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72" r:id="rId2"/>
    <p:sldId id="322" r:id="rId3"/>
    <p:sldId id="258" r:id="rId4"/>
    <p:sldId id="264" r:id="rId5"/>
    <p:sldId id="265" r:id="rId6"/>
    <p:sldId id="262" r:id="rId7"/>
    <p:sldId id="257" r:id="rId8"/>
    <p:sldId id="261" r:id="rId9"/>
    <p:sldId id="268" r:id="rId10"/>
    <p:sldId id="277" r:id="rId11"/>
    <p:sldId id="266" r:id="rId12"/>
    <p:sldId id="259" r:id="rId13"/>
    <p:sldId id="31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5578" autoAdjust="0"/>
  </p:normalViewPr>
  <p:slideViewPr>
    <p:cSldViewPr snapToGrid="0">
      <p:cViewPr varScale="1">
        <p:scale>
          <a:sx n="75" d="100"/>
          <a:sy n="75" d="100"/>
        </p:scale>
        <p:origin x="12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6.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6" Type="http://schemas.openxmlformats.org/officeDocument/2006/relationships/image" Target="../media/image31.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 Id="rId14" Type="http://schemas.openxmlformats.org/officeDocument/2006/relationships/image" Target="../media/image29.svg"/></Relationships>
</file>

<file path=ppt/diagrams/_rels/data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10.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6" Type="http://schemas.openxmlformats.org/officeDocument/2006/relationships/image" Target="../media/image31.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 Id="rId14" Type="http://schemas.openxmlformats.org/officeDocument/2006/relationships/image" Target="../media/image29.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2C49F4-77AA-4786-8578-ED6B5697636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A61C67E-F451-4F32-ADC5-3582968E48D1}">
      <dgm:prSet/>
      <dgm:spPr/>
      <dgm:t>
        <a:bodyPr/>
        <a:lstStyle/>
        <a:p>
          <a:r>
            <a:rPr lang="en-GB" dirty="0"/>
            <a:t>The 12 UWTSD Graduate Attributes</a:t>
          </a:r>
          <a:endParaRPr lang="en-US" dirty="0"/>
        </a:p>
      </dgm:t>
    </dgm:pt>
    <dgm:pt modelId="{D646178B-2802-4AD9-8606-9B618E0636A9}" type="parTrans" cxnId="{11BC8FDE-C0A6-40E2-B790-429ACDF1F76F}">
      <dgm:prSet/>
      <dgm:spPr/>
      <dgm:t>
        <a:bodyPr/>
        <a:lstStyle/>
        <a:p>
          <a:endParaRPr lang="en-US"/>
        </a:p>
      </dgm:t>
    </dgm:pt>
    <dgm:pt modelId="{8D6108CE-149D-40F9-BD55-8BDD7317AFEB}" type="sibTrans" cxnId="{11BC8FDE-C0A6-40E2-B790-429ACDF1F76F}">
      <dgm:prSet/>
      <dgm:spPr/>
      <dgm:t>
        <a:bodyPr/>
        <a:lstStyle/>
        <a:p>
          <a:endParaRPr lang="en-US"/>
        </a:p>
      </dgm:t>
    </dgm:pt>
    <dgm:pt modelId="{0A3FE493-1A31-411C-947D-D296869B2C3E}">
      <dgm:prSet/>
      <dgm:spPr/>
      <dgm:t>
        <a:bodyPr/>
        <a:lstStyle/>
        <a:p>
          <a:r>
            <a:rPr lang="en-US" dirty="0"/>
            <a:t>How they are developed</a:t>
          </a:r>
        </a:p>
      </dgm:t>
    </dgm:pt>
    <dgm:pt modelId="{79ACE528-E8DC-456B-83CB-203B8E92E613}" type="parTrans" cxnId="{5FCA6ECE-C97E-4249-A22B-DD285AE93954}">
      <dgm:prSet/>
      <dgm:spPr/>
      <dgm:t>
        <a:bodyPr/>
        <a:lstStyle/>
        <a:p>
          <a:endParaRPr lang="en-US"/>
        </a:p>
      </dgm:t>
    </dgm:pt>
    <dgm:pt modelId="{2CE95F07-989E-40AC-89E3-208C9675445B}" type="sibTrans" cxnId="{5FCA6ECE-C97E-4249-A22B-DD285AE93954}">
      <dgm:prSet/>
      <dgm:spPr/>
      <dgm:t>
        <a:bodyPr/>
        <a:lstStyle/>
        <a:p>
          <a:endParaRPr lang="en-US"/>
        </a:p>
      </dgm:t>
    </dgm:pt>
    <dgm:pt modelId="{DAA94F36-6D6F-4F4F-80A4-7D219CC5928E}">
      <dgm:prSet/>
      <dgm:spPr/>
      <dgm:t>
        <a:bodyPr/>
        <a:lstStyle/>
        <a:p>
          <a:r>
            <a:rPr lang="en-GB" dirty="0"/>
            <a:t>Why employers value skills</a:t>
          </a:r>
          <a:endParaRPr lang="en-US" dirty="0"/>
        </a:p>
      </dgm:t>
    </dgm:pt>
    <dgm:pt modelId="{0F4C4564-6039-4C02-8FD0-0536F4A39DC6}" type="parTrans" cxnId="{96D5B32B-5F5D-42D8-AF1F-05F05EAD1D37}">
      <dgm:prSet/>
      <dgm:spPr/>
      <dgm:t>
        <a:bodyPr/>
        <a:lstStyle/>
        <a:p>
          <a:endParaRPr lang="en-US"/>
        </a:p>
      </dgm:t>
    </dgm:pt>
    <dgm:pt modelId="{B845C715-008E-4916-8B08-AC1F917FEA4A}" type="sibTrans" cxnId="{96D5B32B-5F5D-42D8-AF1F-05F05EAD1D37}">
      <dgm:prSet/>
      <dgm:spPr/>
      <dgm:t>
        <a:bodyPr/>
        <a:lstStyle/>
        <a:p>
          <a:endParaRPr lang="en-US"/>
        </a:p>
      </dgm:t>
    </dgm:pt>
    <dgm:pt modelId="{79C2BD65-1D9D-4EFD-BC4B-22AE72AD5F86}">
      <dgm:prSet/>
      <dgm:spPr>
        <a:solidFill>
          <a:schemeClr val="accent5">
            <a:lumMod val="50000"/>
          </a:schemeClr>
        </a:solidFill>
      </dgm:spPr>
      <dgm:t>
        <a:bodyPr/>
        <a:lstStyle/>
        <a:p>
          <a:r>
            <a:rPr lang="en-GB" dirty="0"/>
            <a:t>How to demonstrate skills</a:t>
          </a:r>
          <a:endParaRPr lang="en-US" dirty="0"/>
        </a:p>
      </dgm:t>
    </dgm:pt>
    <dgm:pt modelId="{6C963A1F-9388-4294-B6F8-1C0F869997FE}" type="parTrans" cxnId="{F9BC0837-7E86-45F0-A2A5-774464BC99C2}">
      <dgm:prSet/>
      <dgm:spPr/>
      <dgm:t>
        <a:bodyPr/>
        <a:lstStyle/>
        <a:p>
          <a:endParaRPr lang="en-US"/>
        </a:p>
      </dgm:t>
    </dgm:pt>
    <dgm:pt modelId="{341DD7FB-2619-4A7B-B3C8-F4E51762A6EE}" type="sibTrans" cxnId="{F9BC0837-7E86-45F0-A2A5-774464BC99C2}">
      <dgm:prSet/>
      <dgm:spPr/>
      <dgm:t>
        <a:bodyPr/>
        <a:lstStyle/>
        <a:p>
          <a:endParaRPr lang="en-US"/>
        </a:p>
      </dgm:t>
    </dgm:pt>
    <dgm:pt modelId="{BD090DF1-9E0D-4531-B43F-8CAAB0725273}" type="pres">
      <dgm:prSet presAssocID="{592C49F4-77AA-4786-8578-ED6B56976362}" presName="linear" presStyleCnt="0">
        <dgm:presLayoutVars>
          <dgm:animLvl val="lvl"/>
          <dgm:resizeHandles val="exact"/>
        </dgm:presLayoutVars>
      </dgm:prSet>
      <dgm:spPr/>
    </dgm:pt>
    <dgm:pt modelId="{2C0DB768-DD10-4B72-BB80-01FC918381C6}" type="pres">
      <dgm:prSet presAssocID="{0A61C67E-F451-4F32-ADC5-3582968E48D1}" presName="parentText" presStyleLbl="node1" presStyleIdx="0" presStyleCnt="4">
        <dgm:presLayoutVars>
          <dgm:chMax val="0"/>
          <dgm:bulletEnabled val="1"/>
        </dgm:presLayoutVars>
      </dgm:prSet>
      <dgm:spPr/>
    </dgm:pt>
    <dgm:pt modelId="{CB91E98A-D42C-4190-8BFC-85A249312561}" type="pres">
      <dgm:prSet presAssocID="{8D6108CE-149D-40F9-BD55-8BDD7317AFEB}" presName="spacer" presStyleCnt="0"/>
      <dgm:spPr/>
    </dgm:pt>
    <dgm:pt modelId="{9F8DE8A4-FF66-46A9-AA8D-9A718BCBD129}" type="pres">
      <dgm:prSet presAssocID="{0A3FE493-1A31-411C-947D-D296869B2C3E}" presName="parentText" presStyleLbl="node1" presStyleIdx="1" presStyleCnt="4">
        <dgm:presLayoutVars>
          <dgm:chMax val="0"/>
          <dgm:bulletEnabled val="1"/>
        </dgm:presLayoutVars>
      </dgm:prSet>
      <dgm:spPr/>
    </dgm:pt>
    <dgm:pt modelId="{95685AA7-A2EA-4F8E-B54B-694E594F3C5D}" type="pres">
      <dgm:prSet presAssocID="{2CE95F07-989E-40AC-89E3-208C9675445B}" presName="spacer" presStyleCnt="0"/>
      <dgm:spPr/>
    </dgm:pt>
    <dgm:pt modelId="{B134EA7B-419C-48CC-A77D-729F252A37EC}" type="pres">
      <dgm:prSet presAssocID="{DAA94F36-6D6F-4F4F-80A4-7D219CC5928E}" presName="parentText" presStyleLbl="node1" presStyleIdx="2" presStyleCnt="4">
        <dgm:presLayoutVars>
          <dgm:chMax val="0"/>
          <dgm:bulletEnabled val="1"/>
        </dgm:presLayoutVars>
      </dgm:prSet>
      <dgm:spPr/>
    </dgm:pt>
    <dgm:pt modelId="{5925F0D9-9760-4DC8-ADBE-4738E8C7CEC7}" type="pres">
      <dgm:prSet presAssocID="{B845C715-008E-4916-8B08-AC1F917FEA4A}" presName="spacer" presStyleCnt="0"/>
      <dgm:spPr/>
    </dgm:pt>
    <dgm:pt modelId="{1FC77C94-1390-4453-A199-84E052E8E561}" type="pres">
      <dgm:prSet presAssocID="{79C2BD65-1D9D-4EFD-BC4B-22AE72AD5F86}" presName="parentText" presStyleLbl="node1" presStyleIdx="3" presStyleCnt="4">
        <dgm:presLayoutVars>
          <dgm:chMax val="0"/>
          <dgm:bulletEnabled val="1"/>
        </dgm:presLayoutVars>
      </dgm:prSet>
      <dgm:spPr/>
    </dgm:pt>
  </dgm:ptLst>
  <dgm:cxnLst>
    <dgm:cxn modelId="{4F9E1128-0FFE-4CC0-8873-18BC7DA9ABE7}" type="presOf" srcId="{DAA94F36-6D6F-4F4F-80A4-7D219CC5928E}" destId="{B134EA7B-419C-48CC-A77D-729F252A37EC}" srcOrd="0" destOrd="0" presId="urn:microsoft.com/office/officeart/2005/8/layout/vList2"/>
    <dgm:cxn modelId="{96D5B32B-5F5D-42D8-AF1F-05F05EAD1D37}" srcId="{592C49F4-77AA-4786-8578-ED6B56976362}" destId="{DAA94F36-6D6F-4F4F-80A4-7D219CC5928E}" srcOrd="2" destOrd="0" parTransId="{0F4C4564-6039-4C02-8FD0-0536F4A39DC6}" sibTransId="{B845C715-008E-4916-8B08-AC1F917FEA4A}"/>
    <dgm:cxn modelId="{B4C1C031-527C-4813-8305-B759ACD932CE}" type="presOf" srcId="{79C2BD65-1D9D-4EFD-BC4B-22AE72AD5F86}" destId="{1FC77C94-1390-4453-A199-84E052E8E561}" srcOrd="0" destOrd="0" presId="urn:microsoft.com/office/officeart/2005/8/layout/vList2"/>
    <dgm:cxn modelId="{0F791E36-99C9-4F6C-B774-1D0A19C2581A}" type="presOf" srcId="{0A61C67E-F451-4F32-ADC5-3582968E48D1}" destId="{2C0DB768-DD10-4B72-BB80-01FC918381C6}" srcOrd="0" destOrd="0" presId="urn:microsoft.com/office/officeart/2005/8/layout/vList2"/>
    <dgm:cxn modelId="{F9BC0837-7E86-45F0-A2A5-774464BC99C2}" srcId="{592C49F4-77AA-4786-8578-ED6B56976362}" destId="{79C2BD65-1D9D-4EFD-BC4B-22AE72AD5F86}" srcOrd="3" destOrd="0" parTransId="{6C963A1F-9388-4294-B6F8-1C0F869997FE}" sibTransId="{341DD7FB-2619-4A7B-B3C8-F4E51762A6EE}"/>
    <dgm:cxn modelId="{AFF9AA88-891D-4A43-87D0-31767CE304C1}" type="presOf" srcId="{0A3FE493-1A31-411C-947D-D296869B2C3E}" destId="{9F8DE8A4-FF66-46A9-AA8D-9A718BCBD129}" srcOrd="0" destOrd="0" presId="urn:microsoft.com/office/officeart/2005/8/layout/vList2"/>
    <dgm:cxn modelId="{12F0E9C3-6852-4B95-8C9B-4B1D47CC3C90}" type="presOf" srcId="{592C49F4-77AA-4786-8578-ED6B56976362}" destId="{BD090DF1-9E0D-4531-B43F-8CAAB0725273}" srcOrd="0" destOrd="0" presId="urn:microsoft.com/office/officeart/2005/8/layout/vList2"/>
    <dgm:cxn modelId="{5FCA6ECE-C97E-4249-A22B-DD285AE93954}" srcId="{592C49F4-77AA-4786-8578-ED6B56976362}" destId="{0A3FE493-1A31-411C-947D-D296869B2C3E}" srcOrd="1" destOrd="0" parTransId="{79ACE528-E8DC-456B-83CB-203B8E92E613}" sibTransId="{2CE95F07-989E-40AC-89E3-208C9675445B}"/>
    <dgm:cxn modelId="{11BC8FDE-C0A6-40E2-B790-429ACDF1F76F}" srcId="{592C49F4-77AA-4786-8578-ED6B56976362}" destId="{0A61C67E-F451-4F32-ADC5-3582968E48D1}" srcOrd="0" destOrd="0" parTransId="{D646178B-2802-4AD9-8606-9B618E0636A9}" sibTransId="{8D6108CE-149D-40F9-BD55-8BDD7317AFEB}"/>
    <dgm:cxn modelId="{56E54411-2627-4072-B55B-8FB1B7F44CA5}" type="presParOf" srcId="{BD090DF1-9E0D-4531-B43F-8CAAB0725273}" destId="{2C0DB768-DD10-4B72-BB80-01FC918381C6}" srcOrd="0" destOrd="0" presId="urn:microsoft.com/office/officeart/2005/8/layout/vList2"/>
    <dgm:cxn modelId="{B8496444-054A-4888-A2D6-C5C824C03A1B}" type="presParOf" srcId="{BD090DF1-9E0D-4531-B43F-8CAAB0725273}" destId="{CB91E98A-D42C-4190-8BFC-85A249312561}" srcOrd="1" destOrd="0" presId="urn:microsoft.com/office/officeart/2005/8/layout/vList2"/>
    <dgm:cxn modelId="{858AD703-C026-43D4-AC6C-8DA40575427E}" type="presParOf" srcId="{BD090DF1-9E0D-4531-B43F-8CAAB0725273}" destId="{9F8DE8A4-FF66-46A9-AA8D-9A718BCBD129}" srcOrd="2" destOrd="0" presId="urn:microsoft.com/office/officeart/2005/8/layout/vList2"/>
    <dgm:cxn modelId="{92130989-65CA-4C62-9387-6664B7A040C7}" type="presParOf" srcId="{BD090DF1-9E0D-4531-B43F-8CAAB0725273}" destId="{95685AA7-A2EA-4F8E-B54B-694E594F3C5D}" srcOrd="3" destOrd="0" presId="urn:microsoft.com/office/officeart/2005/8/layout/vList2"/>
    <dgm:cxn modelId="{4D4665FF-90FC-4E97-AEB8-F85125145611}" type="presParOf" srcId="{BD090DF1-9E0D-4531-B43F-8CAAB0725273}" destId="{B134EA7B-419C-48CC-A77D-729F252A37EC}" srcOrd="4" destOrd="0" presId="urn:microsoft.com/office/officeart/2005/8/layout/vList2"/>
    <dgm:cxn modelId="{713CD3E1-3EDD-4093-A7E7-9B8AAC859966}" type="presParOf" srcId="{BD090DF1-9E0D-4531-B43F-8CAAB0725273}" destId="{5925F0D9-9760-4DC8-ADBE-4738E8C7CEC7}" srcOrd="5" destOrd="0" presId="urn:microsoft.com/office/officeart/2005/8/layout/vList2"/>
    <dgm:cxn modelId="{162398D6-9C60-4D18-A4E6-76979A5CFB87}" type="presParOf" srcId="{BD090DF1-9E0D-4531-B43F-8CAAB0725273}" destId="{1FC77C94-1390-4453-A199-84E052E8E56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F33A7B-65C4-4AE0-B6DD-7FA59D35B0C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6CD05F3-5D6A-4661-8497-CD327F6DC92A}">
      <dgm:prSet/>
      <dgm:spPr>
        <a:solidFill>
          <a:schemeClr val="accent2"/>
        </a:solidFill>
      </dgm:spPr>
      <dgm:t>
        <a:bodyPr/>
        <a:lstStyle/>
        <a:p>
          <a:r>
            <a:rPr lang="en-GB" b="0" i="0" dirty="0">
              <a:latin typeface="Century Gothic" panose="020B0502020202020204" pitchFamily="34" charset="0"/>
            </a:rPr>
            <a:t>Adaptability</a:t>
          </a:r>
          <a:endParaRPr lang="en-US" dirty="0">
            <a:latin typeface="Century Gothic" panose="020B0502020202020204" pitchFamily="34" charset="0"/>
          </a:endParaRPr>
        </a:p>
      </dgm:t>
    </dgm:pt>
    <dgm:pt modelId="{E3B9A1ED-B2E3-4605-BDA2-A0999BD4A722}" type="parTrans" cxnId="{1EE02093-1AEB-4DBA-BC0B-715DA38D667B}">
      <dgm:prSet/>
      <dgm:spPr/>
      <dgm:t>
        <a:bodyPr/>
        <a:lstStyle/>
        <a:p>
          <a:endParaRPr lang="en-US">
            <a:latin typeface="Century Gothic" panose="020B0502020202020204" pitchFamily="34" charset="0"/>
          </a:endParaRPr>
        </a:p>
      </dgm:t>
    </dgm:pt>
    <dgm:pt modelId="{82D4C877-33AE-4583-AC2D-BEC10747E1B4}" type="sibTrans" cxnId="{1EE02093-1AEB-4DBA-BC0B-715DA38D667B}">
      <dgm:prSet/>
      <dgm:spPr/>
      <dgm:t>
        <a:bodyPr/>
        <a:lstStyle/>
        <a:p>
          <a:endParaRPr lang="en-US">
            <a:latin typeface="Century Gothic" panose="020B0502020202020204" pitchFamily="34" charset="0"/>
          </a:endParaRPr>
        </a:p>
      </dgm:t>
    </dgm:pt>
    <dgm:pt modelId="{69D70445-E32B-4065-9B46-3FFA614E33E6}">
      <dgm:prSet/>
      <dgm:spPr>
        <a:solidFill>
          <a:schemeClr val="accent6"/>
        </a:solidFill>
      </dgm:spPr>
      <dgm:t>
        <a:bodyPr/>
        <a:lstStyle/>
        <a:p>
          <a:r>
            <a:rPr lang="en-GB">
              <a:latin typeface="Century Gothic" panose="020B0502020202020204" pitchFamily="34" charset="0"/>
            </a:rPr>
            <a:t>C</a:t>
          </a:r>
          <a:r>
            <a:rPr lang="en-GB" b="0" i="0">
              <a:latin typeface="Century Gothic" panose="020B0502020202020204" pitchFamily="34" charset="0"/>
            </a:rPr>
            <a:t>ommunication</a:t>
          </a:r>
          <a:endParaRPr lang="en-US">
            <a:latin typeface="Century Gothic" panose="020B0502020202020204" pitchFamily="34" charset="0"/>
          </a:endParaRPr>
        </a:p>
      </dgm:t>
    </dgm:pt>
    <dgm:pt modelId="{609C2F82-E849-49F3-842D-3491FA049017}" type="parTrans" cxnId="{F25422F8-0491-4897-8084-72066DBC7D54}">
      <dgm:prSet/>
      <dgm:spPr/>
      <dgm:t>
        <a:bodyPr/>
        <a:lstStyle/>
        <a:p>
          <a:endParaRPr lang="en-US">
            <a:latin typeface="Century Gothic" panose="020B0502020202020204" pitchFamily="34" charset="0"/>
          </a:endParaRPr>
        </a:p>
      </dgm:t>
    </dgm:pt>
    <dgm:pt modelId="{4ABF331A-5F12-4C6B-99D7-5E5AB707C892}" type="sibTrans" cxnId="{F25422F8-0491-4897-8084-72066DBC7D54}">
      <dgm:prSet/>
      <dgm:spPr/>
      <dgm:t>
        <a:bodyPr/>
        <a:lstStyle/>
        <a:p>
          <a:endParaRPr lang="en-US">
            <a:latin typeface="Century Gothic" panose="020B0502020202020204" pitchFamily="34" charset="0"/>
          </a:endParaRPr>
        </a:p>
      </dgm:t>
    </dgm:pt>
    <dgm:pt modelId="{0A5FF80A-60F5-4B40-93D9-75282AD51844}">
      <dgm:prSet/>
      <dgm:spPr>
        <a:solidFill>
          <a:schemeClr val="accent5">
            <a:lumMod val="50000"/>
          </a:schemeClr>
        </a:solidFill>
      </dgm:spPr>
      <dgm:t>
        <a:bodyPr/>
        <a:lstStyle/>
        <a:p>
          <a:r>
            <a:rPr lang="en-GB">
              <a:latin typeface="Century Gothic" panose="020B0502020202020204" pitchFamily="34" charset="0"/>
            </a:rPr>
            <a:t>C</a:t>
          </a:r>
          <a:r>
            <a:rPr lang="en-GB" b="0" i="0">
              <a:latin typeface="Century Gothic" panose="020B0502020202020204" pitchFamily="34" charset="0"/>
            </a:rPr>
            <a:t>reating portfolios</a:t>
          </a:r>
          <a:endParaRPr lang="en-US">
            <a:latin typeface="Century Gothic" panose="020B0502020202020204" pitchFamily="34" charset="0"/>
          </a:endParaRPr>
        </a:p>
      </dgm:t>
    </dgm:pt>
    <dgm:pt modelId="{32A6D8F4-9087-4658-8A33-F23429EFF7D8}" type="parTrans" cxnId="{93B02145-6803-4162-909D-9801716B1AF8}">
      <dgm:prSet/>
      <dgm:spPr/>
      <dgm:t>
        <a:bodyPr/>
        <a:lstStyle/>
        <a:p>
          <a:endParaRPr lang="en-US">
            <a:latin typeface="Century Gothic" panose="020B0502020202020204" pitchFamily="34" charset="0"/>
          </a:endParaRPr>
        </a:p>
      </dgm:t>
    </dgm:pt>
    <dgm:pt modelId="{D3B39CE6-BF55-4B81-A009-509485960CAF}" type="sibTrans" cxnId="{93B02145-6803-4162-909D-9801716B1AF8}">
      <dgm:prSet/>
      <dgm:spPr/>
      <dgm:t>
        <a:bodyPr/>
        <a:lstStyle/>
        <a:p>
          <a:endParaRPr lang="en-US">
            <a:latin typeface="Century Gothic" panose="020B0502020202020204" pitchFamily="34" charset="0"/>
          </a:endParaRPr>
        </a:p>
      </dgm:t>
    </dgm:pt>
    <dgm:pt modelId="{E5D3A64C-AD2B-4B0D-B308-55C1C5CD5A9E}">
      <dgm:prSet/>
      <dgm:spPr>
        <a:solidFill>
          <a:schemeClr val="accent5"/>
        </a:solidFill>
      </dgm:spPr>
      <dgm:t>
        <a:bodyPr/>
        <a:lstStyle/>
        <a:p>
          <a:r>
            <a:rPr lang="en-GB">
              <a:latin typeface="Century Gothic" panose="020B0502020202020204" pitchFamily="34" charset="0"/>
            </a:rPr>
            <a:t>C</a:t>
          </a:r>
          <a:r>
            <a:rPr lang="en-GB" b="0" i="0">
              <a:latin typeface="Century Gothic" panose="020B0502020202020204" pitchFamily="34" charset="0"/>
            </a:rPr>
            <a:t>reative thinking</a:t>
          </a:r>
          <a:endParaRPr lang="en-US">
            <a:latin typeface="Century Gothic" panose="020B0502020202020204" pitchFamily="34" charset="0"/>
          </a:endParaRPr>
        </a:p>
      </dgm:t>
    </dgm:pt>
    <dgm:pt modelId="{1E7E804E-5BE8-4D9C-88DB-3F7B055B976D}" type="parTrans" cxnId="{CA2ECED1-8802-45A9-A8C2-B896B56BE034}">
      <dgm:prSet/>
      <dgm:spPr/>
      <dgm:t>
        <a:bodyPr/>
        <a:lstStyle/>
        <a:p>
          <a:endParaRPr lang="en-US">
            <a:latin typeface="Century Gothic" panose="020B0502020202020204" pitchFamily="34" charset="0"/>
          </a:endParaRPr>
        </a:p>
      </dgm:t>
    </dgm:pt>
    <dgm:pt modelId="{7064035F-BB61-4E4E-9A8D-FF1DB25EDD5B}" type="sibTrans" cxnId="{CA2ECED1-8802-45A9-A8C2-B896B56BE034}">
      <dgm:prSet/>
      <dgm:spPr/>
      <dgm:t>
        <a:bodyPr/>
        <a:lstStyle/>
        <a:p>
          <a:endParaRPr lang="en-US">
            <a:latin typeface="Century Gothic" panose="020B0502020202020204" pitchFamily="34" charset="0"/>
          </a:endParaRPr>
        </a:p>
      </dgm:t>
    </dgm:pt>
    <dgm:pt modelId="{5EC98F4D-A4A6-45CC-80E1-F99B8902F819}">
      <dgm:prSet/>
      <dgm:spPr>
        <a:solidFill>
          <a:schemeClr val="accent1"/>
        </a:solidFill>
      </dgm:spPr>
      <dgm:t>
        <a:bodyPr/>
        <a:lstStyle/>
        <a:p>
          <a:r>
            <a:rPr lang="en-GB">
              <a:latin typeface="Century Gothic" panose="020B0502020202020204" pitchFamily="34" charset="0"/>
            </a:rPr>
            <a:t>C</a:t>
          </a:r>
          <a:r>
            <a:rPr lang="en-GB" b="0" i="0">
              <a:latin typeface="Century Gothic" panose="020B0502020202020204" pitchFamily="34" charset="0"/>
            </a:rPr>
            <a:t>ritical thinking</a:t>
          </a:r>
          <a:endParaRPr lang="en-US">
            <a:latin typeface="Century Gothic" panose="020B0502020202020204" pitchFamily="34" charset="0"/>
          </a:endParaRPr>
        </a:p>
      </dgm:t>
    </dgm:pt>
    <dgm:pt modelId="{C538B415-9D34-4783-A5B8-F92A4578DCFF}" type="parTrans" cxnId="{2A2CAEAD-E50A-4BED-895D-0902B6632F7A}">
      <dgm:prSet/>
      <dgm:spPr/>
      <dgm:t>
        <a:bodyPr/>
        <a:lstStyle/>
        <a:p>
          <a:endParaRPr lang="en-US">
            <a:latin typeface="Century Gothic" panose="020B0502020202020204" pitchFamily="34" charset="0"/>
          </a:endParaRPr>
        </a:p>
      </dgm:t>
    </dgm:pt>
    <dgm:pt modelId="{E09FC6A9-CCCA-4084-A327-33FE6455F71F}" type="sibTrans" cxnId="{2A2CAEAD-E50A-4BED-895D-0902B6632F7A}">
      <dgm:prSet/>
      <dgm:spPr/>
      <dgm:t>
        <a:bodyPr/>
        <a:lstStyle/>
        <a:p>
          <a:endParaRPr lang="en-US">
            <a:latin typeface="Century Gothic" panose="020B0502020202020204" pitchFamily="34" charset="0"/>
          </a:endParaRPr>
        </a:p>
      </dgm:t>
    </dgm:pt>
    <dgm:pt modelId="{38F6F709-BEDC-4C3C-B892-9ACA46EAF6FB}">
      <dgm:prSet/>
      <dgm:spPr>
        <a:solidFill>
          <a:schemeClr val="tx2"/>
        </a:solidFill>
      </dgm:spPr>
      <dgm:t>
        <a:bodyPr/>
        <a:lstStyle/>
        <a:p>
          <a:r>
            <a:rPr lang="en-GB">
              <a:latin typeface="Century Gothic" panose="020B0502020202020204" pitchFamily="34" charset="0"/>
            </a:rPr>
            <a:t>M</a:t>
          </a:r>
          <a:r>
            <a:rPr lang="en-GB" b="0" i="0">
              <a:latin typeface="Century Gothic" panose="020B0502020202020204" pitchFamily="34" charset="0"/>
            </a:rPr>
            <a:t>aking presentations</a:t>
          </a:r>
          <a:endParaRPr lang="en-US">
            <a:latin typeface="Century Gothic" panose="020B0502020202020204" pitchFamily="34" charset="0"/>
          </a:endParaRPr>
        </a:p>
      </dgm:t>
    </dgm:pt>
    <dgm:pt modelId="{2491CCAC-0390-4CD5-8FA4-E8689C606415}" type="parTrans" cxnId="{5961C8C4-0591-4242-9436-B61327F2C519}">
      <dgm:prSet/>
      <dgm:spPr/>
      <dgm:t>
        <a:bodyPr/>
        <a:lstStyle/>
        <a:p>
          <a:endParaRPr lang="en-US">
            <a:latin typeface="Century Gothic" panose="020B0502020202020204" pitchFamily="34" charset="0"/>
          </a:endParaRPr>
        </a:p>
      </dgm:t>
    </dgm:pt>
    <dgm:pt modelId="{B8BCF463-7C82-4F9C-A024-7EB924F276D9}" type="sibTrans" cxnId="{5961C8C4-0591-4242-9436-B61327F2C519}">
      <dgm:prSet/>
      <dgm:spPr/>
      <dgm:t>
        <a:bodyPr/>
        <a:lstStyle/>
        <a:p>
          <a:endParaRPr lang="en-US">
            <a:latin typeface="Century Gothic" panose="020B0502020202020204" pitchFamily="34" charset="0"/>
          </a:endParaRPr>
        </a:p>
      </dgm:t>
    </dgm:pt>
    <dgm:pt modelId="{3591F4C1-AAAE-453D-B487-E933F22C1B8E}">
      <dgm:prSet/>
      <dgm:spPr>
        <a:solidFill>
          <a:schemeClr val="accent4">
            <a:lumMod val="75000"/>
          </a:schemeClr>
        </a:solidFill>
      </dgm:spPr>
      <dgm:t>
        <a:bodyPr/>
        <a:lstStyle/>
        <a:p>
          <a:r>
            <a:rPr lang="en-GB" b="0" i="0">
              <a:latin typeface="Century Gothic" panose="020B0502020202020204" pitchFamily="34" charset="0"/>
            </a:rPr>
            <a:t>Problem solving</a:t>
          </a:r>
          <a:endParaRPr lang="en-US">
            <a:latin typeface="Century Gothic" panose="020B0502020202020204" pitchFamily="34" charset="0"/>
          </a:endParaRPr>
        </a:p>
      </dgm:t>
    </dgm:pt>
    <dgm:pt modelId="{AA3D6A27-1F12-4F0C-A3E9-C881DF389293}" type="parTrans" cxnId="{447FF8A8-763A-4F07-A0F2-28801E325C82}">
      <dgm:prSet/>
      <dgm:spPr/>
      <dgm:t>
        <a:bodyPr/>
        <a:lstStyle/>
        <a:p>
          <a:endParaRPr lang="en-US">
            <a:latin typeface="Century Gothic" panose="020B0502020202020204" pitchFamily="34" charset="0"/>
          </a:endParaRPr>
        </a:p>
      </dgm:t>
    </dgm:pt>
    <dgm:pt modelId="{9421F43F-EF61-4BB2-856F-8A6A28A89925}" type="sibTrans" cxnId="{447FF8A8-763A-4F07-A0F2-28801E325C82}">
      <dgm:prSet/>
      <dgm:spPr/>
      <dgm:t>
        <a:bodyPr/>
        <a:lstStyle/>
        <a:p>
          <a:endParaRPr lang="en-US">
            <a:latin typeface="Century Gothic" panose="020B0502020202020204" pitchFamily="34" charset="0"/>
          </a:endParaRPr>
        </a:p>
      </dgm:t>
    </dgm:pt>
    <dgm:pt modelId="{51A333A2-2017-423B-8E97-9501CCD92393}">
      <dgm:prSet/>
      <dgm:spPr>
        <a:solidFill>
          <a:schemeClr val="accent2"/>
        </a:solidFill>
      </dgm:spPr>
      <dgm:t>
        <a:bodyPr/>
        <a:lstStyle/>
        <a:p>
          <a:r>
            <a:rPr lang="en-GB" b="0" i="0">
              <a:latin typeface="Century Gothic" panose="020B0502020202020204" pitchFamily="34" charset="0"/>
            </a:rPr>
            <a:t>Project management</a:t>
          </a:r>
          <a:endParaRPr lang="en-US">
            <a:latin typeface="Century Gothic" panose="020B0502020202020204" pitchFamily="34" charset="0"/>
          </a:endParaRPr>
        </a:p>
      </dgm:t>
    </dgm:pt>
    <dgm:pt modelId="{97CAF92F-39FE-4C65-9A03-CC8A914720FB}" type="parTrans" cxnId="{C072600C-059B-4CF6-8943-AD85A08AC7E6}">
      <dgm:prSet/>
      <dgm:spPr/>
      <dgm:t>
        <a:bodyPr/>
        <a:lstStyle/>
        <a:p>
          <a:endParaRPr lang="en-US">
            <a:latin typeface="Century Gothic" panose="020B0502020202020204" pitchFamily="34" charset="0"/>
          </a:endParaRPr>
        </a:p>
      </dgm:t>
    </dgm:pt>
    <dgm:pt modelId="{267BFAF7-0929-4E35-AA58-DAFFB354DF67}" type="sibTrans" cxnId="{C072600C-059B-4CF6-8943-AD85A08AC7E6}">
      <dgm:prSet/>
      <dgm:spPr/>
      <dgm:t>
        <a:bodyPr/>
        <a:lstStyle/>
        <a:p>
          <a:endParaRPr lang="en-US">
            <a:latin typeface="Century Gothic" panose="020B0502020202020204" pitchFamily="34" charset="0"/>
          </a:endParaRPr>
        </a:p>
      </dgm:t>
    </dgm:pt>
    <dgm:pt modelId="{3614DA0A-CE1C-4EE2-A1CB-05AC1887C84F}">
      <dgm:prSet/>
      <dgm:spPr>
        <a:solidFill>
          <a:schemeClr val="accent6">
            <a:lumMod val="75000"/>
          </a:schemeClr>
        </a:solidFill>
      </dgm:spPr>
      <dgm:t>
        <a:bodyPr/>
        <a:lstStyle/>
        <a:p>
          <a:r>
            <a:rPr lang="en-GB">
              <a:latin typeface="Century Gothic" panose="020B0502020202020204" pitchFamily="34" charset="0"/>
            </a:rPr>
            <a:t>R</a:t>
          </a:r>
          <a:r>
            <a:rPr lang="en-GB" b="0" i="0">
              <a:latin typeface="Century Gothic" panose="020B0502020202020204" pitchFamily="34" charset="0"/>
            </a:rPr>
            <a:t>eport writing</a:t>
          </a:r>
          <a:endParaRPr lang="en-US">
            <a:latin typeface="Century Gothic" panose="020B0502020202020204" pitchFamily="34" charset="0"/>
          </a:endParaRPr>
        </a:p>
      </dgm:t>
    </dgm:pt>
    <dgm:pt modelId="{DCC319DA-E427-4AB5-9548-772CAD0731C1}" type="parTrans" cxnId="{9639B241-1E0B-420B-B9CB-3A7C943CC459}">
      <dgm:prSet/>
      <dgm:spPr/>
      <dgm:t>
        <a:bodyPr/>
        <a:lstStyle/>
        <a:p>
          <a:endParaRPr lang="en-US">
            <a:latin typeface="Century Gothic" panose="020B0502020202020204" pitchFamily="34" charset="0"/>
          </a:endParaRPr>
        </a:p>
      </dgm:t>
    </dgm:pt>
    <dgm:pt modelId="{AF29A1BB-0E76-4373-B7DB-47F07988A3CC}" type="sibTrans" cxnId="{9639B241-1E0B-420B-B9CB-3A7C943CC459}">
      <dgm:prSet/>
      <dgm:spPr/>
      <dgm:t>
        <a:bodyPr/>
        <a:lstStyle/>
        <a:p>
          <a:endParaRPr lang="en-US">
            <a:latin typeface="Century Gothic" panose="020B0502020202020204" pitchFamily="34" charset="0"/>
          </a:endParaRPr>
        </a:p>
      </dgm:t>
    </dgm:pt>
    <dgm:pt modelId="{4C1B6B0A-A5FF-42CC-8848-99062F179F99}">
      <dgm:prSet/>
      <dgm:spPr>
        <a:solidFill>
          <a:schemeClr val="accent5">
            <a:lumMod val="50000"/>
          </a:schemeClr>
        </a:solidFill>
      </dgm:spPr>
      <dgm:t>
        <a:bodyPr/>
        <a:lstStyle/>
        <a:p>
          <a:r>
            <a:rPr lang="en-GB">
              <a:latin typeface="Century Gothic" panose="020B0502020202020204" pitchFamily="34" charset="0"/>
            </a:rPr>
            <a:t>S</a:t>
          </a:r>
          <a:r>
            <a:rPr lang="en-GB" b="0" i="0">
              <a:latin typeface="Century Gothic" panose="020B0502020202020204" pitchFamily="34" charset="0"/>
            </a:rPr>
            <a:t>elf-reflection</a:t>
          </a:r>
          <a:endParaRPr lang="en-US">
            <a:latin typeface="Century Gothic" panose="020B0502020202020204" pitchFamily="34" charset="0"/>
          </a:endParaRPr>
        </a:p>
      </dgm:t>
    </dgm:pt>
    <dgm:pt modelId="{F6180B33-5737-4D7C-B647-40E1F3F8A72F}" type="parTrans" cxnId="{2AD3573F-C382-4540-9B73-96992E477561}">
      <dgm:prSet/>
      <dgm:spPr/>
      <dgm:t>
        <a:bodyPr/>
        <a:lstStyle/>
        <a:p>
          <a:endParaRPr lang="en-US">
            <a:latin typeface="Century Gothic" panose="020B0502020202020204" pitchFamily="34" charset="0"/>
          </a:endParaRPr>
        </a:p>
      </dgm:t>
    </dgm:pt>
    <dgm:pt modelId="{F799FB5F-2F52-4C01-AD9A-E36A5638AA1F}" type="sibTrans" cxnId="{2AD3573F-C382-4540-9B73-96992E477561}">
      <dgm:prSet/>
      <dgm:spPr/>
      <dgm:t>
        <a:bodyPr/>
        <a:lstStyle/>
        <a:p>
          <a:endParaRPr lang="en-US">
            <a:latin typeface="Century Gothic" panose="020B0502020202020204" pitchFamily="34" charset="0"/>
          </a:endParaRPr>
        </a:p>
      </dgm:t>
    </dgm:pt>
    <dgm:pt modelId="{D5793E1E-067C-4EDF-90E7-94939515CA5B}">
      <dgm:prSet/>
      <dgm:spPr>
        <a:solidFill>
          <a:schemeClr val="accent5"/>
        </a:solidFill>
      </dgm:spPr>
      <dgm:t>
        <a:bodyPr/>
        <a:lstStyle/>
        <a:p>
          <a:r>
            <a:rPr lang="en-GB" b="0" i="0" dirty="0">
              <a:latin typeface="Century Gothic" panose="020B0502020202020204" pitchFamily="34" charset="0"/>
            </a:rPr>
            <a:t>Team working and collaborating</a:t>
          </a:r>
          <a:endParaRPr lang="en-US" dirty="0">
            <a:latin typeface="Century Gothic" panose="020B0502020202020204" pitchFamily="34" charset="0"/>
          </a:endParaRPr>
        </a:p>
      </dgm:t>
    </dgm:pt>
    <dgm:pt modelId="{F5F6304F-A030-49E9-852D-B5625A4026B1}" type="parTrans" cxnId="{B61B739C-116B-49D9-8B26-AA3D14DF5EDA}">
      <dgm:prSet/>
      <dgm:spPr/>
      <dgm:t>
        <a:bodyPr/>
        <a:lstStyle/>
        <a:p>
          <a:endParaRPr lang="en-US">
            <a:latin typeface="Century Gothic" panose="020B0502020202020204" pitchFamily="34" charset="0"/>
          </a:endParaRPr>
        </a:p>
      </dgm:t>
    </dgm:pt>
    <dgm:pt modelId="{A5C5C24A-6591-4A2B-B501-CF8C1936BBA4}" type="sibTrans" cxnId="{B61B739C-116B-49D9-8B26-AA3D14DF5EDA}">
      <dgm:prSet/>
      <dgm:spPr/>
      <dgm:t>
        <a:bodyPr/>
        <a:lstStyle/>
        <a:p>
          <a:endParaRPr lang="en-US">
            <a:latin typeface="Century Gothic" panose="020B0502020202020204" pitchFamily="34" charset="0"/>
          </a:endParaRPr>
        </a:p>
      </dgm:t>
    </dgm:pt>
    <dgm:pt modelId="{3B8A7BBB-5D3E-409B-8CEC-E29725EBFCDC}">
      <dgm:prSet/>
      <dgm:spPr>
        <a:solidFill>
          <a:schemeClr val="accent1"/>
        </a:solidFill>
      </dgm:spPr>
      <dgm:t>
        <a:bodyPr/>
        <a:lstStyle/>
        <a:p>
          <a:r>
            <a:rPr lang="en-GB">
              <a:latin typeface="Century Gothic" panose="020B0502020202020204" pitchFamily="34" charset="0"/>
            </a:rPr>
            <a:t>U</a:t>
          </a:r>
          <a:r>
            <a:rPr lang="en-GB" b="0" i="0">
              <a:latin typeface="Century Gothic" panose="020B0502020202020204" pitchFamily="34" charset="0"/>
            </a:rPr>
            <a:t>sing multi-media techniques</a:t>
          </a:r>
          <a:endParaRPr lang="en-US">
            <a:latin typeface="Century Gothic" panose="020B0502020202020204" pitchFamily="34" charset="0"/>
          </a:endParaRPr>
        </a:p>
      </dgm:t>
    </dgm:pt>
    <dgm:pt modelId="{0D36DFF9-2D86-4282-BEE3-5244580DBDE8}" type="parTrans" cxnId="{78781533-B314-4DD8-BA64-E4F3CB271ED3}">
      <dgm:prSet/>
      <dgm:spPr/>
      <dgm:t>
        <a:bodyPr/>
        <a:lstStyle/>
        <a:p>
          <a:endParaRPr lang="en-US">
            <a:latin typeface="Century Gothic" panose="020B0502020202020204" pitchFamily="34" charset="0"/>
          </a:endParaRPr>
        </a:p>
      </dgm:t>
    </dgm:pt>
    <dgm:pt modelId="{E32755B3-5DDB-4F81-90AE-3C12AFB0F66C}" type="sibTrans" cxnId="{78781533-B314-4DD8-BA64-E4F3CB271ED3}">
      <dgm:prSet/>
      <dgm:spPr/>
      <dgm:t>
        <a:bodyPr/>
        <a:lstStyle/>
        <a:p>
          <a:endParaRPr lang="en-US">
            <a:latin typeface="Century Gothic" panose="020B0502020202020204" pitchFamily="34" charset="0"/>
          </a:endParaRPr>
        </a:p>
      </dgm:t>
    </dgm:pt>
    <dgm:pt modelId="{28DDBE7C-2DAE-4394-A23E-86044F4C446B}">
      <dgm:prSet/>
      <dgm:spPr>
        <a:solidFill>
          <a:schemeClr val="tx2"/>
        </a:solidFill>
      </dgm:spPr>
      <dgm:t>
        <a:bodyPr/>
        <a:lstStyle/>
        <a:p>
          <a:r>
            <a:rPr lang="en-GB">
              <a:latin typeface="Century Gothic" panose="020B0502020202020204" pitchFamily="34" charset="0"/>
            </a:rPr>
            <a:t>W</a:t>
          </a:r>
          <a:r>
            <a:rPr lang="en-GB" b="0" i="0">
              <a:latin typeface="Century Gothic" panose="020B0502020202020204" pitchFamily="34" charset="0"/>
            </a:rPr>
            <a:t>orking independently</a:t>
          </a:r>
          <a:endParaRPr lang="en-US">
            <a:latin typeface="Century Gothic" panose="020B0502020202020204" pitchFamily="34" charset="0"/>
          </a:endParaRPr>
        </a:p>
      </dgm:t>
    </dgm:pt>
    <dgm:pt modelId="{1CE49DC1-38A1-49DF-89AF-0ADD247F29E4}" type="parTrans" cxnId="{F2D13423-0672-4F32-8417-0EA964367110}">
      <dgm:prSet/>
      <dgm:spPr/>
      <dgm:t>
        <a:bodyPr/>
        <a:lstStyle/>
        <a:p>
          <a:endParaRPr lang="en-US">
            <a:latin typeface="Century Gothic" panose="020B0502020202020204" pitchFamily="34" charset="0"/>
          </a:endParaRPr>
        </a:p>
      </dgm:t>
    </dgm:pt>
    <dgm:pt modelId="{9AD89E4A-378B-422A-A82D-DD66F875D418}" type="sibTrans" cxnId="{F2D13423-0672-4F32-8417-0EA964367110}">
      <dgm:prSet/>
      <dgm:spPr/>
      <dgm:t>
        <a:bodyPr/>
        <a:lstStyle/>
        <a:p>
          <a:endParaRPr lang="en-US">
            <a:latin typeface="Century Gothic" panose="020B0502020202020204" pitchFamily="34" charset="0"/>
          </a:endParaRPr>
        </a:p>
      </dgm:t>
    </dgm:pt>
    <dgm:pt modelId="{3A7E0721-E410-41F1-A491-562D14F82FDA}">
      <dgm:prSet/>
      <dgm:spPr>
        <a:solidFill>
          <a:schemeClr val="accent4">
            <a:lumMod val="75000"/>
          </a:schemeClr>
        </a:solidFill>
      </dgm:spPr>
      <dgm:t>
        <a:bodyPr/>
        <a:lstStyle/>
        <a:p>
          <a:r>
            <a:rPr lang="en-GB">
              <a:latin typeface="Century Gothic" panose="020B0502020202020204" pitchFamily="34" charset="0"/>
            </a:rPr>
            <a:t>W</a:t>
          </a:r>
          <a:r>
            <a:rPr lang="en-GB" b="0" i="0">
              <a:latin typeface="Century Gothic" panose="020B0502020202020204" pitchFamily="34" charset="0"/>
            </a:rPr>
            <a:t>orking to deadlines</a:t>
          </a:r>
          <a:endParaRPr lang="en-US">
            <a:latin typeface="Century Gothic" panose="020B0502020202020204" pitchFamily="34" charset="0"/>
          </a:endParaRPr>
        </a:p>
      </dgm:t>
    </dgm:pt>
    <dgm:pt modelId="{2E434777-7433-4BCE-B799-87FAD82F368F}" type="parTrans" cxnId="{2E0177BF-057A-4EA2-9EEA-B9A35AEFE600}">
      <dgm:prSet/>
      <dgm:spPr/>
      <dgm:t>
        <a:bodyPr/>
        <a:lstStyle/>
        <a:p>
          <a:endParaRPr lang="en-US">
            <a:latin typeface="Century Gothic" panose="020B0502020202020204" pitchFamily="34" charset="0"/>
          </a:endParaRPr>
        </a:p>
      </dgm:t>
    </dgm:pt>
    <dgm:pt modelId="{0F88ACAF-290A-412C-BA67-6FA0DB241A49}" type="sibTrans" cxnId="{2E0177BF-057A-4EA2-9EEA-B9A35AEFE600}">
      <dgm:prSet/>
      <dgm:spPr/>
      <dgm:t>
        <a:bodyPr/>
        <a:lstStyle/>
        <a:p>
          <a:endParaRPr lang="en-US">
            <a:latin typeface="Century Gothic" panose="020B0502020202020204" pitchFamily="34" charset="0"/>
          </a:endParaRPr>
        </a:p>
      </dgm:t>
    </dgm:pt>
    <dgm:pt modelId="{351C239F-1E7D-4A65-BC65-9F142241F893}" type="pres">
      <dgm:prSet presAssocID="{E0F33A7B-65C4-4AE0-B6DD-7FA59D35B0CA}" presName="linear" presStyleCnt="0">
        <dgm:presLayoutVars>
          <dgm:animLvl val="lvl"/>
          <dgm:resizeHandles val="exact"/>
        </dgm:presLayoutVars>
      </dgm:prSet>
      <dgm:spPr/>
    </dgm:pt>
    <dgm:pt modelId="{74AD76EC-8402-4D57-A0A2-C4FF8C96E6F8}" type="pres">
      <dgm:prSet presAssocID="{86CD05F3-5D6A-4661-8497-CD327F6DC92A}" presName="parentText" presStyleLbl="node1" presStyleIdx="0" presStyleCnt="14">
        <dgm:presLayoutVars>
          <dgm:chMax val="0"/>
          <dgm:bulletEnabled val="1"/>
        </dgm:presLayoutVars>
      </dgm:prSet>
      <dgm:spPr/>
    </dgm:pt>
    <dgm:pt modelId="{481201BF-55F9-4E1F-81ED-65F96097B60D}" type="pres">
      <dgm:prSet presAssocID="{82D4C877-33AE-4583-AC2D-BEC10747E1B4}" presName="spacer" presStyleCnt="0"/>
      <dgm:spPr/>
    </dgm:pt>
    <dgm:pt modelId="{6CB53D65-CB20-49FA-A6C1-DA21F50750E5}" type="pres">
      <dgm:prSet presAssocID="{69D70445-E32B-4065-9B46-3FFA614E33E6}" presName="parentText" presStyleLbl="node1" presStyleIdx="1" presStyleCnt="14">
        <dgm:presLayoutVars>
          <dgm:chMax val="0"/>
          <dgm:bulletEnabled val="1"/>
        </dgm:presLayoutVars>
      </dgm:prSet>
      <dgm:spPr/>
    </dgm:pt>
    <dgm:pt modelId="{C539075F-CCF1-40A3-BEB6-6086C6A91A24}" type="pres">
      <dgm:prSet presAssocID="{4ABF331A-5F12-4C6B-99D7-5E5AB707C892}" presName="spacer" presStyleCnt="0"/>
      <dgm:spPr/>
    </dgm:pt>
    <dgm:pt modelId="{FC9D53A9-4F22-4566-87B1-6A13F66F2917}" type="pres">
      <dgm:prSet presAssocID="{0A5FF80A-60F5-4B40-93D9-75282AD51844}" presName="parentText" presStyleLbl="node1" presStyleIdx="2" presStyleCnt="14">
        <dgm:presLayoutVars>
          <dgm:chMax val="0"/>
          <dgm:bulletEnabled val="1"/>
        </dgm:presLayoutVars>
      </dgm:prSet>
      <dgm:spPr/>
    </dgm:pt>
    <dgm:pt modelId="{3255B058-BD38-4FA8-98F0-D05738FE6FE5}" type="pres">
      <dgm:prSet presAssocID="{D3B39CE6-BF55-4B81-A009-509485960CAF}" presName="spacer" presStyleCnt="0"/>
      <dgm:spPr/>
    </dgm:pt>
    <dgm:pt modelId="{9637FCB8-DFD7-454B-A0FB-3CD7577ED190}" type="pres">
      <dgm:prSet presAssocID="{E5D3A64C-AD2B-4B0D-B308-55C1C5CD5A9E}" presName="parentText" presStyleLbl="node1" presStyleIdx="3" presStyleCnt="14">
        <dgm:presLayoutVars>
          <dgm:chMax val="0"/>
          <dgm:bulletEnabled val="1"/>
        </dgm:presLayoutVars>
      </dgm:prSet>
      <dgm:spPr/>
    </dgm:pt>
    <dgm:pt modelId="{00A3EDCD-29A9-4F74-811A-AAE4749B16CC}" type="pres">
      <dgm:prSet presAssocID="{7064035F-BB61-4E4E-9A8D-FF1DB25EDD5B}" presName="spacer" presStyleCnt="0"/>
      <dgm:spPr/>
    </dgm:pt>
    <dgm:pt modelId="{4F171F29-06A2-4AD9-8AD0-270C398A350F}" type="pres">
      <dgm:prSet presAssocID="{5EC98F4D-A4A6-45CC-80E1-F99B8902F819}" presName="parentText" presStyleLbl="node1" presStyleIdx="4" presStyleCnt="14">
        <dgm:presLayoutVars>
          <dgm:chMax val="0"/>
          <dgm:bulletEnabled val="1"/>
        </dgm:presLayoutVars>
      </dgm:prSet>
      <dgm:spPr/>
    </dgm:pt>
    <dgm:pt modelId="{BF933A5F-5BEA-405B-8B24-6049636CE709}" type="pres">
      <dgm:prSet presAssocID="{E09FC6A9-CCCA-4084-A327-33FE6455F71F}" presName="spacer" presStyleCnt="0"/>
      <dgm:spPr/>
    </dgm:pt>
    <dgm:pt modelId="{6B979652-B2AE-4960-A2F8-137A0E56D918}" type="pres">
      <dgm:prSet presAssocID="{38F6F709-BEDC-4C3C-B892-9ACA46EAF6FB}" presName="parentText" presStyleLbl="node1" presStyleIdx="5" presStyleCnt="14">
        <dgm:presLayoutVars>
          <dgm:chMax val="0"/>
          <dgm:bulletEnabled val="1"/>
        </dgm:presLayoutVars>
      </dgm:prSet>
      <dgm:spPr/>
    </dgm:pt>
    <dgm:pt modelId="{C4D7C246-55F5-4163-B244-466173B64AC4}" type="pres">
      <dgm:prSet presAssocID="{B8BCF463-7C82-4F9C-A024-7EB924F276D9}" presName="spacer" presStyleCnt="0"/>
      <dgm:spPr/>
    </dgm:pt>
    <dgm:pt modelId="{226FBF0F-11B1-43DA-A4F1-D1413BAD0496}" type="pres">
      <dgm:prSet presAssocID="{3591F4C1-AAAE-453D-B487-E933F22C1B8E}" presName="parentText" presStyleLbl="node1" presStyleIdx="6" presStyleCnt="14">
        <dgm:presLayoutVars>
          <dgm:chMax val="0"/>
          <dgm:bulletEnabled val="1"/>
        </dgm:presLayoutVars>
      </dgm:prSet>
      <dgm:spPr/>
    </dgm:pt>
    <dgm:pt modelId="{7FB78030-1458-415E-9B69-0907805A26CD}" type="pres">
      <dgm:prSet presAssocID="{9421F43F-EF61-4BB2-856F-8A6A28A89925}" presName="spacer" presStyleCnt="0"/>
      <dgm:spPr/>
    </dgm:pt>
    <dgm:pt modelId="{5940E1EC-F618-43A3-9974-D62D8DD06D2F}" type="pres">
      <dgm:prSet presAssocID="{51A333A2-2017-423B-8E97-9501CCD92393}" presName="parentText" presStyleLbl="node1" presStyleIdx="7" presStyleCnt="14">
        <dgm:presLayoutVars>
          <dgm:chMax val="0"/>
          <dgm:bulletEnabled val="1"/>
        </dgm:presLayoutVars>
      </dgm:prSet>
      <dgm:spPr/>
    </dgm:pt>
    <dgm:pt modelId="{4E1AD349-C60B-4BD4-8431-A7BB86E27981}" type="pres">
      <dgm:prSet presAssocID="{267BFAF7-0929-4E35-AA58-DAFFB354DF67}" presName="spacer" presStyleCnt="0"/>
      <dgm:spPr/>
    </dgm:pt>
    <dgm:pt modelId="{9F6F0C93-A3F1-4D39-972E-144419C6CA82}" type="pres">
      <dgm:prSet presAssocID="{3614DA0A-CE1C-4EE2-A1CB-05AC1887C84F}" presName="parentText" presStyleLbl="node1" presStyleIdx="8" presStyleCnt="14">
        <dgm:presLayoutVars>
          <dgm:chMax val="0"/>
          <dgm:bulletEnabled val="1"/>
        </dgm:presLayoutVars>
      </dgm:prSet>
      <dgm:spPr/>
    </dgm:pt>
    <dgm:pt modelId="{E4C82AA1-8238-4D7A-8AD9-C740B18033CB}" type="pres">
      <dgm:prSet presAssocID="{AF29A1BB-0E76-4373-B7DB-47F07988A3CC}" presName="spacer" presStyleCnt="0"/>
      <dgm:spPr/>
    </dgm:pt>
    <dgm:pt modelId="{AE1CC5F9-B8EA-4345-9CF7-F85081C0D54F}" type="pres">
      <dgm:prSet presAssocID="{4C1B6B0A-A5FF-42CC-8848-99062F179F99}" presName="parentText" presStyleLbl="node1" presStyleIdx="9" presStyleCnt="14">
        <dgm:presLayoutVars>
          <dgm:chMax val="0"/>
          <dgm:bulletEnabled val="1"/>
        </dgm:presLayoutVars>
      </dgm:prSet>
      <dgm:spPr/>
    </dgm:pt>
    <dgm:pt modelId="{91B68C8A-1369-4778-AD3A-0CDEF4E175B6}" type="pres">
      <dgm:prSet presAssocID="{F799FB5F-2F52-4C01-AD9A-E36A5638AA1F}" presName="spacer" presStyleCnt="0"/>
      <dgm:spPr/>
    </dgm:pt>
    <dgm:pt modelId="{759DC067-74BD-4673-B43B-7DB363E1F1B3}" type="pres">
      <dgm:prSet presAssocID="{D5793E1E-067C-4EDF-90E7-94939515CA5B}" presName="parentText" presStyleLbl="node1" presStyleIdx="10" presStyleCnt="14">
        <dgm:presLayoutVars>
          <dgm:chMax val="0"/>
          <dgm:bulletEnabled val="1"/>
        </dgm:presLayoutVars>
      </dgm:prSet>
      <dgm:spPr/>
    </dgm:pt>
    <dgm:pt modelId="{01B2535E-1B99-4A43-90DA-72BE34758181}" type="pres">
      <dgm:prSet presAssocID="{A5C5C24A-6591-4A2B-B501-CF8C1936BBA4}" presName="spacer" presStyleCnt="0"/>
      <dgm:spPr/>
    </dgm:pt>
    <dgm:pt modelId="{7545EB79-5C2B-4D9C-8710-349027973E99}" type="pres">
      <dgm:prSet presAssocID="{3B8A7BBB-5D3E-409B-8CEC-E29725EBFCDC}" presName="parentText" presStyleLbl="node1" presStyleIdx="11" presStyleCnt="14">
        <dgm:presLayoutVars>
          <dgm:chMax val="0"/>
          <dgm:bulletEnabled val="1"/>
        </dgm:presLayoutVars>
      </dgm:prSet>
      <dgm:spPr/>
    </dgm:pt>
    <dgm:pt modelId="{08B6030B-9B3C-4796-9400-C47FDBEE8540}" type="pres">
      <dgm:prSet presAssocID="{E32755B3-5DDB-4F81-90AE-3C12AFB0F66C}" presName="spacer" presStyleCnt="0"/>
      <dgm:spPr/>
    </dgm:pt>
    <dgm:pt modelId="{5E1B549F-7B29-4C69-92D1-E28648B00395}" type="pres">
      <dgm:prSet presAssocID="{28DDBE7C-2DAE-4394-A23E-86044F4C446B}" presName="parentText" presStyleLbl="node1" presStyleIdx="12" presStyleCnt="14">
        <dgm:presLayoutVars>
          <dgm:chMax val="0"/>
          <dgm:bulletEnabled val="1"/>
        </dgm:presLayoutVars>
      </dgm:prSet>
      <dgm:spPr/>
    </dgm:pt>
    <dgm:pt modelId="{E088D2BD-CA82-4AC7-A0CD-6D2A4C1B426F}" type="pres">
      <dgm:prSet presAssocID="{9AD89E4A-378B-422A-A82D-DD66F875D418}" presName="spacer" presStyleCnt="0"/>
      <dgm:spPr/>
    </dgm:pt>
    <dgm:pt modelId="{8E3C254C-9804-4675-8949-D9354C4A8B2A}" type="pres">
      <dgm:prSet presAssocID="{3A7E0721-E410-41F1-A491-562D14F82FDA}" presName="parentText" presStyleLbl="node1" presStyleIdx="13" presStyleCnt="14">
        <dgm:presLayoutVars>
          <dgm:chMax val="0"/>
          <dgm:bulletEnabled val="1"/>
        </dgm:presLayoutVars>
      </dgm:prSet>
      <dgm:spPr/>
    </dgm:pt>
  </dgm:ptLst>
  <dgm:cxnLst>
    <dgm:cxn modelId="{C8E69701-84D8-4752-945D-141C227F675D}" type="presOf" srcId="{4C1B6B0A-A5FF-42CC-8848-99062F179F99}" destId="{AE1CC5F9-B8EA-4345-9CF7-F85081C0D54F}" srcOrd="0" destOrd="0" presId="urn:microsoft.com/office/officeart/2005/8/layout/vList2"/>
    <dgm:cxn modelId="{C072600C-059B-4CF6-8943-AD85A08AC7E6}" srcId="{E0F33A7B-65C4-4AE0-B6DD-7FA59D35B0CA}" destId="{51A333A2-2017-423B-8E97-9501CCD92393}" srcOrd="7" destOrd="0" parTransId="{97CAF92F-39FE-4C65-9A03-CC8A914720FB}" sibTransId="{267BFAF7-0929-4E35-AA58-DAFFB354DF67}"/>
    <dgm:cxn modelId="{FDEEDD0F-3862-4211-BBAA-7720AAA2E7A5}" type="presOf" srcId="{D5793E1E-067C-4EDF-90E7-94939515CA5B}" destId="{759DC067-74BD-4673-B43B-7DB363E1F1B3}" srcOrd="0" destOrd="0" presId="urn:microsoft.com/office/officeart/2005/8/layout/vList2"/>
    <dgm:cxn modelId="{50801814-CED7-49B0-A5A7-34DD62E3FE19}" type="presOf" srcId="{86CD05F3-5D6A-4661-8497-CD327F6DC92A}" destId="{74AD76EC-8402-4D57-A0A2-C4FF8C96E6F8}" srcOrd="0" destOrd="0" presId="urn:microsoft.com/office/officeart/2005/8/layout/vList2"/>
    <dgm:cxn modelId="{1A85AD1D-8ADB-4828-8591-910179A9A536}" type="presOf" srcId="{3614DA0A-CE1C-4EE2-A1CB-05AC1887C84F}" destId="{9F6F0C93-A3F1-4D39-972E-144419C6CA82}" srcOrd="0" destOrd="0" presId="urn:microsoft.com/office/officeart/2005/8/layout/vList2"/>
    <dgm:cxn modelId="{F2D13423-0672-4F32-8417-0EA964367110}" srcId="{E0F33A7B-65C4-4AE0-B6DD-7FA59D35B0CA}" destId="{28DDBE7C-2DAE-4394-A23E-86044F4C446B}" srcOrd="12" destOrd="0" parTransId="{1CE49DC1-38A1-49DF-89AF-0ADD247F29E4}" sibTransId="{9AD89E4A-378B-422A-A82D-DD66F875D418}"/>
    <dgm:cxn modelId="{A3D9B128-7E2B-46F0-AA9D-D2345151CDD8}" type="presOf" srcId="{5EC98F4D-A4A6-45CC-80E1-F99B8902F819}" destId="{4F171F29-06A2-4AD9-8AD0-270C398A350F}" srcOrd="0" destOrd="0" presId="urn:microsoft.com/office/officeart/2005/8/layout/vList2"/>
    <dgm:cxn modelId="{78781533-B314-4DD8-BA64-E4F3CB271ED3}" srcId="{E0F33A7B-65C4-4AE0-B6DD-7FA59D35B0CA}" destId="{3B8A7BBB-5D3E-409B-8CEC-E29725EBFCDC}" srcOrd="11" destOrd="0" parTransId="{0D36DFF9-2D86-4282-BEE3-5244580DBDE8}" sibTransId="{E32755B3-5DDB-4F81-90AE-3C12AFB0F66C}"/>
    <dgm:cxn modelId="{2AD3573F-C382-4540-9B73-96992E477561}" srcId="{E0F33A7B-65C4-4AE0-B6DD-7FA59D35B0CA}" destId="{4C1B6B0A-A5FF-42CC-8848-99062F179F99}" srcOrd="9" destOrd="0" parTransId="{F6180B33-5737-4D7C-B647-40E1F3F8A72F}" sibTransId="{F799FB5F-2F52-4C01-AD9A-E36A5638AA1F}"/>
    <dgm:cxn modelId="{9639B241-1E0B-420B-B9CB-3A7C943CC459}" srcId="{E0F33A7B-65C4-4AE0-B6DD-7FA59D35B0CA}" destId="{3614DA0A-CE1C-4EE2-A1CB-05AC1887C84F}" srcOrd="8" destOrd="0" parTransId="{DCC319DA-E427-4AB5-9548-772CAD0731C1}" sibTransId="{AF29A1BB-0E76-4373-B7DB-47F07988A3CC}"/>
    <dgm:cxn modelId="{93B02145-6803-4162-909D-9801716B1AF8}" srcId="{E0F33A7B-65C4-4AE0-B6DD-7FA59D35B0CA}" destId="{0A5FF80A-60F5-4B40-93D9-75282AD51844}" srcOrd="2" destOrd="0" parTransId="{32A6D8F4-9087-4658-8A33-F23429EFF7D8}" sibTransId="{D3B39CE6-BF55-4B81-A009-509485960CAF}"/>
    <dgm:cxn modelId="{80712C47-8D5E-404A-A884-04376E974FCD}" type="presOf" srcId="{0A5FF80A-60F5-4B40-93D9-75282AD51844}" destId="{FC9D53A9-4F22-4566-87B1-6A13F66F2917}" srcOrd="0" destOrd="0" presId="urn:microsoft.com/office/officeart/2005/8/layout/vList2"/>
    <dgm:cxn modelId="{26F74A50-2DD2-4625-A77F-1AB4C513640E}" type="presOf" srcId="{E0F33A7B-65C4-4AE0-B6DD-7FA59D35B0CA}" destId="{351C239F-1E7D-4A65-BC65-9F142241F893}" srcOrd="0" destOrd="0" presId="urn:microsoft.com/office/officeart/2005/8/layout/vList2"/>
    <dgm:cxn modelId="{5A65F254-B250-4875-978F-456E88163C4F}" type="presOf" srcId="{38F6F709-BEDC-4C3C-B892-9ACA46EAF6FB}" destId="{6B979652-B2AE-4960-A2F8-137A0E56D918}" srcOrd="0" destOrd="0" presId="urn:microsoft.com/office/officeart/2005/8/layout/vList2"/>
    <dgm:cxn modelId="{BC337C75-F48F-42AF-A09C-0D4E670CA9B2}" type="presOf" srcId="{28DDBE7C-2DAE-4394-A23E-86044F4C446B}" destId="{5E1B549F-7B29-4C69-92D1-E28648B00395}" srcOrd="0" destOrd="0" presId="urn:microsoft.com/office/officeart/2005/8/layout/vList2"/>
    <dgm:cxn modelId="{FA245F5A-6FF4-4663-A3FE-678CCEC2A3DC}" type="presOf" srcId="{3B8A7BBB-5D3E-409B-8CEC-E29725EBFCDC}" destId="{7545EB79-5C2B-4D9C-8710-349027973E99}" srcOrd="0" destOrd="0" presId="urn:microsoft.com/office/officeart/2005/8/layout/vList2"/>
    <dgm:cxn modelId="{E417A87C-5598-4CD6-B6B6-68C6E592CDC3}" type="presOf" srcId="{69D70445-E32B-4065-9B46-3FFA614E33E6}" destId="{6CB53D65-CB20-49FA-A6C1-DA21F50750E5}" srcOrd="0" destOrd="0" presId="urn:microsoft.com/office/officeart/2005/8/layout/vList2"/>
    <dgm:cxn modelId="{0F2ED482-2DBB-4D97-931E-48C9EF775393}" type="presOf" srcId="{E5D3A64C-AD2B-4B0D-B308-55C1C5CD5A9E}" destId="{9637FCB8-DFD7-454B-A0FB-3CD7577ED190}" srcOrd="0" destOrd="0" presId="urn:microsoft.com/office/officeart/2005/8/layout/vList2"/>
    <dgm:cxn modelId="{1EE02093-1AEB-4DBA-BC0B-715DA38D667B}" srcId="{E0F33A7B-65C4-4AE0-B6DD-7FA59D35B0CA}" destId="{86CD05F3-5D6A-4661-8497-CD327F6DC92A}" srcOrd="0" destOrd="0" parTransId="{E3B9A1ED-B2E3-4605-BDA2-A0999BD4A722}" sibTransId="{82D4C877-33AE-4583-AC2D-BEC10747E1B4}"/>
    <dgm:cxn modelId="{B61B739C-116B-49D9-8B26-AA3D14DF5EDA}" srcId="{E0F33A7B-65C4-4AE0-B6DD-7FA59D35B0CA}" destId="{D5793E1E-067C-4EDF-90E7-94939515CA5B}" srcOrd="10" destOrd="0" parTransId="{F5F6304F-A030-49E9-852D-B5625A4026B1}" sibTransId="{A5C5C24A-6591-4A2B-B501-CF8C1936BBA4}"/>
    <dgm:cxn modelId="{E4F705A5-6004-48B7-A3DE-486F1B13836F}" type="presOf" srcId="{51A333A2-2017-423B-8E97-9501CCD92393}" destId="{5940E1EC-F618-43A3-9974-D62D8DD06D2F}" srcOrd="0" destOrd="0" presId="urn:microsoft.com/office/officeart/2005/8/layout/vList2"/>
    <dgm:cxn modelId="{447FF8A8-763A-4F07-A0F2-28801E325C82}" srcId="{E0F33A7B-65C4-4AE0-B6DD-7FA59D35B0CA}" destId="{3591F4C1-AAAE-453D-B487-E933F22C1B8E}" srcOrd="6" destOrd="0" parTransId="{AA3D6A27-1F12-4F0C-A3E9-C881DF389293}" sibTransId="{9421F43F-EF61-4BB2-856F-8A6A28A89925}"/>
    <dgm:cxn modelId="{2A2CAEAD-E50A-4BED-895D-0902B6632F7A}" srcId="{E0F33A7B-65C4-4AE0-B6DD-7FA59D35B0CA}" destId="{5EC98F4D-A4A6-45CC-80E1-F99B8902F819}" srcOrd="4" destOrd="0" parTransId="{C538B415-9D34-4783-A5B8-F92A4578DCFF}" sibTransId="{E09FC6A9-CCCA-4084-A327-33FE6455F71F}"/>
    <dgm:cxn modelId="{2E0177BF-057A-4EA2-9EEA-B9A35AEFE600}" srcId="{E0F33A7B-65C4-4AE0-B6DD-7FA59D35B0CA}" destId="{3A7E0721-E410-41F1-A491-562D14F82FDA}" srcOrd="13" destOrd="0" parTransId="{2E434777-7433-4BCE-B799-87FAD82F368F}" sibTransId="{0F88ACAF-290A-412C-BA67-6FA0DB241A49}"/>
    <dgm:cxn modelId="{5961C8C4-0591-4242-9436-B61327F2C519}" srcId="{E0F33A7B-65C4-4AE0-B6DD-7FA59D35B0CA}" destId="{38F6F709-BEDC-4C3C-B892-9ACA46EAF6FB}" srcOrd="5" destOrd="0" parTransId="{2491CCAC-0390-4CD5-8FA4-E8689C606415}" sibTransId="{B8BCF463-7C82-4F9C-A024-7EB924F276D9}"/>
    <dgm:cxn modelId="{CA2ECED1-8802-45A9-A8C2-B896B56BE034}" srcId="{E0F33A7B-65C4-4AE0-B6DD-7FA59D35B0CA}" destId="{E5D3A64C-AD2B-4B0D-B308-55C1C5CD5A9E}" srcOrd="3" destOrd="0" parTransId="{1E7E804E-5BE8-4D9C-88DB-3F7B055B976D}" sibTransId="{7064035F-BB61-4E4E-9A8D-FF1DB25EDD5B}"/>
    <dgm:cxn modelId="{0A8237EF-32B4-48B3-B945-386D6D7E011A}" type="presOf" srcId="{3591F4C1-AAAE-453D-B487-E933F22C1B8E}" destId="{226FBF0F-11B1-43DA-A4F1-D1413BAD0496}" srcOrd="0" destOrd="0" presId="urn:microsoft.com/office/officeart/2005/8/layout/vList2"/>
    <dgm:cxn modelId="{D719D0F1-B51B-42A0-AA9C-8E40886C0AAA}" type="presOf" srcId="{3A7E0721-E410-41F1-A491-562D14F82FDA}" destId="{8E3C254C-9804-4675-8949-D9354C4A8B2A}" srcOrd="0" destOrd="0" presId="urn:microsoft.com/office/officeart/2005/8/layout/vList2"/>
    <dgm:cxn modelId="{F25422F8-0491-4897-8084-72066DBC7D54}" srcId="{E0F33A7B-65C4-4AE0-B6DD-7FA59D35B0CA}" destId="{69D70445-E32B-4065-9B46-3FFA614E33E6}" srcOrd="1" destOrd="0" parTransId="{609C2F82-E849-49F3-842D-3491FA049017}" sibTransId="{4ABF331A-5F12-4C6B-99D7-5E5AB707C892}"/>
    <dgm:cxn modelId="{72D9D197-C448-4F6B-A301-7F6E8B80F1EB}" type="presParOf" srcId="{351C239F-1E7D-4A65-BC65-9F142241F893}" destId="{74AD76EC-8402-4D57-A0A2-C4FF8C96E6F8}" srcOrd="0" destOrd="0" presId="urn:microsoft.com/office/officeart/2005/8/layout/vList2"/>
    <dgm:cxn modelId="{9FE85656-BC57-4B48-9C17-3F720707E4CB}" type="presParOf" srcId="{351C239F-1E7D-4A65-BC65-9F142241F893}" destId="{481201BF-55F9-4E1F-81ED-65F96097B60D}" srcOrd="1" destOrd="0" presId="urn:microsoft.com/office/officeart/2005/8/layout/vList2"/>
    <dgm:cxn modelId="{721EEA00-C710-4033-8F88-4665B132A672}" type="presParOf" srcId="{351C239F-1E7D-4A65-BC65-9F142241F893}" destId="{6CB53D65-CB20-49FA-A6C1-DA21F50750E5}" srcOrd="2" destOrd="0" presId="urn:microsoft.com/office/officeart/2005/8/layout/vList2"/>
    <dgm:cxn modelId="{4061476A-9CD8-4AB5-8040-24AD43156FBD}" type="presParOf" srcId="{351C239F-1E7D-4A65-BC65-9F142241F893}" destId="{C539075F-CCF1-40A3-BEB6-6086C6A91A24}" srcOrd="3" destOrd="0" presId="urn:microsoft.com/office/officeart/2005/8/layout/vList2"/>
    <dgm:cxn modelId="{C3A4ED64-DF36-443F-B34C-20E3BDB91DF2}" type="presParOf" srcId="{351C239F-1E7D-4A65-BC65-9F142241F893}" destId="{FC9D53A9-4F22-4566-87B1-6A13F66F2917}" srcOrd="4" destOrd="0" presId="urn:microsoft.com/office/officeart/2005/8/layout/vList2"/>
    <dgm:cxn modelId="{03FE460E-B468-497D-B2E8-E2495E94F7ED}" type="presParOf" srcId="{351C239F-1E7D-4A65-BC65-9F142241F893}" destId="{3255B058-BD38-4FA8-98F0-D05738FE6FE5}" srcOrd="5" destOrd="0" presId="urn:microsoft.com/office/officeart/2005/8/layout/vList2"/>
    <dgm:cxn modelId="{6F16D8D3-F17B-4EA5-946F-C3D913956465}" type="presParOf" srcId="{351C239F-1E7D-4A65-BC65-9F142241F893}" destId="{9637FCB8-DFD7-454B-A0FB-3CD7577ED190}" srcOrd="6" destOrd="0" presId="urn:microsoft.com/office/officeart/2005/8/layout/vList2"/>
    <dgm:cxn modelId="{5F7D4F83-2F27-4659-A4F6-84CF2D45491B}" type="presParOf" srcId="{351C239F-1E7D-4A65-BC65-9F142241F893}" destId="{00A3EDCD-29A9-4F74-811A-AAE4749B16CC}" srcOrd="7" destOrd="0" presId="urn:microsoft.com/office/officeart/2005/8/layout/vList2"/>
    <dgm:cxn modelId="{5F306A3A-31A8-4BA6-9BF3-E6E4CA3BA02B}" type="presParOf" srcId="{351C239F-1E7D-4A65-BC65-9F142241F893}" destId="{4F171F29-06A2-4AD9-8AD0-270C398A350F}" srcOrd="8" destOrd="0" presId="urn:microsoft.com/office/officeart/2005/8/layout/vList2"/>
    <dgm:cxn modelId="{780148F0-AA5E-46AE-8469-681B5DB8D30E}" type="presParOf" srcId="{351C239F-1E7D-4A65-BC65-9F142241F893}" destId="{BF933A5F-5BEA-405B-8B24-6049636CE709}" srcOrd="9" destOrd="0" presId="urn:microsoft.com/office/officeart/2005/8/layout/vList2"/>
    <dgm:cxn modelId="{4897457D-A683-403F-AA4A-D223C8574F1B}" type="presParOf" srcId="{351C239F-1E7D-4A65-BC65-9F142241F893}" destId="{6B979652-B2AE-4960-A2F8-137A0E56D918}" srcOrd="10" destOrd="0" presId="urn:microsoft.com/office/officeart/2005/8/layout/vList2"/>
    <dgm:cxn modelId="{2B16CC45-DD73-47ED-BBBE-3F5643639B92}" type="presParOf" srcId="{351C239F-1E7D-4A65-BC65-9F142241F893}" destId="{C4D7C246-55F5-4163-B244-466173B64AC4}" srcOrd="11" destOrd="0" presId="urn:microsoft.com/office/officeart/2005/8/layout/vList2"/>
    <dgm:cxn modelId="{0DB8E390-C20C-49DF-BA08-315E3E6A6C70}" type="presParOf" srcId="{351C239F-1E7D-4A65-BC65-9F142241F893}" destId="{226FBF0F-11B1-43DA-A4F1-D1413BAD0496}" srcOrd="12" destOrd="0" presId="urn:microsoft.com/office/officeart/2005/8/layout/vList2"/>
    <dgm:cxn modelId="{033DA6DA-BB53-412C-8D19-A1ED98A0EBAC}" type="presParOf" srcId="{351C239F-1E7D-4A65-BC65-9F142241F893}" destId="{7FB78030-1458-415E-9B69-0907805A26CD}" srcOrd="13" destOrd="0" presId="urn:microsoft.com/office/officeart/2005/8/layout/vList2"/>
    <dgm:cxn modelId="{CE4E2E73-92D3-4EFA-9887-95D85A544E39}" type="presParOf" srcId="{351C239F-1E7D-4A65-BC65-9F142241F893}" destId="{5940E1EC-F618-43A3-9974-D62D8DD06D2F}" srcOrd="14" destOrd="0" presId="urn:microsoft.com/office/officeart/2005/8/layout/vList2"/>
    <dgm:cxn modelId="{E8DFAAAC-3C5D-4979-A9F5-EC8CC6128D8C}" type="presParOf" srcId="{351C239F-1E7D-4A65-BC65-9F142241F893}" destId="{4E1AD349-C60B-4BD4-8431-A7BB86E27981}" srcOrd="15" destOrd="0" presId="urn:microsoft.com/office/officeart/2005/8/layout/vList2"/>
    <dgm:cxn modelId="{93C301C4-4F75-468A-8E9B-21F0D3A86228}" type="presParOf" srcId="{351C239F-1E7D-4A65-BC65-9F142241F893}" destId="{9F6F0C93-A3F1-4D39-972E-144419C6CA82}" srcOrd="16" destOrd="0" presId="urn:microsoft.com/office/officeart/2005/8/layout/vList2"/>
    <dgm:cxn modelId="{EF4FF9B5-D759-4FBE-8FEE-A476395539BE}" type="presParOf" srcId="{351C239F-1E7D-4A65-BC65-9F142241F893}" destId="{E4C82AA1-8238-4D7A-8AD9-C740B18033CB}" srcOrd="17" destOrd="0" presId="urn:microsoft.com/office/officeart/2005/8/layout/vList2"/>
    <dgm:cxn modelId="{67895755-9C84-4F38-A13A-95A4831F1737}" type="presParOf" srcId="{351C239F-1E7D-4A65-BC65-9F142241F893}" destId="{AE1CC5F9-B8EA-4345-9CF7-F85081C0D54F}" srcOrd="18" destOrd="0" presId="urn:microsoft.com/office/officeart/2005/8/layout/vList2"/>
    <dgm:cxn modelId="{409AF66C-D2DC-4BD6-9E88-A62A614CF661}" type="presParOf" srcId="{351C239F-1E7D-4A65-BC65-9F142241F893}" destId="{91B68C8A-1369-4778-AD3A-0CDEF4E175B6}" srcOrd="19" destOrd="0" presId="urn:microsoft.com/office/officeart/2005/8/layout/vList2"/>
    <dgm:cxn modelId="{E43F22E1-9B6F-41ED-AC1B-FD1846036640}" type="presParOf" srcId="{351C239F-1E7D-4A65-BC65-9F142241F893}" destId="{759DC067-74BD-4673-B43B-7DB363E1F1B3}" srcOrd="20" destOrd="0" presId="urn:microsoft.com/office/officeart/2005/8/layout/vList2"/>
    <dgm:cxn modelId="{DA4F92AA-2B4E-416E-B702-72F248EA906B}" type="presParOf" srcId="{351C239F-1E7D-4A65-BC65-9F142241F893}" destId="{01B2535E-1B99-4A43-90DA-72BE34758181}" srcOrd="21" destOrd="0" presId="urn:microsoft.com/office/officeart/2005/8/layout/vList2"/>
    <dgm:cxn modelId="{FCA0F5EE-1800-40CA-B2B8-ED4DDA2B1AFE}" type="presParOf" srcId="{351C239F-1E7D-4A65-BC65-9F142241F893}" destId="{7545EB79-5C2B-4D9C-8710-349027973E99}" srcOrd="22" destOrd="0" presId="urn:microsoft.com/office/officeart/2005/8/layout/vList2"/>
    <dgm:cxn modelId="{48AE86B4-92E2-4BB9-A312-9A375E1E53A4}" type="presParOf" srcId="{351C239F-1E7D-4A65-BC65-9F142241F893}" destId="{08B6030B-9B3C-4796-9400-C47FDBEE8540}" srcOrd="23" destOrd="0" presId="urn:microsoft.com/office/officeart/2005/8/layout/vList2"/>
    <dgm:cxn modelId="{A01947CA-5EFE-4C87-9CD0-68B62103BF3D}" type="presParOf" srcId="{351C239F-1E7D-4A65-BC65-9F142241F893}" destId="{5E1B549F-7B29-4C69-92D1-E28648B00395}" srcOrd="24" destOrd="0" presId="urn:microsoft.com/office/officeart/2005/8/layout/vList2"/>
    <dgm:cxn modelId="{4F2CC971-FD5D-4162-AEB3-BDE41879D039}" type="presParOf" srcId="{351C239F-1E7D-4A65-BC65-9F142241F893}" destId="{E088D2BD-CA82-4AC7-A0CD-6D2A4C1B426F}" srcOrd="25" destOrd="0" presId="urn:microsoft.com/office/officeart/2005/8/layout/vList2"/>
    <dgm:cxn modelId="{7027AE2F-2BE2-498C-B1A3-3258D76F5B8F}" type="presParOf" srcId="{351C239F-1E7D-4A65-BC65-9F142241F893}" destId="{8E3C254C-9804-4675-8949-D9354C4A8B2A}" srcOrd="2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AED0EC-6C92-44FF-8DB5-A6FF026CBF0A}"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AC1434E4-0361-4C8B-9460-F8D208090F70}">
      <dgm:prSet phldrT="[Text]"/>
      <dgm:spPr>
        <a:solidFill>
          <a:schemeClr val="accent1"/>
        </a:solidFill>
      </dgm:spPr>
      <dgm:t>
        <a:bodyPr/>
        <a:lstStyle/>
        <a:p>
          <a:r>
            <a:rPr lang="en-GB" dirty="0"/>
            <a:t>Career Goals</a:t>
          </a:r>
        </a:p>
      </dgm:t>
    </dgm:pt>
    <dgm:pt modelId="{3CFA7DF1-342F-4500-8100-BE1ADDBAF9AC}" type="parTrans" cxnId="{E3D6E83E-7CB2-4B7D-B63F-CF7BCA722408}">
      <dgm:prSet/>
      <dgm:spPr/>
      <dgm:t>
        <a:bodyPr/>
        <a:lstStyle/>
        <a:p>
          <a:endParaRPr lang="en-GB"/>
        </a:p>
      </dgm:t>
    </dgm:pt>
    <dgm:pt modelId="{E502ADF9-3E50-4473-8E59-5DEDCED48AF0}" type="sibTrans" cxnId="{E3D6E83E-7CB2-4B7D-B63F-CF7BCA722408}">
      <dgm:prSet/>
      <dgm:spPr/>
      <dgm:t>
        <a:bodyPr/>
        <a:lstStyle/>
        <a:p>
          <a:endParaRPr lang="en-GB"/>
        </a:p>
      </dgm:t>
    </dgm:pt>
    <dgm:pt modelId="{BD717E2A-DCA7-4BB6-85F3-5D1135BE328B}">
      <dgm:prSet phldrT="[Text]"/>
      <dgm:spPr>
        <a:solidFill>
          <a:schemeClr val="accent5"/>
        </a:solidFill>
      </dgm:spPr>
      <dgm:t>
        <a:bodyPr/>
        <a:lstStyle/>
        <a:p>
          <a:r>
            <a:rPr lang="en-GB" dirty="0"/>
            <a:t>Preferences</a:t>
          </a:r>
        </a:p>
      </dgm:t>
    </dgm:pt>
    <dgm:pt modelId="{2090AF09-8324-49A4-92A5-97A39787F9AE}" type="parTrans" cxnId="{7ED3DDB5-06D7-4B5C-9C2E-35F4DEE71CE3}">
      <dgm:prSet/>
      <dgm:spPr/>
      <dgm:t>
        <a:bodyPr/>
        <a:lstStyle/>
        <a:p>
          <a:endParaRPr lang="en-GB"/>
        </a:p>
      </dgm:t>
    </dgm:pt>
    <dgm:pt modelId="{48B02FDC-205D-48F8-B969-9D2D8F344815}" type="sibTrans" cxnId="{7ED3DDB5-06D7-4B5C-9C2E-35F4DEE71CE3}">
      <dgm:prSet/>
      <dgm:spPr/>
      <dgm:t>
        <a:bodyPr/>
        <a:lstStyle/>
        <a:p>
          <a:endParaRPr lang="en-GB"/>
        </a:p>
      </dgm:t>
    </dgm:pt>
    <dgm:pt modelId="{5D3AC7B2-A101-426E-AECF-244B9CA46905}">
      <dgm:prSet phldrT="[Text]"/>
      <dgm:spPr>
        <a:solidFill>
          <a:schemeClr val="accent4">
            <a:lumMod val="75000"/>
          </a:schemeClr>
        </a:solidFill>
      </dgm:spPr>
      <dgm:t>
        <a:bodyPr/>
        <a:lstStyle/>
        <a:p>
          <a:r>
            <a:rPr lang="en-GB" dirty="0"/>
            <a:t>LMI</a:t>
          </a:r>
        </a:p>
      </dgm:t>
    </dgm:pt>
    <dgm:pt modelId="{3B7EC7C6-4326-4662-8385-EB673974BAF7}" type="parTrans" cxnId="{EB23B20B-66CB-4A8E-B994-1F231037FF50}">
      <dgm:prSet/>
      <dgm:spPr/>
      <dgm:t>
        <a:bodyPr/>
        <a:lstStyle/>
        <a:p>
          <a:endParaRPr lang="en-GB"/>
        </a:p>
      </dgm:t>
    </dgm:pt>
    <dgm:pt modelId="{44BD47DA-3859-4F4E-9F63-3DEF831149B8}" type="sibTrans" cxnId="{EB23B20B-66CB-4A8E-B994-1F231037FF50}">
      <dgm:prSet/>
      <dgm:spPr/>
      <dgm:t>
        <a:bodyPr/>
        <a:lstStyle/>
        <a:p>
          <a:endParaRPr lang="en-GB"/>
        </a:p>
      </dgm:t>
    </dgm:pt>
    <dgm:pt modelId="{3EDACB93-C825-4FD7-8FC1-9551B865E330}">
      <dgm:prSet phldrT="[Text]"/>
      <dgm:spPr>
        <a:solidFill>
          <a:schemeClr val="accent6"/>
        </a:solidFill>
      </dgm:spPr>
      <dgm:t>
        <a:bodyPr/>
        <a:lstStyle/>
        <a:p>
          <a:r>
            <a:rPr lang="en-GB" dirty="0"/>
            <a:t>Strengths</a:t>
          </a:r>
        </a:p>
      </dgm:t>
    </dgm:pt>
    <dgm:pt modelId="{74EB9166-BBD1-4A8F-976A-9767B28C65AB}" type="parTrans" cxnId="{3061F290-86AE-4C76-B17B-5269526FD7F4}">
      <dgm:prSet/>
      <dgm:spPr/>
      <dgm:t>
        <a:bodyPr/>
        <a:lstStyle/>
        <a:p>
          <a:endParaRPr lang="en-GB"/>
        </a:p>
      </dgm:t>
    </dgm:pt>
    <dgm:pt modelId="{92914FE2-B645-4553-95B6-8C4DA6E5A082}" type="sibTrans" cxnId="{3061F290-86AE-4C76-B17B-5269526FD7F4}">
      <dgm:prSet/>
      <dgm:spPr/>
      <dgm:t>
        <a:bodyPr/>
        <a:lstStyle/>
        <a:p>
          <a:endParaRPr lang="en-GB"/>
        </a:p>
      </dgm:t>
    </dgm:pt>
    <dgm:pt modelId="{C8BB346D-03E2-4210-8A15-EEE8473BAE46}" type="pres">
      <dgm:prSet presAssocID="{0BAED0EC-6C92-44FF-8DB5-A6FF026CBF0A}" presName="hierChild1" presStyleCnt="0">
        <dgm:presLayoutVars>
          <dgm:orgChart val="1"/>
          <dgm:chPref val="1"/>
          <dgm:dir/>
          <dgm:animOne val="branch"/>
          <dgm:animLvl val="lvl"/>
          <dgm:resizeHandles/>
        </dgm:presLayoutVars>
      </dgm:prSet>
      <dgm:spPr/>
    </dgm:pt>
    <dgm:pt modelId="{2A3195A7-E6DB-432D-B593-46C277C522DE}" type="pres">
      <dgm:prSet presAssocID="{AC1434E4-0361-4C8B-9460-F8D208090F70}" presName="hierRoot1" presStyleCnt="0">
        <dgm:presLayoutVars>
          <dgm:hierBranch val="init"/>
        </dgm:presLayoutVars>
      </dgm:prSet>
      <dgm:spPr/>
    </dgm:pt>
    <dgm:pt modelId="{F08FBD0C-DC45-48D9-9765-2FE6E9EFC56E}" type="pres">
      <dgm:prSet presAssocID="{AC1434E4-0361-4C8B-9460-F8D208090F70}" presName="rootComposite1" presStyleCnt="0"/>
      <dgm:spPr/>
    </dgm:pt>
    <dgm:pt modelId="{8E7107BB-1C51-4E1D-9AF0-F25F67B43A45}" type="pres">
      <dgm:prSet presAssocID="{AC1434E4-0361-4C8B-9460-F8D208090F70}" presName="rootText1" presStyleLbl="node0" presStyleIdx="0" presStyleCnt="1" custLinFactY="99434" custLinFactNeighborX="3476" custLinFactNeighborY="100000">
        <dgm:presLayoutVars>
          <dgm:chPref val="3"/>
        </dgm:presLayoutVars>
      </dgm:prSet>
      <dgm:spPr/>
    </dgm:pt>
    <dgm:pt modelId="{0FD6248C-6A31-41AE-B058-3846602153F9}" type="pres">
      <dgm:prSet presAssocID="{AC1434E4-0361-4C8B-9460-F8D208090F70}" presName="rootConnector1" presStyleLbl="node1" presStyleIdx="0" presStyleCnt="0"/>
      <dgm:spPr/>
    </dgm:pt>
    <dgm:pt modelId="{5C86853E-65F3-4503-BD18-55826D29E1F2}" type="pres">
      <dgm:prSet presAssocID="{AC1434E4-0361-4C8B-9460-F8D208090F70}" presName="hierChild2" presStyleCnt="0"/>
      <dgm:spPr/>
    </dgm:pt>
    <dgm:pt modelId="{0E638820-E7D9-43E1-A847-96185E9A8F94}" type="pres">
      <dgm:prSet presAssocID="{2090AF09-8324-49A4-92A5-97A39787F9AE}" presName="Name37" presStyleLbl="parChTrans1D2" presStyleIdx="0" presStyleCnt="3"/>
      <dgm:spPr/>
    </dgm:pt>
    <dgm:pt modelId="{F490C7D2-26C8-4C02-A8BC-4ABB1C9A58ED}" type="pres">
      <dgm:prSet presAssocID="{BD717E2A-DCA7-4BB6-85F3-5D1135BE328B}" presName="hierRoot2" presStyleCnt="0">
        <dgm:presLayoutVars>
          <dgm:hierBranch val="init"/>
        </dgm:presLayoutVars>
      </dgm:prSet>
      <dgm:spPr/>
    </dgm:pt>
    <dgm:pt modelId="{F5EF6B3F-D277-4665-837E-422000A95D82}" type="pres">
      <dgm:prSet presAssocID="{BD717E2A-DCA7-4BB6-85F3-5D1135BE328B}" presName="rootComposite" presStyleCnt="0"/>
      <dgm:spPr/>
    </dgm:pt>
    <dgm:pt modelId="{16EA4245-33FC-4D72-85A3-98F142C9EBE5}" type="pres">
      <dgm:prSet presAssocID="{BD717E2A-DCA7-4BB6-85F3-5D1135BE328B}" presName="rootText" presStyleLbl="node2" presStyleIdx="0" presStyleCnt="3" custLinFactX="89863" custLinFactY="-100000" custLinFactNeighborX="100000" custLinFactNeighborY="-147504">
        <dgm:presLayoutVars>
          <dgm:chPref val="3"/>
        </dgm:presLayoutVars>
      </dgm:prSet>
      <dgm:spPr/>
    </dgm:pt>
    <dgm:pt modelId="{1351317B-EDD5-48A3-9DF4-753309E4ABB6}" type="pres">
      <dgm:prSet presAssocID="{BD717E2A-DCA7-4BB6-85F3-5D1135BE328B}" presName="rootConnector" presStyleLbl="node2" presStyleIdx="0" presStyleCnt="3"/>
      <dgm:spPr/>
    </dgm:pt>
    <dgm:pt modelId="{03FBE1A0-A33B-438E-A02E-0CD70362B03B}" type="pres">
      <dgm:prSet presAssocID="{BD717E2A-DCA7-4BB6-85F3-5D1135BE328B}" presName="hierChild4" presStyleCnt="0"/>
      <dgm:spPr/>
    </dgm:pt>
    <dgm:pt modelId="{27D06067-18C3-4BC7-8803-A60AAFE48212}" type="pres">
      <dgm:prSet presAssocID="{BD717E2A-DCA7-4BB6-85F3-5D1135BE328B}" presName="hierChild5" presStyleCnt="0"/>
      <dgm:spPr/>
    </dgm:pt>
    <dgm:pt modelId="{3B4391B2-7B3C-485B-AC1C-143D14AA3A14}" type="pres">
      <dgm:prSet presAssocID="{3B7EC7C6-4326-4662-8385-EB673974BAF7}" presName="Name37" presStyleLbl="parChTrans1D2" presStyleIdx="1" presStyleCnt="3"/>
      <dgm:spPr/>
    </dgm:pt>
    <dgm:pt modelId="{DF5E0C70-DD1E-40EF-9225-30CE591C24D9}" type="pres">
      <dgm:prSet presAssocID="{5D3AC7B2-A101-426E-AECF-244B9CA46905}" presName="hierRoot2" presStyleCnt="0">
        <dgm:presLayoutVars>
          <dgm:hierBranch val="init"/>
        </dgm:presLayoutVars>
      </dgm:prSet>
      <dgm:spPr/>
    </dgm:pt>
    <dgm:pt modelId="{722800E4-CAF1-4EE3-ADC9-F68BAF1127BC}" type="pres">
      <dgm:prSet presAssocID="{5D3AC7B2-A101-426E-AECF-244B9CA46905}" presName="rootComposite" presStyleCnt="0"/>
      <dgm:spPr/>
    </dgm:pt>
    <dgm:pt modelId="{601DB094-872D-46A2-A1E6-666CD1DE15EA}" type="pres">
      <dgm:prSet presAssocID="{5D3AC7B2-A101-426E-AECF-244B9CA46905}" presName="rootText" presStyleLbl="node2" presStyleIdx="1" presStyleCnt="3" custLinFactX="10175" custLinFactNeighborX="100000" custLinFactNeighborY="-70147">
        <dgm:presLayoutVars>
          <dgm:chPref val="3"/>
        </dgm:presLayoutVars>
      </dgm:prSet>
      <dgm:spPr/>
    </dgm:pt>
    <dgm:pt modelId="{9B561E6A-E219-4792-93C4-DC6A21422EC7}" type="pres">
      <dgm:prSet presAssocID="{5D3AC7B2-A101-426E-AECF-244B9CA46905}" presName="rootConnector" presStyleLbl="node2" presStyleIdx="1" presStyleCnt="3"/>
      <dgm:spPr/>
    </dgm:pt>
    <dgm:pt modelId="{BE68A2EA-ECF4-456D-9FFA-B95D54A3DC5A}" type="pres">
      <dgm:prSet presAssocID="{5D3AC7B2-A101-426E-AECF-244B9CA46905}" presName="hierChild4" presStyleCnt="0"/>
      <dgm:spPr/>
    </dgm:pt>
    <dgm:pt modelId="{90B14724-A642-4186-82CD-FC52C332684A}" type="pres">
      <dgm:prSet presAssocID="{5D3AC7B2-A101-426E-AECF-244B9CA46905}" presName="hierChild5" presStyleCnt="0"/>
      <dgm:spPr/>
    </dgm:pt>
    <dgm:pt modelId="{1CEB781D-B52B-4BE7-AC22-453D358EE332}" type="pres">
      <dgm:prSet presAssocID="{74EB9166-BBD1-4A8F-976A-9767B28C65AB}" presName="Name37" presStyleLbl="parChTrans1D2" presStyleIdx="2" presStyleCnt="3"/>
      <dgm:spPr/>
    </dgm:pt>
    <dgm:pt modelId="{5E023EFE-F49A-4B22-85ED-53C2B94C9D00}" type="pres">
      <dgm:prSet presAssocID="{3EDACB93-C825-4FD7-8FC1-9551B865E330}" presName="hierRoot2" presStyleCnt="0">
        <dgm:presLayoutVars>
          <dgm:hierBranch val="init"/>
        </dgm:presLayoutVars>
      </dgm:prSet>
      <dgm:spPr/>
    </dgm:pt>
    <dgm:pt modelId="{0521AF1E-5674-44E1-BF3D-7C37D4DD1314}" type="pres">
      <dgm:prSet presAssocID="{3EDACB93-C825-4FD7-8FC1-9551B865E330}" presName="rootComposite" presStyleCnt="0"/>
      <dgm:spPr/>
    </dgm:pt>
    <dgm:pt modelId="{FE49503A-9AF0-4D17-86CE-334E3B26C401}" type="pres">
      <dgm:prSet presAssocID="{3EDACB93-C825-4FD7-8FC1-9551B865E330}" presName="rootText" presStyleLbl="node2" presStyleIdx="2" presStyleCnt="3" custLinFactX="-100000" custLinFactY="-100000" custLinFactNeighborX="-129355" custLinFactNeighborY="-152952">
        <dgm:presLayoutVars>
          <dgm:chPref val="3"/>
        </dgm:presLayoutVars>
      </dgm:prSet>
      <dgm:spPr/>
    </dgm:pt>
    <dgm:pt modelId="{3068AE4C-3D8E-4D7E-903F-32B9CCDA8D13}" type="pres">
      <dgm:prSet presAssocID="{3EDACB93-C825-4FD7-8FC1-9551B865E330}" presName="rootConnector" presStyleLbl="node2" presStyleIdx="2" presStyleCnt="3"/>
      <dgm:spPr/>
    </dgm:pt>
    <dgm:pt modelId="{9351C5FE-E679-454A-973A-387294BDD038}" type="pres">
      <dgm:prSet presAssocID="{3EDACB93-C825-4FD7-8FC1-9551B865E330}" presName="hierChild4" presStyleCnt="0"/>
      <dgm:spPr/>
    </dgm:pt>
    <dgm:pt modelId="{64E6A60D-9DBC-4F28-B7BD-3E3D8F7159C4}" type="pres">
      <dgm:prSet presAssocID="{3EDACB93-C825-4FD7-8FC1-9551B865E330}" presName="hierChild5" presStyleCnt="0"/>
      <dgm:spPr/>
    </dgm:pt>
    <dgm:pt modelId="{05AB6168-4ED2-405B-A8C1-CC40CDE6F3B7}" type="pres">
      <dgm:prSet presAssocID="{AC1434E4-0361-4C8B-9460-F8D208090F70}" presName="hierChild3" presStyleCnt="0"/>
      <dgm:spPr/>
    </dgm:pt>
  </dgm:ptLst>
  <dgm:cxnLst>
    <dgm:cxn modelId="{A5BA6103-9FB6-4EC0-A7A8-1270C665C165}" type="presOf" srcId="{AC1434E4-0361-4C8B-9460-F8D208090F70}" destId="{0FD6248C-6A31-41AE-B058-3846602153F9}" srcOrd="1" destOrd="0" presId="urn:microsoft.com/office/officeart/2005/8/layout/orgChart1"/>
    <dgm:cxn modelId="{901AC403-F298-4184-A148-BB019B7D9BEC}" type="presOf" srcId="{74EB9166-BBD1-4A8F-976A-9767B28C65AB}" destId="{1CEB781D-B52B-4BE7-AC22-453D358EE332}" srcOrd="0" destOrd="0" presId="urn:microsoft.com/office/officeart/2005/8/layout/orgChart1"/>
    <dgm:cxn modelId="{EB23B20B-66CB-4A8E-B994-1F231037FF50}" srcId="{AC1434E4-0361-4C8B-9460-F8D208090F70}" destId="{5D3AC7B2-A101-426E-AECF-244B9CA46905}" srcOrd="1" destOrd="0" parTransId="{3B7EC7C6-4326-4662-8385-EB673974BAF7}" sibTransId="{44BD47DA-3859-4F4E-9F63-3DEF831149B8}"/>
    <dgm:cxn modelId="{47341E1F-08C5-4478-9758-4B7099AB2DDC}" type="presOf" srcId="{AC1434E4-0361-4C8B-9460-F8D208090F70}" destId="{8E7107BB-1C51-4E1D-9AF0-F25F67B43A45}" srcOrd="0" destOrd="0" presId="urn:microsoft.com/office/officeart/2005/8/layout/orgChart1"/>
    <dgm:cxn modelId="{8D7E122C-0FF1-427F-AD00-BC49D1FEA0C4}" type="presOf" srcId="{3B7EC7C6-4326-4662-8385-EB673974BAF7}" destId="{3B4391B2-7B3C-485B-AC1C-143D14AA3A14}" srcOrd="0" destOrd="0" presId="urn:microsoft.com/office/officeart/2005/8/layout/orgChart1"/>
    <dgm:cxn modelId="{E3D6E83E-7CB2-4B7D-B63F-CF7BCA722408}" srcId="{0BAED0EC-6C92-44FF-8DB5-A6FF026CBF0A}" destId="{AC1434E4-0361-4C8B-9460-F8D208090F70}" srcOrd="0" destOrd="0" parTransId="{3CFA7DF1-342F-4500-8100-BE1ADDBAF9AC}" sibTransId="{E502ADF9-3E50-4473-8E59-5DEDCED48AF0}"/>
    <dgm:cxn modelId="{6E166C5E-7DC6-407D-9D53-8CECAB029B7A}" type="presOf" srcId="{3EDACB93-C825-4FD7-8FC1-9551B865E330}" destId="{FE49503A-9AF0-4D17-86CE-334E3B26C401}" srcOrd="0" destOrd="0" presId="urn:microsoft.com/office/officeart/2005/8/layout/orgChart1"/>
    <dgm:cxn modelId="{90FC0864-64E8-40BF-BC03-8D35E344F511}" type="presOf" srcId="{3EDACB93-C825-4FD7-8FC1-9551B865E330}" destId="{3068AE4C-3D8E-4D7E-903F-32B9CCDA8D13}" srcOrd="1" destOrd="0" presId="urn:microsoft.com/office/officeart/2005/8/layout/orgChart1"/>
    <dgm:cxn modelId="{5D12F980-BAE7-422A-9E87-0F87756622D6}" type="presOf" srcId="{0BAED0EC-6C92-44FF-8DB5-A6FF026CBF0A}" destId="{C8BB346D-03E2-4210-8A15-EEE8473BAE46}" srcOrd="0" destOrd="0" presId="urn:microsoft.com/office/officeart/2005/8/layout/orgChart1"/>
    <dgm:cxn modelId="{3061F290-86AE-4C76-B17B-5269526FD7F4}" srcId="{AC1434E4-0361-4C8B-9460-F8D208090F70}" destId="{3EDACB93-C825-4FD7-8FC1-9551B865E330}" srcOrd="2" destOrd="0" parTransId="{74EB9166-BBD1-4A8F-976A-9767B28C65AB}" sibTransId="{92914FE2-B645-4553-95B6-8C4DA6E5A082}"/>
    <dgm:cxn modelId="{6462C99A-C592-4D0B-98E1-7EA4ACB0E932}" type="presOf" srcId="{2090AF09-8324-49A4-92A5-97A39787F9AE}" destId="{0E638820-E7D9-43E1-A847-96185E9A8F94}" srcOrd="0" destOrd="0" presId="urn:microsoft.com/office/officeart/2005/8/layout/orgChart1"/>
    <dgm:cxn modelId="{7ED3DDB5-06D7-4B5C-9C2E-35F4DEE71CE3}" srcId="{AC1434E4-0361-4C8B-9460-F8D208090F70}" destId="{BD717E2A-DCA7-4BB6-85F3-5D1135BE328B}" srcOrd="0" destOrd="0" parTransId="{2090AF09-8324-49A4-92A5-97A39787F9AE}" sibTransId="{48B02FDC-205D-48F8-B969-9D2D8F344815}"/>
    <dgm:cxn modelId="{C2AE60C8-8D0C-4981-96B6-A3182CAD04DD}" type="presOf" srcId="{5D3AC7B2-A101-426E-AECF-244B9CA46905}" destId="{9B561E6A-E219-4792-93C4-DC6A21422EC7}" srcOrd="1" destOrd="0" presId="urn:microsoft.com/office/officeart/2005/8/layout/orgChart1"/>
    <dgm:cxn modelId="{9BF256CE-ECCC-4837-AD38-B2166F664284}" type="presOf" srcId="{BD717E2A-DCA7-4BB6-85F3-5D1135BE328B}" destId="{1351317B-EDD5-48A3-9DF4-753309E4ABB6}" srcOrd="1" destOrd="0" presId="urn:microsoft.com/office/officeart/2005/8/layout/orgChart1"/>
    <dgm:cxn modelId="{0218BDD7-B2A8-4CFA-943E-857FFFF3345B}" type="presOf" srcId="{BD717E2A-DCA7-4BB6-85F3-5D1135BE328B}" destId="{16EA4245-33FC-4D72-85A3-98F142C9EBE5}" srcOrd="0" destOrd="0" presId="urn:microsoft.com/office/officeart/2005/8/layout/orgChart1"/>
    <dgm:cxn modelId="{C00510FE-FA60-4754-9103-B0C17F89439F}" type="presOf" srcId="{5D3AC7B2-A101-426E-AECF-244B9CA46905}" destId="{601DB094-872D-46A2-A1E6-666CD1DE15EA}" srcOrd="0" destOrd="0" presId="urn:microsoft.com/office/officeart/2005/8/layout/orgChart1"/>
    <dgm:cxn modelId="{EF27707C-C558-4279-9356-4794AFF50335}" type="presParOf" srcId="{C8BB346D-03E2-4210-8A15-EEE8473BAE46}" destId="{2A3195A7-E6DB-432D-B593-46C277C522DE}" srcOrd="0" destOrd="0" presId="urn:microsoft.com/office/officeart/2005/8/layout/orgChart1"/>
    <dgm:cxn modelId="{989601D5-C108-4733-91E2-DB8AEBCB3F7F}" type="presParOf" srcId="{2A3195A7-E6DB-432D-B593-46C277C522DE}" destId="{F08FBD0C-DC45-48D9-9765-2FE6E9EFC56E}" srcOrd="0" destOrd="0" presId="urn:microsoft.com/office/officeart/2005/8/layout/orgChart1"/>
    <dgm:cxn modelId="{DD48366E-B888-4F60-9A39-9D797A52FABE}" type="presParOf" srcId="{F08FBD0C-DC45-48D9-9765-2FE6E9EFC56E}" destId="{8E7107BB-1C51-4E1D-9AF0-F25F67B43A45}" srcOrd="0" destOrd="0" presId="urn:microsoft.com/office/officeart/2005/8/layout/orgChart1"/>
    <dgm:cxn modelId="{6124070E-D63E-41C2-A8A9-5E50ACE70C30}" type="presParOf" srcId="{F08FBD0C-DC45-48D9-9765-2FE6E9EFC56E}" destId="{0FD6248C-6A31-41AE-B058-3846602153F9}" srcOrd="1" destOrd="0" presId="urn:microsoft.com/office/officeart/2005/8/layout/orgChart1"/>
    <dgm:cxn modelId="{98BA0ADF-0B4B-44AB-A599-6384AC06E9C0}" type="presParOf" srcId="{2A3195A7-E6DB-432D-B593-46C277C522DE}" destId="{5C86853E-65F3-4503-BD18-55826D29E1F2}" srcOrd="1" destOrd="0" presId="urn:microsoft.com/office/officeart/2005/8/layout/orgChart1"/>
    <dgm:cxn modelId="{3D3C80BE-03EF-4F51-A9E4-BCB5D817C5CF}" type="presParOf" srcId="{5C86853E-65F3-4503-BD18-55826D29E1F2}" destId="{0E638820-E7D9-43E1-A847-96185E9A8F94}" srcOrd="0" destOrd="0" presId="urn:microsoft.com/office/officeart/2005/8/layout/orgChart1"/>
    <dgm:cxn modelId="{63F4A2CD-7670-4C8C-AB80-2CFBBDCA1DB9}" type="presParOf" srcId="{5C86853E-65F3-4503-BD18-55826D29E1F2}" destId="{F490C7D2-26C8-4C02-A8BC-4ABB1C9A58ED}" srcOrd="1" destOrd="0" presId="urn:microsoft.com/office/officeart/2005/8/layout/orgChart1"/>
    <dgm:cxn modelId="{21C199CB-CA7A-4F0A-A709-72CC6F82ABCE}" type="presParOf" srcId="{F490C7D2-26C8-4C02-A8BC-4ABB1C9A58ED}" destId="{F5EF6B3F-D277-4665-837E-422000A95D82}" srcOrd="0" destOrd="0" presId="urn:microsoft.com/office/officeart/2005/8/layout/orgChart1"/>
    <dgm:cxn modelId="{C42B6807-96A3-45A8-9ED3-B93B48DEF5A6}" type="presParOf" srcId="{F5EF6B3F-D277-4665-837E-422000A95D82}" destId="{16EA4245-33FC-4D72-85A3-98F142C9EBE5}" srcOrd="0" destOrd="0" presId="urn:microsoft.com/office/officeart/2005/8/layout/orgChart1"/>
    <dgm:cxn modelId="{7D5EA18A-89BC-4C3A-B063-127F2E9C96E7}" type="presParOf" srcId="{F5EF6B3F-D277-4665-837E-422000A95D82}" destId="{1351317B-EDD5-48A3-9DF4-753309E4ABB6}" srcOrd="1" destOrd="0" presId="urn:microsoft.com/office/officeart/2005/8/layout/orgChart1"/>
    <dgm:cxn modelId="{4FEF6880-7FAB-4B7D-AE25-15A21A97FEC5}" type="presParOf" srcId="{F490C7D2-26C8-4C02-A8BC-4ABB1C9A58ED}" destId="{03FBE1A0-A33B-438E-A02E-0CD70362B03B}" srcOrd="1" destOrd="0" presId="urn:microsoft.com/office/officeart/2005/8/layout/orgChart1"/>
    <dgm:cxn modelId="{922ED095-A6B4-4AFE-B87C-DC3AFA4EDC9F}" type="presParOf" srcId="{F490C7D2-26C8-4C02-A8BC-4ABB1C9A58ED}" destId="{27D06067-18C3-4BC7-8803-A60AAFE48212}" srcOrd="2" destOrd="0" presId="urn:microsoft.com/office/officeart/2005/8/layout/orgChart1"/>
    <dgm:cxn modelId="{CFB1AB9C-9E5B-4D8B-87A3-75C757062065}" type="presParOf" srcId="{5C86853E-65F3-4503-BD18-55826D29E1F2}" destId="{3B4391B2-7B3C-485B-AC1C-143D14AA3A14}" srcOrd="2" destOrd="0" presId="urn:microsoft.com/office/officeart/2005/8/layout/orgChart1"/>
    <dgm:cxn modelId="{C180076A-EC64-4FF5-9578-370A0B825051}" type="presParOf" srcId="{5C86853E-65F3-4503-BD18-55826D29E1F2}" destId="{DF5E0C70-DD1E-40EF-9225-30CE591C24D9}" srcOrd="3" destOrd="0" presId="urn:microsoft.com/office/officeart/2005/8/layout/orgChart1"/>
    <dgm:cxn modelId="{73AE6096-070F-4CD7-A11B-FBCACF435D9C}" type="presParOf" srcId="{DF5E0C70-DD1E-40EF-9225-30CE591C24D9}" destId="{722800E4-CAF1-4EE3-ADC9-F68BAF1127BC}" srcOrd="0" destOrd="0" presId="urn:microsoft.com/office/officeart/2005/8/layout/orgChart1"/>
    <dgm:cxn modelId="{6B7C9251-8CA1-4C5D-819F-886EB7B94D96}" type="presParOf" srcId="{722800E4-CAF1-4EE3-ADC9-F68BAF1127BC}" destId="{601DB094-872D-46A2-A1E6-666CD1DE15EA}" srcOrd="0" destOrd="0" presId="urn:microsoft.com/office/officeart/2005/8/layout/orgChart1"/>
    <dgm:cxn modelId="{3686118A-E567-4098-A466-BA1767BCCE67}" type="presParOf" srcId="{722800E4-CAF1-4EE3-ADC9-F68BAF1127BC}" destId="{9B561E6A-E219-4792-93C4-DC6A21422EC7}" srcOrd="1" destOrd="0" presId="urn:microsoft.com/office/officeart/2005/8/layout/orgChart1"/>
    <dgm:cxn modelId="{1BF11766-2B98-4918-8E1B-B5184D35D3F8}" type="presParOf" srcId="{DF5E0C70-DD1E-40EF-9225-30CE591C24D9}" destId="{BE68A2EA-ECF4-456D-9FFA-B95D54A3DC5A}" srcOrd="1" destOrd="0" presId="urn:microsoft.com/office/officeart/2005/8/layout/orgChart1"/>
    <dgm:cxn modelId="{ABFBBA2D-2F87-44FB-9BE5-AD4E289C7171}" type="presParOf" srcId="{DF5E0C70-DD1E-40EF-9225-30CE591C24D9}" destId="{90B14724-A642-4186-82CD-FC52C332684A}" srcOrd="2" destOrd="0" presId="urn:microsoft.com/office/officeart/2005/8/layout/orgChart1"/>
    <dgm:cxn modelId="{9CC339AC-6D0C-4D48-B865-5A6B570691D6}" type="presParOf" srcId="{5C86853E-65F3-4503-BD18-55826D29E1F2}" destId="{1CEB781D-B52B-4BE7-AC22-453D358EE332}" srcOrd="4" destOrd="0" presId="urn:microsoft.com/office/officeart/2005/8/layout/orgChart1"/>
    <dgm:cxn modelId="{0087137D-127A-4237-82F0-99B08523ACD6}" type="presParOf" srcId="{5C86853E-65F3-4503-BD18-55826D29E1F2}" destId="{5E023EFE-F49A-4B22-85ED-53C2B94C9D00}" srcOrd="5" destOrd="0" presId="urn:microsoft.com/office/officeart/2005/8/layout/orgChart1"/>
    <dgm:cxn modelId="{B45A3A94-ED72-4FD1-9D02-67443CD45A5C}" type="presParOf" srcId="{5E023EFE-F49A-4B22-85ED-53C2B94C9D00}" destId="{0521AF1E-5674-44E1-BF3D-7C37D4DD1314}" srcOrd="0" destOrd="0" presId="urn:microsoft.com/office/officeart/2005/8/layout/orgChart1"/>
    <dgm:cxn modelId="{F3F39014-B4E7-49D1-A116-3990FC744772}" type="presParOf" srcId="{0521AF1E-5674-44E1-BF3D-7C37D4DD1314}" destId="{FE49503A-9AF0-4D17-86CE-334E3B26C401}" srcOrd="0" destOrd="0" presId="urn:microsoft.com/office/officeart/2005/8/layout/orgChart1"/>
    <dgm:cxn modelId="{0E328033-3EBC-46C0-B6DC-07BB95050438}" type="presParOf" srcId="{0521AF1E-5674-44E1-BF3D-7C37D4DD1314}" destId="{3068AE4C-3D8E-4D7E-903F-32B9CCDA8D13}" srcOrd="1" destOrd="0" presId="urn:microsoft.com/office/officeart/2005/8/layout/orgChart1"/>
    <dgm:cxn modelId="{3BD6C324-1EEF-47F8-BE52-1649AB934335}" type="presParOf" srcId="{5E023EFE-F49A-4B22-85ED-53C2B94C9D00}" destId="{9351C5FE-E679-454A-973A-387294BDD038}" srcOrd="1" destOrd="0" presId="urn:microsoft.com/office/officeart/2005/8/layout/orgChart1"/>
    <dgm:cxn modelId="{07ACE35B-6747-4155-A1C5-B9DCBEEB0271}" type="presParOf" srcId="{5E023EFE-F49A-4B22-85ED-53C2B94C9D00}" destId="{64E6A60D-9DBC-4F28-B7BD-3E3D8F7159C4}" srcOrd="2" destOrd="0" presId="urn:microsoft.com/office/officeart/2005/8/layout/orgChart1"/>
    <dgm:cxn modelId="{D83F2D48-274C-4486-A536-90E038419B6A}" type="presParOf" srcId="{2A3195A7-E6DB-432D-B593-46C277C522DE}" destId="{05AB6168-4ED2-405B-A8C1-CC40CDE6F3B7}"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227B73-16CC-4F34-9CA4-7D1614BC486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F893B2D-6729-42C3-92D1-EFEF8F744966}">
      <dgm:prSet custT="1"/>
      <dgm:spPr/>
      <dgm:t>
        <a:bodyPr/>
        <a:lstStyle/>
        <a:p>
          <a:pPr>
            <a:lnSpc>
              <a:spcPct val="100000"/>
            </a:lnSpc>
            <a:defRPr cap="all"/>
          </a:pPr>
          <a:r>
            <a:rPr lang="en-GB" sz="1600" b="1" dirty="0">
              <a:latin typeface="Century Gothic" panose="020B0502020202020204" pitchFamily="34" charset="0"/>
            </a:rPr>
            <a:t>Study</a:t>
          </a:r>
          <a:endParaRPr lang="en-US" sz="1600" dirty="0">
            <a:latin typeface="Century Gothic" panose="020B0502020202020204" pitchFamily="34" charset="0"/>
          </a:endParaRPr>
        </a:p>
      </dgm:t>
    </dgm:pt>
    <dgm:pt modelId="{9B91526C-456B-4084-A166-D005544CE8B1}" type="parTrans" cxnId="{0A752B5D-DE82-4B3B-9502-C53CCFC6F320}">
      <dgm:prSet/>
      <dgm:spPr/>
      <dgm:t>
        <a:bodyPr/>
        <a:lstStyle/>
        <a:p>
          <a:endParaRPr lang="en-US" sz="1600">
            <a:latin typeface="Century Gothic" panose="020B0502020202020204" pitchFamily="34" charset="0"/>
          </a:endParaRPr>
        </a:p>
      </dgm:t>
    </dgm:pt>
    <dgm:pt modelId="{ADF0D85F-6DB9-4F32-9F88-D93DA2D3F566}" type="sibTrans" cxnId="{0A752B5D-DE82-4B3B-9502-C53CCFC6F320}">
      <dgm:prSet/>
      <dgm:spPr/>
      <dgm:t>
        <a:bodyPr/>
        <a:lstStyle/>
        <a:p>
          <a:endParaRPr lang="en-US" sz="1600">
            <a:latin typeface="Century Gothic" panose="020B0502020202020204" pitchFamily="34" charset="0"/>
          </a:endParaRPr>
        </a:p>
      </dgm:t>
    </dgm:pt>
    <dgm:pt modelId="{E46B3296-B92F-43F4-BBFA-9818397248D4}">
      <dgm:prSet custT="1"/>
      <dgm:spPr/>
      <dgm:t>
        <a:bodyPr/>
        <a:lstStyle/>
        <a:p>
          <a:pPr>
            <a:lnSpc>
              <a:spcPct val="100000"/>
            </a:lnSpc>
            <a:defRPr cap="all"/>
          </a:pPr>
          <a:r>
            <a:rPr lang="en-US" sz="1600" b="1" dirty="0">
              <a:latin typeface="Century Gothic" panose="020B0502020202020204" pitchFamily="34" charset="0"/>
            </a:rPr>
            <a:t>Employment</a:t>
          </a:r>
        </a:p>
      </dgm:t>
    </dgm:pt>
    <dgm:pt modelId="{6981E454-DEC5-42C4-A191-DB3552C28A6F}" type="parTrans" cxnId="{EC31A6A3-37B0-44D5-845D-06B128D3888D}">
      <dgm:prSet/>
      <dgm:spPr/>
      <dgm:t>
        <a:bodyPr/>
        <a:lstStyle/>
        <a:p>
          <a:endParaRPr lang="en-US" sz="1600">
            <a:latin typeface="Century Gothic" panose="020B0502020202020204" pitchFamily="34" charset="0"/>
          </a:endParaRPr>
        </a:p>
      </dgm:t>
    </dgm:pt>
    <dgm:pt modelId="{3E04772F-BD1C-4631-8397-340C7BE3A94C}" type="sibTrans" cxnId="{EC31A6A3-37B0-44D5-845D-06B128D3888D}">
      <dgm:prSet/>
      <dgm:spPr/>
      <dgm:t>
        <a:bodyPr/>
        <a:lstStyle/>
        <a:p>
          <a:endParaRPr lang="en-US" sz="1600">
            <a:latin typeface="Century Gothic" panose="020B0502020202020204" pitchFamily="34" charset="0"/>
          </a:endParaRPr>
        </a:p>
      </dgm:t>
    </dgm:pt>
    <dgm:pt modelId="{2FC8A238-828E-4853-B3DE-74589ADEB180}">
      <dgm:prSet custT="1"/>
      <dgm:spPr/>
      <dgm:t>
        <a:bodyPr/>
        <a:lstStyle/>
        <a:p>
          <a:pPr>
            <a:lnSpc>
              <a:spcPct val="100000"/>
            </a:lnSpc>
            <a:defRPr cap="all"/>
          </a:pPr>
          <a:r>
            <a:rPr lang="en-GB" sz="1600" b="1" dirty="0">
              <a:latin typeface="Century Gothic" panose="020B0502020202020204" pitchFamily="34" charset="0"/>
            </a:rPr>
            <a:t>Hobbies</a:t>
          </a:r>
          <a:endParaRPr lang="en-US" sz="1600" dirty="0">
            <a:latin typeface="Century Gothic" panose="020B0502020202020204" pitchFamily="34" charset="0"/>
          </a:endParaRPr>
        </a:p>
      </dgm:t>
    </dgm:pt>
    <dgm:pt modelId="{0F28C63B-53FE-4C34-A08B-CDB14FC6DC35}" type="parTrans" cxnId="{31BE943C-E50D-41E8-9DF5-E2CF42C04A4C}">
      <dgm:prSet/>
      <dgm:spPr/>
      <dgm:t>
        <a:bodyPr/>
        <a:lstStyle/>
        <a:p>
          <a:endParaRPr lang="en-US" sz="1600">
            <a:latin typeface="Century Gothic" panose="020B0502020202020204" pitchFamily="34" charset="0"/>
          </a:endParaRPr>
        </a:p>
      </dgm:t>
    </dgm:pt>
    <dgm:pt modelId="{1532ED17-364A-4B4D-A1DD-83CA5C700029}" type="sibTrans" cxnId="{31BE943C-E50D-41E8-9DF5-E2CF42C04A4C}">
      <dgm:prSet/>
      <dgm:spPr/>
      <dgm:t>
        <a:bodyPr/>
        <a:lstStyle/>
        <a:p>
          <a:endParaRPr lang="en-US" sz="1600">
            <a:latin typeface="Century Gothic" panose="020B0502020202020204" pitchFamily="34" charset="0"/>
          </a:endParaRPr>
        </a:p>
      </dgm:t>
    </dgm:pt>
    <dgm:pt modelId="{6F59CDCD-DE78-4E0D-B418-A4DFD283E138}">
      <dgm:prSet custT="1"/>
      <dgm:spPr/>
      <dgm:t>
        <a:bodyPr/>
        <a:lstStyle/>
        <a:p>
          <a:pPr>
            <a:lnSpc>
              <a:spcPct val="100000"/>
            </a:lnSpc>
            <a:defRPr cap="all"/>
          </a:pPr>
          <a:r>
            <a:rPr lang="en-US" sz="1600" b="1" dirty="0">
              <a:latin typeface="Century Gothic" panose="020B0502020202020204" pitchFamily="34" charset="0"/>
            </a:rPr>
            <a:t>Clubs and Societies</a:t>
          </a:r>
        </a:p>
      </dgm:t>
    </dgm:pt>
    <dgm:pt modelId="{5E08489B-97F7-4353-AB2C-29B42A9F0166}" type="parTrans" cxnId="{8DB3D490-3EC9-469D-BF5E-390035B92915}">
      <dgm:prSet/>
      <dgm:spPr/>
      <dgm:t>
        <a:bodyPr/>
        <a:lstStyle/>
        <a:p>
          <a:endParaRPr lang="en-GB" sz="1600">
            <a:latin typeface="Century Gothic" panose="020B0502020202020204" pitchFamily="34" charset="0"/>
          </a:endParaRPr>
        </a:p>
      </dgm:t>
    </dgm:pt>
    <dgm:pt modelId="{226301DA-61B5-4B19-8848-5B57827C201B}" type="sibTrans" cxnId="{8DB3D490-3EC9-469D-BF5E-390035B92915}">
      <dgm:prSet/>
      <dgm:spPr/>
      <dgm:t>
        <a:bodyPr/>
        <a:lstStyle/>
        <a:p>
          <a:endParaRPr lang="en-GB" sz="1600">
            <a:latin typeface="Century Gothic" panose="020B0502020202020204" pitchFamily="34" charset="0"/>
          </a:endParaRPr>
        </a:p>
      </dgm:t>
    </dgm:pt>
    <dgm:pt modelId="{013C66AD-C2CA-4558-9066-B29EEA4EA598}">
      <dgm:prSet custT="1"/>
      <dgm:spPr/>
      <dgm:t>
        <a:bodyPr/>
        <a:lstStyle/>
        <a:p>
          <a:pPr>
            <a:lnSpc>
              <a:spcPct val="100000"/>
            </a:lnSpc>
            <a:defRPr cap="all"/>
          </a:pPr>
          <a:r>
            <a:rPr lang="en-US" sz="1600" b="1" dirty="0">
              <a:latin typeface="Century Gothic" panose="020B0502020202020204" pitchFamily="34" charset="0"/>
            </a:rPr>
            <a:t>Volunteering</a:t>
          </a:r>
        </a:p>
      </dgm:t>
    </dgm:pt>
    <dgm:pt modelId="{7D0AC336-17F4-4DD1-9A77-D185244267E7}" type="parTrans" cxnId="{CE58EA73-83AB-4DC5-8086-BCCEDB4FE85D}">
      <dgm:prSet/>
      <dgm:spPr/>
      <dgm:t>
        <a:bodyPr/>
        <a:lstStyle/>
        <a:p>
          <a:endParaRPr lang="en-GB" sz="1600">
            <a:latin typeface="Century Gothic" panose="020B0502020202020204" pitchFamily="34" charset="0"/>
          </a:endParaRPr>
        </a:p>
      </dgm:t>
    </dgm:pt>
    <dgm:pt modelId="{67F71C7E-47E0-410E-8D3A-F9A73F348DBE}" type="sibTrans" cxnId="{CE58EA73-83AB-4DC5-8086-BCCEDB4FE85D}">
      <dgm:prSet/>
      <dgm:spPr/>
      <dgm:t>
        <a:bodyPr/>
        <a:lstStyle/>
        <a:p>
          <a:endParaRPr lang="en-GB" sz="1600">
            <a:latin typeface="Century Gothic" panose="020B0502020202020204" pitchFamily="34" charset="0"/>
          </a:endParaRPr>
        </a:p>
      </dgm:t>
    </dgm:pt>
    <dgm:pt modelId="{45181F52-DCF7-4852-90BD-D22B910E638B}" type="pres">
      <dgm:prSet presAssocID="{1C227B73-16CC-4F34-9CA4-7D1614BC486A}" presName="root" presStyleCnt="0">
        <dgm:presLayoutVars>
          <dgm:dir/>
          <dgm:resizeHandles val="exact"/>
        </dgm:presLayoutVars>
      </dgm:prSet>
      <dgm:spPr/>
    </dgm:pt>
    <dgm:pt modelId="{A7238D22-5CE0-4CDD-A6CA-3726866AB945}" type="pres">
      <dgm:prSet presAssocID="{8F893B2D-6729-42C3-92D1-EFEF8F744966}" presName="compNode" presStyleCnt="0"/>
      <dgm:spPr/>
    </dgm:pt>
    <dgm:pt modelId="{31D527B2-6DBF-4E72-A231-7B77B44BCE39}" type="pres">
      <dgm:prSet presAssocID="{8F893B2D-6729-42C3-92D1-EFEF8F744966}" presName="iconBgRect" presStyleLbl="bgShp" presStyleIdx="0" presStyleCnt="5"/>
      <dgm:spPr>
        <a:prstGeom prst="round2DiagRect">
          <a:avLst>
            <a:gd name="adj1" fmla="val 29727"/>
            <a:gd name="adj2" fmla="val 0"/>
          </a:avLst>
        </a:prstGeom>
      </dgm:spPr>
    </dgm:pt>
    <dgm:pt modelId="{FF30F989-C42C-43B3-9B58-498C68E90FD3}" type="pres">
      <dgm:prSet presAssocID="{8F893B2D-6729-42C3-92D1-EFEF8F744966}" presName="iconRect"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Graduation cap with solid fill"/>
        </a:ext>
      </dgm:extLst>
    </dgm:pt>
    <dgm:pt modelId="{F767D6A6-77F6-48B2-A233-DEF8EBCABCCE}" type="pres">
      <dgm:prSet presAssocID="{8F893B2D-6729-42C3-92D1-EFEF8F744966}" presName="spaceRect" presStyleCnt="0"/>
      <dgm:spPr/>
    </dgm:pt>
    <dgm:pt modelId="{3E413D39-92DC-46B7-B0AF-85E9812F5AA2}" type="pres">
      <dgm:prSet presAssocID="{8F893B2D-6729-42C3-92D1-EFEF8F744966}" presName="textRect" presStyleLbl="revTx" presStyleIdx="0" presStyleCnt="5">
        <dgm:presLayoutVars>
          <dgm:chMax val="1"/>
          <dgm:chPref val="1"/>
        </dgm:presLayoutVars>
      </dgm:prSet>
      <dgm:spPr/>
    </dgm:pt>
    <dgm:pt modelId="{3EED98A8-BEA2-4929-AF9A-A342F219D810}" type="pres">
      <dgm:prSet presAssocID="{ADF0D85F-6DB9-4F32-9F88-D93DA2D3F566}" presName="sibTrans" presStyleCnt="0"/>
      <dgm:spPr/>
    </dgm:pt>
    <dgm:pt modelId="{15D36561-B58F-4ED8-A339-4468C53429A6}" type="pres">
      <dgm:prSet presAssocID="{E46B3296-B92F-43F4-BBFA-9818397248D4}" presName="compNode" presStyleCnt="0"/>
      <dgm:spPr/>
    </dgm:pt>
    <dgm:pt modelId="{511E8F7C-110E-46E3-9679-711D4FE4D8A3}" type="pres">
      <dgm:prSet presAssocID="{E46B3296-B92F-43F4-BBFA-9818397248D4}" presName="iconBgRect" presStyleLbl="bgShp" presStyleIdx="1" presStyleCnt="5"/>
      <dgm:spPr>
        <a:prstGeom prst="round2DiagRect">
          <a:avLst>
            <a:gd name="adj1" fmla="val 29727"/>
            <a:gd name="adj2" fmla="val 0"/>
          </a:avLst>
        </a:prstGeom>
        <a:solidFill>
          <a:schemeClr val="accent3">
            <a:lumMod val="50000"/>
          </a:schemeClr>
        </a:solidFill>
      </dgm:spPr>
    </dgm:pt>
    <dgm:pt modelId="{C285BD2B-8E2B-41B1-9B2D-EA890A206E97}" type="pres">
      <dgm:prSet presAssocID="{E46B3296-B92F-43F4-BBFA-9818397248D4}" presName="icon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Work from home desk with solid fill"/>
        </a:ext>
      </dgm:extLst>
    </dgm:pt>
    <dgm:pt modelId="{F88B7D72-3AA0-46A5-BEC0-0E81957BA57F}" type="pres">
      <dgm:prSet presAssocID="{E46B3296-B92F-43F4-BBFA-9818397248D4}" presName="spaceRect" presStyleCnt="0"/>
      <dgm:spPr/>
    </dgm:pt>
    <dgm:pt modelId="{391A9806-7CF2-4CEE-933B-4A5A0D83D49C}" type="pres">
      <dgm:prSet presAssocID="{E46B3296-B92F-43F4-BBFA-9818397248D4}" presName="textRect" presStyleLbl="revTx" presStyleIdx="1" presStyleCnt="5" custScaleX="133227">
        <dgm:presLayoutVars>
          <dgm:chMax val="1"/>
          <dgm:chPref val="1"/>
        </dgm:presLayoutVars>
      </dgm:prSet>
      <dgm:spPr/>
    </dgm:pt>
    <dgm:pt modelId="{F140B796-D373-443A-B086-047EAD4E3685}" type="pres">
      <dgm:prSet presAssocID="{3E04772F-BD1C-4631-8397-340C7BE3A94C}" presName="sibTrans" presStyleCnt="0"/>
      <dgm:spPr/>
    </dgm:pt>
    <dgm:pt modelId="{B0680E5C-62C4-4DB7-AEE5-B104DECA19DE}" type="pres">
      <dgm:prSet presAssocID="{013C66AD-C2CA-4558-9066-B29EEA4EA598}" presName="compNode" presStyleCnt="0"/>
      <dgm:spPr/>
    </dgm:pt>
    <dgm:pt modelId="{50B08990-558A-4B0C-AE07-0E728A0B4351}" type="pres">
      <dgm:prSet presAssocID="{013C66AD-C2CA-4558-9066-B29EEA4EA598}" presName="iconBgRect" presStyleLbl="bgShp" presStyleIdx="2" presStyleCnt="5"/>
      <dgm:spPr>
        <a:prstGeom prst="round2DiagRect">
          <a:avLst>
            <a:gd name="adj1" fmla="val 29727"/>
            <a:gd name="adj2" fmla="val 0"/>
          </a:avLst>
        </a:prstGeom>
      </dgm:spPr>
    </dgm:pt>
    <dgm:pt modelId="{FDA21B04-5C25-496D-8C16-EDCF0EB6E5B6}" type="pres">
      <dgm:prSet presAssocID="{013C66AD-C2CA-4558-9066-B29EEA4EA598}" presName="iconRect" presStyleLbl="nod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heers with solid fill"/>
        </a:ext>
      </dgm:extLst>
    </dgm:pt>
    <dgm:pt modelId="{FE160B60-9D66-4541-8D13-3565F50AFBB1}" type="pres">
      <dgm:prSet presAssocID="{013C66AD-C2CA-4558-9066-B29EEA4EA598}" presName="spaceRect" presStyleCnt="0"/>
      <dgm:spPr/>
    </dgm:pt>
    <dgm:pt modelId="{BBC33D48-47A3-4FD3-B924-0BDC23C8965D}" type="pres">
      <dgm:prSet presAssocID="{013C66AD-C2CA-4558-9066-B29EEA4EA598}" presName="textRect" presStyleLbl="revTx" presStyleIdx="2" presStyleCnt="5" custScaleX="131423">
        <dgm:presLayoutVars>
          <dgm:chMax val="1"/>
          <dgm:chPref val="1"/>
        </dgm:presLayoutVars>
      </dgm:prSet>
      <dgm:spPr/>
    </dgm:pt>
    <dgm:pt modelId="{509EB377-E7A1-4F51-B0EB-F2EED7A51A29}" type="pres">
      <dgm:prSet presAssocID="{67F71C7E-47E0-410E-8D3A-F9A73F348DBE}" presName="sibTrans" presStyleCnt="0"/>
      <dgm:spPr/>
    </dgm:pt>
    <dgm:pt modelId="{76AC1DE7-1F30-43F3-ADEF-17D0CF356706}" type="pres">
      <dgm:prSet presAssocID="{2FC8A238-828E-4853-B3DE-74589ADEB180}" presName="compNode" presStyleCnt="0"/>
      <dgm:spPr/>
    </dgm:pt>
    <dgm:pt modelId="{8512DEAF-9DD4-417E-8D5D-D8CA82C433B5}" type="pres">
      <dgm:prSet presAssocID="{2FC8A238-828E-4853-B3DE-74589ADEB180}" presName="iconBgRect" presStyleLbl="bgShp" presStyleIdx="3" presStyleCnt="5" custLinFactNeighborX="11633" custLinFactNeighborY="-1639"/>
      <dgm:spPr>
        <a:prstGeom prst="round2DiagRect">
          <a:avLst>
            <a:gd name="adj1" fmla="val 29727"/>
            <a:gd name="adj2" fmla="val 0"/>
          </a:avLst>
        </a:prstGeom>
      </dgm:spPr>
    </dgm:pt>
    <dgm:pt modelId="{D3E0BFDE-AA40-4C1D-868E-220FBD472083}" type="pres">
      <dgm:prSet presAssocID="{2FC8A238-828E-4853-B3DE-74589ADEB180}"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Violin with solid fill"/>
        </a:ext>
      </dgm:extLst>
    </dgm:pt>
    <dgm:pt modelId="{237B9EEB-0E88-4C89-AD33-E86B0DCA7BE7}" type="pres">
      <dgm:prSet presAssocID="{2FC8A238-828E-4853-B3DE-74589ADEB180}" presName="spaceRect" presStyleCnt="0"/>
      <dgm:spPr/>
    </dgm:pt>
    <dgm:pt modelId="{3D4993AF-5C3E-4B0F-B305-A4C89ED3CE1F}" type="pres">
      <dgm:prSet presAssocID="{2FC8A238-828E-4853-B3DE-74589ADEB180}" presName="textRect" presStyleLbl="revTx" presStyleIdx="3" presStyleCnt="5" custLinFactNeighborX="4549" custLinFactNeighborY="5104">
        <dgm:presLayoutVars>
          <dgm:chMax val="1"/>
          <dgm:chPref val="1"/>
        </dgm:presLayoutVars>
      </dgm:prSet>
      <dgm:spPr/>
    </dgm:pt>
    <dgm:pt modelId="{5A2F8100-41C9-47A6-887A-113C749D167C}" type="pres">
      <dgm:prSet presAssocID="{1532ED17-364A-4B4D-A1DD-83CA5C700029}" presName="sibTrans" presStyleCnt="0"/>
      <dgm:spPr/>
    </dgm:pt>
    <dgm:pt modelId="{17EB096C-8404-4CEB-8645-394E94C7CB9D}" type="pres">
      <dgm:prSet presAssocID="{6F59CDCD-DE78-4E0D-B418-A4DFD283E138}" presName="compNode" presStyleCnt="0"/>
      <dgm:spPr/>
    </dgm:pt>
    <dgm:pt modelId="{9DF9BBDD-D0FE-460A-BE1C-D9990F242B4F}" type="pres">
      <dgm:prSet presAssocID="{6F59CDCD-DE78-4E0D-B418-A4DFD283E138}" presName="iconBgRect" presStyleLbl="bgShp" presStyleIdx="4" presStyleCnt="5"/>
      <dgm:spPr>
        <a:prstGeom prst="round2DiagRect">
          <a:avLst>
            <a:gd name="adj1" fmla="val 29727"/>
            <a:gd name="adj2" fmla="val 0"/>
          </a:avLst>
        </a:prstGeom>
      </dgm:spPr>
    </dgm:pt>
    <dgm:pt modelId="{651C2314-ED14-42AE-8BC7-A645B3CE3553}" type="pres">
      <dgm:prSet presAssocID="{6F59CDCD-DE78-4E0D-B418-A4DFD283E138}" presName="iconRect" presStyleLbl="nod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Soccer ball with solid fill"/>
        </a:ext>
      </dgm:extLst>
    </dgm:pt>
    <dgm:pt modelId="{8B7D9CE8-49F7-4383-B6DB-534D094A537C}" type="pres">
      <dgm:prSet presAssocID="{6F59CDCD-DE78-4E0D-B418-A4DFD283E138}" presName="spaceRect" presStyleCnt="0"/>
      <dgm:spPr/>
    </dgm:pt>
    <dgm:pt modelId="{D04CD7B8-3A25-489A-93AB-6A13268C047C}" type="pres">
      <dgm:prSet presAssocID="{6F59CDCD-DE78-4E0D-B418-A4DFD283E138}" presName="textRect" presStyleLbl="revTx" presStyleIdx="4" presStyleCnt="5">
        <dgm:presLayoutVars>
          <dgm:chMax val="1"/>
          <dgm:chPref val="1"/>
        </dgm:presLayoutVars>
      </dgm:prSet>
      <dgm:spPr/>
    </dgm:pt>
  </dgm:ptLst>
  <dgm:cxnLst>
    <dgm:cxn modelId="{8E9E8C00-DF1E-49C9-BDB5-A984FA6BEE51}" type="presOf" srcId="{013C66AD-C2CA-4558-9066-B29EEA4EA598}" destId="{BBC33D48-47A3-4FD3-B924-0BDC23C8965D}" srcOrd="0" destOrd="0" presId="urn:microsoft.com/office/officeart/2018/5/layout/IconLeafLabelList"/>
    <dgm:cxn modelId="{0783A42A-1AB8-4C74-B5F7-CA2DBF73E9CA}" type="presOf" srcId="{1C227B73-16CC-4F34-9CA4-7D1614BC486A}" destId="{45181F52-DCF7-4852-90BD-D22B910E638B}" srcOrd="0" destOrd="0" presId="urn:microsoft.com/office/officeart/2018/5/layout/IconLeafLabelList"/>
    <dgm:cxn modelId="{31BE943C-E50D-41E8-9DF5-E2CF42C04A4C}" srcId="{1C227B73-16CC-4F34-9CA4-7D1614BC486A}" destId="{2FC8A238-828E-4853-B3DE-74589ADEB180}" srcOrd="3" destOrd="0" parTransId="{0F28C63B-53FE-4C34-A08B-CDB14FC6DC35}" sibTransId="{1532ED17-364A-4B4D-A1DD-83CA5C700029}"/>
    <dgm:cxn modelId="{2A5CA63E-435E-4DBD-8646-FF60350F624F}" type="presOf" srcId="{6F59CDCD-DE78-4E0D-B418-A4DFD283E138}" destId="{D04CD7B8-3A25-489A-93AB-6A13268C047C}" srcOrd="0" destOrd="0" presId="urn:microsoft.com/office/officeart/2018/5/layout/IconLeafLabelList"/>
    <dgm:cxn modelId="{0A752B5D-DE82-4B3B-9502-C53CCFC6F320}" srcId="{1C227B73-16CC-4F34-9CA4-7D1614BC486A}" destId="{8F893B2D-6729-42C3-92D1-EFEF8F744966}" srcOrd="0" destOrd="0" parTransId="{9B91526C-456B-4084-A166-D005544CE8B1}" sibTransId="{ADF0D85F-6DB9-4F32-9F88-D93DA2D3F566}"/>
    <dgm:cxn modelId="{CE58EA73-83AB-4DC5-8086-BCCEDB4FE85D}" srcId="{1C227B73-16CC-4F34-9CA4-7D1614BC486A}" destId="{013C66AD-C2CA-4558-9066-B29EEA4EA598}" srcOrd="2" destOrd="0" parTransId="{7D0AC336-17F4-4DD1-9A77-D185244267E7}" sibTransId="{67F71C7E-47E0-410E-8D3A-F9A73F348DBE}"/>
    <dgm:cxn modelId="{5812EE8A-6744-4320-813D-71B46FAC62AF}" type="presOf" srcId="{8F893B2D-6729-42C3-92D1-EFEF8F744966}" destId="{3E413D39-92DC-46B7-B0AF-85E9812F5AA2}" srcOrd="0" destOrd="0" presId="urn:microsoft.com/office/officeart/2018/5/layout/IconLeafLabelList"/>
    <dgm:cxn modelId="{8DB3D490-3EC9-469D-BF5E-390035B92915}" srcId="{1C227B73-16CC-4F34-9CA4-7D1614BC486A}" destId="{6F59CDCD-DE78-4E0D-B418-A4DFD283E138}" srcOrd="4" destOrd="0" parTransId="{5E08489B-97F7-4353-AB2C-29B42A9F0166}" sibTransId="{226301DA-61B5-4B19-8848-5B57827C201B}"/>
    <dgm:cxn modelId="{EF603D9A-D57A-4DF3-932B-1AABF9E07A52}" type="presOf" srcId="{2FC8A238-828E-4853-B3DE-74589ADEB180}" destId="{3D4993AF-5C3E-4B0F-B305-A4C89ED3CE1F}" srcOrd="0" destOrd="0" presId="urn:microsoft.com/office/officeart/2018/5/layout/IconLeafLabelList"/>
    <dgm:cxn modelId="{EC31A6A3-37B0-44D5-845D-06B128D3888D}" srcId="{1C227B73-16CC-4F34-9CA4-7D1614BC486A}" destId="{E46B3296-B92F-43F4-BBFA-9818397248D4}" srcOrd="1" destOrd="0" parTransId="{6981E454-DEC5-42C4-A191-DB3552C28A6F}" sibTransId="{3E04772F-BD1C-4631-8397-340C7BE3A94C}"/>
    <dgm:cxn modelId="{A2F920BC-DDB5-4C01-AE59-765B4D1F30DD}" type="presOf" srcId="{E46B3296-B92F-43F4-BBFA-9818397248D4}" destId="{391A9806-7CF2-4CEE-933B-4A5A0D83D49C}" srcOrd="0" destOrd="0" presId="urn:microsoft.com/office/officeart/2018/5/layout/IconLeafLabelList"/>
    <dgm:cxn modelId="{8E829DE4-5830-4623-8712-3443FE68C699}" type="presParOf" srcId="{45181F52-DCF7-4852-90BD-D22B910E638B}" destId="{A7238D22-5CE0-4CDD-A6CA-3726866AB945}" srcOrd="0" destOrd="0" presId="urn:microsoft.com/office/officeart/2018/5/layout/IconLeafLabelList"/>
    <dgm:cxn modelId="{FF926B55-77C7-4BBB-9358-F698CDD9256A}" type="presParOf" srcId="{A7238D22-5CE0-4CDD-A6CA-3726866AB945}" destId="{31D527B2-6DBF-4E72-A231-7B77B44BCE39}" srcOrd="0" destOrd="0" presId="urn:microsoft.com/office/officeart/2018/5/layout/IconLeafLabelList"/>
    <dgm:cxn modelId="{1EF239AE-7257-40D8-8570-969BA3631B0B}" type="presParOf" srcId="{A7238D22-5CE0-4CDD-A6CA-3726866AB945}" destId="{FF30F989-C42C-43B3-9B58-498C68E90FD3}" srcOrd="1" destOrd="0" presId="urn:microsoft.com/office/officeart/2018/5/layout/IconLeafLabelList"/>
    <dgm:cxn modelId="{1A84585B-34F5-40D7-9302-E465BEEA9E75}" type="presParOf" srcId="{A7238D22-5CE0-4CDD-A6CA-3726866AB945}" destId="{F767D6A6-77F6-48B2-A233-DEF8EBCABCCE}" srcOrd="2" destOrd="0" presId="urn:microsoft.com/office/officeart/2018/5/layout/IconLeafLabelList"/>
    <dgm:cxn modelId="{B8BD671C-95C9-4522-AA9E-CA47C2BFB0A0}" type="presParOf" srcId="{A7238D22-5CE0-4CDD-A6CA-3726866AB945}" destId="{3E413D39-92DC-46B7-B0AF-85E9812F5AA2}" srcOrd="3" destOrd="0" presId="urn:microsoft.com/office/officeart/2018/5/layout/IconLeafLabelList"/>
    <dgm:cxn modelId="{28A62F09-6631-4A66-9BA4-B6BB0D0E7507}" type="presParOf" srcId="{45181F52-DCF7-4852-90BD-D22B910E638B}" destId="{3EED98A8-BEA2-4929-AF9A-A342F219D810}" srcOrd="1" destOrd="0" presId="urn:microsoft.com/office/officeart/2018/5/layout/IconLeafLabelList"/>
    <dgm:cxn modelId="{880A3397-868A-4C98-82FD-506ADFC2D4D5}" type="presParOf" srcId="{45181F52-DCF7-4852-90BD-D22B910E638B}" destId="{15D36561-B58F-4ED8-A339-4468C53429A6}" srcOrd="2" destOrd="0" presId="urn:microsoft.com/office/officeart/2018/5/layout/IconLeafLabelList"/>
    <dgm:cxn modelId="{AEC997F0-BA20-4E51-AE9B-93EC754B83FA}" type="presParOf" srcId="{15D36561-B58F-4ED8-A339-4468C53429A6}" destId="{511E8F7C-110E-46E3-9679-711D4FE4D8A3}" srcOrd="0" destOrd="0" presId="urn:microsoft.com/office/officeart/2018/5/layout/IconLeafLabelList"/>
    <dgm:cxn modelId="{595C08F5-B917-4383-82CB-F2124EE95218}" type="presParOf" srcId="{15D36561-B58F-4ED8-A339-4468C53429A6}" destId="{C285BD2B-8E2B-41B1-9B2D-EA890A206E97}" srcOrd="1" destOrd="0" presId="urn:microsoft.com/office/officeart/2018/5/layout/IconLeafLabelList"/>
    <dgm:cxn modelId="{B9803992-2956-4986-8725-7F1161BF6AEB}" type="presParOf" srcId="{15D36561-B58F-4ED8-A339-4468C53429A6}" destId="{F88B7D72-3AA0-46A5-BEC0-0E81957BA57F}" srcOrd="2" destOrd="0" presId="urn:microsoft.com/office/officeart/2018/5/layout/IconLeafLabelList"/>
    <dgm:cxn modelId="{5EFF5821-5AD7-45B8-9958-A940F3DFAFAE}" type="presParOf" srcId="{15D36561-B58F-4ED8-A339-4468C53429A6}" destId="{391A9806-7CF2-4CEE-933B-4A5A0D83D49C}" srcOrd="3" destOrd="0" presId="urn:microsoft.com/office/officeart/2018/5/layout/IconLeafLabelList"/>
    <dgm:cxn modelId="{A3F930DB-76B0-4F35-84BE-BD4FBFB966F8}" type="presParOf" srcId="{45181F52-DCF7-4852-90BD-D22B910E638B}" destId="{F140B796-D373-443A-B086-047EAD4E3685}" srcOrd="3" destOrd="0" presId="urn:microsoft.com/office/officeart/2018/5/layout/IconLeafLabelList"/>
    <dgm:cxn modelId="{17A1E012-597A-4436-9135-117F90D31243}" type="presParOf" srcId="{45181F52-DCF7-4852-90BD-D22B910E638B}" destId="{B0680E5C-62C4-4DB7-AEE5-B104DECA19DE}" srcOrd="4" destOrd="0" presId="urn:microsoft.com/office/officeart/2018/5/layout/IconLeafLabelList"/>
    <dgm:cxn modelId="{F83C7314-CE29-43B6-BE8C-62F7AB4589FB}" type="presParOf" srcId="{B0680E5C-62C4-4DB7-AEE5-B104DECA19DE}" destId="{50B08990-558A-4B0C-AE07-0E728A0B4351}" srcOrd="0" destOrd="0" presId="urn:microsoft.com/office/officeart/2018/5/layout/IconLeafLabelList"/>
    <dgm:cxn modelId="{77F7D0F3-1196-4DD5-BE7A-8D1ABC20B84E}" type="presParOf" srcId="{B0680E5C-62C4-4DB7-AEE5-B104DECA19DE}" destId="{FDA21B04-5C25-496D-8C16-EDCF0EB6E5B6}" srcOrd="1" destOrd="0" presId="urn:microsoft.com/office/officeart/2018/5/layout/IconLeafLabelList"/>
    <dgm:cxn modelId="{DD21E117-F82F-4881-9AD2-04DC36744412}" type="presParOf" srcId="{B0680E5C-62C4-4DB7-AEE5-B104DECA19DE}" destId="{FE160B60-9D66-4541-8D13-3565F50AFBB1}" srcOrd="2" destOrd="0" presId="urn:microsoft.com/office/officeart/2018/5/layout/IconLeafLabelList"/>
    <dgm:cxn modelId="{A952D481-7C53-47B7-AF38-F78A6D4441C5}" type="presParOf" srcId="{B0680E5C-62C4-4DB7-AEE5-B104DECA19DE}" destId="{BBC33D48-47A3-4FD3-B924-0BDC23C8965D}" srcOrd="3" destOrd="0" presId="urn:microsoft.com/office/officeart/2018/5/layout/IconLeafLabelList"/>
    <dgm:cxn modelId="{E68B02E9-BFB1-4531-B881-DF04D3EDC093}" type="presParOf" srcId="{45181F52-DCF7-4852-90BD-D22B910E638B}" destId="{509EB377-E7A1-4F51-B0EB-F2EED7A51A29}" srcOrd="5" destOrd="0" presId="urn:microsoft.com/office/officeart/2018/5/layout/IconLeafLabelList"/>
    <dgm:cxn modelId="{AFD87BE1-11C0-45D1-A005-E66590891891}" type="presParOf" srcId="{45181F52-DCF7-4852-90BD-D22B910E638B}" destId="{76AC1DE7-1F30-43F3-ADEF-17D0CF356706}" srcOrd="6" destOrd="0" presId="urn:microsoft.com/office/officeart/2018/5/layout/IconLeafLabelList"/>
    <dgm:cxn modelId="{74EA5878-2635-41D0-B936-C50A9F3FB100}" type="presParOf" srcId="{76AC1DE7-1F30-43F3-ADEF-17D0CF356706}" destId="{8512DEAF-9DD4-417E-8D5D-D8CA82C433B5}" srcOrd="0" destOrd="0" presId="urn:microsoft.com/office/officeart/2018/5/layout/IconLeafLabelList"/>
    <dgm:cxn modelId="{0221434E-8320-42B9-82CD-F8286C9E7060}" type="presParOf" srcId="{76AC1DE7-1F30-43F3-ADEF-17D0CF356706}" destId="{D3E0BFDE-AA40-4C1D-868E-220FBD472083}" srcOrd="1" destOrd="0" presId="urn:microsoft.com/office/officeart/2018/5/layout/IconLeafLabelList"/>
    <dgm:cxn modelId="{D7FD0990-1AEA-4199-80CC-882227D04DE1}" type="presParOf" srcId="{76AC1DE7-1F30-43F3-ADEF-17D0CF356706}" destId="{237B9EEB-0E88-4C89-AD33-E86B0DCA7BE7}" srcOrd="2" destOrd="0" presId="urn:microsoft.com/office/officeart/2018/5/layout/IconLeafLabelList"/>
    <dgm:cxn modelId="{ABB4573D-F5BA-48F9-9972-C3181CFFC33C}" type="presParOf" srcId="{76AC1DE7-1F30-43F3-ADEF-17D0CF356706}" destId="{3D4993AF-5C3E-4B0F-B305-A4C89ED3CE1F}" srcOrd="3" destOrd="0" presId="urn:microsoft.com/office/officeart/2018/5/layout/IconLeafLabelList"/>
    <dgm:cxn modelId="{570150AE-2BCA-4585-A421-5163B34A16E5}" type="presParOf" srcId="{45181F52-DCF7-4852-90BD-D22B910E638B}" destId="{5A2F8100-41C9-47A6-887A-113C749D167C}" srcOrd="7" destOrd="0" presId="urn:microsoft.com/office/officeart/2018/5/layout/IconLeafLabelList"/>
    <dgm:cxn modelId="{00C82E11-5C04-4A37-9D21-4D4F9D4A7778}" type="presParOf" srcId="{45181F52-DCF7-4852-90BD-D22B910E638B}" destId="{17EB096C-8404-4CEB-8645-394E94C7CB9D}" srcOrd="8" destOrd="0" presId="urn:microsoft.com/office/officeart/2018/5/layout/IconLeafLabelList"/>
    <dgm:cxn modelId="{55F29244-A6C2-40FE-ABFC-0F627693F4E5}" type="presParOf" srcId="{17EB096C-8404-4CEB-8645-394E94C7CB9D}" destId="{9DF9BBDD-D0FE-460A-BE1C-D9990F242B4F}" srcOrd="0" destOrd="0" presId="urn:microsoft.com/office/officeart/2018/5/layout/IconLeafLabelList"/>
    <dgm:cxn modelId="{EEA85B81-ED48-40C1-997B-4724CFD00085}" type="presParOf" srcId="{17EB096C-8404-4CEB-8645-394E94C7CB9D}" destId="{651C2314-ED14-42AE-8BC7-A645B3CE3553}" srcOrd="1" destOrd="0" presId="urn:microsoft.com/office/officeart/2018/5/layout/IconLeafLabelList"/>
    <dgm:cxn modelId="{D99D71DA-F968-4894-BA55-1E21EF659A6C}" type="presParOf" srcId="{17EB096C-8404-4CEB-8645-394E94C7CB9D}" destId="{8B7D9CE8-49F7-4383-B6DB-534D094A537C}" srcOrd="2" destOrd="0" presId="urn:microsoft.com/office/officeart/2018/5/layout/IconLeafLabelList"/>
    <dgm:cxn modelId="{17C78524-0145-41EF-AA07-B942B4BA4B2B}" type="presParOf" srcId="{17EB096C-8404-4CEB-8645-394E94C7CB9D}" destId="{D04CD7B8-3A25-489A-93AB-6A13268C047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FEAB78-7DBD-4ABF-B1F9-2699D3D3C16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483D59D-8F3F-4156-8F8A-111CFBDBC46B}">
      <dgm:prSet/>
      <dgm:spPr/>
      <dgm:t>
        <a:bodyPr/>
        <a:lstStyle/>
        <a:p>
          <a:r>
            <a:rPr lang="en-GB" b="1" i="0" dirty="0"/>
            <a:t>Verbs for Communication</a:t>
          </a:r>
          <a:endParaRPr lang="en-US" dirty="0"/>
        </a:p>
      </dgm:t>
    </dgm:pt>
    <dgm:pt modelId="{88ADFA6E-2B9F-4EA6-B67E-DF2569A06EE5}" type="parTrans" cxnId="{0E94ABC6-EDF5-4407-94C5-5ECB0F515E72}">
      <dgm:prSet/>
      <dgm:spPr/>
      <dgm:t>
        <a:bodyPr/>
        <a:lstStyle/>
        <a:p>
          <a:endParaRPr lang="en-US"/>
        </a:p>
      </dgm:t>
    </dgm:pt>
    <dgm:pt modelId="{F1CB3A30-1453-4D5D-BDEC-5DC4BE3858CD}" type="sibTrans" cxnId="{0E94ABC6-EDF5-4407-94C5-5ECB0F515E72}">
      <dgm:prSet/>
      <dgm:spPr/>
      <dgm:t>
        <a:bodyPr/>
        <a:lstStyle/>
        <a:p>
          <a:endParaRPr lang="en-US"/>
        </a:p>
      </dgm:t>
    </dgm:pt>
    <dgm:pt modelId="{9103C05D-2C8D-4A80-833E-514AD79753CF}">
      <dgm:prSet/>
      <dgm:spPr>
        <a:solidFill>
          <a:schemeClr val="accent6"/>
        </a:solidFill>
      </dgm:spPr>
      <dgm:t>
        <a:bodyPr/>
        <a:lstStyle/>
        <a:p>
          <a:r>
            <a:rPr lang="en-GB" b="0" i="0"/>
            <a:t>Advised a team member </a:t>
          </a:r>
          <a:endParaRPr lang="en-US"/>
        </a:p>
      </dgm:t>
    </dgm:pt>
    <dgm:pt modelId="{F906739A-0E24-4CEB-89CA-D5AA1F80D1FA}" type="parTrans" cxnId="{8591A314-FE09-495A-BB3A-815D37A6C691}">
      <dgm:prSet/>
      <dgm:spPr/>
      <dgm:t>
        <a:bodyPr/>
        <a:lstStyle/>
        <a:p>
          <a:endParaRPr lang="en-US"/>
        </a:p>
      </dgm:t>
    </dgm:pt>
    <dgm:pt modelId="{2255BF4F-9C5B-4C9C-B471-0892E919F19C}" type="sibTrans" cxnId="{8591A314-FE09-495A-BB3A-815D37A6C691}">
      <dgm:prSet/>
      <dgm:spPr/>
      <dgm:t>
        <a:bodyPr/>
        <a:lstStyle/>
        <a:p>
          <a:endParaRPr lang="en-US"/>
        </a:p>
      </dgm:t>
    </dgm:pt>
    <dgm:pt modelId="{329D542E-653C-41FB-B763-AB1FC196D812}">
      <dgm:prSet/>
      <dgm:spPr>
        <a:solidFill>
          <a:schemeClr val="accent2"/>
        </a:solidFill>
      </dgm:spPr>
      <dgm:t>
        <a:bodyPr/>
        <a:lstStyle/>
        <a:p>
          <a:r>
            <a:rPr lang="en-GB" b="0" i="0" dirty="0"/>
            <a:t>Authored a report </a:t>
          </a:r>
          <a:endParaRPr lang="en-US" dirty="0"/>
        </a:p>
      </dgm:t>
    </dgm:pt>
    <dgm:pt modelId="{BA1A05DE-56EE-42BB-AF13-07DE382D6910}" type="parTrans" cxnId="{457AA408-BBB5-4140-A4C5-460E452F2BB6}">
      <dgm:prSet/>
      <dgm:spPr/>
      <dgm:t>
        <a:bodyPr/>
        <a:lstStyle/>
        <a:p>
          <a:endParaRPr lang="en-US"/>
        </a:p>
      </dgm:t>
    </dgm:pt>
    <dgm:pt modelId="{6B3948A1-FA0D-45BC-8367-0980E3EC2C6B}" type="sibTrans" cxnId="{457AA408-BBB5-4140-A4C5-460E452F2BB6}">
      <dgm:prSet/>
      <dgm:spPr/>
      <dgm:t>
        <a:bodyPr/>
        <a:lstStyle/>
        <a:p>
          <a:endParaRPr lang="en-US"/>
        </a:p>
      </dgm:t>
    </dgm:pt>
    <dgm:pt modelId="{9E7B4FD9-2DF9-40E1-90BB-82837D01CCFC}">
      <dgm:prSet/>
      <dgm:spPr>
        <a:solidFill>
          <a:schemeClr val="accent4">
            <a:lumMod val="75000"/>
          </a:schemeClr>
        </a:solidFill>
      </dgm:spPr>
      <dgm:t>
        <a:bodyPr/>
        <a:lstStyle/>
        <a:p>
          <a:r>
            <a:rPr lang="en-GB" b="0" i="0" dirty="0"/>
            <a:t>Briefed the team</a:t>
          </a:r>
          <a:endParaRPr lang="en-US" dirty="0"/>
        </a:p>
      </dgm:t>
    </dgm:pt>
    <dgm:pt modelId="{F5B0EC8A-7ED8-4D26-89FD-CA78B91ED1FF}" type="parTrans" cxnId="{5FD10E1D-493C-41B2-A291-26398F3E8577}">
      <dgm:prSet/>
      <dgm:spPr/>
      <dgm:t>
        <a:bodyPr/>
        <a:lstStyle/>
        <a:p>
          <a:endParaRPr lang="en-US"/>
        </a:p>
      </dgm:t>
    </dgm:pt>
    <dgm:pt modelId="{2C71F4C9-8EE9-4740-B545-995FFE0036D2}" type="sibTrans" cxnId="{5FD10E1D-493C-41B2-A291-26398F3E8577}">
      <dgm:prSet/>
      <dgm:spPr/>
      <dgm:t>
        <a:bodyPr/>
        <a:lstStyle/>
        <a:p>
          <a:endParaRPr lang="en-US"/>
        </a:p>
      </dgm:t>
    </dgm:pt>
    <dgm:pt modelId="{9F135925-D16D-41D6-A3D8-3CACB3DD58E3}">
      <dgm:prSet/>
      <dgm:spPr>
        <a:solidFill>
          <a:schemeClr val="accent1"/>
        </a:solidFill>
      </dgm:spPr>
      <dgm:t>
        <a:bodyPr/>
        <a:lstStyle/>
        <a:p>
          <a:r>
            <a:rPr lang="en-GB" b="0" i="0" dirty="0"/>
            <a:t>Campaigned for action</a:t>
          </a:r>
          <a:endParaRPr lang="en-US" dirty="0"/>
        </a:p>
      </dgm:t>
    </dgm:pt>
    <dgm:pt modelId="{EED03329-FAAE-4DB3-956E-9FBD7E7E04FE}" type="parTrans" cxnId="{2C952484-6FD4-465B-9DB7-35E3C537E47E}">
      <dgm:prSet/>
      <dgm:spPr/>
      <dgm:t>
        <a:bodyPr/>
        <a:lstStyle/>
        <a:p>
          <a:endParaRPr lang="en-US"/>
        </a:p>
      </dgm:t>
    </dgm:pt>
    <dgm:pt modelId="{8BA3F291-21EC-4653-81DE-B1259D31B5AD}" type="sibTrans" cxnId="{2C952484-6FD4-465B-9DB7-35E3C537E47E}">
      <dgm:prSet/>
      <dgm:spPr/>
      <dgm:t>
        <a:bodyPr/>
        <a:lstStyle/>
        <a:p>
          <a:endParaRPr lang="en-US"/>
        </a:p>
      </dgm:t>
    </dgm:pt>
    <dgm:pt modelId="{B7D975EE-E5C6-4A98-959D-5310B5B2FA30}">
      <dgm:prSet/>
      <dgm:spPr>
        <a:solidFill>
          <a:schemeClr val="accent5">
            <a:lumMod val="50000"/>
          </a:schemeClr>
        </a:solidFill>
      </dgm:spPr>
      <dgm:t>
        <a:bodyPr/>
        <a:lstStyle/>
        <a:p>
          <a:r>
            <a:rPr lang="en-GB" b="0" i="0" dirty="0"/>
            <a:t>Coauthored a book </a:t>
          </a:r>
          <a:endParaRPr lang="en-US" dirty="0"/>
        </a:p>
      </dgm:t>
    </dgm:pt>
    <dgm:pt modelId="{DA807918-21DB-4E60-A7F7-18A6CA3213D3}" type="parTrans" cxnId="{DF62CFE5-23C1-4544-B441-9EB40CBA8833}">
      <dgm:prSet/>
      <dgm:spPr/>
      <dgm:t>
        <a:bodyPr/>
        <a:lstStyle/>
        <a:p>
          <a:endParaRPr lang="en-US"/>
        </a:p>
      </dgm:t>
    </dgm:pt>
    <dgm:pt modelId="{8F587806-B687-4F5B-9E87-B28CBE804800}" type="sibTrans" cxnId="{DF62CFE5-23C1-4544-B441-9EB40CBA8833}">
      <dgm:prSet/>
      <dgm:spPr/>
      <dgm:t>
        <a:bodyPr/>
        <a:lstStyle/>
        <a:p>
          <a:endParaRPr lang="en-US"/>
        </a:p>
      </dgm:t>
    </dgm:pt>
    <dgm:pt modelId="{2673CC68-CAED-41D1-B685-A6B979FAA1E8}">
      <dgm:prSet/>
      <dgm:spPr>
        <a:solidFill>
          <a:schemeClr val="accent2">
            <a:lumMod val="50000"/>
          </a:schemeClr>
        </a:solidFill>
      </dgm:spPr>
      <dgm:t>
        <a:bodyPr/>
        <a:lstStyle/>
        <a:p>
          <a:r>
            <a:rPr lang="en-GB" b="0" i="0" dirty="0"/>
            <a:t>Composed a letter </a:t>
          </a:r>
          <a:endParaRPr lang="en-US" dirty="0"/>
        </a:p>
      </dgm:t>
    </dgm:pt>
    <dgm:pt modelId="{9388D5C9-47A6-4617-ACD9-FEBBA089F58B}" type="parTrans" cxnId="{82E3A7A6-35D4-48B8-AA22-5051B37D6F4D}">
      <dgm:prSet/>
      <dgm:spPr/>
      <dgm:t>
        <a:bodyPr/>
        <a:lstStyle/>
        <a:p>
          <a:endParaRPr lang="en-US"/>
        </a:p>
      </dgm:t>
    </dgm:pt>
    <dgm:pt modelId="{D62B2857-0E16-4CA0-9EC0-BD79CAB251DE}" type="sibTrans" cxnId="{82E3A7A6-35D4-48B8-AA22-5051B37D6F4D}">
      <dgm:prSet/>
      <dgm:spPr/>
      <dgm:t>
        <a:bodyPr/>
        <a:lstStyle/>
        <a:p>
          <a:endParaRPr lang="en-US"/>
        </a:p>
      </dgm:t>
    </dgm:pt>
    <dgm:pt modelId="{D30C5E98-2121-4A4F-AE2D-489B2855770F}">
      <dgm:prSet/>
      <dgm:spPr>
        <a:solidFill>
          <a:schemeClr val="accent5"/>
        </a:solidFill>
      </dgm:spPr>
      <dgm:t>
        <a:bodyPr/>
        <a:lstStyle/>
        <a:p>
          <a:r>
            <a:rPr lang="en-GB" b="0" i="0" dirty="0"/>
            <a:t>Conveyed an idea</a:t>
          </a:r>
          <a:endParaRPr lang="en-US" dirty="0"/>
        </a:p>
      </dgm:t>
    </dgm:pt>
    <dgm:pt modelId="{C1FCC1AB-5A9E-418B-9622-23764DB18B1D}" type="parTrans" cxnId="{47E11F53-830B-43A8-B6D0-6E440AB12FC5}">
      <dgm:prSet/>
      <dgm:spPr/>
      <dgm:t>
        <a:bodyPr/>
        <a:lstStyle/>
        <a:p>
          <a:endParaRPr lang="en-US"/>
        </a:p>
      </dgm:t>
    </dgm:pt>
    <dgm:pt modelId="{5F789C22-51C2-4CE9-8B48-F7B9A242D6B2}" type="sibTrans" cxnId="{47E11F53-830B-43A8-B6D0-6E440AB12FC5}">
      <dgm:prSet/>
      <dgm:spPr/>
      <dgm:t>
        <a:bodyPr/>
        <a:lstStyle/>
        <a:p>
          <a:endParaRPr lang="en-US"/>
        </a:p>
      </dgm:t>
    </dgm:pt>
    <dgm:pt modelId="{3C107E46-F53E-488E-8939-D9E43C3E49A3}">
      <dgm:prSet/>
      <dgm:spPr/>
      <dgm:t>
        <a:bodyPr/>
        <a:lstStyle/>
        <a:p>
          <a:r>
            <a:rPr lang="en-GB" b="0" i="0"/>
            <a:t>Convinced a boss</a:t>
          </a:r>
          <a:endParaRPr lang="en-US"/>
        </a:p>
      </dgm:t>
    </dgm:pt>
    <dgm:pt modelId="{7E61DDB4-9F41-43BC-8E94-6FF6F7B59582}" type="parTrans" cxnId="{0EB7EBF3-6DBC-4794-B01D-F19DEA3A1FC5}">
      <dgm:prSet/>
      <dgm:spPr/>
      <dgm:t>
        <a:bodyPr/>
        <a:lstStyle/>
        <a:p>
          <a:endParaRPr lang="en-US"/>
        </a:p>
      </dgm:t>
    </dgm:pt>
    <dgm:pt modelId="{4886F222-AD1D-46EA-880E-2FC6E25D49B6}" type="sibTrans" cxnId="{0EB7EBF3-6DBC-4794-B01D-F19DEA3A1FC5}">
      <dgm:prSet/>
      <dgm:spPr/>
      <dgm:t>
        <a:bodyPr/>
        <a:lstStyle/>
        <a:p>
          <a:endParaRPr lang="en-US"/>
        </a:p>
      </dgm:t>
    </dgm:pt>
    <dgm:pt modelId="{8ABC856D-6514-4514-9BC9-0E9D6752B68D}">
      <dgm:prSet/>
      <dgm:spPr>
        <a:solidFill>
          <a:schemeClr val="accent6"/>
        </a:solidFill>
      </dgm:spPr>
      <dgm:t>
        <a:bodyPr/>
        <a:lstStyle/>
        <a:p>
          <a:r>
            <a:rPr lang="en-GB" b="0" i="0"/>
            <a:t>Corresponded with clients</a:t>
          </a:r>
          <a:endParaRPr lang="en-US"/>
        </a:p>
      </dgm:t>
    </dgm:pt>
    <dgm:pt modelId="{E89BA10A-1F96-43F7-B128-D86D63F7030E}" type="parTrans" cxnId="{CE7E143A-B9B7-4E60-913D-404830DF60DE}">
      <dgm:prSet/>
      <dgm:spPr/>
      <dgm:t>
        <a:bodyPr/>
        <a:lstStyle/>
        <a:p>
          <a:endParaRPr lang="en-US"/>
        </a:p>
      </dgm:t>
    </dgm:pt>
    <dgm:pt modelId="{D2E512B7-15A6-4100-9FAD-A93DBC5AF555}" type="sibTrans" cxnId="{CE7E143A-B9B7-4E60-913D-404830DF60DE}">
      <dgm:prSet/>
      <dgm:spPr/>
      <dgm:t>
        <a:bodyPr/>
        <a:lstStyle/>
        <a:p>
          <a:endParaRPr lang="en-US"/>
        </a:p>
      </dgm:t>
    </dgm:pt>
    <dgm:pt modelId="{E5416B7F-689A-41F6-A676-D5047E23B9A6}">
      <dgm:prSet/>
      <dgm:spPr>
        <a:solidFill>
          <a:schemeClr val="accent2">
            <a:lumMod val="50000"/>
          </a:schemeClr>
        </a:solidFill>
      </dgm:spPr>
      <dgm:t>
        <a:bodyPr/>
        <a:lstStyle/>
        <a:p>
          <a:r>
            <a:rPr lang="en-GB" b="0" i="0"/>
            <a:t>Critiqued a piece of work</a:t>
          </a:r>
          <a:endParaRPr lang="en-US"/>
        </a:p>
      </dgm:t>
    </dgm:pt>
    <dgm:pt modelId="{66259AFC-3618-402A-A554-2D00F22FB3AC}" type="parTrans" cxnId="{BD9D17F0-15AC-4646-B72E-C27EF29066C1}">
      <dgm:prSet/>
      <dgm:spPr/>
      <dgm:t>
        <a:bodyPr/>
        <a:lstStyle/>
        <a:p>
          <a:endParaRPr lang="en-US"/>
        </a:p>
      </dgm:t>
    </dgm:pt>
    <dgm:pt modelId="{4639EFD9-C736-44B7-9C45-F07AB4413B54}" type="sibTrans" cxnId="{BD9D17F0-15AC-4646-B72E-C27EF29066C1}">
      <dgm:prSet/>
      <dgm:spPr/>
      <dgm:t>
        <a:bodyPr/>
        <a:lstStyle/>
        <a:p>
          <a:endParaRPr lang="en-US"/>
        </a:p>
      </dgm:t>
    </dgm:pt>
    <dgm:pt modelId="{5A3880D0-5B85-4CE2-A3AA-F44190B5EAC4}">
      <dgm:prSet/>
      <dgm:spPr>
        <a:solidFill>
          <a:schemeClr val="accent4">
            <a:lumMod val="75000"/>
          </a:schemeClr>
        </a:solidFill>
      </dgm:spPr>
      <dgm:t>
        <a:bodyPr/>
        <a:lstStyle/>
        <a:p>
          <a:r>
            <a:rPr lang="en-GB" b="0" i="0"/>
            <a:t>Defined a word</a:t>
          </a:r>
          <a:endParaRPr lang="en-US"/>
        </a:p>
      </dgm:t>
    </dgm:pt>
    <dgm:pt modelId="{950548CD-90FA-4210-8156-883DB212C5F5}" type="parTrans" cxnId="{A795BD98-6048-4CDA-B916-959DC931AE2E}">
      <dgm:prSet/>
      <dgm:spPr/>
      <dgm:t>
        <a:bodyPr/>
        <a:lstStyle/>
        <a:p>
          <a:endParaRPr lang="en-US"/>
        </a:p>
      </dgm:t>
    </dgm:pt>
    <dgm:pt modelId="{17482F78-87AD-4306-9A8D-2399F630F26C}" type="sibTrans" cxnId="{A795BD98-6048-4CDA-B916-959DC931AE2E}">
      <dgm:prSet/>
      <dgm:spPr/>
      <dgm:t>
        <a:bodyPr/>
        <a:lstStyle/>
        <a:p>
          <a:endParaRPr lang="en-US"/>
        </a:p>
      </dgm:t>
    </dgm:pt>
    <dgm:pt modelId="{351DFC1F-276D-492B-AC98-4460B9DE0E05}">
      <dgm:prSet/>
      <dgm:spPr/>
      <dgm:t>
        <a:bodyPr/>
        <a:lstStyle/>
        <a:p>
          <a:r>
            <a:rPr lang="en-GB" b="0" i="0" dirty="0"/>
            <a:t>Documented an outcome</a:t>
          </a:r>
          <a:endParaRPr lang="en-US" dirty="0"/>
        </a:p>
      </dgm:t>
    </dgm:pt>
    <dgm:pt modelId="{C84B4DC6-4947-4A0B-BAED-3821AFD45B47}" type="parTrans" cxnId="{74F1A43C-D720-4114-ACEB-0CF19E6CADF9}">
      <dgm:prSet/>
      <dgm:spPr/>
      <dgm:t>
        <a:bodyPr/>
        <a:lstStyle/>
        <a:p>
          <a:endParaRPr lang="en-US"/>
        </a:p>
      </dgm:t>
    </dgm:pt>
    <dgm:pt modelId="{AA0512EA-5E44-49E2-8778-166FB790E563}" type="sibTrans" cxnId="{74F1A43C-D720-4114-ACEB-0CF19E6CADF9}">
      <dgm:prSet/>
      <dgm:spPr/>
      <dgm:t>
        <a:bodyPr/>
        <a:lstStyle/>
        <a:p>
          <a:endParaRPr lang="en-US"/>
        </a:p>
      </dgm:t>
    </dgm:pt>
    <dgm:pt modelId="{E2F14397-B6E2-4C6F-9F71-21F91A09703E}">
      <dgm:prSet/>
      <dgm:spPr>
        <a:solidFill>
          <a:schemeClr val="accent5">
            <a:lumMod val="50000"/>
          </a:schemeClr>
        </a:solidFill>
      </dgm:spPr>
      <dgm:t>
        <a:bodyPr/>
        <a:lstStyle/>
        <a:p>
          <a:r>
            <a:rPr lang="en-GB" b="0" i="0" dirty="0"/>
            <a:t>Drafted an assignment</a:t>
          </a:r>
          <a:endParaRPr lang="en-US" dirty="0"/>
        </a:p>
      </dgm:t>
    </dgm:pt>
    <dgm:pt modelId="{5503DF52-A922-4D6E-8B95-B24F52D08445}" type="parTrans" cxnId="{460FE242-8817-422B-871B-5C9F5BD3BA55}">
      <dgm:prSet/>
      <dgm:spPr/>
      <dgm:t>
        <a:bodyPr/>
        <a:lstStyle/>
        <a:p>
          <a:endParaRPr lang="en-US"/>
        </a:p>
      </dgm:t>
    </dgm:pt>
    <dgm:pt modelId="{E987D76C-4399-45E8-80F0-113E8C575AE7}" type="sibTrans" cxnId="{460FE242-8817-422B-871B-5C9F5BD3BA55}">
      <dgm:prSet/>
      <dgm:spPr/>
      <dgm:t>
        <a:bodyPr/>
        <a:lstStyle/>
        <a:p>
          <a:endParaRPr lang="en-US"/>
        </a:p>
      </dgm:t>
    </dgm:pt>
    <dgm:pt modelId="{0ABDA7E4-51B1-4B13-B362-A1F734AA1AE1}">
      <dgm:prSet/>
      <dgm:spPr>
        <a:solidFill>
          <a:schemeClr val="accent6"/>
        </a:solidFill>
      </dgm:spPr>
      <dgm:t>
        <a:bodyPr/>
        <a:lstStyle/>
        <a:p>
          <a:r>
            <a:rPr lang="en-GB" b="0" i="0"/>
            <a:t>Edited an essay </a:t>
          </a:r>
          <a:endParaRPr lang="en-US"/>
        </a:p>
      </dgm:t>
    </dgm:pt>
    <dgm:pt modelId="{D4F3F905-5CCC-412F-8A4A-68D12109F501}" type="parTrans" cxnId="{1CB2DA4F-BB18-447E-BE9D-423924DE5DF2}">
      <dgm:prSet/>
      <dgm:spPr/>
      <dgm:t>
        <a:bodyPr/>
        <a:lstStyle/>
        <a:p>
          <a:endParaRPr lang="en-US"/>
        </a:p>
      </dgm:t>
    </dgm:pt>
    <dgm:pt modelId="{755A18DE-9D61-4A9A-8406-8EF32A7CD04F}" type="sibTrans" cxnId="{1CB2DA4F-BB18-447E-BE9D-423924DE5DF2}">
      <dgm:prSet/>
      <dgm:spPr/>
      <dgm:t>
        <a:bodyPr/>
        <a:lstStyle/>
        <a:p>
          <a:endParaRPr lang="en-US"/>
        </a:p>
      </dgm:t>
    </dgm:pt>
    <dgm:pt modelId="{7272F932-FFE3-4108-AFAA-2C80C469EEE8}">
      <dgm:prSet/>
      <dgm:spPr>
        <a:solidFill>
          <a:schemeClr val="accent4">
            <a:lumMod val="75000"/>
          </a:schemeClr>
        </a:solidFill>
      </dgm:spPr>
      <dgm:t>
        <a:bodyPr/>
        <a:lstStyle/>
        <a:p>
          <a:r>
            <a:rPr lang="en-GB" b="0" i="0" dirty="0"/>
            <a:t>Illustrated a point</a:t>
          </a:r>
          <a:endParaRPr lang="en-US" dirty="0"/>
        </a:p>
      </dgm:t>
    </dgm:pt>
    <dgm:pt modelId="{E16239D8-1FA3-4916-A446-791C587C9B4C}" type="parTrans" cxnId="{E6F8F52C-D69A-48E0-B6AE-ADA4B8666A3A}">
      <dgm:prSet/>
      <dgm:spPr/>
      <dgm:t>
        <a:bodyPr/>
        <a:lstStyle/>
        <a:p>
          <a:endParaRPr lang="en-US"/>
        </a:p>
      </dgm:t>
    </dgm:pt>
    <dgm:pt modelId="{7CE024A6-A79C-4A6E-AEAC-E74962D21916}" type="sibTrans" cxnId="{E6F8F52C-D69A-48E0-B6AE-ADA4B8666A3A}">
      <dgm:prSet/>
      <dgm:spPr/>
      <dgm:t>
        <a:bodyPr/>
        <a:lstStyle/>
        <a:p>
          <a:endParaRPr lang="en-US"/>
        </a:p>
      </dgm:t>
    </dgm:pt>
    <dgm:pt modelId="{78FBA5B8-8929-4812-B6E1-2382F27976D5}">
      <dgm:prSet/>
      <dgm:spPr/>
      <dgm:t>
        <a:bodyPr/>
        <a:lstStyle/>
        <a:p>
          <a:r>
            <a:rPr lang="en-GB" b="0" i="0" dirty="0"/>
            <a:t>Outlined your findings</a:t>
          </a:r>
          <a:endParaRPr lang="en-US" dirty="0"/>
        </a:p>
      </dgm:t>
    </dgm:pt>
    <dgm:pt modelId="{1713B1B9-7154-4D62-A978-B204C6B6F02A}" type="parTrans" cxnId="{BD47C9DB-760A-4DEF-B5D6-841CE354BD84}">
      <dgm:prSet/>
      <dgm:spPr/>
      <dgm:t>
        <a:bodyPr/>
        <a:lstStyle/>
        <a:p>
          <a:endParaRPr lang="en-US"/>
        </a:p>
      </dgm:t>
    </dgm:pt>
    <dgm:pt modelId="{3206F8D8-0357-4627-BCF0-94DCF507D637}" type="sibTrans" cxnId="{BD47C9DB-760A-4DEF-B5D6-841CE354BD84}">
      <dgm:prSet/>
      <dgm:spPr/>
      <dgm:t>
        <a:bodyPr/>
        <a:lstStyle/>
        <a:p>
          <a:endParaRPr lang="en-US"/>
        </a:p>
      </dgm:t>
    </dgm:pt>
    <dgm:pt modelId="{A89D8701-EF46-4CB5-8A81-97576E701BCD}">
      <dgm:prSet/>
      <dgm:spPr>
        <a:solidFill>
          <a:schemeClr val="accent5"/>
        </a:solidFill>
      </dgm:spPr>
      <dgm:t>
        <a:bodyPr/>
        <a:lstStyle/>
        <a:p>
          <a:r>
            <a:rPr lang="en-GB" b="0" i="0"/>
            <a:t>Persuaded somebody</a:t>
          </a:r>
          <a:endParaRPr lang="en-US"/>
        </a:p>
      </dgm:t>
    </dgm:pt>
    <dgm:pt modelId="{4BEA49A5-F4F7-41D2-89A3-FD73B19A7941}" type="parTrans" cxnId="{6EA55553-DC85-452B-AB12-103EAF8BCEEB}">
      <dgm:prSet/>
      <dgm:spPr/>
      <dgm:t>
        <a:bodyPr/>
        <a:lstStyle/>
        <a:p>
          <a:endParaRPr lang="en-US"/>
        </a:p>
      </dgm:t>
    </dgm:pt>
    <dgm:pt modelId="{44DD3479-93EB-4049-876E-45E4BF602461}" type="sibTrans" cxnId="{6EA55553-DC85-452B-AB12-103EAF8BCEEB}">
      <dgm:prSet/>
      <dgm:spPr/>
      <dgm:t>
        <a:bodyPr/>
        <a:lstStyle/>
        <a:p>
          <a:endParaRPr lang="en-US"/>
        </a:p>
      </dgm:t>
    </dgm:pt>
    <dgm:pt modelId="{C03870A6-DA6E-4219-B07B-630242E5F883}">
      <dgm:prSet/>
      <dgm:spPr>
        <a:solidFill>
          <a:schemeClr val="accent5">
            <a:lumMod val="50000"/>
          </a:schemeClr>
        </a:solidFill>
      </dgm:spPr>
      <dgm:t>
        <a:bodyPr/>
        <a:lstStyle/>
        <a:p>
          <a:r>
            <a:rPr lang="en-GB" b="0" i="0" dirty="0"/>
            <a:t>Publicised an event </a:t>
          </a:r>
          <a:endParaRPr lang="en-US" dirty="0"/>
        </a:p>
      </dgm:t>
    </dgm:pt>
    <dgm:pt modelId="{6FE6E8EF-69F9-4227-942F-B94114918AA4}" type="parTrans" cxnId="{2F88ACBB-447F-4C05-8D0E-87CE315AEC3B}">
      <dgm:prSet/>
      <dgm:spPr/>
      <dgm:t>
        <a:bodyPr/>
        <a:lstStyle/>
        <a:p>
          <a:endParaRPr lang="en-US"/>
        </a:p>
      </dgm:t>
    </dgm:pt>
    <dgm:pt modelId="{E408FE7B-F744-4B57-9E7F-01A49B3D33D1}" type="sibTrans" cxnId="{2F88ACBB-447F-4C05-8D0E-87CE315AEC3B}">
      <dgm:prSet/>
      <dgm:spPr/>
      <dgm:t>
        <a:bodyPr/>
        <a:lstStyle/>
        <a:p>
          <a:endParaRPr lang="en-US"/>
        </a:p>
      </dgm:t>
    </dgm:pt>
    <dgm:pt modelId="{063011D7-3D4A-4313-9FEE-78FAFAE7EF3F}">
      <dgm:prSet/>
      <dgm:spPr>
        <a:solidFill>
          <a:schemeClr val="accent2"/>
        </a:solidFill>
      </dgm:spPr>
      <dgm:t>
        <a:bodyPr/>
        <a:lstStyle/>
        <a:p>
          <a:r>
            <a:rPr lang="en-GB" b="0" i="0"/>
            <a:t>Reviewed a CV</a:t>
          </a:r>
          <a:endParaRPr lang="en-US"/>
        </a:p>
      </dgm:t>
    </dgm:pt>
    <dgm:pt modelId="{FC3C91C2-61E7-4BCA-B74A-88D8670C62A8}" type="parTrans" cxnId="{F2197E28-BBD7-4542-B2DE-35521C221C57}">
      <dgm:prSet/>
      <dgm:spPr/>
      <dgm:t>
        <a:bodyPr/>
        <a:lstStyle/>
        <a:p>
          <a:endParaRPr lang="en-US"/>
        </a:p>
      </dgm:t>
    </dgm:pt>
    <dgm:pt modelId="{6C9CD11F-0D35-45BC-BDCB-893A8CBCC995}" type="sibTrans" cxnId="{F2197E28-BBD7-4542-B2DE-35521C221C57}">
      <dgm:prSet/>
      <dgm:spPr/>
      <dgm:t>
        <a:bodyPr/>
        <a:lstStyle/>
        <a:p>
          <a:endParaRPr lang="en-US"/>
        </a:p>
      </dgm:t>
    </dgm:pt>
    <dgm:pt modelId="{F2DFA6E1-924C-43BD-9285-7291042670A2}">
      <dgm:prSet/>
      <dgm:spPr>
        <a:solidFill>
          <a:schemeClr val="accent4">
            <a:lumMod val="75000"/>
          </a:schemeClr>
        </a:solidFill>
      </dgm:spPr>
      <dgm:t>
        <a:bodyPr/>
        <a:lstStyle/>
        <a:p>
          <a:r>
            <a:rPr lang="en-GB" b="0" i="0" dirty="0"/>
            <a:t>Wrote an essay</a:t>
          </a:r>
          <a:endParaRPr lang="en-US" dirty="0"/>
        </a:p>
      </dgm:t>
    </dgm:pt>
    <dgm:pt modelId="{B97C28D4-9A82-40BD-902E-4DB790A9955A}" type="parTrans" cxnId="{0AD09091-761E-468E-AA29-62D4E84BB9DB}">
      <dgm:prSet/>
      <dgm:spPr/>
      <dgm:t>
        <a:bodyPr/>
        <a:lstStyle/>
        <a:p>
          <a:endParaRPr lang="en-US"/>
        </a:p>
      </dgm:t>
    </dgm:pt>
    <dgm:pt modelId="{D0FBA0B0-F926-43D0-A080-748E4145E42A}" type="sibTrans" cxnId="{0AD09091-761E-468E-AA29-62D4E84BB9DB}">
      <dgm:prSet/>
      <dgm:spPr/>
      <dgm:t>
        <a:bodyPr/>
        <a:lstStyle/>
        <a:p>
          <a:endParaRPr lang="en-US"/>
        </a:p>
      </dgm:t>
    </dgm:pt>
    <dgm:pt modelId="{84E0332D-D760-4171-BB55-8BA04D8BBBC8}" type="pres">
      <dgm:prSet presAssocID="{DCFEAB78-7DBD-4ABF-B1F9-2699D3D3C168}" presName="diagram" presStyleCnt="0">
        <dgm:presLayoutVars>
          <dgm:dir/>
          <dgm:resizeHandles val="exact"/>
        </dgm:presLayoutVars>
      </dgm:prSet>
      <dgm:spPr/>
    </dgm:pt>
    <dgm:pt modelId="{FE5977A1-4766-4643-BDFB-837D97B337D0}" type="pres">
      <dgm:prSet presAssocID="{8483D59D-8F3F-4156-8F8A-111CFBDBC46B}" presName="node" presStyleLbl="node1" presStyleIdx="0" presStyleCnt="21">
        <dgm:presLayoutVars>
          <dgm:bulletEnabled val="1"/>
        </dgm:presLayoutVars>
      </dgm:prSet>
      <dgm:spPr/>
    </dgm:pt>
    <dgm:pt modelId="{8DF1B075-CFB2-41D6-832C-532695B5C32E}" type="pres">
      <dgm:prSet presAssocID="{F1CB3A30-1453-4D5D-BDEC-5DC4BE3858CD}" presName="sibTrans" presStyleCnt="0"/>
      <dgm:spPr/>
    </dgm:pt>
    <dgm:pt modelId="{B9101528-F7F7-4349-93FC-E66744012200}" type="pres">
      <dgm:prSet presAssocID="{9103C05D-2C8D-4A80-833E-514AD79753CF}" presName="node" presStyleLbl="node1" presStyleIdx="1" presStyleCnt="21">
        <dgm:presLayoutVars>
          <dgm:bulletEnabled val="1"/>
        </dgm:presLayoutVars>
      </dgm:prSet>
      <dgm:spPr/>
    </dgm:pt>
    <dgm:pt modelId="{A1896984-41A3-4F25-8EA1-70C79360CF56}" type="pres">
      <dgm:prSet presAssocID="{2255BF4F-9C5B-4C9C-B471-0892E919F19C}" presName="sibTrans" presStyleCnt="0"/>
      <dgm:spPr/>
    </dgm:pt>
    <dgm:pt modelId="{D7D2F2CA-197F-4FF7-B1F2-5DBB26035AF6}" type="pres">
      <dgm:prSet presAssocID="{329D542E-653C-41FB-B763-AB1FC196D812}" presName="node" presStyleLbl="node1" presStyleIdx="2" presStyleCnt="21">
        <dgm:presLayoutVars>
          <dgm:bulletEnabled val="1"/>
        </dgm:presLayoutVars>
      </dgm:prSet>
      <dgm:spPr/>
    </dgm:pt>
    <dgm:pt modelId="{B8A0F171-3316-4A09-A15B-AEC0DF9A7297}" type="pres">
      <dgm:prSet presAssocID="{6B3948A1-FA0D-45BC-8367-0980E3EC2C6B}" presName="sibTrans" presStyleCnt="0"/>
      <dgm:spPr/>
    </dgm:pt>
    <dgm:pt modelId="{B5F0C25E-A3CF-48B4-B3C1-D17F5F1FD3A1}" type="pres">
      <dgm:prSet presAssocID="{9E7B4FD9-2DF9-40E1-90BB-82837D01CCFC}" presName="node" presStyleLbl="node1" presStyleIdx="3" presStyleCnt="21">
        <dgm:presLayoutVars>
          <dgm:bulletEnabled val="1"/>
        </dgm:presLayoutVars>
      </dgm:prSet>
      <dgm:spPr/>
    </dgm:pt>
    <dgm:pt modelId="{85AB876F-FC02-40EC-85C7-585042B67A72}" type="pres">
      <dgm:prSet presAssocID="{2C71F4C9-8EE9-4740-B545-995FFE0036D2}" presName="sibTrans" presStyleCnt="0"/>
      <dgm:spPr/>
    </dgm:pt>
    <dgm:pt modelId="{46D6BA4F-94DC-4DE7-8591-40E066BC1F44}" type="pres">
      <dgm:prSet presAssocID="{9F135925-D16D-41D6-A3D8-3CACB3DD58E3}" presName="node" presStyleLbl="node1" presStyleIdx="4" presStyleCnt="21">
        <dgm:presLayoutVars>
          <dgm:bulletEnabled val="1"/>
        </dgm:presLayoutVars>
      </dgm:prSet>
      <dgm:spPr/>
    </dgm:pt>
    <dgm:pt modelId="{B8C12F94-EF2E-47F4-B242-5E6CC4A5837B}" type="pres">
      <dgm:prSet presAssocID="{8BA3F291-21EC-4653-81DE-B1259D31B5AD}" presName="sibTrans" presStyleCnt="0"/>
      <dgm:spPr/>
    </dgm:pt>
    <dgm:pt modelId="{0584C045-7C6E-4D9A-919C-0EB42CFD1763}" type="pres">
      <dgm:prSet presAssocID="{B7D975EE-E5C6-4A98-959D-5310B5B2FA30}" presName="node" presStyleLbl="node1" presStyleIdx="5" presStyleCnt="21">
        <dgm:presLayoutVars>
          <dgm:bulletEnabled val="1"/>
        </dgm:presLayoutVars>
      </dgm:prSet>
      <dgm:spPr/>
    </dgm:pt>
    <dgm:pt modelId="{55C2620A-253F-412D-B89B-ACF90C63B50C}" type="pres">
      <dgm:prSet presAssocID="{8F587806-B687-4F5B-9E87-B28CBE804800}" presName="sibTrans" presStyleCnt="0"/>
      <dgm:spPr/>
    </dgm:pt>
    <dgm:pt modelId="{DDD15D60-7491-4238-8DA4-1D500D05F1E7}" type="pres">
      <dgm:prSet presAssocID="{2673CC68-CAED-41D1-B685-A6B979FAA1E8}" presName="node" presStyleLbl="node1" presStyleIdx="6" presStyleCnt="21">
        <dgm:presLayoutVars>
          <dgm:bulletEnabled val="1"/>
        </dgm:presLayoutVars>
      </dgm:prSet>
      <dgm:spPr/>
    </dgm:pt>
    <dgm:pt modelId="{E155F263-B096-4EBF-95F3-AC304C977CE0}" type="pres">
      <dgm:prSet presAssocID="{D62B2857-0E16-4CA0-9EC0-BD79CAB251DE}" presName="sibTrans" presStyleCnt="0"/>
      <dgm:spPr/>
    </dgm:pt>
    <dgm:pt modelId="{0F7DC09C-2F41-4917-BFAB-DD3912726BBB}" type="pres">
      <dgm:prSet presAssocID="{D30C5E98-2121-4A4F-AE2D-489B2855770F}" presName="node" presStyleLbl="node1" presStyleIdx="7" presStyleCnt="21">
        <dgm:presLayoutVars>
          <dgm:bulletEnabled val="1"/>
        </dgm:presLayoutVars>
      </dgm:prSet>
      <dgm:spPr/>
    </dgm:pt>
    <dgm:pt modelId="{568185DC-F879-4433-BB77-BBC8FCF1A6AD}" type="pres">
      <dgm:prSet presAssocID="{5F789C22-51C2-4CE9-8B48-F7B9A242D6B2}" presName="sibTrans" presStyleCnt="0"/>
      <dgm:spPr/>
    </dgm:pt>
    <dgm:pt modelId="{F93C2B22-2C18-40A8-999B-66F15EC7F0FD}" type="pres">
      <dgm:prSet presAssocID="{3C107E46-F53E-488E-8939-D9E43C3E49A3}" presName="node" presStyleLbl="node1" presStyleIdx="8" presStyleCnt="21">
        <dgm:presLayoutVars>
          <dgm:bulletEnabled val="1"/>
        </dgm:presLayoutVars>
      </dgm:prSet>
      <dgm:spPr/>
    </dgm:pt>
    <dgm:pt modelId="{2DB54B8C-5082-47F0-BB1B-4892F3F3DFC2}" type="pres">
      <dgm:prSet presAssocID="{4886F222-AD1D-46EA-880E-2FC6E25D49B6}" presName="sibTrans" presStyleCnt="0"/>
      <dgm:spPr/>
    </dgm:pt>
    <dgm:pt modelId="{1718BD6D-50FC-4BE9-A590-C6ACE89788BD}" type="pres">
      <dgm:prSet presAssocID="{8ABC856D-6514-4514-9BC9-0E9D6752B68D}" presName="node" presStyleLbl="node1" presStyleIdx="9" presStyleCnt="21">
        <dgm:presLayoutVars>
          <dgm:bulletEnabled val="1"/>
        </dgm:presLayoutVars>
      </dgm:prSet>
      <dgm:spPr/>
    </dgm:pt>
    <dgm:pt modelId="{D312C458-252A-4BAE-BC0A-BFADF547DA4F}" type="pres">
      <dgm:prSet presAssocID="{D2E512B7-15A6-4100-9FAD-A93DBC5AF555}" presName="sibTrans" presStyleCnt="0"/>
      <dgm:spPr/>
    </dgm:pt>
    <dgm:pt modelId="{D1B9B8D9-DD78-4CB2-9650-A98E9DAD335A}" type="pres">
      <dgm:prSet presAssocID="{E5416B7F-689A-41F6-A676-D5047E23B9A6}" presName="node" presStyleLbl="node1" presStyleIdx="10" presStyleCnt="21">
        <dgm:presLayoutVars>
          <dgm:bulletEnabled val="1"/>
        </dgm:presLayoutVars>
      </dgm:prSet>
      <dgm:spPr/>
    </dgm:pt>
    <dgm:pt modelId="{7169EE0A-2EED-42C9-9D7D-8DB709FB8AFE}" type="pres">
      <dgm:prSet presAssocID="{4639EFD9-C736-44B7-9C45-F07AB4413B54}" presName="sibTrans" presStyleCnt="0"/>
      <dgm:spPr/>
    </dgm:pt>
    <dgm:pt modelId="{9AA74022-6984-40C0-86F8-BFBC482EEDBA}" type="pres">
      <dgm:prSet presAssocID="{5A3880D0-5B85-4CE2-A3AA-F44190B5EAC4}" presName="node" presStyleLbl="node1" presStyleIdx="11" presStyleCnt="21">
        <dgm:presLayoutVars>
          <dgm:bulletEnabled val="1"/>
        </dgm:presLayoutVars>
      </dgm:prSet>
      <dgm:spPr/>
    </dgm:pt>
    <dgm:pt modelId="{43BF8690-4FEF-44BC-A862-922501D33E5D}" type="pres">
      <dgm:prSet presAssocID="{17482F78-87AD-4306-9A8D-2399F630F26C}" presName="sibTrans" presStyleCnt="0"/>
      <dgm:spPr/>
    </dgm:pt>
    <dgm:pt modelId="{1A69404A-D7B6-49E4-B29E-EB5D1D3DD83B}" type="pres">
      <dgm:prSet presAssocID="{351DFC1F-276D-492B-AC98-4460B9DE0E05}" presName="node" presStyleLbl="node1" presStyleIdx="12" presStyleCnt="21">
        <dgm:presLayoutVars>
          <dgm:bulletEnabled val="1"/>
        </dgm:presLayoutVars>
      </dgm:prSet>
      <dgm:spPr/>
    </dgm:pt>
    <dgm:pt modelId="{839DCFF2-127F-42F9-A52D-0F745AE521D9}" type="pres">
      <dgm:prSet presAssocID="{AA0512EA-5E44-49E2-8778-166FB790E563}" presName="sibTrans" presStyleCnt="0"/>
      <dgm:spPr/>
    </dgm:pt>
    <dgm:pt modelId="{F9DBE24A-EEE4-4493-A636-73C8FABDD83C}" type="pres">
      <dgm:prSet presAssocID="{E2F14397-B6E2-4C6F-9F71-21F91A09703E}" presName="node" presStyleLbl="node1" presStyleIdx="13" presStyleCnt="21">
        <dgm:presLayoutVars>
          <dgm:bulletEnabled val="1"/>
        </dgm:presLayoutVars>
      </dgm:prSet>
      <dgm:spPr/>
    </dgm:pt>
    <dgm:pt modelId="{E8DA92F3-C641-455E-9F5E-2342C150FEBE}" type="pres">
      <dgm:prSet presAssocID="{E987D76C-4399-45E8-80F0-113E8C575AE7}" presName="sibTrans" presStyleCnt="0"/>
      <dgm:spPr/>
    </dgm:pt>
    <dgm:pt modelId="{766C9A92-B197-4062-929C-B0C2B183FDEC}" type="pres">
      <dgm:prSet presAssocID="{0ABDA7E4-51B1-4B13-B362-A1F734AA1AE1}" presName="node" presStyleLbl="node1" presStyleIdx="14" presStyleCnt="21">
        <dgm:presLayoutVars>
          <dgm:bulletEnabled val="1"/>
        </dgm:presLayoutVars>
      </dgm:prSet>
      <dgm:spPr/>
    </dgm:pt>
    <dgm:pt modelId="{B218DED9-65BC-4DB8-95B3-7FCB5F26A7C2}" type="pres">
      <dgm:prSet presAssocID="{755A18DE-9D61-4A9A-8406-8EF32A7CD04F}" presName="sibTrans" presStyleCnt="0"/>
      <dgm:spPr/>
    </dgm:pt>
    <dgm:pt modelId="{B4E85A8A-F637-472D-81AC-4186451D638D}" type="pres">
      <dgm:prSet presAssocID="{7272F932-FFE3-4108-AFAA-2C80C469EEE8}" presName="node" presStyleLbl="node1" presStyleIdx="15" presStyleCnt="21">
        <dgm:presLayoutVars>
          <dgm:bulletEnabled val="1"/>
        </dgm:presLayoutVars>
      </dgm:prSet>
      <dgm:spPr/>
    </dgm:pt>
    <dgm:pt modelId="{1016E2F7-055A-4D1E-81E9-7B1F520D838A}" type="pres">
      <dgm:prSet presAssocID="{7CE024A6-A79C-4A6E-AEAC-E74962D21916}" presName="sibTrans" presStyleCnt="0"/>
      <dgm:spPr/>
    </dgm:pt>
    <dgm:pt modelId="{3CEE1E2C-1E1E-4C6E-AF98-999C7ECC1BE9}" type="pres">
      <dgm:prSet presAssocID="{78FBA5B8-8929-4812-B6E1-2382F27976D5}" presName="node" presStyleLbl="node1" presStyleIdx="16" presStyleCnt="21">
        <dgm:presLayoutVars>
          <dgm:bulletEnabled val="1"/>
        </dgm:presLayoutVars>
      </dgm:prSet>
      <dgm:spPr/>
    </dgm:pt>
    <dgm:pt modelId="{F77E6CD8-68F9-4B24-9EB5-8BA4B347B9DA}" type="pres">
      <dgm:prSet presAssocID="{3206F8D8-0357-4627-BCF0-94DCF507D637}" presName="sibTrans" presStyleCnt="0"/>
      <dgm:spPr/>
    </dgm:pt>
    <dgm:pt modelId="{096A4F79-993A-4F66-B5CF-CFBB87A2DB8A}" type="pres">
      <dgm:prSet presAssocID="{A89D8701-EF46-4CB5-8A81-97576E701BCD}" presName="node" presStyleLbl="node1" presStyleIdx="17" presStyleCnt="21">
        <dgm:presLayoutVars>
          <dgm:bulletEnabled val="1"/>
        </dgm:presLayoutVars>
      </dgm:prSet>
      <dgm:spPr/>
    </dgm:pt>
    <dgm:pt modelId="{A8828C60-CF07-4460-8E78-60E615A984C6}" type="pres">
      <dgm:prSet presAssocID="{44DD3479-93EB-4049-876E-45E4BF602461}" presName="sibTrans" presStyleCnt="0"/>
      <dgm:spPr/>
    </dgm:pt>
    <dgm:pt modelId="{A9EBB089-7409-4380-8B43-0FA4CE97E86E}" type="pres">
      <dgm:prSet presAssocID="{C03870A6-DA6E-4219-B07B-630242E5F883}" presName="node" presStyleLbl="node1" presStyleIdx="18" presStyleCnt="21">
        <dgm:presLayoutVars>
          <dgm:bulletEnabled val="1"/>
        </dgm:presLayoutVars>
      </dgm:prSet>
      <dgm:spPr/>
    </dgm:pt>
    <dgm:pt modelId="{F2EEAC9E-B9EF-4EFF-95DB-40BE4619EBF8}" type="pres">
      <dgm:prSet presAssocID="{E408FE7B-F744-4B57-9E7F-01A49B3D33D1}" presName="sibTrans" presStyleCnt="0"/>
      <dgm:spPr/>
    </dgm:pt>
    <dgm:pt modelId="{40371820-BF6A-4934-9B18-8564BFB24641}" type="pres">
      <dgm:prSet presAssocID="{063011D7-3D4A-4313-9FEE-78FAFAE7EF3F}" presName="node" presStyleLbl="node1" presStyleIdx="19" presStyleCnt="21">
        <dgm:presLayoutVars>
          <dgm:bulletEnabled val="1"/>
        </dgm:presLayoutVars>
      </dgm:prSet>
      <dgm:spPr/>
    </dgm:pt>
    <dgm:pt modelId="{642D5678-BAE6-4F98-BFB1-6A6B5F6CC0AE}" type="pres">
      <dgm:prSet presAssocID="{6C9CD11F-0D35-45BC-BDCB-893A8CBCC995}" presName="sibTrans" presStyleCnt="0"/>
      <dgm:spPr/>
    </dgm:pt>
    <dgm:pt modelId="{2A6F73B3-1F92-41BF-9D13-EEA8303A2F30}" type="pres">
      <dgm:prSet presAssocID="{F2DFA6E1-924C-43BD-9285-7291042670A2}" presName="node" presStyleLbl="node1" presStyleIdx="20" presStyleCnt="21">
        <dgm:presLayoutVars>
          <dgm:bulletEnabled val="1"/>
        </dgm:presLayoutVars>
      </dgm:prSet>
      <dgm:spPr/>
    </dgm:pt>
  </dgm:ptLst>
  <dgm:cxnLst>
    <dgm:cxn modelId="{457AA408-BBB5-4140-A4C5-460E452F2BB6}" srcId="{DCFEAB78-7DBD-4ABF-B1F9-2699D3D3C168}" destId="{329D542E-653C-41FB-B763-AB1FC196D812}" srcOrd="2" destOrd="0" parTransId="{BA1A05DE-56EE-42BB-AF13-07DE382D6910}" sibTransId="{6B3948A1-FA0D-45BC-8367-0980E3EC2C6B}"/>
    <dgm:cxn modelId="{8591A314-FE09-495A-BB3A-815D37A6C691}" srcId="{DCFEAB78-7DBD-4ABF-B1F9-2699D3D3C168}" destId="{9103C05D-2C8D-4A80-833E-514AD79753CF}" srcOrd="1" destOrd="0" parTransId="{F906739A-0E24-4CEB-89CA-D5AA1F80D1FA}" sibTransId="{2255BF4F-9C5B-4C9C-B471-0892E919F19C}"/>
    <dgm:cxn modelId="{F44DC319-DAD5-4B5D-B665-338BD523D0E2}" type="presOf" srcId="{2673CC68-CAED-41D1-B685-A6B979FAA1E8}" destId="{DDD15D60-7491-4238-8DA4-1D500D05F1E7}" srcOrd="0" destOrd="0" presId="urn:microsoft.com/office/officeart/2005/8/layout/default"/>
    <dgm:cxn modelId="{5FD10E1D-493C-41B2-A291-26398F3E8577}" srcId="{DCFEAB78-7DBD-4ABF-B1F9-2699D3D3C168}" destId="{9E7B4FD9-2DF9-40E1-90BB-82837D01CCFC}" srcOrd="3" destOrd="0" parTransId="{F5B0EC8A-7ED8-4D26-89FD-CA78B91ED1FF}" sibTransId="{2C71F4C9-8EE9-4740-B545-995FFE0036D2}"/>
    <dgm:cxn modelId="{AAF0831F-F11C-458A-93C6-F26D790DEA38}" type="presOf" srcId="{8483D59D-8F3F-4156-8F8A-111CFBDBC46B}" destId="{FE5977A1-4766-4643-BDFB-837D97B337D0}" srcOrd="0" destOrd="0" presId="urn:microsoft.com/office/officeart/2005/8/layout/default"/>
    <dgm:cxn modelId="{F2197E28-BBD7-4542-B2DE-35521C221C57}" srcId="{DCFEAB78-7DBD-4ABF-B1F9-2699D3D3C168}" destId="{063011D7-3D4A-4313-9FEE-78FAFAE7EF3F}" srcOrd="19" destOrd="0" parTransId="{FC3C91C2-61E7-4BCA-B74A-88D8670C62A8}" sibTransId="{6C9CD11F-0D35-45BC-BDCB-893A8CBCC995}"/>
    <dgm:cxn modelId="{E6F8F52C-D69A-48E0-B6AE-ADA4B8666A3A}" srcId="{DCFEAB78-7DBD-4ABF-B1F9-2699D3D3C168}" destId="{7272F932-FFE3-4108-AFAA-2C80C469EEE8}" srcOrd="15" destOrd="0" parTransId="{E16239D8-1FA3-4916-A446-791C587C9B4C}" sibTransId="{7CE024A6-A79C-4A6E-AEAC-E74962D21916}"/>
    <dgm:cxn modelId="{FABDD42F-3D53-4505-A470-A3D52EC93242}" type="presOf" srcId="{351DFC1F-276D-492B-AC98-4460B9DE0E05}" destId="{1A69404A-D7B6-49E4-B29E-EB5D1D3DD83B}" srcOrd="0" destOrd="0" presId="urn:microsoft.com/office/officeart/2005/8/layout/default"/>
    <dgm:cxn modelId="{CE7E143A-B9B7-4E60-913D-404830DF60DE}" srcId="{DCFEAB78-7DBD-4ABF-B1F9-2699D3D3C168}" destId="{8ABC856D-6514-4514-9BC9-0E9D6752B68D}" srcOrd="9" destOrd="0" parTransId="{E89BA10A-1F96-43F7-B128-D86D63F7030E}" sibTransId="{D2E512B7-15A6-4100-9FAD-A93DBC5AF555}"/>
    <dgm:cxn modelId="{74F1A43C-D720-4114-ACEB-0CF19E6CADF9}" srcId="{DCFEAB78-7DBD-4ABF-B1F9-2699D3D3C168}" destId="{351DFC1F-276D-492B-AC98-4460B9DE0E05}" srcOrd="12" destOrd="0" parTransId="{C84B4DC6-4947-4A0B-BAED-3821AFD45B47}" sibTransId="{AA0512EA-5E44-49E2-8778-166FB790E563}"/>
    <dgm:cxn modelId="{460FE242-8817-422B-871B-5C9F5BD3BA55}" srcId="{DCFEAB78-7DBD-4ABF-B1F9-2699D3D3C168}" destId="{E2F14397-B6E2-4C6F-9F71-21F91A09703E}" srcOrd="13" destOrd="0" parTransId="{5503DF52-A922-4D6E-8B95-B24F52D08445}" sibTransId="{E987D76C-4399-45E8-80F0-113E8C575AE7}"/>
    <dgm:cxn modelId="{6DEC3965-8335-47DA-A36A-C888FB4EDE72}" type="presOf" srcId="{F2DFA6E1-924C-43BD-9285-7291042670A2}" destId="{2A6F73B3-1F92-41BF-9D13-EEA8303A2F30}" srcOrd="0" destOrd="0" presId="urn:microsoft.com/office/officeart/2005/8/layout/default"/>
    <dgm:cxn modelId="{ACBFEB4E-6C81-4B78-9736-85D9184401E1}" type="presOf" srcId="{3C107E46-F53E-488E-8939-D9E43C3E49A3}" destId="{F93C2B22-2C18-40A8-999B-66F15EC7F0FD}" srcOrd="0" destOrd="0" presId="urn:microsoft.com/office/officeart/2005/8/layout/default"/>
    <dgm:cxn modelId="{1CB2DA4F-BB18-447E-BE9D-423924DE5DF2}" srcId="{DCFEAB78-7DBD-4ABF-B1F9-2699D3D3C168}" destId="{0ABDA7E4-51B1-4B13-B362-A1F734AA1AE1}" srcOrd="14" destOrd="0" parTransId="{D4F3F905-5CCC-412F-8A4A-68D12109F501}" sibTransId="{755A18DE-9D61-4A9A-8406-8EF32A7CD04F}"/>
    <dgm:cxn modelId="{47E11F53-830B-43A8-B6D0-6E440AB12FC5}" srcId="{DCFEAB78-7DBD-4ABF-B1F9-2699D3D3C168}" destId="{D30C5E98-2121-4A4F-AE2D-489B2855770F}" srcOrd="7" destOrd="0" parTransId="{C1FCC1AB-5A9E-418B-9622-23764DB18B1D}" sibTransId="{5F789C22-51C2-4CE9-8B48-F7B9A242D6B2}"/>
    <dgm:cxn modelId="{6EA55553-DC85-452B-AB12-103EAF8BCEEB}" srcId="{DCFEAB78-7DBD-4ABF-B1F9-2699D3D3C168}" destId="{A89D8701-EF46-4CB5-8A81-97576E701BCD}" srcOrd="17" destOrd="0" parTransId="{4BEA49A5-F4F7-41D2-89A3-FD73B19A7941}" sibTransId="{44DD3479-93EB-4049-876E-45E4BF602461}"/>
    <dgm:cxn modelId="{85D0AC73-C254-42D2-879B-2B78BADB85C4}" type="presOf" srcId="{9F135925-D16D-41D6-A3D8-3CACB3DD58E3}" destId="{46D6BA4F-94DC-4DE7-8591-40E066BC1F44}" srcOrd="0" destOrd="0" presId="urn:microsoft.com/office/officeart/2005/8/layout/default"/>
    <dgm:cxn modelId="{60255C7A-75E9-4744-B25D-3A51A1EE6D09}" type="presOf" srcId="{329D542E-653C-41FB-B763-AB1FC196D812}" destId="{D7D2F2CA-197F-4FF7-B1F2-5DBB26035AF6}" srcOrd="0" destOrd="0" presId="urn:microsoft.com/office/officeart/2005/8/layout/default"/>
    <dgm:cxn modelId="{2C952484-6FD4-465B-9DB7-35E3C537E47E}" srcId="{DCFEAB78-7DBD-4ABF-B1F9-2699D3D3C168}" destId="{9F135925-D16D-41D6-A3D8-3CACB3DD58E3}" srcOrd="4" destOrd="0" parTransId="{EED03329-FAAE-4DB3-956E-9FBD7E7E04FE}" sibTransId="{8BA3F291-21EC-4653-81DE-B1259D31B5AD}"/>
    <dgm:cxn modelId="{7E17CD86-1FCD-4667-B351-E7D714187241}" type="presOf" srcId="{7272F932-FFE3-4108-AFAA-2C80C469EEE8}" destId="{B4E85A8A-F637-472D-81AC-4186451D638D}" srcOrd="0" destOrd="0" presId="urn:microsoft.com/office/officeart/2005/8/layout/default"/>
    <dgm:cxn modelId="{F8041687-06A5-4CD7-8E0C-B695394FB570}" type="presOf" srcId="{D30C5E98-2121-4A4F-AE2D-489B2855770F}" destId="{0F7DC09C-2F41-4917-BFAB-DD3912726BBB}" srcOrd="0" destOrd="0" presId="urn:microsoft.com/office/officeart/2005/8/layout/default"/>
    <dgm:cxn modelId="{68FE8787-4CFB-4510-AE7E-EE3F6834001D}" type="presOf" srcId="{E5416B7F-689A-41F6-A676-D5047E23B9A6}" destId="{D1B9B8D9-DD78-4CB2-9650-A98E9DAD335A}" srcOrd="0" destOrd="0" presId="urn:microsoft.com/office/officeart/2005/8/layout/default"/>
    <dgm:cxn modelId="{0AD09091-761E-468E-AA29-62D4E84BB9DB}" srcId="{DCFEAB78-7DBD-4ABF-B1F9-2699D3D3C168}" destId="{F2DFA6E1-924C-43BD-9285-7291042670A2}" srcOrd="20" destOrd="0" parTransId="{B97C28D4-9A82-40BD-902E-4DB790A9955A}" sibTransId="{D0FBA0B0-F926-43D0-A080-748E4145E42A}"/>
    <dgm:cxn modelId="{A795BD98-6048-4CDA-B916-959DC931AE2E}" srcId="{DCFEAB78-7DBD-4ABF-B1F9-2699D3D3C168}" destId="{5A3880D0-5B85-4CE2-A3AA-F44190B5EAC4}" srcOrd="11" destOrd="0" parTransId="{950548CD-90FA-4210-8156-883DB212C5F5}" sibTransId="{17482F78-87AD-4306-9A8D-2399F630F26C}"/>
    <dgm:cxn modelId="{ECE828A6-AAC3-4E27-9AEC-49CAA0CA5332}" type="presOf" srcId="{9E7B4FD9-2DF9-40E1-90BB-82837D01CCFC}" destId="{B5F0C25E-A3CF-48B4-B3C1-D17F5F1FD3A1}" srcOrd="0" destOrd="0" presId="urn:microsoft.com/office/officeart/2005/8/layout/default"/>
    <dgm:cxn modelId="{82E3A7A6-35D4-48B8-AA22-5051B37D6F4D}" srcId="{DCFEAB78-7DBD-4ABF-B1F9-2699D3D3C168}" destId="{2673CC68-CAED-41D1-B685-A6B979FAA1E8}" srcOrd="6" destOrd="0" parTransId="{9388D5C9-47A6-4617-ACD9-FEBBA089F58B}" sibTransId="{D62B2857-0E16-4CA0-9EC0-BD79CAB251DE}"/>
    <dgm:cxn modelId="{D578F6B2-E55E-436A-BE3C-FDAADC2077EA}" type="presOf" srcId="{063011D7-3D4A-4313-9FEE-78FAFAE7EF3F}" destId="{40371820-BF6A-4934-9B18-8564BFB24641}" srcOrd="0" destOrd="0" presId="urn:microsoft.com/office/officeart/2005/8/layout/default"/>
    <dgm:cxn modelId="{32B5CFBA-AB4D-4C06-A06D-75AB58F8E736}" type="presOf" srcId="{DCFEAB78-7DBD-4ABF-B1F9-2699D3D3C168}" destId="{84E0332D-D760-4171-BB55-8BA04D8BBBC8}" srcOrd="0" destOrd="0" presId="urn:microsoft.com/office/officeart/2005/8/layout/default"/>
    <dgm:cxn modelId="{2F88ACBB-447F-4C05-8D0E-87CE315AEC3B}" srcId="{DCFEAB78-7DBD-4ABF-B1F9-2699D3D3C168}" destId="{C03870A6-DA6E-4219-B07B-630242E5F883}" srcOrd="18" destOrd="0" parTransId="{6FE6E8EF-69F9-4227-942F-B94114918AA4}" sibTransId="{E408FE7B-F744-4B57-9E7F-01A49B3D33D1}"/>
    <dgm:cxn modelId="{0F486DBF-038F-4520-998E-D7EF87D0F71C}" type="presOf" srcId="{C03870A6-DA6E-4219-B07B-630242E5F883}" destId="{A9EBB089-7409-4380-8B43-0FA4CE97E86E}" srcOrd="0" destOrd="0" presId="urn:microsoft.com/office/officeart/2005/8/layout/default"/>
    <dgm:cxn modelId="{2C84D9C0-7A10-4E0A-A7D6-F8270A8C3F38}" type="presOf" srcId="{78FBA5B8-8929-4812-B6E1-2382F27976D5}" destId="{3CEE1E2C-1E1E-4C6E-AF98-999C7ECC1BE9}" srcOrd="0" destOrd="0" presId="urn:microsoft.com/office/officeart/2005/8/layout/default"/>
    <dgm:cxn modelId="{0E94ABC6-EDF5-4407-94C5-5ECB0F515E72}" srcId="{DCFEAB78-7DBD-4ABF-B1F9-2699D3D3C168}" destId="{8483D59D-8F3F-4156-8F8A-111CFBDBC46B}" srcOrd="0" destOrd="0" parTransId="{88ADFA6E-2B9F-4EA6-B67E-DF2569A06EE5}" sibTransId="{F1CB3A30-1453-4D5D-BDEC-5DC4BE3858CD}"/>
    <dgm:cxn modelId="{4A9D25CE-E53D-41B2-A7DB-35B67D6E0B2E}" type="presOf" srcId="{B7D975EE-E5C6-4A98-959D-5310B5B2FA30}" destId="{0584C045-7C6E-4D9A-919C-0EB42CFD1763}" srcOrd="0" destOrd="0" presId="urn:microsoft.com/office/officeart/2005/8/layout/default"/>
    <dgm:cxn modelId="{72B460D7-C744-4F64-B894-E0E349B22EAB}" type="presOf" srcId="{9103C05D-2C8D-4A80-833E-514AD79753CF}" destId="{B9101528-F7F7-4349-93FC-E66744012200}" srcOrd="0" destOrd="0" presId="urn:microsoft.com/office/officeart/2005/8/layout/default"/>
    <dgm:cxn modelId="{BD47C9DB-760A-4DEF-B5D6-841CE354BD84}" srcId="{DCFEAB78-7DBD-4ABF-B1F9-2699D3D3C168}" destId="{78FBA5B8-8929-4812-B6E1-2382F27976D5}" srcOrd="16" destOrd="0" parTransId="{1713B1B9-7154-4D62-A978-B204C6B6F02A}" sibTransId="{3206F8D8-0357-4627-BCF0-94DCF507D637}"/>
    <dgm:cxn modelId="{FC3B2CDC-EA71-4400-8FA5-D5F12AE68DDE}" type="presOf" srcId="{A89D8701-EF46-4CB5-8A81-97576E701BCD}" destId="{096A4F79-993A-4F66-B5CF-CFBB87A2DB8A}" srcOrd="0" destOrd="0" presId="urn:microsoft.com/office/officeart/2005/8/layout/default"/>
    <dgm:cxn modelId="{12627ADF-2D0B-4707-A3B9-DD99E9B4CCA0}" type="presOf" srcId="{E2F14397-B6E2-4C6F-9F71-21F91A09703E}" destId="{F9DBE24A-EEE4-4493-A636-73C8FABDD83C}" srcOrd="0" destOrd="0" presId="urn:microsoft.com/office/officeart/2005/8/layout/default"/>
    <dgm:cxn modelId="{DF62CFE5-23C1-4544-B441-9EB40CBA8833}" srcId="{DCFEAB78-7DBD-4ABF-B1F9-2699D3D3C168}" destId="{B7D975EE-E5C6-4A98-959D-5310B5B2FA30}" srcOrd="5" destOrd="0" parTransId="{DA807918-21DB-4E60-A7F7-18A6CA3213D3}" sibTransId="{8F587806-B687-4F5B-9E87-B28CBE804800}"/>
    <dgm:cxn modelId="{B96A09ED-EBBD-437B-9F2D-8426203658A8}" type="presOf" srcId="{0ABDA7E4-51B1-4B13-B362-A1F734AA1AE1}" destId="{766C9A92-B197-4062-929C-B0C2B183FDEC}" srcOrd="0" destOrd="0" presId="urn:microsoft.com/office/officeart/2005/8/layout/default"/>
    <dgm:cxn modelId="{BD9D17F0-15AC-4646-B72E-C27EF29066C1}" srcId="{DCFEAB78-7DBD-4ABF-B1F9-2699D3D3C168}" destId="{E5416B7F-689A-41F6-A676-D5047E23B9A6}" srcOrd="10" destOrd="0" parTransId="{66259AFC-3618-402A-A554-2D00F22FB3AC}" sibTransId="{4639EFD9-C736-44B7-9C45-F07AB4413B54}"/>
    <dgm:cxn modelId="{0EB7EBF3-6DBC-4794-B01D-F19DEA3A1FC5}" srcId="{DCFEAB78-7DBD-4ABF-B1F9-2699D3D3C168}" destId="{3C107E46-F53E-488E-8939-D9E43C3E49A3}" srcOrd="8" destOrd="0" parTransId="{7E61DDB4-9F41-43BC-8E94-6FF6F7B59582}" sibTransId="{4886F222-AD1D-46EA-880E-2FC6E25D49B6}"/>
    <dgm:cxn modelId="{93C497F6-B9D4-4C48-91C7-264F277433CB}" type="presOf" srcId="{5A3880D0-5B85-4CE2-A3AA-F44190B5EAC4}" destId="{9AA74022-6984-40C0-86F8-BFBC482EEDBA}" srcOrd="0" destOrd="0" presId="urn:microsoft.com/office/officeart/2005/8/layout/default"/>
    <dgm:cxn modelId="{8EF595FE-4585-43C9-8A83-8BB560CFD412}" type="presOf" srcId="{8ABC856D-6514-4514-9BC9-0E9D6752B68D}" destId="{1718BD6D-50FC-4BE9-A590-C6ACE89788BD}" srcOrd="0" destOrd="0" presId="urn:microsoft.com/office/officeart/2005/8/layout/default"/>
    <dgm:cxn modelId="{BEED63B3-7FFE-4CE9-A72D-C062B912C17D}" type="presParOf" srcId="{84E0332D-D760-4171-BB55-8BA04D8BBBC8}" destId="{FE5977A1-4766-4643-BDFB-837D97B337D0}" srcOrd="0" destOrd="0" presId="urn:microsoft.com/office/officeart/2005/8/layout/default"/>
    <dgm:cxn modelId="{0AD3B3D1-9612-4CA4-AA31-F83278260448}" type="presParOf" srcId="{84E0332D-D760-4171-BB55-8BA04D8BBBC8}" destId="{8DF1B075-CFB2-41D6-832C-532695B5C32E}" srcOrd="1" destOrd="0" presId="urn:microsoft.com/office/officeart/2005/8/layout/default"/>
    <dgm:cxn modelId="{784875C2-6B64-41A6-BD31-EB9535782B02}" type="presParOf" srcId="{84E0332D-D760-4171-BB55-8BA04D8BBBC8}" destId="{B9101528-F7F7-4349-93FC-E66744012200}" srcOrd="2" destOrd="0" presId="urn:microsoft.com/office/officeart/2005/8/layout/default"/>
    <dgm:cxn modelId="{DE6B9BA2-CD46-4E15-91EB-48DEB32055EE}" type="presParOf" srcId="{84E0332D-D760-4171-BB55-8BA04D8BBBC8}" destId="{A1896984-41A3-4F25-8EA1-70C79360CF56}" srcOrd="3" destOrd="0" presId="urn:microsoft.com/office/officeart/2005/8/layout/default"/>
    <dgm:cxn modelId="{C32A7B78-FA4B-4052-BF39-0C61CB8DCE39}" type="presParOf" srcId="{84E0332D-D760-4171-BB55-8BA04D8BBBC8}" destId="{D7D2F2CA-197F-4FF7-B1F2-5DBB26035AF6}" srcOrd="4" destOrd="0" presId="urn:microsoft.com/office/officeart/2005/8/layout/default"/>
    <dgm:cxn modelId="{893C8550-AEAE-44A2-9AE4-191826DACA95}" type="presParOf" srcId="{84E0332D-D760-4171-BB55-8BA04D8BBBC8}" destId="{B8A0F171-3316-4A09-A15B-AEC0DF9A7297}" srcOrd="5" destOrd="0" presId="urn:microsoft.com/office/officeart/2005/8/layout/default"/>
    <dgm:cxn modelId="{BB51C964-CB14-4C91-9576-F38D94ECC3E6}" type="presParOf" srcId="{84E0332D-D760-4171-BB55-8BA04D8BBBC8}" destId="{B5F0C25E-A3CF-48B4-B3C1-D17F5F1FD3A1}" srcOrd="6" destOrd="0" presId="urn:microsoft.com/office/officeart/2005/8/layout/default"/>
    <dgm:cxn modelId="{A8D96F32-FF88-4A87-948D-837E4B73DF76}" type="presParOf" srcId="{84E0332D-D760-4171-BB55-8BA04D8BBBC8}" destId="{85AB876F-FC02-40EC-85C7-585042B67A72}" srcOrd="7" destOrd="0" presId="urn:microsoft.com/office/officeart/2005/8/layout/default"/>
    <dgm:cxn modelId="{8366FF12-B6DA-4C5F-94DC-CC2EBF5797A0}" type="presParOf" srcId="{84E0332D-D760-4171-BB55-8BA04D8BBBC8}" destId="{46D6BA4F-94DC-4DE7-8591-40E066BC1F44}" srcOrd="8" destOrd="0" presId="urn:microsoft.com/office/officeart/2005/8/layout/default"/>
    <dgm:cxn modelId="{0126B216-CF39-48E5-9E4F-8632A412A6ED}" type="presParOf" srcId="{84E0332D-D760-4171-BB55-8BA04D8BBBC8}" destId="{B8C12F94-EF2E-47F4-B242-5E6CC4A5837B}" srcOrd="9" destOrd="0" presId="urn:microsoft.com/office/officeart/2005/8/layout/default"/>
    <dgm:cxn modelId="{88176F4B-516D-4297-AAC6-A2B3E8848A13}" type="presParOf" srcId="{84E0332D-D760-4171-BB55-8BA04D8BBBC8}" destId="{0584C045-7C6E-4D9A-919C-0EB42CFD1763}" srcOrd="10" destOrd="0" presId="urn:microsoft.com/office/officeart/2005/8/layout/default"/>
    <dgm:cxn modelId="{A6B8D85E-845D-40C6-8D06-2D1408CE0593}" type="presParOf" srcId="{84E0332D-D760-4171-BB55-8BA04D8BBBC8}" destId="{55C2620A-253F-412D-B89B-ACF90C63B50C}" srcOrd="11" destOrd="0" presId="urn:microsoft.com/office/officeart/2005/8/layout/default"/>
    <dgm:cxn modelId="{B0874FEC-8E68-403B-9B40-3BED166BD7BD}" type="presParOf" srcId="{84E0332D-D760-4171-BB55-8BA04D8BBBC8}" destId="{DDD15D60-7491-4238-8DA4-1D500D05F1E7}" srcOrd="12" destOrd="0" presId="urn:microsoft.com/office/officeart/2005/8/layout/default"/>
    <dgm:cxn modelId="{C180C1D4-8EBE-4702-9EDB-48AE69A8316E}" type="presParOf" srcId="{84E0332D-D760-4171-BB55-8BA04D8BBBC8}" destId="{E155F263-B096-4EBF-95F3-AC304C977CE0}" srcOrd="13" destOrd="0" presId="urn:microsoft.com/office/officeart/2005/8/layout/default"/>
    <dgm:cxn modelId="{9BFA591F-EC5D-4B3A-8620-7CA2C039907F}" type="presParOf" srcId="{84E0332D-D760-4171-BB55-8BA04D8BBBC8}" destId="{0F7DC09C-2F41-4917-BFAB-DD3912726BBB}" srcOrd="14" destOrd="0" presId="urn:microsoft.com/office/officeart/2005/8/layout/default"/>
    <dgm:cxn modelId="{8F210F7F-72A2-4D4E-8442-022B3CA270BF}" type="presParOf" srcId="{84E0332D-D760-4171-BB55-8BA04D8BBBC8}" destId="{568185DC-F879-4433-BB77-BBC8FCF1A6AD}" srcOrd="15" destOrd="0" presId="urn:microsoft.com/office/officeart/2005/8/layout/default"/>
    <dgm:cxn modelId="{C2653F6B-EB59-4105-B1B7-71406572E5B0}" type="presParOf" srcId="{84E0332D-D760-4171-BB55-8BA04D8BBBC8}" destId="{F93C2B22-2C18-40A8-999B-66F15EC7F0FD}" srcOrd="16" destOrd="0" presId="urn:microsoft.com/office/officeart/2005/8/layout/default"/>
    <dgm:cxn modelId="{53F74F8E-BE0C-4094-BB8D-387A29B72E94}" type="presParOf" srcId="{84E0332D-D760-4171-BB55-8BA04D8BBBC8}" destId="{2DB54B8C-5082-47F0-BB1B-4892F3F3DFC2}" srcOrd="17" destOrd="0" presId="urn:microsoft.com/office/officeart/2005/8/layout/default"/>
    <dgm:cxn modelId="{23B7DAF2-C1A2-44DB-A2F2-BC9EDAF7F967}" type="presParOf" srcId="{84E0332D-D760-4171-BB55-8BA04D8BBBC8}" destId="{1718BD6D-50FC-4BE9-A590-C6ACE89788BD}" srcOrd="18" destOrd="0" presId="urn:microsoft.com/office/officeart/2005/8/layout/default"/>
    <dgm:cxn modelId="{5D8CE058-E6BA-436B-903A-20EE2CDDD256}" type="presParOf" srcId="{84E0332D-D760-4171-BB55-8BA04D8BBBC8}" destId="{D312C458-252A-4BAE-BC0A-BFADF547DA4F}" srcOrd="19" destOrd="0" presId="urn:microsoft.com/office/officeart/2005/8/layout/default"/>
    <dgm:cxn modelId="{C5253F85-FBAA-41A8-8B8C-F891BD699C5F}" type="presParOf" srcId="{84E0332D-D760-4171-BB55-8BA04D8BBBC8}" destId="{D1B9B8D9-DD78-4CB2-9650-A98E9DAD335A}" srcOrd="20" destOrd="0" presId="urn:microsoft.com/office/officeart/2005/8/layout/default"/>
    <dgm:cxn modelId="{C32F307D-8832-4764-AE49-9B5431C90189}" type="presParOf" srcId="{84E0332D-D760-4171-BB55-8BA04D8BBBC8}" destId="{7169EE0A-2EED-42C9-9D7D-8DB709FB8AFE}" srcOrd="21" destOrd="0" presId="urn:microsoft.com/office/officeart/2005/8/layout/default"/>
    <dgm:cxn modelId="{00DC9F73-3116-4B9E-BF10-A9E38FDCEA50}" type="presParOf" srcId="{84E0332D-D760-4171-BB55-8BA04D8BBBC8}" destId="{9AA74022-6984-40C0-86F8-BFBC482EEDBA}" srcOrd="22" destOrd="0" presId="urn:microsoft.com/office/officeart/2005/8/layout/default"/>
    <dgm:cxn modelId="{7D837743-22A5-4934-A927-331624E681D8}" type="presParOf" srcId="{84E0332D-D760-4171-BB55-8BA04D8BBBC8}" destId="{43BF8690-4FEF-44BC-A862-922501D33E5D}" srcOrd="23" destOrd="0" presId="urn:microsoft.com/office/officeart/2005/8/layout/default"/>
    <dgm:cxn modelId="{405AFBF8-6D97-4EAB-A87D-C46D0FCFA13E}" type="presParOf" srcId="{84E0332D-D760-4171-BB55-8BA04D8BBBC8}" destId="{1A69404A-D7B6-49E4-B29E-EB5D1D3DD83B}" srcOrd="24" destOrd="0" presId="urn:microsoft.com/office/officeart/2005/8/layout/default"/>
    <dgm:cxn modelId="{6497F8CB-1491-4AB2-9A8E-811EC97914DD}" type="presParOf" srcId="{84E0332D-D760-4171-BB55-8BA04D8BBBC8}" destId="{839DCFF2-127F-42F9-A52D-0F745AE521D9}" srcOrd="25" destOrd="0" presId="urn:microsoft.com/office/officeart/2005/8/layout/default"/>
    <dgm:cxn modelId="{F3EA78F1-73AC-4FA5-A26E-6399F7428C7E}" type="presParOf" srcId="{84E0332D-D760-4171-BB55-8BA04D8BBBC8}" destId="{F9DBE24A-EEE4-4493-A636-73C8FABDD83C}" srcOrd="26" destOrd="0" presId="urn:microsoft.com/office/officeart/2005/8/layout/default"/>
    <dgm:cxn modelId="{756316A2-E55F-4141-85BE-03A0C8CD1469}" type="presParOf" srcId="{84E0332D-D760-4171-BB55-8BA04D8BBBC8}" destId="{E8DA92F3-C641-455E-9F5E-2342C150FEBE}" srcOrd="27" destOrd="0" presId="urn:microsoft.com/office/officeart/2005/8/layout/default"/>
    <dgm:cxn modelId="{40F3867C-42FF-46D1-A1DC-B8AE43F6DDFF}" type="presParOf" srcId="{84E0332D-D760-4171-BB55-8BA04D8BBBC8}" destId="{766C9A92-B197-4062-929C-B0C2B183FDEC}" srcOrd="28" destOrd="0" presId="urn:microsoft.com/office/officeart/2005/8/layout/default"/>
    <dgm:cxn modelId="{3BD53ACF-C10F-4F44-92D6-D56BE0EC3989}" type="presParOf" srcId="{84E0332D-D760-4171-BB55-8BA04D8BBBC8}" destId="{B218DED9-65BC-4DB8-95B3-7FCB5F26A7C2}" srcOrd="29" destOrd="0" presId="urn:microsoft.com/office/officeart/2005/8/layout/default"/>
    <dgm:cxn modelId="{258BA464-F5F4-4370-8459-E30C87252760}" type="presParOf" srcId="{84E0332D-D760-4171-BB55-8BA04D8BBBC8}" destId="{B4E85A8A-F637-472D-81AC-4186451D638D}" srcOrd="30" destOrd="0" presId="urn:microsoft.com/office/officeart/2005/8/layout/default"/>
    <dgm:cxn modelId="{1581DF3A-6894-42F9-A2DF-CFC7CCFFC93E}" type="presParOf" srcId="{84E0332D-D760-4171-BB55-8BA04D8BBBC8}" destId="{1016E2F7-055A-4D1E-81E9-7B1F520D838A}" srcOrd="31" destOrd="0" presId="urn:microsoft.com/office/officeart/2005/8/layout/default"/>
    <dgm:cxn modelId="{8050D862-ACCE-417C-91F7-0A4ADF2EE8C9}" type="presParOf" srcId="{84E0332D-D760-4171-BB55-8BA04D8BBBC8}" destId="{3CEE1E2C-1E1E-4C6E-AF98-999C7ECC1BE9}" srcOrd="32" destOrd="0" presId="urn:microsoft.com/office/officeart/2005/8/layout/default"/>
    <dgm:cxn modelId="{95E883A3-12FE-4B3E-9827-F0C8F699C20E}" type="presParOf" srcId="{84E0332D-D760-4171-BB55-8BA04D8BBBC8}" destId="{F77E6CD8-68F9-4B24-9EB5-8BA4B347B9DA}" srcOrd="33" destOrd="0" presId="urn:microsoft.com/office/officeart/2005/8/layout/default"/>
    <dgm:cxn modelId="{73710DAE-81D5-42C8-A811-592C5022EF22}" type="presParOf" srcId="{84E0332D-D760-4171-BB55-8BA04D8BBBC8}" destId="{096A4F79-993A-4F66-B5CF-CFBB87A2DB8A}" srcOrd="34" destOrd="0" presId="urn:microsoft.com/office/officeart/2005/8/layout/default"/>
    <dgm:cxn modelId="{ACA84387-9442-45C9-A0D7-7201E33DC96E}" type="presParOf" srcId="{84E0332D-D760-4171-BB55-8BA04D8BBBC8}" destId="{A8828C60-CF07-4460-8E78-60E615A984C6}" srcOrd="35" destOrd="0" presId="urn:microsoft.com/office/officeart/2005/8/layout/default"/>
    <dgm:cxn modelId="{32915C6D-16EA-4953-AB09-CD4C5A517300}" type="presParOf" srcId="{84E0332D-D760-4171-BB55-8BA04D8BBBC8}" destId="{A9EBB089-7409-4380-8B43-0FA4CE97E86E}" srcOrd="36" destOrd="0" presId="urn:microsoft.com/office/officeart/2005/8/layout/default"/>
    <dgm:cxn modelId="{F5289EBE-6749-4103-9C38-BDA7BEFB8435}" type="presParOf" srcId="{84E0332D-D760-4171-BB55-8BA04D8BBBC8}" destId="{F2EEAC9E-B9EF-4EFF-95DB-40BE4619EBF8}" srcOrd="37" destOrd="0" presId="urn:microsoft.com/office/officeart/2005/8/layout/default"/>
    <dgm:cxn modelId="{DECF2B7E-D85C-4EB9-BCB1-F92C517B7A57}" type="presParOf" srcId="{84E0332D-D760-4171-BB55-8BA04D8BBBC8}" destId="{40371820-BF6A-4934-9B18-8564BFB24641}" srcOrd="38" destOrd="0" presId="urn:microsoft.com/office/officeart/2005/8/layout/default"/>
    <dgm:cxn modelId="{DBC62925-652E-4794-96DF-74CF1E96B89A}" type="presParOf" srcId="{84E0332D-D760-4171-BB55-8BA04D8BBBC8}" destId="{642D5678-BAE6-4F98-BFB1-6A6B5F6CC0AE}" srcOrd="39" destOrd="0" presId="urn:microsoft.com/office/officeart/2005/8/layout/default"/>
    <dgm:cxn modelId="{D8B59478-8CDF-41FF-A93E-069F1914203A}" type="presParOf" srcId="{84E0332D-D760-4171-BB55-8BA04D8BBBC8}" destId="{2A6F73B3-1F92-41BF-9D13-EEA8303A2F30}" srcOrd="4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227B73-16CC-4F34-9CA4-7D1614BC486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F893B2D-6729-42C3-92D1-EFEF8F744966}">
      <dgm:prSet/>
      <dgm:spPr/>
      <dgm:t>
        <a:bodyPr/>
        <a:lstStyle/>
        <a:p>
          <a:pPr>
            <a:defRPr cap="all"/>
          </a:pPr>
          <a:r>
            <a:rPr lang="en-GB" b="0" cap="none" dirty="0"/>
            <a:t>Critical thinking</a:t>
          </a:r>
          <a:endParaRPr lang="en-US" b="0" cap="none" dirty="0"/>
        </a:p>
      </dgm:t>
    </dgm:pt>
    <dgm:pt modelId="{9B91526C-456B-4084-A166-D005544CE8B1}" type="parTrans" cxnId="{0A752B5D-DE82-4B3B-9502-C53CCFC6F320}">
      <dgm:prSet/>
      <dgm:spPr/>
      <dgm:t>
        <a:bodyPr/>
        <a:lstStyle/>
        <a:p>
          <a:endParaRPr lang="en-US" b="0" dirty="0"/>
        </a:p>
      </dgm:t>
    </dgm:pt>
    <dgm:pt modelId="{ADF0D85F-6DB9-4F32-9F88-D93DA2D3F566}" type="sibTrans" cxnId="{0A752B5D-DE82-4B3B-9502-C53CCFC6F320}">
      <dgm:prSet/>
      <dgm:spPr/>
      <dgm:t>
        <a:bodyPr/>
        <a:lstStyle/>
        <a:p>
          <a:endParaRPr lang="en-US" b="0" dirty="0"/>
        </a:p>
      </dgm:t>
    </dgm:pt>
    <dgm:pt modelId="{12FB2D3F-D309-4439-A046-BE12641A1359}">
      <dgm:prSet/>
      <dgm:spPr/>
      <dgm:t>
        <a:bodyPr/>
        <a:lstStyle/>
        <a:p>
          <a:pPr>
            <a:defRPr cap="all"/>
          </a:pPr>
          <a:r>
            <a:rPr lang="en-GB" b="0" cap="none" dirty="0"/>
            <a:t>Creativity </a:t>
          </a:r>
          <a:endParaRPr lang="en-US" b="0" cap="none" dirty="0"/>
        </a:p>
      </dgm:t>
    </dgm:pt>
    <dgm:pt modelId="{932917D8-7C27-4FEA-8557-AB61178643EC}" type="parTrans" cxnId="{C0780F62-0F10-4920-A33F-7B50A5E4C5B0}">
      <dgm:prSet/>
      <dgm:spPr/>
      <dgm:t>
        <a:bodyPr/>
        <a:lstStyle/>
        <a:p>
          <a:endParaRPr lang="en-US" b="0" dirty="0"/>
        </a:p>
      </dgm:t>
    </dgm:pt>
    <dgm:pt modelId="{05CFB27D-9FF5-4B77-BB5F-C0AA259413C1}" type="sibTrans" cxnId="{C0780F62-0F10-4920-A33F-7B50A5E4C5B0}">
      <dgm:prSet/>
      <dgm:spPr/>
      <dgm:t>
        <a:bodyPr/>
        <a:lstStyle/>
        <a:p>
          <a:endParaRPr lang="en-US" b="0" dirty="0"/>
        </a:p>
      </dgm:t>
    </dgm:pt>
    <dgm:pt modelId="{8E1A15F9-170B-44BF-AEED-9B8A2341FE3E}">
      <dgm:prSet/>
      <dgm:spPr/>
      <dgm:t>
        <a:bodyPr/>
        <a:lstStyle/>
        <a:p>
          <a:pPr>
            <a:defRPr cap="all"/>
          </a:pPr>
          <a:r>
            <a:rPr lang="en-GB" b="0" cap="none" dirty="0"/>
            <a:t>Research skills</a:t>
          </a:r>
          <a:endParaRPr lang="en-US" b="0" cap="none" dirty="0"/>
        </a:p>
      </dgm:t>
    </dgm:pt>
    <dgm:pt modelId="{1BBE6F48-0276-48E5-9B07-ED0C998C4F7B}" type="parTrans" cxnId="{E067927E-64C9-49F5-8FE1-A77F39446E8E}">
      <dgm:prSet/>
      <dgm:spPr/>
      <dgm:t>
        <a:bodyPr/>
        <a:lstStyle/>
        <a:p>
          <a:endParaRPr lang="en-US" b="0" dirty="0"/>
        </a:p>
      </dgm:t>
    </dgm:pt>
    <dgm:pt modelId="{59232553-F50D-4ABA-B6C4-55DEF4C32065}" type="sibTrans" cxnId="{E067927E-64C9-49F5-8FE1-A77F39446E8E}">
      <dgm:prSet/>
      <dgm:spPr/>
      <dgm:t>
        <a:bodyPr/>
        <a:lstStyle/>
        <a:p>
          <a:endParaRPr lang="en-US" b="0" dirty="0"/>
        </a:p>
      </dgm:t>
    </dgm:pt>
    <dgm:pt modelId="{C73F9497-16C0-48DC-9EA5-878DAB0B113E}">
      <dgm:prSet/>
      <dgm:spPr/>
      <dgm:t>
        <a:bodyPr/>
        <a:lstStyle/>
        <a:p>
          <a:pPr>
            <a:defRPr cap="all"/>
          </a:pPr>
          <a:r>
            <a:rPr lang="en-GB" b="0" cap="none" dirty="0"/>
            <a:t>Decision-making</a:t>
          </a:r>
          <a:endParaRPr lang="en-US" b="0" cap="none" dirty="0"/>
        </a:p>
      </dgm:t>
    </dgm:pt>
    <dgm:pt modelId="{9D818247-BF28-4926-B161-B061CA14BD25}" type="parTrans" cxnId="{555BA2CD-83CA-4DF6-9D76-9C87BEF4B902}">
      <dgm:prSet/>
      <dgm:spPr/>
      <dgm:t>
        <a:bodyPr/>
        <a:lstStyle/>
        <a:p>
          <a:endParaRPr lang="en-US" b="0" dirty="0"/>
        </a:p>
      </dgm:t>
    </dgm:pt>
    <dgm:pt modelId="{0A0E0EE9-8671-4114-98A5-BCA442AA6BB4}" type="sibTrans" cxnId="{555BA2CD-83CA-4DF6-9D76-9C87BEF4B902}">
      <dgm:prSet/>
      <dgm:spPr/>
      <dgm:t>
        <a:bodyPr/>
        <a:lstStyle/>
        <a:p>
          <a:endParaRPr lang="en-US" b="0" dirty="0"/>
        </a:p>
      </dgm:t>
    </dgm:pt>
    <dgm:pt modelId="{E46B3296-B92F-43F4-BBFA-9818397248D4}">
      <dgm:prSet/>
      <dgm:spPr/>
      <dgm:t>
        <a:bodyPr/>
        <a:lstStyle/>
        <a:p>
          <a:pPr>
            <a:defRPr cap="all"/>
          </a:pPr>
          <a:r>
            <a:rPr lang="en-GB" b="0" cap="none" dirty="0"/>
            <a:t>Collaboration</a:t>
          </a:r>
          <a:endParaRPr lang="en-US" b="0" cap="none" dirty="0"/>
        </a:p>
      </dgm:t>
    </dgm:pt>
    <dgm:pt modelId="{6981E454-DEC5-42C4-A191-DB3552C28A6F}" type="parTrans" cxnId="{EC31A6A3-37B0-44D5-845D-06B128D3888D}">
      <dgm:prSet/>
      <dgm:spPr/>
      <dgm:t>
        <a:bodyPr/>
        <a:lstStyle/>
        <a:p>
          <a:endParaRPr lang="en-US" b="0" dirty="0"/>
        </a:p>
      </dgm:t>
    </dgm:pt>
    <dgm:pt modelId="{3E04772F-BD1C-4631-8397-340C7BE3A94C}" type="sibTrans" cxnId="{EC31A6A3-37B0-44D5-845D-06B128D3888D}">
      <dgm:prSet/>
      <dgm:spPr/>
      <dgm:t>
        <a:bodyPr/>
        <a:lstStyle/>
        <a:p>
          <a:endParaRPr lang="en-US" b="0" dirty="0"/>
        </a:p>
      </dgm:t>
    </dgm:pt>
    <dgm:pt modelId="{094863DC-A5B7-4E53-B232-917038A6E4B6}">
      <dgm:prSet/>
      <dgm:spPr/>
      <dgm:t>
        <a:bodyPr/>
        <a:lstStyle/>
        <a:p>
          <a:pPr>
            <a:defRPr cap="all"/>
          </a:pPr>
          <a:r>
            <a:rPr lang="en-GB" b="0" cap="none" dirty="0"/>
            <a:t>Adaptability</a:t>
          </a:r>
          <a:endParaRPr lang="en-US" b="0" cap="none" dirty="0"/>
        </a:p>
      </dgm:t>
    </dgm:pt>
    <dgm:pt modelId="{9A32F9D5-3D3C-44EB-B4B6-4DCFDE34D7AB}" type="parTrans" cxnId="{88D5CF85-0D13-400F-8C30-6A1D964D5ADE}">
      <dgm:prSet/>
      <dgm:spPr/>
      <dgm:t>
        <a:bodyPr/>
        <a:lstStyle/>
        <a:p>
          <a:endParaRPr lang="en-US" b="0" dirty="0"/>
        </a:p>
      </dgm:t>
    </dgm:pt>
    <dgm:pt modelId="{F0027394-2030-49E6-9B9A-1BFC145299CC}" type="sibTrans" cxnId="{88D5CF85-0D13-400F-8C30-6A1D964D5ADE}">
      <dgm:prSet/>
      <dgm:spPr/>
      <dgm:t>
        <a:bodyPr/>
        <a:lstStyle/>
        <a:p>
          <a:endParaRPr lang="en-US" b="0" dirty="0"/>
        </a:p>
      </dgm:t>
    </dgm:pt>
    <dgm:pt modelId="{2FC8A238-828E-4853-B3DE-74589ADEB180}">
      <dgm:prSet/>
      <dgm:spPr/>
      <dgm:t>
        <a:bodyPr/>
        <a:lstStyle/>
        <a:p>
          <a:pPr>
            <a:defRPr cap="all"/>
          </a:pPr>
          <a:r>
            <a:rPr lang="en-GB" b="0" cap="none" dirty="0"/>
            <a:t>Logical reasoning</a:t>
          </a:r>
          <a:endParaRPr lang="en-US" b="0" cap="none" dirty="0"/>
        </a:p>
      </dgm:t>
    </dgm:pt>
    <dgm:pt modelId="{0F28C63B-53FE-4C34-A08B-CDB14FC6DC35}" type="parTrans" cxnId="{31BE943C-E50D-41E8-9DF5-E2CF42C04A4C}">
      <dgm:prSet/>
      <dgm:spPr/>
      <dgm:t>
        <a:bodyPr/>
        <a:lstStyle/>
        <a:p>
          <a:endParaRPr lang="en-US" b="0" dirty="0"/>
        </a:p>
      </dgm:t>
    </dgm:pt>
    <dgm:pt modelId="{1532ED17-364A-4B4D-A1DD-83CA5C700029}" type="sibTrans" cxnId="{31BE943C-E50D-41E8-9DF5-E2CF42C04A4C}">
      <dgm:prSet/>
      <dgm:spPr/>
      <dgm:t>
        <a:bodyPr/>
        <a:lstStyle/>
        <a:p>
          <a:endParaRPr lang="en-US" b="0" dirty="0"/>
        </a:p>
      </dgm:t>
    </dgm:pt>
    <dgm:pt modelId="{F6087BD0-61F5-4D3A-AE4D-512D232BC69D}">
      <dgm:prSet/>
      <dgm:spPr/>
      <dgm:t>
        <a:bodyPr/>
        <a:lstStyle/>
        <a:p>
          <a:pPr>
            <a:defRPr cap="all"/>
          </a:pPr>
          <a:r>
            <a:rPr lang="en-GB" b="0" cap="none" dirty="0"/>
            <a:t>Persistence</a:t>
          </a:r>
          <a:endParaRPr lang="en-US" b="0" cap="none" dirty="0"/>
        </a:p>
      </dgm:t>
    </dgm:pt>
    <dgm:pt modelId="{4D22318E-06AF-4C1C-80F2-A8E8248A489B}" type="parTrans" cxnId="{096C3697-3432-4BBC-A840-B1E542F59E57}">
      <dgm:prSet/>
      <dgm:spPr/>
      <dgm:t>
        <a:bodyPr/>
        <a:lstStyle/>
        <a:p>
          <a:endParaRPr lang="en-US" b="0" dirty="0"/>
        </a:p>
      </dgm:t>
    </dgm:pt>
    <dgm:pt modelId="{2A7A6E4D-3FED-4A3B-BFDF-01D316AA7C76}" type="sibTrans" cxnId="{096C3697-3432-4BBC-A840-B1E542F59E57}">
      <dgm:prSet/>
      <dgm:spPr/>
      <dgm:t>
        <a:bodyPr/>
        <a:lstStyle/>
        <a:p>
          <a:endParaRPr lang="en-US" b="0" dirty="0"/>
        </a:p>
      </dgm:t>
    </dgm:pt>
    <dgm:pt modelId="{45181F52-DCF7-4852-90BD-D22B910E638B}" type="pres">
      <dgm:prSet presAssocID="{1C227B73-16CC-4F34-9CA4-7D1614BC486A}" presName="root" presStyleCnt="0">
        <dgm:presLayoutVars>
          <dgm:dir/>
          <dgm:resizeHandles val="exact"/>
        </dgm:presLayoutVars>
      </dgm:prSet>
      <dgm:spPr/>
    </dgm:pt>
    <dgm:pt modelId="{A7238D22-5CE0-4CDD-A6CA-3726866AB945}" type="pres">
      <dgm:prSet presAssocID="{8F893B2D-6729-42C3-92D1-EFEF8F744966}" presName="compNode" presStyleCnt="0"/>
      <dgm:spPr/>
    </dgm:pt>
    <dgm:pt modelId="{31D527B2-6DBF-4E72-A231-7B77B44BCE39}" type="pres">
      <dgm:prSet presAssocID="{8F893B2D-6729-42C3-92D1-EFEF8F744966}" presName="iconBgRect" presStyleLbl="bgShp" presStyleIdx="0" presStyleCnt="8"/>
      <dgm:spPr>
        <a:prstGeom prst="round2DiagRect">
          <a:avLst>
            <a:gd name="adj1" fmla="val 29727"/>
            <a:gd name="adj2" fmla="val 0"/>
          </a:avLst>
        </a:prstGeom>
      </dgm:spPr>
    </dgm:pt>
    <dgm:pt modelId="{FF30F989-C42C-43B3-9B58-498C68E90FD3}" type="pres">
      <dgm:prSet presAssocID="{8F893B2D-6729-42C3-92D1-EFEF8F74496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meline"/>
        </a:ext>
      </dgm:extLst>
    </dgm:pt>
    <dgm:pt modelId="{F767D6A6-77F6-48B2-A233-DEF8EBCABCCE}" type="pres">
      <dgm:prSet presAssocID="{8F893B2D-6729-42C3-92D1-EFEF8F744966}" presName="spaceRect" presStyleCnt="0"/>
      <dgm:spPr/>
    </dgm:pt>
    <dgm:pt modelId="{3E413D39-92DC-46B7-B0AF-85E9812F5AA2}" type="pres">
      <dgm:prSet presAssocID="{8F893B2D-6729-42C3-92D1-EFEF8F744966}" presName="textRect" presStyleLbl="revTx" presStyleIdx="0" presStyleCnt="8">
        <dgm:presLayoutVars>
          <dgm:chMax val="1"/>
          <dgm:chPref val="1"/>
        </dgm:presLayoutVars>
      </dgm:prSet>
      <dgm:spPr/>
    </dgm:pt>
    <dgm:pt modelId="{3EED98A8-BEA2-4929-AF9A-A342F219D810}" type="pres">
      <dgm:prSet presAssocID="{ADF0D85F-6DB9-4F32-9F88-D93DA2D3F566}" presName="sibTrans" presStyleCnt="0"/>
      <dgm:spPr/>
    </dgm:pt>
    <dgm:pt modelId="{B60B90AD-09AF-49C0-B284-6F65344DC8AB}" type="pres">
      <dgm:prSet presAssocID="{12FB2D3F-D309-4439-A046-BE12641A1359}" presName="compNode" presStyleCnt="0"/>
      <dgm:spPr/>
    </dgm:pt>
    <dgm:pt modelId="{1898BBFE-AA52-4A1D-80C7-23F65A70D01A}" type="pres">
      <dgm:prSet presAssocID="{12FB2D3F-D309-4439-A046-BE12641A1359}" presName="iconBgRect" presStyleLbl="bgShp" presStyleIdx="1" presStyleCnt="8"/>
      <dgm:spPr>
        <a:prstGeom prst="round2DiagRect">
          <a:avLst>
            <a:gd name="adj1" fmla="val 29727"/>
            <a:gd name="adj2" fmla="val 0"/>
          </a:avLst>
        </a:prstGeom>
      </dgm:spPr>
    </dgm:pt>
    <dgm:pt modelId="{D9AB4EEF-825F-45B4-B96B-9A71C2B190FE}" type="pres">
      <dgm:prSet presAssocID="{12FB2D3F-D309-4439-A046-BE12641A135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M Customer Insights App"/>
        </a:ext>
      </dgm:extLst>
    </dgm:pt>
    <dgm:pt modelId="{DD50AC0B-4DFE-493D-845F-32F73B0EB179}" type="pres">
      <dgm:prSet presAssocID="{12FB2D3F-D309-4439-A046-BE12641A1359}" presName="spaceRect" presStyleCnt="0"/>
      <dgm:spPr/>
    </dgm:pt>
    <dgm:pt modelId="{E66B70EF-9CD3-4451-82F9-D3CB11361D3C}" type="pres">
      <dgm:prSet presAssocID="{12FB2D3F-D309-4439-A046-BE12641A1359}" presName="textRect" presStyleLbl="revTx" presStyleIdx="1" presStyleCnt="8">
        <dgm:presLayoutVars>
          <dgm:chMax val="1"/>
          <dgm:chPref val="1"/>
        </dgm:presLayoutVars>
      </dgm:prSet>
      <dgm:spPr/>
    </dgm:pt>
    <dgm:pt modelId="{259F1A5A-7495-4EEB-ADDE-E7976BB6037E}" type="pres">
      <dgm:prSet presAssocID="{05CFB27D-9FF5-4B77-BB5F-C0AA259413C1}" presName="sibTrans" presStyleCnt="0"/>
      <dgm:spPr/>
    </dgm:pt>
    <dgm:pt modelId="{2E07B1A9-2CE0-4162-9603-16F25F0DD5FF}" type="pres">
      <dgm:prSet presAssocID="{8E1A15F9-170B-44BF-AEED-9B8A2341FE3E}" presName="compNode" presStyleCnt="0"/>
      <dgm:spPr/>
    </dgm:pt>
    <dgm:pt modelId="{17C224ED-3242-4EED-832A-D8693DC2A798}" type="pres">
      <dgm:prSet presAssocID="{8E1A15F9-170B-44BF-AEED-9B8A2341FE3E}" presName="iconBgRect" presStyleLbl="bgShp" presStyleIdx="2" presStyleCnt="8"/>
      <dgm:spPr>
        <a:prstGeom prst="round2DiagRect">
          <a:avLst>
            <a:gd name="adj1" fmla="val 29727"/>
            <a:gd name="adj2" fmla="val 0"/>
          </a:avLst>
        </a:prstGeom>
      </dgm:spPr>
    </dgm:pt>
    <dgm:pt modelId="{13B4FBC8-101C-477E-AC49-5769B28B4F22}" type="pres">
      <dgm:prSet presAssocID="{8E1A15F9-170B-44BF-AEED-9B8A2341FE3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ducation"/>
        </a:ext>
      </dgm:extLst>
    </dgm:pt>
    <dgm:pt modelId="{E3A6F7CE-0896-4E26-8D92-482DD09CED79}" type="pres">
      <dgm:prSet presAssocID="{8E1A15F9-170B-44BF-AEED-9B8A2341FE3E}" presName="spaceRect" presStyleCnt="0"/>
      <dgm:spPr/>
    </dgm:pt>
    <dgm:pt modelId="{F7A1A104-A663-4077-9C6F-7D8D30B3C4F9}" type="pres">
      <dgm:prSet presAssocID="{8E1A15F9-170B-44BF-AEED-9B8A2341FE3E}" presName="textRect" presStyleLbl="revTx" presStyleIdx="2" presStyleCnt="8">
        <dgm:presLayoutVars>
          <dgm:chMax val="1"/>
          <dgm:chPref val="1"/>
        </dgm:presLayoutVars>
      </dgm:prSet>
      <dgm:spPr/>
    </dgm:pt>
    <dgm:pt modelId="{B4F6A909-411A-4634-BBF5-E3B6BF68DAE0}" type="pres">
      <dgm:prSet presAssocID="{59232553-F50D-4ABA-B6C4-55DEF4C32065}" presName="sibTrans" presStyleCnt="0"/>
      <dgm:spPr/>
    </dgm:pt>
    <dgm:pt modelId="{9F77DAAC-CC7F-42D2-86CE-D07BD23E2E0E}" type="pres">
      <dgm:prSet presAssocID="{C73F9497-16C0-48DC-9EA5-878DAB0B113E}" presName="compNode" presStyleCnt="0"/>
      <dgm:spPr/>
    </dgm:pt>
    <dgm:pt modelId="{CF5E71A7-652A-458E-A2A1-9EB6A0336D76}" type="pres">
      <dgm:prSet presAssocID="{C73F9497-16C0-48DC-9EA5-878DAB0B113E}" presName="iconBgRect" presStyleLbl="bgShp" presStyleIdx="3" presStyleCnt="8"/>
      <dgm:spPr>
        <a:prstGeom prst="round2DiagRect">
          <a:avLst>
            <a:gd name="adj1" fmla="val 29727"/>
            <a:gd name="adj2" fmla="val 0"/>
          </a:avLst>
        </a:prstGeom>
      </dgm:spPr>
    </dgm:pt>
    <dgm:pt modelId="{3AE529CA-F054-4F2D-B55E-2D1805D2B11B}" type="pres">
      <dgm:prSet presAssocID="{C73F9497-16C0-48DC-9EA5-878DAB0B113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sion"/>
        </a:ext>
      </dgm:extLst>
    </dgm:pt>
    <dgm:pt modelId="{F1C227CF-141E-440D-B1AE-1842F277668B}" type="pres">
      <dgm:prSet presAssocID="{C73F9497-16C0-48DC-9EA5-878DAB0B113E}" presName="spaceRect" presStyleCnt="0"/>
      <dgm:spPr/>
    </dgm:pt>
    <dgm:pt modelId="{4B597EA8-77D3-4E31-B59F-AEE4618B99E4}" type="pres">
      <dgm:prSet presAssocID="{C73F9497-16C0-48DC-9EA5-878DAB0B113E}" presName="textRect" presStyleLbl="revTx" presStyleIdx="3" presStyleCnt="8">
        <dgm:presLayoutVars>
          <dgm:chMax val="1"/>
          <dgm:chPref val="1"/>
        </dgm:presLayoutVars>
      </dgm:prSet>
      <dgm:spPr/>
    </dgm:pt>
    <dgm:pt modelId="{CEA160D6-CE69-4196-960A-396DF758B8C0}" type="pres">
      <dgm:prSet presAssocID="{0A0E0EE9-8671-4114-98A5-BCA442AA6BB4}" presName="sibTrans" presStyleCnt="0"/>
      <dgm:spPr/>
    </dgm:pt>
    <dgm:pt modelId="{15D36561-B58F-4ED8-A339-4468C53429A6}" type="pres">
      <dgm:prSet presAssocID="{E46B3296-B92F-43F4-BBFA-9818397248D4}" presName="compNode" presStyleCnt="0"/>
      <dgm:spPr/>
    </dgm:pt>
    <dgm:pt modelId="{511E8F7C-110E-46E3-9679-711D4FE4D8A3}" type="pres">
      <dgm:prSet presAssocID="{E46B3296-B92F-43F4-BBFA-9818397248D4}" presName="iconBgRect" presStyleLbl="bgShp" presStyleIdx="4" presStyleCnt="8"/>
      <dgm:spPr>
        <a:prstGeom prst="round2DiagRect">
          <a:avLst>
            <a:gd name="adj1" fmla="val 29727"/>
            <a:gd name="adj2" fmla="val 0"/>
          </a:avLst>
        </a:prstGeom>
      </dgm:spPr>
    </dgm:pt>
    <dgm:pt modelId="{C285BD2B-8E2B-41B1-9B2D-EA890A206E97}" type="pres">
      <dgm:prSet presAssocID="{E46B3296-B92F-43F4-BBFA-9818397248D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mwork"/>
        </a:ext>
      </dgm:extLst>
    </dgm:pt>
    <dgm:pt modelId="{F88B7D72-3AA0-46A5-BEC0-0E81957BA57F}" type="pres">
      <dgm:prSet presAssocID="{E46B3296-B92F-43F4-BBFA-9818397248D4}" presName="spaceRect" presStyleCnt="0"/>
      <dgm:spPr/>
    </dgm:pt>
    <dgm:pt modelId="{391A9806-7CF2-4CEE-933B-4A5A0D83D49C}" type="pres">
      <dgm:prSet presAssocID="{E46B3296-B92F-43F4-BBFA-9818397248D4}" presName="textRect" presStyleLbl="revTx" presStyleIdx="4" presStyleCnt="8">
        <dgm:presLayoutVars>
          <dgm:chMax val="1"/>
          <dgm:chPref val="1"/>
        </dgm:presLayoutVars>
      </dgm:prSet>
      <dgm:spPr/>
    </dgm:pt>
    <dgm:pt modelId="{F140B796-D373-443A-B086-047EAD4E3685}" type="pres">
      <dgm:prSet presAssocID="{3E04772F-BD1C-4631-8397-340C7BE3A94C}" presName="sibTrans" presStyleCnt="0"/>
      <dgm:spPr/>
    </dgm:pt>
    <dgm:pt modelId="{6D9144BA-F1B6-4405-98BA-2BCF43DF575F}" type="pres">
      <dgm:prSet presAssocID="{094863DC-A5B7-4E53-B232-917038A6E4B6}" presName="compNode" presStyleCnt="0"/>
      <dgm:spPr/>
    </dgm:pt>
    <dgm:pt modelId="{ED9DCCD3-9CBE-4669-A2F0-489863F889C5}" type="pres">
      <dgm:prSet presAssocID="{094863DC-A5B7-4E53-B232-917038A6E4B6}" presName="iconBgRect" presStyleLbl="bgShp" presStyleIdx="5" presStyleCnt="8"/>
      <dgm:spPr>
        <a:prstGeom prst="round2DiagRect">
          <a:avLst>
            <a:gd name="adj1" fmla="val 29727"/>
            <a:gd name="adj2" fmla="val 0"/>
          </a:avLst>
        </a:prstGeom>
      </dgm:spPr>
    </dgm:pt>
    <dgm:pt modelId="{88B19A60-BDF6-4FC3-A73B-C0E0603AC872}" type="pres">
      <dgm:prSet presAssocID="{094863DC-A5B7-4E53-B232-917038A6E4B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ingerprint"/>
        </a:ext>
      </dgm:extLst>
    </dgm:pt>
    <dgm:pt modelId="{C5635EF6-9D74-4E94-9E56-7597B7BA6BCC}" type="pres">
      <dgm:prSet presAssocID="{094863DC-A5B7-4E53-B232-917038A6E4B6}" presName="spaceRect" presStyleCnt="0"/>
      <dgm:spPr/>
    </dgm:pt>
    <dgm:pt modelId="{A26413C5-2281-4D4A-8632-AF1CC38D3716}" type="pres">
      <dgm:prSet presAssocID="{094863DC-A5B7-4E53-B232-917038A6E4B6}" presName="textRect" presStyleLbl="revTx" presStyleIdx="5" presStyleCnt="8">
        <dgm:presLayoutVars>
          <dgm:chMax val="1"/>
          <dgm:chPref val="1"/>
        </dgm:presLayoutVars>
      </dgm:prSet>
      <dgm:spPr/>
    </dgm:pt>
    <dgm:pt modelId="{A818D5E4-2025-4CF1-A6D3-55D9A6FF52A3}" type="pres">
      <dgm:prSet presAssocID="{F0027394-2030-49E6-9B9A-1BFC145299CC}" presName="sibTrans" presStyleCnt="0"/>
      <dgm:spPr/>
    </dgm:pt>
    <dgm:pt modelId="{76AC1DE7-1F30-43F3-ADEF-17D0CF356706}" type="pres">
      <dgm:prSet presAssocID="{2FC8A238-828E-4853-B3DE-74589ADEB180}" presName="compNode" presStyleCnt="0"/>
      <dgm:spPr/>
    </dgm:pt>
    <dgm:pt modelId="{8512DEAF-9DD4-417E-8D5D-D8CA82C433B5}" type="pres">
      <dgm:prSet presAssocID="{2FC8A238-828E-4853-B3DE-74589ADEB180}" presName="iconBgRect" presStyleLbl="bgShp" presStyleIdx="6" presStyleCnt="8"/>
      <dgm:spPr>
        <a:prstGeom prst="round2DiagRect">
          <a:avLst>
            <a:gd name="adj1" fmla="val 29727"/>
            <a:gd name="adj2" fmla="val 0"/>
          </a:avLst>
        </a:prstGeom>
      </dgm:spPr>
    </dgm:pt>
    <dgm:pt modelId="{D3E0BFDE-AA40-4C1D-868E-220FBD472083}" type="pres">
      <dgm:prSet presAssocID="{2FC8A238-828E-4853-B3DE-74589ADEB180}"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ync"/>
        </a:ext>
      </dgm:extLst>
    </dgm:pt>
    <dgm:pt modelId="{237B9EEB-0E88-4C89-AD33-E86B0DCA7BE7}" type="pres">
      <dgm:prSet presAssocID="{2FC8A238-828E-4853-B3DE-74589ADEB180}" presName="spaceRect" presStyleCnt="0"/>
      <dgm:spPr/>
    </dgm:pt>
    <dgm:pt modelId="{3D4993AF-5C3E-4B0F-B305-A4C89ED3CE1F}" type="pres">
      <dgm:prSet presAssocID="{2FC8A238-828E-4853-B3DE-74589ADEB180}" presName="textRect" presStyleLbl="revTx" presStyleIdx="6" presStyleCnt="8">
        <dgm:presLayoutVars>
          <dgm:chMax val="1"/>
          <dgm:chPref val="1"/>
        </dgm:presLayoutVars>
      </dgm:prSet>
      <dgm:spPr/>
    </dgm:pt>
    <dgm:pt modelId="{34723092-1922-4B88-9402-5AD9CE485382}" type="pres">
      <dgm:prSet presAssocID="{1532ED17-364A-4B4D-A1DD-83CA5C700029}" presName="sibTrans" presStyleCnt="0"/>
      <dgm:spPr/>
    </dgm:pt>
    <dgm:pt modelId="{D1D946CD-329C-4D64-AFC4-1FB30DBE82F6}" type="pres">
      <dgm:prSet presAssocID="{F6087BD0-61F5-4D3A-AE4D-512D232BC69D}" presName="compNode" presStyleCnt="0"/>
      <dgm:spPr/>
    </dgm:pt>
    <dgm:pt modelId="{FB5BA8A2-63D2-442C-A68D-AEE0E4BB5748}" type="pres">
      <dgm:prSet presAssocID="{F6087BD0-61F5-4D3A-AE4D-512D232BC69D}" presName="iconBgRect" presStyleLbl="bgShp" presStyleIdx="7" presStyleCnt="8"/>
      <dgm:spPr>
        <a:prstGeom prst="round2DiagRect">
          <a:avLst>
            <a:gd name="adj1" fmla="val 29727"/>
            <a:gd name="adj2" fmla="val 0"/>
          </a:avLst>
        </a:prstGeom>
      </dgm:spPr>
    </dgm:pt>
    <dgm:pt modelId="{0088A323-FD39-4B87-BB1F-32C45D08BE07}" type="pres">
      <dgm:prSet presAssocID="{F6087BD0-61F5-4D3A-AE4D-512D232BC69D}"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ealth"/>
        </a:ext>
      </dgm:extLst>
    </dgm:pt>
    <dgm:pt modelId="{5C1B1EF1-0FFF-4E90-ACAF-7CC48B7E59AE}" type="pres">
      <dgm:prSet presAssocID="{F6087BD0-61F5-4D3A-AE4D-512D232BC69D}" presName="spaceRect" presStyleCnt="0"/>
      <dgm:spPr/>
    </dgm:pt>
    <dgm:pt modelId="{C6ABF9A8-9C43-4E1E-8C50-EA68FDD3968C}" type="pres">
      <dgm:prSet presAssocID="{F6087BD0-61F5-4D3A-AE4D-512D232BC69D}" presName="textRect" presStyleLbl="revTx" presStyleIdx="7" presStyleCnt="8">
        <dgm:presLayoutVars>
          <dgm:chMax val="1"/>
          <dgm:chPref val="1"/>
        </dgm:presLayoutVars>
      </dgm:prSet>
      <dgm:spPr/>
    </dgm:pt>
  </dgm:ptLst>
  <dgm:cxnLst>
    <dgm:cxn modelId="{0783A42A-1AB8-4C74-B5F7-CA2DBF73E9CA}" type="presOf" srcId="{1C227B73-16CC-4F34-9CA4-7D1614BC486A}" destId="{45181F52-DCF7-4852-90BD-D22B910E638B}" srcOrd="0" destOrd="0" presId="urn:microsoft.com/office/officeart/2018/5/layout/IconLeafLabelList"/>
    <dgm:cxn modelId="{31BE943C-E50D-41E8-9DF5-E2CF42C04A4C}" srcId="{1C227B73-16CC-4F34-9CA4-7D1614BC486A}" destId="{2FC8A238-828E-4853-B3DE-74589ADEB180}" srcOrd="6" destOrd="0" parTransId="{0F28C63B-53FE-4C34-A08B-CDB14FC6DC35}" sibTransId="{1532ED17-364A-4B4D-A1DD-83CA5C700029}"/>
    <dgm:cxn modelId="{CA458F5C-90A9-45AB-89F1-6CF7599772DC}" type="presOf" srcId="{8E1A15F9-170B-44BF-AEED-9B8A2341FE3E}" destId="{F7A1A104-A663-4077-9C6F-7D8D30B3C4F9}" srcOrd="0" destOrd="0" presId="urn:microsoft.com/office/officeart/2018/5/layout/IconLeafLabelList"/>
    <dgm:cxn modelId="{0A752B5D-DE82-4B3B-9502-C53CCFC6F320}" srcId="{1C227B73-16CC-4F34-9CA4-7D1614BC486A}" destId="{8F893B2D-6729-42C3-92D1-EFEF8F744966}" srcOrd="0" destOrd="0" parTransId="{9B91526C-456B-4084-A166-D005544CE8B1}" sibTransId="{ADF0D85F-6DB9-4F32-9F88-D93DA2D3F566}"/>
    <dgm:cxn modelId="{C0780F62-0F10-4920-A33F-7B50A5E4C5B0}" srcId="{1C227B73-16CC-4F34-9CA4-7D1614BC486A}" destId="{12FB2D3F-D309-4439-A046-BE12641A1359}" srcOrd="1" destOrd="0" parTransId="{932917D8-7C27-4FEA-8557-AB61178643EC}" sibTransId="{05CFB27D-9FF5-4B77-BB5F-C0AA259413C1}"/>
    <dgm:cxn modelId="{C9449D69-B380-4FA2-8C37-4F35D350C583}" type="presOf" srcId="{12FB2D3F-D309-4439-A046-BE12641A1359}" destId="{E66B70EF-9CD3-4451-82F9-D3CB11361D3C}" srcOrd="0" destOrd="0" presId="urn:microsoft.com/office/officeart/2018/5/layout/IconLeafLabelList"/>
    <dgm:cxn modelId="{E067927E-64C9-49F5-8FE1-A77F39446E8E}" srcId="{1C227B73-16CC-4F34-9CA4-7D1614BC486A}" destId="{8E1A15F9-170B-44BF-AEED-9B8A2341FE3E}" srcOrd="2" destOrd="0" parTransId="{1BBE6F48-0276-48E5-9B07-ED0C998C4F7B}" sibTransId="{59232553-F50D-4ABA-B6C4-55DEF4C32065}"/>
    <dgm:cxn modelId="{88D5CF85-0D13-400F-8C30-6A1D964D5ADE}" srcId="{1C227B73-16CC-4F34-9CA4-7D1614BC486A}" destId="{094863DC-A5B7-4E53-B232-917038A6E4B6}" srcOrd="5" destOrd="0" parTransId="{9A32F9D5-3D3C-44EB-B4B6-4DCFDE34D7AB}" sibTransId="{F0027394-2030-49E6-9B9A-1BFC145299CC}"/>
    <dgm:cxn modelId="{5812EE8A-6744-4320-813D-71B46FAC62AF}" type="presOf" srcId="{8F893B2D-6729-42C3-92D1-EFEF8F744966}" destId="{3E413D39-92DC-46B7-B0AF-85E9812F5AA2}" srcOrd="0" destOrd="0" presId="urn:microsoft.com/office/officeart/2018/5/layout/IconLeafLabelList"/>
    <dgm:cxn modelId="{096C3697-3432-4BBC-A840-B1E542F59E57}" srcId="{1C227B73-16CC-4F34-9CA4-7D1614BC486A}" destId="{F6087BD0-61F5-4D3A-AE4D-512D232BC69D}" srcOrd="7" destOrd="0" parTransId="{4D22318E-06AF-4C1C-80F2-A8E8248A489B}" sibTransId="{2A7A6E4D-3FED-4A3B-BFDF-01D316AA7C76}"/>
    <dgm:cxn modelId="{EF603D9A-D57A-4DF3-932B-1AABF9E07A52}" type="presOf" srcId="{2FC8A238-828E-4853-B3DE-74589ADEB180}" destId="{3D4993AF-5C3E-4B0F-B305-A4C89ED3CE1F}" srcOrd="0" destOrd="0" presId="urn:microsoft.com/office/officeart/2018/5/layout/IconLeafLabelList"/>
    <dgm:cxn modelId="{EC31A6A3-37B0-44D5-845D-06B128D3888D}" srcId="{1C227B73-16CC-4F34-9CA4-7D1614BC486A}" destId="{E46B3296-B92F-43F4-BBFA-9818397248D4}" srcOrd="4" destOrd="0" parTransId="{6981E454-DEC5-42C4-A191-DB3552C28A6F}" sibTransId="{3E04772F-BD1C-4631-8397-340C7BE3A94C}"/>
    <dgm:cxn modelId="{A2F920BC-DDB5-4C01-AE59-765B4D1F30DD}" type="presOf" srcId="{E46B3296-B92F-43F4-BBFA-9818397248D4}" destId="{391A9806-7CF2-4CEE-933B-4A5A0D83D49C}" srcOrd="0" destOrd="0" presId="urn:microsoft.com/office/officeart/2018/5/layout/IconLeafLabelList"/>
    <dgm:cxn modelId="{2BBFE3BC-2CAC-434E-8FF9-2957D707D9E4}" type="presOf" srcId="{094863DC-A5B7-4E53-B232-917038A6E4B6}" destId="{A26413C5-2281-4D4A-8632-AF1CC38D3716}" srcOrd="0" destOrd="0" presId="urn:microsoft.com/office/officeart/2018/5/layout/IconLeafLabelList"/>
    <dgm:cxn modelId="{AE0DC5CB-011A-45B2-9EDE-0709B79D129C}" type="presOf" srcId="{C73F9497-16C0-48DC-9EA5-878DAB0B113E}" destId="{4B597EA8-77D3-4E31-B59F-AEE4618B99E4}" srcOrd="0" destOrd="0" presId="urn:microsoft.com/office/officeart/2018/5/layout/IconLeafLabelList"/>
    <dgm:cxn modelId="{555BA2CD-83CA-4DF6-9D76-9C87BEF4B902}" srcId="{1C227B73-16CC-4F34-9CA4-7D1614BC486A}" destId="{C73F9497-16C0-48DC-9EA5-878DAB0B113E}" srcOrd="3" destOrd="0" parTransId="{9D818247-BF28-4926-B161-B061CA14BD25}" sibTransId="{0A0E0EE9-8671-4114-98A5-BCA442AA6BB4}"/>
    <dgm:cxn modelId="{3DDBF3FD-8F4E-453B-B5CD-B3A9410597DA}" type="presOf" srcId="{F6087BD0-61F5-4D3A-AE4D-512D232BC69D}" destId="{C6ABF9A8-9C43-4E1E-8C50-EA68FDD3968C}" srcOrd="0" destOrd="0" presId="urn:microsoft.com/office/officeart/2018/5/layout/IconLeafLabelList"/>
    <dgm:cxn modelId="{8E829DE4-5830-4623-8712-3443FE68C699}" type="presParOf" srcId="{45181F52-DCF7-4852-90BD-D22B910E638B}" destId="{A7238D22-5CE0-4CDD-A6CA-3726866AB945}" srcOrd="0" destOrd="0" presId="urn:microsoft.com/office/officeart/2018/5/layout/IconLeafLabelList"/>
    <dgm:cxn modelId="{FF926B55-77C7-4BBB-9358-F698CDD9256A}" type="presParOf" srcId="{A7238D22-5CE0-4CDD-A6CA-3726866AB945}" destId="{31D527B2-6DBF-4E72-A231-7B77B44BCE39}" srcOrd="0" destOrd="0" presId="urn:microsoft.com/office/officeart/2018/5/layout/IconLeafLabelList"/>
    <dgm:cxn modelId="{1EF239AE-7257-40D8-8570-969BA3631B0B}" type="presParOf" srcId="{A7238D22-5CE0-4CDD-A6CA-3726866AB945}" destId="{FF30F989-C42C-43B3-9B58-498C68E90FD3}" srcOrd="1" destOrd="0" presId="urn:microsoft.com/office/officeart/2018/5/layout/IconLeafLabelList"/>
    <dgm:cxn modelId="{1A84585B-34F5-40D7-9302-E465BEEA9E75}" type="presParOf" srcId="{A7238D22-5CE0-4CDD-A6CA-3726866AB945}" destId="{F767D6A6-77F6-48B2-A233-DEF8EBCABCCE}" srcOrd="2" destOrd="0" presId="urn:microsoft.com/office/officeart/2018/5/layout/IconLeafLabelList"/>
    <dgm:cxn modelId="{B8BD671C-95C9-4522-AA9E-CA47C2BFB0A0}" type="presParOf" srcId="{A7238D22-5CE0-4CDD-A6CA-3726866AB945}" destId="{3E413D39-92DC-46B7-B0AF-85E9812F5AA2}" srcOrd="3" destOrd="0" presId="urn:microsoft.com/office/officeart/2018/5/layout/IconLeafLabelList"/>
    <dgm:cxn modelId="{28A62F09-6631-4A66-9BA4-B6BB0D0E7507}" type="presParOf" srcId="{45181F52-DCF7-4852-90BD-D22B910E638B}" destId="{3EED98A8-BEA2-4929-AF9A-A342F219D810}" srcOrd="1" destOrd="0" presId="urn:microsoft.com/office/officeart/2018/5/layout/IconLeafLabelList"/>
    <dgm:cxn modelId="{4C7D775B-5BCB-4C0C-A266-637258A5C9F1}" type="presParOf" srcId="{45181F52-DCF7-4852-90BD-D22B910E638B}" destId="{B60B90AD-09AF-49C0-B284-6F65344DC8AB}" srcOrd="2" destOrd="0" presId="urn:microsoft.com/office/officeart/2018/5/layout/IconLeafLabelList"/>
    <dgm:cxn modelId="{192D28A0-141B-4C5A-AE21-18786E76B04F}" type="presParOf" srcId="{B60B90AD-09AF-49C0-B284-6F65344DC8AB}" destId="{1898BBFE-AA52-4A1D-80C7-23F65A70D01A}" srcOrd="0" destOrd="0" presId="urn:microsoft.com/office/officeart/2018/5/layout/IconLeafLabelList"/>
    <dgm:cxn modelId="{D83550EC-4A90-4BA3-82AF-41EF07A26E44}" type="presParOf" srcId="{B60B90AD-09AF-49C0-B284-6F65344DC8AB}" destId="{D9AB4EEF-825F-45B4-B96B-9A71C2B190FE}" srcOrd="1" destOrd="0" presId="urn:microsoft.com/office/officeart/2018/5/layout/IconLeafLabelList"/>
    <dgm:cxn modelId="{50925D5C-CF1F-42BC-907C-2D1F3B17F3C2}" type="presParOf" srcId="{B60B90AD-09AF-49C0-B284-6F65344DC8AB}" destId="{DD50AC0B-4DFE-493D-845F-32F73B0EB179}" srcOrd="2" destOrd="0" presId="urn:microsoft.com/office/officeart/2018/5/layout/IconLeafLabelList"/>
    <dgm:cxn modelId="{93C43EFE-E9B9-49A8-83E2-661E265B2470}" type="presParOf" srcId="{B60B90AD-09AF-49C0-B284-6F65344DC8AB}" destId="{E66B70EF-9CD3-4451-82F9-D3CB11361D3C}" srcOrd="3" destOrd="0" presId="urn:microsoft.com/office/officeart/2018/5/layout/IconLeafLabelList"/>
    <dgm:cxn modelId="{0F0C4881-CDDB-45B1-B030-C6C6BF7AFBA2}" type="presParOf" srcId="{45181F52-DCF7-4852-90BD-D22B910E638B}" destId="{259F1A5A-7495-4EEB-ADDE-E7976BB6037E}" srcOrd="3" destOrd="0" presId="urn:microsoft.com/office/officeart/2018/5/layout/IconLeafLabelList"/>
    <dgm:cxn modelId="{586180C3-F435-4B4A-A5BC-998D73CDB286}" type="presParOf" srcId="{45181F52-DCF7-4852-90BD-D22B910E638B}" destId="{2E07B1A9-2CE0-4162-9603-16F25F0DD5FF}" srcOrd="4" destOrd="0" presId="urn:microsoft.com/office/officeart/2018/5/layout/IconLeafLabelList"/>
    <dgm:cxn modelId="{D9510D9B-0BBA-4449-AF7D-22D5998828D6}" type="presParOf" srcId="{2E07B1A9-2CE0-4162-9603-16F25F0DD5FF}" destId="{17C224ED-3242-4EED-832A-D8693DC2A798}" srcOrd="0" destOrd="0" presId="urn:microsoft.com/office/officeart/2018/5/layout/IconLeafLabelList"/>
    <dgm:cxn modelId="{422D1F54-70F5-40E2-8F24-A85BC938D6DB}" type="presParOf" srcId="{2E07B1A9-2CE0-4162-9603-16F25F0DD5FF}" destId="{13B4FBC8-101C-477E-AC49-5769B28B4F22}" srcOrd="1" destOrd="0" presId="urn:microsoft.com/office/officeart/2018/5/layout/IconLeafLabelList"/>
    <dgm:cxn modelId="{777ED84A-AD96-4BC4-AAB3-07FDDF8BDE3F}" type="presParOf" srcId="{2E07B1A9-2CE0-4162-9603-16F25F0DD5FF}" destId="{E3A6F7CE-0896-4E26-8D92-482DD09CED79}" srcOrd="2" destOrd="0" presId="urn:microsoft.com/office/officeart/2018/5/layout/IconLeafLabelList"/>
    <dgm:cxn modelId="{480B75FC-67DA-4040-B006-5CEF4075B926}" type="presParOf" srcId="{2E07B1A9-2CE0-4162-9603-16F25F0DD5FF}" destId="{F7A1A104-A663-4077-9C6F-7D8D30B3C4F9}" srcOrd="3" destOrd="0" presId="urn:microsoft.com/office/officeart/2018/5/layout/IconLeafLabelList"/>
    <dgm:cxn modelId="{010223CF-597F-4E15-BFE2-FC979837029C}" type="presParOf" srcId="{45181F52-DCF7-4852-90BD-D22B910E638B}" destId="{B4F6A909-411A-4634-BBF5-E3B6BF68DAE0}" srcOrd="5" destOrd="0" presId="urn:microsoft.com/office/officeart/2018/5/layout/IconLeafLabelList"/>
    <dgm:cxn modelId="{10AC5E92-0E83-47E5-A4F9-A9E93B2762FE}" type="presParOf" srcId="{45181F52-DCF7-4852-90BD-D22B910E638B}" destId="{9F77DAAC-CC7F-42D2-86CE-D07BD23E2E0E}" srcOrd="6" destOrd="0" presId="urn:microsoft.com/office/officeart/2018/5/layout/IconLeafLabelList"/>
    <dgm:cxn modelId="{0E23AEA2-3CBB-4580-BDD9-A252B04E5003}" type="presParOf" srcId="{9F77DAAC-CC7F-42D2-86CE-D07BD23E2E0E}" destId="{CF5E71A7-652A-458E-A2A1-9EB6A0336D76}" srcOrd="0" destOrd="0" presId="urn:microsoft.com/office/officeart/2018/5/layout/IconLeafLabelList"/>
    <dgm:cxn modelId="{FE0B7570-0F50-4215-A45F-7342D73FC9D7}" type="presParOf" srcId="{9F77DAAC-CC7F-42D2-86CE-D07BD23E2E0E}" destId="{3AE529CA-F054-4F2D-B55E-2D1805D2B11B}" srcOrd="1" destOrd="0" presId="urn:microsoft.com/office/officeart/2018/5/layout/IconLeafLabelList"/>
    <dgm:cxn modelId="{C8A6736A-3CB8-4237-A6FF-237BB58761D2}" type="presParOf" srcId="{9F77DAAC-CC7F-42D2-86CE-D07BD23E2E0E}" destId="{F1C227CF-141E-440D-B1AE-1842F277668B}" srcOrd="2" destOrd="0" presId="urn:microsoft.com/office/officeart/2018/5/layout/IconLeafLabelList"/>
    <dgm:cxn modelId="{33915115-4C72-4188-BA15-0784E941D663}" type="presParOf" srcId="{9F77DAAC-CC7F-42D2-86CE-D07BD23E2E0E}" destId="{4B597EA8-77D3-4E31-B59F-AEE4618B99E4}" srcOrd="3" destOrd="0" presId="urn:microsoft.com/office/officeart/2018/5/layout/IconLeafLabelList"/>
    <dgm:cxn modelId="{C9F405E2-D986-4441-9349-BC3099BD0801}" type="presParOf" srcId="{45181F52-DCF7-4852-90BD-D22B910E638B}" destId="{CEA160D6-CE69-4196-960A-396DF758B8C0}" srcOrd="7" destOrd="0" presId="urn:microsoft.com/office/officeart/2018/5/layout/IconLeafLabelList"/>
    <dgm:cxn modelId="{880A3397-868A-4C98-82FD-506ADFC2D4D5}" type="presParOf" srcId="{45181F52-DCF7-4852-90BD-D22B910E638B}" destId="{15D36561-B58F-4ED8-A339-4468C53429A6}" srcOrd="8" destOrd="0" presId="urn:microsoft.com/office/officeart/2018/5/layout/IconLeafLabelList"/>
    <dgm:cxn modelId="{AEC997F0-BA20-4E51-AE9B-93EC754B83FA}" type="presParOf" srcId="{15D36561-B58F-4ED8-A339-4468C53429A6}" destId="{511E8F7C-110E-46E3-9679-711D4FE4D8A3}" srcOrd="0" destOrd="0" presId="urn:microsoft.com/office/officeart/2018/5/layout/IconLeafLabelList"/>
    <dgm:cxn modelId="{595C08F5-B917-4383-82CB-F2124EE95218}" type="presParOf" srcId="{15D36561-B58F-4ED8-A339-4468C53429A6}" destId="{C285BD2B-8E2B-41B1-9B2D-EA890A206E97}" srcOrd="1" destOrd="0" presId="urn:microsoft.com/office/officeart/2018/5/layout/IconLeafLabelList"/>
    <dgm:cxn modelId="{B9803992-2956-4986-8725-7F1161BF6AEB}" type="presParOf" srcId="{15D36561-B58F-4ED8-A339-4468C53429A6}" destId="{F88B7D72-3AA0-46A5-BEC0-0E81957BA57F}" srcOrd="2" destOrd="0" presId="urn:microsoft.com/office/officeart/2018/5/layout/IconLeafLabelList"/>
    <dgm:cxn modelId="{5EFF5821-5AD7-45B8-9958-A940F3DFAFAE}" type="presParOf" srcId="{15D36561-B58F-4ED8-A339-4468C53429A6}" destId="{391A9806-7CF2-4CEE-933B-4A5A0D83D49C}" srcOrd="3" destOrd="0" presId="urn:microsoft.com/office/officeart/2018/5/layout/IconLeafLabelList"/>
    <dgm:cxn modelId="{A3F930DB-76B0-4F35-84BE-BD4FBFB966F8}" type="presParOf" srcId="{45181F52-DCF7-4852-90BD-D22B910E638B}" destId="{F140B796-D373-443A-B086-047EAD4E3685}" srcOrd="9" destOrd="0" presId="urn:microsoft.com/office/officeart/2018/5/layout/IconLeafLabelList"/>
    <dgm:cxn modelId="{9752B4F7-06A6-4FC3-9DB0-4D638A1C9883}" type="presParOf" srcId="{45181F52-DCF7-4852-90BD-D22B910E638B}" destId="{6D9144BA-F1B6-4405-98BA-2BCF43DF575F}" srcOrd="10" destOrd="0" presId="urn:microsoft.com/office/officeart/2018/5/layout/IconLeafLabelList"/>
    <dgm:cxn modelId="{10B49E02-8B92-4FFB-8B09-56A54051DB8E}" type="presParOf" srcId="{6D9144BA-F1B6-4405-98BA-2BCF43DF575F}" destId="{ED9DCCD3-9CBE-4669-A2F0-489863F889C5}" srcOrd="0" destOrd="0" presId="urn:microsoft.com/office/officeart/2018/5/layout/IconLeafLabelList"/>
    <dgm:cxn modelId="{C089E8E9-63EE-443B-8BF4-3182A4BB633A}" type="presParOf" srcId="{6D9144BA-F1B6-4405-98BA-2BCF43DF575F}" destId="{88B19A60-BDF6-4FC3-A73B-C0E0603AC872}" srcOrd="1" destOrd="0" presId="urn:microsoft.com/office/officeart/2018/5/layout/IconLeafLabelList"/>
    <dgm:cxn modelId="{78078582-2194-499E-B3E8-42F2C2144617}" type="presParOf" srcId="{6D9144BA-F1B6-4405-98BA-2BCF43DF575F}" destId="{C5635EF6-9D74-4E94-9E56-7597B7BA6BCC}" srcOrd="2" destOrd="0" presId="urn:microsoft.com/office/officeart/2018/5/layout/IconLeafLabelList"/>
    <dgm:cxn modelId="{7FD21E4B-380F-4D9A-B00E-21B9E9B93F12}" type="presParOf" srcId="{6D9144BA-F1B6-4405-98BA-2BCF43DF575F}" destId="{A26413C5-2281-4D4A-8632-AF1CC38D3716}" srcOrd="3" destOrd="0" presId="urn:microsoft.com/office/officeart/2018/5/layout/IconLeafLabelList"/>
    <dgm:cxn modelId="{F8A5FF6E-F11F-4735-8CD8-B7FE6474EA22}" type="presParOf" srcId="{45181F52-DCF7-4852-90BD-D22B910E638B}" destId="{A818D5E4-2025-4CF1-A6D3-55D9A6FF52A3}" srcOrd="11" destOrd="0" presId="urn:microsoft.com/office/officeart/2018/5/layout/IconLeafLabelList"/>
    <dgm:cxn modelId="{AFD87BE1-11C0-45D1-A005-E66590891891}" type="presParOf" srcId="{45181F52-DCF7-4852-90BD-D22B910E638B}" destId="{76AC1DE7-1F30-43F3-ADEF-17D0CF356706}" srcOrd="12" destOrd="0" presId="urn:microsoft.com/office/officeart/2018/5/layout/IconLeafLabelList"/>
    <dgm:cxn modelId="{74EA5878-2635-41D0-B936-C50A9F3FB100}" type="presParOf" srcId="{76AC1DE7-1F30-43F3-ADEF-17D0CF356706}" destId="{8512DEAF-9DD4-417E-8D5D-D8CA82C433B5}" srcOrd="0" destOrd="0" presId="urn:microsoft.com/office/officeart/2018/5/layout/IconLeafLabelList"/>
    <dgm:cxn modelId="{0221434E-8320-42B9-82CD-F8286C9E7060}" type="presParOf" srcId="{76AC1DE7-1F30-43F3-ADEF-17D0CF356706}" destId="{D3E0BFDE-AA40-4C1D-868E-220FBD472083}" srcOrd="1" destOrd="0" presId="urn:microsoft.com/office/officeart/2018/5/layout/IconLeafLabelList"/>
    <dgm:cxn modelId="{D7FD0990-1AEA-4199-80CC-882227D04DE1}" type="presParOf" srcId="{76AC1DE7-1F30-43F3-ADEF-17D0CF356706}" destId="{237B9EEB-0E88-4C89-AD33-E86B0DCA7BE7}" srcOrd="2" destOrd="0" presId="urn:microsoft.com/office/officeart/2018/5/layout/IconLeafLabelList"/>
    <dgm:cxn modelId="{ABB4573D-F5BA-48F9-9972-C3181CFFC33C}" type="presParOf" srcId="{76AC1DE7-1F30-43F3-ADEF-17D0CF356706}" destId="{3D4993AF-5C3E-4B0F-B305-A4C89ED3CE1F}" srcOrd="3" destOrd="0" presId="urn:microsoft.com/office/officeart/2018/5/layout/IconLeafLabelList"/>
    <dgm:cxn modelId="{14F24211-3FD6-45C3-9D6C-92D52F9EA0BA}" type="presParOf" srcId="{45181F52-DCF7-4852-90BD-D22B910E638B}" destId="{34723092-1922-4B88-9402-5AD9CE485382}" srcOrd="13" destOrd="0" presId="urn:microsoft.com/office/officeart/2018/5/layout/IconLeafLabelList"/>
    <dgm:cxn modelId="{4B4A5EF3-364E-4F32-A380-73580796FEFB}" type="presParOf" srcId="{45181F52-DCF7-4852-90BD-D22B910E638B}" destId="{D1D946CD-329C-4D64-AFC4-1FB30DBE82F6}" srcOrd="14" destOrd="0" presId="urn:microsoft.com/office/officeart/2018/5/layout/IconLeafLabelList"/>
    <dgm:cxn modelId="{32444A9A-571A-469C-84E4-24CD0497DF56}" type="presParOf" srcId="{D1D946CD-329C-4D64-AFC4-1FB30DBE82F6}" destId="{FB5BA8A2-63D2-442C-A68D-AEE0E4BB5748}" srcOrd="0" destOrd="0" presId="urn:microsoft.com/office/officeart/2018/5/layout/IconLeafLabelList"/>
    <dgm:cxn modelId="{2A51C231-4277-4CF8-B5DD-446B4D9AA7C2}" type="presParOf" srcId="{D1D946CD-329C-4D64-AFC4-1FB30DBE82F6}" destId="{0088A323-FD39-4B87-BB1F-32C45D08BE07}" srcOrd="1" destOrd="0" presId="urn:microsoft.com/office/officeart/2018/5/layout/IconLeafLabelList"/>
    <dgm:cxn modelId="{B600D1E2-79A3-430E-86A7-61931C47A14C}" type="presParOf" srcId="{D1D946CD-329C-4D64-AFC4-1FB30DBE82F6}" destId="{5C1B1EF1-0FFF-4E90-ACAF-7CC48B7E59AE}" srcOrd="2" destOrd="0" presId="urn:microsoft.com/office/officeart/2018/5/layout/IconLeafLabelList"/>
    <dgm:cxn modelId="{43CE868B-764E-4F9D-942B-DC051C49798E}" type="presParOf" srcId="{D1D946CD-329C-4D64-AFC4-1FB30DBE82F6}" destId="{C6ABF9A8-9C43-4E1E-8C50-EA68FDD3968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509DF19-A025-4D39-85C2-FC23E9FD9078}"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089AB4C9-3580-4D7E-A91B-843299C53EFB}">
      <dgm:prSet/>
      <dgm:spPr>
        <a:solidFill>
          <a:schemeClr val="accent2"/>
        </a:solidFill>
      </dgm:spPr>
      <dgm:t>
        <a:bodyPr/>
        <a:lstStyle/>
        <a:p>
          <a:r>
            <a:rPr lang="en-GB">
              <a:solidFill>
                <a:schemeClr val="bg1"/>
              </a:solidFill>
              <a:latin typeface="Century Gothic" panose="020B0502020202020204" pitchFamily="34" charset="0"/>
            </a:rPr>
            <a:t>Improves team productivity</a:t>
          </a:r>
          <a:endParaRPr lang="en-GB" dirty="0">
            <a:solidFill>
              <a:schemeClr val="bg1"/>
            </a:solidFill>
            <a:latin typeface="Century Gothic" panose="020B0502020202020204" pitchFamily="34" charset="0"/>
          </a:endParaRPr>
        </a:p>
      </dgm:t>
    </dgm:pt>
    <dgm:pt modelId="{EE2C01B8-161D-46A6-981F-2C66F8503840}" type="parTrans" cxnId="{F17F714F-9F2C-48EB-8E5B-861DFE9AE295}">
      <dgm:prSet/>
      <dgm:spPr/>
      <dgm:t>
        <a:bodyPr/>
        <a:lstStyle/>
        <a:p>
          <a:endParaRPr lang="en-GB">
            <a:solidFill>
              <a:schemeClr val="bg1"/>
            </a:solidFill>
          </a:endParaRPr>
        </a:p>
      </dgm:t>
    </dgm:pt>
    <dgm:pt modelId="{EE720D2E-36DD-4AE6-97C2-21F1CBBA1DAA}" type="sibTrans" cxnId="{F17F714F-9F2C-48EB-8E5B-861DFE9AE295}">
      <dgm:prSet/>
      <dgm:spPr/>
      <dgm:t>
        <a:bodyPr/>
        <a:lstStyle/>
        <a:p>
          <a:endParaRPr lang="en-GB">
            <a:solidFill>
              <a:schemeClr val="bg1"/>
            </a:solidFill>
          </a:endParaRPr>
        </a:p>
      </dgm:t>
    </dgm:pt>
    <dgm:pt modelId="{ED247202-384B-4BAA-B61D-4EA27A3B4C94}">
      <dgm:prSet/>
      <dgm:spPr>
        <a:solidFill>
          <a:schemeClr val="accent5">
            <a:lumMod val="50000"/>
          </a:schemeClr>
        </a:solidFill>
      </dgm:spPr>
      <dgm:t>
        <a:bodyPr/>
        <a:lstStyle/>
        <a:p>
          <a:r>
            <a:rPr lang="en-GB">
              <a:solidFill>
                <a:schemeClr val="bg1"/>
              </a:solidFill>
              <a:latin typeface="Century Gothic" panose="020B0502020202020204" pitchFamily="34" charset="0"/>
            </a:rPr>
            <a:t>Enhances communication </a:t>
          </a:r>
          <a:endParaRPr lang="en-GB" dirty="0">
            <a:solidFill>
              <a:schemeClr val="bg1"/>
            </a:solidFill>
            <a:latin typeface="Century Gothic" panose="020B0502020202020204" pitchFamily="34" charset="0"/>
          </a:endParaRPr>
        </a:p>
      </dgm:t>
    </dgm:pt>
    <dgm:pt modelId="{73DEC88D-2D52-41D2-BB30-9C76B6696CF3}" type="parTrans" cxnId="{6F568608-7B37-409D-8880-1218E4A9DD74}">
      <dgm:prSet/>
      <dgm:spPr/>
      <dgm:t>
        <a:bodyPr/>
        <a:lstStyle/>
        <a:p>
          <a:endParaRPr lang="en-GB">
            <a:solidFill>
              <a:schemeClr val="bg1"/>
            </a:solidFill>
          </a:endParaRPr>
        </a:p>
      </dgm:t>
    </dgm:pt>
    <dgm:pt modelId="{CE6E5022-024B-42D5-9E64-DB65034BD29B}" type="sibTrans" cxnId="{6F568608-7B37-409D-8880-1218E4A9DD74}">
      <dgm:prSet/>
      <dgm:spPr/>
      <dgm:t>
        <a:bodyPr/>
        <a:lstStyle/>
        <a:p>
          <a:endParaRPr lang="en-GB">
            <a:solidFill>
              <a:schemeClr val="bg1"/>
            </a:solidFill>
          </a:endParaRPr>
        </a:p>
      </dgm:t>
    </dgm:pt>
    <dgm:pt modelId="{C68CCCA8-9A8E-4F3F-9920-4D056373BFE8}">
      <dgm:prSet/>
      <dgm:spPr>
        <a:solidFill>
          <a:schemeClr val="accent6"/>
        </a:solidFill>
      </dgm:spPr>
      <dgm:t>
        <a:bodyPr/>
        <a:lstStyle/>
        <a:p>
          <a:r>
            <a:rPr lang="en-GB">
              <a:solidFill>
                <a:schemeClr val="bg1"/>
              </a:solidFill>
              <a:latin typeface="Century Gothic" panose="020B0502020202020204" pitchFamily="34" charset="0"/>
            </a:rPr>
            <a:t>Boosts employee engagement and morale</a:t>
          </a:r>
          <a:endParaRPr lang="en-GB" dirty="0">
            <a:solidFill>
              <a:schemeClr val="bg1"/>
            </a:solidFill>
            <a:latin typeface="Century Gothic" panose="020B0502020202020204" pitchFamily="34" charset="0"/>
          </a:endParaRPr>
        </a:p>
      </dgm:t>
    </dgm:pt>
    <dgm:pt modelId="{0AF9E228-DD63-46A2-8564-3B0FBB43472C}" type="parTrans" cxnId="{E673928B-6CC8-4A77-867A-3E965A3CB534}">
      <dgm:prSet/>
      <dgm:spPr/>
      <dgm:t>
        <a:bodyPr/>
        <a:lstStyle/>
        <a:p>
          <a:endParaRPr lang="en-GB">
            <a:solidFill>
              <a:schemeClr val="bg1"/>
            </a:solidFill>
          </a:endParaRPr>
        </a:p>
      </dgm:t>
    </dgm:pt>
    <dgm:pt modelId="{BBCAAC71-9C60-4100-B8BE-713568222134}" type="sibTrans" cxnId="{E673928B-6CC8-4A77-867A-3E965A3CB534}">
      <dgm:prSet/>
      <dgm:spPr/>
      <dgm:t>
        <a:bodyPr/>
        <a:lstStyle/>
        <a:p>
          <a:endParaRPr lang="en-GB">
            <a:solidFill>
              <a:schemeClr val="bg1"/>
            </a:solidFill>
          </a:endParaRPr>
        </a:p>
      </dgm:t>
    </dgm:pt>
    <dgm:pt modelId="{7C049C58-584B-4635-8948-4E9D750B3E59}">
      <dgm:prSet/>
      <dgm:spPr>
        <a:solidFill>
          <a:schemeClr val="accent1"/>
        </a:solidFill>
      </dgm:spPr>
      <dgm:t>
        <a:bodyPr/>
        <a:lstStyle/>
        <a:p>
          <a:r>
            <a:rPr lang="en-GB">
              <a:solidFill>
                <a:schemeClr val="bg1"/>
              </a:solidFill>
              <a:latin typeface="Century Gothic" panose="020B0502020202020204" pitchFamily="34" charset="0"/>
            </a:rPr>
            <a:t>Reduces stress and promotes work / life balance</a:t>
          </a:r>
          <a:endParaRPr lang="en-GB" dirty="0">
            <a:solidFill>
              <a:schemeClr val="bg1"/>
            </a:solidFill>
            <a:latin typeface="Century Gothic" panose="020B0502020202020204" pitchFamily="34" charset="0"/>
          </a:endParaRPr>
        </a:p>
      </dgm:t>
    </dgm:pt>
    <dgm:pt modelId="{A7CC89D4-60B1-4A1C-9CE6-FB0705CAECEC}" type="parTrans" cxnId="{9A3EBA7E-0469-49D2-887C-0093E9128990}">
      <dgm:prSet/>
      <dgm:spPr/>
      <dgm:t>
        <a:bodyPr/>
        <a:lstStyle/>
        <a:p>
          <a:endParaRPr lang="en-GB">
            <a:solidFill>
              <a:schemeClr val="bg1"/>
            </a:solidFill>
          </a:endParaRPr>
        </a:p>
      </dgm:t>
    </dgm:pt>
    <dgm:pt modelId="{A8A8A7E6-4A96-432A-BCDB-D6BB0A27C281}" type="sibTrans" cxnId="{9A3EBA7E-0469-49D2-887C-0093E9128990}">
      <dgm:prSet/>
      <dgm:spPr/>
      <dgm:t>
        <a:bodyPr/>
        <a:lstStyle/>
        <a:p>
          <a:endParaRPr lang="en-GB">
            <a:solidFill>
              <a:schemeClr val="bg1"/>
            </a:solidFill>
          </a:endParaRPr>
        </a:p>
      </dgm:t>
    </dgm:pt>
    <dgm:pt modelId="{610D7899-9FC7-43EE-B729-5A7709DBF68A}">
      <dgm:prSet/>
      <dgm:spPr>
        <a:solidFill>
          <a:schemeClr val="accent5"/>
        </a:solidFill>
      </dgm:spPr>
      <dgm:t>
        <a:bodyPr/>
        <a:lstStyle/>
        <a:p>
          <a:r>
            <a:rPr lang="en-GB">
              <a:solidFill>
                <a:schemeClr val="bg1"/>
              </a:solidFill>
              <a:latin typeface="Century Gothic" panose="020B0502020202020204" pitchFamily="34" charset="0"/>
            </a:rPr>
            <a:t>Promotes innovation</a:t>
          </a:r>
          <a:endParaRPr lang="en-GB" dirty="0">
            <a:solidFill>
              <a:schemeClr val="bg1"/>
            </a:solidFill>
            <a:latin typeface="Century Gothic" panose="020B0502020202020204" pitchFamily="34" charset="0"/>
          </a:endParaRPr>
        </a:p>
      </dgm:t>
    </dgm:pt>
    <dgm:pt modelId="{5969B400-540D-4867-A570-F4521576BBA1}" type="parTrans" cxnId="{0889A199-C820-40B7-8350-DD2A3C30EADC}">
      <dgm:prSet/>
      <dgm:spPr/>
      <dgm:t>
        <a:bodyPr/>
        <a:lstStyle/>
        <a:p>
          <a:endParaRPr lang="en-GB">
            <a:solidFill>
              <a:schemeClr val="bg1"/>
            </a:solidFill>
          </a:endParaRPr>
        </a:p>
      </dgm:t>
    </dgm:pt>
    <dgm:pt modelId="{C10D70ED-C312-4ACC-83FD-47ACED9DEA5F}" type="sibTrans" cxnId="{0889A199-C820-40B7-8350-DD2A3C30EADC}">
      <dgm:prSet/>
      <dgm:spPr/>
      <dgm:t>
        <a:bodyPr/>
        <a:lstStyle/>
        <a:p>
          <a:endParaRPr lang="en-GB">
            <a:solidFill>
              <a:schemeClr val="bg1"/>
            </a:solidFill>
          </a:endParaRPr>
        </a:p>
      </dgm:t>
    </dgm:pt>
    <dgm:pt modelId="{2C4EAA16-FC64-4356-B75D-F4AE51628320}">
      <dgm:prSet/>
      <dgm:spPr>
        <a:solidFill>
          <a:schemeClr val="accent4">
            <a:lumMod val="75000"/>
          </a:schemeClr>
        </a:solidFill>
      </dgm:spPr>
      <dgm:t>
        <a:bodyPr/>
        <a:lstStyle/>
        <a:p>
          <a:r>
            <a:rPr lang="en-GB">
              <a:solidFill>
                <a:schemeClr val="bg1"/>
              </a:solidFill>
              <a:latin typeface="Century Gothic" panose="020B0502020202020204" pitchFamily="34" charset="0"/>
            </a:rPr>
            <a:t>Improves problem solving skills</a:t>
          </a:r>
          <a:endParaRPr lang="en-GB" dirty="0">
            <a:solidFill>
              <a:schemeClr val="bg1"/>
            </a:solidFill>
            <a:latin typeface="Century Gothic" panose="020B0502020202020204" pitchFamily="34" charset="0"/>
          </a:endParaRPr>
        </a:p>
      </dgm:t>
    </dgm:pt>
    <dgm:pt modelId="{70273DEE-CEB4-44FA-95CB-EAD9F7301481}" type="parTrans" cxnId="{1EFBC5A2-8E09-4DFB-96B8-80013FD59561}">
      <dgm:prSet/>
      <dgm:spPr/>
      <dgm:t>
        <a:bodyPr/>
        <a:lstStyle/>
        <a:p>
          <a:endParaRPr lang="en-GB">
            <a:solidFill>
              <a:schemeClr val="bg1"/>
            </a:solidFill>
          </a:endParaRPr>
        </a:p>
      </dgm:t>
    </dgm:pt>
    <dgm:pt modelId="{2F11E515-05F3-4AE2-949C-9CEC51A873CE}" type="sibTrans" cxnId="{1EFBC5A2-8E09-4DFB-96B8-80013FD59561}">
      <dgm:prSet/>
      <dgm:spPr/>
      <dgm:t>
        <a:bodyPr/>
        <a:lstStyle/>
        <a:p>
          <a:endParaRPr lang="en-GB">
            <a:solidFill>
              <a:schemeClr val="bg1"/>
            </a:solidFill>
          </a:endParaRPr>
        </a:p>
      </dgm:t>
    </dgm:pt>
    <dgm:pt modelId="{6A81BE43-5577-45C5-8C89-427E734747A8}">
      <dgm:prSet/>
      <dgm:spPr>
        <a:solidFill>
          <a:schemeClr val="accent6"/>
        </a:solidFill>
      </dgm:spPr>
      <dgm:t>
        <a:bodyPr/>
        <a:lstStyle/>
        <a:p>
          <a:r>
            <a:rPr lang="en-GB" dirty="0">
              <a:solidFill>
                <a:schemeClr val="bg1"/>
              </a:solidFill>
              <a:latin typeface="Century Gothic" panose="020B0502020202020204" pitchFamily="34" charset="0"/>
            </a:rPr>
            <a:t>Encourages innovation</a:t>
          </a:r>
        </a:p>
      </dgm:t>
    </dgm:pt>
    <dgm:pt modelId="{E2668CDA-7B9F-4B22-8A37-8F90DC35A2CF}" type="parTrans" cxnId="{ED91BB88-53D6-44F9-8F03-0C0AA0B0896A}">
      <dgm:prSet/>
      <dgm:spPr/>
      <dgm:t>
        <a:bodyPr/>
        <a:lstStyle/>
        <a:p>
          <a:endParaRPr lang="en-GB">
            <a:solidFill>
              <a:schemeClr val="bg1"/>
            </a:solidFill>
          </a:endParaRPr>
        </a:p>
      </dgm:t>
    </dgm:pt>
    <dgm:pt modelId="{AF9729EF-2135-4086-B8E5-B4E9D976D805}" type="sibTrans" cxnId="{ED91BB88-53D6-44F9-8F03-0C0AA0B0896A}">
      <dgm:prSet/>
      <dgm:spPr/>
      <dgm:t>
        <a:bodyPr/>
        <a:lstStyle/>
        <a:p>
          <a:endParaRPr lang="en-GB">
            <a:solidFill>
              <a:schemeClr val="bg1"/>
            </a:solidFill>
          </a:endParaRPr>
        </a:p>
      </dgm:t>
    </dgm:pt>
    <dgm:pt modelId="{2C7AAC5E-306C-4C03-AF3A-0F6025BB97C5}">
      <dgm:prSet/>
      <dgm:spPr>
        <a:solidFill>
          <a:schemeClr val="accent2"/>
        </a:solidFill>
      </dgm:spPr>
      <dgm:t>
        <a:bodyPr/>
        <a:lstStyle/>
        <a:p>
          <a:r>
            <a:rPr lang="en-GB" dirty="0">
              <a:solidFill>
                <a:schemeClr val="bg1"/>
              </a:solidFill>
              <a:latin typeface="Century Gothic" panose="020B0502020202020204" pitchFamily="34" charset="0"/>
            </a:rPr>
            <a:t>Promotes accountability</a:t>
          </a:r>
        </a:p>
      </dgm:t>
    </dgm:pt>
    <dgm:pt modelId="{4ECAB9BC-3CC5-48FE-A769-94B9D3BA3518}" type="parTrans" cxnId="{5A26FA17-8553-4110-AA23-A9B2B5BD95CA}">
      <dgm:prSet/>
      <dgm:spPr/>
      <dgm:t>
        <a:bodyPr/>
        <a:lstStyle/>
        <a:p>
          <a:endParaRPr lang="en-GB">
            <a:solidFill>
              <a:schemeClr val="bg1"/>
            </a:solidFill>
          </a:endParaRPr>
        </a:p>
      </dgm:t>
    </dgm:pt>
    <dgm:pt modelId="{B5AC6ADA-3152-4D58-8E1F-14E3F90EDB8C}" type="sibTrans" cxnId="{5A26FA17-8553-4110-AA23-A9B2B5BD95CA}">
      <dgm:prSet/>
      <dgm:spPr/>
      <dgm:t>
        <a:bodyPr/>
        <a:lstStyle/>
        <a:p>
          <a:endParaRPr lang="en-GB">
            <a:solidFill>
              <a:schemeClr val="bg1"/>
            </a:solidFill>
          </a:endParaRPr>
        </a:p>
      </dgm:t>
    </dgm:pt>
    <dgm:pt modelId="{24FFFC6A-B343-4F39-9016-2A37576CCCE9}">
      <dgm:prSet/>
      <dgm:spPr>
        <a:solidFill>
          <a:schemeClr val="accent5">
            <a:lumMod val="50000"/>
          </a:schemeClr>
        </a:solidFill>
      </dgm:spPr>
      <dgm:t>
        <a:bodyPr/>
        <a:lstStyle/>
        <a:p>
          <a:r>
            <a:rPr lang="en-GB">
              <a:solidFill>
                <a:schemeClr val="bg1"/>
              </a:solidFill>
              <a:latin typeface="Century Gothic" panose="020B0502020202020204" pitchFamily="34" charset="0"/>
            </a:rPr>
            <a:t>Develops individual skills</a:t>
          </a:r>
          <a:endParaRPr lang="en-GB" dirty="0">
            <a:solidFill>
              <a:schemeClr val="bg1"/>
            </a:solidFill>
            <a:latin typeface="Century Gothic" panose="020B0502020202020204" pitchFamily="34" charset="0"/>
          </a:endParaRPr>
        </a:p>
      </dgm:t>
    </dgm:pt>
    <dgm:pt modelId="{E39E0FBB-2C57-455F-A46A-EF1CAD26C39F}" type="parTrans" cxnId="{31F89A2C-82BD-4F0E-BDBD-1710FCF0DE54}">
      <dgm:prSet/>
      <dgm:spPr/>
      <dgm:t>
        <a:bodyPr/>
        <a:lstStyle/>
        <a:p>
          <a:endParaRPr lang="en-GB">
            <a:solidFill>
              <a:schemeClr val="bg1"/>
            </a:solidFill>
          </a:endParaRPr>
        </a:p>
      </dgm:t>
    </dgm:pt>
    <dgm:pt modelId="{AAC356C6-4013-4C68-8193-A62EAB9DE534}" type="sibTrans" cxnId="{31F89A2C-82BD-4F0E-BDBD-1710FCF0DE54}">
      <dgm:prSet/>
      <dgm:spPr/>
      <dgm:t>
        <a:bodyPr/>
        <a:lstStyle/>
        <a:p>
          <a:endParaRPr lang="en-GB">
            <a:solidFill>
              <a:schemeClr val="bg1"/>
            </a:solidFill>
          </a:endParaRPr>
        </a:p>
      </dgm:t>
    </dgm:pt>
    <dgm:pt modelId="{4491A1EB-1FA0-4CE5-B71E-07EFB7C4526B}" type="pres">
      <dgm:prSet presAssocID="{5509DF19-A025-4D39-85C2-FC23E9FD9078}" presName="diagram" presStyleCnt="0">
        <dgm:presLayoutVars>
          <dgm:dir/>
          <dgm:resizeHandles val="exact"/>
        </dgm:presLayoutVars>
      </dgm:prSet>
      <dgm:spPr/>
    </dgm:pt>
    <dgm:pt modelId="{F6D4A146-E330-40AD-B704-B161D2BF5C24}" type="pres">
      <dgm:prSet presAssocID="{089AB4C9-3580-4D7E-A91B-843299C53EFB}" presName="node" presStyleLbl="node1" presStyleIdx="0" presStyleCnt="9">
        <dgm:presLayoutVars>
          <dgm:bulletEnabled val="1"/>
        </dgm:presLayoutVars>
      </dgm:prSet>
      <dgm:spPr/>
    </dgm:pt>
    <dgm:pt modelId="{E81D0971-8D91-4D91-977C-FDC7FDF1321E}" type="pres">
      <dgm:prSet presAssocID="{EE720D2E-36DD-4AE6-97C2-21F1CBBA1DAA}" presName="sibTrans" presStyleCnt="0"/>
      <dgm:spPr/>
    </dgm:pt>
    <dgm:pt modelId="{9AD1AF5F-BE42-4435-853E-9731F5E3BB68}" type="pres">
      <dgm:prSet presAssocID="{ED247202-384B-4BAA-B61D-4EA27A3B4C94}" presName="node" presStyleLbl="node1" presStyleIdx="1" presStyleCnt="9">
        <dgm:presLayoutVars>
          <dgm:bulletEnabled val="1"/>
        </dgm:presLayoutVars>
      </dgm:prSet>
      <dgm:spPr/>
    </dgm:pt>
    <dgm:pt modelId="{34F8E979-16F7-4EA9-91CA-F7024E1B14C6}" type="pres">
      <dgm:prSet presAssocID="{CE6E5022-024B-42D5-9E64-DB65034BD29B}" presName="sibTrans" presStyleCnt="0"/>
      <dgm:spPr/>
    </dgm:pt>
    <dgm:pt modelId="{51722CBA-89FD-4897-8689-CBF0A59424A0}" type="pres">
      <dgm:prSet presAssocID="{C68CCCA8-9A8E-4F3F-9920-4D056373BFE8}" presName="node" presStyleLbl="node1" presStyleIdx="2" presStyleCnt="9">
        <dgm:presLayoutVars>
          <dgm:bulletEnabled val="1"/>
        </dgm:presLayoutVars>
      </dgm:prSet>
      <dgm:spPr/>
    </dgm:pt>
    <dgm:pt modelId="{A6B31F6F-BDE0-45B6-AFFD-1F29A45A0EF8}" type="pres">
      <dgm:prSet presAssocID="{BBCAAC71-9C60-4100-B8BE-713568222134}" presName="sibTrans" presStyleCnt="0"/>
      <dgm:spPr/>
    </dgm:pt>
    <dgm:pt modelId="{D4F3DC20-B25F-494F-BD70-D269F806896C}" type="pres">
      <dgm:prSet presAssocID="{7C049C58-584B-4635-8948-4E9D750B3E59}" presName="node" presStyleLbl="node1" presStyleIdx="3" presStyleCnt="9">
        <dgm:presLayoutVars>
          <dgm:bulletEnabled val="1"/>
        </dgm:presLayoutVars>
      </dgm:prSet>
      <dgm:spPr/>
    </dgm:pt>
    <dgm:pt modelId="{C4372F81-4623-4F97-BCA4-81A6FC136F6A}" type="pres">
      <dgm:prSet presAssocID="{A8A8A7E6-4A96-432A-BCDB-D6BB0A27C281}" presName="sibTrans" presStyleCnt="0"/>
      <dgm:spPr/>
    </dgm:pt>
    <dgm:pt modelId="{6840A564-CF3A-4F50-8794-25AEB2428797}" type="pres">
      <dgm:prSet presAssocID="{610D7899-9FC7-43EE-B729-5A7709DBF68A}" presName="node" presStyleLbl="node1" presStyleIdx="4" presStyleCnt="9">
        <dgm:presLayoutVars>
          <dgm:bulletEnabled val="1"/>
        </dgm:presLayoutVars>
      </dgm:prSet>
      <dgm:spPr/>
    </dgm:pt>
    <dgm:pt modelId="{87FA7A50-D8E9-44AC-B093-7350206A8EB6}" type="pres">
      <dgm:prSet presAssocID="{C10D70ED-C312-4ACC-83FD-47ACED9DEA5F}" presName="sibTrans" presStyleCnt="0"/>
      <dgm:spPr/>
    </dgm:pt>
    <dgm:pt modelId="{AEBE00D0-AE6C-4707-8C8D-DE650FE68731}" type="pres">
      <dgm:prSet presAssocID="{2C4EAA16-FC64-4356-B75D-F4AE51628320}" presName="node" presStyleLbl="node1" presStyleIdx="5" presStyleCnt="9">
        <dgm:presLayoutVars>
          <dgm:bulletEnabled val="1"/>
        </dgm:presLayoutVars>
      </dgm:prSet>
      <dgm:spPr/>
    </dgm:pt>
    <dgm:pt modelId="{D09C4AC7-F832-4387-8C06-7F4BD1E03509}" type="pres">
      <dgm:prSet presAssocID="{2F11E515-05F3-4AE2-949C-9CEC51A873CE}" presName="sibTrans" presStyleCnt="0"/>
      <dgm:spPr/>
    </dgm:pt>
    <dgm:pt modelId="{6C41158B-4CB8-4F79-9164-CD5AC39B373E}" type="pres">
      <dgm:prSet presAssocID="{6A81BE43-5577-45C5-8C89-427E734747A8}" presName="node" presStyleLbl="node1" presStyleIdx="6" presStyleCnt="9">
        <dgm:presLayoutVars>
          <dgm:bulletEnabled val="1"/>
        </dgm:presLayoutVars>
      </dgm:prSet>
      <dgm:spPr/>
    </dgm:pt>
    <dgm:pt modelId="{FFF42F90-3612-46F8-AFC3-9304421E31A2}" type="pres">
      <dgm:prSet presAssocID="{AF9729EF-2135-4086-B8E5-B4E9D976D805}" presName="sibTrans" presStyleCnt="0"/>
      <dgm:spPr/>
    </dgm:pt>
    <dgm:pt modelId="{D62C9E24-A725-4057-BA7A-CF38B48F9EB3}" type="pres">
      <dgm:prSet presAssocID="{2C7AAC5E-306C-4C03-AF3A-0F6025BB97C5}" presName="node" presStyleLbl="node1" presStyleIdx="7" presStyleCnt="9">
        <dgm:presLayoutVars>
          <dgm:bulletEnabled val="1"/>
        </dgm:presLayoutVars>
      </dgm:prSet>
      <dgm:spPr/>
    </dgm:pt>
    <dgm:pt modelId="{4F710D60-D14D-495B-9E58-AD22400DC2E0}" type="pres">
      <dgm:prSet presAssocID="{B5AC6ADA-3152-4D58-8E1F-14E3F90EDB8C}" presName="sibTrans" presStyleCnt="0"/>
      <dgm:spPr/>
    </dgm:pt>
    <dgm:pt modelId="{D5E0C179-873B-4A2A-BDAC-5B00BF58755D}" type="pres">
      <dgm:prSet presAssocID="{24FFFC6A-B343-4F39-9016-2A37576CCCE9}" presName="node" presStyleLbl="node1" presStyleIdx="8" presStyleCnt="9">
        <dgm:presLayoutVars>
          <dgm:bulletEnabled val="1"/>
        </dgm:presLayoutVars>
      </dgm:prSet>
      <dgm:spPr/>
    </dgm:pt>
  </dgm:ptLst>
  <dgm:cxnLst>
    <dgm:cxn modelId="{6F568608-7B37-409D-8880-1218E4A9DD74}" srcId="{5509DF19-A025-4D39-85C2-FC23E9FD9078}" destId="{ED247202-384B-4BAA-B61D-4EA27A3B4C94}" srcOrd="1" destOrd="0" parTransId="{73DEC88D-2D52-41D2-BB30-9C76B6696CF3}" sibTransId="{CE6E5022-024B-42D5-9E64-DB65034BD29B}"/>
    <dgm:cxn modelId="{0ADEC90C-0E58-41E4-BED6-80A4DEA8CAB3}" type="presOf" srcId="{ED247202-384B-4BAA-B61D-4EA27A3B4C94}" destId="{9AD1AF5F-BE42-4435-853E-9731F5E3BB68}" srcOrd="0" destOrd="0" presId="urn:microsoft.com/office/officeart/2005/8/layout/default"/>
    <dgm:cxn modelId="{5A26FA17-8553-4110-AA23-A9B2B5BD95CA}" srcId="{5509DF19-A025-4D39-85C2-FC23E9FD9078}" destId="{2C7AAC5E-306C-4C03-AF3A-0F6025BB97C5}" srcOrd="7" destOrd="0" parTransId="{4ECAB9BC-3CC5-48FE-A769-94B9D3BA3518}" sibTransId="{B5AC6ADA-3152-4D58-8E1F-14E3F90EDB8C}"/>
    <dgm:cxn modelId="{31F89A2C-82BD-4F0E-BDBD-1710FCF0DE54}" srcId="{5509DF19-A025-4D39-85C2-FC23E9FD9078}" destId="{24FFFC6A-B343-4F39-9016-2A37576CCCE9}" srcOrd="8" destOrd="0" parTransId="{E39E0FBB-2C57-455F-A46A-EF1CAD26C39F}" sibTransId="{AAC356C6-4013-4C68-8193-A62EAB9DE534}"/>
    <dgm:cxn modelId="{BDB8CF36-DB82-43F1-BF46-55237E96B929}" type="presOf" srcId="{610D7899-9FC7-43EE-B729-5A7709DBF68A}" destId="{6840A564-CF3A-4F50-8794-25AEB2428797}" srcOrd="0" destOrd="0" presId="urn:microsoft.com/office/officeart/2005/8/layout/default"/>
    <dgm:cxn modelId="{40670148-631C-4061-B505-E50602B049DA}" type="presOf" srcId="{C68CCCA8-9A8E-4F3F-9920-4D056373BFE8}" destId="{51722CBA-89FD-4897-8689-CBF0A59424A0}" srcOrd="0" destOrd="0" presId="urn:microsoft.com/office/officeart/2005/8/layout/default"/>
    <dgm:cxn modelId="{F17F714F-9F2C-48EB-8E5B-861DFE9AE295}" srcId="{5509DF19-A025-4D39-85C2-FC23E9FD9078}" destId="{089AB4C9-3580-4D7E-A91B-843299C53EFB}" srcOrd="0" destOrd="0" parTransId="{EE2C01B8-161D-46A6-981F-2C66F8503840}" sibTransId="{EE720D2E-36DD-4AE6-97C2-21F1CBBA1DAA}"/>
    <dgm:cxn modelId="{2ECC0075-5D86-4D63-9B5E-A5CA782EB616}" type="presOf" srcId="{6A81BE43-5577-45C5-8C89-427E734747A8}" destId="{6C41158B-4CB8-4F79-9164-CD5AC39B373E}" srcOrd="0" destOrd="0" presId="urn:microsoft.com/office/officeart/2005/8/layout/default"/>
    <dgm:cxn modelId="{659DB756-646A-4C49-968B-6BFE1DF2C785}" type="presOf" srcId="{7C049C58-584B-4635-8948-4E9D750B3E59}" destId="{D4F3DC20-B25F-494F-BD70-D269F806896C}" srcOrd="0" destOrd="0" presId="urn:microsoft.com/office/officeart/2005/8/layout/default"/>
    <dgm:cxn modelId="{9A3EBA7E-0469-49D2-887C-0093E9128990}" srcId="{5509DF19-A025-4D39-85C2-FC23E9FD9078}" destId="{7C049C58-584B-4635-8948-4E9D750B3E59}" srcOrd="3" destOrd="0" parTransId="{A7CC89D4-60B1-4A1C-9CE6-FB0705CAECEC}" sibTransId="{A8A8A7E6-4A96-432A-BCDB-D6BB0A27C281}"/>
    <dgm:cxn modelId="{3188ED87-2CC6-4136-B316-6FBD628069DE}" type="presOf" srcId="{5509DF19-A025-4D39-85C2-FC23E9FD9078}" destId="{4491A1EB-1FA0-4CE5-B71E-07EFB7C4526B}" srcOrd="0" destOrd="0" presId="urn:microsoft.com/office/officeart/2005/8/layout/default"/>
    <dgm:cxn modelId="{ED91BB88-53D6-44F9-8F03-0C0AA0B0896A}" srcId="{5509DF19-A025-4D39-85C2-FC23E9FD9078}" destId="{6A81BE43-5577-45C5-8C89-427E734747A8}" srcOrd="6" destOrd="0" parTransId="{E2668CDA-7B9F-4B22-8A37-8F90DC35A2CF}" sibTransId="{AF9729EF-2135-4086-B8E5-B4E9D976D805}"/>
    <dgm:cxn modelId="{E673928B-6CC8-4A77-867A-3E965A3CB534}" srcId="{5509DF19-A025-4D39-85C2-FC23E9FD9078}" destId="{C68CCCA8-9A8E-4F3F-9920-4D056373BFE8}" srcOrd="2" destOrd="0" parTransId="{0AF9E228-DD63-46A2-8564-3B0FBB43472C}" sibTransId="{BBCAAC71-9C60-4100-B8BE-713568222134}"/>
    <dgm:cxn modelId="{B172A68F-FA93-4510-B7CF-CD3B2BDE13D1}" type="presOf" srcId="{2C7AAC5E-306C-4C03-AF3A-0F6025BB97C5}" destId="{D62C9E24-A725-4057-BA7A-CF38B48F9EB3}" srcOrd="0" destOrd="0" presId="urn:microsoft.com/office/officeart/2005/8/layout/default"/>
    <dgm:cxn modelId="{0889A199-C820-40B7-8350-DD2A3C30EADC}" srcId="{5509DF19-A025-4D39-85C2-FC23E9FD9078}" destId="{610D7899-9FC7-43EE-B729-5A7709DBF68A}" srcOrd="4" destOrd="0" parTransId="{5969B400-540D-4867-A570-F4521576BBA1}" sibTransId="{C10D70ED-C312-4ACC-83FD-47ACED9DEA5F}"/>
    <dgm:cxn modelId="{BBAA449F-2F5E-4015-8F17-B5ADF0A8BBBC}" type="presOf" srcId="{24FFFC6A-B343-4F39-9016-2A37576CCCE9}" destId="{D5E0C179-873B-4A2A-BDAC-5B00BF58755D}" srcOrd="0" destOrd="0" presId="urn:microsoft.com/office/officeart/2005/8/layout/default"/>
    <dgm:cxn modelId="{1EFBC5A2-8E09-4DFB-96B8-80013FD59561}" srcId="{5509DF19-A025-4D39-85C2-FC23E9FD9078}" destId="{2C4EAA16-FC64-4356-B75D-F4AE51628320}" srcOrd="5" destOrd="0" parTransId="{70273DEE-CEB4-44FA-95CB-EAD9F7301481}" sibTransId="{2F11E515-05F3-4AE2-949C-9CEC51A873CE}"/>
    <dgm:cxn modelId="{55C7A6B0-21B3-41F4-BA2C-F5C7EA95FBE9}" type="presOf" srcId="{2C4EAA16-FC64-4356-B75D-F4AE51628320}" destId="{AEBE00D0-AE6C-4707-8C8D-DE650FE68731}" srcOrd="0" destOrd="0" presId="urn:microsoft.com/office/officeart/2005/8/layout/default"/>
    <dgm:cxn modelId="{968F16DA-8A49-4308-A0A2-A8E20EFCEADF}" type="presOf" srcId="{089AB4C9-3580-4D7E-A91B-843299C53EFB}" destId="{F6D4A146-E330-40AD-B704-B161D2BF5C24}" srcOrd="0" destOrd="0" presId="urn:microsoft.com/office/officeart/2005/8/layout/default"/>
    <dgm:cxn modelId="{4BC1EB75-3188-4E76-8BC7-D08EBB86A59B}" type="presParOf" srcId="{4491A1EB-1FA0-4CE5-B71E-07EFB7C4526B}" destId="{F6D4A146-E330-40AD-B704-B161D2BF5C24}" srcOrd="0" destOrd="0" presId="urn:microsoft.com/office/officeart/2005/8/layout/default"/>
    <dgm:cxn modelId="{0A3B610E-AC9E-4592-9D9E-684F9B8D8BDF}" type="presParOf" srcId="{4491A1EB-1FA0-4CE5-B71E-07EFB7C4526B}" destId="{E81D0971-8D91-4D91-977C-FDC7FDF1321E}" srcOrd="1" destOrd="0" presId="urn:microsoft.com/office/officeart/2005/8/layout/default"/>
    <dgm:cxn modelId="{0D5A139B-FCD4-42AD-B72B-B8FEC3516A73}" type="presParOf" srcId="{4491A1EB-1FA0-4CE5-B71E-07EFB7C4526B}" destId="{9AD1AF5F-BE42-4435-853E-9731F5E3BB68}" srcOrd="2" destOrd="0" presId="urn:microsoft.com/office/officeart/2005/8/layout/default"/>
    <dgm:cxn modelId="{35761741-A1D6-4F8F-96EF-B962B901849D}" type="presParOf" srcId="{4491A1EB-1FA0-4CE5-B71E-07EFB7C4526B}" destId="{34F8E979-16F7-4EA9-91CA-F7024E1B14C6}" srcOrd="3" destOrd="0" presId="urn:microsoft.com/office/officeart/2005/8/layout/default"/>
    <dgm:cxn modelId="{950C9578-7C4E-4E4B-9A62-3F5FC59B011F}" type="presParOf" srcId="{4491A1EB-1FA0-4CE5-B71E-07EFB7C4526B}" destId="{51722CBA-89FD-4897-8689-CBF0A59424A0}" srcOrd="4" destOrd="0" presId="urn:microsoft.com/office/officeart/2005/8/layout/default"/>
    <dgm:cxn modelId="{AE57E36F-43B0-44EB-A213-744C9EC4EBA8}" type="presParOf" srcId="{4491A1EB-1FA0-4CE5-B71E-07EFB7C4526B}" destId="{A6B31F6F-BDE0-45B6-AFFD-1F29A45A0EF8}" srcOrd="5" destOrd="0" presId="urn:microsoft.com/office/officeart/2005/8/layout/default"/>
    <dgm:cxn modelId="{8CFDBA42-0EDF-4C51-8B58-36AD5A509395}" type="presParOf" srcId="{4491A1EB-1FA0-4CE5-B71E-07EFB7C4526B}" destId="{D4F3DC20-B25F-494F-BD70-D269F806896C}" srcOrd="6" destOrd="0" presId="urn:microsoft.com/office/officeart/2005/8/layout/default"/>
    <dgm:cxn modelId="{DE394D4E-C5B3-4FD3-9593-273470E8365A}" type="presParOf" srcId="{4491A1EB-1FA0-4CE5-B71E-07EFB7C4526B}" destId="{C4372F81-4623-4F97-BCA4-81A6FC136F6A}" srcOrd="7" destOrd="0" presId="urn:microsoft.com/office/officeart/2005/8/layout/default"/>
    <dgm:cxn modelId="{54FFA239-154E-4DC9-BF39-635187F8DBB5}" type="presParOf" srcId="{4491A1EB-1FA0-4CE5-B71E-07EFB7C4526B}" destId="{6840A564-CF3A-4F50-8794-25AEB2428797}" srcOrd="8" destOrd="0" presId="urn:microsoft.com/office/officeart/2005/8/layout/default"/>
    <dgm:cxn modelId="{748A02DE-5F6D-4BA7-B488-254C2B988883}" type="presParOf" srcId="{4491A1EB-1FA0-4CE5-B71E-07EFB7C4526B}" destId="{87FA7A50-D8E9-44AC-B093-7350206A8EB6}" srcOrd="9" destOrd="0" presId="urn:microsoft.com/office/officeart/2005/8/layout/default"/>
    <dgm:cxn modelId="{D1E7B415-59B1-47C5-8B19-D5EE32C1CB2D}" type="presParOf" srcId="{4491A1EB-1FA0-4CE5-B71E-07EFB7C4526B}" destId="{AEBE00D0-AE6C-4707-8C8D-DE650FE68731}" srcOrd="10" destOrd="0" presId="urn:microsoft.com/office/officeart/2005/8/layout/default"/>
    <dgm:cxn modelId="{29B41F6A-72DD-440B-8D80-60A057E817C1}" type="presParOf" srcId="{4491A1EB-1FA0-4CE5-B71E-07EFB7C4526B}" destId="{D09C4AC7-F832-4387-8C06-7F4BD1E03509}" srcOrd="11" destOrd="0" presId="urn:microsoft.com/office/officeart/2005/8/layout/default"/>
    <dgm:cxn modelId="{A2168C83-51B5-4FF7-9471-E9D5105D2B85}" type="presParOf" srcId="{4491A1EB-1FA0-4CE5-B71E-07EFB7C4526B}" destId="{6C41158B-4CB8-4F79-9164-CD5AC39B373E}" srcOrd="12" destOrd="0" presId="urn:microsoft.com/office/officeart/2005/8/layout/default"/>
    <dgm:cxn modelId="{0C7EF801-6C08-47F6-877E-F8F2E133A41D}" type="presParOf" srcId="{4491A1EB-1FA0-4CE5-B71E-07EFB7C4526B}" destId="{FFF42F90-3612-46F8-AFC3-9304421E31A2}" srcOrd="13" destOrd="0" presId="urn:microsoft.com/office/officeart/2005/8/layout/default"/>
    <dgm:cxn modelId="{5ABB04CC-771F-4AB4-A5AD-66FD0F989D9B}" type="presParOf" srcId="{4491A1EB-1FA0-4CE5-B71E-07EFB7C4526B}" destId="{D62C9E24-A725-4057-BA7A-CF38B48F9EB3}" srcOrd="14" destOrd="0" presId="urn:microsoft.com/office/officeart/2005/8/layout/default"/>
    <dgm:cxn modelId="{FD153059-CC29-4C1E-8678-5E2856322C35}" type="presParOf" srcId="{4491A1EB-1FA0-4CE5-B71E-07EFB7C4526B}" destId="{4F710D60-D14D-495B-9E58-AD22400DC2E0}" srcOrd="15" destOrd="0" presId="urn:microsoft.com/office/officeart/2005/8/layout/default"/>
    <dgm:cxn modelId="{5C24D254-0ADD-47A0-A148-72A79721A1FC}" type="presParOf" srcId="{4491A1EB-1FA0-4CE5-B71E-07EFB7C4526B}" destId="{D5E0C179-873B-4A2A-BDAC-5B00BF58755D}"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509DF19-A025-4D39-85C2-FC23E9FD9078}"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1C8DCA4-7AB1-4EE2-9447-55DE3CDF601A}">
      <dgm:prSet/>
      <dgm:spPr>
        <a:solidFill>
          <a:schemeClr val="accent6"/>
        </a:solidFill>
      </dgm:spPr>
      <dgm:t>
        <a:bodyPr/>
        <a:lstStyle/>
        <a:p>
          <a:r>
            <a:rPr lang="en-GB">
              <a:latin typeface="Century Gothic" panose="020B0502020202020204" pitchFamily="34" charset="0"/>
            </a:rPr>
            <a:t>Establish clear goals and priorities</a:t>
          </a:r>
          <a:endParaRPr lang="en-US">
            <a:latin typeface="Century Gothic" panose="020B0502020202020204" pitchFamily="34" charset="0"/>
          </a:endParaRPr>
        </a:p>
      </dgm:t>
    </dgm:pt>
    <dgm:pt modelId="{01006028-2CA8-4E11-80BC-5B09A1172850}" type="parTrans" cxnId="{35B1CAC6-18B0-4DBE-AEDC-D15925FE8CF8}">
      <dgm:prSet/>
      <dgm:spPr/>
      <dgm:t>
        <a:bodyPr/>
        <a:lstStyle/>
        <a:p>
          <a:endParaRPr lang="en-US">
            <a:latin typeface="Century Gothic" panose="020B0502020202020204" pitchFamily="34" charset="0"/>
          </a:endParaRPr>
        </a:p>
      </dgm:t>
    </dgm:pt>
    <dgm:pt modelId="{52385E8E-6D0D-4AC9-AFD9-2A372A159E15}" type="sibTrans" cxnId="{35B1CAC6-18B0-4DBE-AEDC-D15925FE8CF8}">
      <dgm:prSet/>
      <dgm:spPr/>
      <dgm:t>
        <a:bodyPr/>
        <a:lstStyle/>
        <a:p>
          <a:endParaRPr lang="en-US">
            <a:latin typeface="Century Gothic" panose="020B0502020202020204" pitchFamily="34" charset="0"/>
          </a:endParaRPr>
        </a:p>
      </dgm:t>
    </dgm:pt>
    <dgm:pt modelId="{C6CE5362-860E-43A5-A135-96163A90EA55}">
      <dgm:prSet/>
      <dgm:spPr>
        <a:solidFill>
          <a:schemeClr val="accent2"/>
        </a:solidFill>
      </dgm:spPr>
      <dgm:t>
        <a:bodyPr/>
        <a:lstStyle/>
        <a:p>
          <a:r>
            <a:rPr lang="en-GB">
              <a:latin typeface="Century Gothic" panose="020B0502020202020204" pitchFamily="34" charset="0"/>
            </a:rPr>
            <a:t>Create a productive working environment</a:t>
          </a:r>
          <a:endParaRPr lang="en-US">
            <a:latin typeface="Century Gothic" panose="020B0502020202020204" pitchFamily="34" charset="0"/>
          </a:endParaRPr>
        </a:p>
      </dgm:t>
    </dgm:pt>
    <dgm:pt modelId="{48309F34-B6AD-4D6A-B0DA-4CEC7E09E985}" type="parTrans" cxnId="{B4093B71-01AE-4F5C-B8D2-C80AF9AA7BFF}">
      <dgm:prSet/>
      <dgm:spPr/>
      <dgm:t>
        <a:bodyPr/>
        <a:lstStyle/>
        <a:p>
          <a:endParaRPr lang="en-US">
            <a:latin typeface="Century Gothic" panose="020B0502020202020204" pitchFamily="34" charset="0"/>
          </a:endParaRPr>
        </a:p>
      </dgm:t>
    </dgm:pt>
    <dgm:pt modelId="{53C385FC-903B-43FC-B9D1-C5ECA8649B71}" type="sibTrans" cxnId="{B4093B71-01AE-4F5C-B8D2-C80AF9AA7BFF}">
      <dgm:prSet/>
      <dgm:spPr/>
      <dgm:t>
        <a:bodyPr/>
        <a:lstStyle/>
        <a:p>
          <a:endParaRPr lang="en-US">
            <a:latin typeface="Century Gothic" panose="020B0502020202020204" pitchFamily="34" charset="0"/>
          </a:endParaRPr>
        </a:p>
      </dgm:t>
    </dgm:pt>
    <dgm:pt modelId="{56A5ACE9-9010-4AB1-B43F-5A5409ECC54E}">
      <dgm:prSet/>
      <dgm:spPr>
        <a:solidFill>
          <a:schemeClr val="accent4">
            <a:lumMod val="75000"/>
          </a:schemeClr>
        </a:solidFill>
      </dgm:spPr>
      <dgm:t>
        <a:bodyPr/>
        <a:lstStyle/>
        <a:p>
          <a:r>
            <a:rPr lang="en-GB">
              <a:latin typeface="Century Gothic" panose="020B0502020202020204" pitchFamily="34" charset="0"/>
            </a:rPr>
            <a:t>Manage your time</a:t>
          </a:r>
          <a:endParaRPr lang="en-US">
            <a:latin typeface="Century Gothic" panose="020B0502020202020204" pitchFamily="34" charset="0"/>
          </a:endParaRPr>
        </a:p>
      </dgm:t>
    </dgm:pt>
    <dgm:pt modelId="{D5D31EAF-E290-4DB3-A298-7A306CC7C33E}" type="parTrans" cxnId="{3B5663CC-BDA4-4408-9861-DF4072184D46}">
      <dgm:prSet/>
      <dgm:spPr/>
      <dgm:t>
        <a:bodyPr/>
        <a:lstStyle/>
        <a:p>
          <a:endParaRPr lang="en-US">
            <a:latin typeface="Century Gothic" panose="020B0502020202020204" pitchFamily="34" charset="0"/>
          </a:endParaRPr>
        </a:p>
      </dgm:t>
    </dgm:pt>
    <dgm:pt modelId="{233C715E-AB01-4026-80BD-571B2F878CCB}" type="sibTrans" cxnId="{3B5663CC-BDA4-4408-9861-DF4072184D46}">
      <dgm:prSet/>
      <dgm:spPr/>
      <dgm:t>
        <a:bodyPr/>
        <a:lstStyle/>
        <a:p>
          <a:endParaRPr lang="en-US">
            <a:latin typeface="Century Gothic" panose="020B0502020202020204" pitchFamily="34" charset="0"/>
          </a:endParaRPr>
        </a:p>
      </dgm:t>
    </dgm:pt>
    <dgm:pt modelId="{687A2C51-62BE-4101-A239-B52B7D7F76B7}">
      <dgm:prSet/>
      <dgm:spPr>
        <a:solidFill>
          <a:schemeClr val="accent5"/>
        </a:solidFill>
      </dgm:spPr>
      <dgm:t>
        <a:bodyPr/>
        <a:lstStyle/>
        <a:p>
          <a:r>
            <a:rPr lang="en-GB" dirty="0">
              <a:latin typeface="Century Gothic" panose="020B0502020202020204" pitchFamily="34" charset="0"/>
            </a:rPr>
            <a:t>Promotes individual skills</a:t>
          </a:r>
          <a:endParaRPr lang="en-US" dirty="0">
            <a:latin typeface="Century Gothic" panose="020B0502020202020204" pitchFamily="34" charset="0"/>
          </a:endParaRPr>
        </a:p>
      </dgm:t>
    </dgm:pt>
    <dgm:pt modelId="{7F3A69E7-2642-430C-8746-9B7AF1EE67D4}" type="parTrans" cxnId="{E0235C3F-9328-4C4E-851D-1760E44FA517}">
      <dgm:prSet/>
      <dgm:spPr/>
      <dgm:t>
        <a:bodyPr/>
        <a:lstStyle/>
        <a:p>
          <a:endParaRPr lang="en-US">
            <a:latin typeface="Century Gothic" panose="020B0502020202020204" pitchFamily="34" charset="0"/>
          </a:endParaRPr>
        </a:p>
      </dgm:t>
    </dgm:pt>
    <dgm:pt modelId="{DE71D5A5-4256-4D55-BBB5-5343D5AA00B4}" type="sibTrans" cxnId="{E0235C3F-9328-4C4E-851D-1760E44FA517}">
      <dgm:prSet/>
      <dgm:spPr/>
      <dgm:t>
        <a:bodyPr/>
        <a:lstStyle/>
        <a:p>
          <a:endParaRPr lang="en-US">
            <a:latin typeface="Century Gothic" panose="020B0502020202020204" pitchFamily="34" charset="0"/>
          </a:endParaRPr>
        </a:p>
      </dgm:t>
    </dgm:pt>
    <dgm:pt modelId="{F33EF799-3101-49CE-B4DF-7CE2FAFA79EF}">
      <dgm:prSet/>
      <dgm:spPr>
        <a:solidFill>
          <a:schemeClr val="tx2"/>
        </a:solidFill>
      </dgm:spPr>
      <dgm:t>
        <a:bodyPr/>
        <a:lstStyle/>
        <a:p>
          <a:r>
            <a:rPr lang="en-GB">
              <a:latin typeface="Century Gothic" panose="020B0502020202020204" pitchFamily="34" charset="0"/>
            </a:rPr>
            <a:t>Stay connected</a:t>
          </a:r>
          <a:endParaRPr lang="en-US">
            <a:latin typeface="Century Gothic" panose="020B0502020202020204" pitchFamily="34" charset="0"/>
          </a:endParaRPr>
        </a:p>
      </dgm:t>
    </dgm:pt>
    <dgm:pt modelId="{57BC194B-4948-4395-B464-25420B7C17DB}" type="parTrans" cxnId="{03EEF9DF-1D59-45FA-9E98-4D4771B1A6D6}">
      <dgm:prSet/>
      <dgm:spPr/>
      <dgm:t>
        <a:bodyPr/>
        <a:lstStyle/>
        <a:p>
          <a:endParaRPr lang="en-US">
            <a:latin typeface="Century Gothic" panose="020B0502020202020204" pitchFamily="34" charset="0"/>
          </a:endParaRPr>
        </a:p>
      </dgm:t>
    </dgm:pt>
    <dgm:pt modelId="{7F673746-5DEC-49A0-B66A-BA7C261F777A}" type="sibTrans" cxnId="{03EEF9DF-1D59-45FA-9E98-4D4771B1A6D6}">
      <dgm:prSet/>
      <dgm:spPr/>
      <dgm:t>
        <a:bodyPr/>
        <a:lstStyle/>
        <a:p>
          <a:endParaRPr lang="en-US">
            <a:latin typeface="Century Gothic" panose="020B0502020202020204" pitchFamily="34" charset="0"/>
          </a:endParaRPr>
        </a:p>
      </dgm:t>
    </dgm:pt>
    <dgm:pt modelId="{52B14F89-C6F8-4476-A80F-2EE77817D71C}">
      <dgm:prSet/>
      <dgm:spPr>
        <a:solidFill>
          <a:schemeClr val="accent5">
            <a:lumMod val="50000"/>
          </a:schemeClr>
        </a:solidFill>
      </dgm:spPr>
      <dgm:t>
        <a:bodyPr/>
        <a:lstStyle/>
        <a:p>
          <a:r>
            <a:rPr lang="en-GB">
              <a:latin typeface="Century Gothic" panose="020B0502020202020204" pitchFamily="34" charset="0"/>
            </a:rPr>
            <a:t>Continuous learning</a:t>
          </a:r>
          <a:endParaRPr lang="en-US">
            <a:latin typeface="Century Gothic" panose="020B0502020202020204" pitchFamily="34" charset="0"/>
          </a:endParaRPr>
        </a:p>
      </dgm:t>
    </dgm:pt>
    <dgm:pt modelId="{95E25972-70BC-42B2-BD91-B6633363E05B}" type="parTrans" cxnId="{442E58DC-A767-4B56-9895-F7A30D613054}">
      <dgm:prSet/>
      <dgm:spPr/>
      <dgm:t>
        <a:bodyPr/>
        <a:lstStyle/>
        <a:p>
          <a:endParaRPr lang="en-US">
            <a:latin typeface="Century Gothic" panose="020B0502020202020204" pitchFamily="34" charset="0"/>
          </a:endParaRPr>
        </a:p>
      </dgm:t>
    </dgm:pt>
    <dgm:pt modelId="{EBF9ACCF-6997-4B4F-9249-B7B9CEBE32D8}" type="sibTrans" cxnId="{442E58DC-A767-4B56-9895-F7A30D613054}">
      <dgm:prSet/>
      <dgm:spPr/>
      <dgm:t>
        <a:bodyPr/>
        <a:lstStyle/>
        <a:p>
          <a:endParaRPr lang="en-US">
            <a:latin typeface="Century Gothic" panose="020B0502020202020204" pitchFamily="34" charset="0"/>
          </a:endParaRPr>
        </a:p>
      </dgm:t>
    </dgm:pt>
    <dgm:pt modelId="{2D94A354-0510-4216-AA50-58EB46570846}">
      <dgm:prSet/>
      <dgm:spPr>
        <a:solidFill>
          <a:schemeClr val="accent1"/>
        </a:solidFill>
      </dgm:spPr>
      <dgm:t>
        <a:bodyPr/>
        <a:lstStyle/>
        <a:p>
          <a:r>
            <a:rPr lang="en-GB" dirty="0">
              <a:latin typeface="Century Gothic" panose="020B0502020202020204" pitchFamily="34" charset="0"/>
            </a:rPr>
            <a:t>Encourages accountability</a:t>
          </a:r>
          <a:endParaRPr lang="en-US" dirty="0">
            <a:latin typeface="Century Gothic" panose="020B0502020202020204" pitchFamily="34" charset="0"/>
          </a:endParaRPr>
        </a:p>
      </dgm:t>
    </dgm:pt>
    <dgm:pt modelId="{745C12A0-6CBE-45E6-B76C-E2D1274EDBCD}" type="parTrans" cxnId="{E1855719-41BE-4761-8457-D491D6593B56}">
      <dgm:prSet/>
      <dgm:spPr/>
      <dgm:t>
        <a:bodyPr/>
        <a:lstStyle/>
        <a:p>
          <a:endParaRPr lang="en-US">
            <a:latin typeface="Century Gothic" panose="020B0502020202020204" pitchFamily="34" charset="0"/>
          </a:endParaRPr>
        </a:p>
      </dgm:t>
    </dgm:pt>
    <dgm:pt modelId="{2E4BFAAE-8DE0-4D0B-9461-8AC5A34D0D97}" type="sibTrans" cxnId="{E1855719-41BE-4761-8457-D491D6593B56}">
      <dgm:prSet/>
      <dgm:spPr/>
      <dgm:t>
        <a:bodyPr/>
        <a:lstStyle/>
        <a:p>
          <a:endParaRPr lang="en-US">
            <a:latin typeface="Century Gothic" panose="020B0502020202020204" pitchFamily="34" charset="0"/>
          </a:endParaRPr>
        </a:p>
      </dgm:t>
    </dgm:pt>
    <dgm:pt modelId="{4491A1EB-1FA0-4CE5-B71E-07EFB7C4526B}" type="pres">
      <dgm:prSet presAssocID="{5509DF19-A025-4D39-85C2-FC23E9FD9078}" presName="diagram" presStyleCnt="0">
        <dgm:presLayoutVars>
          <dgm:dir/>
          <dgm:resizeHandles val="exact"/>
        </dgm:presLayoutVars>
      </dgm:prSet>
      <dgm:spPr/>
    </dgm:pt>
    <dgm:pt modelId="{D5C41E82-E1AA-42A6-AA8D-CC6AC1EE2A26}" type="pres">
      <dgm:prSet presAssocID="{71C8DCA4-7AB1-4EE2-9447-55DE3CDF601A}" presName="node" presStyleLbl="node1" presStyleIdx="0" presStyleCnt="7">
        <dgm:presLayoutVars>
          <dgm:bulletEnabled val="1"/>
        </dgm:presLayoutVars>
      </dgm:prSet>
      <dgm:spPr/>
    </dgm:pt>
    <dgm:pt modelId="{7324BC40-3FA2-49DC-B56D-36E41636E781}" type="pres">
      <dgm:prSet presAssocID="{52385E8E-6D0D-4AC9-AFD9-2A372A159E15}" presName="sibTrans" presStyleCnt="0"/>
      <dgm:spPr/>
    </dgm:pt>
    <dgm:pt modelId="{BB4B0601-3D69-45BA-B4E9-43CFDF65BF9A}" type="pres">
      <dgm:prSet presAssocID="{C6CE5362-860E-43A5-A135-96163A90EA55}" presName="node" presStyleLbl="node1" presStyleIdx="1" presStyleCnt="7">
        <dgm:presLayoutVars>
          <dgm:bulletEnabled val="1"/>
        </dgm:presLayoutVars>
      </dgm:prSet>
      <dgm:spPr/>
    </dgm:pt>
    <dgm:pt modelId="{BC391D65-6337-4884-B945-86CAFDBFB202}" type="pres">
      <dgm:prSet presAssocID="{53C385FC-903B-43FC-B9D1-C5ECA8649B71}" presName="sibTrans" presStyleCnt="0"/>
      <dgm:spPr/>
    </dgm:pt>
    <dgm:pt modelId="{222931D3-FBBC-4993-83BE-9A510DEEF8C8}" type="pres">
      <dgm:prSet presAssocID="{56A5ACE9-9010-4AB1-B43F-5A5409ECC54E}" presName="node" presStyleLbl="node1" presStyleIdx="2" presStyleCnt="7">
        <dgm:presLayoutVars>
          <dgm:bulletEnabled val="1"/>
        </dgm:presLayoutVars>
      </dgm:prSet>
      <dgm:spPr/>
    </dgm:pt>
    <dgm:pt modelId="{A53532F0-6792-41A9-8B50-B81FAC2FC82F}" type="pres">
      <dgm:prSet presAssocID="{233C715E-AB01-4026-80BD-571B2F878CCB}" presName="sibTrans" presStyleCnt="0"/>
      <dgm:spPr/>
    </dgm:pt>
    <dgm:pt modelId="{2F7736EF-BC51-4C40-9655-52269DB17B00}" type="pres">
      <dgm:prSet presAssocID="{687A2C51-62BE-4101-A239-B52B7D7F76B7}" presName="node" presStyleLbl="node1" presStyleIdx="3" presStyleCnt="7">
        <dgm:presLayoutVars>
          <dgm:bulletEnabled val="1"/>
        </dgm:presLayoutVars>
      </dgm:prSet>
      <dgm:spPr/>
    </dgm:pt>
    <dgm:pt modelId="{8E1289E8-C813-44AB-9FF8-92B5145D65A2}" type="pres">
      <dgm:prSet presAssocID="{DE71D5A5-4256-4D55-BBB5-5343D5AA00B4}" presName="sibTrans" presStyleCnt="0"/>
      <dgm:spPr/>
    </dgm:pt>
    <dgm:pt modelId="{9F2F9180-1B14-4598-98E1-CC76D027DD43}" type="pres">
      <dgm:prSet presAssocID="{F33EF799-3101-49CE-B4DF-7CE2FAFA79EF}" presName="node" presStyleLbl="node1" presStyleIdx="4" presStyleCnt="7">
        <dgm:presLayoutVars>
          <dgm:bulletEnabled val="1"/>
        </dgm:presLayoutVars>
      </dgm:prSet>
      <dgm:spPr/>
    </dgm:pt>
    <dgm:pt modelId="{A8059114-17D5-4962-9D6B-0DDF5E8BB869}" type="pres">
      <dgm:prSet presAssocID="{7F673746-5DEC-49A0-B66A-BA7C261F777A}" presName="sibTrans" presStyleCnt="0"/>
      <dgm:spPr/>
    </dgm:pt>
    <dgm:pt modelId="{7B30200E-2FCC-4FFC-9A88-EB8AAF491025}" type="pres">
      <dgm:prSet presAssocID="{52B14F89-C6F8-4476-A80F-2EE77817D71C}" presName="node" presStyleLbl="node1" presStyleIdx="5" presStyleCnt="7">
        <dgm:presLayoutVars>
          <dgm:bulletEnabled val="1"/>
        </dgm:presLayoutVars>
      </dgm:prSet>
      <dgm:spPr/>
    </dgm:pt>
    <dgm:pt modelId="{64C7215E-42F8-4038-BCA1-C1BB7D98D584}" type="pres">
      <dgm:prSet presAssocID="{EBF9ACCF-6997-4B4F-9249-B7B9CEBE32D8}" presName="sibTrans" presStyleCnt="0"/>
      <dgm:spPr/>
    </dgm:pt>
    <dgm:pt modelId="{9A245370-D08E-4847-9B00-385F410A3BCE}" type="pres">
      <dgm:prSet presAssocID="{2D94A354-0510-4216-AA50-58EB46570846}" presName="node" presStyleLbl="node1" presStyleIdx="6" presStyleCnt="7">
        <dgm:presLayoutVars>
          <dgm:bulletEnabled val="1"/>
        </dgm:presLayoutVars>
      </dgm:prSet>
      <dgm:spPr/>
    </dgm:pt>
  </dgm:ptLst>
  <dgm:cxnLst>
    <dgm:cxn modelId="{E1855719-41BE-4761-8457-D491D6593B56}" srcId="{5509DF19-A025-4D39-85C2-FC23E9FD9078}" destId="{2D94A354-0510-4216-AA50-58EB46570846}" srcOrd="6" destOrd="0" parTransId="{745C12A0-6CBE-45E6-B76C-E2D1274EDBCD}" sibTransId="{2E4BFAAE-8DE0-4D0B-9461-8AC5A34D0D97}"/>
    <dgm:cxn modelId="{E0235C3F-9328-4C4E-851D-1760E44FA517}" srcId="{5509DF19-A025-4D39-85C2-FC23E9FD9078}" destId="{687A2C51-62BE-4101-A239-B52B7D7F76B7}" srcOrd="3" destOrd="0" parTransId="{7F3A69E7-2642-430C-8746-9B7AF1EE67D4}" sibTransId="{DE71D5A5-4256-4D55-BBB5-5343D5AA00B4}"/>
    <dgm:cxn modelId="{EE112166-E6D0-4248-8B97-36E304D5D8BA}" type="presOf" srcId="{52B14F89-C6F8-4476-A80F-2EE77817D71C}" destId="{7B30200E-2FCC-4FFC-9A88-EB8AAF491025}" srcOrd="0" destOrd="0" presId="urn:microsoft.com/office/officeart/2005/8/layout/default"/>
    <dgm:cxn modelId="{F593DD6E-598F-4648-B2E9-E05E403ACE64}" type="presOf" srcId="{F33EF799-3101-49CE-B4DF-7CE2FAFA79EF}" destId="{9F2F9180-1B14-4598-98E1-CC76D027DD43}" srcOrd="0" destOrd="0" presId="urn:microsoft.com/office/officeart/2005/8/layout/default"/>
    <dgm:cxn modelId="{B4093B71-01AE-4F5C-B8D2-C80AF9AA7BFF}" srcId="{5509DF19-A025-4D39-85C2-FC23E9FD9078}" destId="{C6CE5362-860E-43A5-A135-96163A90EA55}" srcOrd="1" destOrd="0" parTransId="{48309F34-B6AD-4D6A-B0DA-4CEC7E09E985}" sibTransId="{53C385FC-903B-43FC-B9D1-C5ECA8649B71}"/>
    <dgm:cxn modelId="{5F07F855-66FA-4060-8D5C-D32FEEDD0EAE}" type="presOf" srcId="{687A2C51-62BE-4101-A239-B52B7D7F76B7}" destId="{2F7736EF-BC51-4C40-9655-52269DB17B00}" srcOrd="0" destOrd="0" presId="urn:microsoft.com/office/officeart/2005/8/layout/default"/>
    <dgm:cxn modelId="{49C7F259-4022-4EFA-9BFC-1C28A3AA3F98}" type="presOf" srcId="{56A5ACE9-9010-4AB1-B43F-5A5409ECC54E}" destId="{222931D3-FBBC-4993-83BE-9A510DEEF8C8}" srcOrd="0" destOrd="0" presId="urn:microsoft.com/office/officeart/2005/8/layout/default"/>
    <dgm:cxn modelId="{E93E2886-6CF9-417F-B834-0B7056BD980B}" type="presOf" srcId="{5509DF19-A025-4D39-85C2-FC23E9FD9078}" destId="{4491A1EB-1FA0-4CE5-B71E-07EFB7C4526B}" srcOrd="0" destOrd="0" presId="urn:microsoft.com/office/officeart/2005/8/layout/default"/>
    <dgm:cxn modelId="{4206158C-3DE3-477D-B676-3B1488ABA1E3}" type="presOf" srcId="{C6CE5362-860E-43A5-A135-96163A90EA55}" destId="{BB4B0601-3D69-45BA-B4E9-43CFDF65BF9A}" srcOrd="0" destOrd="0" presId="urn:microsoft.com/office/officeart/2005/8/layout/default"/>
    <dgm:cxn modelId="{BD651DB7-CE95-4B00-AE8C-1E2B90A0E9EF}" type="presOf" srcId="{71C8DCA4-7AB1-4EE2-9447-55DE3CDF601A}" destId="{D5C41E82-E1AA-42A6-AA8D-CC6AC1EE2A26}" srcOrd="0" destOrd="0" presId="urn:microsoft.com/office/officeart/2005/8/layout/default"/>
    <dgm:cxn modelId="{35B1CAC6-18B0-4DBE-AEDC-D15925FE8CF8}" srcId="{5509DF19-A025-4D39-85C2-FC23E9FD9078}" destId="{71C8DCA4-7AB1-4EE2-9447-55DE3CDF601A}" srcOrd="0" destOrd="0" parTransId="{01006028-2CA8-4E11-80BC-5B09A1172850}" sibTransId="{52385E8E-6D0D-4AC9-AFD9-2A372A159E15}"/>
    <dgm:cxn modelId="{3B5663CC-BDA4-4408-9861-DF4072184D46}" srcId="{5509DF19-A025-4D39-85C2-FC23E9FD9078}" destId="{56A5ACE9-9010-4AB1-B43F-5A5409ECC54E}" srcOrd="2" destOrd="0" parTransId="{D5D31EAF-E290-4DB3-A298-7A306CC7C33E}" sibTransId="{233C715E-AB01-4026-80BD-571B2F878CCB}"/>
    <dgm:cxn modelId="{442E58DC-A767-4B56-9895-F7A30D613054}" srcId="{5509DF19-A025-4D39-85C2-FC23E9FD9078}" destId="{52B14F89-C6F8-4476-A80F-2EE77817D71C}" srcOrd="5" destOrd="0" parTransId="{95E25972-70BC-42B2-BD91-B6633363E05B}" sibTransId="{EBF9ACCF-6997-4B4F-9249-B7B9CEBE32D8}"/>
    <dgm:cxn modelId="{03EEF9DF-1D59-45FA-9E98-4D4771B1A6D6}" srcId="{5509DF19-A025-4D39-85C2-FC23E9FD9078}" destId="{F33EF799-3101-49CE-B4DF-7CE2FAFA79EF}" srcOrd="4" destOrd="0" parTransId="{57BC194B-4948-4395-B464-25420B7C17DB}" sibTransId="{7F673746-5DEC-49A0-B66A-BA7C261F777A}"/>
    <dgm:cxn modelId="{A74408F5-DD97-4678-85DF-017C40923CB3}" type="presOf" srcId="{2D94A354-0510-4216-AA50-58EB46570846}" destId="{9A245370-D08E-4847-9B00-385F410A3BCE}" srcOrd="0" destOrd="0" presId="urn:microsoft.com/office/officeart/2005/8/layout/default"/>
    <dgm:cxn modelId="{34B76221-F76F-4EFF-98DC-2C5A2F39CCB1}" type="presParOf" srcId="{4491A1EB-1FA0-4CE5-B71E-07EFB7C4526B}" destId="{D5C41E82-E1AA-42A6-AA8D-CC6AC1EE2A26}" srcOrd="0" destOrd="0" presId="urn:microsoft.com/office/officeart/2005/8/layout/default"/>
    <dgm:cxn modelId="{5AD7D375-DE0B-4D01-B62D-3FDD165D44BD}" type="presParOf" srcId="{4491A1EB-1FA0-4CE5-B71E-07EFB7C4526B}" destId="{7324BC40-3FA2-49DC-B56D-36E41636E781}" srcOrd="1" destOrd="0" presId="urn:microsoft.com/office/officeart/2005/8/layout/default"/>
    <dgm:cxn modelId="{191795DC-D1D7-4DE6-9E57-910AB58FCD9E}" type="presParOf" srcId="{4491A1EB-1FA0-4CE5-B71E-07EFB7C4526B}" destId="{BB4B0601-3D69-45BA-B4E9-43CFDF65BF9A}" srcOrd="2" destOrd="0" presId="urn:microsoft.com/office/officeart/2005/8/layout/default"/>
    <dgm:cxn modelId="{811AE655-251A-46A1-A19E-EF9C8E7E27E4}" type="presParOf" srcId="{4491A1EB-1FA0-4CE5-B71E-07EFB7C4526B}" destId="{BC391D65-6337-4884-B945-86CAFDBFB202}" srcOrd="3" destOrd="0" presId="urn:microsoft.com/office/officeart/2005/8/layout/default"/>
    <dgm:cxn modelId="{A589651F-9974-4BF6-B12F-E2F58A725B32}" type="presParOf" srcId="{4491A1EB-1FA0-4CE5-B71E-07EFB7C4526B}" destId="{222931D3-FBBC-4993-83BE-9A510DEEF8C8}" srcOrd="4" destOrd="0" presId="urn:microsoft.com/office/officeart/2005/8/layout/default"/>
    <dgm:cxn modelId="{3A1F201F-3439-4C68-A5ED-700731C35BEE}" type="presParOf" srcId="{4491A1EB-1FA0-4CE5-B71E-07EFB7C4526B}" destId="{A53532F0-6792-41A9-8B50-B81FAC2FC82F}" srcOrd="5" destOrd="0" presId="urn:microsoft.com/office/officeart/2005/8/layout/default"/>
    <dgm:cxn modelId="{33C3C3F3-EF2F-4AC9-8BB2-2853C6C59ADF}" type="presParOf" srcId="{4491A1EB-1FA0-4CE5-B71E-07EFB7C4526B}" destId="{2F7736EF-BC51-4C40-9655-52269DB17B00}" srcOrd="6" destOrd="0" presId="urn:microsoft.com/office/officeart/2005/8/layout/default"/>
    <dgm:cxn modelId="{E62AD003-0EDD-4493-9149-6F4CD7A59093}" type="presParOf" srcId="{4491A1EB-1FA0-4CE5-B71E-07EFB7C4526B}" destId="{8E1289E8-C813-44AB-9FF8-92B5145D65A2}" srcOrd="7" destOrd="0" presId="urn:microsoft.com/office/officeart/2005/8/layout/default"/>
    <dgm:cxn modelId="{C4ABA923-58E3-4D3A-8FA1-AE7D35EFA3C2}" type="presParOf" srcId="{4491A1EB-1FA0-4CE5-B71E-07EFB7C4526B}" destId="{9F2F9180-1B14-4598-98E1-CC76D027DD43}" srcOrd="8" destOrd="0" presId="urn:microsoft.com/office/officeart/2005/8/layout/default"/>
    <dgm:cxn modelId="{ABE4A8C5-EB90-4668-AF64-6424317AF1AA}" type="presParOf" srcId="{4491A1EB-1FA0-4CE5-B71E-07EFB7C4526B}" destId="{A8059114-17D5-4962-9D6B-0DDF5E8BB869}" srcOrd="9" destOrd="0" presId="urn:microsoft.com/office/officeart/2005/8/layout/default"/>
    <dgm:cxn modelId="{688F84F4-43B5-4AD6-A815-0DB8D372FA9D}" type="presParOf" srcId="{4491A1EB-1FA0-4CE5-B71E-07EFB7C4526B}" destId="{7B30200E-2FCC-4FFC-9A88-EB8AAF491025}" srcOrd="10" destOrd="0" presId="urn:microsoft.com/office/officeart/2005/8/layout/default"/>
    <dgm:cxn modelId="{924ECB6E-F01E-45B8-89D3-8FAE99EC3C3E}" type="presParOf" srcId="{4491A1EB-1FA0-4CE5-B71E-07EFB7C4526B}" destId="{64C7215E-42F8-4038-BCA1-C1BB7D98D584}" srcOrd="11" destOrd="0" presId="urn:microsoft.com/office/officeart/2005/8/layout/default"/>
    <dgm:cxn modelId="{46445D61-F57C-4727-A71C-0069CB040462}" type="presParOf" srcId="{4491A1EB-1FA0-4CE5-B71E-07EFB7C4526B}" destId="{9A245370-D08E-4847-9B00-385F410A3BCE}"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C2A17BB-8348-45CC-AEF9-6552E57B9E21}"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0A4DA4BB-6409-4C81-90E9-9D6EA77A5230}">
      <dgm:prSet/>
      <dgm:spPr/>
      <dgm:t>
        <a:bodyPr/>
        <a:lstStyle/>
        <a:p>
          <a:r>
            <a:rPr lang="en-GB" b="0" dirty="0">
              <a:solidFill>
                <a:schemeClr val="tx1"/>
              </a:solidFill>
              <a:latin typeface="+mj-lt"/>
            </a:rPr>
            <a:t>Organization</a:t>
          </a:r>
          <a:endParaRPr lang="en-US" b="0" dirty="0">
            <a:solidFill>
              <a:schemeClr val="tx1"/>
            </a:solidFill>
            <a:latin typeface="+mj-lt"/>
          </a:endParaRPr>
        </a:p>
      </dgm:t>
    </dgm:pt>
    <dgm:pt modelId="{0623C820-32A4-4750-912D-3308562D0368}" type="parTrans" cxnId="{35DCDD9B-5BF0-4B3C-A9C1-554249958E26}">
      <dgm:prSet/>
      <dgm:spPr/>
      <dgm:t>
        <a:bodyPr/>
        <a:lstStyle/>
        <a:p>
          <a:endParaRPr lang="en-US" b="0">
            <a:solidFill>
              <a:schemeClr val="tx1"/>
            </a:solidFill>
            <a:latin typeface="Century Gothic" panose="020B0502020202020204" pitchFamily="34" charset="0"/>
          </a:endParaRPr>
        </a:p>
      </dgm:t>
    </dgm:pt>
    <dgm:pt modelId="{1CFA0729-0C74-48F5-8177-4D9927C4A9DD}" type="sibTrans" cxnId="{35DCDD9B-5BF0-4B3C-A9C1-554249958E26}">
      <dgm:prSet/>
      <dgm:spPr/>
      <dgm:t>
        <a:bodyPr/>
        <a:lstStyle/>
        <a:p>
          <a:endParaRPr lang="en-US" b="0">
            <a:solidFill>
              <a:schemeClr val="tx1"/>
            </a:solidFill>
            <a:latin typeface="Century Gothic" panose="020B0502020202020204" pitchFamily="34" charset="0"/>
          </a:endParaRPr>
        </a:p>
      </dgm:t>
    </dgm:pt>
    <dgm:pt modelId="{31EE77F3-8638-41D7-BD7A-7AE1116136D0}">
      <dgm:prSet/>
      <dgm:spPr/>
      <dgm:t>
        <a:bodyPr/>
        <a:lstStyle/>
        <a:p>
          <a:r>
            <a:rPr lang="en-GB" b="0" dirty="0">
              <a:solidFill>
                <a:schemeClr val="tx1"/>
              </a:solidFill>
              <a:latin typeface="+mj-lt"/>
            </a:rPr>
            <a:t>Attention to Detail</a:t>
          </a:r>
          <a:endParaRPr lang="en-US" b="0" dirty="0">
            <a:solidFill>
              <a:schemeClr val="tx1"/>
            </a:solidFill>
            <a:latin typeface="+mj-lt"/>
          </a:endParaRPr>
        </a:p>
      </dgm:t>
    </dgm:pt>
    <dgm:pt modelId="{A752D9E5-DD7C-4FAF-B56C-CD0B9EF97BA4}" type="parTrans" cxnId="{C94253EA-9286-4211-8127-66AA2601B9F4}">
      <dgm:prSet/>
      <dgm:spPr/>
      <dgm:t>
        <a:bodyPr/>
        <a:lstStyle/>
        <a:p>
          <a:endParaRPr lang="en-US" b="0">
            <a:solidFill>
              <a:schemeClr val="tx1"/>
            </a:solidFill>
            <a:latin typeface="Century Gothic" panose="020B0502020202020204" pitchFamily="34" charset="0"/>
          </a:endParaRPr>
        </a:p>
      </dgm:t>
    </dgm:pt>
    <dgm:pt modelId="{238DD183-71A9-443B-B110-82DBEFD7BB6F}" type="sibTrans" cxnId="{C94253EA-9286-4211-8127-66AA2601B9F4}">
      <dgm:prSet/>
      <dgm:spPr/>
      <dgm:t>
        <a:bodyPr/>
        <a:lstStyle/>
        <a:p>
          <a:endParaRPr lang="en-US" b="0">
            <a:solidFill>
              <a:schemeClr val="tx1"/>
            </a:solidFill>
            <a:latin typeface="Century Gothic" panose="020B0502020202020204" pitchFamily="34" charset="0"/>
          </a:endParaRPr>
        </a:p>
      </dgm:t>
    </dgm:pt>
    <dgm:pt modelId="{620D9048-A34B-4771-A7D6-35C3E4D067C1}">
      <dgm:prSet/>
      <dgm:spPr/>
      <dgm:t>
        <a:bodyPr/>
        <a:lstStyle/>
        <a:p>
          <a:r>
            <a:rPr lang="en-GB" b="0" dirty="0">
              <a:solidFill>
                <a:schemeClr val="tx1"/>
              </a:solidFill>
              <a:latin typeface="+mj-lt"/>
            </a:rPr>
            <a:t>Communication</a:t>
          </a:r>
          <a:endParaRPr lang="en-US" b="0" dirty="0">
            <a:solidFill>
              <a:schemeClr val="tx1"/>
            </a:solidFill>
            <a:latin typeface="+mj-lt"/>
          </a:endParaRPr>
        </a:p>
      </dgm:t>
    </dgm:pt>
    <dgm:pt modelId="{B8540B0B-6083-48B6-932C-E9C41C746A49}" type="parTrans" cxnId="{80152973-8FB9-47D3-AF31-E74C070A6B91}">
      <dgm:prSet/>
      <dgm:spPr/>
      <dgm:t>
        <a:bodyPr/>
        <a:lstStyle/>
        <a:p>
          <a:endParaRPr lang="en-US" b="0">
            <a:solidFill>
              <a:schemeClr val="tx1"/>
            </a:solidFill>
            <a:latin typeface="Century Gothic" panose="020B0502020202020204" pitchFamily="34" charset="0"/>
          </a:endParaRPr>
        </a:p>
      </dgm:t>
    </dgm:pt>
    <dgm:pt modelId="{6E3F3A66-EA00-49D9-81D2-872F11FB7A27}" type="sibTrans" cxnId="{80152973-8FB9-47D3-AF31-E74C070A6B91}">
      <dgm:prSet/>
      <dgm:spPr/>
      <dgm:t>
        <a:bodyPr/>
        <a:lstStyle/>
        <a:p>
          <a:endParaRPr lang="en-US" b="0">
            <a:solidFill>
              <a:schemeClr val="tx1"/>
            </a:solidFill>
            <a:latin typeface="Century Gothic" panose="020B0502020202020204" pitchFamily="34" charset="0"/>
          </a:endParaRPr>
        </a:p>
      </dgm:t>
    </dgm:pt>
    <dgm:pt modelId="{0225208B-6BB1-4326-AA93-5EE4A931866B}">
      <dgm:prSet/>
      <dgm:spPr/>
      <dgm:t>
        <a:bodyPr/>
        <a:lstStyle/>
        <a:p>
          <a:r>
            <a:rPr lang="en-GB" b="0" dirty="0">
              <a:solidFill>
                <a:schemeClr val="tx1"/>
              </a:solidFill>
              <a:latin typeface="+mj-lt"/>
            </a:rPr>
            <a:t>Technical Skills</a:t>
          </a:r>
          <a:endParaRPr lang="en-US" b="0" dirty="0">
            <a:solidFill>
              <a:schemeClr val="tx1"/>
            </a:solidFill>
            <a:latin typeface="+mj-lt"/>
          </a:endParaRPr>
        </a:p>
      </dgm:t>
    </dgm:pt>
    <dgm:pt modelId="{CA6B4317-9C6D-431D-A07F-5C96710B4395}" type="parTrans" cxnId="{38F16FA7-6CB2-4D86-8025-226E57A66591}">
      <dgm:prSet/>
      <dgm:spPr/>
      <dgm:t>
        <a:bodyPr/>
        <a:lstStyle/>
        <a:p>
          <a:endParaRPr lang="en-US" b="0">
            <a:solidFill>
              <a:schemeClr val="tx1"/>
            </a:solidFill>
            <a:latin typeface="Century Gothic" panose="020B0502020202020204" pitchFamily="34" charset="0"/>
          </a:endParaRPr>
        </a:p>
      </dgm:t>
    </dgm:pt>
    <dgm:pt modelId="{85D26A8A-14C2-4367-9796-CCFB81DF969D}" type="sibTrans" cxnId="{38F16FA7-6CB2-4D86-8025-226E57A66591}">
      <dgm:prSet/>
      <dgm:spPr/>
      <dgm:t>
        <a:bodyPr/>
        <a:lstStyle/>
        <a:p>
          <a:endParaRPr lang="en-US" b="0">
            <a:solidFill>
              <a:schemeClr val="tx1"/>
            </a:solidFill>
            <a:latin typeface="Century Gothic" panose="020B0502020202020204" pitchFamily="34" charset="0"/>
          </a:endParaRPr>
        </a:p>
      </dgm:t>
    </dgm:pt>
    <dgm:pt modelId="{BAD18240-16EC-4332-93DE-895ED9CE821A}">
      <dgm:prSet custT="1"/>
      <dgm:spPr/>
      <dgm:t>
        <a:bodyPr/>
        <a:lstStyle/>
        <a:p>
          <a:r>
            <a:rPr lang="en-GB" sz="2400" b="0" dirty="0">
              <a:solidFill>
                <a:schemeClr val="tx1"/>
              </a:solidFill>
              <a:latin typeface="+mj-lt"/>
            </a:rPr>
            <a:t>Self-Promotion</a:t>
          </a:r>
          <a:endParaRPr lang="en-US" sz="2400" b="0" dirty="0">
            <a:solidFill>
              <a:schemeClr val="tx1"/>
            </a:solidFill>
            <a:latin typeface="+mj-lt"/>
          </a:endParaRPr>
        </a:p>
      </dgm:t>
    </dgm:pt>
    <dgm:pt modelId="{32372387-6323-4B03-A8EB-3793B822F109}" type="parTrans" cxnId="{9BDCA756-2A83-40D7-AD80-0B77CD29D52C}">
      <dgm:prSet/>
      <dgm:spPr/>
      <dgm:t>
        <a:bodyPr/>
        <a:lstStyle/>
        <a:p>
          <a:endParaRPr lang="en-US" b="0">
            <a:solidFill>
              <a:schemeClr val="tx1"/>
            </a:solidFill>
            <a:latin typeface="Century Gothic" panose="020B0502020202020204" pitchFamily="34" charset="0"/>
          </a:endParaRPr>
        </a:p>
      </dgm:t>
    </dgm:pt>
    <dgm:pt modelId="{664F8751-9CD3-472D-BFFA-DC5C76C1DC6C}" type="sibTrans" cxnId="{9BDCA756-2A83-40D7-AD80-0B77CD29D52C}">
      <dgm:prSet/>
      <dgm:spPr/>
      <dgm:t>
        <a:bodyPr/>
        <a:lstStyle/>
        <a:p>
          <a:endParaRPr lang="en-US" b="0">
            <a:solidFill>
              <a:schemeClr val="tx1"/>
            </a:solidFill>
            <a:latin typeface="Century Gothic" panose="020B0502020202020204" pitchFamily="34" charset="0"/>
          </a:endParaRPr>
        </a:p>
      </dgm:t>
    </dgm:pt>
    <dgm:pt modelId="{C43EEC73-DB17-41C2-9C52-D83813241BA2}">
      <dgm:prSet/>
      <dgm:spPr/>
      <dgm:t>
        <a:bodyPr/>
        <a:lstStyle/>
        <a:p>
          <a:r>
            <a:rPr lang="en-GB" b="0" dirty="0">
              <a:solidFill>
                <a:schemeClr val="tx1"/>
              </a:solidFill>
              <a:latin typeface="+mj-lt"/>
            </a:rPr>
            <a:t>Adaptability</a:t>
          </a:r>
          <a:endParaRPr lang="en-US" b="0" dirty="0">
            <a:solidFill>
              <a:schemeClr val="tx1"/>
            </a:solidFill>
            <a:latin typeface="+mj-lt"/>
          </a:endParaRPr>
        </a:p>
      </dgm:t>
    </dgm:pt>
    <dgm:pt modelId="{6A8CE70C-821A-4B84-9344-260DA71BD886}" type="parTrans" cxnId="{340B08A7-2EE1-4022-A54F-EF990674A7D1}">
      <dgm:prSet/>
      <dgm:spPr/>
      <dgm:t>
        <a:bodyPr/>
        <a:lstStyle/>
        <a:p>
          <a:endParaRPr lang="en-US" b="0">
            <a:solidFill>
              <a:schemeClr val="tx1"/>
            </a:solidFill>
            <a:latin typeface="Century Gothic" panose="020B0502020202020204" pitchFamily="34" charset="0"/>
          </a:endParaRPr>
        </a:p>
      </dgm:t>
    </dgm:pt>
    <dgm:pt modelId="{BE445F5C-BB30-4FB5-91FD-9FEFCEE42E45}" type="sibTrans" cxnId="{340B08A7-2EE1-4022-A54F-EF990674A7D1}">
      <dgm:prSet/>
      <dgm:spPr/>
      <dgm:t>
        <a:bodyPr/>
        <a:lstStyle/>
        <a:p>
          <a:endParaRPr lang="en-US" b="0">
            <a:solidFill>
              <a:schemeClr val="tx1"/>
            </a:solidFill>
            <a:latin typeface="Century Gothic" panose="020B0502020202020204" pitchFamily="34" charset="0"/>
          </a:endParaRPr>
        </a:p>
      </dgm:t>
    </dgm:pt>
    <dgm:pt modelId="{3C03602E-E634-4552-8291-49C7A0779995}" type="pres">
      <dgm:prSet presAssocID="{2C2A17BB-8348-45CC-AEF9-6552E57B9E21}" presName="root" presStyleCnt="0">
        <dgm:presLayoutVars>
          <dgm:dir/>
          <dgm:resizeHandles val="exact"/>
        </dgm:presLayoutVars>
      </dgm:prSet>
      <dgm:spPr/>
    </dgm:pt>
    <dgm:pt modelId="{889D5B8E-D7BC-461B-945B-7DC9451DC50D}" type="pres">
      <dgm:prSet presAssocID="{2C2A17BB-8348-45CC-AEF9-6552E57B9E21}" presName="container" presStyleCnt="0">
        <dgm:presLayoutVars>
          <dgm:dir/>
          <dgm:resizeHandles val="exact"/>
        </dgm:presLayoutVars>
      </dgm:prSet>
      <dgm:spPr/>
    </dgm:pt>
    <dgm:pt modelId="{0293130A-4712-49B4-91B0-DA38BAC9DB8A}" type="pres">
      <dgm:prSet presAssocID="{0A4DA4BB-6409-4C81-90E9-9D6EA77A5230}" presName="compNode" presStyleCnt="0"/>
      <dgm:spPr/>
    </dgm:pt>
    <dgm:pt modelId="{D41CC9B3-4E80-4AE9-B584-229D8058A87B}" type="pres">
      <dgm:prSet presAssocID="{0A4DA4BB-6409-4C81-90E9-9D6EA77A5230}" presName="iconBgRect" presStyleLbl="bgShp" presStyleIdx="0" presStyleCnt="6"/>
      <dgm:spPr>
        <a:solidFill>
          <a:schemeClr val="accent2"/>
        </a:solidFill>
      </dgm:spPr>
    </dgm:pt>
    <dgm:pt modelId="{1E21DCE1-7B63-4350-9118-62A304328D41}" type="pres">
      <dgm:prSet presAssocID="{0A4DA4BB-6409-4C81-90E9-9D6EA77A523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AEBA437C-6044-40E0-ADB0-DAE8ADAE8226}" type="pres">
      <dgm:prSet presAssocID="{0A4DA4BB-6409-4C81-90E9-9D6EA77A5230}" presName="spaceRect" presStyleCnt="0"/>
      <dgm:spPr/>
    </dgm:pt>
    <dgm:pt modelId="{A5C4E6BB-F66B-4A35-AD39-B3DBA79D1A87}" type="pres">
      <dgm:prSet presAssocID="{0A4DA4BB-6409-4C81-90E9-9D6EA77A5230}" presName="textRect" presStyleLbl="revTx" presStyleIdx="0" presStyleCnt="6">
        <dgm:presLayoutVars>
          <dgm:chMax val="1"/>
          <dgm:chPref val="1"/>
        </dgm:presLayoutVars>
      </dgm:prSet>
      <dgm:spPr/>
    </dgm:pt>
    <dgm:pt modelId="{DA6DE593-D2A1-46DD-A299-FA66DFEED492}" type="pres">
      <dgm:prSet presAssocID="{1CFA0729-0C74-48F5-8177-4D9927C4A9DD}" presName="sibTrans" presStyleLbl="sibTrans2D1" presStyleIdx="0" presStyleCnt="0"/>
      <dgm:spPr/>
    </dgm:pt>
    <dgm:pt modelId="{E0D71132-8CE9-4D9B-83CD-48C45944E051}" type="pres">
      <dgm:prSet presAssocID="{31EE77F3-8638-41D7-BD7A-7AE1116136D0}" presName="compNode" presStyleCnt="0"/>
      <dgm:spPr/>
    </dgm:pt>
    <dgm:pt modelId="{E2EEC713-9CC4-429C-8E11-CFF843846785}" type="pres">
      <dgm:prSet presAssocID="{31EE77F3-8638-41D7-BD7A-7AE1116136D0}" presName="iconBgRect" presStyleLbl="bgShp" presStyleIdx="1" presStyleCnt="6"/>
      <dgm:spPr>
        <a:solidFill>
          <a:schemeClr val="accent5"/>
        </a:solidFill>
      </dgm:spPr>
    </dgm:pt>
    <dgm:pt modelId="{CC6FE69D-6E31-40B8-B316-A4B7C10D793A}" type="pres">
      <dgm:prSet presAssocID="{31EE77F3-8638-41D7-BD7A-7AE1116136D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w"/>
        </a:ext>
      </dgm:extLst>
    </dgm:pt>
    <dgm:pt modelId="{C5329871-8E8C-4F58-A96E-BC7E35B51505}" type="pres">
      <dgm:prSet presAssocID="{31EE77F3-8638-41D7-BD7A-7AE1116136D0}" presName="spaceRect" presStyleCnt="0"/>
      <dgm:spPr/>
    </dgm:pt>
    <dgm:pt modelId="{C18640F9-9DDD-4C7A-8D06-1454CD33F8A5}" type="pres">
      <dgm:prSet presAssocID="{31EE77F3-8638-41D7-BD7A-7AE1116136D0}" presName="textRect" presStyleLbl="revTx" presStyleIdx="1" presStyleCnt="6" custScaleX="95793">
        <dgm:presLayoutVars>
          <dgm:chMax val="1"/>
          <dgm:chPref val="1"/>
        </dgm:presLayoutVars>
      </dgm:prSet>
      <dgm:spPr/>
    </dgm:pt>
    <dgm:pt modelId="{C0DFD2C9-D68C-479F-8CBD-C3BBBEE7C826}" type="pres">
      <dgm:prSet presAssocID="{238DD183-71A9-443B-B110-82DBEFD7BB6F}" presName="sibTrans" presStyleLbl="sibTrans2D1" presStyleIdx="0" presStyleCnt="0"/>
      <dgm:spPr/>
    </dgm:pt>
    <dgm:pt modelId="{385D3AE4-10D8-4E70-9861-F984D293A4D3}" type="pres">
      <dgm:prSet presAssocID="{620D9048-A34B-4771-A7D6-35C3E4D067C1}" presName="compNode" presStyleCnt="0"/>
      <dgm:spPr/>
    </dgm:pt>
    <dgm:pt modelId="{A75FA8B7-6A0E-47F7-88BF-60B655695ADB}" type="pres">
      <dgm:prSet presAssocID="{620D9048-A34B-4771-A7D6-35C3E4D067C1}" presName="iconBgRect" presStyleLbl="bgShp" presStyleIdx="2" presStyleCnt="6"/>
      <dgm:spPr>
        <a:solidFill>
          <a:schemeClr val="accent6"/>
        </a:solidFill>
      </dgm:spPr>
    </dgm:pt>
    <dgm:pt modelId="{4F5387DD-87F7-4F00-911C-7AB6FE490073}" type="pres">
      <dgm:prSet presAssocID="{620D9048-A34B-4771-A7D6-35C3E4D067C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CC3A04E9-3775-4864-806D-6990F4813843}" type="pres">
      <dgm:prSet presAssocID="{620D9048-A34B-4771-A7D6-35C3E4D067C1}" presName="spaceRect" presStyleCnt="0"/>
      <dgm:spPr/>
    </dgm:pt>
    <dgm:pt modelId="{CFC944C0-F131-40F9-80D1-81D8A54895EA}" type="pres">
      <dgm:prSet presAssocID="{620D9048-A34B-4771-A7D6-35C3E4D067C1}" presName="textRect" presStyleLbl="revTx" presStyleIdx="2" presStyleCnt="6">
        <dgm:presLayoutVars>
          <dgm:chMax val="1"/>
          <dgm:chPref val="1"/>
        </dgm:presLayoutVars>
      </dgm:prSet>
      <dgm:spPr/>
    </dgm:pt>
    <dgm:pt modelId="{1CAAEB96-6F88-48D7-8025-4B7016E688C4}" type="pres">
      <dgm:prSet presAssocID="{6E3F3A66-EA00-49D9-81D2-872F11FB7A27}" presName="sibTrans" presStyleLbl="sibTrans2D1" presStyleIdx="0" presStyleCnt="0"/>
      <dgm:spPr/>
    </dgm:pt>
    <dgm:pt modelId="{400C11E2-A60D-4430-98F2-D779FD5E3E2E}" type="pres">
      <dgm:prSet presAssocID="{0225208B-6BB1-4326-AA93-5EE4A931866B}" presName="compNode" presStyleCnt="0"/>
      <dgm:spPr/>
    </dgm:pt>
    <dgm:pt modelId="{7C6E4FE2-3BF4-4388-9FDD-44E73356B9D6}" type="pres">
      <dgm:prSet presAssocID="{0225208B-6BB1-4326-AA93-5EE4A931866B}" presName="iconBgRect" presStyleLbl="bgShp" presStyleIdx="3" presStyleCnt="6"/>
      <dgm:spPr>
        <a:solidFill>
          <a:schemeClr val="accent1"/>
        </a:solidFill>
      </dgm:spPr>
    </dgm:pt>
    <dgm:pt modelId="{44744682-8C4B-4D4E-92A4-2EB301B9B072}" type="pres">
      <dgm:prSet presAssocID="{0225208B-6BB1-4326-AA93-5EE4A931866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229CB8C2-FB4A-4A8C-84B8-71504752C75A}" type="pres">
      <dgm:prSet presAssocID="{0225208B-6BB1-4326-AA93-5EE4A931866B}" presName="spaceRect" presStyleCnt="0"/>
      <dgm:spPr/>
    </dgm:pt>
    <dgm:pt modelId="{A08BABED-CAEF-4302-80CC-E6D646ACC492}" type="pres">
      <dgm:prSet presAssocID="{0225208B-6BB1-4326-AA93-5EE4A931866B}" presName="textRect" presStyleLbl="revTx" presStyleIdx="3" presStyleCnt="6">
        <dgm:presLayoutVars>
          <dgm:chMax val="1"/>
          <dgm:chPref val="1"/>
        </dgm:presLayoutVars>
      </dgm:prSet>
      <dgm:spPr/>
    </dgm:pt>
    <dgm:pt modelId="{8C0F6E27-FDFC-4CA1-B4C8-42D1C3D1B2A6}" type="pres">
      <dgm:prSet presAssocID="{85D26A8A-14C2-4367-9796-CCFB81DF969D}" presName="sibTrans" presStyleLbl="sibTrans2D1" presStyleIdx="0" presStyleCnt="0"/>
      <dgm:spPr/>
    </dgm:pt>
    <dgm:pt modelId="{5AC694E9-BEC0-4555-9936-14CE8D81B862}" type="pres">
      <dgm:prSet presAssocID="{BAD18240-16EC-4332-93DE-895ED9CE821A}" presName="compNode" presStyleCnt="0"/>
      <dgm:spPr/>
    </dgm:pt>
    <dgm:pt modelId="{FA492385-9F8F-4F59-927E-3B8DC5CE681A}" type="pres">
      <dgm:prSet presAssocID="{BAD18240-16EC-4332-93DE-895ED9CE821A}" presName="iconBgRect" presStyleLbl="bgShp" presStyleIdx="4" presStyleCnt="6"/>
      <dgm:spPr>
        <a:solidFill>
          <a:schemeClr val="accent3"/>
        </a:solidFill>
      </dgm:spPr>
    </dgm:pt>
    <dgm:pt modelId="{BFF3DBDB-213F-47C4-A3F4-C566BC2A17D5}" type="pres">
      <dgm:prSet presAssocID="{BAD18240-16EC-4332-93DE-895ED9CE821A}" presName="iconRect" presStyleLbl="node1" presStyleIdx="4" presStyleCnt="6"/>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Sunglasses face outline outline"/>
        </a:ext>
      </dgm:extLst>
    </dgm:pt>
    <dgm:pt modelId="{545F94F7-24DD-4421-9B99-7BDA73C6B018}" type="pres">
      <dgm:prSet presAssocID="{BAD18240-16EC-4332-93DE-895ED9CE821A}" presName="spaceRect" presStyleCnt="0"/>
      <dgm:spPr/>
    </dgm:pt>
    <dgm:pt modelId="{58486A7E-D7B4-4D00-8A27-E1F805A952D1}" type="pres">
      <dgm:prSet presAssocID="{BAD18240-16EC-4332-93DE-895ED9CE821A}" presName="textRect" presStyleLbl="revTx" presStyleIdx="4" presStyleCnt="6">
        <dgm:presLayoutVars>
          <dgm:chMax val="1"/>
          <dgm:chPref val="1"/>
        </dgm:presLayoutVars>
      </dgm:prSet>
      <dgm:spPr/>
    </dgm:pt>
    <dgm:pt modelId="{C164F910-4857-436B-ACA9-3A6E89985988}" type="pres">
      <dgm:prSet presAssocID="{664F8751-9CD3-472D-BFFA-DC5C76C1DC6C}" presName="sibTrans" presStyleLbl="sibTrans2D1" presStyleIdx="0" presStyleCnt="0"/>
      <dgm:spPr/>
    </dgm:pt>
    <dgm:pt modelId="{3659D8A4-96EC-4D79-B60F-C514A00ED435}" type="pres">
      <dgm:prSet presAssocID="{C43EEC73-DB17-41C2-9C52-D83813241BA2}" presName="compNode" presStyleCnt="0"/>
      <dgm:spPr/>
    </dgm:pt>
    <dgm:pt modelId="{A0CE01C1-E3B7-45F7-91A5-969F9C973011}" type="pres">
      <dgm:prSet presAssocID="{C43EEC73-DB17-41C2-9C52-D83813241BA2}" presName="iconBgRect" presStyleLbl="bgShp" presStyleIdx="5" presStyleCnt="6"/>
      <dgm:spPr>
        <a:solidFill>
          <a:schemeClr val="accent4"/>
        </a:solidFill>
      </dgm:spPr>
    </dgm:pt>
    <dgm:pt modelId="{D7478E03-466A-4D21-81FF-AE1EED422FA9}" type="pres">
      <dgm:prSet presAssocID="{C43EEC73-DB17-41C2-9C52-D83813241BA2}" presName="iconRect" presStyleLbl="nod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a:noFill/>
        </a:ln>
      </dgm:spPr>
      <dgm:extLst>
        <a:ext uri="{E40237B7-FDA0-4F09-8148-C483321AD2D9}">
          <dgm14:cNvPr xmlns:dgm14="http://schemas.microsoft.com/office/drawing/2010/diagram" id="0" name="" descr="Anger Symbol with solid fill"/>
        </a:ext>
      </dgm:extLst>
    </dgm:pt>
    <dgm:pt modelId="{95FA8235-A4D4-49AB-AD1A-84ED9D682141}" type="pres">
      <dgm:prSet presAssocID="{C43EEC73-DB17-41C2-9C52-D83813241BA2}" presName="spaceRect" presStyleCnt="0"/>
      <dgm:spPr/>
    </dgm:pt>
    <dgm:pt modelId="{253C1F33-EDCF-4A4C-AF43-E2F11E3F4EF3}" type="pres">
      <dgm:prSet presAssocID="{C43EEC73-DB17-41C2-9C52-D83813241BA2}" presName="textRect" presStyleLbl="revTx" presStyleIdx="5" presStyleCnt="6">
        <dgm:presLayoutVars>
          <dgm:chMax val="1"/>
          <dgm:chPref val="1"/>
        </dgm:presLayoutVars>
      </dgm:prSet>
      <dgm:spPr/>
    </dgm:pt>
  </dgm:ptLst>
  <dgm:cxnLst>
    <dgm:cxn modelId="{CBF68D1F-018C-4FA6-AE6D-06FCE89EA9DA}" type="presOf" srcId="{0225208B-6BB1-4326-AA93-5EE4A931866B}" destId="{A08BABED-CAEF-4302-80CC-E6D646ACC492}" srcOrd="0" destOrd="0" presId="urn:microsoft.com/office/officeart/2018/2/layout/IconCircleList"/>
    <dgm:cxn modelId="{A05C3E2F-6691-4AF1-BB2B-B6F198B2D48C}" type="presOf" srcId="{BAD18240-16EC-4332-93DE-895ED9CE821A}" destId="{58486A7E-D7B4-4D00-8A27-E1F805A952D1}" srcOrd="0" destOrd="0" presId="urn:microsoft.com/office/officeart/2018/2/layout/IconCircleList"/>
    <dgm:cxn modelId="{2F562C33-6862-4664-BEE5-52E6CC21721D}" type="presOf" srcId="{C43EEC73-DB17-41C2-9C52-D83813241BA2}" destId="{253C1F33-EDCF-4A4C-AF43-E2F11E3F4EF3}" srcOrd="0" destOrd="0" presId="urn:microsoft.com/office/officeart/2018/2/layout/IconCircleList"/>
    <dgm:cxn modelId="{C25DA73C-D925-4F4E-A78A-D6AE0F2CCC17}" type="presOf" srcId="{2C2A17BB-8348-45CC-AEF9-6552E57B9E21}" destId="{3C03602E-E634-4552-8291-49C7A0779995}" srcOrd="0" destOrd="0" presId="urn:microsoft.com/office/officeart/2018/2/layout/IconCircleList"/>
    <dgm:cxn modelId="{007AEF3C-6C50-4F74-AF8F-97DE68573FA8}" type="presOf" srcId="{6E3F3A66-EA00-49D9-81D2-872F11FB7A27}" destId="{1CAAEB96-6F88-48D7-8025-4B7016E688C4}" srcOrd="0" destOrd="0" presId="urn:microsoft.com/office/officeart/2018/2/layout/IconCircleList"/>
    <dgm:cxn modelId="{4F48DE43-ACE7-49E1-B970-00ADA56C1A7C}" type="presOf" srcId="{0A4DA4BB-6409-4C81-90E9-9D6EA77A5230}" destId="{A5C4E6BB-F66B-4A35-AD39-B3DBA79D1A87}" srcOrd="0" destOrd="0" presId="urn:microsoft.com/office/officeart/2018/2/layout/IconCircleList"/>
    <dgm:cxn modelId="{2952334D-0AF7-4CFF-B09B-21B6D172BDA7}" type="presOf" srcId="{85D26A8A-14C2-4367-9796-CCFB81DF969D}" destId="{8C0F6E27-FDFC-4CA1-B4C8-42D1C3D1B2A6}" srcOrd="0" destOrd="0" presId="urn:microsoft.com/office/officeart/2018/2/layout/IconCircleList"/>
    <dgm:cxn modelId="{80152973-8FB9-47D3-AF31-E74C070A6B91}" srcId="{2C2A17BB-8348-45CC-AEF9-6552E57B9E21}" destId="{620D9048-A34B-4771-A7D6-35C3E4D067C1}" srcOrd="2" destOrd="0" parTransId="{B8540B0B-6083-48B6-932C-E9C41C746A49}" sibTransId="{6E3F3A66-EA00-49D9-81D2-872F11FB7A27}"/>
    <dgm:cxn modelId="{63594256-4A42-4E15-97B4-BDAEE94DF915}" type="presOf" srcId="{620D9048-A34B-4771-A7D6-35C3E4D067C1}" destId="{CFC944C0-F131-40F9-80D1-81D8A54895EA}" srcOrd="0" destOrd="0" presId="urn:microsoft.com/office/officeart/2018/2/layout/IconCircleList"/>
    <dgm:cxn modelId="{9BDCA756-2A83-40D7-AD80-0B77CD29D52C}" srcId="{2C2A17BB-8348-45CC-AEF9-6552E57B9E21}" destId="{BAD18240-16EC-4332-93DE-895ED9CE821A}" srcOrd="4" destOrd="0" parTransId="{32372387-6323-4B03-A8EB-3793B822F109}" sibTransId="{664F8751-9CD3-472D-BFFA-DC5C76C1DC6C}"/>
    <dgm:cxn modelId="{DF1A1779-7E93-4D21-B682-15666E939027}" type="presOf" srcId="{1CFA0729-0C74-48F5-8177-4D9927C4A9DD}" destId="{DA6DE593-D2A1-46DD-A299-FA66DFEED492}" srcOrd="0" destOrd="0" presId="urn:microsoft.com/office/officeart/2018/2/layout/IconCircleList"/>
    <dgm:cxn modelId="{D38B8B82-E6BB-4EC5-B834-A15EEFC00F3E}" type="presOf" srcId="{238DD183-71A9-443B-B110-82DBEFD7BB6F}" destId="{C0DFD2C9-D68C-479F-8CBD-C3BBBEE7C826}" srcOrd="0" destOrd="0" presId="urn:microsoft.com/office/officeart/2018/2/layout/IconCircleList"/>
    <dgm:cxn modelId="{35DCDD9B-5BF0-4B3C-A9C1-554249958E26}" srcId="{2C2A17BB-8348-45CC-AEF9-6552E57B9E21}" destId="{0A4DA4BB-6409-4C81-90E9-9D6EA77A5230}" srcOrd="0" destOrd="0" parTransId="{0623C820-32A4-4750-912D-3308562D0368}" sibTransId="{1CFA0729-0C74-48F5-8177-4D9927C4A9DD}"/>
    <dgm:cxn modelId="{340B08A7-2EE1-4022-A54F-EF990674A7D1}" srcId="{2C2A17BB-8348-45CC-AEF9-6552E57B9E21}" destId="{C43EEC73-DB17-41C2-9C52-D83813241BA2}" srcOrd="5" destOrd="0" parTransId="{6A8CE70C-821A-4B84-9344-260DA71BD886}" sibTransId="{BE445F5C-BB30-4FB5-91FD-9FEFCEE42E45}"/>
    <dgm:cxn modelId="{38F16FA7-6CB2-4D86-8025-226E57A66591}" srcId="{2C2A17BB-8348-45CC-AEF9-6552E57B9E21}" destId="{0225208B-6BB1-4326-AA93-5EE4A931866B}" srcOrd="3" destOrd="0" parTransId="{CA6B4317-9C6D-431D-A07F-5C96710B4395}" sibTransId="{85D26A8A-14C2-4367-9796-CCFB81DF969D}"/>
    <dgm:cxn modelId="{C9D3BED2-E428-4C02-877B-67604A127E22}" type="presOf" srcId="{31EE77F3-8638-41D7-BD7A-7AE1116136D0}" destId="{C18640F9-9DDD-4C7A-8D06-1454CD33F8A5}" srcOrd="0" destOrd="0" presId="urn:microsoft.com/office/officeart/2018/2/layout/IconCircleList"/>
    <dgm:cxn modelId="{A49B51D9-631C-44C5-8B08-E39CCA16638D}" type="presOf" srcId="{664F8751-9CD3-472D-BFFA-DC5C76C1DC6C}" destId="{C164F910-4857-436B-ACA9-3A6E89985988}" srcOrd="0" destOrd="0" presId="urn:microsoft.com/office/officeart/2018/2/layout/IconCircleList"/>
    <dgm:cxn modelId="{C94253EA-9286-4211-8127-66AA2601B9F4}" srcId="{2C2A17BB-8348-45CC-AEF9-6552E57B9E21}" destId="{31EE77F3-8638-41D7-BD7A-7AE1116136D0}" srcOrd="1" destOrd="0" parTransId="{A752D9E5-DD7C-4FAF-B56C-CD0B9EF97BA4}" sibTransId="{238DD183-71A9-443B-B110-82DBEFD7BB6F}"/>
    <dgm:cxn modelId="{E0BC2E69-B9B8-420D-AF19-EC29C56EECCA}" type="presParOf" srcId="{3C03602E-E634-4552-8291-49C7A0779995}" destId="{889D5B8E-D7BC-461B-945B-7DC9451DC50D}" srcOrd="0" destOrd="0" presId="urn:microsoft.com/office/officeart/2018/2/layout/IconCircleList"/>
    <dgm:cxn modelId="{604D88AA-2859-469D-8E70-FB01AB461820}" type="presParOf" srcId="{889D5B8E-D7BC-461B-945B-7DC9451DC50D}" destId="{0293130A-4712-49B4-91B0-DA38BAC9DB8A}" srcOrd="0" destOrd="0" presId="urn:microsoft.com/office/officeart/2018/2/layout/IconCircleList"/>
    <dgm:cxn modelId="{39F35C5D-AE2A-44AA-A762-014815A70A75}" type="presParOf" srcId="{0293130A-4712-49B4-91B0-DA38BAC9DB8A}" destId="{D41CC9B3-4E80-4AE9-B584-229D8058A87B}" srcOrd="0" destOrd="0" presId="urn:microsoft.com/office/officeart/2018/2/layout/IconCircleList"/>
    <dgm:cxn modelId="{BA2477C9-B03E-4166-A4C2-B858FE9FE21F}" type="presParOf" srcId="{0293130A-4712-49B4-91B0-DA38BAC9DB8A}" destId="{1E21DCE1-7B63-4350-9118-62A304328D41}" srcOrd="1" destOrd="0" presId="urn:microsoft.com/office/officeart/2018/2/layout/IconCircleList"/>
    <dgm:cxn modelId="{C8A76ACD-30FA-49C4-9377-9B92F1BDCF96}" type="presParOf" srcId="{0293130A-4712-49B4-91B0-DA38BAC9DB8A}" destId="{AEBA437C-6044-40E0-ADB0-DAE8ADAE8226}" srcOrd="2" destOrd="0" presId="urn:microsoft.com/office/officeart/2018/2/layout/IconCircleList"/>
    <dgm:cxn modelId="{A0781631-18ED-4D94-A7BB-F63ECFDF9644}" type="presParOf" srcId="{0293130A-4712-49B4-91B0-DA38BAC9DB8A}" destId="{A5C4E6BB-F66B-4A35-AD39-B3DBA79D1A87}" srcOrd="3" destOrd="0" presId="urn:microsoft.com/office/officeart/2018/2/layout/IconCircleList"/>
    <dgm:cxn modelId="{828173AD-3ADF-4F88-B06A-CF81005C30F2}" type="presParOf" srcId="{889D5B8E-D7BC-461B-945B-7DC9451DC50D}" destId="{DA6DE593-D2A1-46DD-A299-FA66DFEED492}" srcOrd="1" destOrd="0" presId="urn:microsoft.com/office/officeart/2018/2/layout/IconCircleList"/>
    <dgm:cxn modelId="{999AE2BC-7FB0-4D74-9B0B-3262B7F50173}" type="presParOf" srcId="{889D5B8E-D7BC-461B-945B-7DC9451DC50D}" destId="{E0D71132-8CE9-4D9B-83CD-48C45944E051}" srcOrd="2" destOrd="0" presId="urn:microsoft.com/office/officeart/2018/2/layout/IconCircleList"/>
    <dgm:cxn modelId="{956B8E75-5333-417E-BEFF-8E66348B91BD}" type="presParOf" srcId="{E0D71132-8CE9-4D9B-83CD-48C45944E051}" destId="{E2EEC713-9CC4-429C-8E11-CFF843846785}" srcOrd="0" destOrd="0" presId="urn:microsoft.com/office/officeart/2018/2/layout/IconCircleList"/>
    <dgm:cxn modelId="{B30186DB-C759-4DDB-B673-E4E81AFA2027}" type="presParOf" srcId="{E0D71132-8CE9-4D9B-83CD-48C45944E051}" destId="{CC6FE69D-6E31-40B8-B316-A4B7C10D793A}" srcOrd="1" destOrd="0" presId="urn:microsoft.com/office/officeart/2018/2/layout/IconCircleList"/>
    <dgm:cxn modelId="{BB8377AD-A234-49A5-B164-E77D0FF1088E}" type="presParOf" srcId="{E0D71132-8CE9-4D9B-83CD-48C45944E051}" destId="{C5329871-8E8C-4F58-A96E-BC7E35B51505}" srcOrd="2" destOrd="0" presId="urn:microsoft.com/office/officeart/2018/2/layout/IconCircleList"/>
    <dgm:cxn modelId="{714CD77F-4F86-438D-948B-F8CF526B3D92}" type="presParOf" srcId="{E0D71132-8CE9-4D9B-83CD-48C45944E051}" destId="{C18640F9-9DDD-4C7A-8D06-1454CD33F8A5}" srcOrd="3" destOrd="0" presId="urn:microsoft.com/office/officeart/2018/2/layout/IconCircleList"/>
    <dgm:cxn modelId="{FAF20DD1-A7F1-41B4-9357-A57369542C4B}" type="presParOf" srcId="{889D5B8E-D7BC-461B-945B-7DC9451DC50D}" destId="{C0DFD2C9-D68C-479F-8CBD-C3BBBEE7C826}" srcOrd="3" destOrd="0" presId="urn:microsoft.com/office/officeart/2018/2/layout/IconCircleList"/>
    <dgm:cxn modelId="{C7EDFD17-54A8-4CAB-BCFB-05070AC9AD6C}" type="presParOf" srcId="{889D5B8E-D7BC-461B-945B-7DC9451DC50D}" destId="{385D3AE4-10D8-4E70-9861-F984D293A4D3}" srcOrd="4" destOrd="0" presId="urn:microsoft.com/office/officeart/2018/2/layout/IconCircleList"/>
    <dgm:cxn modelId="{EE741B10-3BA9-41FF-986C-1C6426FD460B}" type="presParOf" srcId="{385D3AE4-10D8-4E70-9861-F984D293A4D3}" destId="{A75FA8B7-6A0E-47F7-88BF-60B655695ADB}" srcOrd="0" destOrd="0" presId="urn:microsoft.com/office/officeart/2018/2/layout/IconCircleList"/>
    <dgm:cxn modelId="{1277CC69-7747-4D72-B3B0-F521CC4A6A7B}" type="presParOf" srcId="{385D3AE4-10D8-4E70-9861-F984D293A4D3}" destId="{4F5387DD-87F7-4F00-911C-7AB6FE490073}" srcOrd="1" destOrd="0" presId="urn:microsoft.com/office/officeart/2018/2/layout/IconCircleList"/>
    <dgm:cxn modelId="{3E83D5F6-87C5-46EA-B8E9-1A1B1CE2020C}" type="presParOf" srcId="{385D3AE4-10D8-4E70-9861-F984D293A4D3}" destId="{CC3A04E9-3775-4864-806D-6990F4813843}" srcOrd="2" destOrd="0" presId="urn:microsoft.com/office/officeart/2018/2/layout/IconCircleList"/>
    <dgm:cxn modelId="{3F78F9A9-8480-435A-A602-5307571E938D}" type="presParOf" srcId="{385D3AE4-10D8-4E70-9861-F984D293A4D3}" destId="{CFC944C0-F131-40F9-80D1-81D8A54895EA}" srcOrd="3" destOrd="0" presId="urn:microsoft.com/office/officeart/2018/2/layout/IconCircleList"/>
    <dgm:cxn modelId="{5400CDAF-F2D3-407B-BBAB-B85C3EBBBE89}" type="presParOf" srcId="{889D5B8E-D7BC-461B-945B-7DC9451DC50D}" destId="{1CAAEB96-6F88-48D7-8025-4B7016E688C4}" srcOrd="5" destOrd="0" presId="urn:microsoft.com/office/officeart/2018/2/layout/IconCircleList"/>
    <dgm:cxn modelId="{7CB18EE0-A073-4304-835F-E61A8B80335B}" type="presParOf" srcId="{889D5B8E-D7BC-461B-945B-7DC9451DC50D}" destId="{400C11E2-A60D-4430-98F2-D779FD5E3E2E}" srcOrd="6" destOrd="0" presId="urn:microsoft.com/office/officeart/2018/2/layout/IconCircleList"/>
    <dgm:cxn modelId="{A5AEF136-CEAC-4E9F-ABB0-2C14589FE60A}" type="presParOf" srcId="{400C11E2-A60D-4430-98F2-D779FD5E3E2E}" destId="{7C6E4FE2-3BF4-4388-9FDD-44E73356B9D6}" srcOrd="0" destOrd="0" presId="urn:microsoft.com/office/officeart/2018/2/layout/IconCircleList"/>
    <dgm:cxn modelId="{A128637B-ADA4-4880-BB26-D89F4135282F}" type="presParOf" srcId="{400C11E2-A60D-4430-98F2-D779FD5E3E2E}" destId="{44744682-8C4B-4D4E-92A4-2EB301B9B072}" srcOrd="1" destOrd="0" presId="urn:microsoft.com/office/officeart/2018/2/layout/IconCircleList"/>
    <dgm:cxn modelId="{51E9D73E-FFFD-4C9B-B073-4712C15189A4}" type="presParOf" srcId="{400C11E2-A60D-4430-98F2-D779FD5E3E2E}" destId="{229CB8C2-FB4A-4A8C-84B8-71504752C75A}" srcOrd="2" destOrd="0" presId="urn:microsoft.com/office/officeart/2018/2/layout/IconCircleList"/>
    <dgm:cxn modelId="{0DFB111A-5A09-4B39-8BF8-8CE7FE96F281}" type="presParOf" srcId="{400C11E2-A60D-4430-98F2-D779FD5E3E2E}" destId="{A08BABED-CAEF-4302-80CC-E6D646ACC492}" srcOrd="3" destOrd="0" presId="urn:microsoft.com/office/officeart/2018/2/layout/IconCircleList"/>
    <dgm:cxn modelId="{EA56F677-8533-4789-87CC-B93A6E741F81}" type="presParOf" srcId="{889D5B8E-D7BC-461B-945B-7DC9451DC50D}" destId="{8C0F6E27-FDFC-4CA1-B4C8-42D1C3D1B2A6}" srcOrd="7" destOrd="0" presId="urn:microsoft.com/office/officeart/2018/2/layout/IconCircleList"/>
    <dgm:cxn modelId="{9777B1AC-A6E2-4A67-AAC4-434989240D5A}" type="presParOf" srcId="{889D5B8E-D7BC-461B-945B-7DC9451DC50D}" destId="{5AC694E9-BEC0-4555-9936-14CE8D81B862}" srcOrd="8" destOrd="0" presId="urn:microsoft.com/office/officeart/2018/2/layout/IconCircleList"/>
    <dgm:cxn modelId="{49CDED21-85B6-49D4-88AF-CBDB6214AD24}" type="presParOf" srcId="{5AC694E9-BEC0-4555-9936-14CE8D81B862}" destId="{FA492385-9F8F-4F59-927E-3B8DC5CE681A}" srcOrd="0" destOrd="0" presId="urn:microsoft.com/office/officeart/2018/2/layout/IconCircleList"/>
    <dgm:cxn modelId="{4F825CBB-A535-4AA6-B647-F44B191007F6}" type="presParOf" srcId="{5AC694E9-BEC0-4555-9936-14CE8D81B862}" destId="{BFF3DBDB-213F-47C4-A3F4-C566BC2A17D5}" srcOrd="1" destOrd="0" presId="urn:microsoft.com/office/officeart/2018/2/layout/IconCircleList"/>
    <dgm:cxn modelId="{D1AF7C4A-E06C-4472-8132-FBE802339C88}" type="presParOf" srcId="{5AC694E9-BEC0-4555-9936-14CE8D81B862}" destId="{545F94F7-24DD-4421-9B99-7BDA73C6B018}" srcOrd="2" destOrd="0" presId="urn:microsoft.com/office/officeart/2018/2/layout/IconCircleList"/>
    <dgm:cxn modelId="{492657F5-DC03-4780-A36A-69A90A2BB3AB}" type="presParOf" srcId="{5AC694E9-BEC0-4555-9936-14CE8D81B862}" destId="{58486A7E-D7B4-4D00-8A27-E1F805A952D1}" srcOrd="3" destOrd="0" presId="urn:microsoft.com/office/officeart/2018/2/layout/IconCircleList"/>
    <dgm:cxn modelId="{54B1318A-EC38-441F-BB13-1A0D1CAC36BA}" type="presParOf" srcId="{889D5B8E-D7BC-461B-945B-7DC9451DC50D}" destId="{C164F910-4857-436B-ACA9-3A6E89985988}" srcOrd="9" destOrd="0" presId="urn:microsoft.com/office/officeart/2018/2/layout/IconCircleList"/>
    <dgm:cxn modelId="{58D8D713-7A20-42CF-B21A-18C83837A4E9}" type="presParOf" srcId="{889D5B8E-D7BC-461B-945B-7DC9451DC50D}" destId="{3659D8A4-96EC-4D79-B60F-C514A00ED435}" srcOrd="10" destOrd="0" presId="urn:microsoft.com/office/officeart/2018/2/layout/IconCircleList"/>
    <dgm:cxn modelId="{45D98895-1B7F-4F41-B8E4-A9EDE5166FAE}" type="presParOf" srcId="{3659D8A4-96EC-4D79-B60F-C514A00ED435}" destId="{A0CE01C1-E3B7-45F7-91A5-969F9C973011}" srcOrd="0" destOrd="0" presId="urn:microsoft.com/office/officeart/2018/2/layout/IconCircleList"/>
    <dgm:cxn modelId="{1A68C5AD-558B-454E-A62A-E66E36966C68}" type="presParOf" srcId="{3659D8A4-96EC-4D79-B60F-C514A00ED435}" destId="{D7478E03-466A-4D21-81FF-AE1EED422FA9}" srcOrd="1" destOrd="0" presId="urn:microsoft.com/office/officeart/2018/2/layout/IconCircleList"/>
    <dgm:cxn modelId="{AB6D305F-1C86-439C-A035-A5111CFBABFC}" type="presParOf" srcId="{3659D8A4-96EC-4D79-B60F-C514A00ED435}" destId="{95FA8235-A4D4-49AB-AD1A-84ED9D682141}" srcOrd="2" destOrd="0" presId="urn:microsoft.com/office/officeart/2018/2/layout/IconCircleList"/>
    <dgm:cxn modelId="{9FAB6F65-77E8-4A4E-99B8-C37934EFE676}" type="presParOf" srcId="{3659D8A4-96EC-4D79-B60F-C514A00ED435}" destId="{253C1F33-EDCF-4A4C-AF43-E2F11E3F4EF3}" srcOrd="3" destOrd="0" presId="urn:microsoft.com/office/officeart/2018/2/layout/IconCircle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CACE6BD-2BA8-49D9-8472-B90B4D5814ED}"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742A925-574C-4EC0-8D65-BE3DFF9F16CB}">
      <dgm:prSet custT="1"/>
      <dgm:spPr/>
      <dgm:t>
        <a:bodyPr/>
        <a:lstStyle/>
        <a:p>
          <a:pPr>
            <a:lnSpc>
              <a:spcPct val="100000"/>
            </a:lnSpc>
            <a:defRPr cap="all"/>
          </a:pPr>
          <a:r>
            <a:rPr lang="en-GB" sz="1800" b="0" cap="none" dirty="0">
              <a:latin typeface="+mj-lt"/>
            </a:rPr>
            <a:t>CV</a:t>
          </a:r>
          <a:endParaRPr lang="en-US" sz="1800" b="0" cap="none" dirty="0">
            <a:latin typeface="+mj-lt"/>
          </a:endParaRPr>
        </a:p>
      </dgm:t>
    </dgm:pt>
    <dgm:pt modelId="{7675E16D-1A5F-4BB1-BACA-C7F84A985932}" type="parTrans" cxnId="{9198F1C3-0324-4C78-AB52-5E242F409848}">
      <dgm:prSet/>
      <dgm:spPr/>
      <dgm:t>
        <a:bodyPr/>
        <a:lstStyle/>
        <a:p>
          <a:endParaRPr lang="en-US" sz="1800" b="0" dirty="0">
            <a:latin typeface="Century Gothic" panose="020B0502020202020204" pitchFamily="34" charset="0"/>
          </a:endParaRPr>
        </a:p>
      </dgm:t>
    </dgm:pt>
    <dgm:pt modelId="{912E3DB1-8856-4710-AFBD-1E3FEB36B15F}" type="sibTrans" cxnId="{9198F1C3-0324-4C78-AB52-5E242F409848}">
      <dgm:prSet/>
      <dgm:spPr/>
      <dgm:t>
        <a:bodyPr/>
        <a:lstStyle/>
        <a:p>
          <a:endParaRPr lang="en-US" sz="1800" b="0" dirty="0">
            <a:latin typeface="Century Gothic" panose="020B0502020202020204" pitchFamily="34" charset="0"/>
          </a:endParaRPr>
        </a:p>
      </dgm:t>
    </dgm:pt>
    <dgm:pt modelId="{A569366B-DBB8-4D4F-9684-FC0DD30C18AD}">
      <dgm:prSet custT="1"/>
      <dgm:spPr/>
      <dgm:t>
        <a:bodyPr/>
        <a:lstStyle/>
        <a:p>
          <a:pPr>
            <a:lnSpc>
              <a:spcPct val="100000"/>
            </a:lnSpc>
            <a:defRPr cap="all"/>
          </a:pPr>
          <a:r>
            <a:rPr lang="en-GB" sz="1800" b="0" cap="none" dirty="0">
              <a:latin typeface="+mj-lt"/>
            </a:rPr>
            <a:t>Cover</a:t>
          </a:r>
          <a:r>
            <a:rPr lang="en-GB" sz="1800" b="0" cap="none" dirty="0">
              <a:latin typeface="Century Gothic" panose="020B0502020202020204" pitchFamily="34" charset="0"/>
            </a:rPr>
            <a:t> letter</a:t>
          </a:r>
          <a:endParaRPr lang="en-US" sz="1800" b="0" cap="none" dirty="0">
            <a:latin typeface="Century Gothic" panose="020B0502020202020204" pitchFamily="34" charset="0"/>
          </a:endParaRPr>
        </a:p>
      </dgm:t>
    </dgm:pt>
    <dgm:pt modelId="{D52E0E7C-EE9B-4B3E-9C15-7BE6EB6ECCF4}" type="parTrans" cxnId="{E24F50B5-1E54-41A3-A295-CE2CC4312DA1}">
      <dgm:prSet/>
      <dgm:spPr/>
      <dgm:t>
        <a:bodyPr/>
        <a:lstStyle/>
        <a:p>
          <a:endParaRPr lang="en-US" sz="1800" b="0" dirty="0">
            <a:latin typeface="Century Gothic" panose="020B0502020202020204" pitchFamily="34" charset="0"/>
          </a:endParaRPr>
        </a:p>
      </dgm:t>
    </dgm:pt>
    <dgm:pt modelId="{A7FC75A4-9802-4381-B390-7DFBA1A057E8}" type="sibTrans" cxnId="{E24F50B5-1E54-41A3-A295-CE2CC4312DA1}">
      <dgm:prSet/>
      <dgm:spPr/>
      <dgm:t>
        <a:bodyPr/>
        <a:lstStyle/>
        <a:p>
          <a:endParaRPr lang="en-US" sz="1800" b="0" dirty="0">
            <a:latin typeface="Century Gothic" panose="020B0502020202020204" pitchFamily="34" charset="0"/>
          </a:endParaRPr>
        </a:p>
      </dgm:t>
    </dgm:pt>
    <dgm:pt modelId="{B99D2432-9F44-4DDB-88AD-E2EF2F4C30AA}">
      <dgm:prSet custT="1"/>
      <dgm:spPr/>
      <dgm:t>
        <a:bodyPr/>
        <a:lstStyle/>
        <a:p>
          <a:pPr>
            <a:lnSpc>
              <a:spcPct val="100000"/>
            </a:lnSpc>
            <a:defRPr cap="all"/>
          </a:pPr>
          <a:r>
            <a:rPr lang="en-GB" sz="1800" b="0" cap="none" dirty="0">
              <a:latin typeface="+mj-lt"/>
            </a:rPr>
            <a:t>LinkedIn profile</a:t>
          </a:r>
          <a:endParaRPr lang="en-US" sz="1800" b="0" cap="none" dirty="0">
            <a:latin typeface="+mj-lt"/>
          </a:endParaRPr>
        </a:p>
      </dgm:t>
    </dgm:pt>
    <dgm:pt modelId="{37517E9E-0FFC-4C2E-B4B5-E6D16EFF2089}" type="parTrans" cxnId="{316B7418-1664-4C37-B1C0-260C8755533A}">
      <dgm:prSet/>
      <dgm:spPr/>
      <dgm:t>
        <a:bodyPr/>
        <a:lstStyle/>
        <a:p>
          <a:endParaRPr lang="en-US" sz="1800" b="0" dirty="0">
            <a:latin typeface="Century Gothic" panose="020B0502020202020204" pitchFamily="34" charset="0"/>
          </a:endParaRPr>
        </a:p>
      </dgm:t>
    </dgm:pt>
    <dgm:pt modelId="{2D23ADF2-EDB3-471C-BF99-68736EFB8D69}" type="sibTrans" cxnId="{316B7418-1664-4C37-B1C0-260C8755533A}">
      <dgm:prSet/>
      <dgm:spPr/>
      <dgm:t>
        <a:bodyPr/>
        <a:lstStyle/>
        <a:p>
          <a:endParaRPr lang="en-US" sz="1800" b="0" dirty="0">
            <a:latin typeface="Century Gothic" panose="020B0502020202020204" pitchFamily="34" charset="0"/>
          </a:endParaRPr>
        </a:p>
      </dgm:t>
    </dgm:pt>
    <dgm:pt modelId="{A7BCC9F7-751B-4FD6-ADC8-805918E8DBEB}">
      <dgm:prSet custT="1"/>
      <dgm:spPr/>
      <dgm:t>
        <a:bodyPr/>
        <a:lstStyle/>
        <a:p>
          <a:pPr>
            <a:lnSpc>
              <a:spcPct val="100000"/>
            </a:lnSpc>
            <a:defRPr cap="all"/>
          </a:pPr>
          <a:r>
            <a:rPr lang="en-GB" sz="1800" b="0" cap="none" dirty="0">
              <a:latin typeface="+mj-lt"/>
            </a:rPr>
            <a:t>Elevator Pitch</a:t>
          </a:r>
          <a:endParaRPr lang="en-US" sz="1800" b="0" cap="none" dirty="0">
            <a:latin typeface="+mj-lt"/>
          </a:endParaRPr>
        </a:p>
      </dgm:t>
    </dgm:pt>
    <dgm:pt modelId="{2CB124F4-5CFC-48B0-B772-B477D863229D}" type="parTrans" cxnId="{114EE7F7-1730-44CB-ABB1-86C08D3D123F}">
      <dgm:prSet/>
      <dgm:spPr/>
      <dgm:t>
        <a:bodyPr/>
        <a:lstStyle/>
        <a:p>
          <a:endParaRPr lang="en-US" sz="1800" b="0" dirty="0">
            <a:latin typeface="Century Gothic" panose="020B0502020202020204" pitchFamily="34" charset="0"/>
          </a:endParaRPr>
        </a:p>
      </dgm:t>
    </dgm:pt>
    <dgm:pt modelId="{3F30093A-E099-4C9F-97C7-D9CDE9830DAE}" type="sibTrans" cxnId="{114EE7F7-1730-44CB-ABB1-86C08D3D123F}">
      <dgm:prSet/>
      <dgm:spPr/>
      <dgm:t>
        <a:bodyPr/>
        <a:lstStyle/>
        <a:p>
          <a:endParaRPr lang="en-US" sz="1800" b="0" dirty="0">
            <a:latin typeface="Century Gothic" panose="020B0502020202020204" pitchFamily="34" charset="0"/>
          </a:endParaRPr>
        </a:p>
      </dgm:t>
    </dgm:pt>
    <dgm:pt modelId="{63ADD4F9-9C0A-4BD7-9BF3-365339D339C9}">
      <dgm:prSet custT="1"/>
      <dgm:spPr/>
      <dgm:t>
        <a:bodyPr/>
        <a:lstStyle/>
        <a:p>
          <a:pPr>
            <a:lnSpc>
              <a:spcPct val="100000"/>
            </a:lnSpc>
            <a:defRPr cap="all"/>
          </a:pPr>
          <a:r>
            <a:rPr lang="en-GB" sz="1800" b="0" cap="none" dirty="0">
              <a:latin typeface="+mj-lt"/>
            </a:rPr>
            <a:t>Work projects</a:t>
          </a:r>
          <a:endParaRPr lang="en-US" sz="1800" b="0" cap="none" dirty="0">
            <a:latin typeface="+mj-lt"/>
          </a:endParaRPr>
        </a:p>
      </dgm:t>
    </dgm:pt>
    <dgm:pt modelId="{05D1E3DC-AEB8-4BF1-BF8A-A3F704E20A57}" type="parTrans" cxnId="{678D0ACF-E6CE-4D75-9099-CB94118B30E2}">
      <dgm:prSet/>
      <dgm:spPr/>
      <dgm:t>
        <a:bodyPr/>
        <a:lstStyle/>
        <a:p>
          <a:endParaRPr lang="en-US" sz="1800" b="0" dirty="0">
            <a:latin typeface="Century Gothic" panose="020B0502020202020204" pitchFamily="34" charset="0"/>
          </a:endParaRPr>
        </a:p>
      </dgm:t>
    </dgm:pt>
    <dgm:pt modelId="{414105F3-1CED-44BB-A0CE-D703E415D431}" type="sibTrans" cxnId="{678D0ACF-E6CE-4D75-9099-CB94118B30E2}">
      <dgm:prSet/>
      <dgm:spPr/>
      <dgm:t>
        <a:bodyPr/>
        <a:lstStyle/>
        <a:p>
          <a:endParaRPr lang="en-US" sz="1800" b="0" dirty="0">
            <a:latin typeface="Century Gothic" panose="020B0502020202020204" pitchFamily="34" charset="0"/>
          </a:endParaRPr>
        </a:p>
      </dgm:t>
    </dgm:pt>
    <dgm:pt modelId="{CDA2814E-5E53-4627-864E-F375B0DB66AA}">
      <dgm:prSet custT="1"/>
      <dgm:spPr/>
      <dgm:t>
        <a:bodyPr/>
        <a:lstStyle/>
        <a:p>
          <a:pPr>
            <a:lnSpc>
              <a:spcPct val="100000"/>
            </a:lnSpc>
            <a:defRPr cap="all"/>
          </a:pPr>
          <a:r>
            <a:rPr lang="en-GB" sz="1800" b="0" cap="none" dirty="0">
              <a:latin typeface="+mj-lt"/>
            </a:rPr>
            <a:t>Recommendations</a:t>
          </a:r>
          <a:endParaRPr lang="en-US" sz="1800" b="0" cap="none" dirty="0">
            <a:latin typeface="+mj-lt"/>
          </a:endParaRPr>
        </a:p>
      </dgm:t>
    </dgm:pt>
    <dgm:pt modelId="{429BDA89-5BCA-4A13-AB8E-C4C04A044854}" type="parTrans" cxnId="{2E0E6AC0-FB5B-43AC-94F7-301AEC9B1F0C}">
      <dgm:prSet/>
      <dgm:spPr/>
      <dgm:t>
        <a:bodyPr/>
        <a:lstStyle/>
        <a:p>
          <a:endParaRPr lang="en-US" sz="1800" b="0" dirty="0">
            <a:latin typeface="Century Gothic" panose="020B0502020202020204" pitchFamily="34" charset="0"/>
          </a:endParaRPr>
        </a:p>
      </dgm:t>
    </dgm:pt>
    <dgm:pt modelId="{B1E72329-F5E3-4786-A0CA-D9F587D15BE0}" type="sibTrans" cxnId="{2E0E6AC0-FB5B-43AC-94F7-301AEC9B1F0C}">
      <dgm:prSet/>
      <dgm:spPr/>
      <dgm:t>
        <a:bodyPr/>
        <a:lstStyle/>
        <a:p>
          <a:endParaRPr lang="en-US" sz="1800" b="0" dirty="0">
            <a:latin typeface="Century Gothic" panose="020B0502020202020204" pitchFamily="34" charset="0"/>
          </a:endParaRPr>
        </a:p>
      </dgm:t>
    </dgm:pt>
    <dgm:pt modelId="{CCBA3757-D0BA-48FC-913F-96770E89E9B7}" type="pres">
      <dgm:prSet presAssocID="{BCACE6BD-2BA8-49D9-8472-B90B4D5814ED}" presName="root" presStyleCnt="0">
        <dgm:presLayoutVars>
          <dgm:dir/>
          <dgm:resizeHandles val="exact"/>
        </dgm:presLayoutVars>
      </dgm:prSet>
      <dgm:spPr/>
    </dgm:pt>
    <dgm:pt modelId="{66046F23-3707-4499-9641-CE11EE5DAD0A}" type="pres">
      <dgm:prSet presAssocID="{9742A925-574C-4EC0-8D65-BE3DFF9F16CB}" presName="compNode" presStyleCnt="0"/>
      <dgm:spPr/>
    </dgm:pt>
    <dgm:pt modelId="{13C7767B-12E8-4501-A571-5E95FA6CC9E6}" type="pres">
      <dgm:prSet presAssocID="{9742A925-574C-4EC0-8D65-BE3DFF9F16CB}" presName="iconBgRect" presStyleLbl="bgShp" presStyleIdx="0" presStyleCnt="6"/>
      <dgm:spPr>
        <a:prstGeom prst="round2DiagRect">
          <a:avLst>
            <a:gd name="adj1" fmla="val 29727"/>
            <a:gd name="adj2" fmla="val 0"/>
          </a:avLst>
        </a:prstGeom>
      </dgm:spPr>
    </dgm:pt>
    <dgm:pt modelId="{0FC4F48D-BB6C-4D3B-8D4B-57E16C866E43}" type="pres">
      <dgm:prSet presAssocID="{9742A925-574C-4EC0-8D65-BE3DFF9F16C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AF80D18-9469-4378-BE14-AB34A889891D}" type="pres">
      <dgm:prSet presAssocID="{9742A925-574C-4EC0-8D65-BE3DFF9F16CB}" presName="spaceRect" presStyleCnt="0"/>
      <dgm:spPr/>
    </dgm:pt>
    <dgm:pt modelId="{261D4350-0FA2-4E17-845B-A7F0FDEDAD84}" type="pres">
      <dgm:prSet presAssocID="{9742A925-574C-4EC0-8D65-BE3DFF9F16CB}" presName="textRect" presStyleLbl="revTx" presStyleIdx="0" presStyleCnt="6">
        <dgm:presLayoutVars>
          <dgm:chMax val="1"/>
          <dgm:chPref val="1"/>
        </dgm:presLayoutVars>
      </dgm:prSet>
      <dgm:spPr/>
    </dgm:pt>
    <dgm:pt modelId="{3E755E9D-CA8F-49D0-8D27-548417D04602}" type="pres">
      <dgm:prSet presAssocID="{912E3DB1-8856-4710-AFBD-1E3FEB36B15F}" presName="sibTrans" presStyleCnt="0"/>
      <dgm:spPr/>
    </dgm:pt>
    <dgm:pt modelId="{A490241E-03D5-4B7E-84CC-E5AA37A8C1AD}" type="pres">
      <dgm:prSet presAssocID="{A569366B-DBB8-4D4F-9684-FC0DD30C18AD}" presName="compNode" presStyleCnt="0"/>
      <dgm:spPr/>
    </dgm:pt>
    <dgm:pt modelId="{EADBAB26-AE34-4537-9ECD-ACACD0522257}" type="pres">
      <dgm:prSet presAssocID="{A569366B-DBB8-4D4F-9684-FC0DD30C18AD}" presName="iconBgRect" presStyleLbl="bgShp" presStyleIdx="1" presStyleCnt="6"/>
      <dgm:spPr>
        <a:prstGeom prst="round2DiagRect">
          <a:avLst>
            <a:gd name="adj1" fmla="val 29727"/>
            <a:gd name="adj2" fmla="val 0"/>
          </a:avLst>
        </a:prstGeom>
      </dgm:spPr>
    </dgm:pt>
    <dgm:pt modelId="{1BEA4610-890D-4E5A-8FD2-1F34878C9064}" type="pres">
      <dgm:prSet presAssocID="{A569366B-DBB8-4D4F-9684-FC0DD30C18A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envelope"/>
        </a:ext>
      </dgm:extLst>
    </dgm:pt>
    <dgm:pt modelId="{8436CE8E-D44D-4F41-B415-5D90BBD8D0E0}" type="pres">
      <dgm:prSet presAssocID="{A569366B-DBB8-4D4F-9684-FC0DD30C18AD}" presName="spaceRect" presStyleCnt="0"/>
      <dgm:spPr/>
    </dgm:pt>
    <dgm:pt modelId="{7F0C5483-02F9-4892-9ED4-FA2827CA6DEA}" type="pres">
      <dgm:prSet presAssocID="{A569366B-DBB8-4D4F-9684-FC0DD30C18AD}" presName="textRect" presStyleLbl="revTx" presStyleIdx="1" presStyleCnt="6">
        <dgm:presLayoutVars>
          <dgm:chMax val="1"/>
          <dgm:chPref val="1"/>
        </dgm:presLayoutVars>
      </dgm:prSet>
      <dgm:spPr/>
    </dgm:pt>
    <dgm:pt modelId="{4065D3EA-87A2-432E-B580-E7EBDBDCF7E6}" type="pres">
      <dgm:prSet presAssocID="{A7FC75A4-9802-4381-B390-7DFBA1A057E8}" presName="sibTrans" presStyleCnt="0"/>
      <dgm:spPr/>
    </dgm:pt>
    <dgm:pt modelId="{83B62D10-41FE-4E7C-9BE2-C9A0765E6001}" type="pres">
      <dgm:prSet presAssocID="{B99D2432-9F44-4DDB-88AD-E2EF2F4C30AA}" presName="compNode" presStyleCnt="0"/>
      <dgm:spPr/>
    </dgm:pt>
    <dgm:pt modelId="{95DC37A9-760A-4A49-B057-7186F36AA2BC}" type="pres">
      <dgm:prSet presAssocID="{B99D2432-9F44-4DDB-88AD-E2EF2F4C30AA}" presName="iconBgRect" presStyleLbl="bgShp" presStyleIdx="2" presStyleCnt="6"/>
      <dgm:spPr>
        <a:prstGeom prst="round2DiagRect">
          <a:avLst>
            <a:gd name="adj1" fmla="val 29727"/>
            <a:gd name="adj2" fmla="val 0"/>
          </a:avLst>
        </a:prstGeom>
      </dgm:spPr>
    </dgm:pt>
    <dgm:pt modelId="{B187593D-044D-4B24-861F-7099F242FAFE}" type="pres">
      <dgm:prSet presAssocID="{B99D2432-9F44-4DDB-88AD-E2EF2F4C30A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086A7C2D-E277-438E-BC67-72D9BC6B1A06}" type="pres">
      <dgm:prSet presAssocID="{B99D2432-9F44-4DDB-88AD-E2EF2F4C30AA}" presName="spaceRect" presStyleCnt="0"/>
      <dgm:spPr/>
    </dgm:pt>
    <dgm:pt modelId="{E7028A2D-8C7C-4D28-8436-DDC7F1D3AF57}" type="pres">
      <dgm:prSet presAssocID="{B99D2432-9F44-4DDB-88AD-E2EF2F4C30AA}" presName="textRect" presStyleLbl="revTx" presStyleIdx="2" presStyleCnt="6">
        <dgm:presLayoutVars>
          <dgm:chMax val="1"/>
          <dgm:chPref val="1"/>
        </dgm:presLayoutVars>
      </dgm:prSet>
      <dgm:spPr/>
    </dgm:pt>
    <dgm:pt modelId="{C70B6A93-43D3-42B1-8EBB-DD782A9D79A0}" type="pres">
      <dgm:prSet presAssocID="{2D23ADF2-EDB3-471C-BF99-68736EFB8D69}" presName="sibTrans" presStyleCnt="0"/>
      <dgm:spPr/>
    </dgm:pt>
    <dgm:pt modelId="{FDFE8526-4E25-4CBA-8CB6-D5BFCDE6E7ED}" type="pres">
      <dgm:prSet presAssocID="{A7BCC9F7-751B-4FD6-ADC8-805918E8DBEB}" presName="compNode" presStyleCnt="0"/>
      <dgm:spPr/>
    </dgm:pt>
    <dgm:pt modelId="{8A1B4634-C61B-4F76-8C7E-E28E96128D66}" type="pres">
      <dgm:prSet presAssocID="{A7BCC9F7-751B-4FD6-ADC8-805918E8DBEB}" presName="iconBgRect" presStyleLbl="bgShp" presStyleIdx="3" presStyleCnt="6"/>
      <dgm:spPr>
        <a:prstGeom prst="round2DiagRect">
          <a:avLst>
            <a:gd name="adj1" fmla="val 29727"/>
            <a:gd name="adj2" fmla="val 0"/>
          </a:avLst>
        </a:prstGeom>
      </dgm:spPr>
    </dgm:pt>
    <dgm:pt modelId="{E3D1B4CB-EF83-482E-8527-C259112E3664}" type="pres">
      <dgm:prSet presAssocID="{A7BCC9F7-751B-4FD6-ADC8-805918E8DBE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ploma"/>
        </a:ext>
      </dgm:extLst>
    </dgm:pt>
    <dgm:pt modelId="{5F43E88B-7AA5-4B9E-88AC-78CAA5E658FD}" type="pres">
      <dgm:prSet presAssocID="{A7BCC9F7-751B-4FD6-ADC8-805918E8DBEB}" presName="spaceRect" presStyleCnt="0"/>
      <dgm:spPr/>
    </dgm:pt>
    <dgm:pt modelId="{AE9AE0AE-6977-49C1-B8C2-860BBCB7142A}" type="pres">
      <dgm:prSet presAssocID="{A7BCC9F7-751B-4FD6-ADC8-805918E8DBEB}" presName="textRect" presStyleLbl="revTx" presStyleIdx="3" presStyleCnt="6">
        <dgm:presLayoutVars>
          <dgm:chMax val="1"/>
          <dgm:chPref val="1"/>
        </dgm:presLayoutVars>
      </dgm:prSet>
      <dgm:spPr/>
    </dgm:pt>
    <dgm:pt modelId="{7800B055-6046-443C-BEC8-36A271BF21B6}" type="pres">
      <dgm:prSet presAssocID="{3F30093A-E099-4C9F-97C7-D9CDE9830DAE}" presName="sibTrans" presStyleCnt="0"/>
      <dgm:spPr/>
    </dgm:pt>
    <dgm:pt modelId="{4710A902-4BA7-43BE-936D-21CC57502482}" type="pres">
      <dgm:prSet presAssocID="{63ADD4F9-9C0A-4BD7-9BF3-365339D339C9}" presName="compNode" presStyleCnt="0"/>
      <dgm:spPr/>
    </dgm:pt>
    <dgm:pt modelId="{ECF5355B-0EA7-44C3-91BD-D1F1C3B999B7}" type="pres">
      <dgm:prSet presAssocID="{63ADD4F9-9C0A-4BD7-9BF3-365339D339C9}" presName="iconBgRect" presStyleLbl="bgShp" presStyleIdx="4" presStyleCnt="6"/>
      <dgm:spPr>
        <a:prstGeom prst="round2DiagRect">
          <a:avLst>
            <a:gd name="adj1" fmla="val 29727"/>
            <a:gd name="adj2" fmla="val 0"/>
          </a:avLst>
        </a:prstGeom>
      </dgm:spPr>
    </dgm:pt>
    <dgm:pt modelId="{F05EA2F6-3A95-47F1-B6A6-87DCA1BBFF11}" type="pres">
      <dgm:prSet presAssocID="{63ADD4F9-9C0A-4BD7-9BF3-365339D339C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937CE799-B78D-49B8-B818-ED510A7F4762}" type="pres">
      <dgm:prSet presAssocID="{63ADD4F9-9C0A-4BD7-9BF3-365339D339C9}" presName="spaceRect" presStyleCnt="0"/>
      <dgm:spPr/>
    </dgm:pt>
    <dgm:pt modelId="{04988E23-09C5-4AEC-871D-FF4B5AF868A3}" type="pres">
      <dgm:prSet presAssocID="{63ADD4F9-9C0A-4BD7-9BF3-365339D339C9}" presName="textRect" presStyleLbl="revTx" presStyleIdx="4" presStyleCnt="6">
        <dgm:presLayoutVars>
          <dgm:chMax val="1"/>
          <dgm:chPref val="1"/>
        </dgm:presLayoutVars>
      </dgm:prSet>
      <dgm:spPr/>
    </dgm:pt>
    <dgm:pt modelId="{B8E2D110-BFC0-4441-A871-170F07CF6FB8}" type="pres">
      <dgm:prSet presAssocID="{414105F3-1CED-44BB-A0CE-D703E415D431}" presName="sibTrans" presStyleCnt="0"/>
      <dgm:spPr/>
    </dgm:pt>
    <dgm:pt modelId="{EBFB799C-A70F-4231-BB7C-BFE2F5FD1F76}" type="pres">
      <dgm:prSet presAssocID="{CDA2814E-5E53-4627-864E-F375B0DB66AA}" presName="compNode" presStyleCnt="0"/>
      <dgm:spPr/>
    </dgm:pt>
    <dgm:pt modelId="{87977E57-FA56-49FC-B1EB-158335FFF3C3}" type="pres">
      <dgm:prSet presAssocID="{CDA2814E-5E53-4627-864E-F375B0DB66AA}" presName="iconBgRect" presStyleLbl="bgShp" presStyleIdx="5" presStyleCnt="6"/>
      <dgm:spPr>
        <a:prstGeom prst="round2DiagRect">
          <a:avLst>
            <a:gd name="adj1" fmla="val 29727"/>
            <a:gd name="adj2" fmla="val 0"/>
          </a:avLst>
        </a:prstGeom>
      </dgm:spPr>
    </dgm:pt>
    <dgm:pt modelId="{68981006-C523-4054-BA2B-74209F435CD3}" type="pres">
      <dgm:prSet presAssocID="{CDA2814E-5E53-4627-864E-F375B0DB66A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bulb"/>
        </a:ext>
      </dgm:extLst>
    </dgm:pt>
    <dgm:pt modelId="{A2427A5E-F18E-4FA6-877D-56A2A0CC59E1}" type="pres">
      <dgm:prSet presAssocID="{CDA2814E-5E53-4627-864E-F375B0DB66AA}" presName="spaceRect" presStyleCnt="0"/>
      <dgm:spPr/>
    </dgm:pt>
    <dgm:pt modelId="{D9629214-DCFA-4940-9C88-087DF11D2EE0}" type="pres">
      <dgm:prSet presAssocID="{CDA2814E-5E53-4627-864E-F375B0DB66AA}" presName="textRect" presStyleLbl="revTx" presStyleIdx="5" presStyleCnt="6" custScaleX="145373">
        <dgm:presLayoutVars>
          <dgm:chMax val="1"/>
          <dgm:chPref val="1"/>
        </dgm:presLayoutVars>
      </dgm:prSet>
      <dgm:spPr/>
    </dgm:pt>
  </dgm:ptLst>
  <dgm:cxnLst>
    <dgm:cxn modelId="{316B7418-1664-4C37-B1C0-260C8755533A}" srcId="{BCACE6BD-2BA8-49D9-8472-B90B4D5814ED}" destId="{B99D2432-9F44-4DDB-88AD-E2EF2F4C30AA}" srcOrd="2" destOrd="0" parTransId="{37517E9E-0FFC-4C2E-B4B5-E6D16EFF2089}" sibTransId="{2D23ADF2-EDB3-471C-BF99-68736EFB8D69}"/>
    <dgm:cxn modelId="{E15B625E-304E-45D7-A346-99BC2809BA3A}" type="presOf" srcId="{B99D2432-9F44-4DDB-88AD-E2EF2F4C30AA}" destId="{E7028A2D-8C7C-4D28-8436-DDC7F1D3AF57}" srcOrd="0" destOrd="0" presId="urn:microsoft.com/office/officeart/2018/5/layout/IconLeafLabelList"/>
    <dgm:cxn modelId="{6E6DFA91-CB33-4DFA-99A9-7F643A0896E8}" type="presOf" srcId="{CDA2814E-5E53-4627-864E-F375B0DB66AA}" destId="{D9629214-DCFA-4940-9C88-087DF11D2EE0}" srcOrd="0" destOrd="0" presId="urn:microsoft.com/office/officeart/2018/5/layout/IconLeafLabelList"/>
    <dgm:cxn modelId="{003C3192-8089-4069-84DC-9E957D337A96}" type="presOf" srcId="{A569366B-DBB8-4D4F-9684-FC0DD30C18AD}" destId="{7F0C5483-02F9-4892-9ED4-FA2827CA6DEA}" srcOrd="0" destOrd="0" presId="urn:microsoft.com/office/officeart/2018/5/layout/IconLeafLabelList"/>
    <dgm:cxn modelId="{66138597-FA5E-415B-A266-6671B525ADE5}" type="presOf" srcId="{A7BCC9F7-751B-4FD6-ADC8-805918E8DBEB}" destId="{AE9AE0AE-6977-49C1-B8C2-860BBCB7142A}" srcOrd="0" destOrd="0" presId="urn:microsoft.com/office/officeart/2018/5/layout/IconLeafLabelList"/>
    <dgm:cxn modelId="{CB3A249B-9A83-4757-9FF2-1A72715E7872}" type="presOf" srcId="{BCACE6BD-2BA8-49D9-8472-B90B4D5814ED}" destId="{CCBA3757-D0BA-48FC-913F-96770E89E9B7}" srcOrd="0" destOrd="0" presId="urn:microsoft.com/office/officeart/2018/5/layout/IconLeafLabelList"/>
    <dgm:cxn modelId="{CE0B91A1-5298-4905-BFD2-103A04C1FC4C}" type="presOf" srcId="{9742A925-574C-4EC0-8D65-BE3DFF9F16CB}" destId="{261D4350-0FA2-4E17-845B-A7F0FDEDAD84}" srcOrd="0" destOrd="0" presId="urn:microsoft.com/office/officeart/2018/5/layout/IconLeafLabelList"/>
    <dgm:cxn modelId="{E24F50B5-1E54-41A3-A295-CE2CC4312DA1}" srcId="{BCACE6BD-2BA8-49D9-8472-B90B4D5814ED}" destId="{A569366B-DBB8-4D4F-9684-FC0DD30C18AD}" srcOrd="1" destOrd="0" parTransId="{D52E0E7C-EE9B-4B3E-9C15-7BE6EB6ECCF4}" sibTransId="{A7FC75A4-9802-4381-B390-7DFBA1A057E8}"/>
    <dgm:cxn modelId="{2E0E6AC0-FB5B-43AC-94F7-301AEC9B1F0C}" srcId="{BCACE6BD-2BA8-49D9-8472-B90B4D5814ED}" destId="{CDA2814E-5E53-4627-864E-F375B0DB66AA}" srcOrd="5" destOrd="0" parTransId="{429BDA89-5BCA-4A13-AB8E-C4C04A044854}" sibTransId="{B1E72329-F5E3-4786-A0CA-D9F587D15BE0}"/>
    <dgm:cxn modelId="{9198F1C3-0324-4C78-AB52-5E242F409848}" srcId="{BCACE6BD-2BA8-49D9-8472-B90B4D5814ED}" destId="{9742A925-574C-4EC0-8D65-BE3DFF9F16CB}" srcOrd="0" destOrd="0" parTransId="{7675E16D-1A5F-4BB1-BACA-C7F84A985932}" sibTransId="{912E3DB1-8856-4710-AFBD-1E3FEB36B15F}"/>
    <dgm:cxn modelId="{7F1995CE-5C25-4ADA-8466-96936533D622}" type="presOf" srcId="{63ADD4F9-9C0A-4BD7-9BF3-365339D339C9}" destId="{04988E23-09C5-4AEC-871D-FF4B5AF868A3}" srcOrd="0" destOrd="0" presId="urn:microsoft.com/office/officeart/2018/5/layout/IconLeafLabelList"/>
    <dgm:cxn modelId="{678D0ACF-E6CE-4D75-9099-CB94118B30E2}" srcId="{BCACE6BD-2BA8-49D9-8472-B90B4D5814ED}" destId="{63ADD4F9-9C0A-4BD7-9BF3-365339D339C9}" srcOrd="4" destOrd="0" parTransId="{05D1E3DC-AEB8-4BF1-BF8A-A3F704E20A57}" sibTransId="{414105F3-1CED-44BB-A0CE-D703E415D431}"/>
    <dgm:cxn modelId="{114EE7F7-1730-44CB-ABB1-86C08D3D123F}" srcId="{BCACE6BD-2BA8-49D9-8472-B90B4D5814ED}" destId="{A7BCC9F7-751B-4FD6-ADC8-805918E8DBEB}" srcOrd="3" destOrd="0" parTransId="{2CB124F4-5CFC-48B0-B772-B477D863229D}" sibTransId="{3F30093A-E099-4C9F-97C7-D9CDE9830DAE}"/>
    <dgm:cxn modelId="{FA5DC0B5-3007-4403-8D8F-5D0C0352F5F0}" type="presParOf" srcId="{CCBA3757-D0BA-48FC-913F-96770E89E9B7}" destId="{66046F23-3707-4499-9641-CE11EE5DAD0A}" srcOrd="0" destOrd="0" presId="urn:microsoft.com/office/officeart/2018/5/layout/IconLeafLabelList"/>
    <dgm:cxn modelId="{74E20A2B-734E-4693-B6CF-8787C47F8900}" type="presParOf" srcId="{66046F23-3707-4499-9641-CE11EE5DAD0A}" destId="{13C7767B-12E8-4501-A571-5E95FA6CC9E6}" srcOrd="0" destOrd="0" presId="urn:microsoft.com/office/officeart/2018/5/layout/IconLeafLabelList"/>
    <dgm:cxn modelId="{2CEFCBD1-591E-43BF-8298-E019A1FE98DA}" type="presParOf" srcId="{66046F23-3707-4499-9641-CE11EE5DAD0A}" destId="{0FC4F48D-BB6C-4D3B-8D4B-57E16C866E43}" srcOrd="1" destOrd="0" presId="urn:microsoft.com/office/officeart/2018/5/layout/IconLeafLabelList"/>
    <dgm:cxn modelId="{52AF83CD-3391-48A8-9CFB-D4F1F26FB37A}" type="presParOf" srcId="{66046F23-3707-4499-9641-CE11EE5DAD0A}" destId="{7AF80D18-9469-4378-BE14-AB34A889891D}" srcOrd="2" destOrd="0" presId="urn:microsoft.com/office/officeart/2018/5/layout/IconLeafLabelList"/>
    <dgm:cxn modelId="{9C66A502-8774-4CCF-8C5D-6C7E5295E468}" type="presParOf" srcId="{66046F23-3707-4499-9641-CE11EE5DAD0A}" destId="{261D4350-0FA2-4E17-845B-A7F0FDEDAD84}" srcOrd="3" destOrd="0" presId="urn:microsoft.com/office/officeart/2018/5/layout/IconLeafLabelList"/>
    <dgm:cxn modelId="{D41986B7-A180-4C1E-80F7-7C7AD0737563}" type="presParOf" srcId="{CCBA3757-D0BA-48FC-913F-96770E89E9B7}" destId="{3E755E9D-CA8F-49D0-8D27-548417D04602}" srcOrd="1" destOrd="0" presId="urn:microsoft.com/office/officeart/2018/5/layout/IconLeafLabelList"/>
    <dgm:cxn modelId="{C030C7BC-9787-4A2C-87CD-01D82D888FC1}" type="presParOf" srcId="{CCBA3757-D0BA-48FC-913F-96770E89E9B7}" destId="{A490241E-03D5-4B7E-84CC-E5AA37A8C1AD}" srcOrd="2" destOrd="0" presId="urn:microsoft.com/office/officeart/2018/5/layout/IconLeafLabelList"/>
    <dgm:cxn modelId="{19B2A879-ABD3-4722-8D78-457A16E98B37}" type="presParOf" srcId="{A490241E-03D5-4B7E-84CC-E5AA37A8C1AD}" destId="{EADBAB26-AE34-4537-9ECD-ACACD0522257}" srcOrd="0" destOrd="0" presId="urn:microsoft.com/office/officeart/2018/5/layout/IconLeafLabelList"/>
    <dgm:cxn modelId="{72EB6974-735F-4677-9875-FEFA37C41761}" type="presParOf" srcId="{A490241E-03D5-4B7E-84CC-E5AA37A8C1AD}" destId="{1BEA4610-890D-4E5A-8FD2-1F34878C9064}" srcOrd="1" destOrd="0" presId="urn:microsoft.com/office/officeart/2018/5/layout/IconLeafLabelList"/>
    <dgm:cxn modelId="{A974E339-C3A7-43AD-BBEA-F72C3A28A94B}" type="presParOf" srcId="{A490241E-03D5-4B7E-84CC-E5AA37A8C1AD}" destId="{8436CE8E-D44D-4F41-B415-5D90BBD8D0E0}" srcOrd="2" destOrd="0" presId="urn:microsoft.com/office/officeart/2018/5/layout/IconLeafLabelList"/>
    <dgm:cxn modelId="{FBFCBFC9-9FD3-4A78-B038-B8D7D2953A07}" type="presParOf" srcId="{A490241E-03D5-4B7E-84CC-E5AA37A8C1AD}" destId="{7F0C5483-02F9-4892-9ED4-FA2827CA6DEA}" srcOrd="3" destOrd="0" presId="urn:microsoft.com/office/officeart/2018/5/layout/IconLeafLabelList"/>
    <dgm:cxn modelId="{20C5C113-18DD-4656-A699-949FAB29E400}" type="presParOf" srcId="{CCBA3757-D0BA-48FC-913F-96770E89E9B7}" destId="{4065D3EA-87A2-432E-B580-E7EBDBDCF7E6}" srcOrd="3" destOrd="0" presId="urn:microsoft.com/office/officeart/2018/5/layout/IconLeafLabelList"/>
    <dgm:cxn modelId="{4572962E-EE0A-4825-A039-5EA321014534}" type="presParOf" srcId="{CCBA3757-D0BA-48FC-913F-96770E89E9B7}" destId="{83B62D10-41FE-4E7C-9BE2-C9A0765E6001}" srcOrd="4" destOrd="0" presId="urn:microsoft.com/office/officeart/2018/5/layout/IconLeafLabelList"/>
    <dgm:cxn modelId="{AE72A487-1873-44ED-9722-8826EDEFD884}" type="presParOf" srcId="{83B62D10-41FE-4E7C-9BE2-C9A0765E6001}" destId="{95DC37A9-760A-4A49-B057-7186F36AA2BC}" srcOrd="0" destOrd="0" presId="urn:microsoft.com/office/officeart/2018/5/layout/IconLeafLabelList"/>
    <dgm:cxn modelId="{1DAED687-51F9-4CDF-90A5-4CAF88CF7653}" type="presParOf" srcId="{83B62D10-41FE-4E7C-9BE2-C9A0765E6001}" destId="{B187593D-044D-4B24-861F-7099F242FAFE}" srcOrd="1" destOrd="0" presId="urn:microsoft.com/office/officeart/2018/5/layout/IconLeafLabelList"/>
    <dgm:cxn modelId="{8B67F037-179E-462D-B825-2973C55EB00F}" type="presParOf" srcId="{83B62D10-41FE-4E7C-9BE2-C9A0765E6001}" destId="{086A7C2D-E277-438E-BC67-72D9BC6B1A06}" srcOrd="2" destOrd="0" presId="urn:microsoft.com/office/officeart/2018/5/layout/IconLeafLabelList"/>
    <dgm:cxn modelId="{8917CF7D-00B1-425F-9E6A-AD9987F0CAA7}" type="presParOf" srcId="{83B62D10-41FE-4E7C-9BE2-C9A0765E6001}" destId="{E7028A2D-8C7C-4D28-8436-DDC7F1D3AF57}" srcOrd="3" destOrd="0" presId="urn:microsoft.com/office/officeart/2018/5/layout/IconLeafLabelList"/>
    <dgm:cxn modelId="{D72570EE-017C-4F4D-862F-2F18CD229248}" type="presParOf" srcId="{CCBA3757-D0BA-48FC-913F-96770E89E9B7}" destId="{C70B6A93-43D3-42B1-8EBB-DD782A9D79A0}" srcOrd="5" destOrd="0" presId="urn:microsoft.com/office/officeart/2018/5/layout/IconLeafLabelList"/>
    <dgm:cxn modelId="{7DF3A1EC-7C17-4392-9D7E-C67590AFF90C}" type="presParOf" srcId="{CCBA3757-D0BA-48FC-913F-96770E89E9B7}" destId="{FDFE8526-4E25-4CBA-8CB6-D5BFCDE6E7ED}" srcOrd="6" destOrd="0" presId="urn:microsoft.com/office/officeart/2018/5/layout/IconLeafLabelList"/>
    <dgm:cxn modelId="{54E3B80B-A17E-45CC-811D-30FC1DE5EFB7}" type="presParOf" srcId="{FDFE8526-4E25-4CBA-8CB6-D5BFCDE6E7ED}" destId="{8A1B4634-C61B-4F76-8C7E-E28E96128D66}" srcOrd="0" destOrd="0" presId="urn:microsoft.com/office/officeart/2018/5/layout/IconLeafLabelList"/>
    <dgm:cxn modelId="{512BC42B-019E-4B1B-B89C-CE017538E028}" type="presParOf" srcId="{FDFE8526-4E25-4CBA-8CB6-D5BFCDE6E7ED}" destId="{E3D1B4CB-EF83-482E-8527-C259112E3664}" srcOrd="1" destOrd="0" presId="urn:microsoft.com/office/officeart/2018/5/layout/IconLeafLabelList"/>
    <dgm:cxn modelId="{CC8E76D1-59BA-4B62-A5E4-C7C6A50A57E9}" type="presParOf" srcId="{FDFE8526-4E25-4CBA-8CB6-D5BFCDE6E7ED}" destId="{5F43E88B-7AA5-4B9E-88AC-78CAA5E658FD}" srcOrd="2" destOrd="0" presId="urn:microsoft.com/office/officeart/2018/5/layout/IconLeafLabelList"/>
    <dgm:cxn modelId="{805D1400-A030-47D6-87E0-CBFE28E50B7C}" type="presParOf" srcId="{FDFE8526-4E25-4CBA-8CB6-D5BFCDE6E7ED}" destId="{AE9AE0AE-6977-49C1-B8C2-860BBCB7142A}" srcOrd="3" destOrd="0" presId="urn:microsoft.com/office/officeart/2018/5/layout/IconLeafLabelList"/>
    <dgm:cxn modelId="{23E660FA-5A4E-4613-B6B2-B2B61D30CD84}" type="presParOf" srcId="{CCBA3757-D0BA-48FC-913F-96770E89E9B7}" destId="{7800B055-6046-443C-BEC8-36A271BF21B6}" srcOrd="7" destOrd="0" presId="urn:microsoft.com/office/officeart/2018/5/layout/IconLeafLabelList"/>
    <dgm:cxn modelId="{95158EA2-AC21-45D4-8AE8-F311D6E1B53D}" type="presParOf" srcId="{CCBA3757-D0BA-48FC-913F-96770E89E9B7}" destId="{4710A902-4BA7-43BE-936D-21CC57502482}" srcOrd="8" destOrd="0" presId="urn:microsoft.com/office/officeart/2018/5/layout/IconLeafLabelList"/>
    <dgm:cxn modelId="{5A2CE135-2CAC-422D-B094-FC72CC0961F7}" type="presParOf" srcId="{4710A902-4BA7-43BE-936D-21CC57502482}" destId="{ECF5355B-0EA7-44C3-91BD-D1F1C3B999B7}" srcOrd="0" destOrd="0" presId="urn:microsoft.com/office/officeart/2018/5/layout/IconLeafLabelList"/>
    <dgm:cxn modelId="{E4E6928F-9D2F-4634-8BAB-32A6210B48D2}" type="presParOf" srcId="{4710A902-4BA7-43BE-936D-21CC57502482}" destId="{F05EA2F6-3A95-47F1-B6A6-87DCA1BBFF11}" srcOrd="1" destOrd="0" presId="urn:microsoft.com/office/officeart/2018/5/layout/IconLeafLabelList"/>
    <dgm:cxn modelId="{20A29AD9-5CBF-4C68-9CBB-FA9F545B8795}" type="presParOf" srcId="{4710A902-4BA7-43BE-936D-21CC57502482}" destId="{937CE799-B78D-49B8-B818-ED510A7F4762}" srcOrd="2" destOrd="0" presId="urn:microsoft.com/office/officeart/2018/5/layout/IconLeafLabelList"/>
    <dgm:cxn modelId="{FE0FC3F8-31AA-4241-BC8F-CFD2C75EC8B1}" type="presParOf" srcId="{4710A902-4BA7-43BE-936D-21CC57502482}" destId="{04988E23-09C5-4AEC-871D-FF4B5AF868A3}" srcOrd="3" destOrd="0" presId="urn:microsoft.com/office/officeart/2018/5/layout/IconLeafLabelList"/>
    <dgm:cxn modelId="{43CD348F-85D6-4BBC-A9DA-1256120F79C2}" type="presParOf" srcId="{CCBA3757-D0BA-48FC-913F-96770E89E9B7}" destId="{B8E2D110-BFC0-4441-A871-170F07CF6FB8}" srcOrd="9" destOrd="0" presId="urn:microsoft.com/office/officeart/2018/5/layout/IconLeafLabelList"/>
    <dgm:cxn modelId="{F8133BCC-C9F9-4EC3-82B8-E0CD327709D4}" type="presParOf" srcId="{CCBA3757-D0BA-48FC-913F-96770E89E9B7}" destId="{EBFB799C-A70F-4231-BB7C-BFE2F5FD1F76}" srcOrd="10" destOrd="0" presId="urn:microsoft.com/office/officeart/2018/5/layout/IconLeafLabelList"/>
    <dgm:cxn modelId="{22D2FAE8-DF5F-4360-BD6E-3997D104FA92}" type="presParOf" srcId="{EBFB799C-A70F-4231-BB7C-BFE2F5FD1F76}" destId="{87977E57-FA56-49FC-B1EB-158335FFF3C3}" srcOrd="0" destOrd="0" presId="urn:microsoft.com/office/officeart/2018/5/layout/IconLeafLabelList"/>
    <dgm:cxn modelId="{76F3A7E4-7A15-41D8-8682-4F3F968E2E27}" type="presParOf" srcId="{EBFB799C-A70F-4231-BB7C-BFE2F5FD1F76}" destId="{68981006-C523-4054-BA2B-74209F435CD3}" srcOrd="1" destOrd="0" presId="urn:microsoft.com/office/officeart/2018/5/layout/IconLeafLabelList"/>
    <dgm:cxn modelId="{D6C833E9-DE55-4989-A8DB-A5B89203FF5F}" type="presParOf" srcId="{EBFB799C-A70F-4231-BB7C-BFE2F5FD1F76}" destId="{A2427A5E-F18E-4FA6-877D-56A2A0CC59E1}" srcOrd="2" destOrd="0" presId="urn:microsoft.com/office/officeart/2018/5/layout/IconLeafLabelList"/>
    <dgm:cxn modelId="{70607B34-7F26-43E1-A885-CC270F18DDF1}" type="presParOf" srcId="{EBFB799C-A70F-4231-BB7C-BFE2F5FD1F76}" destId="{D9629214-DCFA-4940-9C88-087DF11D2EE0}"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73BD9FD-215B-45AF-A762-58FAF43F46C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839A381-F43B-4EFC-9FC8-E272BB931224}">
      <dgm:prSet/>
      <dgm:spPr/>
      <dgm:t>
        <a:bodyPr/>
        <a:lstStyle/>
        <a:p>
          <a:pPr>
            <a:defRPr cap="all"/>
          </a:pPr>
          <a:r>
            <a:rPr lang="en-US" cap="none" dirty="0">
              <a:latin typeface="+mj-lt"/>
            </a:rPr>
            <a:t>www.uwtsd.ac.uk</a:t>
          </a:r>
        </a:p>
      </dgm:t>
    </dgm:pt>
    <dgm:pt modelId="{8D95962C-6481-49C0-9873-3EACBD2D12E2}" type="parTrans" cxnId="{C4227403-4414-4825-AF7F-A175F30F266F}">
      <dgm:prSet/>
      <dgm:spPr/>
      <dgm:t>
        <a:bodyPr/>
        <a:lstStyle/>
        <a:p>
          <a:endParaRPr lang="en-US" dirty="0"/>
        </a:p>
      </dgm:t>
    </dgm:pt>
    <dgm:pt modelId="{BE987F38-08B3-4C04-9977-C9177CDBDDA2}" type="sibTrans" cxnId="{C4227403-4414-4825-AF7F-A175F30F266F}">
      <dgm:prSet/>
      <dgm:spPr/>
      <dgm:t>
        <a:bodyPr/>
        <a:lstStyle/>
        <a:p>
          <a:endParaRPr lang="en-US" dirty="0"/>
        </a:p>
      </dgm:t>
    </dgm:pt>
    <dgm:pt modelId="{6B2F6C90-5887-4E29-B4C6-CA78A963360D}">
      <dgm:prSet/>
      <dgm:spPr/>
      <dgm:t>
        <a:bodyPr/>
        <a:lstStyle/>
        <a:p>
          <a:pPr>
            <a:defRPr cap="all"/>
          </a:pPr>
          <a:r>
            <a:rPr lang="en-GB" cap="none" dirty="0">
              <a:latin typeface="+mj-lt"/>
            </a:rPr>
            <a:t>careers@uwtsd.ac.uk</a:t>
          </a:r>
          <a:endParaRPr lang="en-US" cap="none" dirty="0">
            <a:latin typeface="+mj-lt"/>
          </a:endParaRPr>
        </a:p>
      </dgm:t>
    </dgm:pt>
    <dgm:pt modelId="{2672D926-15F1-4E71-AFDB-C3409A140057}" type="parTrans" cxnId="{1F5A7F7E-996D-4D15-A5D1-A14285ADBE87}">
      <dgm:prSet/>
      <dgm:spPr/>
      <dgm:t>
        <a:bodyPr/>
        <a:lstStyle/>
        <a:p>
          <a:endParaRPr lang="en-US" dirty="0"/>
        </a:p>
      </dgm:t>
    </dgm:pt>
    <dgm:pt modelId="{908FDF45-EDCF-4CBA-86C4-F71E2FD32099}" type="sibTrans" cxnId="{1F5A7F7E-996D-4D15-A5D1-A14285ADBE87}">
      <dgm:prSet/>
      <dgm:spPr/>
      <dgm:t>
        <a:bodyPr/>
        <a:lstStyle/>
        <a:p>
          <a:endParaRPr lang="en-US" dirty="0"/>
        </a:p>
      </dgm:t>
    </dgm:pt>
    <dgm:pt modelId="{DD877763-25C1-4B97-823A-866D22FAEC21}" type="pres">
      <dgm:prSet presAssocID="{273BD9FD-215B-45AF-A762-58FAF43F46CC}" presName="vert0" presStyleCnt="0">
        <dgm:presLayoutVars>
          <dgm:dir/>
          <dgm:animOne val="branch"/>
          <dgm:animLvl val="lvl"/>
        </dgm:presLayoutVars>
      </dgm:prSet>
      <dgm:spPr/>
    </dgm:pt>
    <dgm:pt modelId="{BADA8167-C00D-44ED-8A68-C2B69A5B9B68}" type="pres">
      <dgm:prSet presAssocID="{E839A381-F43B-4EFC-9FC8-E272BB931224}" presName="thickLine" presStyleLbl="alignNode1" presStyleIdx="0" presStyleCnt="2"/>
      <dgm:spPr/>
    </dgm:pt>
    <dgm:pt modelId="{9442D959-72B4-45C7-9449-EC8BA056E160}" type="pres">
      <dgm:prSet presAssocID="{E839A381-F43B-4EFC-9FC8-E272BB931224}" presName="horz1" presStyleCnt="0"/>
      <dgm:spPr/>
    </dgm:pt>
    <dgm:pt modelId="{02253262-CDC3-4C61-9947-97E7F42B8BE3}" type="pres">
      <dgm:prSet presAssocID="{E839A381-F43B-4EFC-9FC8-E272BB931224}" presName="tx1" presStyleLbl="revTx" presStyleIdx="0" presStyleCnt="2"/>
      <dgm:spPr/>
    </dgm:pt>
    <dgm:pt modelId="{A4B5A263-4AEC-4537-9608-4EAAA41B7C2B}" type="pres">
      <dgm:prSet presAssocID="{E839A381-F43B-4EFC-9FC8-E272BB931224}" presName="vert1" presStyleCnt="0"/>
      <dgm:spPr/>
    </dgm:pt>
    <dgm:pt modelId="{D32E6E1E-0DBD-4907-825C-71B2C250F71D}" type="pres">
      <dgm:prSet presAssocID="{6B2F6C90-5887-4E29-B4C6-CA78A963360D}" presName="thickLine" presStyleLbl="alignNode1" presStyleIdx="1" presStyleCnt="2"/>
      <dgm:spPr/>
    </dgm:pt>
    <dgm:pt modelId="{F16410DF-83E4-4985-9B69-EED2F16963F6}" type="pres">
      <dgm:prSet presAssocID="{6B2F6C90-5887-4E29-B4C6-CA78A963360D}" presName="horz1" presStyleCnt="0"/>
      <dgm:spPr/>
    </dgm:pt>
    <dgm:pt modelId="{68DFFE05-7E0D-4B17-B3F0-FAB76929974D}" type="pres">
      <dgm:prSet presAssocID="{6B2F6C90-5887-4E29-B4C6-CA78A963360D}" presName="tx1" presStyleLbl="revTx" presStyleIdx="1" presStyleCnt="2"/>
      <dgm:spPr/>
    </dgm:pt>
    <dgm:pt modelId="{481D968C-DF48-4D60-A227-1C6D37F5F998}" type="pres">
      <dgm:prSet presAssocID="{6B2F6C90-5887-4E29-B4C6-CA78A963360D}" presName="vert1" presStyleCnt="0"/>
      <dgm:spPr/>
    </dgm:pt>
  </dgm:ptLst>
  <dgm:cxnLst>
    <dgm:cxn modelId="{C4227403-4414-4825-AF7F-A175F30F266F}" srcId="{273BD9FD-215B-45AF-A762-58FAF43F46CC}" destId="{E839A381-F43B-4EFC-9FC8-E272BB931224}" srcOrd="0" destOrd="0" parTransId="{8D95962C-6481-49C0-9873-3EACBD2D12E2}" sibTransId="{BE987F38-08B3-4C04-9977-C9177CDBDDA2}"/>
    <dgm:cxn modelId="{957F9F2C-DE0D-4D33-BE6E-B16737C6A467}" type="presOf" srcId="{273BD9FD-215B-45AF-A762-58FAF43F46CC}" destId="{DD877763-25C1-4B97-823A-866D22FAEC21}" srcOrd="0" destOrd="0" presId="urn:microsoft.com/office/officeart/2008/layout/LinedList"/>
    <dgm:cxn modelId="{2FC09663-2AA4-4410-9F14-332111AB610C}" type="presOf" srcId="{6B2F6C90-5887-4E29-B4C6-CA78A963360D}" destId="{68DFFE05-7E0D-4B17-B3F0-FAB76929974D}" srcOrd="0" destOrd="0" presId="urn:microsoft.com/office/officeart/2008/layout/LinedList"/>
    <dgm:cxn modelId="{1F5A7F7E-996D-4D15-A5D1-A14285ADBE87}" srcId="{273BD9FD-215B-45AF-A762-58FAF43F46CC}" destId="{6B2F6C90-5887-4E29-B4C6-CA78A963360D}" srcOrd="1" destOrd="0" parTransId="{2672D926-15F1-4E71-AFDB-C3409A140057}" sibTransId="{908FDF45-EDCF-4CBA-86C4-F71E2FD32099}"/>
    <dgm:cxn modelId="{53BCB2BA-62C0-4923-A3EA-770F4C3C0674}" type="presOf" srcId="{E839A381-F43B-4EFC-9FC8-E272BB931224}" destId="{02253262-CDC3-4C61-9947-97E7F42B8BE3}" srcOrd="0" destOrd="0" presId="urn:microsoft.com/office/officeart/2008/layout/LinedList"/>
    <dgm:cxn modelId="{3D297077-CC12-4821-9973-C72CC06FC8A9}" type="presParOf" srcId="{DD877763-25C1-4B97-823A-866D22FAEC21}" destId="{BADA8167-C00D-44ED-8A68-C2B69A5B9B68}" srcOrd="0" destOrd="0" presId="urn:microsoft.com/office/officeart/2008/layout/LinedList"/>
    <dgm:cxn modelId="{91C15511-37CA-4DEA-B969-DC2C61B54891}" type="presParOf" srcId="{DD877763-25C1-4B97-823A-866D22FAEC21}" destId="{9442D959-72B4-45C7-9449-EC8BA056E160}" srcOrd="1" destOrd="0" presId="urn:microsoft.com/office/officeart/2008/layout/LinedList"/>
    <dgm:cxn modelId="{F60CA897-C49E-4CC6-B197-6283C264C850}" type="presParOf" srcId="{9442D959-72B4-45C7-9449-EC8BA056E160}" destId="{02253262-CDC3-4C61-9947-97E7F42B8BE3}" srcOrd="0" destOrd="0" presId="urn:microsoft.com/office/officeart/2008/layout/LinedList"/>
    <dgm:cxn modelId="{FB1C4D12-DB41-430E-8F76-D266137E1ACD}" type="presParOf" srcId="{9442D959-72B4-45C7-9449-EC8BA056E160}" destId="{A4B5A263-4AEC-4537-9608-4EAAA41B7C2B}" srcOrd="1" destOrd="0" presId="urn:microsoft.com/office/officeart/2008/layout/LinedList"/>
    <dgm:cxn modelId="{E503742D-A71C-4BE7-8F29-49204F9FC127}" type="presParOf" srcId="{DD877763-25C1-4B97-823A-866D22FAEC21}" destId="{D32E6E1E-0DBD-4907-825C-71B2C250F71D}" srcOrd="2" destOrd="0" presId="urn:microsoft.com/office/officeart/2008/layout/LinedList"/>
    <dgm:cxn modelId="{2882E574-845F-48CA-8E21-B160D9AB448D}" type="presParOf" srcId="{DD877763-25C1-4B97-823A-866D22FAEC21}" destId="{F16410DF-83E4-4985-9B69-EED2F16963F6}" srcOrd="3" destOrd="0" presId="urn:microsoft.com/office/officeart/2008/layout/LinedList"/>
    <dgm:cxn modelId="{2866B12E-0F14-4D00-A59A-E348BD8C3802}" type="presParOf" srcId="{F16410DF-83E4-4985-9B69-EED2F16963F6}" destId="{68DFFE05-7E0D-4B17-B3F0-FAB76929974D}" srcOrd="0" destOrd="0" presId="urn:microsoft.com/office/officeart/2008/layout/LinedList"/>
    <dgm:cxn modelId="{2CDEA49C-3A98-408B-89C9-D2277765B561}" type="presParOf" srcId="{F16410DF-83E4-4985-9B69-EED2F16963F6}" destId="{481D968C-DF48-4D60-A227-1C6D37F5F9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DB768-DD10-4B72-BB80-01FC918381C6}">
      <dsp:nvSpPr>
        <dsp:cNvPr id="0" name=""/>
        <dsp:cNvSpPr/>
      </dsp:nvSpPr>
      <dsp:spPr>
        <a:xfrm>
          <a:off x="0" y="35633"/>
          <a:ext cx="6245265" cy="1310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The 12 UWTSD Graduate Attributes</a:t>
          </a:r>
          <a:endParaRPr lang="en-US" sz="3200" kern="1200" dirty="0"/>
        </a:p>
      </dsp:txBody>
      <dsp:txXfrm>
        <a:off x="63968" y="99601"/>
        <a:ext cx="6117329" cy="1182464"/>
      </dsp:txXfrm>
    </dsp:sp>
    <dsp:sp modelId="{9F8DE8A4-FF66-46A9-AA8D-9A718BCBD129}">
      <dsp:nvSpPr>
        <dsp:cNvPr id="0" name=""/>
        <dsp:cNvSpPr/>
      </dsp:nvSpPr>
      <dsp:spPr>
        <a:xfrm>
          <a:off x="0" y="1438193"/>
          <a:ext cx="6245265" cy="1310400"/>
        </a:xfrm>
        <a:prstGeom prst="roundRect">
          <a:avLst/>
        </a:prstGeom>
        <a:solidFill>
          <a:schemeClr val="accent2">
            <a:hueOff val="2054433"/>
            <a:satOff val="0"/>
            <a:lumOff val="6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How they are developed</a:t>
          </a:r>
        </a:p>
      </dsp:txBody>
      <dsp:txXfrm>
        <a:off x="63968" y="1502161"/>
        <a:ext cx="6117329" cy="1182464"/>
      </dsp:txXfrm>
    </dsp:sp>
    <dsp:sp modelId="{B134EA7B-419C-48CC-A77D-729F252A37EC}">
      <dsp:nvSpPr>
        <dsp:cNvPr id="0" name=""/>
        <dsp:cNvSpPr/>
      </dsp:nvSpPr>
      <dsp:spPr>
        <a:xfrm>
          <a:off x="0" y="2840753"/>
          <a:ext cx="6245265" cy="1310400"/>
        </a:xfrm>
        <a:prstGeom prst="roundRect">
          <a:avLst/>
        </a:prstGeom>
        <a:solidFill>
          <a:schemeClr val="accent2">
            <a:hueOff val="4108866"/>
            <a:satOff val="0"/>
            <a:lumOff val="124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Why employers value skills</a:t>
          </a:r>
          <a:endParaRPr lang="en-US" sz="3200" kern="1200" dirty="0"/>
        </a:p>
      </dsp:txBody>
      <dsp:txXfrm>
        <a:off x="63968" y="2904721"/>
        <a:ext cx="6117329" cy="1182464"/>
      </dsp:txXfrm>
    </dsp:sp>
    <dsp:sp modelId="{1FC77C94-1390-4453-A199-84E052E8E561}">
      <dsp:nvSpPr>
        <dsp:cNvPr id="0" name=""/>
        <dsp:cNvSpPr/>
      </dsp:nvSpPr>
      <dsp:spPr>
        <a:xfrm>
          <a:off x="0" y="4243313"/>
          <a:ext cx="6245265" cy="1310400"/>
        </a:xfrm>
        <a:prstGeom prst="round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How to demonstrate skills</a:t>
          </a:r>
          <a:endParaRPr lang="en-US" sz="3200" kern="1200" dirty="0"/>
        </a:p>
      </dsp:txBody>
      <dsp:txXfrm>
        <a:off x="63968" y="4307281"/>
        <a:ext cx="6117329" cy="11824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D76EC-8402-4D57-A0A2-C4FF8C96E6F8}">
      <dsp:nvSpPr>
        <dsp:cNvPr id="0" name=""/>
        <dsp:cNvSpPr/>
      </dsp:nvSpPr>
      <dsp:spPr>
        <a:xfrm>
          <a:off x="0" y="139733"/>
          <a:ext cx="4697730" cy="335790"/>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Century Gothic" panose="020B0502020202020204" pitchFamily="34" charset="0"/>
            </a:rPr>
            <a:t>Adaptability</a:t>
          </a:r>
          <a:endParaRPr lang="en-US" sz="1400" kern="1200" dirty="0">
            <a:latin typeface="Century Gothic" panose="020B0502020202020204" pitchFamily="34" charset="0"/>
          </a:endParaRPr>
        </a:p>
      </dsp:txBody>
      <dsp:txXfrm>
        <a:off x="16392" y="156125"/>
        <a:ext cx="4664946" cy="303006"/>
      </dsp:txXfrm>
    </dsp:sp>
    <dsp:sp modelId="{6CB53D65-CB20-49FA-A6C1-DA21F50750E5}">
      <dsp:nvSpPr>
        <dsp:cNvPr id="0" name=""/>
        <dsp:cNvSpPr/>
      </dsp:nvSpPr>
      <dsp:spPr>
        <a:xfrm>
          <a:off x="0" y="515843"/>
          <a:ext cx="4697730" cy="335790"/>
        </a:xfrm>
        <a:prstGeom prst="round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Century Gothic" panose="020B0502020202020204" pitchFamily="34" charset="0"/>
            </a:rPr>
            <a:t>C</a:t>
          </a:r>
          <a:r>
            <a:rPr lang="en-GB" sz="1400" b="0" i="0" kern="1200">
              <a:latin typeface="Century Gothic" panose="020B0502020202020204" pitchFamily="34" charset="0"/>
            </a:rPr>
            <a:t>ommunication</a:t>
          </a:r>
          <a:endParaRPr lang="en-US" sz="1400" kern="1200">
            <a:latin typeface="Century Gothic" panose="020B0502020202020204" pitchFamily="34" charset="0"/>
          </a:endParaRPr>
        </a:p>
      </dsp:txBody>
      <dsp:txXfrm>
        <a:off x="16392" y="532235"/>
        <a:ext cx="4664946" cy="303006"/>
      </dsp:txXfrm>
    </dsp:sp>
    <dsp:sp modelId="{FC9D53A9-4F22-4566-87B1-6A13F66F2917}">
      <dsp:nvSpPr>
        <dsp:cNvPr id="0" name=""/>
        <dsp:cNvSpPr/>
      </dsp:nvSpPr>
      <dsp:spPr>
        <a:xfrm>
          <a:off x="0" y="891953"/>
          <a:ext cx="4697730" cy="335790"/>
        </a:xfrm>
        <a:prstGeom prst="round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Century Gothic" panose="020B0502020202020204" pitchFamily="34" charset="0"/>
            </a:rPr>
            <a:t>C</a:t>
          </a:r>
          <a:r>
            <a:rPr lang="en-GB" sz="1400" b="0" i="0" kern="1200">
              <a:latin typeface="Century Gothic" panose="020B0502020202020204" pitchFamily="34" charset="0"/>
            </a:rPr>
            <a:t>reating portfolios</a:t>
          </a:r>
          <a:endParaRPr lang="en-US" sz="1400" kern="1200">
            <a:latin typeface="Century Gothic" panose="020B0502020202020204" pitchFamily="34" charset="0"/>
          </a:endParaRPr>
        </a:p>
      </dsp:txBody>
      <dsp:txXfrm>
        <a:off x="16392" y="908345"/>
        <a:ext cx="4664946" cy="303006"/>
      </dsp:txXfrm>
    </dsp:sp>
    <dsp:sp modelId="{9637FCB8-DFD7-454B-A0FB-3CD7577ED190}">
      <dsp:nvSpPr>
        <dsp:cNvPr id="0" name=""/>
        <dsp:cNvSpPr/>
      </dsp:nvSpPr>
      <dsp:spPr>
        <a:xfrm>
          <a:off x="0" y="1268063"/>
          <a:ext cx="4697730" cy="335790"/>
        </a:xfrm>
        <a:prstGeom prst="round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Century Gothic" panose="020B0502020202020204" pitchFamily="34" charset="0"/>
            </a:rPr>
            <a:t>C</a:t>
          </a:r>
          <a:r>
            <a:rPr lang="en-GB" sz="1400" b="0" i="0" kern="1200">
              <a:latin typeface="Century Gothic" panose="020B0502020202020204" pitchFamily="34" charset="0"/>
            </a:rPr>
            <a:t>reative thinking</a:t>
          </a:r>
          <a:endParaRPr lang="en-US" sz="1400" kern="1200">
            <a:latin typeface="Century Gothic" panose="020B0502020202020204" pitchFamily="34" charset="0"/>
          </a:endParaRPr>
        </a:p>
      </dsp:txBody>
      <dsp:txXfrm>
        <a:off x="16392" y="1284455"/>
        <a:ext cx="4664946" cy="303006"/>
      </dsp:txXfrm>
    </dsp:sp>
    <dsp:sp modelId="{4F171F29-06A2-4AD9-8AD0-270C398A350F}">
      <dsp:nvSpPr>
        <dsp:cNvPr id="0" name=""/>
        <dsp:cNvSpPr/>
      </dsp:nvSpPr>
      <dsp:spPr>
        <a:xfrm>
          <a:off x="0" y="1644173"/>
          <a:ext cx="4697730" cy="335790"/>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Century Gothic" panose="020B0502020202020204" pitchFamily="34" charset="0"/>
            </a:rPr>
            <a:t>C</a:t>
          </a:r>
          <a:r>
            <a:rPr lang="en-GB" sz="1400" b="0" i="0" kern="1200">
              <a:latin typeface="Century Gothic" panose="020B0502020202020204" pitchFamily="34" charset="0"/>
            </a:rPr>
            <a:t>ritical thinking</a:t>
          </a:r>
          <a:endParaRPr lang="en-US" sz="1400" kern="1200">
            <a:latin typeface="Century Gothic" panose="020B0502020202020204" pitchFamily="34" charset="0"/>
          </a:endParaRPr>
        </a:p>
      </dsp:txBody>
      <dsp:txXfrm>
        <a:off x="16392" y="1660565"/>
        <a:ext cx="4664946" cy="303006"/>
      </dsp:txXfrm>
    </dsp:sp>
    <dsp:sp modelId="{6B979652-B2AE-4960-A2F8-137A0E56D918}">
      <dsp:nvSpPr>
        <dsp:cNvPr id="0" name=""/>
        <dsp:cNvSpPr/>
      </dsp:nvSpPr>
      <dsp:spPr>
        <a:xfrm>
          <a:off x="0" y="2020283"/>
          <a:ext cx="4697730" cy="335790"/>
        </a:xfrm>
        <a:prstGeom prst="roundRect">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Century Gothic" panose="020B0502020202020204" pitchFamily="34" charset="0"/>
            </a:rPr>
            <a:t>M</a:t>
          </a:r>
          <a:r>
            <a:rPr lang="en-GB" sz="1400" b="0" i="0" kern="1200">
              <a:latin typeface="Century Gothic" panose="020B0502020202020204" pitchFamily="34" charset="0"/>
            </a:rPr>
            <a:t>aking presentations</a:t>
          </a:r>
          <a:endParaRPr lang="en-US" sz="1400" kern="1200">
            <a:latin typeface="Century Gothic" panose="020B0502020202020204" pitchFamily="34" charset="0"/>
          </a:endParaRPr>
        </a:p>
      </dsp:txBody>
      <dsp:txXfrm>
        <a:off x="16392" y="2036675"/>
        <a:ext cx="4664946" cy="303006"/>
      </dsp:txXfrm>
    </dsp:sp>
    <dsp:sp modelId="{226FBF0F-11B1-43DA-A4F1-D1413BAD0496}">
      <dsp:nvSpPr>
        <dsp:cNvPr id="0" name=""/>
        <dsp:cNvSpPr/>
      </dsp:nvSpPr>
      <dsp:spPr>
        <a:xfrm>
          <a:off x="0" y="2396393"/>
          <a:ext cx="4697730" cy="335790"/>
        </a:xfrm>
        <a:prstGeom prst="round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latin typeface="Century Gothic" panose="020B0502020202020204" pitchFamily="34" charset="0"/>
            </a:rPr>
            <a:t>Problem solving</a:t>
          </a:r>
          <a:endParaRPr lang="en-US" sz="1400" kern="1200">
            <a:latin typeface="Century Gothic" panose="020B0502020202020204" pitchFamily="34" charset="0"/>
          </a:endParaRPr>
        </a:p>
      </dsp:txBody>
      <dsp:txXfrm>
        <a:off x="16392" y="2412785"/>
        <a:ext cx="4664946" cy="303006"/>
      </dsp:txXfrm>
    </dsp:sp>
    <dsp:sp modelId="{5940E1EC-F618-43A3-9974-D62D8DD06D2F}">
      <dsp:nvSpPr>
        <dsp:cNvPr id="0" name=""/>
        <dsp:cNvSpPr/>
      </dsp:nvSpPr>
      <dsp:spPr>
        <a:xfrm>
          <a:off x="0" y="2772503"/>
          <a:ext cx="4697730" cy="335790"/>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latin typeface="Century Gothic" panose="020B0502020202020204" pitchFamily="34" charset="0"/>
            </a:rPr>
            <a:t>Project management</a:t>
          </a:r>
          <a:endParaRPr lang="en-US" sz="1400" kern="1200">
            <a:latin typeface="Century Gothic" panose="020B0502020202020204" pitchFamily="34" charset="0"/>
          </a:endParaRPr>
        </a:p>
      </dsp:txBody>
      <dsp:txXfrm>
        <a:off x="16392" y="2788895"/>
        <a:ext cx="4664946" cy="303006"/>
      </dsp:txXfrm>
    </dsp:sp>
    <dsp:sp modelId="{9F6F0C93-A3F1-4D39-972E-144419C6CA82}">
      <dsp:nvSpPr>
        <dsp:cNvPr id="0" name=""/>
        <dsp:cNvSpPr/>
      </dsp:nvSpPr>
      <dsp:spPr>
        <a:xfrm>
          <a:off x="0" y="3148613"/>
          <a:ext cx="4697730" cy="335790"/>
        </a:xfrm>
        <a:prstGeom prst="roundRect">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Century Gothic" panose="020B0502020202020204" pitchFamily="34" charset="0"/>
            </a:rPr>
            <a:t>R</a:t>
          </a:r>
          <a:r>
            <a:rPr lang="en-GB" sz="1400" b="0" i="0" kern="1200">
              <a:latin typeface="Century Gothic" panose="020B0502020202020204" pitchFamily="34" charset="0"/>
            </a:rPr>
            <a:t>eport writing</a:t>
          </a:r>
          <a:endParaRPr lang="en-US" sz="1400" kern="1200">
            <a:latin typeface="Century Gothic" panose="020B0502020202020204" pitchFamily="34" charset="0"/>
          </a:endParaRPr>
        </a:p>
      </dsp:txBody>
      <dsp:txXfrm>
        <a:off x="16392" y="3165005"/>
        <a:ext cx="4664946" cy="303006"/>
      </dsp:txXfrm>
    </dsp:sp>
    <dsp:sp modelId="{AE1CC5F9-B8EA-4345-9CF7-F85081C0D54F}">
      <dsp:nvSpPr>
        <dsp:cNvPr id="0" name=""/>
        <dsp:cNvSpPr/>
      </dsp:nvSpPr>
      <dsp:spPr>
        <a:xfrm>
          <a:off x="0" y="3524723"/>
          <a:ext cx="4697730" cy="335790"/>
        </a:xfrm>
        <a:prstGeom prst="round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Century Gothic" panose="020B0502020202020204" pitchFamily="34" charset="0"/>
            </a:rPr>
            <a:t>S</a:t>
          </a:r>
          <a:r>
            <a:rPr lang="en-GB" sz="1400" b="0" i="0" kern="1200">
              <a:latin typeface="Century Gothic" panose="020B0502020202020204" pitchFamily="34" charset="0"/>
            </a:rPr>
            <a:t>elf-reflection</a:t>
          </a:r>
          <a:endParaRPr lang="en-US" sz="1400" kern="1200">
            <a:latin typeface="Century Gothic" panose="020B0502020202020204" pitchFamily="34" charset="0"/>
          </a:endParaRPr>
        </a:p>
      </dsp:txBody>
      <dsp:txXfrm>
        <a:off x="16392" y="3541115"/>
        <a:ext cx="4664946" cy="303006"/>
      </dsp:txXfrm>
    </dsp:sp>
    <dsp:sp modelId="{759DC067-74BD-4673-B43B-7DB363E1F1B3}">
      <dsp:nvSpPr>
        <dsp:cNvPr id="0" name=""/>
        <dsp:cNvSpPr/>
      </dsp:nvSpPr>
      <dsp:spPr>
        <a:xfrm>
          <a:off x="0" y="3900833"/>
          <a:ext cx="4697730" cy="335790"/>
        </a:xfrm>
        <a:prstGeom prst="round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Century Gothic" panose="020B0502020202020204" pitchFamily="34" charset="0"/>
            </a:rPr>
            <a:t>Team working and collaborating</a:t>
          </a:r>
          <a:endParaRPr lang="en-US" sz="1400" kern="1200" dirty="0">
            <a:latin typeface="Century Gothic" panose="020B0502020202020204" pitchFamily="34" charset="0"/>
          </a:endParaRPr>
        </a:p>
      </dsp:txBody>
      <dsp:txXfrm>
        <a:off x="16392" y="3917225"/>
        <a:ext cx="4664946" cy="303006"/>
      </dsp:txXfrm>
    </dsp:sp>
    <dsp:sp modelId="{7545EB79-5C2B-4D9C-8710-349027973E99}">
      <dsp:nvSpPr>
        <dsp:cNvPr id="0" name=""/>
        <dsp:cNvSpPr/>
      </dsp:nvSpPr>
      <dsp:spPr>
        <a:xfrm>
          <a:off x="0" y="4276943"/>
          <a:ext cx="4697730" cy="335790"/>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Century Gothic" panose="020B0502020202020204" pitchFamily="34" charset="0"/>
            </a:rPr>
            <a:t>U</a:t>
          </a:r>
          <a:r>
            <a:rPr lang="en-GB" sz="1400" b="0" i="0" kern="1200">
              <a:latin typeface="Century Gothic" panose="020B0502020202020204" pitchFamily="34" charset="0"/>
            </a:rPr>
            <a:t>sing multi-media techniques</a:t>
          </a:r>
          <a:endParaRPr lang="en-US" sz="1400" kern="1200">
            <a:latin typeface="Century Gothic" panose="020B0502020202020204" pitchFamily="34" charset="0"/>
          </a:endParaRPr>
        </a:p>
      </dsp:txBody>
      <dsp:txXfrm>
        <a:off x="16392" y="4293335"/>
        <a:ext cx="4664946" cy="303006"/>
      </dsp:txXfrm>
    </dsp:sp>
    <dsp:sp modelId="{5E1B549F-7B29-4C69-92D1-E28648B00395}">
      <dsp:nvSpPr>
        <dsp:cNvPr id="0" name=""/>
        <dsp:cNvSpPr/>
      </dsp:nvSpPr>
      <dsp:spPr>
        <a:xfrm>
          <a:off x="0" y="4653054"/>
          <a:ext cx="4697730" cy="335790"/>
        </a:xfrm>
        <a:prstGeom prst="roundRect">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Century Gothic" panose="020B0502020202020204" pitchFamily="34" charset="0"/>
            </a:rPr>
            <a:t>W</a:t>
          </a:r>
          <a:r>
            <a:rPr lang="en-GB" sz="1400" b="0" i="0" kern="1200">
              <a:latin typeface="Century Gothic" panose="020B0502020202020204" pitchFamily="34" charset="0"/>
            </a:rPr>
            <a:t>orking independently</a:t>
          </a:r>
          <a:endParaRPr lang="en-US" sz="1400" kern="1200">
            <a:latin typeface="Century Gothic" panose="020B0502020202020204" pitchFamily="34" charset="0"/>
          </a:endParaRPr>
        </a:p>
      </dsp:txBody>
      <dsp:txXfrm>
        <a:off x="16392" y="4669446"/>
        <a:ext cx="4664946" cy="303006"/>
      </dsp:txXfrm>
    </dsp:sp>
    <dsp:sp modelId="{8E3C254C-9804-4675-8949-D9354C4A8B2A}">
      <dsp:nvSpPr>
        <dsp:cNvPr id="0" name=""/>
        <dsp:cNvSpPr/>
      </dsp:nvSpPr>
      <dsp:spPr>
        <a:xfrm>
          <a:off x="0" y="5029164"/>
          <a:ext cx="4697730" cy="335790"/>
        </a:xfrm>
        <a:prstGeom prst="round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Century Gothic" panose="020B0502020202020204" pitchFamily="34" charset="0"/>
            </a:rPr>
            <a:t>W</a:t>
          </a:r>
          <a:r>
            <a:rPr lang="en-GB" sz="1400" b="0" i="0" kern="1200">
              <a:latin typeface="Century Gothic" panose="020B0502020202020204" pitchFamily="34" charset="0"/>
            </a:rPr>
            <a:t>orking to deadlines</a:t>
          </a:r>
          <a:endParaRPr lang="en-US" sz="1400" kern="1200">
            <a:latin typeface="Century Gothic" panose="020B0502020202020204" pitchFamily="34" charset="0"/>
          </a:endParaRPr>
        </a:p>
      </dsp:txBody>
      <dsp:txXfrm>
        <a:off x="16392" y="5045556"/>
        <a:ext cx="4664946" cy="3030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B781D-B52B-4BE7-AC22-453D358EE332}">
      <dsp:nvSpPr>
        <dsp:cNvPr id="0" name=""/>
        <dsp:cNvSpPr/>
      </dsp:nvSpPr>
      <dsp:spPr>
        <a:xfrm>
          <a:off x="1542901" y="19358"/>
          <a:ext cx="2753307" cy="5051903"/>
        </a:xfrm>
        <a:custGeom>
          <a:avLst/>
          <a:gdLst/>
          <a:ahLst/>
          <a:cxnLst/>
          <a:rect l="0" t="0" r="0" b="0"/>
          <a:pathLst>
            <a:path>
              <a:moveTo>
                <a:pt x="2753307" y="5051903"/>
              </a:moveTo>
              <a:lnTo>
                <a:pt x="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4391B2-7B3C-485B-AC1C-143D14AA3A14}">
      <dsp:nvSpPr>
        <dsp:cNvPr id="0" name=""/>
        <dsp:cNvSpPr/>
      </dsp:nvSpPr>
      <dsp:spPr>
        <a:xfrm>
          <a:off x="4296209" y="2269711"/>
          <a:ext cx="2626956" cy="2801551"/>
        </a:xfrm>
        <a:custGeom>
          <a:avLst/>
          <a:gdLst/>
          <a:ahLst/>
          <a:cxnLst/>
          <a:rect l="0" t="0" r="0" b="0"/>
          <a:pathLst>
            <a:path>
              <a:moveTo>
                <a:pt x="0" y="2801551"/>
              </a:moveTo>
              <a:lnTo>
                <a:pt x="262695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E638820-E7D9-43E1-A847-96185E9A8F94}">
      <dsp:nvSpPr>
        <dsp:cNvPr id="0" name=""/>
        <dsp:cNvSpPr/>
      </dsp:nvSpPr>
      <dsp:spPr>
        <a:xfrm>
          <a:off x="4296209" y="86424"/>
          <a:ext cx="1609844" cy="4984838"/>
        </a:xfrm>
        <a:custGeom>
          <a:avLst/>
          <a:gdLst/>
          <a:ahLst/>
          <a:cxnLst/>
          <a:rect l="0" t="0" r="0" b="0"/>
          <a:pathLst>
            <a:path>
              <a:moveTo>
                <a:pt x="0" y="4984838"/>
              </a:moveTo>
              <a:lnTo>
                <a:pt x="1609844"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7107BB-1C51-4E1D-9AF0-F25F67B43A45}">
      <dsp:nvSpPr>
        <dsp:cNvPr id="0" name=""/>
        <dsp:cNvSpPr/>
      </dsp:nvSpPr>
      <dsp:spPr>
        <a:xfrm>
          <a:off x="3065196" y="3840250"/>
          <a:ext cx="2462025" cy="1231012"/>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Career Goals</a:t>
          </a:r>
        </a:p>
      </dsp:txBody>
      <dsp:txXfrm>
        <a:off x="3065196" y="3840250"/>
        <a:ext cx="2462025" cy="1231012"/>
      </dsp:txXfrm>
    </dsp:sp>
    <dsp:sp modelId="{16EA4245-33FC-4D72-85A3-98F142C9EBE5}">
      <dsp:nvSpPr>
        <dsp:cNvPr id="0" name=""/>
        <dsp:cNvSpPr/>
      </dsp:nvSpPr>
      <dsp:spPr>
        <a:xfrm>
          <a:off x="4675040" y="86424"/>
          <a:ext cx="2462025" cy="1231012"/>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Preferences</a:t>
          </a:r>
        </a:p>
      </dsp:txBody>
      <dsp:txXfrm>
        <a:off x="4675040" y="86424"/>
        <a:ext cx="2462025" cy="1231012"/>
      </dsp:txXfrm>
    </dsp:sp>
    <dsp:sp modelId="{601DB094-872D-46A2-A1E6-666CD1DE15EA}">
      <dsp:nvSpPr>
        <dsp:cNvPr id="0" name=""/>
        <dsp:cNvSpPr/>
      </dsp:nvSpPr>
      <dsp:spPr>
        <a:xfrm>
          <a:off x="5692152" y="2269711"/>
          <a:ext cx="2462025" cy="1231012"/>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LMI</a:t>
          </a:r>
        </a:p>
      </dsp:txBody>
      <dsp:txXfrm>
        <a:off x="5692152" y="2269711"/>
        <a:ext cx="2462025" cy="1231012"/>
      </dsp:txXfrm>
    </dsp:sp>
    <dsp:sp modelId="{FE49503A-9AF0-4D17-86CE-334E3B26C401}">
      <dsp:nvSpPr>
        <dsp:cNvPr id="0" name=""/>
        <dsp:cNvSpPr/>
      </dsp:nvSpPr>
      <dsp:spPr>
        <a:xfrm>
          <a:off x="311888" y="19358"/>
          <a:ext cx="2462025" cy="1231012"/>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Strengths</a:t>
          </a:r>
        </a:p>
      </dsp:txBody>
      <dsp:txXfrm>
        <a:off x="311888" y="19358"/>
        <a:ext cx="2462025" cy="12310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527B2-6DBF-4E72-A231-7B77B44BCE39}">
      <dsp:nvSpPr>
        <dsp:cNvPr id="0" name=""/>
        <dsp:cNvSpPr/>
      </dsp:nvSpPr>
      <dsp:spPr>
        <a:xfrm>
          <a:off x="585861" y="406"/>
          <a:ext cx="752730" cy="75273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30F989-C42C-43B3-9B58-498C68E90FD3}">
      <dsp:nvSpPr>
        <dsp:cNvPr id="0" name=""/>
        <dsp:cNvSpPr/>
      </dsp:nvSpPr>
      <dsp:spPr>
        <a:xfrm>
          <a:off x="746279" y="160824"/>
          <a:ext cx="431894" cy="431894"/>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413D39-92DC-46B7-B0AF-85E9812F5AA2}">
      <dsp:nvSpPr>
        <dsp:cNvPr id="0" name=""/>
        <dsp:cNvSpPr/>
      </dsp:nvSpPr>
      <dsp:spPr>
        <a:xfrm>
          <a:off x="345234" y="987594"/>
          <a:ext cx="1233984" cy="49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dirty="0">
              <a:latin typeface="Century Gothic" panose="020B0502020202020204" pitchFamily="34" charset="0"/>
            </a:rPr>
            <a:t>Study</a:t>
          </a:r>
          <a:endParaRPr lang="en-US" sz="1600" kern="1200" dirty="0">
            <a:latin typeface="Century Gothic" panose="020B0502020202020204" pitchFamily="34" charset="0"/>
          </a:endParaRPr>
        </a:p>
      </dsp:txBody>
      <dsp:txXfrm>
        <a:off x="345234" y="987594"/>
        <a:ext cx="1233984" cy="493593"/>
      </dsp:txXfrm>
    </dsp:sp>
    <dsp:sp modelId="{511E8F7C-110E-46E3-9679-711D4FE4D8A3}">
      <dsp:nvSpPr>
        <dsp:cNvPr id="0" name=""/>
        <dsp:cNvSpPr/>
      </dsp:nvSpPr>
      <dsp:spPr>
        <a:xfrm>
          <a:off x="2240800" y="406"/>
          <a:ext cx="752730" cy="752730"/>
        </a:xfrm>
        <a:prstGeom prst="round2DiagRect">
          <a:avLst>
            <a:gd name="adj1" fmla="val 29727"/>
            <a:gd name="adj2" fmla="val 0"/>
          </a:avLst>
        </a:prstGeom>
        <a:solidFill>
          <a:schemeClr val="accent3">
            <a:lumMod val="50000"/>
          </a:schemeClr>
        </a:solidFill>
        <a:ln>
          <a:noFill/>
        </a:ln>
        <a:effectLst/>
      </dsp:spPr>
      <dsp:style>
        <a:lnRef idx="0">
          <a:scrgbClr r="0" g="0" b="0"/>
        </a:lnRef>
        <a:fillRef idx="1">
          <a:scrgbClr r="0" g="0" b="0"/>
        </a:fillRef>
        <a:effectRef idx="0">
          <a:scrgbClr r="0" g="0" b="0"/>
        </a:effectRef>
        <a:fontRef idx="minor"/>
      </dsp:style>
    </dsp:sp>
    <dsp:sp modelId="{C285BD2B-8E2B-41B1-9B2D-EA890A206E97}">
      <dsp:nvSpPr>
        <dsp:cNvPr id="0" name=""/>
        <dsp:cNvSpPr/>
      </dsp:nvSpPr>
      <dsp:spPr>
        <a:xfrm>
          <a:off x="2401218" y="160824"/>
          <a:ext cx="431894" cy="431894"/>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1A9806-7CF2-4CEE-933B-4A5A0D83D49C}">
      <dsp:nvSpPr>
        <dsp:cNvPr id="0" name=""/>
        <dsp:cNvSpPr/>
      </dsp:nvSpPr>
      <dsp:spPr>
        <a:xfrm>
          <a:off x="1795165" y="987594"/>
          <a:ext cx="1644000" cy="49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latin typeface="Century Gothic" panose="020B0502020202020204" pitchFamily="34" charset="0"/>
            </a:rPr>
            <a:t>Employment</a:t>
          </a:r>
        </a:p>
      </dsp:txBody>
      <dsp:txXfrm>
        <a:off x="1795165" y="987594"/>
        <a:ext cx="1644000" cy="493593"/>
      </dsp:txXfrm>
    </dsp:sp>
    <dsp:sp modelId="{50B08990-558A-4B0C-AE07-0E728A0B4351}">
      <dsp:nvSpPr>
        <dsp:cNvPr id="0" name=""/>
        <dsp:cNvSpPr/>
      </dsp:nvSpPr>
      <dsp:spPr>
        <a:xfrm>
          <a:off x="4089617" y="406"/>
          <a:ext cx="752730" cy="75273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A21B04-5C25-496D-8C16-EDCF0EB6E5B6}">
      <dsp:nvSpPr>
        <dsp:cNvPr id="0" name=""/>
        <dsp:cNvSpPr/>
      </dsp:nvSpPr>
      <dsp:spPr>
        <a:xfrm>
          <a:off x="4250035" y="160824"/>
          <a:ext cx="431894" cy="431894"/>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C33D48-47A3-4FD3-B924-0BDC23C8965D}">
      <dsp:nvSpPr>
        <dsp:cNvPr id="0" name=""/>
        <dsp:cNvSpPr/>
      </dsp:nvSpPr>
      <dsp:spPr>
        <a:xfrm>
          <a:off x="3655113" y="987594"/>
          <a:ext cx="1621739" cy="49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latin typeface="Century Gothic" panose="020B0502020202020204" pitchFamily="34" charset="0"/>
            </a:rPr>
            <a:t>Volunteering</a:t>
          </a:r>
        </a:p>
      </dsp:txBody>
      <dsp:txXfrm>
        <a:off x="3655113" y="987594"/>
        <a:ext cx="1621739" cy="493593"/>
      </dsp:txXfrm>
    </dsp:sp>
    <dsp:sp modelId="{8512DEAF-9DD4-417E-8D5D-D8CA82C433B5}">
      <dsp:nvSpPr>
        <dsp:cNvPr id="0" name=""/>
        <dsp:cNvSpPr/>
      </dsp:nvSpPr>
      <dsp:spPr>
        <a:xfrm>
          <a:off x="5820991" y="0"/>
          <a:ext cx="752730" cy="75273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0BFDE-AA40-4C1D-868E-220FBD472083}">
      <dsp:nvSpPr>
        <dsp:cNvPr id="0" name=""/>
        <dsp:cNvSpPr/>
      </dsp:nvSpPr>
      <dsp:spPr>
        <a:xfrm>
          <a:off x="5893844" y="160824"/>
          <a:ext cx="431894" cy="431894"/>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4993AF-5C3E-4B0F-B305-A4C89ED3CE1F}">
      <dsp:nvSpPr>
        <dsp:cNvPr id="0" name=""/>
        <dsp:cNvSpPr/>
      </dsp:nvSpPr>
      <dsp:spPr>
        <a:xfrm>
          <a:off x="5548933" y="988001"/>
          <a:ext cx="1233984" cy="49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dirty="0">
              <a:latin typeface="Century Gothic" panose="020B0502020202020204" pitchFamily="34" charset="0"/>
            </a:rPr>
            <a:t>Hobbies</a:t>
          </a:r>
          <a:endParaRPr lang="en-US" sz="1600" kern="1200" dirty="0">
            <a:latin typeface="Century Gothic" panose="020B0502020202020204" pitchFamily="34" charset="0"/>
          </a:endParaRPr>
        </a:p>
      </dsp:txBody>
      <dsp:txXfrm>
        <a:off x="5548933" y="988001"/>
        <a:ext cx="1233984" cy="493593"/>
      </dsp:txXfrm>
    </dsp:sp>
    <dsp:sp modelId="{9DF9BBDD-D0FE-460A-BE1C-D9990F242B4F}">
      <dsp:nvSpPr>
        <dsp:cNvPr id="0" name=""/>
        <dsp:cNvSpPr/>
      </dsp:nvSpPr>
      <dsp:spPr>
        <a:xfrm>
          <a:off x="7183358" y="406"/>
          <a:ext cx="752730" cy="75273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1C2314-ED14-42AE-8BC7-A645B3CE3553}">
      <dsp:nvSpPr>
        <dsp:cNvPr id="0" name=""/>
        <dsp:cNvSpPr/>
      </dsp:nvSpPr>
      <dsp:spPr>
        <a:xfrm>
          <a:off x="7343776" y="160824"/>
          <a:ext cx="431894" cy="431894"/>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4CD7B8-3A25-489A-93AB-6A13268C047C}">
      <dsp:nvSpPr>
        <dsp:cNvPr id="0" name=""/>
        <dsp:cNvSpPr/>
      </dsp:nvSpPr>
      <dsp:spPr>
        <a:xfrm>
          <a:off x="6942731" y="987594"/>
          <a:ext cx="1233984" cy="49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latin typeface="Century Gothic" panose="020B0502020202020204" pitchFamily="34" charset="0"/>
            </a:rPr>
            <a:t>Clubs and Societies</a:t>
          </a:r>
        </a:p>
      </dsp:txBody>
      <dsp:txXfrm>
        <a:off x="6942731" y="987594"/>
        <a:ext cx="1233984" cy="4935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977A1-4766-4643-BDFB-837D97B337D0}">
      <dsp:nvSpPr>
        <dsp:cNvPr id="0" name=""/>
        <dsp:cNvSpPr/>
      </dsp:nvSpPr>
      <dsp:spPr>
        <a:xfrm>
          <a:off x="517112" y="1297"/>
          <a:ext cx="1261824" cy="7570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dirty="0"/>
            <a:t>Verbs for Communication</a:t>
          </a:r>
          <a:endParaRPr lang="en-US" sz="1200" kern="1200" dirty="0"/>
        </a:p>
      </dsp:txBody>
      <dsp:txXfrm>
        <a:off x="517112" y="1297"/>
        <a:ext cx="1261824" cy="757094"/>
      </dsp:txXfrm>
    </dsp:sp>
    <dsp:sp modelId="{B9101528-F7F7-4349-93FC-E66744012200}">
      <dsp:nvSpPr>
        <dsp:cNvPr id="0" name=""/>
        <dsp:cNvSpPr/>
      </dsp:nvSpPr>
      <dsp:spPr>
        <a:xfrm>
          <a:off x="1905119" y="1297"/>
          <a:ext cx="1261824" cy="757094"/>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Advised a team member </a:t>
          </a:r>
          <a:endParaRPr lang="en-US" sz="1200" kern="1200"/>
        </a:p>
      </dsp:txBody>
      <dsp:txXfrm>
        <a:off x="1905119" y="1297"/>
        <a:ext cx="1261824" cy="757094"/>
      </dsp:txXfrm>
    </dsp:sp>
    <dsp:sp modelId="{D7D2F2CA-197F-4FF7-B1F2-5DBB26035AF6}">
      <dsp:nvSpPr>
        <dsp:cNvPr id="0" name=""/>
        <dsp:cNvSpPr/>
      </dsp:nvSpPr>
      <dsp:spPr>
        <a:xfrm>
          <a:off x="3293126" y="1297"/>
          <a:ext cx="1261824" cy="757094"/>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Authored a report </a:t>
          </a:r>
          <a:endParaRPr lang="en-US" sz="1200" kern="1200" dirty="0"/>
        </a:p>
      </dsp:txBody>
      <dsp:txXfrm>
        <a:off x="3293126" y="1297"/>
        <a:ext cx="1261824" cy="757094"/>
      </dsp:txXfrm>
    </dsp:sp>
    <dsp:sp modelId="{B5F0C25E-A3CF-48B4-B3C1-D17F5F1FD3A1}">
      <dsp:nvSpPr>
        <dsp:cNvPr id="0" name=""/>
        <dsp:cNvSpPr/>
      </dsp:nvSpPr>
      <dsp:spPr>
        <a:xfrm>
          <a:off x="517112" y="884574"/>
          <a:ext cx="1261824" cy="757094"/>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Briefed the team</a:t>
          </a:r>
          <a:endParaRPr lang="en-US" sz="1200" kern="1200" dirty="0"/>
        </a:p>
      </dsp:txBody>
      <dsp:txXfrm>
        <a:off x="517112" y="884574"/>
        <a:ext cx="1261824" cy="757094"/>
      </dsp:txXfrm>
    </dsp:sp>
    <dsp:sp modelId="{46D6BA4F-94DC-4DE7-8591-40E066BC1F44}">
      <dsp:nvSpPr>
        <dsp:cNvPr id="0" name=""/>
        <dsp:cNvSpPr/>
      </dsp:nvSpPr>
      <dsp:spPr>
        <a:xfrm>
          <a:off x="1905119" y="884574"/>
          <a:ext cx="1261824" cy="75709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Campaigned for action</a:t>
          </a:r>
          <a:endParaRPr lang="en-US" sz="1200" kern="1200" dirty="0"/>
        </a:p>
      </dsp:txBody>
      <dsp:txXfrm>
        <a:off x="1905119" y="884574"/>
        <a:ext cx="1261824" cy="757094"/>
      </dsp:txXfrm>
    </dsp:sp>
    <dsp:sp modelId="{0584C045-7C6E-4D9A-919C-0EB42CFD1763}">
      <dsp:nvSpPr>
        <dsp:cNvPr id="0" name=""/>
        <dsp:cNvSpPr/>
      </dsp:nvSpPr>
      <dsp:spPr>
        <a:xfrm>
          <a:off x="3293126" y="884574"/>
          <a:ext cx="1261824" cy="757094"/>
        </a:xfrm>
        <a:prstGeom prst="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Coauthored a book </a:t>
          </a:r>
          <a:endParaRPr lang="en-US" sz="1200" kern="1200" dirty="0"/>
        </a:p>
      </dsp:txBody>
      <dsp:txXfrm>
        <a:off x="3293126" y="884574"/>
        <a:ext cx="1261824" cy="757094"/>
      </dsp:txXfrm>
    </dsp:sp>
    <dsp:sp modelId="{DDD15D60-7491-4238-8DA4-1D500D05F1E7}">
      <dsp:nvSpPr>
        <dsp:cNvPr id="0" name=""/>
        <dsp:cNvSpPr/>
      </dsp:nvSpPr>
      <dsp:spPr>
        <a:xfrm>
          <a:off x="517112" y="1767851"/>
          <a:ext cx="1261824" cy="757094"/>
        </a:xfrm>
        <a:prstGeom prst="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Composed a letter </a:t>
          </a:r>
          <a:endParaRPr lang="en-US" sz="1200" kern="1200" dirty="0"/>
        </a:p>
      </dsp:txBody>
      <dsp:txXfrm>
        <a:off x="517112" y="1767851"/>
        <a:ext cx="1261824" cy="757094"/>
      </dsp:txXfrm>
    </dsp:sp>
    <dsp:sp modelId="{0F7DC09C-2F41-4917-BFAB-DD3912726BBB}">
      <dsp:nvSpPr>
        <dsp:cNvPr id="0" name=""/>
        <dsp:cNvSpPr/>
      </dsp:nvSpPr>
      <dsp:spPr>
        <a:xfrm>
          <a:off x="1905119" y="1767851"/>
          <a:ext cx="1261824" cy="757094"/>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Conveyed an idea</a:t>
          </a:r>
          <a:endParaRPr lang="en-US" sz="1200" kern="1200" dirty="0"/>
        </a:p>
      </dsp:txBody>
      <dsp:txXfrm>
        <a:off x="1905119" y="1767851"/>
        <a:ext cx="1261824" cy="757094"/>
      </dsp:txXfrm>
    </dsp:sp>
    <dsp:sp modelId="{F93C2B22-2C18-40A8-999B-66F15EC7F0FD}">
      <dsp:nvSpPr>
        <dsp:cNvPr id="0" name=""/>
        <dsp:cNvSpPr/>
      </dsp:nvSpPr>
      <dsp:spPr>
        <a:xfrm>
          <a:off x="3293126" y="1767851"/>
          <a:ext cx="1261824" cy="7570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Convinced a boss</a:t>
          </a:r>
          <a:endParaRPr lang="en-US" sz="1200" kern="1200"/>
        </a:p>
      </dsp:txBody>
      <dsp:txXfrm>
        <a:off x="3293126" y="1767851"/>
        <a:ext cx="1261824" cy="757094"/>
      </dsp:txXfrm>
    </dsp:sp>
    <dsp:sp modelId="{1718BD6D-50FC-4BE9-A590-C6ACE89788BD}">
      <dsp:nvSpPr>
        <dsp:cNvPr id="0" name=""/>
        <dsp:cNvSpPr/>
      </dsp:nvSpPr>
      <dsp:spPr>
        <a:xfrm>
          <a:off x="517112" y="2651128"/>
          <a:ext cx="1261824" cy="757094"/>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Corresponded with clients</a:t>
          </a:r>
          <a:endParaRPr lang="en-US" sz="1200" kern="1200"/>
        </a:p>
      </dsp:txBody>
      <dsp:txXfrm>
        <a:off x="517112" y="2651128"/>
        <a:ext cx="1261824" cy="757094"/>
      </dsp:txXfrm>
    </dsp:sp>
    <dsp:sp modelId="{D1B9B8D9-DD78-4CB2-9650-A98E9DAD335A}">
      <dsp:nvSpPr>
        <dsp:cNvPr id="0" name=""/>
        <dsp:cNvSpPr/>
      </dsp:nvSpPr>
      <dsp:spPr>
        <a:xfrm>
          <a:off x="1905119" y="2651128"/>
          <a:ext cx="1261824" cy="757094"/>
        </a:xfrm>
        <a:prstGeom prst="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Critiqued a piece of work</a:t>
          </a:r>
          <a:endParaRPr lang="en-US" sz="1200" kern="1200"/>
        </a:p>
      </dsp:txBody>
      <dsp:txXfrm>
        <a:off x="1905119" y="2651128"/>
        <a:ext cx="1261824" cy="757094"/>
      </dsp:txXfrm>
    </dsp:sp>
    <dsp:sp modelId="{9AA74022-6984-40C0-86F8-BFBC482EEDBA}">
      <dsp:nvSpPr>
        <dsp:cNvPr id="0" name=""/>
        <dsp:cNvSpPr/>
      </dsp:nvSpPr>
      <dsp:spPr>
        <a:xfrm>
          <a:off x="3293126" y="2651128"/>
          <a:ext cx="1261824" cy="757094"/>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Defined a word</a:t>
          </a:r>
          <a:endParaRPr lang="en-US" sz="1200" kern="1200"/>
        </a:p>
      </dsp:txBody>
      <dsp:txXfrm>
        <a:off x="3293126" y="2651128"/>
        <a:ext cx="1261824" cy="757094"/>
      </dsp:txXfrm>
    </dsp:sp>
    <dsp:sp modelId="{1A69404A-D7B6-49E4-B29E-EB5D1D3DD83B}">
      <dsp:nvSpPr>
        <dsp:cNvPr id="0" name=""/>
        <dsp:cNvSpPr/>
      </dsp:nvSpPr>
      <dsp:spPr>
        <a:xfrm>
          <a:off x="517112" y="3534405"/>
          <a:ext cx="1261824" cy="7570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Documented an outcome</a:t>
          </a:r>
          <a:endParaRPr lang="en-US" sz="1200" kern="1200" dirty="0"/>
        </a:p>
      </dsp:txBody>
      <dsp:txXfrm>
        <a:off x="517112" y="3534405"/>
        <a:ext cx="1261824" cy="757094"/>
      </dsp:txXfrm>
    </dsp:sp>
    <dsp:sp modelId="{F9DBE24A-EEE4-4493-A636-73C8FABDD83C}">
      <dsp:nvSpPr>
        <dsp:cNvPr id="0" name=""/>
        <dsp:cNvSpPr/>
      </dsp:nvSpPr>
      <dsp:spPr>
        <a:xfrm>
          <a:off x="1905119" y="3534405"/>
          <a:ext cx="1261824" cy="757094"/>
        </a:xfrm>
        <a:prstGeom prst="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Drafted an assignment</a:t>
          </a:r>
          <a:endParaRPr lang="en-US" sz="1200" kern="1200" dirty="0"/>
        </a:p>
      </dsp:txBody>
      <dsp:txXfrm>
        <a:off x="1905119" y="3534405"/>
        <a:ext cx="1261824" cy="757094"/>
      </dsp:txXfrm>
    </dsp:sp>
    <dsp:sp modelId="{766C9A92-B197-4062-929C-B0C2B183FDEC}">
      <dsp:nvSpPr>
        <dsp:cNvPr id="0" name=""/>
        <dsp:cNvSpPr/>
      </dsp:nvSpPr>
      <dsp:spPr>
        <a:xfrm>
          <a:off x="3293126" y="3534405"/>
          <a:ext cx="1261824" cy="757094"/>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Edited an essay </a:t>
          </a:r>
          <a:endParaRPr lang="en-US" sz="1200" kern="1200"/>
        </a:p>
      </dsp:txBody>
      <dsp:txXfrm>
        <a:off x="3293126" y="3534405"/>
        <a:ext cx="1261824" cy="757094"/>
      </dsp:txXfrm>
    </dsp:sp>
    <dsp:sp modelId="{B4E85A8A-F637-472D-81AC-4186451D638D}">
      <dsp:nvSpPr>
        <dsp:cNvPr id="0" name=""/>
        <dsp:cNvSpPr/>
      </dsp:nvSpPr>
      <dsp:spPr>
        <a:xfrm>
          <a:off x="517112" y="4417682"/>
          <a:ext cx="1261824" cy="757094"/>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Illustrated a point</a:t>
          </a:r>
          <a:endParaRPr lang="en-US" sz="1200" kern="1200" dirty="0"/>
        </a:p>
      </dsp:txBody>
      <dsp:txXfrm>
        <a:off x="517112" y="4417682"/>
        <a:ext cx="1261824" cy="757094"/>
      </dsp:txXfrm>
    </dsp:sp>
    <dsp:sp modelId="{3CEE1E2C-1E1E-4C6E-AF98-999C7ECC1BE9}">
      <dsp:nvSpPr>
        <dsp:cNvPr id="0" name=""/>
        <dsp:cNvSpPr/>
      </dsp:nvSpPr>
      <dsp:spPr>
        <a:xfrm>
          <a:off x="1905119" y="4417682"/>
          <a:ext cx="1261824" cy="7570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Outlined your findings</a:t>
          </a:r>
          <a:endParaRPr lang="en-US" sz="1200" kern="1200" dirty="0"/>
        </a:p>
      </dsp:txBody>
      <dsp:txXfrm>
        <a:off x="1905119" y="4417682"/>
        <a:ext cx="1261824" cy="757094"/>
      </dsp:txXfrm>
    </dsp:sp>
    <dsp:sp modelId="{096A4F79-993A-4F66-B5CF-CFBB87A2DB8A}">
      <dsp:nvSpPr>
        <dsp:cNvPr id="0" name=""/>
        <dsp:cNvSpPr/>
      </dsp:nvSpPr>
      <dsp:spPr>
        <a:xfrm>
          <a:off x="3293126" y="4417682"/>
          <a:ext cx="1261824" cy="757094"/>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Persuaded somebody</a:t>
          </a:r>
          <a:endParaRPr lang="en-US" sz="1200" kern="1200"/>
        </a:p>
      </dsp:txBody>
      <dsp:txXfrm>
        <a:off x="3293126" y="4417682"/>
        <a:ext cx="1261824" cy="757094"/>
      </dsp:txXfrm>
    </dsp:sp>
    <dsp:sp modelId="{A9EBB089-7409-4380-8B43-0FA4CE97E86E}">
      <dsp:nvSpPr>
        <dsp:cNvPr id="0" name=""/>
        <dsp:cNvSpPr/>
      </dsp:nvSpPr>
      <dsp:spPr>
        <a:xfrm>
          <a:off x="517112" y="5300959"/>
          <a:ext cx="1261824" cy="757094"/>
        </a:xfrm>
        <a:prstGeom prst="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Publicised an event </a:t>
          </a:r>
          <a:endParaRPr lang="en-US" sz="1200" kern="1200" dirty="0"/>
        </a:p>
      </dsp:txBody>
      <dsp:txXfrm>
        <a:off x="517112" y="5300959"/>
        <a:ext cx="1261824" cy="757094"/>
      </dsp:txXfrm>
    </dsp:sp>
    <dsp:sp modelId="{40371820-BF6A-4934-9B18-8564BFB24641}">
      <dsp:nvSpPr>
        <dsp:cNvPr id="0" name=""/>
        <dsp:cNvSpPr/>
      </dsp:nvSpPr>
      <dsp:spPr>
        <a:xfrm>
          <a:off x="1905119" y="5300959"/>
          <a:ext cx="1261824" cy="757094"/>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Reviewed a CV</a:t>
          </a:r>
          <a:endParaRPr lang="en-US" sz="1200" kern="1200"/>
        </a:p>
      </dsp:txBody>
      <dsp:txXfrm>
        <a:off x="1905119" y="5300959"/>
        <a:ext cx="1261824" cy="757094"/>
      </dsp:txXfrm>
    </dsp:sp>
    <dsp:sp modelId="{2A6F73B3-1F92-41BF-9D13-EEA8303A2F30}">
      <dsp:nvSpPr>
        <dsp:cNvPr id="0" name=""/>
        <dsp:cNvSpPr/>
      </dsp:nvSpPr>
      <dsp:spPr>
        <a:xfrm>
          <a:off x="3293126" y="5300959"/>
          <a:ext cx="1261824" cy="757094"/>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Wrote an essay</a:t>
          </a:r>
          <a:endParaRPr lang="en-US" sz="1200" kern="1200" dirty="0"/>
        </a:p>
      </dsp:txBody>
      <dsp:txXfrm>
        <a:off x="3293126" y="5300959"/>
        <a:ext cx="1261824" cy="7570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527B2-6DBF-4E72-A231-7B77B44BCE39}">
      <dsp:nvSpPr>
        <dsp:cNvPr id="0" name=""/>
        <dsp:cNvSpPr/>
      </dsp:nvSpPr>
      <dsp:spPr>
        <a:xfrm>
          <a:off x="762206" y="2176"/>
          <a:ext cx="1000423" cy="100042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30F989-C42C-43B3-9B58-498C68E90FD3}">
      <dsp:nvSpPr>
        <dsp:cNvPr id="0" name=""/>
        <dsp:cNvSpPr/>
      </dsp:nvSpPr>
      <dsp:spPr>
        <a:xfrm>
          <a:off x="975411" y="215381"/>
          <a:ext cx="574013" cy="5740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413D39-92DC-46B7-B0AF-85E9812F5AA2}">
      <dsp:nvSpPr>
        <dsp:cNvPr id="0" name=""/>
        <dsp:cNvSpPr/>
      </dsp:nvSpPr>
      <dsp:spPr>
        <a:xfrm>
          <a:off x="442398" y="1314207"/>
          <a:ext cx="1640039" cy="65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0" kern="1200" cap="none" dirty="0"/>
            <a:t>Critical thinking</a:t>
          </a:r>
          <a:endParaRPr lang="en-US" sz="2000" b="0" kern="1200" cap="none" dirty="0"/>
        </a:p>
      </dsp:txBody>
      <dsp:txXfrm>
        <a:off x="442398" y="1314207"/>
        <a:ext cx="1640039" cy="656015"/>
      </dsp:txXfrm>
    </dsp:sp>
    <dsp:sp modelId="{1898BBFE-AA52-4A1D-80C7-23F65A70D01A}">
      <dsp:nvSpPr>
        <dsp:cNvPr id="0" name=""/>
        <dsp:cNvSpPr/>
      </dsp:nvSpPr>
      <dsp:spPr>
        <a:xfrm>
          <a:off x="2689252" y="2176"/>
          <a:ext cx="1000423" cy="100042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B4EEF-825F-45B4-B96B-9A71C2B190FE}">
      <dsp:nvSpPr>
        <dsp:cNvPr id="0" name=""/>
        <dsp:cNvSpPr/>
      </dsp:nvSpPr>
      <dsp:spPr>
        <a:xfrm>
          <a:off x="2902457" y="215381"/>
          <a:ext cx="574013" cy="5740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6B70EF-9CD3-4451-82F9-D3CB11361D3C}">
      <dsp:nvSpPr>
        <dsp:cNvPr id="0" name=""/>
        <dsp:cNvSpPr/>
      </dsp:nvSpPr>
      <dsp:spPr>
        <a:xfrm>
          <a:off x="2369444" y="1314207"/>
          <a:ext cx="1640039" cy="65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0" kern="1200" cap="none" dirty="0"/>
            <a:t>Creativity </a:t>
          </a:r>
          <a:endParaRPr lang="en-US" sz="2000" b="0" kern="1200" cap="none" dirty="0"/>
        </a:p>
      </dsp:txBody>
      <dsp:txXfrm>
        <a:off x="2369444" y="1314207"/>
        <a:ext cx="1640039" cy="656015"/>
      </dsp:txXfrm>
    </dsp:sp>
    <dsp:sp modelId="{17C224ED-3242-4EED-832A-D8693DC2A798}">
      <dsp:nvSpPr>
        <dsp:cNvPr id="0" name=""/>
        <dsp:cNvSpPr/>
      </dsp:nvSpPr>
      <dsp:spPr>
        <a:xfrm>
          <a:off x="4616298" y="2176"/>
          <a:ext cx="1000423" cy="100042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B4FBC8-101C-477E-AC49-5769B28B4F22}">
      <dsp:nvSpPr>
        <dsp:cNvPr id="0" name=""/>
        <dsp:cNvSpPr/>
      </dsp:nvSpPr>
      <dsp:spPr>
        <a:xfrm>
          <a:off x="4829503" y="215381"/>
          <a:ext cx="574013" cy="5740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A1A104-A663-4077-9C6F-7D8D30B3C4F9}">
      <dsp:nvSpPr>
        <dsp:cNvPr id="0" name=""/>
        <dsp:cNvSpPr/>
      </dsp:nvSpPr>
      <dsp:spPr>
        <a:xfrm>
          <a:off x="4296490" y="1314207"/>
          <a:ext cx="1640039" cy="65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0" kern="1200" cap="none" dirty="0"/>
            <a:t>Research skills</a:t>
          </a:r>
          <a:endParaRPr lang="en-US" sz="2000" b="0" kern="1200" cap="none" dirty="0"/>
        </a:p>
      </dsp:txBody>
      <dsp:txXfrm>
        <a:off x="4296490" y="1314207"/>
        <a:ext cx="1640039" cy="656015"/>
      </dsp:txXfrm>
    </dsp:sp>
    <dsp:sp modelId="{CF5E71A7-652A-458E-A2A1-9EB6A0336D76}">
      <dsp:nvSpPr>
        <dsp:cNvPr id="0" name=""/>
        <dsp:cNvSpPr/>
      </dsp:nvSpPr>
      <dsp:spPr>
        <a:xfrm>
          <a:off x="6543343" y="2176"/>
          <a:ext cx="1000423" cy="100042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E529CA-F054-4F2D-B55E-2D1805D2B11B}">
      <dsp:nvSpPr>
        <dsp:cNvPr id="0" name=""/>
        <dsp:cNvSpPr/>
      </dsp:nvSpPr>
      <dsp:spPr>
        <a:xfrm>
          <a:off x="6756549" y="215381"/>
          <a:ext cx="574013" cy="5740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597EA8-77D3-4E31-B59F-AEE4618B99E4}">
      <dsp:nvSpPr>
        <dsp:cNvPr id="0" name=""/>
        <dsp:cNvSpPr/>
      </dsp:nvSpPr>
      <dsp:spPr>
        <a:xfrm>
          <a:off x="6223536" y="1314207"/>
          <a:ext cx="1640039" cy="65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0" kern="1200" cap="none" dirty="0"/>
            <a:t>Decision-making</a:t>
          </a:r>
          <a:endParaRPr lang="en-US" sz="2000" b="0" kern="1200" cap="none" dirty="0"/>
        </a:p>
      </dsp:txBody>
      <dsp:txXfrm>
        <a:off x="6223536" y="1314207"/>
        <a:ext cx="1640039" cy="656015"/>
      </dsp:txXfrm>
    </dsp:sp>
    <dsp:sp modelId="{511E8F7C-110E-46E3-9679-711D4FE4D8A3}">
      <dsp:nvSpPr>
        <dsp:cNvPr id="0" name=""/>
        <dsp:cNvSpPr/>
      </dsp:nvSpPr>
      <dsp:spPr>
        <a:xfrm>
          <a:off x="762206" y="2380232"/>
          <a:ext cx="1000423" cy="1000423"/>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5BD2B-8E2B-41B1-9B2D-EA890A206E97}">
      <dsp:nvSpPr>
        <dsp:cNvPr id="0" name=""/>
        <dsp:cNvSpPr/>
      </dsp:nvSpPr>
      <dsp:spPr>
        <a:xfrm>
          <a:off x="975411" y="2593437"/>
          <a:ext cx="574013" cy="5740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1A9806-7CF2-4CEE-933B-4A5A0D83D49C}">
      <dsp:nvSpPr>
        <dsp:cNvPr id="0" name=""/>
        <dsp:cNvSpPr/>
      </dsp:nvSpPr>
      <dsp:spPr>
        <a:xfrm>
          <a:off x="442398" y="3692264"/>
          <a:ext cx="1640039" cy="65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0" kern="1200" cap="none" dirty="0"/>
            <a:t>Collaboration</a:t>
          </a:r>
          <a:endParaRPr lang="en-US" sz="2000" b="0" kern="1200" cap="none" dirty="0"/>
        </a:p>
      </dsp:txBody>
      <dsp:txXfrm>
        <a:off x="442398" y="3692264"/>
        <a:ext cx="1640039" cy="656015"/>
      </dsp:txXfrm>
    </dsp:sp>
    <dsp:sp modelId="{ED9DCCD3-9CBE-4669-A2F0-489863F889C5}">
      <dsp:nvSpPr>
        <dsp:cNvPr id="0" name=""/>
        <dsp:cNvSpPr/>
      </dsp:nvSpPr>
      <dsp:spPr>
        <a:xfrm>
          <a:off x="2689252" y="2380232"/>
          <a:ext cx="1000423" cy="100042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19A60-BDF6-4FC3-A73B-C0E0603AC872}">
      <dsp:nvSpPr>
        <dsp:cNvPr id="0" name=""/>
        <dsp:cNvSpPr/>
      </dsp:nvSpPr>
      <dsp:spPr>
        <a:xfrm>
          <a:off x="2902457" y="2593437"/>
          <a:ext cx="574013" cy="57401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6413C5-2281-4D4A-8632-AF1CC38D3716}">
      <dsp:nvSpPr>
        <dsp:cNvPr id="0" name=""/>
        <dsp:cNvSpPr/>
      </dsp:nvSpPr>
      <dsp:spPr>
        <a:xfrm>
          <a:off x="2369444" y="3692264"/>
          <a:ext cx="1640039" cy="65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0" kern="1200" cap="none" dirty="0"/>
            <a:t>Adaptability</a:t>
          </a:r>
          <a:endParaRPr lang="en-US" sz="2000" b="0" kern="1200" cap="none" dirty="0"/>
        </a:p>
      </dsp:txBody>
      <dsp:txXfrm>
        <a:off x="2369444" y="3692264"/>
        <a:ext cx="1640039" cy="656015"/>
      </dsp:txXfrm>
    </dsp:sp>
    <dsp:sp modelId="{8512DEAF-9DD4-417E-8D5D-D8CA82C433B5}">
      <dsp:nvSpPr>
        <dsp:cNvPr id="0" name=""/>
        <dsp:cNvSpPr/>
      </dsp:nvSpPr>
      <dsp:spPr>
        <a:xfrm>
          <a:off x="4616298" y="2380232"/>
          <a:ext cx="1000423" cy="100042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0BFDE-AA40-4C1D-868E-220FBD472083}">
      <dsp:nvSpPr>
        <dsp:cNvPr id="0" name=""/>
        <dsp:cNvSpPr/>
      </dsp:nvSpPr>
      <dsp:spPr>
        <a:xfrm>
          <a:off x="4829503" y="2593437"/>
          <a:ext cx="574013" cy="57401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4993AF-5C3E-4B0F-B305-A4C89ED3CE1F}">
      <dsp:nvSpPr>
        <dsp:cNvPr id="0" name=""/>
        <dsp:cNvSpPr/>
      </dsp:nvSpPr>
      <dsp:spPr>
        <a:xfrm>
          <a:off x="4296490" y="3692264"/>
          <a:ext cx="1640039" cy="65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0" kern="1200" cap="none" dirty="0"/>
            <a:t>Logical reasoning</a:t>
          </a:r>
          <a:endParaRPr lang="en-US" sz="2000" b="0" kern="1200" cap="none" dirty="0"/>
        </a:p>
      </dsp:txBody>
      <dsp:txXfrm>
        <a:off x="4296490" y="3692264"/>
        <a:ext cx="1640039" cy="656015"/>
      </dsp:txXfrm>
    </dsp:sp>
    <dsp:sp modelId="{FB5BA8A2-63D2-442C-A68D-AEE0E4BB5748}">
      <dsp:nvSpPr>
        <dsp:cNvPr id="0" name=""/>
        <dsp:cNvSpPr/>
      </dsp:nvSpPr>
      <dsp:spPr>
        <a:xfrm>
          <a:off x="6543343" y="2380232"/>
          <a:ext cx="1000423" cy="100042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88A323-FD39-4B87-BB1F-32C45D08BE07}">
      <dsp:nvSpPr>
        <dsp:cNvPr id="0" name=""/>
        <dsp:cNvSpPr/>
      </dsp:nvSpPr>
      <dsp:spPr>
        <a:xfrm>
          <a:off x="6756549" y="2593437"/>
          <a:ext cx="574013" cy="574013"/>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ABF9A8-9C43-4E1E-8C50-EA68FDD3968C}">
      <dsp:nvSpPr>
        <dsp:cNvPr id="0" name=""/>
        <dsp:cNvSpPr/>
      </dsp:nvSpPr>
      <dsp:spPr>
        <a:xfrm>
          <a:off x="6223536" y="3692264"/>
          <a:ext cx="1640039" cy="65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0" kern="1200" cap="none" dirty="0"/>
            <a:t>Persistence</a:t>
          </a:r>
          <a:endParaRPr lang="en-US" sz="2000" b="0" kern="1200" cap="none" dirty="0"/>
        </a:p>
      </dsp:txBody>
      <dsp:txXfrm>
        <a:off x="6223536" y="3692264"/>
        <a:ext cx="1640039" cy="6560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D4A146-E330-40AD-B704-B161D2BF5C24}">
      <dsp:nvSpPr>
        <dsp:cNvPr id="0" name=""/>
        <dsp:cNvSpPr/>
      </dsp:nvSpPr>
      <dsp:spPr>
        <a:xfrm>
          <a:off x="468272" y="3745"/>
          <a:ext cx="2171923" cy="1303153"/>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bg1"/>
              </a:solidFill>
              <a:latin typeface="Century Gothic" panose="020B0502020202020204" pitchFamily="34" charset="0"/>
            </a:rPr>
            <a:t>Improves team productivity</a:t>
          </a:r>
          <a:endParaRPr lang="en-GB" sz="2000" kern="1200" dirty="0">
            <a:solidFill>
              <a:schemeClr val="bg1"/>
            </a:solidFill>
            <a:latin typeface="Century Gothic" panose="020B0502020202020204" pitchFamily="34" charset="0"/>
          </a:endParaRPr>
        </a:p>
      </dsp:txBody>
      <dsp:txXfrm>
        <a:off x="468272" y="3745"/>
        <a:ext cx="2171923" cy="1303153"/>
      </dsp:txXfrm>
    </dsp:sp>
    <dsp:sp modelId="{9AD1AF5F-BE42-4435-853E-9731F5E3BB68}">
      <dsp:nvSpPr>
        <dsp:cNvPr id="0" name=""/>
        <dsp:cNvSpPr/>
      </dsp:nvSpPr>
      <dsp:spPr>
        <a:xfrm>
          <a:off x="2857388" y="3745"/>
          <a:ext cx="2171923" cy="1303153"/>
        </a:xfrm>
        <a:prstGeom prst="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bg1"/>
              </a:solidFill>
              <a:latin typeface="Century Gothic" panose="020B0502020202020204" pitchFamily="34" charset="0"/>
            </a:rPr>
            <a:t>Enhances communication </a:t>
          </a:r>
          <a:endParaRPr lang="en-GB" sz="2000" kern="1200" dirty="0">
            <a:solidFill>
              <a:schemeClr val="bg1"/>
            </a:solidFill>
            <a:latin typeface="Century Gothic" panose="020B0502020202020204" pitchFamily="34" charset="0"/>
          </a:endParaRPr>
        </a:p>
      </dsp:txBody>
      <dsp:txXfrm>
        <a:off x="2857388" y="3745"/>
        <a:ext cx="2171923" cy="1303153"/>
      </dsp:txXfrm>
    </dsp:sp>
    <dsp:sp modelId="{51722CBA-89FD-4897-8689-CBF0A59424A0}">
      <dsp:nvSpPr>
        <dsp:cNvPr id="0" name=""/>
        <dsp:cNvSpPr/>
      </dsp:nvSpPr>
      <dsp:spPr>
        <a:xfrm>
          <a:off x="5246503" y="3745"/>
          <a:ext cx="2171923" cy="1303153"/>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bg1"/>
              </a:solidFill>
              <a:latin typeface="Century Gothic" panose="020B0502020202020204" pitchFamily="34" charset="0"/>
            </a:rPr>
            <a:t>Boosts employee engagement and morale</a:t>
          </a:r>
          <a:endParaRPr lang="en-GB" sz="2000" kern="1200" dirty="0">
            <a:solidFill>
              <a:schemeClr val="bg1"/>
            </a:solidFill>
            <a:latin typeface="Century Gothic" panose="020B0502020202020204" pitchFamily="34" charset="0"/>
          </a:endParaRPr>
        </a:p>
      </dsp:txBody>
      <dsp:txXfrm>
        <a:off x="5246503" y="3745"/>
        <a:ext cx="2171923" cy="1303153"/>
      </dsp:txXfrm>
    </dsp:sp>
    <dsp:sp modelId="{D4F3DC20-B25F-494F-BD70-D269F806896C}">
      <dsp:nvSpPr>
        <dsp:cNvPr id="0" name=""/>
        <dsp:cNvSpPr/>
      </dsp:nvSpPr>
      <dsp:spPr>
        <a:xfrm>
          <a:off x="468272" y="1524092"/>
          <a:ext cx="2171923" cy="1303153"/>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bg1"/>
              </a:solidFill>
              <a:latin typeface="Century Gothic" panose="020B0502020202020204" pitchFamily="34" charset="0"/>
            </a:rPr>
            <a:t>Reduces stress and promotes work / life balance</a:t>
          </a:r>
          <a:endParaRPr lang="en-GB" sz="2000" kern="1200" dirty="0">
            <a:solidFill>
              <a:schemeClr val="bg1"/>
            </a:solidFill>
            <a:latin typeface="Century Gothic" panose="020B0502020202020204" pitchFamily="34" charset="0"/>
          </a:endParaRPr>
        </a:p>
      </dsp:txBody>
      <dsp:txXfrm>
        <a:off x="468272" y="1524092"/>
        <a:ext cx="2171923" cy="1303153"/>
      </dsp:txXfrm>
    </dsp:sp>
    <dsp:sp modelId="{6840A564-CF3A-4F50-8794-25AEB2428797}">
      <dsp:nvSpPr>
        <dsp:cNvPr id="0" name=""/>
        <dsp:cNvSpPr/>
      </dsp:nvSpPr>
      <dsp:spPr>
        <a:xfrm>
          <a:off x="2857388" y="1524092"/>
          <a:ext cx="2171923" cy="1303153"/>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bg1"/>
              </a:solidFill>
              <a:latin typeface="Century Gothic" panose="020B0502020202020204" pitchFamily="34" charset="0"/>
            </a:rPr>
            <a:t>Promotes innovation</a:t>
          </a:r>
          <a:endParaRPr lang="en-GB" sz="2000" kern="1200" dirty="0">
            <a:solidFill>
              <a:schemeClr val="bg1"/>
            </a:solidFill>
            <a:latin typeface="Century Gothic" panose="020B0502020202020204" pitchFamily="34" charset="0"/>
          </a:endParaRPr>
        </a:p>
      </dsp:txBody>
      <dsp:txXfrm>
        <a:off x="2857388" y="1524092"/>
        <a:ext cx="2171923" cy="1303153"/>
      </dsp:txXfrm>
    </dsp:sp>
    <dsp:sp modelId="{AEBE00D0-AE6C-4707-8C8D-DE650FE68731}">
      <dsp:nvSpPr>
        <dsp:cNvPr id="0" name=""/>
        <dsp:cNvSpPr/>
      </dsp:nvSpPr>
      <dsp:spPr>
        <a:xfrm>
          <a:off x="5246503" y="1524092"/>
          <a:ext cx="2171923" cy="1303153"/>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bg1"/>
              </a:solidFill>
              <a:latin typeface="Century Gothic" panose="020B0502020202020204" pitchFamily="34" charset="0"/>
            </a:rPr>
            <a:t>Improves problem solving skills</a:t>
          </a:r>
          <a:endParaRPr lang="en-GB" sz="2000" kern="1200" dirty="0">
            <a:solidFill>
              <a:schemeClr val="bg1"/>
            </a:solidFill>
            <a:latin typeface="Century Gothic" panose="020B0502020202020204" pitchFamily="34" charset="0"/>
          </a:endParaRPr>
        </a:p>
      </dsp:txBody>
      <dsp:txXfrm>
        <a:off x="5246503" y="1524092"/>
        <a:ext cx="2171923" cy="1303153"/>
      </dsp:txXfrm>
    </dsp:sp>
    <dsp:sp modelId="{6C41158B-4CB8-4F79-9164-CD5AC39B373E}">
      <dsp:nvSpPr>
        <dsp:cNvPr id="0" name=""/>
        <dsp:cNvSpPr/>
      </dsp:nvSpPr>
      <dsp:spPr>
        <a:xfrm>
          <a:off x="468272" y="3044438"/>
          <a:ext cx="2171923" cy="1303153"/>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latin typeface="Century Gothic" panose="020B0502020202020204" pitchFamily="34" charset="0"/>
            </a:rPr>
            <a:t>Encourages innovation</a:t>
          </a:r>
        </a:p>
      </dsp:txBody>
      <dsp:txXfrm>
        <a:off x="468272" y="3044438"/>
        <a:ext cx="2171923" cy="1303153"/>
      </dsp:txXfrm>
    </dsp:sp>
    <dsp:sp modelId="{D62C9E24-A725-4057-BA7A-CF38B48F9EB3}">
      <dsp:nvSpPr>
        <dsp:cNvPr id="0" name=""/>
        <dsp:cNvSpPr/>
      </dsp:nvSpPr>
      <dsp:spPr>
        <a:xfrm>
          <a:off x="2857388" y="3044438"/>
          <a:ext cx="2171923" cy="1303153"/>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latin typeface="Century Gothic" panose="020B0502020202020204" pitchFamily="34" charset="0"/>
            </a:rPr>
            <a:t>Promotes accountability</a:t>
          </a:r>
        </a:p>
      </dsp:txBody>
      <dsp:txXfrm>
        <a:off x="2857388" y="3044438"/>
        <a:ext cx="2171923" cy="1303153"/>
      </dsp:txXfrm>
    </dsp:sp>
    <dsp:sp modelId="{D5E0C179-873B-4A2A-BDAC-5B00BF58755D}">
      <dsp:nvSpPr>
        <dsp:cNvPr id="0" name=""/>
        <dsp:cNvSpPr/>
      </dsp:nvSpPr>
      <dsp:spPr>
        <a:xfrm>
          <a:off x="5246503" y="3044438"/>
          <a:ext cx="2171923" cy="1303153"/>
        </a:xfrm>
        <a:prstGeom prst="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bg1"/>
              </a:solidFill>
              <a:latin typeface="Century Gothic" panose="020B0502020202020204" pitchFamily="34" charset="0"/>
            </a:rPr>
            <a:t>Develops individual skills</a:t>
          </a:r>
          <a:endParaRPr lang="en-GB" sz="2000" kern="1200" dirty="0">
            <a:solidFill>
              <a:schemeClr val="bg1"/>
            </a:solidFill>
            <a:latin typeface="Century Gothic" panose="020B0502020202020204" pitchFamily="34" charset="0"/>
          </a:endParaRPr>
        </a:p>
      </dsp:txBody>
      <dsp:txXfrm>
        <a:off x="5246503" y="3044438"/>
        <a:ext cx="2171923" cy="13031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C41E82-E1AA-42A6-AA8D-CC6AC1EE2A26}">
      <dsp:nvSpPr>
        <dsp:cNvPr id="0" name=""/>
        <dsp:cNvSpPr/>
      </dsp:nvSpPr>
      <dsp:spPr>
        <a:xfrm>
          <a:off x="468272" y="3745"/>
          <a:ext cx="2171923" cy="1303153"/>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entury Gothic" panose="020B0502020202020204" pitchFamily="34" charset="0"/>
            </a:rPr>
            <a:t>Establish clear goals and priorities</a:t>
          </a:r>
          <a:endParaRPr lang="en-US" sz="2000" kern="1200">
            <a:latin typeface="Century Gothic" panose="020B0502020202020204" pitchFamily="34" charset="0"/>
          </a:endParaRPr>
        </a:p>
      </dsp:txBody>
      <dsp:txXfrm>
        <a:off x="468272" y="3745"/>
        <a:ext cx="2171923" cy="1303153"/>
      </dsp:txXfrm>
    </dsp:sp>
    <dsp:sp modelId="{BB4B0601-3D69-45BA-B4E9-43CFDF65BF9A}">
      <dsp:nvSpPr>
        <dsp:cNvPr id="0" name=""/>
        <dsp:cNvSpPr/>
      </dsp:nvSpPr>
      <dsp:spPr>
        <a:xfrm>
          <a:off x="2857388" y="3745"/>
          <a:ext cx="2171923" cy="1303153"/>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entury Gothic" panose="020B0502020202020204" pitchFamily="34" charset="0"/>
            </a:rPr>
            <a:t>Create a productive working environment</a:t>
          </a:r>
          <a:endParaRPr lang="en-US" sz="2000" kern="1200">
            <a:latin typeface="Century Gothic" panose="020B0502020202020204" pitchFamily="34" charset="0"/>
          </a:endParaRPr>
        </a:p>
      </dsp:txBody>
      <dsp:txXfrm>
        <a:off x="2857388" y="3745"/>
        <a:ext cx="2171923" cy="1303153"/>
      </dsp:txXfrm>
    </dsp:sp>
    <dsp:sp modelId="{222931D3-FBBC-4993-83BE-9A510DEEF8C8}">
      <dsp:nvSpPr>
        <dsp:cNvPr id="0" name=""/>
        <dsp:cNvSpPr/>
      </dsp:nvSpPr>
      <dsp:spPr>
        <a:xfrm>
          <a:off x="5246503" y="3745"/>
          <a:ext cx="2171923" cy="1303153"/>
        </a:xfrm>
        <a:prstGeom prst="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entury Gothic" panose="020B0502020202020204" pitchFamily="34" charset="0"/>
            </a:rPr>
            <a:t>Manage your time</a:t>
          </a:r>
          <a:endParaRPr lang="en-US" sz="2000" kern="1200">
            <a:latin typeface="Century Gothic" panose="020B0502020202020204" pitchFamily="34" charset="0"/>
          </a:endParaRPr>
        </a:p>
      </dsp:txBody>
      <dsp:txXfrm>
        <a:off x="5246503" y="3745"/>
        <a:ext cx="2171923" cy="1303153"/>
      </dsp:txXfrm>
    </dsp:sp>
    <dsp:sp modelId="{2F7736EF-BC51-4C40-9655-52269DB17B00}">
      <dsp:nvSpPr>
        <dsp:cNvPr id="0" name=""/>
        <dsp:cNvSpPr/>
      </dsp:nvSpPr>
      <dsp:spPr>
        <a:xfrm>
          <a:off x="468272" y="1524092"/>
          <a:ext cx="2171923" cy="1303153"/>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Century Gothic" panose="020B0502020202020204" pitchFamily="34" charset="0"/>
            </a:rPr>
            <a:t>Promotes individual skills</a:t>
          </a:r>
          <a:endParaRPr lang="en-US" sz="2000" kern="1200" dirty="0">
            <a:latin typeface="Century Gothic" panose="020B0502020202020204" pitchFamily="34" charset="0"/>
          </a:endParaRPr>
        </a:p>
      </dsp:txBody>
      <dsp:txXfrm>
        <a:off x="468272" y="1524092"/>
        <a:ext cx="2171923" cy="1303153"/>
      </dsp:txXfrm>
    </dsp:sp>
    <dsp:sp modelId="{9F2F9180-1B14-4598-98E1-CC76D027DD43}">
      <dsp:nvSpPr>
        <dsp:cNvPr id="0" name=""/>
        <dsp:cNvSpPr/>
      </dsp:nvSpPr>
      <dsp:spPr>
        <a:xfrm>
          <a:off x="2857388" y="1524092"/>
          <a:ext cx="2171923" cy="1303153"/>
        </a:xfrm>
        <a:prstGeom prst="rect">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entury Gothic" panose="020B0502020202020204" pitchFamily="34" charset="0"/>
            </a:rPr>
            <a:t>Stay connected</a:t>
          </a:r>
          <a:endParaRPr lang="en-US" sz="2000" kern="1200">
            <a:latin typeface="Century Gothic" panose="020B0502020202020204" pitchFamily="34" charset="0"/>
          </a:endParaRPr>
        </a:p>
      </dsp:txBody>
      <dsp:txXfrm>
        <a:off x="2857388" y="1524092"/>
        <a:ext cx="2171923" cy="1303153"/>
      </dsp:txXfrm>
    </dsp:sp>
    <dsp:sp modelId="{7B30200E-2FCC-4FFC-9A88-EB8AAF491025}">
      <dsp:nvSpPr>
        <dsp:cNvPr id="0" name=""/>
        <dsp:cNvSpPr/>
      </dsp:nvSpPr>
      <dsp:spPr>
        <a:xfrm>
          <a:off x="5246503" y="1524092"/>
          <a:ext cx="2171923" cy="1303153"/>
        </a:xfrm>
        <a:prstGeom prst="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entury Gothic" panose="020B0502020202020204" pitchFamily="34" charset="0"/>
            </a:rPr>
            <a:t>Continuous learning</a:t>
          </a:r>
          <a:endParaRPr lang="en-US" sz="2000" kern="1200">
            <a:latin typeface="Century Gothic" panose="020B0502020202020204" pitchFamily="34" charset="0"/>
          </a:endParaRPr>
        </a:p>
      </dsp:txBody>
      <dsp:txXfrm>
        <a:off x="5246503" y="1524092"/>
        <a:ext cx="2171923" cy="1303153"/>
      </dsp:txXfrm>
    </dsp:sp>
    <dsp:sp modelId="{9A245370-D08E-4847-9B00-385F410A3BCE}">
      <dsp:nvSpPr>
        <dsp:cNvPr id="0" name=""/>
        <dsp:cNvSpPr/>
      </dsp:nvSpPr>
      <dsp:spPr>
        <a:xfrm>
          <a:off x="2857388" y="3044438"/>
          <a:ext cx="2171923" cy="1303153"/>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Century Gothic" panose="020B0502020202020204" pitchFamily="34" charset="0"/>
            </a:rPr>
            <a:t>Encourages accountability</a:t>
          </a:r>
          <a:endParaRPr lang="en-US" sz="2000" kern="1200" dirty="0">
            <a:latin typeface="Century Gothic" panose="020B0502020202020204" pitchFamily="34" charset="0"/>
          </a:endParaRPr>
        </a:p>
      </dsp:txBody>
      <dsp:txXfrm>
        <a:off x="2857388" y="3044438"/>
        <a:ext cx="2171923" cy="13031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CC9B3-4E80-4AE9-B584-229D8058A87B}">
      <dsp:nvSpPr>
        <dsp:cNvPr id="0" name=""/>
        <dsp:cNvSpPr/>
      </dsp:nvSpPr>
      <dsp:spPr>
        <a:xfrm>
          <a:off x="334403" y="2600"/>
          <a:ext cx="955560" cy="955560"/>
        </a:xfrm>
        <a:prstGeom prst="ellipse">
          <a:avLst/>
        </a:prstGeom>
        <a:solidFill>
          <a:schemeClr val="accent2"/>
        </a:solidFill>
        <a:ln>
          <a:noFill/>
        </a:ln>
        <a:effectLst/>
      </dsp:spPr>
      <dsp:style>
        <a:lnRef idx="0">
          <a:scrgbClr r="0" g="0" b="0"/>
        </a:lnRef>
        <a:fillRef idx="1">
          <a:scrgbClr r="0" g="0" b="0"/>
        </a:fillRef>
        <a:effectRef idx="0">
          <a:scrgbClr r="0" g="0" b="0"/>
        </a:effectRef>
        <a:fontRef idx="minor"/>
      </dsp:style>
    </dsp:sp>
    <dsp:sp modelId="{1E21DCE1-7B63-4350-9118-62A304328D41}">
      <dsp:nvSpPr>
        <dsp:cNvPr id="0" name=""/>
        <dsp:cNvSpPr/>
      </dsp:nvSpPr>
      <dsp:spPr>
        <a:xfrm>
          <a:off x="535070" y="203268"/>
          <a:ext cx="554225" cy="554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C4E6BB-F66B-4A35-AD39-B3DBA79D1A87}">
      <dsp:nvSpPr>
        <dsp:cNvPr id="0" name=""/>
        <dsp:cNvSpPr/>
      </dsp:nvSpPr>
      <dsp:spPr>
        <a:xfrm>
          <a:off x="1494726"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b="0" kern="1200" dirty="0">
              <a:solidFill>
                <a:schemeClr val="tx1"/>
              </a:solidFill>
              <a:latin typeface="+mj-lt"/>
            </a:rPr>
            <a:t>Organization</a:t>
          </a:r>
          <a:endParaRPr lang="en-US" sz="2300" b="0" kern="1200" dirty="0">
            <a:solidFill>
              <a:schemeClr val="tx1"/>
            </a:solidFill>
            <a:latin typeface="+mj-lt"/>
          </a:endParaRPr>
        </a:p>
      </dsp:txBody>
      <dsp:txXfrm>
        <a:off x="1494726" y="2600"/>
        <a:ext cx="2252392" cy="955560"/>
      </dsp:txXfrm>
    </dsp:sp>
    <dsp:sp modelId="{E2EEC713-9CC4-429C-8E11-CFF843846785}">
      <dsp:nvSpPr>
        <dsp:cNvPr id="0" name=""/>
        <dsp:cNvSpPr/>
      </dsp:nvSpPr>
      <dsp:spPr>
        <a:xfrm>
          <a:off x="4139581" y="2600"/>
          <a:ext cx="955560" cy="955560"/>
        </a:xfrm>
        <a:prstGeom prst="ellipse">
          <a:avLst/>
        </a:prstGeom>
        <a:solidFill>
          <a:schemeClr val="accent5"/>
        </a:solidFill>
        <a:ln>
          <a:noFill/>
        </a:ln>
        <a:effectLst/>
      </dsp:spPr>
      <dsp:style>
        <a:lnRef idx="0">
          <a:scrgbClr r="0" g="0" b="0"/>
        </a:lnRef>
        <a:fillRef idx="1">
          <a:scrgbClr r="0" g="0" b="0"/>
        </a:fillRef>
        <a:effectRef idx="0">
          <a:scrgbClr r="0" g="0" b="0"/>
        </a:effectRef>
        <a:fontRef idx="minor"/>
      </dsp:style>
    </dsp:sp>
    <dsp:sp modelId="{CC6FE69D-6E31-40B8-B316-A4B7C10D793A}">
      <dsp:nvSpPr>
        <dsp:cNvPr id="0" name=""/>
        <dsp:cNvSpPr/>
      </dsp:nvSpPr>
      <dsp:spPr>
        <a:xfrm>
          <a:off x="4340248" y="203268"/>
          <a:ext cx="554225" cy="554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8640F9-9DDD-4C7A-8D06-1454CD33F8A5}">
      <dsp:nvSpPr>
        <dsp:cNvPr id="0" name=""/>
        <dsp:cNvSpPr/>
      </dsp:nvSpPr>
      <dsp:spPr>
        <a:xfrm>
          <a:off x="5347283" y="2600"/>
          <a:ext cx="2157634"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b="0" kern="1200" dirty="0">
              <a:solidFill>
                <a:schemeClr val="tx1"/>
              </a:solidFill>
              <a:latin typeface="+mj-lt"/>
            </a:rPr>
            <a:t>Attention to Detail</a:t>
          </a:r>
          <a:endParaRPr lang="en-US" sz="2300" b="0" kern="1200" dirty="0">
            <a:solidFill>
              <a:schemeClr val="tx1"/>
            </a:solidFill>
            <a:latin typeface="+mj-lt"/>
          </a:endParaRPr>
        </a:p>
      </dsp:txBody>
      <dsp:txXfrm>
        <a:off x="5347283" y="2600"/>
        <a:ext cx="2157634" cy="955560"/>
      </dsp:txXfrm>
    </dsp:sp>
    <dsp:sp modelId="{A75FA8B7-6A0E-47F7-88BF-60B655695ADB}">
      <dsp:nvSpPr>
        <dsp:cNvPr id="0" name=""/>
        <dsp:cNvSpPr/>
      </dsp:nvSpPr>
      <dsp:spPr>
        <a:xfrm>
          <a:off x="334403" y="1697888"/>
          <a:ext cx="955560" cy="955560"/>
        </a:xfrm>
        <a:prstGeom prst="ellipse">
          <a:avLst/>
        </a:prstGeom>
        <a:solidFill>
          <a:schemeClr val="accent6"/>
        </a:solidFill>
        <a:ln>
          <a:noFill/>
        </a:ln>
        <a:effectLst/>
      </dsp:spPr>
      <dsp:style>
        <a:lnRef idx="0">
          <a:scrgbClr r="0" g="0" b="0"/>
        </a:lnRef>
        <a:fillRef idx="1">
          <a:scrgbClr r="0" g="0" b="0"/>
        </a:fillRef>
        <a:effectRef idx="0">
          <a:scrgbClr r="0" g="0" b="0"/>
        </a:effectRef>
        <a:fontRef idx="minor"/>
      </dsp:style>
    </dsp:sp>
    <dsp:sp modelId="{4F5387DD-87F7-4F00-911C-7AB6FE490073}">
      <dsp:nvSpPr>
        <dsp:cNvPr id="0" name=""/>
        <dsp:cNvSpPr/>
      </dsp:nvSpPr>
      <dsp:spPr>
        <a:xfrm>
          <a:off x="535070" y="1898556"/>
          <a:ext cx="554225" cy="5542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C944C0-F131-40F9-80D1-81D8A54895EA}">
      <dsp:nvSpPr>
        <dsp:cNvPr id="0" name=""/>
        <dsp:cNvSpPr/>
      </dsp:nvSpPr>
      <dsp:spPr>
        <a:xfrm>
          <a:off x="1494726"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b="0" kern="1200" dirty="0">
              <a:solidFill>
                <a:schemeClr val="tx1"/>
              </a:solidFill>
              <a:latin typeface="+mj-lt"/>
            </a:rPr>
            <a:t>Communication</a:t>
          </a:r>
          <a:endParaRPr lang="en-US" sz="2300" b="0" kern="1200" dirty="0">
            <a:solidFill>
              <a:schemeClr val="tx1"/>
            </a:solidFill>
            <a:latin typeface="+mj-lt"/>
          </a:endParaRPr>
        </a:p>
      </dsp:txBody>
      <dsp:txXfrm>
        <a:off x="1494726" y="1697888"/>
        <a:ext cx="2252392" cy="955560"/>
      </dsp:txXfrm>
    </dsp:sp>
    <dsp:sp modelId="{7C6E4FE2-3BF4-4388-9FDD-44E73356B9D6}">
      <dsp:nvSpPr>
        <dsp:cNvPr id="0" name=""/>
        <dsp:cNvSpPr/>
      </dsp:nvSpPr>
      <dsp:spPr>
        <a:xfrm>
          <a:off x="4139581" y="1697888"/>
          <a:ext cx="955560" cy="955560"/>
        </a:xfrm>
        <a:prstGeom prst="ellipse">
          <a:avLst/>
        </a:prstGeom>
        <a:solidFill>
          <a:schemeClr val="accent1"/>
        </a:solidFill>
        <a:ln>
          <a:noFill/>
        </a:ln>
        <a:effectLst/>
      </dsp:spPr>
      <dsp:style>
        <a:lnRef idx="0">
          <a:scrgbClr r="0" g="0" b="0"/>
        </a:lnRef>
        <a:fillRef idx="1">
          <a:scrgbClr r="0" g="0" b="0"/>
        </a:fillRef>
        <a:effectRef idx="0">
          <a:scrgbClr r="0" g="0" b="0"/>
        </a:effectRef>
        <a:fontRef idx="minor"/>
      </dsp:style>
    </dsp:sp>
    <dsp:sp modelId="{44744682-8C4B-4D4E-92A4-2EB301B9B072}">
      <dsp:nvSpPr>
        <dsp:cNvPr id="0" name=""/>
        <dsp:cNvSpPr/>
      </dsp:nvSpPr>
      <dsp:spPr>
        <a:xfrm>
          <a:off x="4340248" y="1898556"/>
          <a:ext cx="554225" cy="5542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8BABED-CAEF-4302-80CC-E6D646ACC492}">
      <dsp:nvSpPr>
        <dsp:cNvPr id="0" name=""/>
        <dsp:cNvSpPr/>
      </dsp:nvSpPr>
      <dsp:spPr>
        <a:xfrm>
          <a:off x="5299904"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b="0" kern="1200" dirty="0">
              <a:solidFill>
                <a:schemeClr val="tx1"/>
              </a:solidFill>
              <a:latin typeface="+mj-lt"/>
            </a:rPr>
            <a:t>Technical Skills</a:t>
          </a:r>
          <a:endParaRPr lang="en-US" sz="2300" b="0" kern="1200" dirty="0">
            <a:solidFill>
              <a:schemeClr val="tx1"/>
            </a:solidFill>
            <a:latin typeface="+mj-lt"/>
          </a:endParaRPr>
        </a:p>
      </dsp:txBody>
      <dsp:txXfrm>
        <a:off x="5299904" y="1697888"/>
        <a:ext cx="2252392" cy="955560"/>
      </dsp:txXfrm>
    </dsp:sp>
    <dsp:sp modelId="{FA492385-9F8F-4F59-927E-3B8DC5CE681A}">
      <dsp:nvSpPr>
        <dsp:cNvPr id="0" name=""/>
        <dsp:cNvSpPr/>
      </dsp:nvSpPr>
      <dsp:spPr>
        <a:xfrm>
          <a:off x="334403" y="3393176"/>
          <a:ext cx="955560" cy="955560"/>
        </a:xfrm>
        <a:prstGeom prst="ellipse">
          <a:avLst/>
        </a:prstGeom>
        <a:solidFill>
          <a:schemeClr val="accent3"/>
        </a:solidFill>
        <a:ln>
          <a:noFill/>
        </a:ln>
        <a:effectLst/>
      </dsp:spPr>
      <dsp:style>
        <a:lnRef idx="0">
          <a:scrgbClr r="0" g="0" b="0"/>
        </a:lnRef>
        <a:fillRef idx="1">
          <a:scrgbClr r="0" g="0" b="0"/>
        </a:fillRef>
        <a:effectRef idx="0">
          <a:scrgbClr r="0" g="0" b="0"/>
        </a:effectRef>
        <a:fontRef idx="minor"/>
      </dsp:style>
    </dsp:sp>
    <dsp:sp modelId="{BFF3DBDB-213F-47C4-A3F4-C566BC2A17D5}">
      <dsp:nvSpPr>
        <dsp:cNvPr id="0" name=""/>
        <dsp:cNvSpPr/>
      </dsp:nvSpPr>
      <dsp:spPr>
        <a:xfrm>
          <a:off x="535070" y="3593844"/>
          <a:ext cx="554225" cy="554225"/>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486A7E-D7B4-4D00-8A27-E1F805A952D1}">
      <dsp:nvSpPr>
        <dsp:cNvPr id="0" name=""/>
        <dsp:cNvSpPr/>
      </dsp:nvSpPr>
      <dsp:spPr>
        <a:xfrm>
          <a:off x="1494726" y="3393176"/>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0" kern="1200" dirty="0">
              <a:solidFill>
                <a:schemeClr val="tx1"/>
              </a:solidFill>
              <a:latin typeface="+mj-lt"/>
            </a:rPr>
            <a:t>Self-Promotion</a:t>
          </a:r>
          <a:endParaRPr lang="en-US" sz="2400" b="0" kern="1200" dirty="0">
            <a:solidFill>
              <a:schemeClr val="tx1"/>
            </a:solidFill>
            <a:latin typeface="+mj-lt"/>
          </a:endParaRPr>
        </a:p>
      </dsp:txBody>
      <dsp:txXfrm>
        <a:off x="1494726" y="3393176"/>
        <a:ext cx="2252392" cy="955560"/>
      </dsp:txXfrm>
    </dsp:sp>
    <dsp:sp modelId="{A0CE01C1-E3B7-45F7-91A5-969F9C973011}">
      <dsp:nvSpPr>
        <dsp:cNvPr id="0" name=""/>
        <dsp:cNvSpPr/>
      </dsp:nvSpPr>
      <dsp:spPr>
        <a:xfrm>
          <a:off x="4139581" y="3393176"/>
          <a:ext cx="955560" cy="955560"/>
        </a:xfrm>
        <a:prstGeom prst="ellipse">
          <a:avLst/>
        </a:prstGeom>
        <a:solidFill>
          <a:schemeClr val="accent4"/>
        </a:solidFill>
        <a:ln>
          <a:noFill/>
        </a:ln>
        <a:effectLst/>
      </dsp:spPr>
      <dsp:style>
        <a:lnRef idx="0">
          <a:scrgbClr r="0" g="0" b="0"/>
        </a:lnRef>
        <a:fillRef idx="1">
          <a:scrgbClr r="0" g="0" b="0"/>
        </a:fillRef>
        <a:effectRef idx="0">
          <a:scrgbClr r="0" g="0" b="0"/>
        </a:effectRef>
        <a:fontRef idx="minor"/>
      </dsp:style>
    </dsp:sp>
    <dsp:sp modelId="{D7478E03-466A-4D21-81FF-AE1EED422FA9}">
      <dsp:nvSpPr>
        <dsp:cNvPr id="0" name=""/>
        <dsp:cNvSpPr/>
      </dsp:nvSpPr>
      <dsp:spPr>
        <a:xfrm>
          <a:off x="4340248" y="3593844"/>
          <a:ext cx="554225" cy="554225"/>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3C1F33-EDCF-4A4C-AF43-E2F11E3F4EF3}">
      <dsp:nvSpPr>
        <dsp:cNvPr id="0" name=""/>
        <dsp:cNvSpPr/>
      </dsp:nvSpPr>
      <dsp:spPr>
        <a:xfrm>
          <a:off x="5299904" y="3393176"/>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b="0" kern="1200" dirty="0">
              <a:solidFill>
                <a:schemeClr val="tx1"/>
              </a:solidFill>
              <a:latin typeface="+mj-lt"/>
            </a:rPr>
            <a:t>Adaptability</a:t>
          </a:r>
          <a:endParaRPr lang="en-US" sz="2300" b="0" kern="1200" dirty="0">
            <a:solidFill>
              <a:schemeClr val="tx1"/>
            </a:solidFill>
            <a:latin typeface="+mj-lt"/>
          </a:endParaRPr>
        </a:p>
      </dsp:txBody>
      <dsp:txXfrm>
        <a:off x="5299904" y="3393176"/>
        <a:ext cx="2252392" cy="9555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7767B-12E8-4501-A571-5E95FA6CC9E6}">
      <dsp:nvSpPr>
        <dsp:cNvPr id="0" name=""/>
        <dsp:cNvSpPr/>
      </dsp:nvSpPr>
      <dsp:spPr>
        <a:xfrm>
          <a:off x="403768" y="1495"/>
          <a:ext cx="1043314" cy="1043314"/>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C4F48D-BB6C-4D3B-8D4B-57E16C866E43}">
      <dsp:nvSpPr>
        <dsp:cNvPr id="0" name=""/>
        <dsp:cNvSpPr/>
      </dsp:nvSpPr>
      <dsp:spPr>
        <a:xfrm>
          <a:off x="626114" y="223841"/>
          <a:ext cx="598623" cy="598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1D4350-0FA2-4E17-845B-A7F0FDEDAD84}">
      <dsp:nvSpPr>
        <dsp:cNvPr id="0" name=""/>
        <dsp:cNvSpPr/>
      </dsp:nvSpPr>
      <dsp:spPr>
        <a:xfrm>
          <a:off x="70250" y="1369776"/>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b="0" kern="1200" cap="none" dirty="0">
              <a:latin typeface="+mj-lt"/>
            </a:rPr>
            <a:t>CV</a:t>
          </a:r>
          <a:endParaRPr lang="en-US" sz="1800" b="0" kern="1200" cap="none" dirty="0">
            <a:latin typeface="+mj-lt"/>
          </a:endParaRPr>
        </a:p>
      </dsp:txBody>
      <dsp:txXfrm>
        <a:off x="70250" y="1369776"/>
        <a:ext cx="1710351" cy="684140"/>
      </dsp:txXfrm>
    </dsp:sp>
    <dsp:sp modelId="{EADBAB26-AE34-4537-9ECD-ACACD0522257}">
      <dsp:nvSpPr>
        <dsp:cNvPr id="0" name=""/>
        <dsp:cNvSpPr/>
      </dsp:nvSpPr>
      <dsp:spPr>
        <a:xfrm>
          <a:off x="2413431" y="1495"/>
          <a:ext cx="1043314" cy="1043314"/>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A4610-890D-4E5A-8FD2-1F34878C9064}">
      <dsp:nvSpPr>
        <dsp:cNvPr id="0" name=""/>
        <dsp:cNvSpPr/>
      </dsp:nvSpPr>
      <dsp:spPr>
        <a:xfrm>
          <a:off x="2635777" y="223841"/>
          <a:ext cx="598623" cy="598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0C5483-02F9-4892-9ED4-FA2827CA6DEA}">
      <dsp:nvSpPr>
        <dsp:cNvPr id="0" name=""/>
        <dsp:cNvSpPr/>
      </dsp:nvSpPr>
      <dsp:spPr>
        <a:xfrm>
          <a:off x="2079913" y="1369776"/>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b="0" kern="1200" cap="none" dirty="0">
              <a:latin typeface="+mj-lt"/>
            </a:rPr>
            <a:t>Cover</a:t>
          </a:r>
          <a:r>
            <a:rPr lang="en-GB" sz="1800" b="0" kern="1200" cap="none" dirty="0">
              <a:latin typeface="Century Gothic" panose="020B0502020202020204" pitchFamily="34" charset="0"/>
            </a:rPr>
            <a:t> letter</a:t>
          </a:r>
          <a:endParaRPr lang="en-US" sz="1800" b="0" kern="1200" cap="none" dirty="0">
            <a:latin typeface="Century Gothic" panose="020B0502020202020204" pitchFamily="34" charset="0"/>
          </a:endParaRPr>
        </a:p>
      </dsp:txBody>
      <dsp:txXfrm>
        <a:off x="2079913" y="1369776"/>
        <a:ext cx="1710351" cy="684140"/>
      </dsp:txXfrm>
    </dsp:sp>
    <dsp:sp modelId="{95DC37A9-760A-4A49-B057-7186F36AA2BC}">
      <dsp:nvSpPr>
        <dsp:cNvPr id="0" name=""/>
        <dsp:cNvSpPr/>
      </dsp:nvSpPr>
      <dsp:spPr>
        <a:xfrm>
          <a:off x="4423094" y="1495"/>
          <a:ext cx="1043314" cy="1043314"/>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7593D-044D-4B24-861F-7099F242FAFE}">
      <dsp:nvSpPr>
        <dsp:cNvPr id="0" name=""/>
        <dsp:cNvSpPr/>
      </dsp:nvSpPr>
      <dsp:spPr>
        <a:xfrm>
          <a:off x="4645440" y="223841"/>
          <a:ext cx="598623" cy="598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028A2D-8C7C-4D28-8436-DDC7F1D3AF57}">
      <dsp:nvSpPr>
        <dsp:cNvPr id="0" name=""/>
        <dsp:cNvSpPr/>
      </dsp:nvSpPr>
      <dsp:spPr>
        <a:xfrm>
          <a:off x="4089576" y="1369776"/>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b="0" kern="1200" cap="none" dirty="0">
              <a:latin typeface="+mj-lt"/>
            </a:rPr>
            <a:t>LinkedIn profile</a:t>
          </a:r>
          <a:endParaRPr lang="en-US" sz="1800" b="0" kern="1200" cap="none" dirty="0">
            <a:latin typeface="+mj-lt"/>
          </a:endParaRPr>
        </a:p>
      </dsp:txBody>
      <dsp:txXfrm>
        <a:off x="4089576" y="1369776"/>
        <a:ext cx="1710351" cy="684140"/>
      </dsp:txXfrm>
    </dsp:sp>
    <dsp:sp modelId="{8A1B4634-C61B-4F76-8C7E-E28E96128D66}">
      <dsp:nvSpPr>
        <dsp:cNvPr id="0" name=""/>
        <dsp:cNvSpPr/>
      </dsp:nvSpPr>
      <dsp:spPr>
        <a:xfrm>
          <a:off x="6432757" y="1495"/>
          <a:ext cx="1043314" cy="1043314"/>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1B4CB-EF83-482E-8527-C259112E3664}">
      <dsp:nvSpPr>
        <dsp:cNvPr id="0" name=""/>
        <dsp:cNvSpPr/>
      </dsp:nvSpPr>
      <dsp:spPr>
        <a:xfrm>
          <a:off x="6655103" y="223841"/>
          <a:ext cx="598623" cy="598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9AE0AE-6977-49C1-B8C2-860BBCB7142A}">
      <dsp:nvSpPr>
        <dsp:cNvPr id="0" name=""/>
        <dsp:cNvSpPr/>
      </dsp:nvSpPr>
      <dsp:spPr>
        <a:xfrm>
          <a:off x="6099239" y="1369776"/>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b="0" kern="1200" cap="none" dirty="0">
              <a:latin typeface="+mj-lt"/>
            </a:rPr>
            <a:t>Elevator Pitch</a:t>
          </a:r>
          <a:endParaRPr lang="en-US" sz="1800" b="0" kern="1200" cap="none" dirty="0">
            <a:latin typeface="+mj-lt"/>
          </a:endParaRPr>
        </a:p>
      </dsp:txBody>
      <dsp:txXfrm>
        <a:off x="6099239" y="1369776"/>
        <a:ext cx="1710351" cy="684140"/>
      </dsp:txXfrm>
    </dsp:sp>
    <dsp:sp modelId="{ECF5355B-0EA7-44C3-91BD-D1F1C3B999B7}">
      <dsp:nvSpPr>
        <dsp:cNvPr id="0" name=""/>
        <dsp:cNvSpPr/>
      </dsp:nvSpPr>
      <dsp:spPr>
        <a:xfrm>
          <a:off x="2025412" y="2481505"/>
          <a:ext cx="1043314" cy="1043314"/>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5EA2F6-3A95-47F1-B6A6-87DCA1BBFF11}">
      <dsp:nvSpPr>
        <dsp:cNvPr id="0" name=""/>
        <dsp:cNvSpPr/>
      </dsp:nvSpPr>
      <dsp:spPr>
        <a:xfrm>
          <a:off x="2247758" y="2703851"/>
          <a:ext cx="598623" cy="5986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988E23-09C5-4AEC-871D-FF4B5AF868A3}">
      <dsp:nvSpPr>
        <dsp:cNvPr id="0" name=""/>
        <dsp:cNvSpPr/>
      </dsp:nvSpPr>
      <dsp:spPr>
        <a:xfrm>
          <a:off x="1691894" y="3849786"/>
          <a:ext cx="1710351"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b="0" kern="1200" cap="none" dirty="0">
              <a:latin typeface="+mj-lt"/>
            </a:rPr>
            <a:t>Work projects</a:t>
          </a:r>
          <a:endParaRPr lang="en-US" sz="1800" b="0" kern="1200" cap="none" dirty="0">
            <a:latin typeface="+mj-lt"/>
          </a:endParaRPr>
        </a:p>
      </dsp:txBody>
      <dsp:txXfrm>
        <a:off x="1691894" y="3849786"/>
        <a:ext cx="1710351" cy="684140"/>
      </dsp:txXfrm>
    </dsp:sp>
    <dsp:sp modelId="{87977E57-FA56-49FC-B1EB-158335FFF3C3}">
      <dsp:nvSpPr>
        <dsp:cNvPr id="0" name=""/>
        <dsp:cNvSpPr/>
      </dsp:nvSpPr>
      <dsp:spPr>
        <a:xfrm>
          <a:off x="4423094" y="2481505"/>
          <a:ext cx="1043314" cy="1043314"/>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981006-C523-4054-BA2B-74209F435CD3}">
      <dsp:nvSpPr>
        <dsp:cNvPr id="0" name=""/>
        <dsp:cNvSpPr/>
      </dsp:nvSpPr>
      <dsp:spPr>
        <a:xfrm>
          <a:off x="4645440" y="2703851"/>
          <a:ext cx="598623" cy="59862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629214-DCFA-4940-9C88-087DF11D2EE0}">
      <dsp:nvSpPr>
        <dsp:cNvPr id="0" name=""/>
        <dsp:cNvSpPr/>
      </dsp:nvSpPr>
      <dsp:spPr>
        <a:xfrm>
          <a:off x="3701557" y="3849786"/>
          <a:ext cx="2486389" cy="684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b="0" kern="1200" cap="none" dirty="0">
              <a:latin typeface="+mj-lt"/>
            </a:rPr>
            <a:t>Recommendations</a:t>
          </a:r>
          <a:endParaRPr lang="en-US" sz="1800" b="0" kern="1200" cap="none" dirty="0">
            <a:latin typeface="+mj-lt"/>
          </a:endParaRPr>
        </a:p>
      </dsp:txBody>
      <dsp:txXfrm>
        <a:off x="3701557" y="3849786"/>
        <a:ext cx="2486389" cy="6841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A8167-C00D-44ED-8A68-C2B69A5B9B68}">
      <dsp:nvSpPr>
        <dsp:cNvPr id="0" name=""/>
        <dsp:cNvSpPr/>
      </dsp:nvSpPr>
      <dsp:spPr>
        <a:xfrm>
          <a:off x="0" y="0"/>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253262-CDC3-4C61-9947-97E7F42B8BE3}">
      <dsp:nvSpPr>
        <dsp:cNvPr id="0" name=""/>
        <dsp:cNvSpPr/>
      </dsp:nvSpPr>
      <dsp:spPr>
        <a:xfrm>
          <a:off x="0" y="0"/>
          <a:ext cx="6245265" cy="27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defRPr cap="all"/>
          </a:pPr>
          <a:r>
            <a:rPr lang="en-US" sz="4600" kern="1200" cap="none" dirty="0">
              <a:latin typeface="+mj-lt"/>
            </a:rPr>
            <a:t>www.uwtsd.ac.uk</a:t>
          </a:r>
        </a:p>
      </dsp:txBody>
      <dsp:txXfrm>
        <a:off x="0" y="0"/>
        <a:ext cx="6245265" cy="2794673"/>
      </dsp:txXfrm>
    </dsp:sp>
    <dsp:sp modelId="{D32E6E1E-0DBD-4907-825C-71B2C250F71D}">
      <dsp:nvSpPr>
        <dsp:cNvPr id="0" name=""/>
        <dsp:cNvSpPr/>
      </dsp:nvSpPr>
      <dsp:spPr>
        <a:xfrm>
          <a:off x="0" y="2794673"/>
          <a:ext cx="6245265" cy="0"/>
        </a:xfrm>
        <a:prstGeom prst="line">
          <a:avLst/>
        </a:prstGeom>
        <a:solidFill>
          <a:schemeClr val="accent2">
            <a:hueOff val="6163298"/>
            <a:satOff val="0"/>
            <a:lumOff val="18628"/>
            <a:alphaOff val="0"/>
          </a:schemeClr>
        </a:solidFill>
        <a:ln w="12700" cap="flat" cmpd="sng" algn="ctr">
          <a:solidFill>
            <a:schemeClr val="accent2">
              <a:hueOff val="6163298"/>
              <a:satOff val="0"/>
              <a:lumOff val="1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DFFE05-7E0D-4B17-B3F0-FAB76929974D}">
      <dsp:nvSpPr>
        <dsp:cNvPr id="0" name=""/>
        <dsp:cNvSpPr/>
      </dsp:nvSpPr>
      <dsp:spPr>
        <a:xfrm>
          <a:off x="0" y="2794673"/>
          <a:ext cx="6245265" cy="27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defRPr cap="all"/>
          </a:pPr>
          <a:r>
            <a:rPr lang="en-GB" sz="4600" kern="1200" cap="none" dirty="0">
              <a:latin typeface="+mj-lt"/>
            </a:rPr>
            <a:t>careers@uwtsd.ac.uk</a:t>
          </a:r>
          <a:endParaRPr lang="en-US" sz="4600" kern="1200" cap="none" dirty="0">
            <a:latin typeface="+mj-lt"/>
          </a:endParaRPr>
        </a:p>
      </dsp:txBody>
      <dsp:txXfrm>
        <a:off x="0" y="2794673"/>
        <a:ext cx="6245265" cy="279467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63F21B-32BA-43A0-B844-A1730CEBD122}" type="datetimeFigureOut">
              <a:rPr lang="en-GB" smtClean="0"/>
              <a:t>07/10/2024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8D159A-38E8-4302-A8D9-D801C96378BB}" type="slidenum">
              <a:rPr lang="en-GB" smtClean="0"/>
              <a:t>‹#›</a:t>
            </a:fld>
            <a:endParaRPr lang="en-GB"/>
          </a:p>
        </p:txBody>
      </p:sp>
    </p:spTree>
    <p:extLst>
      <p:ext uri="{BB962C8B-B14F-4D97-AF65-F5344CB8AC3E}">
        <p14:creationId xmlns:p14="http://schemas.microsoft.com/office/powerpoint/2010/main" val="453157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79DE9C-A1E9-4492-AE38-19B87D398E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7084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self reflection as your superpower!  </a:t>
            </a:r>
          </a:p>
          <a:p>
            <a:endParaRPr lang="en-GB" dirty="0"/>
          </a:p>
          <a:p>
            <a:r>
              <a:rPr lang="en-GB" dirty="0"/>
              <a:t>If you understand what your strengths are, if you know what you like and what you don’t then factor in the labour market information, you’ll have a pretty good start to creating some career goals for yourself.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79DE9C-A1E9-4492-AE38-19B87D398E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5284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questions to consider when reflecting on your strengths, skills, and preferences.   </a:t>
            </a:r>
          </a:p>
          <a:p>
            <a:r>
              <a:rPr lang="en-GB" dirty="0"/>
              <a:t>This exercise isn’t limited to your course, think about your employment, volunteering, hobbies, and any other clubs or societies you are a part of.  What do you enjoy about those, what do you find challenging, any significant achievements relating to things outside of your course.  This will be important for establishing your goals but also in creating your employment portfolio. </a:t>
            </a:r>
          </a:p>
          <a:p>
            <a:endParaRPr lang="en-GB" dirty="0"/>
          </a:p>
          <a:p>
            <a:r>
              <a:rPr lang="en-GB" dirty="0"/>
              <a:t>Now flip the focus:  What things in my life am I not so proud of? What areas of study / work do I struggle with? What do I least enjoy about study / work?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79DE9C-A1E9-4492-AE38-19B87D398E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6801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looking at the employability skills it is important to consider that they aren’t superficial.  The are not stand alone skills or one dimensional.  </a:t>
            </a:r>
          </a:p>
          <a:p>
            <a:endParaRPr lang="en-GB" dirty="0"/>
          </a:p>
          <a:p>
            <a:r>
              <a:rPr lang="en-GB" dirty="0"/>
              <a:t>Let’s break down communication as an example.  This factors into team work, writing reports, problem solving, giving presentations etc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79DE9C-A1E9-4492-AE38-19B87D398E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0596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lot of different ways to articulate your skills and achievements to showcase your strengths in this area.  This is 21 examples of different verbs and examples of communication.  Where you’d need to convey or accept information in one form or another.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79DE9C-A1E9-4492-AE38-19B87D398E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4068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Thinking: Analysing a problem from different angles to understand it better and come up with effective solutions.</a:t>
            </a:r>
          </a:p>
          <a:p>
            <a:r>
              <a:rPr lang="en-GB" dirty="0"/>
              <a:t>Creativity: Thinking outside the box to find innovative solutions to problems. This can involve brainstorming sessions where all ideas are considered.</a:t>
            </a:r>
          </a:p>
          <a:p>
            <a:r>
              <a:rPr lang="en-GB" dirty="0"/>
              <a:t>Research Skills: Gathering information from various sources to understand the problem and potential solutions better.</a:t>
            </a:r>
          </a:p>
          <a:p>
            <a:r>
              <a:rPr lang="en-GB" dirty="0"/>
              <a:t>Decision-Making: Evaluating different options and choosing the best course of action based on the available information.</a:t>
            </a:r>
          </a:p>
          <a:p>
            <a:r>
              <a:rPr lang="en-GB" dirty="0"/>
              <a:t>Collaboration: Working with peers to solve problems. This can involve sharing ideas, dividing tasks, and supporting each other.</a:t>
            </a:r>
          </a:p>
          <a:p>
            <a:r>
              <a:rPr lang="en-GB" dirty="0"/>
              <a:t>Adaptability: Being flexible and willing to change strategies if the initial approach doesn’t work.</a:t>
            </a:r>
          </a:p>
          <a:p>
            <a:r>
              <a:rPr lang="en-GB" dirty="0"/>
              <a:t>Logical Reasoning: Using logic to connect different pieces of information and draw conclusions.</a:t>
            </a:r>
          </a:p>
          <a:p>
            <a:r>
              <a:rPr lang="en-GB" dirty="0"/>
              <a:t>Persistence: Continuing to work on a problem despite difficulties or setbacks.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79DE9C-A1E9-4492-AE38-19B87D398E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09378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Improves Team productivity – </a:t>
            </a:r>
          </a:p>
          <a:p>
            <a:r>
              <a:rPr lang="en-GB" dirty="0"/>
              <a:t>Reduces stress and promotes work life balance</a:t>
            </a:r>
          </a:p>
          <a:p>
            <a:r>
              <a:rPr lang="en-GB" dirty="0"/>
              <a:t>Encourages innovation – people who work within a team can bounce off and build on each others ideas, creating something for one purpose can be repurposed for something else or redesigned, something great can be created that would never have been thought of by a single person on their own.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79DE9C-A1E9-4492-AE38-19B87D398E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82172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Avoid asking vague questions, be specific about what you need.  Generic requests such as “Can you check this over?”, won’t provide the feedback you are looking for to improve your project/assignment.  Instead try “The data in this table doesn’t look right to me, can you check my numbers please?”</a:t>
            </a:r>
          </a:p>
          <a:p>
            <a:r>
              <a:rPr lang="en-GB" dirty="0"/>
              <a:t>Set Clear Goals and Priorities:</a:t>
            </a:r>
          </a:p>
          <a:p>
            <a:r>
              <a:rPr lang="en-GB" dirty="0"/>
              <a:t>Define your objectives and break them down into smaller tasks.</a:t>
            </a:r>
          </a:p>
          <a:p>
            <a:r>
              <a:rPr lang="en-GB" dirty="0"/>
              <a:t>Prioritize tasks based on urgency and importance.</a:t>
            </a:r>
          </a:p>
          <a:p>
            <a:r>
              <a:rPr lang="en-GB" dirty="0"/>
              <a:t>Create a Productive Workspace:</a:t>
            </a:r>
          </a:p>
          <a:p>
            <a:r>
              <a:rPr lang="en-GB" dirty="0"/>
              <a:t>Designate a quiet, organized area for work.</a:t>
            </a:r>
          </a:p>
          <a:p>
            <a:r>
              <a:rPr lang="en-GB" dirty="0"/>
              <a:t>Ensure good lighting, comfortable seating, and minimal distractions.</a:t>
            </a:r>
          </a:p>
          <a:p>
            <a:r>
              <a:rPr lang="en-GB" dirty="0"/>
              <a:t>Time Management:</a:t>
            </a:r>
          </a:p>
          <a:p>
            <a:r>
              <a:rPr lang="en-GB" dirty="0"/>
              <a:t>Use tools like the Pomodoro Technique to stay focused.</a:t>
            </a:r>
          </a:p>
          <a:p>
            <a:r>
              <a:rPr lang="en-GB" dirty="0"/>
              <a:t>Set specific work hours and take regular breaks.</a:t>
            </a:r>
          </a:p>
          <a:p>
            <a:r>
              <a:rPr lang="en-GB" dirty="0"/>
              <a:t>Self-Discipline:</a:t>
            </a:r>
          </a:p>
          <a:p>
            <a:r>
              <a:rPr lang="en-GB" dirty="0"/>
              <a:t>Stick to your schedule and avoid procrastination.</a:t>
            </a:r>
          </a:p>
          <a:p>
            <a:r>
              <a:rPr lang="en-GB" dirty="0"/>
              <a:t>Set boundaries with family and friends during work hours.</a:t>
            </a:r>
          </a:p>
          <a:p>
            <a:r>
              <a:rPr lang="en-GB" dirty="0"/>
              <a:t>Stay Connected:</a:t>
            </a:r>
          </a:p>
          <a:p>
            <a:r>
              <a:rPr lang="en-GB" dirty="0"/>
              <a:t>Regularly communicate with colleagues, clients, or collaborators.</a:t>
            </a:r>
          </a:p>
          <a:p>
            <a:r>
              <a:rPr lang="en-GB" dirty="0"/>
              <a:t>Use tools like Slack, Zoom, or Microsoft Teams.</a:t>
            </a:r>
          </a:p>
          <a:p>
            <a:r>
              <a:rPr lang="en-GB" dirty="0"/>
              <a:t>Continuous Learning:</a:t>
            </a:r>
          </a:p>
          <a:p>
            <a:r>
              <a:rPr lang="en-GB" dirty="0"/>
              <a:t>Stay updated on industry trends and new technologies.</a:t>
            </a:r>
          </a:p>
          <a:p>
            <a:r>
              <a:rPr lang="en-GB" dirty="0"/>
              <a:t>Invest time in online courses or webinars.</a:t>
            </a:r>
          </a:p>
          <a:p>
            <a:r>
              <a:rPr lang="en-GB" dirty="0"/>
              <a:t>Health and Well-Being:</a:t>
            </a:r>
          </a:p>
          <a:p>
            <a:r>
              <a:rPr lang="en-GB" dirty="0"/>
              <a:t>Take care of your physical and mental health.</a:t>
            </a:r>
          </a:p>
          <a:p>
            <a:r>
              <a:rPr lang="en-GB" dirty="0"/>
              <a:t>Exercise, eat well, and get enough rest.</a:t>
            </a:r>
          </a:p>
          <a:p>
            <a:r>
              <a:rPr lang="en-GB" dirty="0"/>
              <a:t>Remember, working independently requires self-motivation and adaptability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79DE9C-A1E9-4492-AE38-19B87D398E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5375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Organization: Collecting and arranging your work samples, certifications, and other relevant documents in a coherent and accessible manner1.</a:t>
            </a:r>
          </a:p>
          <a:p>
            <a:r>
              <a:rPr lang="en-GB" dirty="0"/>
              <a:t>Communication: Clearly explaining your role in each project, the skills you used, and the outcomes achieved.</a:t>
            </a:r>
          </a:p>
          <a:p>
            <a:r>
              <a:rPr lang="en-GB" dirty="0"/>
              <a:t>Self-Promotion: Highlighting your strengths and achievements confidently without coming across as boastful.</a:t>
            </a:r>
          </a:p>
          <a:p>
            <a:r>
              <a:rPr lang="en-GB" dirty="0"/>
              <a:t>Attention to Detail: Ensuring that all information is accurate, up-to-date, and presented professionally.</a:t>
            </a:r>
          </a:p>
          <a:p>
            <a:r>
              <a:rPr lang="en-GB" dirty="0"/>
              <a:t>Technical Skills: Depending on your field, this might include creating digital portfolios, using software to compile your work, or even coding a personal website.</a:t>
            </a:r>
          </a:p>
          <a:p>
            <a:r>
              <a:rPr lang="en-GB" dirty="0"/>
              <a:t>Adaptability: Tailoring your portfolio to different job applications, ensuring it aligns with the specific requirements and preferences of potential employers.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79DE9C-A1E9-4492-AE38-19B87D398E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567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7995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anchor="b"/>
          <a:lstStyle>
            <a:lvl1pPr algn="l">
              <a:defRPr sz="54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1653056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dirty="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3237542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93036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anchor="b">
            <a:normAutofit/>
          </a:bodyPr>
          <a:lstStyle>
            <a:lvl1pPr algn="ctr">
              <a:defRPr sz="60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dirty="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1383973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114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anchor="b"/>
          <a:lstStyle>
            <a:lvl1pPr algn="l">
              <a:lnSpc>
                <a:spcPct val="110000"/>
              </a:lnSpc>
              <a:spcBef>
                <a:spcPts val="1000"/>
              </a:spcBef>
              <a:defRPr sz="3600" b="0" i="0" cap="none"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311562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a:lstStyle>
            <a:lvl1pPr>
              <a:defRPr sz="5400" b="1" cap="all" baseline="0">
                <a:solidFill>
                  <a:schemeClr val="bg1"/>
                </a:solidFill>
              </a:defRPr>
            </a:lvl1pPr>
          </a:lstStyle>
          <a:p>
            <a:r>
              <a:rPr lang="en-US" dirty="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a:lstStyle>
            <a:lvl1pPr>
              <a:defRPr>
                <a:solidFill>
                  <a:schemeClr val="bg1"/>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a:lstStyle>
            <a:lvl1pPr>
              <a:defRPr>
                <a:solidFill>
                  <a:schemeClr val="bg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bg1"/>
                </a:solidFill>
              </a:defRPr>
            </a:lvl1pPr>
          </a:lstStyle>
          <a:p>
            <a:fld id="{D8DA9DAA-006C-4F4B-980E-E3DF019B24E2}" type="slidenum">
              <a:rPr lang="en-US" smtClean="0"/>
              <a:pPr/>
              <a:t>‹#›</a:t>
            </a:fld>
            <a:endParaRPr lang="en-US" dirty="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1416799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1550647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3706471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115325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7502309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anchor="b"/>
          <a:lstStyle>
            <a:lvl1pPr algn="r">
              <a:defRPr sz="4800" b="1" cap="all" spc="400" baseline="0">
                <a:solidFill>
                  <a:schemeClr val="bg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a:lstStyle>
            <a:lvl1pPr marL="0" indent="0" algn="r">
              <a:buNone/>
              <a:defRPr sz="18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7655846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15277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77429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66335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7194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131223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4.pn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sp>
        <p:nvSpPr>
          <p:cNvPr id="2" name="TextBox 1">
            <a:extLst>
              <a:ext uri="{FF2B5EF4-FFF2-40B4-BE49-F238E27FC236}">
                <a16:creationId xmlns:a16="http://schemas.microsoft.com/office/drawing/2014/main" id="{65C7658D-5C1C-6C66-E822-60F29A7DFAEE}"/>
              </a:ext>
            </a:extLst>
          </p:cNvPr>
          <p:cNvSpPr txBox="1"/>
          <p:nvPr/>
        </p:nvSpPr>
        <p:spPr>
          <a:xfrm>
            <a:off x="1522030" y="1209220"/>
            <a:ext cx="9147940" cy="2337238"/>
          </a:xfrm>
          <a:prstGeom prst="rect">
            <a:avLst/>
          </a:prstGeom>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563"/>
              </a:spcAft>
              <a:buClrTx/>
              <a:buSzTx/>
              <a:buFontTx/>
              <a:buNone/>
              <a:tabLst/>
              <a:defRPr/>
            </a:pPr>
            <a:r>
              <a:rPr kumimoji="0" lang="en-US" sz="6000" b="1" i="0" u="none" strike="noStrike" kern="1200" cap="all" spc="0" normalizeH="0" baseline="0" noProof="0">
                <a:ln>
                  <a:noFill/>
                </a:ln>
                <a:solidFill>
                  <a:prstClr val="white"/>
                </a:solidFill>
                <a:effectLst/>
                <a:uLnTx/>
                <a:uFillTx/>
                <a:latin typeface="Univers"/>
                <a:ea typeface="+mn-ea"/>
                <a:cs typeface="+mn-cs"/>
              </a:rPr>
              <a:t>Employability Skills</a:t>
            </a:r>
          </a:p>
        </p:txBody>
      </p:sp>
      <p:sp>
        <p:nvSpPr>
          <p:cNvPr id="6"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8"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6"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cxnSp>
        <p:nvCxnSpPr>
          <p:cNvPr id="18" name="Straight Connector 1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9953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479394" y="1070800"/>
            <a:ext cx="3939688" cy="5583126"/>
          </a:xfrm>
        </p:spPr>
        <p:txBody>
          <a:bodyPr vert="horz" lIns="91440" tIns="45720" rIns="91440" bIns="45720" rtlCol="0" anchor="ctr">
            <a:normAutofit/>
          </a:bodyPr>
          <a:lstStyle/>
          <a:p>
            <a:r>
              <a:rPr lang="en-US" sz="7200" b="1" kern="1200" cap="all" spc="400" dirty="0">
                <a:solidFill>
                  <a:schemeClr val="tx1"/>
                </a:solidFill>
                <a:latin typeface="+mj-lt"/>
                <a:ea typeface="+mj-ea"/>
                <a:cs typeface="+mj-cs"/>
              </a:rPr>
              <a:t>What we’ll talk about</a:t>
            </a:r>
            <a:endParaRPr lang="en-US" sz="7200" kern="1200" dirty="0">
              <a:solidFill>
                <a:schemeClr val="tx1"/>
              </a:solidFill>
              <a:latin typeface="+mj-lt"/>
              <a:ea typeface="+mj-ea"/>
              <a:cs typeface="+mj-cs"/>
            </a:endParaRPr>
          </a:p>
        </p:txBody>
      </p:sp>
      <p:sp>
        <p:nvSpPr>
          <p:cNvPr id="7" name="Date Placeholder 6">
            <a:extLst>
              <a:ext uri="{FF2B5EF4-FFF2-40B4-BE49-F238E27FC236}">
                <a16:creationId xmlns:a16="http://schemas.microsoft.com/office/drawing/2014/main" id="{05C25F72-F9A7-42F9-9720-0801ED77D4D1}"/>
              </a:ext>
            </a:extLst>
          </p:cNvPr>
          <p:cNvSpPr>
            <a:spLocks noGrp="1"/>
          </p:cNvSpPr>
          <p:nvPr>
            <p:ph type="dt" sz="half" idx="10"/>
          </p:nvPr>
        </p:nvSpPr>
        <p:spPr>
          <a:xfrm>
            <a:off x="838200" y="319592"/>
            <a:ext cx="2743200" cy="365125"/>
          </a:xfrm>
        </p:spPr>
        <p:txBody>
          <a:bodyPr vert="horz" lIns="91440" tIns="45720" rIns="91440" bIns="4572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all" spc="100" normalizeH="0" baseline="0" noProof="0">
              <a:ln>
                <a:noFill/>
              </a:ln>
              <a:solidFill>
                <a:srgbClr val="243FFF"/>
              </a:solidFill>
              <a:effectLst/>
              <a:uLnTx/>
              <a:uFillTx/>
              <a:latin typeface="Univers"/>
              <a:ea typeface="+mn-ea"/>
              <a:cs typeface="+mn-cs"/>
            </a:endParaRPr>
          </a:p>
        </p:txBody>
      </p:sp>
      <p:sp>
        <p:nvSpPr>
          <p:cNvPr id="8" name="Footer Placeholder 7">
            <a:extLst>
              <a:ext uri="{FF2B5EF4-FFF2-40B4-BE49-F238E27FC236}">
                <a16:creationId xmlns:a16="http://schemas.microsoft.com/office/drawing/2014/main" id="{AEEDFC2F-FF0A-4EC9-A0BB-0AA2B1E6BA4A}"/>
              </a:ext>
            </a:extLst>
          </p:cNvPr>
          <p:cNvSpPr>
            <a:spLocks noGrp="1"/>
          </p:cNvSpPr>
          <p:nvPr>
            <p:ph type="ftr" sz="quarter" idx="11"/>
          </p:nvPr>
        </p:nvSpPr>
        <p:spPr>
          <a:xfrm>
            <a:off x="4038600" y="319592"/>
            <a:ext cx="4114800" cy="365125"/>
          </a:xfrm>
        </p:spPr>
        <p:txBody>
          <a:bodyPr vert="horz" lIns="91440" tIns="45720" rIns="91440" bIns="4572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all" spc="100" normalizeH="0" baseline="0" noProof="0">
              <a:ln>
                <a:noFill/>
              </a:ln>
              <a:solidFill>
                <a:srgbClr val="243FFF"/>
              </a:solidFill>
              <a:effectLst/>
              <a:uLnTx/>
              <a:uFillTx/>
              <a:latin typeface="Univers"/>
              <a:ea typeface="+mn-ea"/>
              <a:cs typeface="+mn-cs"/>
            </a:endParaRPr>
          </a:p>
        </p:txBody>
      </p:sp>
      <p:sp>
        <p:nvSpPr>
          <p:cNvPr id="9" name="Slide Number Placeholder 8">
            <a:extLst>
              <a:ext uri="{FF2B5EF4-FFF2-40B4-BE49-F238E27FC236}">
                <a16:creationId xmlns:a16="http://schemas.microsoft.com/office/drawing/2014/main" id="{6DCF8D89-56D9-4E2B-9838-07DFB6E9D2BB}"/>
              </a:ext>
            </a:extLst>
          </p:cNvPr>
          <p:cNvSpPr>
            <a:spLocks noGrp="1"/>
          </p:cNvSpPr>
          <p:nvPr>
            <p:ph type="sldNum" sz="quarter" idx="12"/>
          </p:nvPr>
        </p:nvSpPr>
        <p:spPr>
          <a:xfrm>
            <a:off x="8610600" y="319592"/>
            <a:ext cx="2743200"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all" spc="100" normalizeH="0" baseline="0" noProof="0">
              <a:ln>
                <a:noFill/>
              </a:ln>
              <a:solidFill>
                <a:srgbClr val="243FFF"/>
              </a:solidFill>
              <a:effectLst/>
              <a:uLnTx/>
              <a:uFillTx/>
              <a:latin typeface="Univers"/>
              <a:ea typeface="+mn-ea"/>
              <a:cs typeface="+mn-cs"/>
            </a:endParaRPr>
          </a:p>
        </p:txBody>
      </p:sp>
      <p:cxnSp>
        <p:nvCxnSpPr>
          <p:cNvPr id="19" name="Straight Connector 1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1" name="Text Placeholder 3">
            <a:extLst>
              <a:ext uri="{FF2B5EF4-FFF2-40B4-BE49-F238E27FC236}">
                <a16:creationId xmlns:a16="http://schemas.microsoft.com/office/drawing/2014/main" id="{09F04B91-F1FE-52CD-2E05-D2AF91CF34B9}"/>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8122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AA2874F-4F44-458F-3E30-189FEDE3AA79}"/>
              </a:ext>
            </a:extLst>
          </p:cNvPr>
          <p:cNvSpPr txBox="1"/>
          <p:nvPr/>
        </p:nvSpPr>
        <p:spPr>
          <a:xfrm>
            <a:off x="2152650" y="557188"/>
            <a:ext cx="2871788" cy="5567891"/>
          </a:xfrm>
          <a:prstGeom prst="rect">
            <a:avLst/>
          </a:prstGeom>
        </p:spPr>
        <p:txBody>
          <a:bodyPr vert="horz" lIns="85725" tIns="42863" rIns="85725" bIns="42863" rtlCol="0" anchor="ctr">
            <a:normAutofit/>
          </a:bodyPr>
          <a:lstStyle/>
          <a:p>
            <a:pPr marL="0" marR="0" lvl="0" indent="0" algn="l" defTabSz="914400" rtl="0" eaLnBrk="1" fontAlgn="auto" latinLnBrk="0" hangingPunct="1">
              <a:lnSpc>
                <a:spcPct val="90000"/>
              </a:lnSpc>
              <a:spcBef>
                <a:spcPct val="0"/>
              </a:spcBef>
              <a:spcAft>
                <a:spcPts val="563"/>
              </a:spcAft>
              <a:buClrTx/>
              <a:buSzTx/>
              <a:buFontTx/>
              <a:buNone/>
              <a:tabLst/>
              <a:defRPr/>
            </a:pPr>
            <a:r>
              <a:rPr kumimoji="0" lang="en-US" sz="4500" b="1" i="0" u="none" strike="noStrike" kern="1200" cap="none" spc="0" normalizeH="0" baseline="0" noProof="0" dirty="0">
                <a:ln>
                  <a:noFill/>
                </a:ln>
                <a:solidFill>
                  <a:srgbClr val="10013F"/>
                </a:solidFill>
                <a:effectLst/>
                <a:uLnTx/>
                <a:uFillTx/>
                <a:latin typeface="Century Gothic" panose="020B0502020202020204" pitchFamily="34" charset="0"/>
                <a:ea typeface="+mn-ea"/>
                <a:cs typeface="+mn-cs"/>
              </a:rPr>
              <a:t>Graduate Attributes</a:t>
            </a:r>
          </a:p>
        </p:txBody>
      </p:sp>
      <p:graphicFrame>
        <p:nvGraphicFramePr>
          <p:cNvPr id="7" name="TextBox 4">
            <a:extLst>
              <a:ext uri="{FF2B5EF4-FFF2-40B4-BE49-F238E27FC236}">
                <a16:creationId xmlns:a16="http://schemas.microsoft.com/office/drawing/2014/main" id="{A9A96BFD-4E40-AA11-6237-190269CA4627}"/>
              </a:ext>
            </a:extLst>
          </p:cNvPr>
          <p:cNvGraphicFramePr/>
          <p:nvPr/>
        </p:nvGraphicFramePr>
        <p:xfrm>
          <a:off x="5343906" y="620392"/>
          <a:ext cx="46977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qr code with black dots&#10;&#10;Description automatically generated">
            <a:extLst>
              <a:ext uri="{FF2B5EF4-FFF2-40B4-BE49-F238E27FC236}">
                <a16:creationId xmlns:a16="http://schemas.microsoft.com/office/drawing/2014/main" id="{887C84CE-1130-0B22-11E2-DB6BB44712FD}"/>
              </a:ext>
            </a:extLst>
          </p:cNvPr>
          <p:cNvPicPr>
            <a:picLocks noChangeAspect="1"/>
          </p:cNvPicPr>
          <p:nvPr/>
        </p:nvPicPr>
        <p:blipFill>
          <a:blip r:embed="rId8"/>
          <a:stretch>
            <a:fillRect/>
          </a:stretch>
        </p:blipFill>
        <p:spPr>
          <a:xfrm>
            <a:off x="912115" y="5265313"/>
            <a:ext cx="1413992" cy="1413992"/>
          </a:xfrm>
          <a:prstGeom prst="rect">
            <a:avLst/>
          </a:prstGeom>
        </p:spPr>
      </p:pic>
      <p:sp>
        <p:nvSpPr>
          <p:cNvPr id="6" name="TextBox 5">
            <a:extLst>
              <a:ext uri="{FF2B5EF4-FFF2-40B4-BE49-F238E27FC236}">
                <a16:creationId xmlns:a16="http://schemas.microsoft.com/office/drawing/2014/main" id="{E5E52D9D-940F-B3CC-C991-EDFC697E20B9}"/>
              </a:ext>
            </a:extLst>
          </p:cNvPr>
          <p:cNvSpPr txBox="1"/>
          <p:nvPr/>
        </p:nvSpPr>
        <p:spPr>
          <a:xfrm>
            <a:off x="881063" y="4800771"/>
            <a:ext cx="1986441" cy="35208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88" b="0" i="0" u="none" strike="noStrike" kern="1200" cap="none" spc="0" normalizeH="0" baseline="0" noProof="0" dirty="0">
                <a:ln>
                  <a:noFill/>
                </a:ln>
                <a:solidFill>
                  <a:prstClr val="black"/>
                </a:solidFill>
                <a:effectLst/>
                <a:uLnTx/>
                <a:uFillTx/>
                <a:latin typeface="Univers"/>
                <a:ea typeface="+mn-ea"/>
                <a:cs typeface="+mn-cs"/>
              </a:rPr>
              <a:t>More information</a:t>
            </a:r>
          </a:p>
        </p:txBody>
      </p:sp>
    </p:spTree>
    <p:extLst>
      <p:ext uri="{BB962C8B-B14F-4D97-AF65-F5344CB8AC3E}">
        <p14:creationId xmlns:p14="http://schemas.microsoft.com/office/powerpoint/2010/main" val="2987676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963792" y="4406078"/>
            <a:ext cx="1857375" cy="1326905"/>
          </a:xfrm>
          <a:custGeom>
            <a:avLst/>
            <a:gdLst/>
            <a:ahLst/>
            <a:cxnLst/>
            <a:rect l="l" t="t" r="r" b="b"/>
            <a:pathLst>
              <a:path w="6669128" h="5852160">
                <a:moveTo>
                  <a:pt x="0" y="0"/>
                </a:moveTo>
                <a:lnTo>
                  <a:pt x="6669128" y="0"/>
                </a:lnTo>
                <a:lnTo>
                  <a:pt x="6669128" y="5852160"/>
                </a:lnTo>
                <a:lnTo>
                  <a:pt x="0" y="5852160"/>
                </a:lnTo>
                <a:lnTo>
                  <a:pt x="0"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88" b="0" i="0" u="none" strike="noStrike" kern="1200" cap="none" spc="0" normalizeH="0" baseline="0" noProof="0" dirty="0">
              <a:ln>
                <a:noFill/>
              </a:ln>
              <a:solidFill>
                <a:prstClr val="black"/>
              </a:solidFill>
              <a:effectLst/>
              <a:uLnTx/>
              <a:uFillTx/>
              <a:latin typeface="Univers"/>
              <a:ea typeface="+mn-ea"/>
              <a:cs typeface="+mn-cs"/>
            </a:endParaRPr>
          </a:p>
        </p:txBody>
      </p:sp>
      <p:graphicFrame>
        <p:nvGraphicFramePr>
          <p:cNvPr id="6" name="Diagram 5">
            <a:extLst>
              <a:ext uri="{FF2B5EF4-FFF2-40B4-BE49-F238E27FC236}">
                <a16:creationId xmlns:a16="http://schemas.microsoft.com/office/drawing/2014/main" id="{FA348459-A966-6A0A-634F-30C89D991E35}"/>
              </a:ext>
            </a:extLst>
          </p:cNvPr>
          <p:cNvGraphicFramePr/>
          <p:nvPr/>
        </p:nvGraphicFramePr>
        <p:xfrm>
          <a:off x="2452688" y="251315"/>
          <a:ext cx="8421258" cy="57494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A qr code with black dots&#10;&#10;Description automatically generated">
            <a:extLst>
              <a:ext uri="{FF2B5EF4-FFF2-40B4-BE49-F238E27FC236}">
                <a16:creationId xmlns:a16="http://schemas.microsoft.com/office/drawing/2014/main" id="{1F8356A2-9F42-9D76-2B79-2561ABC8378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81063" y="5214937"/>
            <a:ext cx="1571625" cy="1571625"/>
          </a:xfrm>
          <a:prstGeom prst="rect">
            <a:avLst/>
          </a:prstGeom>
        </p:spPr>
      </p:pic>
      <p:sp>
        <p:nvSpPr>
          <p:cNvPr id="7" name="TextBox 6">
            <a:extLst>
              <a:ext uri="{FF2B5EF4-FFF2-40B4-BE49-F238E27FC236}">
                <a16:creationId xmlns:a16="http://schemas.microsoft.com/office/drawing/2014/main" id="{3D439C38-C4BF-9C1C-820F-5B757229C71D}"/>
              </a:ext>
            </a:extLst>
          </p:cNvPr>
          <p:cNvSpPr txBox="1"/>
          <p:nvPr/>
        </p:nvSpPr>
        <p:spPr>
          <a:xfrm>
            <a:off x="881063" y="4800771"/>
            <a:ext cx="2270173" cy="35208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88" b="0" i="0" u="none" strike="noStrike" kern="1200" cap="none" spc="0" normalizeH="0" baseline="0" noProof="0" dirty="0">
                <a:ln>
                  <a:noFill/>
                </a:ln>
                <a:solidFill>
                  <a:prstClr val="black"/>
                </a:solidFill>
                <a:effectLst/>
                <a:uLnTx/>
                <a:uFillTx/>
                <a:latin typeface="Univers"/>
                <a:ea typeface="+mn-ea"/>
                <a:cs typeface="+mn-cs"/>
              </a:rPr>
              <a:t>Career Assessments</a:t>
            </a:r>
          </a:p>
        </p:txBody>
      </p:sp>
      <p:sp>
        <p:nvSpPr>
          <p:cNvPr id="8" name="TextBox 7">
            <a:extLst>
              <a:ext uri="{FF2B5EF4-FFF2-40B4-BE49-F238E27FC236}">
                <a16:creationId xmlns:a16="http://schemas.microsoft.com/office/drawing/2014/main" id="{E7FC7EE4-09F0-0C36-D174-CCA4DFD74548}"/>
              </a:ext>
            </a:extLst>
          </p:cNvPr>
          <p:cNvSpPr txBox="1"/>
          <p:nvPr/>
        </p:nvSpPr>
        <p:spPr>
          <a:xfrm>
            <a:off x="8831518" y="5858124"/>
            <a:ext cx="2989649" cy="535531"/>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563"/>
              </a:spcAft>
              <a:buClrTx/>
              <a:buSzTx/>
              <a:buFontTx/>
              <a:buNone/>
              <a:tabLst/>
              <a:defRPr/>
            </a:pPr>
            <a:r>
              <a:rPr kumimoji="0" lang="en-US" sz="3200" i="0" u="none" strike="noStrike" kern="1200" cap="none" spc="0" normalizeH="0" baseline="0" noProof="0" dirty="0">
                <a:ln>
                  <a:noFill/>
                </a:ln>
                <a:solidFill>
                  <a:prstClr val="black"/>
                </a:solidFill>
                <a:effectLst/>
                <a:uLnTx/>
                <a:uFillTx/>
                <a:latin typeface="+mj-lt"/>
                <a:ea typeface="+mn-ea"/>
                <a:cs typeface="+mn-cs"/>
              </a:rPr>
              <a:t>Self Reflection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Folded Corner 5">
            <a:extLst>
              <a:ext uri="{FF2B5EF4-FFF2-40B4-BE49-F238E27FC236}">
                <a16:creationId xmlns:a16="http://schemas.microsoft.com/office/drawing/2014/main" id="{5C8D228C-7A5E-B8F0-1995-CD041C887D8D}"/>
              </a:ext>
            </a:extLst>
          </p:cNvPr>
          <p:cNvSpPr/>
          <p:nvPr/>
        </p:nvSpPr>
        <p:spPr>
          <a:xfrm>
            <a:off x="2238375" y="857250"/>
            <a:ext cx="6072188" cy="2714625"/>
          </a:xfrm>
          <a:prstGeom prst="foldedCorner">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88" b="0" i="0" u="none" strike="noStrike" kern="1200" cap="none" spc="0" normalizeH="0" baseline="0" noProof="0">
              <a:ln>
                <a:noFill/>
              </a:ln>
              <a:solidFill>
                <a:prstClr val="white"/>
              </a:solidFill>
              <a:effectLst/>
              <a:uLnTx/>
              <a:uFillTx/>
              <a:latin typeface="Univers"/>
              <a:ea typeface="+mn-ea"/>
              <a:cs typeface="+mn-cs"/>
            </a:endParaRPr>
          </a:p>
        </p:txBody>
      </p:sp>
      <p:sp>
        <p:nvSpPr>
          <p:cNvPr id="2" name="TextBox 1">
            <a:extLst>
              <a:ext uri="{FF2B5EF4-FFF2-40B4-BE49-F238E27FC236}">
                <a16:creationId xmlns:a16="http://schemas.microsoft.com/office/drawing/2014/main" id="{CE8F00F2-B066-4CC6-DBBC-B01ABEE28EAF}"/>
              </a:ext>
            </a:extLst>
          </p:cNvPr>
          <p:cNvSpPr txBox="1"/>
          <p:nvPr/>
        </p:nvSpPr>
        <p:spPr>
          <a:xfrm>
            <a:off x="2607573" y="1262379"/>
            <a:ext cx="4632807" cy="191058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88" b="1" i="0" u="none" strike="noStrike" kern="1200" cap="none" spc="0" normalizeH="0" baseline="0" noProof="0" dirty="0">
                <a:ln>
                  <a:noFill/>
                </a:ln>
                <a:solidFill>
                  <a:srgbClr val="333333"/>
                </a:solidFill>
                <a:effectLst/>
                <a:uLnTx/>
                <a:uFillTx/>
                <a:latin typeface="Unilever"/>
                <a:ea typeface="+mn-ea"/>
                <a:cs typeface="+mn-cs"/>
              </a:rPr>
              <a:t>What are my key achievements?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88" b="0" i="0" u="none" strike="noStrike" kern="1200" cap="none" spc="0" normalizeH="0" baseline="0" noProof="0" dirty="0">
              <a:ln>
                <a:noFill/>
              </a:ln>
              <a:solidFill>
                <a:srgbClr val="333333"/>
              </a:solidFill>
              <a:effectLst/>
              <a:highlight>
                <a:srgbClr val="FFFFFF"/>
              </a:highlight>
              <a:uLnTx/>
              <a:uFillTx/>
              <a:latin typeface="Unilev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88" b="1" i="0" u="none" strike="noStrike" kern="1200" cap="none" spc="0" normalizeH="0" baseline="0" noProof="0" dirty="0">
                <a:ln>
                  <a:noFill/>
                </a:ln>
                <a:solidFill>
                  <a:srgbClr val="333333"/>
                </a:solidFill>
                <a:effectLst/>
                <a:uLnTx/>
                <a:uFillTx/>
                <a:latin typeface="Unilever"/>
                <a:ea typeface="+mn-ea"/>
                <a:cs typeface="+mn-cs"/>
              </a:rPr>
              <a:t>What do I feel most proud of?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88" b="0" i="0" u="none" strike="noStrike" kern="1200" cap="none" spc="0" normalizeH="0" baseline="0" noProof="0" dirty="0">
              <a:ln>
                <a:noFill/>
              </a:ln>
              <a:solidFill>
                <a:srgbClr val="333333"/>
              </a:solidFill>
              <a:effectLst/>
              <a:highlight>
                <a:srgbClr val="FFFFFF"/>
              </a:highlight>
              <a:uLnTx/>
              <a:uFillTx/>
              <a:latin typeface="Unilev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88" b="1" i="0" u="none" strike="noStrike" kern="1200" cap="none" spc="0" normalizeH="0" baseline="0" noProof="0" dirty="0">
                <a:ln>
                  <a:noFill/>
                </a:ln>
                <a:solidFill>
                  <a:srgbClr val="333333"/>
                </a:solidFill>
                <a:effectLst/>
                <a:uLnTx/>
                <a:uFillTx/>
                <a:latin typeface="Unilever"/>
                <a:ea typeface="+mn-ea"/>
                <a:cs typeface="+mn-cs"/>
              </a:rPr>
              <a:t>Which parts of my studies come naturally to me?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88" b="0" i="0" u="none" strike="noStrike" kern="1200" cap="none" spc="0" normalizeH="0" baseline="0" noProof="0" dirty="0">
              <a:ln>
                <a:noFill/>
              </a:ln>
              <a:solidFill>
                <a:srgbClr val="333333"/>
              </a:solidFill>
              <a:effectLst/>
              <a:highlight>
                <a:srgbClr val="FFFFFF"/>
              </a:highlight>
              <a:uLnTx/>
              <a:uFillTx/>
              <a:latin typeface="Unilev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88" b="1" i="0" u="none" strike="noStrike" kern="1200" cap="none" spc="0" normalizeH="0" baseline="0" noProof="0" dirty="0">
                <a:ln>
                  <a:noFill/>
                </a:ln>
                <a:solidFill>
                  <a:srgbClr val="333333"/>
                </a:solidFill>
                <a:effectLst/>
                <a:uLnTx/>
                <a:uFillTx/>
                <a:latin typeface="Unilever"/>
                <a:ea typeface="+mn-ea"/>
                <a:cs typeface="+mn-cs"/>
              </a:rPr>
              <a:t>Which areas do I enjoy the most? </a:t>
            </a:r>
            <a:endParaRPr kumimoji="0" lang="en-GB" sz="1688" b="1" i="0" u="none" strike="noStrike" kern="1200" cap="none" spc="0" normalizeH="0" baseline="0" noProof="0" dirty="0">
              <a:ln>
                <a:noFill/>
              </a:ln>
              <a:solidFill>
                <a:prstClr val="black"/>
              </a:solidFill>
              <a:effectLst/>
              <a:uLnTx/>
              <a:uFillTx/>
              <a:latin typeface="Unilever"/>
              <a:ea typeface="+mn-ea"/>
              <a:cs typeface="+mn-cs"/>
            </a:endParaRPr>
          </a:p>
        </p:txBody>
      </p:sp>
      <p:sp>
        <p:nvSpPr>
          <p:cNvPr id="7" name="Arrow: Curved Up 6">
            <a:extLst>
              <a:ext uri="{FF2B5EF4-FFF2-40B4-BE49-F238E27FC236}">
                <a16:creationId xmlns:a16="http://schemas.microsoft.com/office/drawing/2014/main" id="{64CDBF00-F611-C44D-4B9C-4FC60D3BDF5A}"/>
              </a:ext>
            </a:extLst>
          </p:cNvPr>
          <p:cNvSpPr/>
          <p:nvPr/>
        </p:nvSpPr>
        <p:spPr>
          <a:xfrm>
            <a:off x="7371293" y="3429000"/>
            <a:ext cx="1140143" cy="685800"/>
          </a:xfrm>
          <a:prstGeom prst="curvedUpArrow">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88" b="0" i="0" u="none" strike="noStrike" kern="1200" cap="none" spc="0" normalizeH="0" baseline="0" noProof="0">
              <a:ln>
                <a:noFill/>
              </a:ln>
              <a:solidFill>
                <a:prstClr val="black"/>
              </a:solidFill>
              <a:effectLst/>
              <a:uLnTx/>
              <a:uFillTx/>
              <a:latin typeface="Univers"/>
              <a:ea typeface="+mn-ea"/>
              <a:cs typeface="+mn-cs"/>
            </a:endParaRPr>
          </a:p>
        </p:txBody>
      </p:sp>
      <p:sp>
        <p:nvSpPr>
          <p:cNvPr id="8" name="TextBox 7">
            <a:extLst>
              <a:ext uri="{FF2B5EF4-FFF2-40B4-BE49-F238E27FC236}">
                <a16:creationId xmlns:a16="http://schemas.microsoft.com/office/drawing/2014/main" id="{99D5EE96-93E2-7DFB-EAAA-2063261BA6F1}"/>
              </a:ext>
            </a:extLst>
          </p:cNvPr>
          <p:cNvSpPr txBox="1"/>
          <p:nvPr/>
        </p:nvSpPr>
        <p:spPr>
          <a:xfrm>
            <a:off x="8908591" y="3122684"/>
            <a:ext cx="1351672" cy="1304203"/>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625" b="0" i="0" u="none" strike="noStrike" kern="1200" cap="none" spc="0" normalizeH="0" baseline="0" noProof="0" dirty="0">
                <a:ln>
                  <a:noFill/>
                </a:ln>
                <a:solidFill>
                  <a:prstClr val="black"/>
                </a:solidFill>
                <a:effectLst/>
                <a:uLnTx/>
                <a:uFillTx/>
                <a:latin typeface="Univers"/>
                <a:ea typeface="+mn-ea"/>
                <a:cs typeface="+mn-cs"/>
              </a:rPr>
              <a:t>Now flip the focus</a:t>
            </a:r>
          </a:p>
        </p:txBody>
      </p:sp>
      <p:graphicFrame>
        <p:nvGraphicFramePr>
          <p:cNvPr id="4" name="TextBox 2">
            <a:extLst>
              <a:ext uri="{FF2B5EF4-FFF2-40B4-BE49-F238E27FC236}">
                <a16:creationId xmlns:a16="http://schemas.microsoft.com/office/drawing/2014/main" id="{350D07F1-A550-6BBE-CAD6-2F886CC60020}"/>
              </a:ext>
            </a:extLst>
          </p:cNvPr>
          <p:cNvGraphicFramePr/>
          <p:nvPr>
            <p:extLst>
              <p:ext uri="{D42A27DB-BD31-4B8C-83A1-F6EECF244321}">
                <p14:modId xmlns:p14="http://schemas.microsoft.com/office/powerpoint/2010/main" val="1057227941"/>
              </p:ext>
            </p:extLst>
          </p:nvPr>
        </p:nvGraphicFramePr>
        <p:xfrm>
          <a:off x="1738313" y="5072063"/>
          <a:ext cx="8521950" cy="14815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7223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551384" y="714375"/>
            <a:ext cx="7089232" cy="4886325"/>
            <a:chOff x="0" y="0"/>
            <a:chExt cx="11054080" cy="7802880"/>
          </a:xfrm>
          <a:solidFill>
            <a:schemeClr val="accent2">
              <a:lumMod val="50000"/>
            </a:schemeClr>
          </a:solidFill>
        </p:grpSpPr>
        <p:sp>
          <p:nvSpPr>
            <p:cNvPr id="3" name="AutoShape 3"/>
            <p:cNvSpPr/>
            <p:nvPr/>
          </p:nvSpPr>
          <p:spPr>
            <a:xfrm>
              <a:off x="0" y="0"/>
              <a:ext cx="5463540" cy="3837940"/>
            </a:xfrm>
            <a:prstGeom prst="rect">
              <a:avLst/>
            </a:prstGeom>
            <a:solidFill>
              <a:schemeClr val="accent5"/>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88" b="0" i="0" u="none" strike="noStrike" kern="1200" cap="none" spc="0" normalizeH="0" baseline="0" noProof="0" dirty="0">
                <a:ln>
                  <a:noFill/>
                </a:ln>
                <a:solidFill>
                  <a:prstClr val="black"/>
                </a:solidFill>
                <a:effectLst/>
                <a:uLnTx/>
                <a:uFillTx/>
                <a:latin typeface="Univers"/>
                <a:ea typeface="+mn-ea"/>
                <a:cs typeface="+mn-cs"/>
              </a:endParaRPr>
            </a:p>
          </p:txBody>
        </p:sp>
        <p:sp>
          <p:nvSpPr>
            <p:cNvPr id="4" name="AutoShape 4"/>
            <p:cNvSpPr/>
            <p:nvPr/>
          </p:nvSpPr>
          <p:spPr>
            <a:xfrm>
              <a:off x="5590540" y="0"/>
              <a:ext cx="5463540" cy="3837940"/>
            </a:xfrm>
            <a:prstGeom prst="rect">
              <a:avLst/>
            </a:prstGeom>
            <a:solidFill>
              <a:schemeClr val="accent6"/>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88" b="0" i="0" u="none" strike="noStrike" kern="1200" cap="none" spc="0" normalizeH="0" baseline="0" noProof="0" dirty="0">
                <a:ln>
                  <a:noFill/>
                </a:ln>
                <a:solidFill>
                  <a:prstClr val="black"/>
                </a:solidFill>
                <a:effectLst/>
                <a:uLnTx/>
                <a:uFillTx/>
                <a:latin typeface="Univers"/>
                <a:ea typeface="+mn-ea"/>
                <a:cs typeface="+mn-cs"/>
              </a:endParaRPr>
            </a:p>
          </p:txBody>
        </p:sp>
        <p:sp>
          <p:nvSpPr>
            <p:cNvPr id="5" name="AutoShape 5"/>
            <p:cNvSpPr/>
            <p:nvPr/>
          </p:nvSpPr>
          <p:spPr>
            <a:xfrm>
              <a:off x="0" y="3964940"/>
              <a:ext cx="5463540" cy="3837940"/>
            </a:xfrm>
            <a:prstGeom prst="rect">
              <a:avLst/>
            </a:prstGeom>
            <a:solidFill>
              <a:schemeClr val="accent4">
                <a:lumMod val="75000"/>
              </a:schemeClr>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88" b="0" i="0" u="none" strike="noStrike" kern="1200" cap="none" spc="0" normalizeH="0" baseline="0" noProof="0" dirty="0">
                <a:ln>
                  <a:noFill/>
                </a:ln>
                <a:solidFill>
                  <a:prstClr val="black"/>
                </a:solidFill>
                <a:effectLst/>
                <a:uLnTx/>
                <a:uFillTx/>
                <a:latin typeface="Univers"/>
                <a:ea typeface="+mn-ea"/>
                <a:cs typeface="+mn-cs"/>
              </a:endParaRPr>
            </a:p>
          </p:txBody>
        </p:sp>
        <p:sp>
          <p:nvSpPr>
            <p:cNvPr id="6" name="AutoShape 6"/>
            <p:cNvSpPr/>
            <p:nvPr/>
          </p:nvSpPr>
          <p:spPr>
            <a:xfrm>
              <a:off x="5590540" y="3964940"/>
              <a:ext cx="5463540" cy="3837940"/>
            </a:xfrm>
            <a:prstGeom prst="rect">
              <a:avLst/>
            </a:prstGeom>
            <a:solidFill>
              <a:schemeClr val="accent2"/>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88" b="0" i="0" u="none" strike="noStrike" kern="1200" cap="none" spc="0" normalizeH="0" baseline="0" noProof="0">
                <a:ln>
                  <a:noFill/>
                </a:ln>
                <a:solidFill>
                  <a:prstClr val="black"/>
                </a:solidFill>
                <a:effectLst/>
                <a:uLnTx/>
                <a:uFillTx/>
                <a:latin typeface="Univers"/>
                <a:ea typeface="+mn-ea"/>
                <a:cs typeface="+mn-cs"/>
              </a:endParaRPr>
            </a:p>
          </p:txBody>
        </p:sp>
      </p:grpSp>
      <p:sp>
        <p:nvSpPr>
          <p:cNvPr id="7" name="TextBox 7"/>
          <p:cNvSpPr txBox="1"/>
          <p:nvPr/>
        </p:nvSpPr>
        <p:spPr>
          <a:xfrm>
            <a:off x="230770" y="1770135"/>
            <a:ext cx="7772400" cy="449034"/>
          </a:xfrm>
          <a:prstGeom prst="rect">
            <a:avLst/>
          </a:prstGeom>
        </p:spPr>
        <p:txBody>
          <a:bodyPr lIns="0" tIns="0" rIns="0" bIns="0" rtlCol="0" anchor="t">
            <a:spAutoFit/>
          </a:bodyPr>
          <a:lstStyle/>
          <a:p>
            <a:pPr marL="0" marR="0" lvl="0" indent="0" algn="ctr" defTabSz="914400" rtl="0" eaLnBrk="1" fontAlgn="auto" latinLnBrk="0" hangingPunct="1">
              <a:lnSpc>
                <a:spcPts val="3674"/>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white"/>
                </a:solidFill>
                <a:effectLst/>
                <a:uLnTx/>
                <a:uFillTx/>
                <a:latin typeface="Univers"/>
                <a:ea typeface="Archivo Black"/>
                <a:cs typeface="Archivo Black"/>
                <a:sym typeface="Archivo Black"/>
              </a:rPr>
              <a:t>Verbal</a:t>
            </a:r>
          </a:p>
        </p:txBody>
      </p:sp>
      <p:sp>
        <p:nvSpPr>
          <p:cNvPr id="8" name="TextBox 8"/>
          <p:cNvSpPr txBox="1"/>
          <p:nvPr/>
        </p:nvSpPr>
        <p:spPr>
          <a:xfrm>
            <a:off x="6993762" y="1690605"/>
            <a:ext cx="2018817" cy="444674"/>
          </a:xfrm>
          <a:prstGeom prst="rect">
            <a:avLst/>
          </a:prstGeom>
        </p:spPr>
        <p:txBody>
          <a:bodyPr lIns="0" tIns="0" rIns="0" bIns="0" rtlCol="0" anchor="t">
            <a:spAutoFit/>
          </a:bodyPr>
          <a:lstStyle/>
          <a:p>
            <a:pPr marL="0" marR="0" lvl="0" indent="0" algn="ctr" defTabSz="914400" rtl="0" eaLnBrk="1" fontAlgn="auto" latinLnBrk="0" hangingPunct="1">
              <a:lnSpc>
                <a:spcPts val="3674"/>
              </a:lnSpc>
              <a:spcBef>
                <a:spcPts val="0"/>
              </a:spcBef>
              <a:spcAft>
                <a:spcPts val="0"/>
              </a:spcAft>
              <a:buClrTx/>
              <a:buSzTx/>
              <a:buFontTx/>
              <a:buNone/>
              <a:tabLst/>
              <a:defRPr/>
            </a:pPr>
            <a:r>
              <a:rPr kumimoji="0" lang="en-US" sz="2624" b="1" i="0" u="none" strike="noStrike" kern="1200" cap="none" spc="0" normalizeH="0" baseline="0" noProof="0" dirty="0">
                <a:ln>
                  <a:noFill/>
                </a:ln>
                <a:solidFill>
                  <a:prstClr val="white"/>
                </a:solidFill>
                <a:effectLst/>
                <a:uLnTx/>
                <a:uFillTx/>
                <a:latin typeface="Unilever"/>
                <a:ea typeface="Archivo Black"/>
                <a:cs typeface="Archivo Black"/>
                <a:sym typeface="Archivo Black"/>
              </a:rPr>
              <a:t>Non-Verbal</a:t>
            </a:r>
          </a:p>
        </p:txBody>
      </p:sp>
      <p:sp>
        <p:nvSpPr>
          <p:cNvPr id="9" name="TextBox 9"/>
          <p:cNvSpPr txBox="1"/>
          <p:nvPr/>
        </p:nvSpPr>
        <p:spPr>
          <a:xfrm>
            <a:off x="3126884" y="4175452"/>
            <a:ext cx="2018817" cy="432491"/>
          </a:xfrm>
          <a:prstGeom prst="rect">
            <a:avLst/>
          </a:prstGeom>
        </p:spPr>
        <p:txBody>
          <a:bodyPr lIns="0" tIns="0" rIns="0" bIns="0" rtlCol="0" anchor="t">
            <a:spAutoFit/>
          </a:bodyPr>
          <a:lstStyle/>
          <a:p>
            <a:pPr marL="0" marR="0" lvl="0" indent="0" algn="ctr" defTabSz="914400" rtl="0" eaLnBrk="1" fontAlgn="auto" latinLnBrk="0" hangingPunct="1">
              <a:lnSpc>
                <a:spcPts val="3674"/>
              </a:lnSpc>
              <a:spcBef>
                <a:spcPts val="0"/>
              </a:spcBef>
              <a:spcAft>
                <a:spcPts val="0"/>
              </a:spcAft>
              <a:buClrTx/>
              <a:buSzTx/>
              <a:buFontTx/>
              <a:buNone/>
              <a:tabLst/>
              <a:defRPr/>
            </a:pPr>
            <a:r>
              <a:rPr kumimoji="0" lang="en-US" sz="2624" b="1" i="0" u="none" strike="noStrike" kern="1200" cap="none" spc="0" normalizeH="0" baseline="0" noProof="0" dirty="0">
                <a:ln>
                  <a:noFill/>
                </a:ln>
                <a:solidFill>
                  <a:prstClr val="white"/>
                </a:solidFill>
                <a:effectLst/>
                <a:uLnTx/>
                <a:uFillTx/>
                <a:latin typeface="Archivo Black"/>
                <a:ea typeface="Archivo Black"/>
                <a:cs typeface="Archivo Black"/>
                <a:sym typeface="Archivo Black"/>
              </a:rPr>
              <a:t> </a:t>
            </a:r>
            <a:r>
              <a:rPr kumimoji="0" lang="en-US" sz="2624" b="1" i="0" u="none" strike="noStrike" kern="1200" cap="none" spc="0" normalizeH="0" baseline="0" noProof="0" dirty="0">
                <a:ln>
                  <a:noFill/>
                </a:ln>
                <a:solidFill>
                  <a:prstClr val="white"/>
                </a:solidFill>
                <a:effectLst/>
                <a:uLnTx/>
                <a:uFillTx/>
                <a:latin typeface="Univers"/>
                <a:ea typeface="Archivo Black"/>
                <a:cs typeface="Archivo Black"/>
                <a:sym typeface="Archivo Black"/>
              </a:rPr>
              <a:t>Written</a:t>
            </a:r>
          </a:p>
        </p:txBody>
      </p:sp>
      <p:sp>
        <p:nvSpPr>
          <p:cNvPr id="10" name="TextBox 10"/>
          <p:cNvSpPr txBox="1"/>
          <p:nvPr/>
        </p:nvSpPr>
        <p:spPr>
          <a:xfrm>
            <a:off x="6993762" y="4071938"/>
            <a:ext cx="2018817" cy="437364"/>
          </a:xfrm>
          <a:prstGeom prst="rect">
            <a:avLst/>
          </a:prstGeom>
        </p:spPr>
        <p:txBody>
          <a:bodyPr lIns="0" tIns="0" rIns="0" bIns="0" rtlCol="0" anchor="t">
            <a:spAutoFit/>
          </a:bodyPr>
          <a:lstStyle/>
          <a:p>
            <a:pPr marL="0" marR="0" lvl="0" indent="0" algn="ctr" defTabSz="914400" rtl="0" eaLnBrk="1" fontAlgn="auto" latinLnBrk="0" hangingPunct="1">
              <a:lnSpc>
                <a:spcPts val="3674"/>
              </a:lnSpc>
              <a:spcBef>
                <a:spcPts val="0"/>
              </a:spcBef>
              <a:spcAft>
                <a:spcPts val="0"/>
              </a:spcAft>
              <a:buClrTx/>
              <a:buSzTx/>
              <a:buFontTx/>
              <a:buNone/>
              <a:tabLst/>
              <a:defRPr/>
            </a:pPr>
            <a:r>
              <a:rPr kumimoji="0" lang="en-US" sz="2624" b="1" i="0" u="none" strike="noStrike" kern="1200" cap="none" spc="0" normalizeH="0" baseline="0" noProof="0" dirty="0">
                <a:ln>
                  <a:noFill/>
                </a:ln>
                <a:solidFill>
                  <a:prstClr val="white"/>
                </a:solidFill>
                <a:effectLst/>
                <a:uLnTx/>
                <a:uFillTx/>
                <a:latin typeface="Univers"/>
                <a:ea typeface="Archivo Black"/>
                <a:cs typeface="Archivo Black"/>
                <a:sym typeface="Archivo Black"/>
              </a:rPr>
              <a:t>Visual</a:t>
            </a:r>
          </a:p>
        </p:txBody>
      </p:sp>
      <p:sp>
        <p:nvSpPr>
          <p:cNvPr id="12" name="TextBox 11">
            <a:extLst>
              <a:ext uri="{FF2B5EF4-FFF2-40B4-BE49-F238E27FC236}">
                <a16:creationId xmlns:a16="http://schemas.microsoft.com/office/drawing/2014/main" id="{C283ECB1-8BE4-D0AE-24AD-6D4E61480D2C}"/>
              </a:ext>
            </a:extLst>
          </p:cNvPr>
          <p:cNvSpPr txBox="1"/>
          <p:nvPr/>
        </p:nvSpPr>
        <p:spPr>
          <a:xfrm>
            <a:off x="8819635" y="6143625"/>
            <a:ext cx="6098058"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Univers"/>
                <a:ea typeface="+mn-ea"/>
                <a:cs typeface="+mn-cs"/>
              </a:rPr>
              <a:t>Communication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qr code with black dots&#10;&#10;Description automatically generated">
            <a:extLst>
              <a:ext uri="{FF2B5EF4-FFF2-40B4-BE49-F238E27FC236}">
                <a16:creationId xmlns:a16="http://schemas.microsoft.com/office/drawing/2014/main" id="{D8E8759A-FACB-79E3-7FBE-60C273B0EB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82063" y="4273693"/>
            <a:ext cx="1606061" cy="1606061"/>
          </a:xfrm>
          <a:prstGeom prst="rect">
            <a:avLst/>
          </a:prstGeom>
        </p:spPr>
      </p:pic>
      <p:sp>
        <p:nvSpPr>
          <p:cNvPr id="7" name="TextBox 6">
            <a:extLst>
              <a:ext uri="{FF2B5EF4-FFF2-40B4-BE49-F238E27FC236}">
                <a16:creationId xmlns:a16="http://schemas.microsoft.com/office/drawing/2014/main" id="{F30D234C-025F-DF76-6277-9F6F8CDCBDE1}"/>
              </a:ext>
            </a:extLst>
          </p:cNvPr>
          <p:cNvSpPr txBox="1"/>
          <p:nvPr/>
        </p:nvSpPr>
        <p:spPr>
          <a:xfrm>
            <a:off x="7953375" y="5879755"/>
            <a:ext cx="2606186" cy="87158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688" b="0" i="0" u="none" strike="noStrike" kern="1200" cap="none" spc="0" normalizeH="0" baseline="0" noProof="0" dirty="0">
                <a:ln>
                  <a:noFill/>
                </a:ln>
                <a:solidFill>
                  <a:prstClr val="black"/>
                </a:solidFill>
                <a:effectLst/>
                <a:uLnTx/>
                <a:uFillTx/>
                <a:latin typeface="Univers"/>
                <a:ea typeface="+mn-ea"/>
                <a:cs typeface="+mn-cs"/>
              </a:rPr>
              <a:t>Power verb generator for your employment portfolio</a:t>
            </a:r>
          </a:p>
        </p:txBody>
      </p:sp>
      <p:graphicFrame>
        <p:nvGraphicFramePr>
          <p:cNvPr id="9" name="TextBox 3">
            <a:extLst>
              <a:ext uri="{FF2B5EF4-FFF2-40B4-BE49-F238E27FC236}">
                <a16:creationId xmlns:a16="http://schemas.microsoft.com/office/drawing/2014/main" id="{C6608337-00C6-D0E4-2BC7-E53F055DA7C9}"/>
              </a:ext>
            </a:extLst>
          </p:cNvPr>
          <p:cNvGraphicFramePr/>
          <p:nvPr/>
        </p:nvGraphicFramePr>
        <p:xfrm>
          <a:off x="2095500" y="547335"/>
          <a:ext cx="5072063" cy="60593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Picture 1">
            <a:extLst>
              <a:ext uri="{FF2B5EF4-FFF2-40B4-BE49-F238E27FC236}">
                <a16:creationId xmlns:a16="http://schemas.microsoft.com/office/drawing/2014/main" id="{49F0E5EE-DD81-8DBD-5924-B4E718F4E626}"/>
              </a:ext>
            </a:extLst>
          </p:cNvPr>
          <p:cNvPicPr>
            <a:picLocks noChangeAspect="1"/>
          </p:cNvPicPr>
          <p:nvPr/>
        </p:nvPicPr>
        <p:blipFill>
          <a:blip r:embed="rId9"/>
          <a:stretch>
            <a:fillRect/>
          </a:stretch>
        </p:blipFill>
        <p:spPr>
          <a:xfrm>
            <a:off x="7953375" y="285833"/>
            <a:ext cx="3143167" cy="3143167"/>
          </a:xfrm>
          <a:prstGeom prst="rect">
            <a:avLst/>
          </a:prstGeom>
        </p:spPr>
      </p:pic>
    </p:spTree>
    <p:extLst>
      <p:ext uri="{BB962C8B-B14F-4D97-AF65-F5344CB8AC3E}">
        <p14:creationId xmlns:p14="http://schemas.microsoft.com/office/powerpoint/2010/main" val="1591843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2">
            <a:extLst>
              <a:ext uri="{FF2B5EF4-FFF2-40B4-BE49-F238E27FC236}">
                <a16:creationId xmlns:a16="http://schemas.microsoft.com/office/drawing/2014/main" id="{E7DD90EE-C5AD-1AE8-ED4A-C970036E2167}"/>
              </a:ext>
            </a:extLst>
          </p:cNvPr>
          <p:cNvGraphicFramePr/>
          <p:nvPr/>
        </p:nvGraphicFramePr>
        <p:xfrm>
          <a:off x="1729947" y="990473"/>
          <a:ext cx="8305974" cy="43504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605260F-F156-867B-0AA2-712836C2F38D}"/>
              </a:ext>
            </a:extLst>
          </p:cNvPr>
          <p:cNvSpPr txBox="1"/>
          <p:nvPr/>
        </p:nvSpPr>
        <p:spPr>
          <a:xfrm>
            <a:off x="901114" y="5344627"/>
            <a:ext cx="1928813" cy="35208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88" b="0" i="0" u="none" strike="noStrike" kern="1200" cap="none" spc="0" normalizeH="0" baseline="0" noProof="0" dirty="0">
                <a:ln>
                  <a:noFill/>
                </a:ln>
                <a:solidFill>
                  <a:prstClr val="black"/>
                </a:solidFill>
                <a:effectLst/>
                <a:uLnTx/>
                <a:uFillTx/>
                <a:latin typeface="Univers"/>
                <a:ea typeface="+mn-ea"/>
                <a:cs typeface="+mn-cs"/>
              </a:rPr>
              <a:t>Problem solving</a:t>
            </a:r>
          </a:p>
        </p:txBody>
      </p:sp>
      <p:sp>
        <p:nvSpPr>
          <p:cNvPr id="5" name="TextBox 4">
            <a:extLst>
              <a:ext uri="{FF2B5EF4-FFF2-40B4-BE49-F238E27FC236}">
                <a16:creationId xmlns:a16="http://schemas.microsoft.com/office/drawing/2014/main" id="{65C17465-CE0C-71C9-F57B-6630B1D1692C}"/>
              </a:ext>
            </a:extLst>
          </p:cNvPr>
          <p:cNvSpPr txBox="1"/>
          <p:nvPr/>
        </p:nvSpPr>
        <p:spPr>
          <a:xfrm>
            <a:off x="8441830" y="5929312"/>
            <a:ext cx="3750170"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Univers"/>
                <a:ea typeface="+mn-ea"/>
                <a:cs typeface="+mn-cs"/>
              </a:rPr>
              <a:t>Problem Solving</a:t>
            </a:r>
          </a:p>
        </p:txBody>
      </p:sp>
      <p:pic>
        <p:nvPicPr>
          <p:cNvPr id="8" name="Picture 7" descr="A qr code with black dots&#10;&#10;Description automatically generated">
            <a:extLst>
              <a:ext uri="{FF2B5EF4-FFF2-40B4-BE49-F238E27FC236}">
                <a16:creationId xmlns:a16="http://schemas.microsoft.com/office/drawing/2014/main" id="{B6B023C5-CB02-8CAB-C6C4-6C2AB6F24087}"/>
              </a:ext>
            </a:extLst>
          </p:cNvPr>
          <p:cNvPicPr>
            <a:picLocks noChangeAspect="1"/>
          </p:cNvPicPr>
          <p:nvPr/>
        </p:nvPicPr>
        <p:blipFill>
          <a:blip r:embed="rId8"/>
          <a:stretch>
            <a:fillRect/>
          </a:stretch>
        </p:blipFill>
        <p:spPr>
          <a:xfrm>
            <a:off x="954728" y="5700409"/>
            <a:ext cx="1141455" cy="1141455"/>
          </a:xfrm>
          <a:prstGeom prst="rect">
            <a:avLst/>
          </a:prstGeom>
        </p:spPr>
      </p:pic>
    </p:spTree>
    <p:extLst>
      <p:ext uri="{BB962C8B-B14F-4D97-AF65-F5344CB8AC3E}">
        <p14:creationId xmlns:p14="http://schemas.microsoft.com/office/powerpoint/2010/main" val="3658379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TextBox 14">
            <a:extLst>
              <a:ext uri="{FF2B5EF4-FFF2-40B4-BE49-F238E27FC236}">
                <a16:creationId xmlns:a16="http://schemas.microsoft.com/office/drawing/2014/main" id="{FF12AB07-370F-2974-5594-3B05E18931CE}"/>
              </a:ext>
            </a:extLst>
          </p:cNvPr>
          <p:cNvGraphicFramePr/>
          <p:nvPr/>
        </p:nvGraphicFramePr>
        <p:xfrm>
          <a:off x="2152650" y="1010047"/>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C5D3FAC-781C-8219-37A4-06DB715325E4}"/>
              </a:ext>
            </a:extLst>
          </p:cNvPr>
          <p:cNvSpPr txBox="1"/>
          <p:nvPr/>
        </p:nvSpPr>
        <p:spPr>
          <a:xfrm>
            <a:off x="9601200" y="6018426"/>
            <a:ext cx="2767913"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Univers (Body)"/>
                <a:ea typeface="+mn-ea"/>
                <a:cs typeface="+mn-cs"/>
              </a:rPr>
              <a:t>Teamwork</a:t>
            </a:r>
          </a:p>
        </p:txBody>
      </p:sp>
    </p:spTree>
    <p:extLst>
      <p:ext uri="{BB962C8B-B14F-4D97-AF65-F5344CB8AC3E}">
        <p14:creationId xmlns:p14="http://schemas.microsoft.com/office/powerpoint/2010/main" val="2145578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TextBox 14">
            <a:extLst>
              <a:ext uri="{FF2B5EF4-FFF2-40B4-BE49-F238E27FC236}">
                <a16:creationId xmlns:a16="http://schemas.microsoft.com/office/drawing/2014/main" id="{FF12AB07-370F-2974-5594-3B05E18931CE}"/>
              </a:ext>
            </a:extLst>
          </p:cNvPr>
          <p:cNvGraphicFramePr/>
          <p:nvPr/>
        </p:nvGraphicFramePr>
        <p:xfrm>
          <a:off x="2152650" y="1010047"/>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6E2EF41-48E8-FB3D-85FD-2564612A1A58}"/>
              </a:ext>
            </a:extLst>
          </p:cNvPr>
          <p:cNvSpPr txBox="1"/>
          <p:nvPr/>
        </p:nvSpPr>
        <p:spPr>
          <a:xfrm>
            <a:off x="7426411" y="5648409"/>
            <a:ext cx="4485503"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Univers"/>
                <a:ea typeface="+mn-ea"/>
                <a:cs typeface="+mn-cs"/>
              </a:rPr>
              <a:t>Independent working</a:t>
            </a:r>
          </a:p>
        </p:txBody>
      </p:sp>
    </p:spTree>
    <p:extLst>
      <p:ext uri="{BB962C8B-B14F-4D97-AF65-F5344CB8AC3E}">
        <p14:creationId xmlns:p14="http://schemas.microsoft.com/office/powerpoint/2010/main" val="2189504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extBox 6">
            <a:extLst>
              <a:ext uri="{FF2B5EF4-FFF2-40B4-BE49-F238E27FC236}">
                <a16:creationId xmlns:a16="http://schemas.microsoft.com/office/drawing/2014/main" id="{1AC9399F-2C7C-E1BD-DACE-DA9B2F3D66F0}"/>
              </a:ext>
            </a:extLst>
          </p:cNvPr>
          <p:cNvGraphicFramePr/>
          <p:nvPr/>
        </p:nvGraphicFramePr>
        <p:xfrm>
          <a:off x="2151506" y="68648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193C4A8F-BE41-C12A-035E-85620D69CAF2}"/>
              </a:ext>
            </a:extLst>
          </p:cNvPr>
          <p:cNvSpPr txBox="1"/>
          <p:nvPr/>
        </p:nvSpPr>
        <p:spPr>
          <a:xfrm>
            <a:off x="7842422" y="5724780"/>
            <a:ext cx="4349578"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Univers"/>
                <a:ea typeface="+mn-ea"/>
                <a:cs typeface="+mn-cs"/>
              </a:rPr>
              <a:t>Creating a portfolio</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TextBox 12">
            <a:extLst>
              <a:ext uri="{FF2B5EF4-FFF2-40B4-BE49-F238E27FC236}">
                <a16:creationId xmlns:a16="http://schemas.microsoft.com/office/drawing/2014/main" id="{6891CE2F-2788-A98D-417F-FFDC048E40FC}"/>
              </a:ext>
            </a:extLst>
          </p:cNvPr>
          <p:cNvGraphicFramePr/>
          <p:nvPr/>
        </p:nvGraphicFramePr>
        <p:xfrm>
          <a:off x="2152650" y="1737361"/>
          <a:ext cx="7879841" cy="45354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sp>
        <p:nvSpPr>
          <p:cNvPr id="2" name="TextBox 1">
            <a:extLst>
              <a:ext uri="{FF2B5EF4-FFF2-40B4-BE49-F238E27FC236}">
                <a16:creationId xmlns:a16="http://schemas.microsoft.com/office/drawing/2014/main" id="{9E04B619-65BE-BAF0-C66C-B3FA3C6B3B88}"/>
              </a:ext>
            </a:extLst>
          </p:cNvPr>
          <p:cNvSpPr txBox="1"/>
          <p:nvPr/>
        </p:nvSpPr>
        <p:spPr>
          <a:xfrm>
            <a:off x="479394" y="1062487"/>
            <a:ext cx="3939688" cy="5583126"/>
          </a:xfrm>
          <a:prstGeom prst="rect">
            <a:avLst/>
          </a:prstGeom>
        </p:spPr>
        <p:txBody>
          <a:bodyPr vert="horz" lIns="91440" tIns="45720" rIns="91440" bIns="45720" rtlCol="0" anchor="ctr">
            <a:normAutofit/>
          </a:bodyPr>
          <a:lstStyle/>
          <a:p>
            <a:pPr marL="0" marR="0" lvl="0" indent="0" algn="r" defTabSz="914400" rtl="0" eaLnBrk="1" fontAlgn="auto" latinLnBrk="0" hangingPunct="1">
              <a:lnSpc>
                <a:spcPct val="90000"/>
              </a:lnSpc>
              <a:spcBef>
                <a:spcPct val="0"/>
              </a:spcBef>
              <a:spcAft>
                <a:spcPts val="563"/>
              </a:spcAft>
              <a:buClrTx/>
              <a:buSzTx/>
              <a:buFontTx/>
              <a:buNone/>
              <a:tabLst/>
              <a:defRPr/>
            </a:pPr>
            <a:r>
              <a:rPr kumimoji="0" lang="en-US" sz="7200" b="1" i="0" u="none" strike="noStrike" kern="1200" cap="none" spc="0" normalizeH="0" baseline="0" noProof="0" dirty="0">
                <a:ln>
                  <a:noFill/>
                </a:ln>
                <a:solidFill>
                  <a:prstClr val="white"/>
                </a:solidFill>
                <a:effectLst/>
                <a:uLnTx/>
                <a:uFillTx/>
                <a:latin typeface="Univers"/>
                <a:ea typeface="+mn-ea"/>
                <a:cs typeface="+mn-cs"/>
              </a:rPr>
              <a:t>Careers Service Contact Details</a:t>
            </a:r>
          </a:p>
        </p:txBody>
      </p:sp>
      <p:sp>
        <p:nvSpPr>
          <p:cNvPr id="14"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6"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cxnSp>
        <p:nvCxnSpPr>
          <p:cNvPr id="18" name="Straight Connector 17">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20"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graphicFrame>
        <p:nvGraphicFramePr>
          <p:cNvPr id="5" name="TextBox 2">
            <a:extLst>
              <a:ext uri="{FF2B5EF4-FFF2-40B4-BE49-F238E27FC236}">
                <a16:creationId xmlns:a16="http://schemas.microsoft.com/office/drawing/2014/main" id="{DD8242C5-B7DF-8838-F467-EAB310EFF5E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9800011"/>
      </p:ext>
    </p:extLst>
  </p:cSld>
  <p:clrMapOvr>
    <a:masterClrMapping/>
  </p:clrMapOvr>
</p:sld>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Univers"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195</TotalTime>
  <Words>1133</Words>
  <Application>Microsoft Office PowerPoint</Application>
  <PresentationFormat>Widescreen</PresentationFormat>
  <Paragraphs>172</Paragraphs>
  <Slides>13</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Aptos</vt:lpstr>
      <vt:lpstr>Archivo Black</vt:lpstr>
      <vt:lpstr>Arial</vt:lpstr>
      <vt:lpstr>Calibri</vt:lpstr>
      <vt:lpstr>Century Gothic</vt:lpstr>
      <vt:lpstr>Unilever</vt:lpstr>
      <vt:lpstr>Univers</vt:lpstr>
      <vt:lpstr>Univers (Body)</vt:lpstr>
      <vt:lpstr>GradientUnivers</vt:lpstr>
      <vt:lpstr>PowerPoint Presentation</vt:lpstr>
      <vt:lpstr>What we’ll talk about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Danielle Jane</dc:creator>
  <cp:lastModifiedBy>Danielle Jane</cp:lastModifiedBy>
  <cp:revision>3</cp:revision>
  <dcterms:created xsi:type="dcterms:W3CDTF">2024-09-16T16:15:55Z</dcterms:created>
  <dcterms:modified xsi:type="dcterms:W3CDTF">2024-10-07T15:12:15Z</dcterms:modified>
</cp:coreProperties>
</file>