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4"/>
  </p:sldMasterIdLst>
  <p:notesMasterIdLst>
    <p:notesMasterId r:id="rId15"/>
  </p:notesMasterIdLst>
  <p:sldIdLst>
    <p:sldId id="901" r:id="rId5"/>
    <p:sldId id="269" r:id="rId6"/>
    <p:sldId id="907" r:id="rId7"/>
    <p:sldId id="910" r:id="rId8"/>
    <p:sldId id="908" r:id="rId9"/>
    <p:sldId id="902" r:id="rId10"/>
    <p:sldId id="289" r:id="rId11"/>
    <p:sldId id="315" r:id="rId12"/>
    <p:sldId id="456" r:id="rId13"/>
    <p:sldId id="311" r:id="rId14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901"/>
            <p14:sldId id="269"/>
            <p14:sldId id="907"/>
            <p14:sldId id="910"/>
            <p14:sldId id="908"/>
            <p14:sldId id="902"/>
            <p14:sldId id="289"/>
            <p14:sldId id="315"/>
            <p14:sldId id="456"/>
            <p14:sldId id="31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  <a:srgbClr val="E7E7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B0D13F-E8EE-46E6-9A2F-6ED35D5B9A33}" v="16" dt="2025-03-25T16:21:33.3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2504" autoAdjust="0"/>
  </p:normalViewPr>
  <p:slideViewPr>
    <p:cSldViewPr snapToGrid="0">
      <p:cViewPr varScale="1">
        <p:scale>
          <a:sx n="68" d="100"/>
          <a:sy n="68" d="100"/>
        </p:scale>
        <p:origin x="51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53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54314315-FF98-4525-AA15-98FE7B2676D3}"/>
    <pc:docChg chg="addSld delSld modSld modSection">
      <pc:chgData name="James Williams" userId="c957a50b-491f-4d94-b4bc-52aca3e2340d" providerId="ADAL" clId="{54314315-FF98-4525-AA15-98FE7B2676D3}" dt="2024-02-12T19:11:30.086" v="1" actId="2696"/>
      <pc:docMkLst>
        <pc:docMk/>
      </pc:docMkLst>
      <pc:sldChg chg="del">
        <pc:chgData name="James Williams" userId="c957a50b-491f-4d94-b4bc-52aca3e2340d" providerId="ADAL" clId="{54314315-FF98-4525-AA15-98FE7B2676D3}" dt="2024-02-12T19:11:30.086" v="1" actId="2696"/>
        <pc:sldMkLst>
          <pc:docMk/>
          <pc:sldMk cId="1769557620" sldId="384"/>
        </pc:sldMkLst>
      </pc:sldChg>
      <pc:sldChg chg="add">
        <pc:chgData name="James Williams" userId="c957a50b-491f-4d94-b4bc-52aca3e2340d" providerId="ADAL" clId="{54314315-FF98-4525-AA15-98FE7B2676D3}" dt="2024-02-12T19:11:27.429" v="0"/>
        <pc:sldMkLst>
          <pc:docMk/>
          <pc:sldMk cId="718359141" sldId="556"/>
        </pc:sldMkLst>
      </pc:sldChg>
    </pc:docChg>
  </pc:docChgLst>
  <pc:docChgLst>
    <pc:chgData name="James Williams" userId="c957a50b-491f-4d94-b4bc-52aca3e2340d" providerId="ADAL" clId="{278FDF8B-C953-4756-B6DE-55350AD5F830}"/>
    <pc:docChg chg="undo redo custSel addSld delSld modSld sldOrd modSection">
      <pc:chgData name="James Williams" userId="c957a50b-491f-4d94-b4bc-52aca3e2340d" providerId="ADAL" clId="{278FDF8B-C953-4756-B6DE-55350AD5F830}" dt="2024-04-17T10:38:41.594" v="3677" actId="313"/>
      <pc:docMkLst>
        <pc:docMk/>
      </pc:docMkLst>
      <pc:sldChg chg="modSp mod">
        <pc:chgData name="James Williams" userId="c957a50b-491f-4d94-b4bc-52aca3e2340d" providerId="ADAL" clId="{278FDF8B-C953-4756-B6DE-55350AD5F830}" dt="2024-04-10T13:10:15.794" v="2171" actId="403"/>
        <pc:sldMkLst>
          <pc:docMk/>
          <pc:sldMk cId="2744674804" sldId="268"/>
        </pc:sldMkLst>
      </pc:sldChg>
      <pc:sldChg chg="addSp delSp modSp mod">
        <pc:chgData name="James Williams" userId="c957a50b-491f-4d94-b4bc-52aca3e2340d" providerId="ADAL" clId="{278FDF8B-C953-4756-B6DE-55350AD5F830}" dt="2024-04-10T13:17:42.841" v="2498" actId="1076"/>
        <pc:sldMkLst>
          <pc:docMk/>
          <pc:sldMk cId="1992082677" sldId="282"/>
        </pc:sldMkLst>
      </pc:sldChg>
      <pc:sldChg chg="delSp modSp mod">
        <pc:chgData name="James Williams" userId="c957a50b-491f-4d94-b4bc-52aca3e2340d" providerId="ADAL" clId="{278FDF8B-C953-4756-B6DE-55350AD5F830}" dt="2024-04-11T11:05:03.627" v="2636" actId="113"/>
        <pc:sldMkLst>
          <pc:docMk/>
          <pc:sldMk cId="2649829660" sldId="373"/>
        </pc:sldMkLst>
      </pc:sldChg>
      <pc:sldChg chg="addSp delSp modSp mod modNotesTx">
        <pc:chgData name="James Williams" userId="c957a50b-491f-4d94-b4bc-52aca3e2340d" providerId="ADAL" clId="{278FDF8B-C953-4756-B6DE-55350AD5F830}" dt="2024-04-10T13:04:42.766" v="1997" actId="20577"/>
        <pc:sldMkLst>
          <pc:docMk/>
          <pc:sldMk cId="4221552434" sldId="421"/>
        </pc:sldMkLst>
      </pc:sldChg>
      <pc:sldChg chg="addSp delSp modSp mod">
        <pc:chgData name="James Williams" userId="c957a50b-491f-4d94-b4bc-52aca3e2340d" providerId="ADAL" clId="{278FDF8B-C953-4756-B6DE-55350AD5F830}" dt="2024-04-10T12:56:01.536" v="1657" actId="14100"/>
        <pc:sldMkLst>
          <pc:docMk/>
          <pc:sldMk cId="2819374787" sldId="424"/>
        </pc:sldMkLst>
      </pc:sldChg>
      <pc:sldChg chg="add">
        <pc:chgData name="James Williams" userId="c957a50b-491f-4d94-b4bc-52aca3e2340d" providerId="ADAL" clId="{278FDF8B-C953-4756-B6DE-55350AD5F830}" dt="2024-04-10T12:16:41.177" v="722"/>
        <pc:sldMkLst>
          <pc:docMk/>
          <pc:sldMk cId="450676214" sldId="456"/>
        </pc:sldMkLst>
      </pc:sldChg>
      <pc:sldChg chg="del ord">
        <pc:chgData name="James Williams" userId="c957a50b-491f-4d94-b4bc-52aca3e2340d" providerId="ADAL" clId="{278FDF8B-C953-4756-B6DE-55350AD5F830}" dt="2024-04-10T12:16:32.268" v="721" actId="2696"/>
        <pc:sldMkLst>
          <pc:docMk/>
          <pc:sldMk cId="2671788505" sldId="456"/>
        </pc:sldMkLst>
      </pc:sldChg>
      <pc:sldChg chg="modSp mod">
        <pc:chgData name="James Williams" userId="c957a50b-491f-4d94-b4bc-52aca3e2340d" providerId="ADAL" clId="{278FDF8B-C953-4756-B6DE-55350AD5F830}" dt="2024-04-10T13:08:27.178" v="2147" actId="20577"/>
        <pc:sldMkLst>
          <pc:docMk/>
          <pc:sldMk cId="2684642250" sldId="458"/>
        </pc:sldMkLst>
      </pc:sldChg>
      <pc:sldChg chg="addSp delSp modSp mod">
        <pc:chgData name="James Williams" userId="c957a50b-491f-4d94-b4bc-52aca3e2340d" providerId="ADAL" clId="{278FDF8B-C953-4756-B6DE-55350AD5F830}" dt="2024-04-10T12:18:11.351" v="750"/>
        <pc:sldMkLst>
          <pc:docMk/>
          <pc:sldMk cId="3865561618" sldId="515"/>
        </pc:sldMkLst>
      </pc:sldChg>
      <pc:sldChg chg="addSp delSp modSp mod">
        <pc:chgData name="James Williams" userId="c957a50b-491f-4d94-b4bc-52aca3e2340d" providerId="ADAL" clId="{278FDF8B-C953-4756-B6DE-55350AD5F830}" dt="2024-04-10T12:53:40.538" v="1630" actId="313"/>
        <pc:sldMkLst>
          <pc:docMk/>
          <pc:sldMk cId="556541145" sldId="516"/>
        </pc:sldMkLst>
      </pc:sldChg>
      <pc:sldChg chg="delSp modSp mod">
        <pc:chgData name="James Williams" userId="c957a50b-491f-4d94-b4bc-52aca3e2340d" providerId="ADAL" clId="{278FDF8B-C953-4756-B6DE-55350AD5F830}" dt="2024-04-10T13:18:04.348" v="2499" actId="478"/>
        <pc:sldMkLst>
          <pc:docMk/>
          <pc:sldMk cId="3625276430" sldId="517"/>
        </pc:sldMkLst>
      </pc:sldChg>
      <pc:sldChg chg="addSp delSp modSp del mod">
        <pc:chgData name="James Williams" userId="c957a50b-491f-4d94-b4bc-52aca3e2340d" providerId="ADAL" clId="{278FDF8B-C953-4756-B6DE-55350AD5F830}" dt="2024-04-10T12:13:50.537" v="682" actId="2696"/>
        <pc:sldMkLst>
          <pc:docMk/>
          <pc:sldMk cId="2010453447" sldId="518"/>
        </pc:sldMkLst>
      </pc:sldChg>
      <pc:sldChg chg="modSp mod">
        <pc:chgData name="James Williams" userId="c957a50b-491f-4d94-b4bc-52aca3e2340d" providerId="ADAL" clId="{278FDF8B-C953-4756-B6DE-55350AD5F830}" dt="2024-04-10T13:14:31.152" v="2321" actId="20577"/>
        <pc:sldMkLst>
          <pc:docMk/>
          <pc:sldMk cId="1768871294" sldId="558"/>
        </pc:sldMkLst>
      </pc:sldChg>
      <pc:sldChg chg="modSp mod">
        <pc:chgData name="James Williams" userId="c957a50b-491f-4d94-b4bc-52aca3e2340d" providerId="ADAL" clId="{278FDF8B-C953-4756-B6DE-55350AD5F830}" dt="2024-04-17T09:12:48.519" v="2720" actId="20577"/>
        <pc:sldMkLst>
          <pc:docMk/>
          <pc:sldMk cId="782614009" sldId="559"/>
        </pc:sldMkLst>
      </pc:sldChg>
      <pc:sldChg chg="delSp modSp mod ord">
        <pc:chgData name="James Williams" userId="c957a50b-491f-4d94-b4bc-52aca3e2340d" providerId="ADAL" clId="{278FDF8B-C953-4756-B6DE-55350AD5F830}" dt="2024-04-17T08:31:51.485" v="2711"/>
        <pc:sldMkLst>
          <pc:docMk/>
          <pc:sldMk cId="218797864" sldId="696"/>
        </pc:sldMkLst>
      </pc:sldChg>
      <pc:sldChg chg="addSp modSp mod setBg">
        <pc:chgData name="James Williams" userId="c957a50b-491f-4d94-b4bc-52aca3e2340d" providerId="ADAL" clId="{278FDF8B-C953-4756-B6DE-55350AD5F830}" dt="2024-04-10T11:11:03.408" v="342" actId="29295"/>
        <pc:sldMkLst>
          <pc:docMk/>
          <pc:sldMk cId="2587985385" sldId="697"/>
        </pc:sldMkLst>
      </pc:sldChg>
      <pc:sldChg chg="new del">
        <pc:chgData name="James Williams" userId="c957a50b-491f-4d94-b4bc-52aca3e2340d" providerId="ADAL" clId="{278FDF8B-C953-4756-B6DE-55350AD5F830}" dt="2024-04-10T11:57:12.627" v="617" actId="680"/>
        <pc:sldMkLst>
          <pc:docMk/>
          <pc:sldMk cId="182781939" sldId="698"/>
        </pc:sldMkLst>
      </pc:sldChg>
      <pc:sldChg chg="addSp delSp modSp add mod">
        <pc:chgData name="James Williams" userId="c957a50b-491f-4d94-b4bc-52aca3e2340d" providerId="ADAL" clId="{278FDF8B-C953-4756-B6DE-55350AD5F830}" dt="2024-04-10T12:28:38.591" v="1394" actId="20577"/>
        <pc:sldMkLst>
          <pc:docMk/>
          <pc:sldMk cId="754195603" sldId="698"/>
        </pc:sldMkLst>
      </pc:sldChg>
      <pc:sldChg chg="add">
        <pc:chgData name="James Williams" userId="c957a50b-491f-4d94-b4bc-52aca3e2340d" providerId="ADAL" clId="{278FDF8B-C953-4756-B6DE-55350AD5F830}" dt="2024-04-10T13:18:14.606" v="2500"/>
        <pc:sldMkLst>
          <pc:docMk/>
          <pc:sldMk cId="2135952880" sldId="699"/>
        </pc:sldMkLst>
      </pc:sldChg>
      <pc:sldChg chg="add">
        <pc:chgData name="James Williams" userId="c957a50b-491f-4d94-b4bc-52aca3e2340d" providerId="ADAL" clId="{278FDF8B-C953-4756-B6DE-55350AD5F830}" dt="2024-04-10T13:18:14.606" v="2500"/>
        <pc:sldMkLst>
          <pc:docMk/>
          <pc:sldMk cId="3232775016" sldId="700"/>
        </pc:sldMkLst>
      </pc:sldChg>
      <pc:sldChg chg="modSp new del mod">
        <pc:chgData name="James Williams" userId="c957a50b-491f-4d94-b4bc-52aca3e2340d" providerId="ADAL" clId="{278FDF8B-C953-4756-B6DE-55350AD5F830}" dt="2024-04-11T11:04:46.679" v="2633" actId="2696"/>
        <pc:sldMkLst>
          <pc:docMk/>
          <pc:sldMk cId="4174113466" sldId="701"/>
        </pc:sldMkLst>
      </pc:sldChg>
      <pc:sldChg chg="modSp add mod">
        <pc:chgData name="James Williams" userId="c957a50b-491f-4d94-b4bc-52aca3e2340d" providerId="ADAL" clId="{278FDF8B-C953-4756-B6DE-55350AD5F830}" dt="2024-04-11T11:10:10.679" v="2708"/>
        <pc:sldMkLst>
          <pc:docMk/>
          <pc:sldMk cId="4242865543" sldId="701"/>
        </pc:sldMkLst>
      </pc:sldChg>
      <pc:sldChg chg="modSp add mod">
        <pc:chgData name="James Williams" userId="c957a50b-491f-4d94-b4bc-52aca3e2340d" providerId="ADAL" clId="{278FDF8B-C953-4756-B6DE-55350AD5F830}" dt="2024-04-11T11:10:26.738" v="2709"/>
        <pc:sldMkLst>
          <pc:docMk/>
          <pc:sldMk cId="3478218588" sldId="702"/>
        </pc:sldMkLst>
      </pc:sldChg>
      <pc:sldChg chg="new del">
        <pc:chgData name="James Williams" userId="c957a50b-491f-4d94-b4bc-52aca3e2340d" providerId="ADAL" clId="{278FDF8B-C953-4756-B6DE-55350AD5F830}" dt="2024-04-17T09:13:12.741" v="2722" actId="680"/>
        <pc:sldMkLst>
          <pc:docMk/>
          <pc:sldMk cId="901433079" sldId="703"/>
        </pc:sldMkLst>
      </pc:sldChg>
      <pc:sldChg chg="modSp new mod ord modNotesTx">
        <pc:chgData name="James Williams" userId="c957a50b-491f-4d94-b4bc-52aca3e2340d" providerId="ADAL" clId="{278FDF8B-C953-4756-B6DE-55350AD5F830}" dt="2024-04-17T10:38:41.594" v="3677" actId="313"/>
        <pc:sldMkLst>
          <pc:docMk/>
          <pc:sldMk cId="959108331" sldId="703"/>
        </pc:sldMkLst>
      </pc:sldChg>
    </pc:docChg>
  </pc:docChgLst>
  <pc:docChgLst>
    <pc:chgData name="James Williams" userId="c957a50b-491f-4d94-b4bc-52aca3e2340d" providerId="ADAL" clId="{9C281075-50FA-4078-94B5-9C7AD9EAA2F3}"/>
    <pc:docChg chg="custSel addSld delSld modSld sldOrd modSection">
      <pc:chgData name="James Williams" userId="c957a50b-491f-4d94-b4bc-52aca3e2340d" providerId="ADAL" clId="{9C281075-50FA-4078-94B5-9C7AD9EAA2F3}" dt="2025-01-30T18:39:56.138" v="12"/>
      <pc:docMkLst>
        <pc:docMk/>
      </pc:docMkLst>
      <pc:sldChg chg="ord">
        <pc:chgData name="James Williams" userId="c957a50b-491f-4d94-b4bc-52aca3e2340d" providerId="ADAL" clId="{9C281075-50FA-4078-94B5-9C7AD9EAA2F3}" dt="2025-01-30T18:39:56.138" v="12"/>
        <pc:sldMkLst>
          <pc:docMk/>
          <pc:sldMk cId="595006056" sldId="315"/>
        </pc:sldMkLst>
      </pc:sldChg>
      <pc:sldChg chg="del">
        <pc:chgData name="James Williams" userId="c957a50b-491f-4d94-b4bc-52aca3e2340d" providerId="ADAL" clId="{9C281075-50FA-4078-94B5-9C7AD9EAA2F3}" dt="2025-01-30T18:39:54.727" v="10" actId="2696"/>
        <pc:sldMkLst>
          <pc:docMk/>
          <pc:sldMk cId="2135952880" sldId="699"/>
        </pc:sldMkLst>
      </pc:sldChg>
      <pc:sldChg chg="del">
        <pc:chgData name="James Williams" userId="c957a50b-491f-4d94-b4bc-52aca3e2340d" providerId="ADAL" clId="{9C281075-50FA-4078-94B5-9C7AD9EAA2F3}" dt="2025-01-30T18:39:54.727" v="10" actId="2696"/>
        <pc:sldMkLst>
          <pc:docMk/>
          <pc:sldMk cId="3232775016" sldId="700"/>
        </pc:sldMkLst>
      </pc:sldChg>
      <pc:sldChg chg="add">
        <pc:chgData name="James Williams" userId="c957a50b-491f-4d94-b4bc-52aca3e2340d" providerId="ADAL" clId="{9C281075-50FA-4078-94B5-9C7AD9EAA2F3}" dt="2025-01-30T18:39:49.494" v="9"/>
        <pc:sldMkLst>
          <pc:docMk/>
          <pc:sldMk cId="1700058751" sldId="785"/>
        </pc:sldMkLst>
      </pc:sldChg>
      <pc:sldChg chg="addSp delSp modSp add mod">
        <pc:chgData name="James Williams" userId="c957a50b-491f-4d94-b4bc-52aca3e2340d" providerId="ADAL" clId="{9C281075-50FA-4078-94B5-9C7AD9EAA2F3}" dt="2025-01-29T10:51:35.905" v="7" actId="207"/>
        <pc:sldMkLst>
          <pc:docMk/>
          <pc:sldMk cId="961753724" sldId="878"/>
        </pc:sldMkLst>
      </pc:sldChg>
      <pc:sldChg chg="add">
        <pc:chgData name="James Williams" userId="c957a50b-491f-4d94-b4bc-52aca3e2340d" providerId="ADAL" clId="{9C281075-50FA-4078-94B5-9C7AD9EAA2F3}" dt="2025-01-29T10:51:43.869" v="8"/>
        <pc:sldMkLst>
          <pc:docMk/>
          <pc:sldMk cId="2845334370" sldId="879"/>
        </pc:sldMkLst>
      </pc:sldChg>
    </pc:docChg>
  </pc:docChgLst>
  <pc:docChgLst>
    <pc:chgData name="James Williams" userId="c957a50b-491f-4d94-b4bc-52aca3e2340d" providerId="ADAL" clId="{C3BA912A-28A8-4625-AA85-543AD091D123}"/>
    <pc:docChg chg="custSel addSld delSld modSld sldOrd modSection">
      <pc:chgData name="James Williams" userId="c957a50b-491f-4d94-b4bc-52aca3e2340d" providerId="ADAL" clId="{C3BA912A-28A8-4625-AA85-543AD091D123}" dt="2023-03-26T12:45:14.923" v="76"/>
      <pc:docMkLst>
        <pc:docMk/>
      </pc:docMkLst>
      <pc:sldChg chg="delSp modSp add del mod ord">
        <pc:chgData name="James Williams" userId="c957a50b-491f-4d94-b4bc-52aca3e2340d" providerId="ADAL" clId="{C3BA912A-28A8-4625-AA85-543AD091D123}" dt="2023-03-26T12:45:07.821" v="75" actId="2696"/>
        <pc:sldMkLst>
          <pc:docMk/>
          <pc:sldMk cId="2901656049" sldId="519"/>
        </pc:sldMkLst>
      </pc:sldChg>
      <pc:sldChg chg="add">
        <pc:chgData name="James Williams" userId="c957a50b-491f-4d94-b4bc-52aca3e2340d" providerId="ADAL" clId="{C3BA912A-28A8-4625-AA85-543AD091D123}" dt="2023-03-26T12:45:14.923" v="76"/>
        <pc:sldMkLst>
          <pc:docMk/>
          <pc:sldMk cId="4109743724" sldId="519"/>
        </pc:sldMkLst>
      </pc:sldChg>
    </pc:docChg>
  </pc:docChgLst>
  <pc:docChgLst>
    <pc:chgData name="James Williams" userId="c957a50b-491f-4d94-b4bc-52aca3e2340d" providerId="ADAL" clId="{0EB0D13F-E8EE-46E6-9A2F-6ED35D5B9A33}"/>
    <pc:docChg chg="undo redo custSel addSld delSld modSld sldOrd modSection">
      <pc:chgData name="James Williams" userId="c957a50b-491f-4d94-b4bc-52aca3e2340d" providerId="ADAL" clId="{0EB0D13F-E8EE-46E6-9A2F-6ED35D5B9A33}" dt="2025-03-25T16:22:17.961" v="1398" actId="1076"/>
      <pc:docMkLst>
        <pc:docMk/>
      </pc:docMkLst>
      <pc:sldChg chg="add del">
        <pc:chgData name="James Williams" userId="c957a50b-491f-4d94-b4bc-52aca3e2340d" providerId="ADAL" clId="{0EB0D13F-E8EE-46E6-9A2F-6ED35D5B9A33}" dt="2025-03-25T15:21:01.470" v="224" actId="2696"/>
        <pc:sldMkLst>
          <pc:docMk/>
          <pc:sldMk cId="508907100" sldId="260"/>
        </pc:sldMkLst>
      </pc:sldChg>
      <pc:sldChg chg="del">
        <pc:chgData name="James Williams" userId="c957a50b-491f-4d94-b4bc-52aca3e2340d" providerId="ADAL" clId="{0EB0D13F-E8EE-46E6-9A2F-6ED35D5B9A33}" dt="2025-03-25T15:20:34.721" v="220" actId="2696"/>
        <pc:sldMkLst>
          <pc:docMk/>
          <pc:sldMk cId="2744674804" sldId="268"/>
        </pc:sldMkLst>
      </pc:sldChg>
      <pc:sldChg chg="modSp mod">
        <pc:chgData name="James Williams" userId="c957a50b-491f-4d94-b4bc-52aca3e2340d" providerId="ADAL" clId="{0EB0D13F-E8EE-46E6-9A2F-6ED35D5B9A33}" dt="2025-03-25T15:12:14.791" v="137" actId="20577"/>
        <pc:sldMkLst>
          <pc:docMk/>
          <pc:sldMk cId="395640300" sldId="269"/>
        </pc:sldMkLst>
        <pc:spChg chg="mod">
          <ac:chgData name="James Williams" userId="c957a50b-491f-4d94-b4bc-52aca3e2340d" providerId="ADAL" clId="{0EB0D13F-E8EE-46E6-9A2F-6ED35D5B9A33}" dt="2025-03-25T15:12:14.791" v="137" actId="20577"/>
          <ac:spMkLst>
            <pc:docMk/>
            <pc:sldMk cId="395640300" sldId="269"/>
            <ac:spMk id="3" creationId="{4B758968-7626-41FE-A7FF-09DF80DF54AC}"/>
          </ac:spMkLst>
        </pc:spChg>
        <pc:spChg chg="mod">
          <ac:chgData name="James Williams" userId="c957a50b-491f-4d94-b4bc-52aca3e2340d" providerId="ADAL" clId="{0EB0D13F-E8EE-46E6-9A2F-6ED35D5B9A33}" dt="2025-03-25T15:12:08.173" v="135" actId="1076"/>
          <ac:spMkLst>
            <pc:docMk/>
            <pc:sldMk cId="395640300" sldId="269"/>
            <ac:spMk id="14" creationId="{712AF31E-53D6-43AD-BAD1-1D9DAAF3779D}"/>
          </ac:spMkLst>
        </pc:spChg>
      </pc:sldChg>
      <pc:sldChg chg="del">
        <pc:chgData name="James Williams" userId="c957a50b-491f-4d94-b4bc-52aca3e2340d" providerId="ADAL" clId="{0EB0D13F-E8EE-46E6-9A2F-6ED35D5B9A33}" dt="2025-03-25T15:22:19.906" v="274" actId="2696"/>
        <pc:sldMkLst>
          <pc:docMk/>
          <pc:sldMk cId="3904857133" sldId="288"/>
        </pc:sldMkLst>
      </pc:sldChg>
      <pc:sldChg chg="modSp mod">
        <pc:chgData name="James Williams" userId="c957a50b-491f-4d94-b4bc-52aca3e2340d" providerId="ADAL" clId="{0EB0D13F-E8EE-46E6-9A2F-6ED35D5B9A33}" dt="2025-03-25T15:22:36.782" v="278" actId="1076"/>
        <pc:sldMkLst>
          <pc:docMk/>
          <pc:sldMk cId="1910098369" sldId="311"/>
        </pc:sldMkLst>
        <pc:spChg chg="mod">
          <ac:chgData name="James Williams" userId="c957a50b-491f-4d94-b4bc-52aca3e2340d" providerId="ADAL" clId="{0EB0D13F-E8EE-46E6-9A2F-6ED35D5B9A33}" dt="2025-03-25T15:22:29.532" v="275" actId="1076"/>
          <ac:spMkLst>
            <pc:docMk/>
            <pc:sldMk cId="1910098369" sldId="311"/>
            <ac:spMk id="2" creationId="{C6ED4A42-0C61-4411-8C7E-F95885E7976D}"/>
          </ac:spMkLst>
        </pc:spChg>
        <pc:spChg chg="mod">
          <ac:chgData name="James Williams" userId="c957a50b-491f-4d94-b4bc-52aca3e2340d" providerId="ADAL" clId="{0EB0D13F-E8EE-46E6-9A2F-6ED35D5B9A33}" dt="2025-03-25T15:22:29.532" v="275" actId="1076"/>
          <ac:spMkLst>
            <pc:docMk/>
            <pc:sldMk cId="1910098369" sldId="311"/>
            <ac:spMk id="4" creationId="{0833C173-4216-4B13-AEB2-DD282EBE7E44}"/>
          </ac:spMkLst>
        </pc:spChg>
        <pc:picChg chg="mod">
          <ac:chgData name="James Williams" userId="c957a50b-491f-4d94-b4bc-52aca3e2340d" providerId="ADAL" clId="{0EB0D13F-E8EE-46E6-9A2F-6ED35D5B9A33}" dt="2025-03-25T15:22:36.782" v="278" actId="1076"/>
          <ac:picMkLst>
            <pc:docMk/>
            <pc:sldMk cId="1910098369" sldId="311"/>
            <ac:picMk id="18" creationId="{3020EA67-BA13-49E4-83B3-6528C395DF8D}"/>
          </ac:picMkLst>
        </pc:picChg>
      </pc:sldChg>
      <pc:sldChg chg="modSp mod">
        <pc:chgData name="James Williams" userId="c957a50b-491f-4d94-b4bc-52aca3e2340d" providerId="ADAL" clId="{0EB0D13F-E8EE-46E6-9A2F-6ED35D5B9A33}" dt="2025-03-25T15:18:38.015" v="215" actId="20577"/>
        <pc:sldMkLst>
          <pc:docMk/>
          <pc:sldMk cId="4072870252" sldId="320"/>
        </pc:sldMkLst>
        <pc:spChg chg="mod">
          <ac:chgData name="James Williams" userId="c957a50b-491f-4d94-b4bc-52aca3e2340d" providerId="ADAL" clId="{0EB0D13F-E8EE-46E6-9A2F-6ED35D5B9A33}" dt="2025-03-25T15:18:38.015" v="215" actId="20577"/>
          <ac:spMkLst>
            <pc:docMk/>
            <pc:sldMk cId="4072870252" sldId="320"/>
            <ac:spMk id="3" creationId="{422CFA14-634B-4B25-9B9E-54387B1760E4}"/>
          </ac:spMkLst>
        </pc:spChg>
      </pc:sldChg>
      <pc:sldChg chg="modSp del mod">
        <pc:chgData name="James Williams" userId="c957a50b-491f-4d94-b4bc-52aca3e2340d" providerId="ADAL" clId="{0EB0D13F-E8EE-46E6-9A2F-6ED35D5B9A33}" dt="2025-03-25T15:23:03.692" v="281" actId="2696"/>
        <pc:sldMkLst>
          <pc:docMk/>
          <pc:sldMk cId="2028065261" sldId="363"/>
        </pc:sldMkLst>
        <pc:spChg chg="mod">
          <ac:chgData name="James Williams" userId="c957a50b-491f-4d94-b4bc-52aca3e2340d" providerId="ADAL" clId="{0EB0D13F-E8EE-46E6-9A2F-6ED35D5B9A33}" dt="2025-03-25T15:22:09.244" v="273" actId="20577"/>
          <ac:spMkLst>
            <pc:docMk/>
            <pc:sldMk cId="2028065261" sldId="363"/>
            <ac:spMk id="3" creationId="{825D8F02-9F7D-3772-7848-0194802C3F3F}"/>
          </ac:spMkLst>
        </pc:spChg>
      </pc:sldChg>
      <pc:sldChg chg="modSp mod">
        <pc:chgData name="James Williams" userId="c957a50b-491f-4d94-b4bc-52aca3e2340d" providerId="ADAL" clId="{0EB0D13F-E8EE-46E6-9A2F-6ED35D5B9A33}" dt="2025-03-25T16:22:17.961" v="1398" actId="1076"/>
        <pc:sldMkLst>
          <pc:docMk/>
          <pc:sldMk cId="2649829660" sldId="373"/>
        </pc:sldMkLst>
        <pc:spChg chg="mod">
          <ac:chgData name="James Williams" userId="c957a50b-491f-4d94-b4bc-52aca3e2340d" providerId="ADAL" clId="{0EB0D13F-E8EE-46E6-9A2F-6ED35D5B9A33}" dt="2025-03-25T16:22:17.961" v="1398" actId="1076"/>
          <ac:spMkLst>
            <pc:docMk/>
            <pc:sldMk cId="2649829660" sldId="373"/>
            <ac:spMk id="3" creationId="{74C4A6F2-EF4E-4D1D-8853-9231B65E61D8}"/>
          </ac:spMkLst>
        </pc:spChg>
      </pc:sldChg>
      <pc:sldChg chg="del">
        <pc:chgData name="James Williams" userId="c957a50b-491f-4d94-b4bc-52aca3e2340d" providerId="ADAL" clId="{0EB0D13F-E8EE-46E6-9A2F-6ED35D5B9A33}" dt="2025-03-25T15:36:07.964" v="533" actId="2696"/>
        <pc:sldMkLst>
          <pc:docMk/>
          <pc:sldMk cId="4221552434" sldId="421"/>
        </pc:sldMkLst>
      </pc:sldChg>
      <pc:sldChg chg="del">
        <pc:chgData name="James Williams" userId="c957a50b-491f-4d94-b4bc-52aca3e2340d" providerId="ADAL" clId="{0EB0D13F-E8EE-46E6-9A2F-6ED35D5B9A33}" dt="2025-03-25T16:15:25.187" v="1295" actId="2696"/>
        <pc:sldMkLst>
          <pc:docMk/>
          <pc:sldMk cId="2819374787" sldId="424"/>
        </pc:sldMkLst>
      </pc:sldChg>
      <pc:sldChg chg="add">
        <pc:chgData name="James Williams" userId="c957a50b-491f-4d94-b4bc-52aca3e2340d" providerId="ADAL" clId="{0EB0D13F-E8EE-46E6-9A2F-6ED35D5B9A33}" dt="2025-03-25T16:15:31.335" v="1296"/>
        <pc:sldMkLst>
          <pc:docMk/>
          <pc:sldMk cId="3645438442" sldId="424"/>
        </pc:sldMkLst>
      </pc:sldChg>
      <pc:sldChg chg="modSp mod">
        <pc:chgData name="James Williams" userId="c957a50b-491f-4d94-b4bc-52aca3e2340d" providerId="ADAL" clId="{0EB0D13F-E8EE-46E6-9A2F-6ED35D5B9A33}" dt="2025-03-25T15:22:44.480" v="280" actId="27636"/>
        <pc:sldMkLst>
          <pc:docMk/>
          <pc:sldMk cId="450676214" sldId="456"/>
        </pc:sldMkLst>
        <pc:spChg chg="mod">
          <ac:chgData name="James Williams" userId="c957a50b-491f-4d94-b4bc-52aca3e2340d" providerId="ADAL" clId="{0EB0D13F-E8EE-46E6-9A2F-6ED35D5B9A33}" dt="2025-03-25T15:22:44.480" v="280" actId="27636"/>
          <ac:spMkLst>
            <pc:docMk/>
            <pc:sldMk cId="450676214" sldId="456"/>
            <ac:spMk id="3" creationId="{58ED0ABB-E322-BFA7-CAC6-F19F0EFD6A82}"/>
          </ac:spMkLst>
        </pc:spChg>
      </pc:sldChg>
      <pc:sldChg chg="del">
        <pc:chgData name="James Williams" userId="c957a50b-491f-4d94-b4bc-52aca3e2340d" providerId="ADAL" clId="{0EB0D13F-E8EE-46E6-9A2F-6ED35D5B9A33}" dt="2025-03-25T15:21:12.864" v="225" actId="2696"/>
        <pc:sldMkLst>
          <pc:docMk/>
          <pc:sldMk cId="1620687758" sldId="457"/>
        </pc:sldMkLst>
      </pc:sldChg>
      <pc:sldChg chg="del">
        <pc:chgData name="James Williams" userId="c957a50b-491f-4d94-b4bc-52aca3e2340d" providerId="ADAL" clId="{0EB0D13F-E8EE-46E6-9A2F-6ED35D5B9A33}" dt="2025-03-25T15:36:07.964" v="533" actId="2696"/>
        <pc:sldMkLst>
          <pc:docMk/>
          <pc:sldMk cId="2684642250" sldId="458"/>
        </pc:sldMkLst>
      </pc:sldChg>
      <pc:sldChg chg="modSp mod modNotesTx">
        <pc:chgData name="James Williams" userId="c957a50b-491f-4d94-b4bc-52aca3e2340d" providerId="ADAL" clId="{0EB0D13F-E8EE-46E6-9A2F-6ED35D5B9A33}" dt="2025-03-25T15:35:42.415" v="532" actId="1076"/>
        <pc:sldMkLst>
          <pc:docMk/>
          <pc:sldMk cId="3865561618" sldId="515"/>
        </pc:sldMkLst>
        <pc:spChg chg="mod">
          <ac:chgData name="James Williams" userId="c957a50b-491f-4d94-b4bc-52aca3e2340d" providerId="ADAL" clId="{0EB0D13F-E8EE-46E6-9A2F-6ED35D5B9A33}" dt="2025-03-25T15:28:31.128" v="341" actId="14100"/>
          <ac:spMkLst>
            <pc:docMk/>
            <pc:sldMk cId="3865561618" sldId="515"/>
            <ac:spMk id="2" creationId="{00000000-0000-0000-0000-000000000000}"/>
          </ac:spMkLst>
        </pc:spChg>
        <pc:spChg chg="mod">
          <ac:chgData name="James Williams" userId="c957a50b-491f-4d94-b4bc-52aca3e2340d" providerId="ADAL" clId="{0EB0D13F-E8EE-46E6-9A2F-6ED35D5B9A33}" dt="2025-03-25T15:35:42.415" v="532" actId="1076"/>
          <ac:spMkLst>
            <pc:docMk/>
            <pc:sldMk cId="3865561618" sldId="515"/>
            <ac:spMk id="3" creationId="{00000000-0000-0000-0000-000000000000}"/>
          </ac:spMkLst>
        </pc:spChg>
        <pc:spChg chg="mod">
          <ac:chgData name="James Williams" userId="c957a50b-491f-4d94-b4bc-52aca3e2340d" providerId="ADAL" clId="{0EB0D13F-E8EE-46E6-9A2F-6ED35D5B9A33}" dt="2025-03-25T15:35:34.743" v="531" actId="1076"/>
          <ac:spMkLst>
            <pc:docMk/>
            <pc:sldMk cId="3865561618" sldId="515"/>
            <ac:spMk id="4" creationId="{CCF1CEA4-76F4-4482-8530-2FACA57659F7}"/>
          </ac:spMkLst>
        </pc:spChg>
        <pc:spChg chg="mod">
          <ac:chgData name="James Williams" userId="c957a50b-491f-4d94-b4bc-52aca3e2340d" providerId="ADAL" clId="{0EB0D13F-E8EE-46E6-9A2F-6ED35D5B9A33}" dt="2025-03-25T15:35:22.196" v="529" actId="404"/>
          <ac:spMkLst>
            <pc:docMk/>
            <pc:sldMk cId="3865561618" sldId="515"/>
            <ac:spMk id="14" creationId="{6CA1AC31-1A74-F5E5-F16B-78168DFFCDB9}"/>
          </ac:spMkLst>
        </pc:spChg>
        <pc:grpChg chg="mod">
          <ac:chgData name="James Williams" userId="c957a50b-491f-4d94-b4bc-52aca3e2340d" providerId="ADAL" clId="{0EB0D13F-E8EE-46E6-9A2F-6ED35D5B9A33}" dt="2025-03-25T15:28:54.263" v="351" actId="1076"/>
          <ac:grpSpMkLst>
            <pc:docMk/>
            <pc:sldMk cId="3865561618" sldId="515"/>
            <ac:grpSpMk id="9" creationId="{1A1C3BF7-52A5-4997-AEEC-629669DCDF17}"/>
          </ac:grpSpMkLst>
        </pc:grpChg>
      </pc:sldChg>
      <pc:sldChg chg="del">
        <pc:chgData name="James Williams" userId="c957a50b-491f-4d94-b4bc-52aca3e2340d" providerId="ADAL" clId="{0EB0D13F-E8EE-46E6-9A2F-6ED35D5B9A33}" dt="2025-03-25T15:20:32.459" v="219" actId="2696"/>
        <pc:sldMkLst>
          <pc:docMk/>
          <pc:sldMk cId="3625276430" sldId="517"/>
        </pc:sldMkLst>
      </pc:sldChg>
      <pc:sldChg chg="del">
        <pc:chgData name="James Williams" userId="c957a50b-491f-4d94-b4bc-52aca3e2340d" providerId="ADAL" clId="{0EB0D13F-E8EE-46E6-9A2F-6ED35D5B9A33}" dt="2025-03-25T11:14:52.418" v="4" actId="2696"/>
        <pc:sldMkLst>
          <pc:docMk/>
          <pc:sldMk cId="218797864" sldId="696"/>
        </pc:sldMkLst>
      </pc:sldChg>
      <pc:sldChg chg="del">
        <pc:chgData name="James Williams" userId="c957a50b-491f-4d94-b4bc-52aca3e2340d" providerId="ADAL" clId="{0EB0D13F-E8EE-46E6-9A2F-6ED35D5B9A33}" dt="2025-03-25T11:14:46.013" v="3" actId="2696"/>
        <pc:sldMkLst>
          <pc:docMk/>
          <pc:sldMk cId="2587985385" sldId="697"/>
        </pc:sldMkLst>
      </pc:sldChg>
      <pc:sldChg chg="addSp delSp modSp mod setBg">
        <pc:chgData name="James Williams" userId="c957a50b-491f-4d94-b4bc-52aca3e2340d" providerId="ADAL" clId="{0EB0D13F-E8EE-46E6-9A2F-6ED35D5B9A33}" dt="2025-03-25T16:11:16.206" v="1217" actId="13926"/>
        <pc:sldMkLst>
          <pc:docMk/>
          <pc:sldMk cId="754195603" sldId="698"/>
        </pc:sldMkLst>
        <pc:spChg chg="mod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2" creationId="{418B39DC-0FB0-C9C2-EF68-A1C025327652}"/>
          </ac:spMkLst>
        </pc:spChg>
        <pc:spChg chg="mod">
          <ac:chgData name="James Williams" userId="c957a50b-491f-4d94-b4bc-52aca3e2340d" providerId="ADAL" clId="{0EB0D13F-E8EE-46E6-9A2F-6ED35D5B9A33}" dt="2025-03-25T16:11:16.206" v="1217" actId="13926"/>
          <ac:spMkLst>
            <pc:docMk/>
            <pc:sldMk cId="754195603" sldId="698"/>
            <ac:spMk id="3" creationId="{67661A57-F8BC-13D9-72EA-6EA527E4AF7F}"/>
          </ac:spMkLst>
        </pc:spChg>
        <pc:spChg chg="mod ord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4" creationId="{9D356E5A-3A74-5183-010E-3F740DEF7090}"/>
          </ac:spMkLst>
        </pc:spChg>
        <pc:spChg chg="add del">
          <ac:chgData name="James Williams" userId="c957a50b-491f-4d94-b4bc-52aca3e2340d" providerId="ADAL" clId="{0EB0D13F-E8EE-46E6-9A2F-6ED35D5B9A33}" dt="2025-03-25T16:09:39.388" v="1204" actId="26606"/>
          <ac:spMkLst>
            <pc:docMk/>
            <pc:sldMk cId="754195603" sldId="698"/>
            <ac:spMk id="13" creationId="{DF8BC164-E230-753F-2C7E-B4EE7BA77CF1}"/>
          </ac:spMkLst>
        </pc:spChg>
        <pc:picChg chg="add mod">
          <ac:chgData name="James Williams" userId="c957a50b-491f-4d94-b4bc-52aca3e2340d" providerId="ADAL" clId="{0EB0D13F-E8EE-46E6-9A2F-6ED35D5B9A33}" dt="2025-03-25T16:09:58.231" v="1207" actId="1076"/>
          <ac:picMkLst>
            <pc:docMk/>
            <pc:sldMk cId="754195603" sldId="698"/>
            <ac:picMk id="6" creationId="{7A77DA7C-0583-944A-21A3-AD3BD0630D69}"/>
          </ac:picMkLst>
        </pc:picChg>
        <pc:picChg chg="add mod">
          <ac:chgData name="James Williams" userId="c957a50b-491f-4d94-b4bc-52aca3e2340d" providerId="ADAL" clId="{0EB0D13F-E8EE-46E6-9A2F-6ED35D5B9A33}" dt="2025-03-25T16:11:01.149" v="1214" actId="1076"/>
          <ac:picMkLst>
            <pc:docMk/>
            <pc:sldMk cId="754195603" sldId="698"/>
            <ac:picMk id="8" creationId="{15435D77-0DA1-762F-80EB-1327E22B2162}"/>
          </ac:picMkLst>
        </pc:picChg>
        <pc:picChg chg="add mod">
          <ac:chgData name="James Williams" userId="c957a50b-491f-4d94-b4bc-52aca3e2340d" providerId="ADAL" clId="{0EB0D13F-E8EE-46E6-9A2F-6ED35D5B9A33}" dt="2025-03-25T16:10:58.174" v="1213" actId="1076"/>
          <ac:picMkLst>
            <pc:docMk/>
            <pc:sldMk cId="754195603" sldId="698"/>
            <ac:picMk id="10" creationId="{AF669A86-FD43-5BEC-FE9A-64F1C4FC1E65}"/>
          </ac:picMkLst>
        </pc:picChg>
        <pc:picChg chg="add mod">
          <ac:chgData name="James Williams" userId="c957a50b-491f-4d94-b4bc-52aca3e2340d" providerId="ADAL" clId="{0EB0D13F-E8EE-46E6-9A2F-6ED35D5B9A33}" dt="2025-03-25T16:10:51.981" v="1212" actId="1076"/>
          <ac:picMkLst>
            <pc:docMk/>
            <pc:sldMk cId="754195603" sldId="698"/>
            <ac:picMk id="14" creationId="{6AF86CE6-4C49-8FDC-B033-735DA13F9575}"/>
          </ac:picMkLst>
        </pc:picChg>
        <pc:cxnChg chg="add del">
          <ac:chgData name="James Williams" userId="c957a50b-491f-4d94-b4bc-52aca3e2340d" providerId="ADAL" clId="{0EB0D13F-E8EE-46E6-9A2F-6ED35D5B9A33}" dt="2025-03-25T16:09:39.388" v="1204" actId="26606"/>
          <ac:cxnSpMkLst>
            <pc:docMk/>
            <pc:sldMk cId="754195603" sldId="698"/>
            <ac:cxnSpMk id="11" creationId="{FC23E3B9-5ABF-58B3-E2B0-E9A5DAA90037}"/>
          </ac:cxnSpMkLst>
        </pc:cxnChg>
      </pc:sldChg>
      <pc:sldChg chg="del">
        <pc:chgData name="James Williams" userId="c957a50b-491f-4d94-b4bc-52aca3e2340d" providerId="ADAL" clId="{0EB0D13F-E8EE-46E6-9A2F-6ED35D5B9A33}" dt="2025-03-25T15:20:20.680" v="216" actId="2696"/>
        <pc:sldMkLst>
          <pc:docMk/>
          <pc:sldMk cId="4242865543" sldId="701"/>
        </pc:sldMkLst>
      </pc:sldChg>
      <pc:sldChg chg="del">
        <pc:chgData name="James Williams" userId="c957a50b-491f-4d94-b4bc-52aca3e2340d" providerId="ADAL" clId="{0EB0D13F-E8EE-46E6-9A2F-6ED35D5B9A33}" dt="2025-03-25T15:36:20.773" v="534" actId="2696"/>
        <pc:sldMkLst>
          <pc:docMk/>
          <pc:sldMk cId="959108331" sldId="703"/>
        </pc:sldMkLst>
      </pc:sldChg>
      <pc:sldChg chg="add">
        <pc:chgData name="James Williams" userId="c957a50b-491f-4d94-b4bc-52aca3e2340d" providerId="ADAL" clId="{0EB0D13F-E8EE-46E6-9A2F-6ED35D5B9A33}" dt="2025-03-25T15:10:02.267" v="109"/>
        <pc:sldMkLst>
          <pc:docMk/>
          <pc:sldMk cId="2841563376" sldId="874"/>
        </pc:sldMkLst>
      </pc:sldChg>
      <pc:sldChg chg="delSp add del mod">
        <pc:chgData name="James Williams" userId="c957a50b-491f-4d94-b4bc-52aca3e2340d" providerId="ADAL" clId="{0EB0D13F-E8EE-46E6-9A2F-6ED35D5B9A33}" dt="2025-03-25T15:20:30.368" v="218" actId="2696"/>
        <pc:sldMkLst>
          <pc:docMk/>
          <pc:sldMk cId="961753724" sldId="878"/>
        </pc:sldMkLst>
        <pc:spChg chg="del">
          <ac:chgData name="James Williams" userId="c957a50b-491f-4d94-b4bc-52aca3e2340d" providerId="ADAL" clId="{0EB0D13F-E8EE-46E6-9A2F-6ED35D5B9A33}" dt="2025-03-25T11:14:57.188" v="5" actId="478"/>
          <ac:spMkLst>
            <pc:docMk/>
            <pc:sldMk cId="961753724" sldId="878"/>
            <ac:spMk id="3" creationId="{3E4E4DF6-8D54-FBD1-6BE0-D85E1EC062AD}"/>
          </ac:spMkLst>
        </pc:spChg>
      </pc:sldChg>
      <pc:sldChg chg="add del">
        <pc:chgData name="James Williams" userId="c957a50b-491f-4d94-b4bc-52aca3e2340d" providerId="ADAL" clId="{0EB0D13F-E8EE-46E6-9A2F-6ED35D5B9A33}" dt="2025-03-25T15:20:47.745" v="222" actId="2696"/>
        <pc:sldMkLst>
          <pc:docMk/>
          <pc:sldMk cId="1183293259" sldId="878"/>
        </pc:sldMkLst>
      </pc:sldChg>
      <pc:sldChg chg="add ord">
        <pc:chgData name="James Williams" userId="c957a50b-491f-4d94-b4bc-52aca3e2340d" providerId="ADAL" clId="{0EB0D13F-E8EE-46E6-9A2F-6ED35D5B9A33}" dt="2025-03-25T15:23:13.305" v="284"/>
        <pc:sldMkLst>
          <pc:docMk/>
          <pc:sldMk cId="2308848254" sldId="878"/>
        </pc:sldMkLst>
      </pc:sldChg>
      <pc:sldChg chg="del">
        <pc:chgData name="James Williams" userId="c957a50b-491f-4d94-b4bc-52aca3e2340d" providerId="ADAL" clId="{0EB0D13F-E8EE-46E6-9A2F-6ED35D5B9A33}" dt="2025-03-25T15:20:52.662" v="223" actId="2696"/>
        <pc:sldMkLst>
          <pc:docMk/>
          <pc:sldMk cId="2845334370" sldId="879"/>
        </pc:sldMkLst>
      </pc:sldChg>
      <pc:sldChg chg="modSp add del mod">
        <pc:chgData name="James Williams" userId="c957a50b-491f-4d94-b4bc-52aca3e2340d" providerId="ADAL" clId="{0EB0D13F-E8EE-46E6-9A2F-6ED35D5B9A33}" dt="2025-03-25T16:13:55.174" v="1281" actId="20577"/>
        <pc:sldMkLst>
          <pc:docMk/>
          <pc:sldMk cId="763253513" sldId="886"/>
        </pc:sldMkLst>
        <pc:spChg chg="mod ord">
          <ac:chgData name="James Williams" userId="c957a50b-491f-4d94-b4bc-52aca3e2340d" providerId="ADAL" clId="{0EB0D13F-E8EE-46E6-9A2F-6ED35D5B9A33}" dt="2025-03-25T16:13:55.174" v="1281" actId="20577"/>
          <ac:spMkLst>
            <pc:docMk/>
            <pc:sldMk cId="763253513" sldId="886"/>
            <ac:spMk id="2" creationId="{FF1AE119-FBD1-F4E7-1623-FE6FF8CC93E5}"/>
          </ac:spMkLst>
        </pc:spChg>
        <pc:spChg chg="mod">
          <ac:chgData name="James Williams" userId="c957a50b-491f-4d94-b4bc-52aca3e2340d" providerId="ADAL" clId="{0EB0D13F-E8EE-46E6-9A2F-6ED35D5B9A33}" dt="2025-03-25T15:11:07.590" v="126" actId="20577"/>
          <ac:spMkLst>
            <pc:docMk/>
            <pc:sldMk cId="763253513" sldId="886"/>
            <ac:spMk id="3" creationId="{4E5EB7B4-CDA9-BBD9-3745-18C07DA128AF}"/>
          </ac:spMkLst>
        </pc:spChg>
        <pc:picChg chg="mod">
          <ac:chgData name="James Williams" userId="c957a50b-491f-4d94-b4bc-52aca3e2340d" providerId="ADAL" clId="{0EB0D13F-E8EE-46E6-9A2F-6ED35D5B9A33}" dt="2025-03-25T15:10:39.166" v="112" actId="14100"/>
          <ac:picMkLst>
            <pc:docMk/>
            <pc:sldMk cId="763253513" sldId="886"/>
            <ac:picMk id="4" creationId="{ED3BD09F-11F9-FA41-6F53-3AECDB206CC4}"/>
          </ac:picMkLst>
        </pc:picChg>
      </pc:sldChg>
      <pc:sldChg chg="add del">
        <pc:chgData name="James Williams" userId="c957a50b-491f-4d94-b4bc-52aca3e2340d" providerId="ADAL" clId="{0EB0D13F-E8EE-46E6-9A2F-6ED35D5B9A33}" dt="2025-03-25T15:21:01.470" v="224" actId="2696"/>
        <pc:sldMkLst>
          <pc:docMk/>
          <pc:sldMk cId="1903572106" sldId="887"/>
        </pc:sldMkLst>
      </pc:sldChg>
      <pc:sldChg chg="modSp new mod ord">
        <pc:chgData name="James Williams" userId="c957a50b-491f-4d94-b4bc-52aca3e2340d" providerId="ADAL" clId="{0EB0D13F-E8EE-46E6-9A2F-6ED35D5B9A33}" dt="2025-03-25T15:11:39.645" v="128" actId="20577"/>
        <pc:sldMkLst>
          <pc:docMk/>
          <pc:sldMk cId="1602543720" sldId="888"/>
        </pc:sldMkLst>
        <pc:spChg chg="mod">
          <ac:chgData name="James Williams" userId="c957a50b-491f-4d94-b4bc-52aca3e2340d" providerId="ADAL" clId="{0EB0D13F-E8EE-46E6-9A2F-6ED35D5B9A33}" dt="2025-03-25T11:15:09.477" v="36" actId="20577"/>
          <ac:spMkLst>
            <pc:docMk/>
            <pc:sldMk cId="1602543720" sldId="888"/>
            <ac:spMk id="2" creationId="{8E468590-C0E1-F5A3-7B8C-EBAE81830B21}"/>
          </ac:spMkLst>
        </pc:spChg>
        <pc:spChg chg="mod">
          <ac:chgData name="James Williams" userId="c957a50b-491f-4d94-b4bc-52aca3e2340d" providerId="ADAL" clId="{0EB0D13F-E8EE-46E6-9A2F-6ED35D5B9A33}" dt="2025-03-25T15:11:39.645" v="128" actId="20577"/>
          <ac:spMkLst>
            <pc:docMk/>
            <pc:sldMk cId="1602543720" sldId="888"/>
            <ac:spMk id="3" creationId="{3685BBCF-5D3D-BAA3-5F30-0713CA3126E5}"/>
          </ac:spMkLst>
        </pc:spChg>
      </pc:sldChg>
      <pc:sldChg chg="add del">
        <pc:chgData name="James Williams" userId="c957a50b-491f-4d94-b4bc-52aca3e2340d" providerId="ADAL" clId="{0EB0D13F-E8EE-46E6-9A2F-6ED35D5B9A33}" dt="2025-03-25T15:11:36.435" v="127" actId="2696"/>
        <pc:sldMkLst>
          <pc:docMk/>
          <pc:sldMk cId="578334604" sldId="889"/>
        </pc:sldMkLst>
      </pc:sldChg>
      <pc:sldChg chg="add del">
        <pc:chgData name="James Williams" userId="c957a50b-491f-4d94-b4bc-52aca3e2340d" providerId="ADAL" clId="{0EB0D13F-E8EE-46E6-9A2F-6ED35D5B9A33}" dt="2025-03-25T16:21:27.794" v="1371" actId="2696"/>
        <pc:sldMkLst>
          <pc:docMk/>
          <pc:sldMk cId="2273453452" sldId="901"/>
        </pc:sldMkLst>
      </pc:sldChg>
      <pc:sldChg chg="add">
        <pc:chgData name="James Williams" userId="c957a50b-491f-4d94-b4bc-52aca3e2340d" providerId="ADAL" clId="{0EB0D13F-E8EE-46E6-9A2F-6ED35D5B9A33}" dt="2025-03-25T16:21:33.377" v="1372"/>
        <pc:sldMkLst>
          <pc:docMk/>
          <pc:sldMk cId="2554481949" sldId="901"/>
        </pc:sldMkLst>
      </pc:sldChg>
      <pc:sldChg chg="add">
        <pc:chgData name="James Williams" userId="c957a50b-491f-4d94-b4bc-52aca3e2340d" providerId="ADAL" clId="{0EB0D13F-E8EE-46E6-9A2F-6ED35D5B9A33}" dt="2025-03-25T15:20:22.984" v="217"/>
        <pc:sldMkLst>
          <pc:docMk/>
          <pc:sldMk cId="777697333" sldId="902"/>
        </pc:sldMkLst>
      </pc:sldChg>
      <pc:sldChg chg="add del">
        <pc:chgData name="James Williams" userId="c957a50b-491f-4d94-b4bc-52aca3e2340d" providerId="ADAL" clId="{0EB0D13F-E8EE-46E6-9A2F-6ED35D5B9A33}" dt="2025-03-25T15:20:30.368" v="218" actId="2696"/>
        <pc:sldMkLst>
          <pc:docMk/>
          <pc:sldMk cId="378194486" sldId="903"/>
        </pc:sldMkLst>
      </pc:sldChg>
      <pc:sldChg chg="add del">
        <pc:chgData name="James Williams" userId="c957a50b-491f-4d94-b4bc-52aca3e2340d" providerId="ADAL" clId="{0EB0D13F-E8EE-46E6-9A2F-6ED35D5B9A33}" dt="2025-03-25T15:20:47.745" v="222" actId="2696"/>
        <pc:sldMkLst>
          <pc:docMk/>
          <pc:sldMk cId="755239646" sldId="903"/>
        </pc:sldMkLst>
      </pc:sldChg>
      <pc:sldChg chg="modSp new del mod">
        <pc:chgData name="James Williams" userId="c957a50b-491f-4d94-b4bc-52aca3e2340d" providerId="ADAL" clId="{0EB0D13F-E8EE-46E6-9A2F-6ED35D5B9A33}" dt="2025-03-25T15:35:07.765" v="528" actId="2696"/>
        <pc:sldMkLst>
          <pc:docMk/>
          <pc:sldMk cId="2153782267" sldId="903"/>
        </pc:sldMkLst>
        <pc:spChg chg="mod">
          <ac:chgData name="James Williams" userId="c957a50b-491f-4d94-b4bc-52aca3e2340d" providerId="ADAL" clId="{0EB0D13F-E8EE-46E6-9A2F-6ED35D5B9A33}" dt="2025-03-25T15:32:13.077" v="389" actId="115"/>
          <ac:spMkLst>
            <pc:docMk/>
            <pc:sldMk cId="2153782267" sldId="903"/>
            <ac:spMk id="2" creationId="{8B57B8E9-AA91-C034-EC62-BD650823ABE9}"/>
          </ac:spMkLst>
        </pc:spChg>
        <pc:spChg chg="mod">
          <ac:chgData name="James Williams" userId="c957a50b-491f-4d94-b4bc-52aca3e2340d" providerId="ADAL" clId="{0EB0D13F-E8EE-46E6-9A2F-6ED35D5B9A33}" dt="2025-03-25T15:32:59.279" v="527" actId="20577"/>
          <ac:spMkLst>
            <pc:docMk/>
            <pc:sldMk cId="2153782267" sldId="903"/>
            <ac:spMk id="3" creationId="{4A141AA9-811F-761C-A929-AD9C7A5B3291}"/>
          </ac:spMkLst>
        </pc:spChg>
      </pc:sldChg>
      <pc:sldChg chg="add del">
        <pc:chgData name="James Williams" userId="c957a50b-491f-4d94-b4bc-52aca3e2340d" providerId="ADAL" clId="{0EB0D13F-E8EE-46E6-9A2F-6ED35D5B9A33}" dt="2025-03-25T15:23:16.252" v="285" actId="2696"/>
        <pc:sldMkLst>
          <pc:docMk/>
          <pc:sldMk cId="2589674241" sldId="903"/>
        </pc:sldMkLst>
      </pc:sldChg>
      <pc:sldChg chg="delSp modSp add mod">
        <pc:chgData name="James Williams" userId="c957a50b-491f-4d94-b4bc-52aca3e2340d" providerId="ADAL" clId="{0EB0D13F-E8EE-46E6-9A2F-6ED35D5B9A33}" dt="2025-03-25T16:14:07.231" v="1287" actId="20577"/>
        <pc:sldMkLst>
          <pc:docMk/>
          <pc:sldMk cId="1429184417" sldId="907"/>
        </pc:sldMkLst>
        <pc:spChg chg="mod">
          <ac:chgData name="James Williams" userId="c957a50b-491f-4d94-b4bc-52aca3e2340d" providerId="ADAL" clId="{0EB0D13F-E8EE-46E6-9A2F-6ED35D5B9A33}" dt="2025-03-25T16:14:07.231" v="1287" actId="20577"/>
          <ac:spMkLst>
            <pc:docMk/>
            <pc:sldMk cId="1429184417" sldId="907"/>
            <ac:spMk id="3" creationId="{13410CA9-0BE2-FDDD-4BF9-99DCE51917CE}"/>
          </ac:spMkLst>
        </pc:spChg>
        <pc:spChg chg="mod">
          <ac:chgData name="James Williams" userId="c957a50b-491f-4d94-b4bc-52aca3e2340d" providerId="ADAL" clId="{0EB0D13F-E8EE-46E6-9A2F-6ED35D5B9A33}" dt="2025-03-25T15:59:46.847" v="647" actId="20577"/>
          <ac:spMkLst>
            <pc:docMk/>
            <pc:sldMk cId="1429184417" sldId="907"/>
            <ac:spMk id="4" creationId="{1051A446-20FF-1DEC-A542-CF524F2EA965}"/>
          </ac:spMkLst>
        </pc:spChg>
        <pc:spChg chg="del">
          <ac:chgData name="James Williams" userId="c957a50b-491f-4d94-b4bc-52aca3e2340d" providerId="ADAL" clId="{0EB0D13F-E8EE-46E6-9A2F-6ED35D5B9A33}" dt="2025-03-25T15:57:51.179" v="613" actId="478"/>
          <ac:spMkLst>
            <pc:docMk/>
            <pc:sldMk cId="1429184417" sldId="907"/>
            <ac:spMk id="6" creationId="{AB560B18-553B-5B24-73E4-0D6D34F10A1C}"/>
          </ac:spMkLst>
        </pc:spChg>
        <pc:picChg chg="mod">
          <ac:chgData name="James Williams" userId="c957a50b-491f-4d94-b4bc-52aca3e2340d" providerId="ADAL" clId="{0EB0D13F-E8EE-46E6-9A2F-6ED35D5B9A33}" dt="2025-03-25T15:57:59.310" v="618" actId="1076"/>
          <ac:picMkLst>
            <pc:docMk/>
            <pc:sldMk cId="1429184417" sldId="907"/>
            <ac:picMk id="7" creationId="{E61580F4-9E0E-8AE2-FF68-046F7940DF4F}"/>
          </ac:picMkLst>
        </pc:picChg>
      </pc:sldChg>
      <pc:sldChg chg="addSp delSp modSp add mod ord">
        <pc:chgData name="James Williams" userId="c957a50b-491f-4d94-b4bc-52aca3e2340d" providerId="ADAL" clId="{0EB0D13F-E8EE-46E6-9A2F-6ED35D5B9A33}" dt="2025-03-25T16:15:41.615" v="1300" actId="20577"/>
        <pc:sldMkLst>
          <pc:docMk/>
          <pc:sldMk cId="1764096916" sldId="908"/>
        </pc:sldMkLst>
        <pc:spChg chg="mod">
          <ac:chgData name="James Williams" userId="c957a50b-491f-4d94-b4bc-52aca3e2340d" providerId="ADAL" clId="{0EB0D13F-E8EE-46E6-9A2F-6ED35D5B9A33}" dt="2025-03-25T16:15:41.615" v="1300" actId="20577"/>
          <ac:spMkLst>
            <pc:docMk/>
            <pc:sldMk cId="1764096916" sldId="908"/>
            <ac:spMk id="3" creationId="{373DEC70-D12D-B04B-134E-CB6E691C0AD5}"/>
          </ac:spMkLst>
        </pc:spChg>
        <pc:spChg chg="mod">
          <ac:chgData name="James Williams" userId="c957a50b-491f-4d94-b4bc-52aca3e2340d" providerId="ADAL" clId="{0EB0D13F-E8EE-46E6-9A2F-6ED35D5B9A33}" dt="2025-03-25T16:13:10.765" v="1279" actId="13926"/>
          <ac:spMkLst>
            <pc:docMk/>
            <pc:sldMk cId="1764096916" sldId="908"/>
            <ac:spMk id="4" creationId="{204C30EB-0F28-E049-774B-551ECB766B89}"/>
          </ac:spMkLst>
        </pc:spChg>
        <pc:spChg chg="del">
          <ac:chgData name="James Williams" userId="c957a50b-491f-4d94-b4bc-52aca3e2340d" providerId="ADAL" clId="{0EB0D13F-E8EE-46E6-9A2F-6ED35D5B9A33}" dt="2025-03-25T15:58:07.112" v="622" actId="478"/>
          <ac:spMkLst>
            <pc:docMk/>
            <pc:sldMk cId="1764096916" sldId="908"/>
            <ac:spMk id="6" creationId="{823DD7B2-9A3F-32FA-892A-D72EBAF3DF78}"/>
          </ac:spMkLst>
        </pc:sp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2" creationId="{BFFD0418-93BD-42AC-493B-41195CF6CA03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5" creationId="{69CD2F44-E2E1-6B56-D1FD-D561121BC8AF}"/>
          </ac:picMkLst>
        </pc:picChg>
        <pc:picChg chg="del">
          <ac:chgData name="James Williams" userId="c957a50b-491f-4d94-b4bc-52aca3e2340d" providerId="ADAL" clId="{0EB0D13F-E8EE-46E6-9A2F-6ED35D5B9A33}" dt="2025-03-25T15:58:06.091" v="621" actId="478"/>
          <ac:picMkLst>
            <pc:docMk/>
            <pc:sldMk cId="1764096916" sldId="908"/>
            <ac:picMk id="7" creationId="{9B835913-583D-1883-85A1-60C9BE288850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8" creationId="{D3188408-582B-E205-6590-8E9C2828AECE}"/>
          </ac:picMkLst>
        </pc:picChg>
        <pc:picChg chg="add mod">
          <ac:chgData name="James Williams" userId="c957a50b-491f-4d94-b4bc-52aca3e2340d" providerId="ADAL" clId="{0EB0D13F-E8EE-46E6-9A2F-6ED35D5B9A33}" dt="2025-03-25T16:11:39.209" v="1220" actId="1076"/>
          <ac:picMkLst>
            <pc:docMk/>
            <pc:sldMk cId="1764096916" sldId="908"/>
            <ac:picMk id="9" creationId="{B32A991F-EF32-2118-9EEA-E3C4020FCFAE}"/>
          </ac:picMkLst>
        </pc:picChg>
      </pc:sldChg>
      <pc:sldChg chg="new">
        <pc:chgData name="James Williams" userId="c957a50b-491f-4d94-b4bc-52aca3e2340d" providerId="ADAL" clId="{0EB0D13F-E8EE-46E6-9A2F-6ED35D5B9A33}" dt="2025-03-25T16:14:30.644" v="1294" actId="680"/>
        <pc:sldMkLst>
          <pc:docMk/>
          <pc:sldMk cId="763209008" sldId="909"/>
        </pc:sldMkLst>
      </pc:sldChg>
      <pc:sldChg chg="addSp delSp modSp add mod ord">
        <pc:chgData name="James Williams" userId="c957a50b-491f-4d94-b4bc-52aca3e2340d" providerId="ADAL" clId="{0EB0D13F-E8EE-46E6-9A2F-6ED35D5B9A33}" dt="2025-03-25T16:20:21.855" v="1368" actId="255"/>
        <pc:sldMkLst>
          <pc:docMk/>
          <pc:sldMk cId="3814408443" sldId="910"/>
        </pc:sldMkLst>
        <pc:spChg chg="mod">
          <ac:chgData name="James Williams" userId="c957a50b-491f-4d94-b4bc-52aca3e2340d" providerId="ADAL" clId="{0EB0D13F-E8EE-46E6-9A2F-6ED35D5B9A33}" dt="2025-03-25T16:16:58.075" v="1323" actId="20577"/>
          <ac:spMkLst>
            <pc:docMk/>
            <pc:sldMk cId="3814408443" sldId="910"/>
            <ac:spMk id="3" creationId="{083AA48B-887E-5204-E4F4-D99436CF4B37}"/>
          </ac:spMkLst>
        </pc:spChg>
        <pc:spChg chg="mod">
          <ac:chgData name="James Williams" userId="c957a50b-491f-4d94-b4bc-52aca3e2340d" providerId="ADAL" clId="{0EB0D13F-E8EE-46E6-9A2F-6ED35D5B9A33}" dt="2025-03-25T16:20:21.855" v="1368" actId="255"/>
          <ac:spMkLst>
            <pc:docMk/>
            <pc:sldMk cId="3814408443" sldId="910"/>
            <ac:spMk id="4" creationId="{D039A6C6-BB7A-ADCA-4F7F-F41C666C8D8C}"/>
          </ac:spMkLst>
        </pc:spChg>
        <pc:picChg chg="del">
          <ac:chgData name="James Williams" userId="c957a50b-491f-4d94-b4bc-52aca3e2340d" providerId="ADAL" clId="{0EB0D13F-E8EE-46E6-9A2F-6ED35D5B9A33}" dt="2025-03-25T16:16:53.828" v="1319" actId="478"/>
          <ac:picMkLst>
            <pc:docMk/>
            <pc:sldMk cId="3814408443" sldId="910"/>
            <ac:picMk id="2" creationId="{3B22C750-2861-5CE3-4293-639401FBEA2D}"/>
          </ac:picMkLst>
        </pc:picChg>
        <pc:picChg chg="del">
          <ac:chgData name="James Williams" userId="c957a50b-491f-4d94-b4bc-52aca3e2340d" providerId="ADAL" clId="{0EB0D13F-E8EE-46E6-9A2F-6ED35D5B9A33}" dt="2025-03-25T16:16:56.345" v="1322" actId="478"/>
          <ac:picMkLst>
            <pc:docMk/>
            <pc:sldMk cId="3814408443" sldId="910"/>
            <ac:picMk id="5" creationId="{94117C3B-B2D8-EBDE-39B0-3F0912401E68}"/>
          </ac:picMkLst>
        </pc:picChg>
        <pc:picChg chg="add mod">
          <ac:chgData name="James Williams" userId="c957a50b-491f-4d94-b4bc-52aca3e2340d" providerId="ADAL" clId="{0EB0D13F-E8EE-46E6-9A2F-6ED35D5B9A33}" dt="2025-03-25T16:19:16.743" v="1357" actId="1076"/>
          <ac:picMkLst>
            <pc:docMk/>
            <pc:sldMk cId="3814408443" sldId="910"/>
            <ac:picMk id="7" creationId="{8BEEECE4-3EA3-1550-3F54-3334ED9254BC}"/>
          </ac:picMkLst>
        </pc:picChg>
        <pc:picChg chg="del">
          <ac:chgData name="James Williams" userId="c957a50b-491f-4d94-b4bc-52aca3e2340d" providerId="ADAL" clId="{0EB0D13F-E8EE-46E6-9A2F-6ED35D5B9A33}" dt="2025-03-25T16:16:55.362" v="1321" actId="478"/>
          <ac:picMkLst>
            <pc:docMk/>
            <pc:sldMk cId="3814408443" sldId="910"/>
            <ac:picMk id="8" creationId="{0E88F153-E0BD-1E13-7670-D26029A6AAD0}"/>
          </ac:picMkLst>
        </pc:picChg>
        <pc:picChg chg="del">
          <ac:chgData name="James Williams" userId="c957a50b-491f-4d94-b4bc-52aca3e2340d" providerId="ADAL" clId="{0EB0D13F-E8EE-46E6-9A2F-6ED35D5B9A33}" dt="2025-03-25T16:16:54.750" v="1320" actId="478"/>
          <ac:picMkLst>
            <pc:docMk/>
            <pc:sldMk cId="3814408443" sldId="910"/>
            <ac:picMk id="9" creationId="{391911B0-4386-AF62-63E9-BF8DFA46641E}"/>
          </ac:picMkLst>
        </pc:picChg>
        <pc:picChg chg="add mod">
          <ac:chgData name="James Williams" userId="c957a50b-491f-4d94-b4bc-52aca3e2340d" providerId="ADAL" clId="{0EB0D13F-E8EE-46E6-9A2F-6ED35D5B9A33}" dt="2025-03-25T16:19:19.737" v="1358" actId="1076"/>
          <ac:picMkLst>
            <pc:docMk/>
            <pc:sldMk cId="3814408443" sldId="910"/>
            <ac:picMk id="11" creationId="{3716BEDC-7184-73E7-64A1-2173E89BFA91}"/>
          </ac:picMkLst>
        </pc:picChg>
        <pc:picChg chg="add mod">
          <ac:chgData name="James Williams" userId="c957a50b-491f-4d94-b4bc-52aca3e2340d" providerId="ADAL" clId="{0EB0D13F-E8EE-46E6-9A2F-6ED35D5B9A33}" dt="2025-03-25T16:19:13.976" v="1356" actId="1076"/>
          <ac:picMkLst>
            <pc:docMk/>
            <pc:sldMk cId="3814408443" sldId="910"/>
            <ac:picMk id="13" creationId="{04D7843E-E33E-ADC1-7951-7A9DA34B8865}"/>
          </ac:picMkLst>
        </pc:picChg>
        <pc:picChg chg="add del mod">
          <ac:chgData name="James Williams" userId="c957a50b-491f-4d94-b4bc-52aca3e2340d" providerId="ADAL" clId="{0EB0D13F-E8EE-46E6-9A2F-6ED35D5B9A33}" dt="2025-03-25T16:18:46.280" v="1347" actId="478"/>
          <ac:picMkLst>
            <pc:docMk/>
            <pc:sldMk cId="3814408443" sldId="910"/>
            <ac:picMk id="15" creationId="{12FFF578-2410-00CE-EC99-612E5FCEFD1D}"/>
          </ac:picMkLst>
        </pc:picChg>
        <pc:picChg chg="add mod">
          <ac:chgData name="James Williams" userId="c957a50b-491f-4d94-b4bc-52aca3e2340d" providerId="ADAL" clId="{0EB0D13F-E8EE-46E6-9A2F-6ED35D5B9A33}" dt="2025-03-25T16:18:31.546" v="1341" actId="1076"/>
          <ac:picMkLst>
            <pc:docMk/>
            <pc:sldMk cId="3814408443" sldId="910"/>
            <ac:picMk id="17" creationId="{ECB71C1F-BB1A-B78A-4B5D-A603E9AD4054}"/>
          </ac:picMkLst>
        </pc:picChg>
        <pc:picChg chg="add mod">
          <ac:chgData name="James Williams" userId="c957a50b-491f-4d94-b4bc-52aca3e2340d" providerId="ADAL" clId="{0EB0D13F-E8EE-46E6-9A2F-6ED35D5B9A33}" dt="2025-03-25T16:19:26.338" v="1360" actId="1076"/>
          <ac:picMkLst>
            <pc:docMk/>
            <pc:sldMk cId="3814408443" sldId="910"/>
            <ac:picMk id="19" creationId="{1798D5A6-4CEC-8153-0197-F8D4FF14B579}"/>
          </ac:picMkLst>
        </pc:picChg>
        <pc:picChg chg="add mod">
          <ac:chgData name="James Williams" userId="c957a50b-491f-4d94-b4bc-52aca3e2340d" providerId="ADAL" clId="{0EB0D13F-E8EE-46E6-9A2F-6ED35D5B9A33}" dt="2025-03-25T16:19:22.206" v="1359" actId="1076"/>
          <ac:picMkLst>
            <pc:docMk/>
            <pc:sldMk cId="3814408443" sldId="910"/>
            <ac:picMk id="21" creationId="{E07BC9DB-A196-79DE-FDE0-DF4D0E72E541}"/>
          </ac:picMkLst>
        </pc:picChg>
        <pc:picChg chg="add mod">
          <ac:chgData name="James Williams" userId="c957a50b-491f-4d94-b4bc-52aca3e2340d" providerId="ADAL" clId="{0EB0D13F-E8EE-46E6-9A2F-6ED35D5B9A33}" dt="2025-03-25T16:19:29.044" v="1361" actId="1076"/>
          <ac:picMkLst>
            <pc:docMk/>
            <pc:sldMk cId="3814408443" sldId="910"/>
            <ac:picMk id="23" creationId="{9DE44489-BA5A-17B5-5462-1FD410BF7BD6}"/>
          </ac:picMkLst>
        </pc:picChg>
        <pc:picChg chg="add mod">
          <ac:chgData name="James Williams" userId="c957a50b-491f-4d94-b4bc-52aca3e2340d" providerId="ADAL" clId="{0EB0D13F-E8EE-46E6-9A2F-6ED35D5B9A33}" dt="2025-03-25T16:20:13.951" v="1367" actId="1076"/>
          <ac:picMkLst>
            <pc:docMk/>
            <pc:sldMk cId="3814408443" sldId="910"/>
            <ac:picMk id="25" creationId="{F1B33882-E83A-C4B4-A2F6-D0C6F64CD230}"/>
          </ac:picMkLst>
        </pc:picChg>
      </pc:sldChg>
      <pc:sldMasterChg chg="delSldLayout">
        <pc:chgData name="James Williams" userId="c957a50b-491f-4d94-b4bc-52aca3e2340d" providerId="ADAL" clId="{0EB0D13F-E8EE-46E6-9A2F-6ED35D5B9A33}" dt="2025-03-25T15:21:01.470" v="224" actId="2696"/>
        <pc:sldMasterMkLst>
          <pc:docMk/>
          <pc:sldMasterMk cId="3989439080" sldId="2147483672"/>
        </pc:sldMasterMkLst>
        <pc:sldLayoutChg chg="del">
          <pc:chgData name="James Williams" userId="c957a50b-491f-4d94-b4bc-52aca3e2340d" providerId="ADAL" clId="{0EB0D13F-E8EE-46E6-9A2F-6ED35D5B9A33}" dt="2025-03-25T15:21:01.470" v="224" actId="2696"/>
          <pc:sldLayoutMkLst>
            <pc:docMk/>
            <pc:sldMasterMk cId="3989439080" sldId="2147483672"/>
            <pc:sldLayoutMk cId="2947449478" sldId="2147483684"/>
          </pc:sldLayoutMkLst>
        </pc:sldLayoutChg>
      </pc:sldMasterChg>
    </pc:docChg>
  </pc:docChgLst>
  <pc:docChgLst>
    <pc:chgData name="James Williams" userId="c957a50b-491f-4d94-b4bc-52aca3e2340d" providerId="ADAL" clId="{6B1A87CA-EDA3-4380-BE00-114879AA0352}"/>
    <pc:docChg chg="addSld modSld">
      <pc:chgData name="James Williams" userId="c957a50b-491f-4d94-b4bc-52aca3e2340d" providerId="ADAL" clId="{6B1A87CA-EDA3-4380-BE00-114879AA0352}" dt="2023-01-25T15:51:54.766" v="0"/>
      <pc:docMkLst>
        <pc:docMk/>
      </pc:docMkLst>
      <pc:sldChg chg="add">
        <pc:chgData name="James Williams" userId="c957a50b-491f-4d94-b4bc-52aca3e2340d" providerId="ADAL" clId="{6B1A87CA-EDA3-4380-BE00-114879AA0352}" dt="2023-01-25T15:51:54.766" v="0"/>
        <pc:sldMkLst>
          <pc:docMk/>
          <pc:sldMk cId="2671788505" sldId="456"/>
        </pc:sldMkLst>
      </pc:sldChg>
    </pc:docChg>
  </pc:docChgLst>
  <pc:docChgLst>
    <pc:chgData name="James Williams" userId="c957a50b-491f-4d94-b4bc-52aca3e2340d" providerId="ADAL" clId="{F98ED28D-74D8-44AF-88C8-4ED77DE05587}"/>
    <pc:docChg chg="addSld delSld modSld">
      <pc:chgData name="James Williams" userId="c957a50b-491f-4d94-b4bc-52aca3e2340d" providerId="ADAL" clId="{F98ED28D-74D8-44AF-88C8-4ED77DE05587}" dt="2022-12-21T18:31:20.143" v="17" actId="1076"/>
      <pc:docMkLst>
        <pc:docMk/>
      </pc:docMkLst>
      <pc:sldChg chg="delSp modSp add del mod setBg delDesignElem">
        <pc:chgData name="James Williams" userId="c957a50b-491f-4d94-b4bc-52aca3e2340d" providerId="ADAL" clId="{F98ED28D-74D8-44AF-88C8-4ED77DE05587}" dt="2022-12-21T18:31:20.143" v="17" actId="1076"/>
        <pc:sldMkLst>
          <pc:docMk/>
          <pc:sldMk cId="2028065261" sldId="363"/>
        </pc:sldMkLst>
      </pc:sldChg>
    </pc:docChg>
  </pc:docChgLst>
  <pc:docChgLst>
    <pc:chgData name="James Williams" userId="c957a50b-491f-4d94-b4bc-52aca3e2340d" providerId="ADAL" clId="{C647A64E-74B7-4DF7-9C4C-9B37C778E438}"/>
    <pc:docChg chg="undo custSel addSld delSld modSld sldOrd modSection">
      <pc:chgData name="James Williams" userId="c957a50b-491f-4d94-b4bc-52aca3e2340d" providerId="ADAL" clId="{C647A64E-74B7-4DF7-9C4C-9B37C778E438}" dt="2025-03-25T16:30:04.572" v="365" actId="14100"/>
      <pc:docMkLst>
        <pc:docMk/>
      </pc:docMkLst>
      <pc:sldChg chg="modSp mod">
        <pc:chgData name="James Williams" userId="c957a50b-491f-4d94-b4bc-52aca3e2340d" providerId="ADAL" clId="{C647A64E-74B7-4DF7-9C4C-9B37C778E438}" dt="2025-03-25T16:23:59.709" v="18" actId="20577"/>
        <pc:sldMkLst>
          <pc:docMk/>
          <pc:sldMk cId="395640300" sldId="269"/>
        </pc:sldMkLst>
        <pc:spChg chg="mod">
          <ac:chgData name="James Williams" userId="c957a50b-491f-4d94-b4bc-52aca3e2340d" providerId="ADAL" clId="{C647A64E-74B7-4DF7-9C4C-9B37C778E438}" dt="2025-03-25T16:23:59.709" v="18" actId="20577"/>
          <ac:spMkLst>
            <pc:docMk/>
            <pc:sldMk cId="395640300" sldId="269"/>
            <ac:spMk id="3" creationId="{4B758968-7626-41FE-A7FF-09DF80DF54AC}"/>
          </ac:spMkLst>
        </pc:spChg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1992082677" sldId="282"/>
        </pc:sldMkLst>
      </pc:sldChg>
      <pc:sldChg chg="del">
        <pc:chgData name="James Williams" userId="c957a50b-491f-4d94-b4bc-52aca3e2340d" providerId="ADAL" clId="{C647A64E-74B7-4DF7-9C4C-9B37C778E438}" dt="2025-03-25T16:24:05.211" v="19" actId="2696"/>
        <pc:sldMkLst>
          <pc:docMk/>
          <pc:sldMk cId="4072870252" sldId="320"/>
        </pc:sldMkLst>
      </pc:sldChg>
      <pc:sldChg chg="modSp del mod">
        <pc:chgData name="James Williams" userId="c957a50b-491f-4d94-b4bc-52aca3e2340d" providerId="ADAL" clId="{C647A64E-74B7-4DF7-9C4C-9B37C778E438}" dt="2025-03-25T16:25:54.684" v="154" actId="2696"/>
        <pc:sldMkLst>
          <pc:docMk/>
          <pc:sldMk cId="2649829660" sldId="373"/>
        </pc:sldMkLst>
        <pc:spChg chg="mod">
          <ac:chgData name="James Williams" userId="c957a50b-491f-4d94-b4bc-52aca3e2340d" providerId="ADAL" clId="{C647A64E-74B7-4DF7-9C4C-9B37C778E438}" dt="2025-03-25T16:25:28.375" v="153" actId="20577"/>
          <ac:spMkLst>
            <pc:docMk/>
            <pc:sldMk cId="2649829660" sldId="373"/>
            <ac:spMk id="4" creationId="{0833C173-4216-4B13-AEB2-DD282EBE7E44}"/>
          </ac:spMkLst>
        </pc:spChg>
      </pc:sldChg>
      <pc:sldChg chg="del">
        <pc:chgData name="James Williams" userId="c957a50b-491f-4d94-b4bc-52aca3e2340d" providerId="ADAL" clId="{C647A64E-74B7-4DF7-9C4C-9B37C778E438}" dt="2025-03-25T16:26:49.112" v="183" actId="2696"/>
        <pc:sldMkLst>
          <pc:docMk/>
          <pc:sldMk cId="3645438442" sldId="424"/>
        </pc:sldMkLst>
      </pc:sldChg>
      <pc:sldChg chg="del">
        <pc:chgData name="James Williams" userId="c957a50b-491f-4d94-b4bc-52aca3e2340d" providerId="ADAL" clId="{C647A64E-74B7-4DF7-9C4C-9B37C778E438}" dt="2025-03-25T16:24:08.659" v="20" actId="2696"/>
        <pc:sldMkLst>
          <pc:docMk/>
          <pc:sldMk cId="3865561618" sldId="515"/>
        </pc:sldMkLst>
      </pc:sldChg>
      <pc:sldChg chg="del">
        <pc:chgData name="James Williams" userId="c957a50b-491f-4d94-b4bc-52aca3e2340d" providerId="ADAL" clId="{C647A64E-74B7-4DF7-9C4C-9B37C778E438}" dt="2025-03-25T16:24:20.560" v="22" actId="2696"/>
        <pc:sldMkLst>
          <pc:docMk/>
          <pc:sldMk cId="556541145" sldId="516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718359141" sldId="556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401708804" sldId="557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1768871294" sldId="558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782614009" sldId="559"/>
        </pc:sldMkLst>
      </pc:sldChg>
      <pc:sldChg chg="del">
        <pc:chgData name="James Williams" userId="c957a50b-491f-4d94-b4bc-52aca3e2340d" providerId="ADAL" clId="{C647A64E-74B7-4DF7-9C4C-9B37C778E438}" dt="2025-03-25T16:24:16.636" v="21" actId="2696"/>
        <pc:sldMkLst>
          <pc:docMk/>
          <pc:sldMk cId="754195603" sldId="698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3478218588" sldId="702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1700058751" sldId="785"/>
        </pc:sldMkLst>
      </pc:sldChg>
      <pc:sldChg chg="del">
        <pc:chgData name="James Williams" userId="c957a50b-491f-4d94-b4bc-52aca3e2340d" providerId="ADAL" clId="{C647A64E-74B7-4DF7-9C4C-9B37C778E438}" dt="2025-03-25T16:23:48.693" v="1" actId="2696"/>
        <pc:sldMkLst>
          <pc:docMk/>
          <pc:sldMk cId="2841563376" sldId="874"/>
        </pc:sldMkLst>
      </pc:sldChg>
      <pc:sldChg chg="del">
        <pc:chgData name="James Williams" userId="c957a50b-491f-4d94-b4bc-52aca3e2340d" providerId="ADAL" clId="{C647A64E-74B7-4DF7-9C4C-9B37C778E438}" dt="2025-03-25T16:26:39.639" v="182" actId="2696"/>
        <pc:sldMkLst>
          <pc:docMk/>
          <pc:sldMk cId="2308848254" sldId="878"/>
        </pc:sldMkLst>
      </pc:sldChg>
      <pc:sldChg chg="del">
        <pc:chgData name="James Williams" userId="c957a50b-491f-4d94-b4bc-52aca3e2340d" providerId="ADAL" clId="{C647A64E-74B7-4DF7-9C4C-9B37C778E438}" dt="2025-03-25T16:23:44.423" v="0" actId="2696"/>
        <pc:sldMkLst>
          <pc:docMk/>
          <pc:sldMk cId="763253513" sldId="886"/>
        </pc:sldMkLst>
      </pc:sldChg>
      <pc:sldChg chg="del">
        <pc:chgData name="James Williams" userId="c957a50b-491f-4d94-b4bc-52aca3e2340d" providerId="ADAL" clId="{C647A64E-74B7-4DF7-9C4C-9B37C778E438}" dt="2025-03-25T16:23:44.423" v="0" actId="2696"/>
        <pc:sldMkLst>
          <pc:docMk/>
          <pc:sldMk cId="1602543720" sldId="888"/>
        </pc:sldMkLst>
      </pc:sldChg>
      <pc:sldChg chg="delSp modSp mod ord">
        <pc:chgData name="James Williams" userId="c957a50b-491f-4d94-b4bc-52aca3e2340d" providerId="ADAL" clId="{C647A64E-74B7-4DF7-9C4C-9B37C778E438}" dt="2025-03-25T16:26:22.299" v="181" actId="1076"/>
        <pc:sldMkLst>
          <pc:docMk/>
          <pc:sldMk cId="777697333" sldId="902"/>
        </pc:sldMkLst>
        <pc:spChg chg="mod">
          <ac:chgData name="James Williams" userId="c957a50b-491f-4d94-b4bc-52aca3e2340d" providerId="ADAL" clId="{C647A64E-74B7-4DF7-9C4C-9B37C778E438}" dt="2025-03-25T16:26:15.102" v="178" actId="20577"/>
          <ac:spMkLst>
            <pc:docMk/>
            <pc:sldMk cId="777697333" sldId="902"/>
            <ac:spMk id="2" creationId="{5FAB889A-0534-F957-7A80-639DBE2D3FFA}"/>
          </ac:spMkLst>
        </pc:spChg>
        <pc:spChg chg="mod">
          <ac:chgData name="James Williams" userId="c957a50b-491f-4d94-b4bc-52aca3e2340d" providerId="ADAL" clId="{C647A64E-74B7-4DF7-9C4C-9B37C778E438}" dt="2025-03-25T16:26:08.548" v="162" actId="6549"/>
          <ac:spMkLst>
            <pc:docMk/>
            <pc:sldMk cId="777697333" sldId="902"/>
            <ac:spMk id="3" creationId="{6624C785-6A0E-4F79-A004-25883BFC9942}"/>
          </ac:spMkLst>
        </pc:spChg>
        <pc:picChg chg="del">
          <ac:chgData name="James Williams" userId="c957a50b-491f-4d94-b4bc-52aca3e2340d" providerId="ADAL" clId="{C647A64E-74B7-4DF7-9C4C-9B37C778E438}" dt="2025-03-25T16:26:09.508" v="163" actId="478"/>
          <ac:picMkLst>
            <pc:docMk/>
            <pc:sldMk cId="777697333" sldId="902"/>
            <ac:picMk id="5" creationId="{2DE5CFEB-5D48-31A9-F47F-DBEBAB336386}"/>
          </ac:picMkLst>
        </pc:picChg>
        <pc:picChg chg="mod">
          <ac:chgData name="James Williams" userId="c957a50b-491f-4d94-b4bc-52aca3e2340d" providerId="ADAL" clId="{C647A64E-74B7-4DF7-9C4C-9B37C778E438}" dt="2025-03-25T16:26:22.299" v="181" actId="1076"/>
          <ac:picMkLst>
            <pc:docMk/>
            <pc:sldMk cId="777697333" sldId="902"/>
            <ac:picMk id="6" creationId="{FE88DA72-E998-71E8-1DC4-7C549E82E436}"/>
          </ac:picMkLst>
        </pc:picChg>
      </pc:sldChg>
      <pc:sldChg chg="delSp modSp add mod">
        <pc:chgData name="James Williams" userId="c957a50b-491f-4d94-b4bc-52aca3e2340d" providerId="ADAL" clId="{C647A64E-74B7-4DF7-9C4C-9B37C778E438}" dt="2025-03-25T16:30:04.572" v="365" actId="14100"/>
        <pc:sldMkLst>
          <pc:docMk/>
          <pc:sldMk cId="784540832" sldId="908"/>
        </pc:sldMkLst>
        <pc:spChg chg="mod">
          <ac:chgData name="James Williams" userId="c957a50b-491f-4d94-b4bc-52aca3e2340d" providerId="ADAL" clId="{C647A64E-74B7-4DF7-9C4C-9B37C778E438}" dt="2025-03-25T16:26:02.752" v="157" actId="20577"/>
          <ac:spMkLst>
            <pc:docMk/>
            <pc:sldMk cId="784540832" sldId="908"/>
            <ac:spMk id="2" creationId="{4F705CFA-A3D9-CDAE-06F0-C60C8B802B3C}"/>
          </ac:spMkLst>
        </pc:spChg>
        <pc:spChg chg="mod">
          <ac:chgData name="James Williams" userId="c957a50b-491f-4d94-b4bc-52aca3e2340d" providerId="ADAL" clId="{C647A64E-74B7-4DF7-9C4C-9B37C778E438}" dt="2025-03-25T16:26:00.945" v="156" actId="20577"/>
          <ac:spMkLst>
            <pc:docMk/>
            <pc:sldMk cId="784540832" sldId="908"/>
            <ac:spMk id="3" creationId="{D335022F-01CB-C863-C52A-8D9A3B81FBDB}"/>
          </ac:spMkLst>
        </pc:spChg>
        <pc:picChg chg="mod">
          <ac:chgData name="James Williams" userId="c957a50b-491f-4d94-b4bc-52aca3e2340d" providerId="ADAL" clId="{C647A64E-74B7-4DF7-9C4C-9B37C778E438}" dt="2025-03-25T16:30:04.572" v="365" actId="14100"/>
          <ac:picMkLst>
            <pc:docMk/>
            <pc:sldMk cId="784540832" sldId="908"/>
            <ac:picMk id="5" creationId="{16EDF3BC-9724-D81E-3A96-5B4D15FBC281}"/>
          </ac:picMkLst>
        </pc:picChg>
        <pc:picChg chg="del">
          <ac:chgData name="James Williams" userId="c957a50b-491f-4d94-b4bc-52aca3e2340d" providerId="ADAL" clId="{C647A64E-74B7-4DF7-9C4C-9B37C778E438}" dt="2025-03-25T16:26:03.609" v="158" actId="478"/>
          <ac:picMkLst>
            <pc:docMk/>
            <pc:sldMk cId="784540832" sldId="908"/>
            <ac:picMk id="6" creationId="{0F7ED14A-9B94-9769-060B-F80A8394D0A7}"/>
          </ac:picMkLst>
        </pc:picChg>
        <pc:picChg chg="del">
          <ac:chgData name="James Williams" userId="c957a50b-491f-4d94-b4bc-52aca3e2340d" providerId="ADAL" clId="{C647A64E-74B7-4DF7-9C4C-9B37C778E438}" dt="2025-03-25T16:26:03.983" v="159" actId="478"/>
          <ac:picMkLst>
            <pc:docMk/>
            <pc:sldMk cId="784540832" sldId="908"/>
            <ac:picMk id="9" creationId="{982AD7EC-2475-31C8-1129-E9EEA5722523}"/>
          </ac:picMkLst>
        </pc:picChg>
      </pc:sldChg>
      <pc:sldChg chg="del">
        <pc:chgData name="James Williams" userId="c957a50b-491f-4d94-b4bc-52aca3e2340d" providerId="ADAL" clId="{C647A64E-74B7-4DF7-9C4C-9B37C778E438}" dt="2025-03-25T16:24:16.636" v="21" actId="2696"/>
        <pc:sldMkLst>
          <pc:docMk/>
          <pc:sldMk cId="1764096916" sldId="908"/>
        </pc:sldMkLst>
      </pc:sldChg>
      <pc:sldChg chg="del">
        <pc:chgData name="James Williams" userId="c957a50b-491f-4d94-b4bc-52aca3e2340d" providerId="ADAL" clId="{C647A64E-74B7-4DF7-9C4C-9B37C778E438}" dt="2025-03-25T16:24:20.560" v="22" actId="2696"/>
        <pc:sldMkLst>
          <pc:docMk/>
          <pc:sldMk cId="763209008" sldId="909"/>
        </pc:sldMkLst>
      </pc:sldChg>
      <pc:sldChg chg="modSp new del mod ord">
        <pc:chgData name="James Williams" userId="c957a50b-491f-4d94-b4bc-52aca3e2340d" providerId="ADAL" clId="{C647A64E-74B7-4DF7-9C4C-9B37C778E438}" dt="2025-03-25T16:27:35.896" v="225" actId="2696"/>
        <pc:sldMkLst>
          <pc:docMk/>
          <pc:sldMk cId="2287957438" sldId="909"/>
        </pc:sldMkLst>
        <pc:spChg chg="mod">
          <ac:chgData name="James Williams" userId="c957a50b-491f-4d94-b4bc-52aca3e2340d" providerId="ADAL" clId="{C647A64E-74B7-4DF7-9C4C-9B37C778E438}" dt="2025-03-25T16:26:56.930" v="193" actId="20577"/>
          <ac:spMkLst>
            <pc:docMk/>
            <pc:sldMk cId="2287957438" sldId="909"/>
            <ac:spMk id="2" creationId="{161BD0D2-2669-94D2-9269-2DCD1E1CFC6B}"/>
          </ac:spMkLst>
        </pc:spChg>
        <pc:spChg chg="mod">
          <ac:chgData name="James Williams" userId="c957a50b-491f-4d94-b4bc-52aca3e2340d" providerId="ADAL" clId="{C647A64E-74B7-4DF7-9C4C-9B37C778E438}" dt="2025-03-25T16:27:03.494" v="224" actId="20577"/>
          <ac:spMkLst>
            <pc:docMk/>
            <pc:sldMk cId="2287957438" sldId="909"/>
            <ac:spMk id="3" creationId="{C74444CB-175D-906F-B718-98AC00F88BBF}"/>
          </ac:spMkLst>
        </pc:spChg>
      </pc:sldChg>
      <pc:sldChg chg="new del">
        <pc:chgData name="James Williams" userId="c957a50b-491f-4d94-b4bc-52aca3e2340d" providerId="ADAL" clId="{C647A64E-74B7-4DF7-9C4C-9B37C778E438}" dt="2025-03-25T16:27:44.922" v="228" actId="2696"/>
        <pc:sldMkLst>
          <pc:docMk/>
          <pc:sldMk cId="4194531424" sldId="909"/>
        </pc:sldMkLst>
      </pc:sldChg>
      <pc:sldChg chg="modSp add mod">
        <pc:chgData name="James Williams" userId="c957a50b-491f-4d94-b4bc-52aca3e2340d" providerId="ADAL" clId="{C647A64E-74B7-4DF7-9C4C-9B37C778E438}" dt="2025-03-25T16:29:49.359" v="363" actId="404"/>
        <pc:sldMkLst>
          <pc:docMk/>
          <pc:sldMk cId="2318968808" sldId="910"/>
        </pc:sldMkLst>
        <pc:spChg chg="mod">
          <ac:chgData name="James Williams" userId="c957a50b-491f-4d94-b4bc-52aca3e2340d" providerId="ADAL" clId="{C647A64E-74B7-4DF7-9C4C-9B37C778E438}" dt="2025-03-25T16:29:38.450" v="360" actId="403"/>
          <ac:spMkLst>
            <pc:docMk/>
            <pc:sldMk cId="2318968808" sldId="910"/>
            <ac:spMk id="3" creationId="{8C976888-73B5-E726-5D37-A9679FD56836}"/>
          </ac:spMkLst>
        </pc:spChg>
        <pc:spChg chg="mod">
          <ac:chgData name="James Williams" userId="c957a50b-491f-4d94-b4bc-52aca3e2340d" providerId="ADAL" clId="{C647A64E-74B7-4DF7-9C4C-9B37C778E438}" dt="2025-03-25T16:29:49.359" v="363" actId="404"/>
          <ac:spMkLst>
            <pc:docMk/>
            <pc:sldMk cId="2318968808" sldId="910"/>
            <ac:spMk id="4" creationId="{AD9F660D-BB46-E13D-3147-E58F4A61B7AC}"/>
          </ac:spMkLst>
        </pc:spChg>
        <pc:picChg chg="mod">
          <ac:chgData name="James Williams" userId="c957a50b-491f-4d94-b4bc-52aca3e2340d" providerId="ADAL" clId="{C647A64E-74B7-4DF7-9C4C-9B37C778E438}" dt="2025-03-25T16:29:22.432" v="354" actId="1076"/>
          <ac:picMkLst>
            <pc:docMk/>
            <pc:sldMk cId="2318968808" sldId="910"/>
            <ac:picMk id="7" creationId="{88386207-1349-4A69-05AD-A21EC02CDFA0}"/>
          </ac:picMkLst>
        </pc:picChg>
      </pc:sldChg>
      <pc:sldChg chg="del">
        <pc:chgData name="James Williams" userId="c957a50b-491f-4d94-b4bc-52aca3e2340d" providerId="ADAL" clId="{C647A64E-74B7-4DF7-9C4C-9B37C778E438}" dt="2025-03-25T16:24:32.142" v="23" actId="2696"/>
        <pc:sldMkLst>
          <pc:docMk/>
          <pc:sldMk cId="3814408443" sldId="910"/>
        </pc:sldMkLst>
      </pc:sldChg>
      <pc:sldChg chg="modSp add del mod">
        <pc:chgData name="James Williams" userId="c957a50b-491f-4d94-b4bc-52aca3e2340d" providerId="ADAL" clId="{C647A64E-74B7-4DF7-9C4C-9B37C778E438}" dt="2025-03-25T16:29:58.078" v="364" actId="2696"/>
        <pc:sldMkLst>
          <pc:docMk/>
          <pc:sldMk cId="3786514811" sldId="911"/>
        </pc:sldMkLst>
        <pc:spChg chg="mod">
          <ac:chgData name="James Williams" userId="c957a50b-491f-4d94-b4bc-52aca3e2340d" providerId="ADAL" clId="{C647A64E-74B7-4DF7-9C4C-9B37C778E438}" dt="2025-03-25T16:28:43.666" v="300"/>
          <ac:spMkLst>
            <pc:docMk/>
            <pc:sldMk cId="3786514811" sldId="911"/>
            <ac:spMk id="4" creationId="{8B23ED9E-7763-93E0-FF62-12BED45C14EC}"/>
          </ac:spMkLst>
        </pc:spChg>
      </pc:sldChg>
    </pc:docChg>
  </pc:docChgLst>
  <pc:docChgLst>
    <pc:chgData name="James Williams" userId="c957a50b-491f-4d94-b4bc-52aca3e2340d" providerId="ADAL" clId="{0D795947-02DD-470C-81A2-993BBBC1321F}"/>
    <pc:docChg chg="undo redo custSel addSld delSld modSld sldOrd modSection">
      <pc:chgData name="James Williams" userId="c957a50b-491f-4d94-b4bc-52aca3e2340d" providerId="ADAL" clId="{0D795947-02DD-470C-81A2-993BBBC1321F}" dt="2024-03-26T19:13:14.261" v="807" actId="20577"/>
      <pc:docMkLst>
        <pc:docMk/>
      </pc:docMkLst>
      <pc:sldChg chg="del">
        <pc:chgData name="James Williams" userId="c957a50b-491f-4d94-b4bc-52aca3e2340d" providerId="ADAL" clId="{0D795947-02DD-470C-81A2-993BBBC1321F}" dt="2024-03-17T14:00:37.666" v="44" actId="2696"/>
        <pc:sldMkLst>
          <pc:docMk/>
          <pc:sldMk cId="2869696868" sldId="281"/>
        </pc:sldMkLst>
      </pc:sldChg>
      <pc:sldChg chg="del">
        <pc:chgData name="James Williams" userId="c957a50b-491f-4d94-b4bc-52aca3e2340d" providerId="ADAL" clId="{0D795947-02DD-470C-81A2-993BBBC1321F}" dt="2024-03-17T14:02:50.732" v="47" actId="2696"/>
        <pc:sldMkLst>
          <pc:docMk/>
          <pc:sldMk cId="1603117111" sldId="282"/>
        </pc:sldMkLst>
      </pc:sldChg>
      <pc:sldChg chg="delSp modSp add del mod">
        <pc:chgData name="James Williams" userId="c957a50b-491f-4d94-b4bc-52aca3e2340d" providerId="ADAL" clId="{0D795947-02DD-470C-81A2-993BBBC1321F}" dt="2024-03-17T14:06:35.174" v="91" actId="1076"/>
        <pc:sldMkLst>
          <pc:docMk/>
          <pc:sldMk cId="1992082677" sldId="282"/>
        </pc:sldMkLst>
      </pc:sldChg>
      <pc:sldChg chg="modSp mod">
        <pc:chgData name="James Williams" userId="c957a50b-491f-4d94-b4bc-52aca3e2340d" providerId="ADAL" clId="{0D795947-02DD-470C-81A2-993BBBC1321F}" dt="2024-03-25T17:17:11.247" v="532" actId="20577"/>
        <pc:sldMkLst>
          <pc:docMk/>
          <pc:sldMk cId="4072870252" sldId="320"/>
        </pc:sldMkLst>
      </pc:sldChg>
      <pc:sldChg chg="add del">
        <pc:chgData name="James Williams" userId="c957a50b-491f-4d94-b4bc-52aca3e2340d" providerId="ADAL" clId="{0D795947-02DD-470C-81A2-993BBBC1321F}" dt="2024-03-17T14:00:37.666" v="44" actId="2696"/>
        <pc:sldMkLst>
          <pc:docMk/>
          <pc:sldMk cId="343887348" sldId="339"/>
        </pc:sldMkLst>
      </pc:sldChg>
      <pc:sldChg chg="ord">
        <pc:chgData name="James Williams" userId="c957a50b-491f-4d94-b4bc-52aca3e2340d" providerId="ADAL" clId="{0D795947-02DD-470C-81A2-993BBBC1321F}" dt="2024-03-17T13:59:50.989" v="41"/>
        <pc:sldMkLst>
          <pc:docMk/>
          <pc:sldMk cId="2028065261" sldId="363"/>
        </pc:sldMkLst>
      </pc:sldChg>
      <pc:sldChg chg="modSp mod">
        <pc:chgData name="James Williams" userId="c957a50b-491f-4d94-b4bc-52aca3e2340d" providerId="ADAL" clId="{0D795947-02DD-470C-81A2-993BBBC1321F}" dt="2024-03-17T13:39:21.030" v="9" actId="33524"/>
        <pc:sldMkLst>
          <pc:docMk/>
          <pc:sldMk cId="2649829660" sldId="373"/>
        </pc:sldMkLst>
      </pc:sldChg>
      <pc:sldChg chg="del">
        <pc:chgData name="James Williams" userId="c957a50b-491f-4d94-b4bc-52aca3e2340d" providerId="ADAL" clId="{0D795947-02DD-470C-81A2-993BBBC1321F}" dt="2024-03-17T14:01:55.815" v="45" actId="2696"/>
        <pc:sldMkLst>
          <pc:docMk/>
          <pc:sldMk cId="3768949795" sldId="389"/>
        </pc:sldMkLst>
      </pc:sldChg>
      <pc:sldChg chg="modSp mod">
        <pc:chgData name="James Williams" userId="c957a50b-491f-4d94-b4bc-52aca3e2340d" providerId="ADAL" clId="{0D795947-02DD-470C-81A2-993BBBC1321F}" dt="2024-03-17T13:38:38.550" v="3" actId="20577"/>
        <pc:sldMkLst>
          <pc:docMk/>
          <pc:sldMk cId="4221552434" sldId="421"/>
        </pc:sldMkLst>
      </pc:sldChg>
      <pc:sldChg chg="del">
        <pc:chgData name="James Williams" userId="c957a50b-491f-4d94-b4bc-52aca3e2340d" providerId="ADAL" clId="{0D795947-02DD-470C-81A2-993BBBC1321F}" dt="2024-03-17T14:02:43.861" v="46" actId="2696"/>
        <pc:sldMkLst>
          <pc:docMk/>
          <pc:sldMk cId="2230722446" sldId="423"/>
        </pc:sldMkLst>
      </pc:sldChg>
      <pc:sldChg chg="modSp mod">
        <pc:chgData name="James Williams" userId="c957a50b-491f-4d94-b4bc-52aca3e2340d" providerId="ADAL" clId="{0D795947-02DD-470C-81A2-993BBBC1321F}" dt="2024-03-25T17:16:56.953" v="526" actId="20577"/>
        <pc:sldMkLst>
          <pc:docMk/>
          <pc:sldMk cId="2010453447" sldId="518"/>
        </pc:sldMkLst>
      </pc:sldChg>
      <pc:sldChg chg="del">
        <pc:chgData name="James Williams" userId="c957a50b-491f-4d94-b4bc-52aca3e2340d" providerId="ADAL" clId="{0D795947-02DD-470C-81A2-993BBBC1321F}" dt="2024-03-17T13:38:57.150" v="4" actId="2696"/>
        <pc:sldMkLst>
          <pc:docMk/>
          <pc:sldMk cId="4109743724" sldId="519"/>
        </pc:sldMkLst>
      </pc:sldChg>
      <pc:sldChg chg="delSp modSp add mod setBg delDesignElem">
        <pc:chgData name="James Williams" userId="c957a50b-491f-4d94-b4bc-52aca3e2340d" providerId="ADAL" clId="{0D795947-02DD-470C-81A2-993BBBC1321F}" dt="2024-03-17T13:58:37.220" v="27" actId="478"/>
        <pc:sldMkLst>
          <pc:docMk/>
          <pc:sldMk cId="401708804" sldId="557"/>
        </pc:sldMkLst>
      </pc:sldChg>
      <pc:sldChg chg="modSp add mod">
        <pc:chgData name="James Williams" userId="c957a50b-491f-4d94-b4bc-52aca3e2340d" providerId="ADAL" clId="{0D795947-02DD-470C-81A2-993BBBC1321F}" dt="2024-03-17T13:59:15.603" v="29" actId="20577"/>
        <pc:sldMkLst>
          <pc:docMk/>
          <pc:sldMk cId="1768871294" sldId="558"/>
        </pc:sldMkLst>
      </pc:sldChg>
      <pc:sldChg chg="modSp add mod">
        <pc:chgData name="James Williams" userId="c957a50b-491f-4d94-b4bc-52aca3e2340d" providerId="ADAL" clId="{0D795947-02DD-470C-81A2-993BBBC1321F}" dt="2024-03-17T13:59:31.796" v="39" actId="33524"/>
        <pc:sldMkLst>
          <pc:docMk/>
          <pc:sldMk cId="782614009" sldId="559"/>
        </pc:sldMkLst>
      </pc:sldChg>
      <pc:sldChg chg="addSp delSp modSp add del mod">
        <pc:chgData name="James Williams" userId="c957a50b-491f-4d94-b4bc-52aca3e2340d" providerId="ADAL" clId="{0D795947-02DD-470C-81A2-993BBBC1321F}" dt="2024-03-25T17:18:37.380" v="541" actId="2696"/>
        <pc:sldMkLst>
          <pc:docMk/>
          <pc:sldMk cId="569741316" sldId="560"/>
        </pc:sldMkLst>
      </pc:sldChg>
      <pc:sldChg chg="addSp delSp modSp add mod ord">
        <pc:chgData name="James Williams" userId="c957a50b-491f-4d94-b4bc-52aca3e2340d" providerId="ADAL" clId="{0D795947-02DD-470C-81A2-993BBBC1321F}" dt="2024-03-25T17:16:49.553" v="521"/>
        <pc:sldMkLst>
          <pc:docMk/>
          <pc:sldMk cId="218797864" sldId="696"/>
        </pc:sldMkLst>
      </pc:sldChg>
      <pc:sldChg chg="modSp new mod ord">
        <pc:chgData name="James Williams" userId="c957a50b-491f-4d94-b4bc-52aca3e2340d" providerId="ADAL" clId="{0D795947-02DD-470C-81A2-993BBBC1321F}" dt="2024-03-26T19:13:14.261" v="807" actId="20577"/>
        <pc:sldMkLst>
          <pc:docMk/>
          <pc:sldMk cId="2587985385" sldId="697"/>
        </pc:sldMkLst>
      </pc:sldChg>
    </pc:docChg>
  </pc:docChgLst>
  <pc:docChgLst>
    <pc:chgData name="James Williams" userId="c957a50b-491f-4d94-b4bc-52aca3e2340d" providerId="ADAL" clId="{77A4F7E3-9BB5-4816-B61F-122A996B084A}"/>
    <pc:docChg chg="undo custSel addSld delSld modSld sldOrd modSection">
      <pc:chgData name="James Williams" userId="c957a50b-491f-4d94-b4bc-52aca3e2340d" providerId="ADAL" clId="{77A4F7E3-9BB5-4816-B61F-122A996B084A}" dt="2023-03-06T13:41:53.278" v="16" actId="2696"/>
      <pc:docMkLst>
        <pc:docMk/>
      </pc:docMkLst>
      <pc:sldChg chg="add del ord">
        <pc:chgData name="James Williams" userId="c957a50b-491f-4d94-b4bc-52aca3e2340d" providerId="ADAL" clId="{77A4F7E3-9BB5-4816-B61F-122A996B084A}" dt="2023-03-06T13:41:53.278" v="16" actId="2696"/>
        <pc:sldMkLst>
          <pc:docMk/>
          <pc:sldMk cId="2961266617" sldId="301"/>
        </pc:sldMkLst>
      </pc:sldChg>
      <pc:sldChg chg="modSp mod">
        <pc:chgData name="James Williams" userId="c957a50b-491f-4d94-b4bc-52aca3e2340d" providerId="ADAL" clId="{77A4F7E3-9BB5-4816-B61F-122A996B084A}" dt="2023-02-27T13:14:35.200" v="7" actId="20577"/>
        <pc:sldMkLst>
          <pc:docMk/>
          <pc:sldMk cId="595006056" sldId="315"/>
        </pc:sldMkLst>
      </pc:sldChg>
      <pc:sldChg chg="addSp delSp mod">
        <pc:chgData name="James Williams" userId="c957a50b-491f-4d94-b4bc-52aca3e2340d" providerId="ADAL" clId="{77A4F7E3-9BB5-4816-B61F-122A996B084A}" dt="2023-03-06T13:03:36.947" v="9" actId="22"/>
        <pc:sldMkLst>
          <pc:docMk/>
          <pc:sldMk cId="2649829660" sldId="373"/>
        </pc:sldMkLst>
      </pc:sldChg>
      <pc:sldChg chg="add">
        <pc:chgData name="James Williams" userId="c957a50b-491f-4d94-b4bc-52aca3e2340d" providerId="ADAL" clId="{77A4F7E3-9BB5-4816-B61F-122A996B084A}" dt="2023-02-27T13:14:26.709" v="4"/>
        <pc:sldMkLst>
          <pc:docMk/>
          <pc:sldMk cId="1769557620" sldId="384"/>
        </pc:sldMkLst>
      </pc:sldChg>
      <pc:sldChg chg="ord">
        <pc:chgData name="James Williams" userId="c957a50b-491f-4d94-b4bc-52aca3e2340d" providerId="ADAL" clId="{77A4F7E3-9BB5-4816-B61F-122A996B084A}" dt="2023-02-27T13:14:14.444" v="3"/>
        <pc:sldMkLst>
          <pc:docMk/>
          <pc:sldMk cId="312754053" sldId="457"/>
        </pc:sldMkLst>
      </pc:sldChg>
      <pc:sldChg chg="add">
        <pc:chgData name="James Williams" userId="c957a50b-491f-4d94-b4bc-52aca3e2340d" providerId="ADAL" clId="{77A4F7E3-9BB5-4816-B61F-122A996B084A}" dt="2023-03-06T13:03:43.985" v="10"/>
        <pc:sldMkLst>
          <pc:docMk/>
          <pc:sldMk cId="3625276430" sldId="517"/>
        </pc:sldMkLst>
      </pc:sldChg>
      <pc:sldChg chg="add">
        <pc:chgData name="James Williams" userId="c957a50b-491f-4d94-b4bc-52aca3e2340d" providerId="ADAL" clId="{77A4F7E3-9BB5-4816-B61F-122A996B084A}" dt="2023-03-06T13:41:50.913" v="15"/>
        <pc:sldMkLst>
          <pc:docMk/>
          <pc:sldMk cId="1754051335" sldId="5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D601E-5034-AD49-7817-CCF10A32A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FB515E-3183-6876-E3E1-D5A48ACA09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394B67-F11E-4A0B-DF98-BD7C67873C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E1135-7530-1F68-BA72-347057DBDC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9447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57F1D-6F55-5FCB-1B4F-10D8F6889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FAEE50-ABBA-265B-98CB-029C38D66D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EB673C-4C5C-A200-26BA-D0A59C17B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F8AE4-64B8-8FBD-A4E5-83BB57D72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6059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89C53-0BCE-A50F-6CB5-C52C488B8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5826F7-0E90-1E10-8549-477CD2C6E3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08FC80-358F-F659-282A-280F19FC1D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8C7C82-E7BA-E134-C803-7B14C6DF3F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710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61423-CE00-A588-8389-1C3BBF259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779AE-EA5B-75DC-5E78-6132764FEC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7CAA3E-57AD-CFDF-E8CF-8352CF4796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63D24-5ED2-B0EE-D16B-6745820E3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9578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hyperlink" Target="https://teams.microsoft.com/l/meetup-join/19%3ameeting_ZjQ2NWY3OTEtYWM3OS00ZTY3LTlkZGQtYzU1ZjZlZTZlZGM5%40thread.v2/0?context=%7b%22Tid%22%3a%224e0f11f9-046e-4505-9cb8-db2152311e21%22%2c%22Oid%22%3a%22c957a50b-491f-4d94-b4bc-52aca3e2340d%22%7d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hyperlink" Target="https://shorturl.at/tEJxt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ordpress.blog.tw/wordpress-common-q-a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5285F-694F-BFBB-B45F-7C447D9B8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D634-E64B-DC35-374D-2BDB7EDA2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253229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04708-8174-A2B5-88AF-1500165D0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70484"/>
            <a:ext cx="11077732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Log-in to Teams: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3"/>
              </a:rPr>
              <a:t>Click here to join the meeting </a:t>
            </a:r>
            <a:endParaRPr lang="en-US" sz="3900" b="1" i="0" u="none" strike="noStrike" dirty="0">
              <a:solidFill>
                <a:srgbClr val="28235D"/>
              </a:solidFill>
              <a:effectLst/>
              <a:highlight>
                <a:srgbClr val="FFFF00"/>
              </a:highlight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3900" b="1" i="0" u="none" strike="noStrike" dirty="0">
                <a:solidFill>
                  <a:srgbClr val="28235D"/>
                </a:solidFill>
                <a:effectLst/>
              </a:rPr>
              <a:t>				</a:t>
            </a:r>
            <a:r>
              <a:rPr lang="en-US" sz="3900" dirty="0"/>
              <a:t>Or type: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4"/>
              </a:rPr>
              <a:t>https://shorturl.at/tEJxt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</a:rPr>
              <a:t> </a:t>
            </a:r>
            <a:endParaRPr lang="en-GB" sz="3900" dirty="0">
              <a:highlight>
                <a:srgbClr val="FFFF00"/>
              </a:highlight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Ask Questions (after the Lecture)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Receive feedback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Collaborate with others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Share resources.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2EDD639-3DDC-FE3E-BF95-30ECB8A025FB}"/>
              </a:ext>
            </a:extLst>
          </p:cNvPr>
          <p:cNvGrpSpPr/>
          <p:nvPr/>
        </p:nvGrpSpPr>
        <p:grpSpPr>
          <a:xfrm>
            <a:off x="6847717" y="2660107"/>
            <a:ext cx="4145189" cy="2855514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8FDFCD15-EF1B-9075-B8AB-994A4AAC7A0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4DC9EAC7-14A5-AE26-01AC-837BDA6B8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54481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186003" y="2929297"/>
            <a:ext cx="5142685" cy="12152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9600" b="1" dirty="0"/>
              <a:t>Changemakers: </a:t>
            </a:r>
            <a:r>
              <a:rPr lang="en-US" sz="5800" b="1" dirty="0"/>
              <a:t>Creativity &amp; Value Creation</a:t>
            </a:r>
            <a:endParaRPr lang="en-US" sz="9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Assignment 2: </a:t>
            </a:r>
          </a:p>
          <a:p>
            <a:r>
              <a:rPr lang="en-GB" sz="2800" dirty="0"/>
              <a:t>Support session</a:t>
            </a:r>
            <a:r>
              <a:rPr lang="en-US" sz="2800" b="1" dirty="0"/>
              <a:t>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D49B8-41AE-1196-BA34-DFEADCAA9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1A446-20FF-1DEC-A542-CF524F2EA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88" y="1284514"/>
            <a:ext cx="10867292" cy="4985658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continue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manage the implementation part of your project and the completion of assignment 2.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will support the completion of Q.1 of Task 3.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Reminder: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sheets in the 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appendix section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assignment report for marks.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410CA9-0BE2-FDDD-4BF9-99DCE51917CE}"/>
              </a:ext>
            </a:extLst>
          </p:cNvPr>
          <p:cNvSpPr txBox="1"/>
          <p:nvPr/>
        </p:nvSpPr>
        <p:spPr>
          <a:xfrm>
            <a:off x="133673" y="309393"/>
            <a:ext cx="1160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10min Activity: Project </a:t>
            </a: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Arial" panose="020B0604020202020204" pitchFamily="34" charset="0"/>
              </a:rPr>
              <a:t>Progress Sheet </a:t>
            </a:r>
            <a:endParaRPr kumimoji="0" lang="en-GB" sz="4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E61580F4-9E0E-8AE2-FF68-046F7940D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1064" y="4558733"/>
            <a:ext cx="1711439" cy="171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84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CA11C-A6CB-8A7E-B478-08F156C91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9F660D-BB46-E13D-3147-E58F4A61B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1583" y="1474428"/>
            <a:ext cx="10867292" cy="4574680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 and review:</a:t>
            </a:r>
          </a:p>
          <a:p>
            <a:pPr marL="1478915" lvl="1" indent="-5715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Assignment 2</a:t>
            </a:r>
          </a:p>
          <a:p>
            <a:pPr marL="1478915" lvl="1" indent="-5715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Moodle support resources.</a:t>
            </a: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78915" lvl="1" indent="-5715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Turnitin links.</a:t>
            </a: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976888-73B5-E726-5D37-A9679FD56836}"/>
              </a:ext>
            </a:extLst>
          </p:cNvPr>
          <p:cNvSpPr txBox="1"/>
          <p:nvPr/>
        </p:nvSpPr>
        <p:spPr>
          <a:xfrm>
            <a:off x="133673" y="309393"/>
            <a:ext cx="116083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Assignment 2: Review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88386207-1349-4A69-05AD-A21EC02CDF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05113" y="1976512"/>
            <a:ext cx="3259686" cy="325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968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252F02-7C90-C836-A4DE-A9671596FB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7576DC-41C2-F19C-E591-0DB6EC1E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ECDDE4-7B42-A84F-ADD1-34F4BBEC0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DE04D52-5353-96CC-707A-C195012CD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6BD676F-82D9-6557-0C25-E0675D1B1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0480074-0455-0417-393C-FBD131DE7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05CFA-A3D9-CDAE-06F0-C60C8B802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Questions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9DEF6DA-141F-66EB-8F08-DE373F0FA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35022F-01CB-C863-C52A-8D9A3B81FBDB}"/>
              </a:ext>
            </a:extLst>
          </p:cNvPr>
          <p:cNvSpPr txBox="1"/>
          <p:nvPr/>
        </p:nvSpPr>
        <p:spPr>
          <a:xfrm>
            <a:off x="1055714" y="2497431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16EDF3BC-9724-D81E-3A96-5B4D15FBC2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290960"/>
            <a:ext cx="3024146" cy="302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540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11AEC8-078A-271E-01BE-24FB18FC3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F1A630-2A9B-41A0-92F9-FDA261070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B889A-0534-F957-7A80-639DBE2D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reminder &amp; Thanks to D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1055714" y="2497431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If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attending online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, please let me know in the chat/dm.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FE88DA72-E998-71E8-1DC4-7C549E82E4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5167" y="2102208"/>
            <a:ext cx="2459571" cy="2459571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7ABFD464-AC40-F1AE-DC35-D621E02C0D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67478" y="3446880"/>
            <a:ext cx="3213543" cy="3213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697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</a:t>
            </a:r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Peer Support.</a:t>
            </a:r>
            <a:endParaRPr lang="en-US" sz="23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DC47B-A0B3-8EC9-3527-B0428A552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D4D54-48E5-6FFC-AA32-91FAA1974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50" y="627348"/>
            <a:ext cx="8614193" cy="1033669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4800" b="1" dirty="0"/>
              <a:t>Reminder: </a:t>
            </a:r>
            <a:r>
              <a:rPr lang="en-GB" sz="4800" b="1" u="sng" dirty="0"/>
              <a:t>Q&amp;A Etiquette</a:t>
            </a:r>
            <a:endParaRPr lang="en-GB" sz="5400" b="1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D0ABB-E322-BFA7-CAC6-F19F0EFD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50" y="1942899"/>
            <a:ext cx="10283787" cy="435133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ensure fairness for all and to ensure everyone equally benefits from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answers, </a:t>
            </a: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 you have a general/module/assessment question, ask during the weekly tutorial session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you have a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question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that needs to be addressed in private, ask the module tutor privately during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after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class.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via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email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the tutor will get back to you asap. However due to the current number of modules and students being taught at the moment, it may take a little while. Sometimes, it is not possible to answer emails in-between lecture/tutorials sessions. If this is the case, please ask during or after the next Lecture-tutorial.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For general questions, ask during the Lecture-tutorial Q&amp;A time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7200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6000" dirty="0"/>
          </a:p>
        </p:txBody>
      </p:sp>
      <p:pic>
        <p:nvPicPr>
          <p:cNvPr id="6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9F945A72-60F5-D06C-2743-65498BA8E7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232969" y="323466"/>
            <a:ext cx="2396132" cy="15979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E9E9E6-08D0-6D12-4ADB-CCB4A74B5780}"/>
              </a:ext>
            </a:extLst>
          </p:cNvPr>
          <p:cNvSpPr txBox="1"/>
          <p:nvPr/>
        </p:nvSpPr>
        <p:spPr>
          <a:xfrm>
            <a:off x="954107" y="6858000"/>
            <a:ext cx="102837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wordpress.blog.tw/wordpress-common-q-a/"/>
              </a:rPr>
              <a:t>This Photo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67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2" y="916875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916844" y="1137058"/>
            <a:ext cx="4317828" cy="431782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2827" y="2342332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1910098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2027</TotalTime>
  <Words>369</Words>
  <Application>Microsoft Office PowerPoint</Application>
  <PresentationFormat>Widescreen</PresentationFormat>
  <Paragraphs>40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DengXian</vt:lpstr>
      <vt:lpstr>Arial</vt:lpstr>
      <vt:lpstr>Calibri</vt:lpstr>
      <vt:lpstr>Calibri Light</vt:lpstr>
      <vt:lpstr>Office Theme</vt:lpstr>
      <vt:lpstr>Log-in to MS-Teams</vt:lpstr>
      <vt:lpstr>PowerPoint Presentation</vt:lpstr>
      <vt:lpstr>PowerPoint Presentation</vt:lpstr>
      <vt:lpstr>PowerPoint Presentation</vt:lpstr>
      <vt:lpstr>Questions</vt:lpstr>
      <vt:lpstr>Register reminder &amp; Thanks to D</vt:lpstr>
      <vt:lpstr>The End.</vt:lpstr>
      <vt:lpstr>Student Social &amp; Peer Support.</vt:lpstr>
      <vt:lpstr>Reminder: Q&amp;A Etiquette</vt:lpstr>
      <vt:lpstr>The Key to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127</cp:revision>
  <dcterms:created xsi:type="dcterms:W3CDTF">2021-05-24T14:04:41Z</dcterms:created>
  <dcterms:modified xsi:type="dcterms:W3CDTF">2025-03-25T16:30:14Z</dcterms:modified>
</cp:coreProperties>
</file>