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039087-2B26-4376-9E54-DE822AE5DFBB}" v="6" dt="2026-06-01T07:44:42.2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6" d="100"/>
          <a:sy n="56" d="100"/>
        </p:scale>
        <p:origin x="174" y="10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au Academic" userId="1c8f60c04643d64b" providerId="LiveId" clId="{08672D6D-4B5B-42D9-B5C7-2D554DBB9608}"/>
    <pc:docChg chg="undo custSel modSld">
      <pc:chgData name="Beau Academic" userId="1c8f60c04643d64b" providerId="LiveId" clId="{08672D6D-4B5B-42D9-B5C7-2D554DBB9608}" dt="2026-06-01T07:44:35.462" v="27" actId="2711"/>
      <pc:docMkLst>
        <pc:docMk/>
      </pc:docMkLst>
      <pc:sldChg chg="modSp mod">
        <pc:chgData name="Beau Academic" userId="1c8f60c04643d64b" providerId="LiveId" clId="{08672D6D-4B5B-42D9-B5C7-2D554DBB9608}" dt="2026-06-01T07:43:12.602" v="17"/>
        <pc:sldMkLst>
          <pc:docMk/>
          <pc:sldMk cId="3899939439" sldId="256"/>
        </pc:sldMkLst>
        <pc:spChg chg="mod">
          <ac:chgData name="Beau Academic" userId="1c8f60c04643d64b" providerId="LiveId" clId="{08672D6D-4B5B-42D9-B5C7-2D554DBB9608}" dt="2026-06-01T07:43:03.830" v="16" actId="20577"/>
          <ac:spMkLst>
            <pc:docMk/>
            <pc:sldMk cId="3899939439" sldId="256"/>
            <ac:spMk id="2" creationId="{830E3A53-7B5D-44F6-3157-093050ABEDE9}"/>
          </ac:spMkLst>
        </pc:spChg>
        <pc:spChg chg="mod">
          <ac:chgData name="Beau Academic" userId="1c8f60c04643d64b" providerId="LiveId" clId="{08672D6D-4B5B-42D9-B5C7-2D554DBB9608}" dt="2026-06-01T07:43:12.602" v="17"/>
          <ac:spMkLst>
            <pc:docMk/>
            <pc:sldMk cId="3899939439" sldId="256"/>
            <ac:spMk id="3" creationId="{7172A985-CB42-2F6C-F02B-668CBB77902F}"/>
          </ac:spMkLst>
        </pc:spChg>
      </pc:sldChg>
      <pc:sldChg chg="modSp mod">
        <pc:chgData name="Beau Academic" userId="1c8f60c04643d64b" providerId="LiveId" clId="{08672D6D-4B5B-42D9-B5C7-2D554DBB9608}" dt="2026-06-01T07:44:35.462" v="27" actId="2711"/>
        <pc:sldMkLst>
          <pc:docMk/>
          <pc:sldMk cId="1713805054" sldId="257"/>
        </pc:sldMkLst>
        <pc:spChg chg="mod">
          <ac:chgData name="Beau Academic" userId="1c8f60c04643d64b" providerId="LiveId" clId="{08672D6D-4B5B-42D9-B5C7-2D554DBB9608}" dt="2026-06-01T07:44:35.462" v="27" actId="2711"/>
          <ac:spMkLst>
            <pc:docMk/>
            <pc:sldMk cId="1713805054" sldId="257"/>
            <ac:spMk id="3" creationId="{A82A7B91-AACF-D96D-02B5-4C8142859F77}"/>
          </ac:spMkLst>
        </pc:spChg>
      </pc:sldChg>
      <pc:sldChg chg="modSp mod">
        <pc:chgData name="Beau Academic" userId="1c8f60c04643d64b" providerId="LiveId" clId="{08672D6D-4B5B-42D9-B5C7-2D554DBB9608}" dt="2026-06-01T07:43:50.954" v="24" actId="5793"/>
        <pc:sldMkLst>
          <pc:docMk/>
          <pc:sldMk cId="2797149267" sldId="258"/>
        </pc:sldMkLst>
        <pc:spChg chg="mod">
          <ac:chgData name="Beau Academic" userId="1c8f60c04643d64b" providerId="LiveId" clId="{08672D6D-4B5B-42D9-B5C7-2D554DBB9608}" dt="2026-06-01T07:43:50.954" v="24" actId="5793"/>
          <ac:spMkLst>
            <pc:docMk/>
            <pc:sldMk cId="2797149267" sldId="258"/>
            <ac:spMk id="3" creationId="{4AF4ECFD-B851-3791-16D3-BDFC277814C0}"/>
          </ac:spMkLst>
        </pc:spChg>
      </pc:sldChg>
      <pc:sldChg chg="modSp">
        <pc:chgData name="Beau Academic" userId="1c8f60c04643d64b" providerId="LiveId" clId="{08672D6D-4B5B-42D9-B5C7-2D554DBB9608}" dt="2026-06-01T07:44:00.018" v="25"/>
        <pc:sldMkLst>
          <pc:docMk/>
          <pc:sldMk cId="3611178404" sldId="259"/>
        </pc:sldMkLst>
        <pc:spChg chg="mod">
          <ac:chgData name="Beau Academic" userId="1c8f60c04643d64b" providerId="LiveId" clId="{08672D6D-4B5B-42D9-B5C7-2D554DBB9608}" dt="2026-06-01T07:44:00.018" v="25"/>
          <ac:spMkLst>
            <pc:docMk/>
            <pc:sldMk cId="3611178404" sldId="259"/>
            <ac:spMk id="3" creationId="{E54D99C9-DB7B-514E-0C76-2BE612452B5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4975-2BB4-082B-917D-06486EFB1D9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B02D06A-5FA7-3EA6-7F9E-C8BF36E473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41CA0E9-E0E5-4FD4-926B-F2A6A0716CE9}"/>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565D1ED6-6DA0-CD5F-F6DB-A1A4F33D8D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EEEA4-955B-82D9-0326-68020483B24A}"/>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4028203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589F9-39A3-C7FF-82F3-22A141075C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603225-BDDA-7319-88EE-C53FA4AD33F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5D2E97-7840-9B37-D523-D4A69475B866}"/>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580E47C6-1319-1F12-A40D-5E23C7981A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5DF9A2-BE46-4883-A99C-C68FC5357373}"/>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145342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E5D6-70EB-BCC5-5DCD-86EB6E0E25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1F07F02-D3CA-C276-33D6-6FB9D1D0D84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4229A9-9C98-E63F-8D32-842BC7C87BBD}"/>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E7D66DB3-8A58-611F-0B87-F1B6E02F6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D9628-69BD-72CE-F35E-B5F10BEAD9A6}"/>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960520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FC54-1D65-D048-A9D5-9A5BFC89453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317BA8-419B-4779-7157-E58620EA135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4146FDA-2E45-F63C-5D01-E29A999FCE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8986FD-CBAF-6F24-49CF-88E31AFA5CA4}"/>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DB39B943-4F26-ABE5-9B28-CCBDE9E2A8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E480F8-2126-E051-A431-986BB90D6BAD}"/>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036739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3F7-56A9-CA98-C5E1-9F63D804A69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35238D6-E241-81A5-39D2-2DFCFF9FB3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0ABDAB8-8418-5307-3B87-B249F4F561C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509FE27-EBBD-7869-A2EC-470F8EA2EB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2C71284-4580-CC8A-C3B8-78A78AF61C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A18EAD8-C6C2-0141-C4C5-BFD28DA28D0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8" name="Footer Placeholder 7">
            <a:extLst>
              <a:ext uri="{FF2B5EF4-FFF2-40B4-BE49-F238E27FC236}">
                <a16:creationId xmlns:a16="http://schemas.microsoft.com/office/drawing/2014/main" id="{AE58A6F5-5CF7-9CEF-CAF5-C6F23DF378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2C0BB8-3660-B1D2-EA66-3490DBFD5905}"/>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301106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46C11-F875-5337-EF11-78F350511FA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6D138C-8231-334D-7208-D342FFB32E6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4" name="Footer Placeholder 3">
            <a:extLst>
              <a:ext uri="{FF2B5EF4-FFF2-40B4-BE49-F238E27FC236}">
                <a16:creationId xmlns:a16="http://schemas.microsoft.com/office/drawing/2014/main" id="{F7C4070C-9B9A-5837-0254-3AFE1007BD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D86019-1FAA-C286-0AC9-834EBD01128D}"/>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4181208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00359-7BD1-7DBD-2E2B-2BDE4AE5F2FE}"/>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3" name="Footer Placeholder 2">
            <a:extLst>
              <a:ext uri="{FF2B5EF4-FFF2-40B4-BE49-F238E27FC236}">
                <a16:creationId xmlns:a16="http://schemas.microsoft.com/office/drawing/2014/main" id="{0D90D6F6-FB01-5C58-588F-838BAAE40D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FB136A-516B-9901-15E3-201E3469E278}"/>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1395202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206A-2156-0C98-CB45-64118198E4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D3F07D0-278F-DEAB-BBE6-3BDF52E84E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B884E9-6224-17DF-E34D-48895563D5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7B45981-A4C3-6086-9059-C5F24941982C}"/>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579F4A1B-E371-7D2C-E4D7-376D73A1D6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1004A-11AC-7AFD-4E8B-CA9B623BE3A4}"/>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186799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A1E8-9B69-8B28-909D-86029A424D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CF847BD-FD11-5FE5-2C18-6E2C0207E9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80F569-58B3-D360-56E2-A44E936B9B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FDC362-EB10-6D10-2EC5-F333F4DAB753}"/>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6" name="Footer Placeholder 5">
            <a:extLst>
              <a:ext uri="{FF2B5EF4-FFF2-40B4-BE49-F238E27FC236}">
                <a16:creationId xmlns:a16="http://schemas.microsoft.com/office/drawing/2014/main" id="{DB151D04-B74A-5C98-B02B-81EDB6A7D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35D328-B227-0D89-6839-857827671A52}"/>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15950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D0A8B-C677-2A26-F388-691D175142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7FB45A2-77A3-6C14-0C65-F611C0F1F3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5173FC-CAB4-FBA0-F4CD-94DFEC665DAD}"/>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A8476DA4-AE4E-84A0-5D6E-FF97027D0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DB952-F442-82AA-28DA-4D87488D5453}"/>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3451135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FE1BB3-48B6-6253-4BD7-BE21987AC7D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F3DBE5-9D69-4EF0-2380-12A8B05D7FF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DBEDB8-2B4F-7A07-D323-C900A01D9C31}"/>
              </a:ext>
            </a:extLst>
          </p:cNvPr>
          <p:cNvSpPr>
            <a:spLocks noGrp="1"/>
          </p:cNvSpPr>
          <p:nvPr>
            <p:ph type="dt" sz="half" idx="10"/>
          </p:nvPr>
        </p:nvSpPr>
        <p:spPr/>
        <p:txBody>
          <a:body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2498276C-3AD5-7F26-3FF8-9536CDE64D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1FA85-933E-F990-50BC-56D5D03C42E7}"/>
              </a:ext>
            </a:extLst>
          </p:cNvPr>
          <p:cNvSpPr>
            <a:spLocks noGrp="1"/>
          </p:cNvSpPr>
          <p:nvPr>
            <p:ph type="sldNum" sz="quarter" idx="12"/>
          </p:nvPr>
        </p:nvSpPr>
        <p:spPr/>
        <p:txBody>
          <a:bodyPr/>
          <a:lstStyle/>
          <a:p>
            <a:fld id="{449103FA-AB5E-45C7-9EDA-EF6494F15C2E}" type="slidenum">
              <a:rPr lang="en-GB" smtClean="0"/>
              <a:t>‹#›</a:t>
            </a:fld>
            <a:endParaRPr lang="en-GB"/>
          </a:p>
        </p:txBody>
      </p:sp>
    </p:spTree>
    <p:extLst>
      <p:ext uri="{BB962C8B-B14F-4D97-AF65-F5344CB8AC3E}">
        <p14:creationId xmlns:p14="http://schemas.microsoft.com/office/powerpoint/2010/main" val="2999658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B45D3C-6AE7-12BD-57C8-853B20FE50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834427E-4450-3F46-42F5-FB6B77D830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2900B6F-2C9C-55FD-9715-2C787082F1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36F2B5-6D4D-497C-8E76-7F2D431092B9}" type="datetimeFigureOut">
              <a:rPr lang="en-GB" smtClean="0"/>
              <a:t>01/06/2026</a:t>
            </a:fld>
            <a:endParaRPr lang="en-GB"/>
          </a:p>
        </p:txBody>
      </p:sp>
      <p:sp>
        <p:nvSpPr>
          <p:cNvPr id="5" name="Footer Placeholder 4">
            <a:extLst>
              <a:ext uri="{FF2B5EF4-FFF2-40B4-BE49-F238E27FC236}">
                <a16:creationId xmlns:a16="http://schemas.microsoft.com/office/drawing/2014/main" id="{10BBB65D-65B7-6EB5-7482-8342BDFEE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AAF361-A868-5A5D-8477-7739DAB651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9103FA-AB5E-45C7-9EDA-EF6494F15C2E}" type="slidenum">
              <a:rPr lang="en-GB" smtClean="0"/>
              <a:t>‹#›</a:t>
            </a:fld>
            <a:endParaRPr lang="en-GB"/>
          </a:p>
        </p:txBody>
      </p:sp>
    </p:spTree>
    <p:extLst>
      <p:ext uri="{BB962C8B-B14F-4D97-AF65-F5344CB8AC3E}">
        <p14:creationId xmlns:p14="http://schemas.microsoft.com/office/powerpoint/2010/main" val="41994607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E3A53-7B5D-44F6-3157-093050ABEDE9}"/>
              </a:ext>
            </a:extLst>
          </p:cNvPr>
          <p:cNvSpPr>
            <a:spLocks noGrp="1"/>
          </p:cNvSpPr>
          <p:nvPr>
            <p:ph type="ctrTitle"/>
          </p:nvPr>
        </p:nvSpPr>
        <p:spPr/>
        <p:txBody>
          <a:bodyPr/>
          <a:lstStyle/>
          <a:p>
            <a:r>
              <a:rPr lang="en-GB" dirty="0"/>
              <a:t>Computing</a:t>
            </a:r>
            <a:br>
              <a:rPr lang="en-GB" dirty="0"/>
            </a:br>
            <a:r>
              <a:rPr lang="en-GB" dirty="0"/>
              <a:t> Project Pitch</a:t>
            </a:r>
          </a:p>
        </p:txBody>
      </p:sp>
      <p:sp>
        <p:nvSpPr>
          <p:cNvPr id="3" name="Subtitle 2">
            <a:extLst>
              <a:ext uri="{FF2B5EF4-FFF2-40B4-BE49-F238E27FC236}">
                <a16:creationId xmlns:a16="http://schemas.microsoft.com/office/drawing/2014/main" id="{7172A985-CB42-2F6C-F02B-668CBB77902F}"/>
              </a:ext>
            </a:extLst>
          </p:cNvPr>
          <p:cNvSpPr>
            <a:spLocks noGrp="1"/>
          </p:cNvSpPr>
          <p:nvPr>
            <p:ph type="subTitle" idx="1"/>
          </p:nvPr>
        </p:nvSpPr>
        <p:spPr/>
        <p:txBody>
          <a:bodyPr/>
          <a:lstStyle/>
          <a:p>
            <a:r>
              <a:rPr lang="en-GB" dirty="0"/>
              <a:t>Cybersecurity Awareness and Phishing Prevention Among Employees</a:t>
            </a:r>
          </a:p>
        </p:txBody>
      </p:sp>
    </p:spTree>
    <p:extLst>
      <p:ext uri="{BB962C8B-B14F-4D97-AF65-F5344CB8AC3E}">
        <p14:creationId xmlns:p14="http://schemas.microsoft.com/office/powerpoint/2010/main" val="3899939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AD750-C880-C7DB-FA21-DB1759F17A2B}"/>
              </a:ext>
            </a:extLst>
          </p:cNvPr>
          <p:cNvSpPr>
            <a:spLocks noGrp="1"/>
          </p:cNvSpPr>
          <p:nvPr>
            <p:ph type="title"/>
          </p:nvPr>
        </p:nvSpPr>
        <p:spPr/>
        <p:txBody>
          <a:bodyPr/>
          <a:lstStyle/>
          <a:p>
            <a:r>
              <a:rPr lang="en-GB" dirty="0"/>
              <a:t>The problem </a:t>
            </a:r>
          </a:p>
        </p:txBody>
      </p:sp>
      <p:sp>
        <p:nvSpPr>
          <p:cNvPr id="3" name="Content Placeholder 2">
            <a:extLst>
              <a:ext uri="{FF2B5EF4-FFF2-40B4-BE49-F238E27FC236}">
                <a16:creationId xmlns:a16="http://schemas.microsoft.com/office/drawing/2014/main" id="{A82A7B91-AACF-D96D-02B5-4C8142859F77}"/>
              </a:ext>
            </a:extLst>
          </p:cNvPr>
          <p:cNvSpPr>
            <a:spLocks noGrp="1"/>
          </p:cNvSpPr>
          <p:nvPr>
            <p:ph idx="1"/>
          </p:nvPr>
        </p:nvSpPr>
        <p:spPr/>
        <p:txBody>
          <a:bodyPr>
            <a:normAutofit/>
          </a:bodyPr>
          <a:lstStyle/>
          <a:p>
            <a:r>
              <a:rPr lang="en-GB" dirty="0"/>
              <a:t>Cybersecurity incidents continue to increase across organisations of all sizes. One of the most common forms of cyberattack is phishing, whereby malicious actors attempt to obtain sensitive information through deceptive emails and communications.</a:t>
            </a:r>
          </a:p>
          <a:p>
            <a:r>
              <a:rPr lang="en-GB" dirty="0"/>
              <a:t> Employees are often identified as a significant source of vulnerability due to human error and limited awareness of cybersecurity risks. Consequently, organisations must consider strategies to improve awareness and reduce susceptibility to phishing attacks.</a:t>
            </a:r>
          </a:p>
        </p:txBody>
      </p:sp>
    </p:spTree>
    <p:extLst>
      <p:ext uri="{BB962C8B-B14F-4D97-AF65-F5344CB8AC3E}">
        <p14:creationId xmlns:p14="http://schemas.microsoft.com/office/powerpoint/2010/main" val="1713805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E306-E074-DFC2-4B65-A8542D4DF098}"/>
              </a:ext>
            </a:extLst>
          </p:cNvPr>
          <p:cNvSpPr>
            <a:spLocks noGrp="1"/>
          </p:cNvSpPr>
          <p:nvPr>
            <p:ph type="title"/>
          </p:nvPr>
        </p:nvSpPr>
        <p:spPr/>
        <p:txBody>
          <a:bodyPr/>
          <a:lstStyle/>
          <a:p>
            <a:r>
              <a:rPr lang="en-GB" dirty="0"/>
              <a:t>The Project</a:t>
            </a:r>
          </a:p>
        </p:txBody>
      </p:sp>
      <p:sp>
        <p:nvSpPr>
          <p:cNvPr id="3" name="Content Placeholder 2">
            <a:extLst>
              <a:ext uri="{FF2B5EF4-FFF2-40B4-BE49-F238E27FC236}">
                <a16:creationId xmlns:a16="http://schemas.microsoft.com/office/drawing/2014/main" id="{4AF4ECFD-B851-3791-16D3-BDFC277814C0}"/>
              </a:ext>
            </a:extLst>
          </p:cNvPr>
          <p:cNvSpPr>
            <a:spLocks noGrp="1"/>
          </p:cNvSpPr>
          <p:nvPr>
            <p:ph idx="1"/>
          </p:nvPr>
        </p:nvSpPr>
        <p:spPr>
          <a:xfrm>
            <a:off x="989162" y="1690688"/>
            <a:ext cx="10515600" cy="4351338"/>
          </a:xfrm>
        </p:spPr>
        <p:txBody>
          <a:bodyPr>
            <a:normAutofit fontScale="85000" lnSpcReduction="20000"/>
          </a:bodyPr>
          <a:lstStyle/>
          <a:p>
            <a:pPr marL="0" indent="0">
              <a:buNone/>
            </a:pPr>
            <a:r>
              <a:rPr lang="en-GB" b="1" dirty="0"/>
              <a:t>Aim</a:t>
            </a:r>
          </a:p>
          <a:p>
            <a:r>
              <a:rPr lang="en-GB" dirty="0"/>
              <a:t>To investigate whether cybersecurity awareness training reduces employee vulnerability to phishing attacks.</a:t>
            </a:r>
          </a:p>
          <a:p>
            <a:pPr marL="0" indent="0">
              <a:buNone/>
            </a:pPr>
            <a:r>
              <a:rPr lang="en-GB" b="1" dirty="0"/>
              <a:t>Objectives</a:t>
            </a:r>
          </a:p>
          <a:p>
            <a:r>
              <a:rPr lang="en-GB" dirty="0"/>
              <a:t>Review existing literature. </a:t>
            </a:r>
          </a:p>
          <a:p>
            <a:r>
              <a:rPr lang="en-GB" dirty="0"/>
              <a:t>Assess employee awareness levels. </a:t>
            </a:r>
          </a:p>
          <a:p>
            <a:r>
              <a:rPr lang="en-GB" dirty="0"/>
              <a:t>Examine training effectiveness. </a:t>
            </a:r>
          </a:p>
          <a:p>
            <a:r>
              <a:rPr lang="en-GB" dirty="0"/>
              <a:t>Evaluate phishing simulation results. </a:t>
            </a:r>
          </a:p>
          <a:p>
            <a:r>
              <a:rPr lang="en-GB" dirty="0"/>
              <a:t>Produce recommendations. </a:t>
            </a:r>
          </a:p>
          <a:p>
            <a:pPr marL="0" indent="0">
              <a:buNone/>
            </a:pPr>
            <a:r>
              <a:rPr lang="en-GB" b="1" dirty="0"/>
              <a:t>Research Design</a:t>
            </a:r>
          </a:p>
          <a:p>
            <a:r>
              <a:rPr lang="en-GB" dirty="0"/>
              <a:t>The study will involve surveys, phishing simulations and quantitative analysis.</a:t>
            </a:r>
          </a:p>
        </p:txBody>
      </p:sp>
    </p:spTree>
    <p:extLst>
      <p:ext uri="{BB962C8B-B14F-4D97-AF65-F5344CB8AC3E}">
        <p14:creationId xmlns:p14="http://schemas.microsoft.com/office/powerpoint/2010/main" val="2797149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74F7-BC3E-330A-7C6B-61E51AF41BF8}"/>
              </a:ext>
            </a:extLst>
          </p:cNvPr>
          <p:cNvSpPr>
            <a:spLocks noGrp="1"/>
          </p:cNvSpPr>
          <p:nvPr>
            <p:ph type="title"/>
          </p:nvPr>
        </p:nvSpPr>
        <p:spPr/>
        <p:txBody>
          <a:bodyPr/>
          <a:lstStyle/>
          <a:p>
            <a:r>
              <a:rPr lang="en-GB" dirty="0"/>
              <a:t>Significance of the Research</a:t>
            </a:r>
          </a:p>
        </p:txBody>
      </p:sp>
      <p:sp>
        <p:nvSpPr>
          <p:cNvPr id="3" name="Content Placeholder 2">
            <a:extLst>
              <a:ext uri="{FF2B5EF4-FFF2-40B4-BE49-F238E27FC236}">
                <a16:creationId xmlns:a16="http://schemas.microsoft.com/office/drawing/2014/main" id="{E54D99C9-DB7B-514E-0C76-2BE612452B55}"/>
              </a:ext>
            </a:extLst>
          </p:cNvPr>
          <p:cNvSpPr>
            <a:spLocks noGrp="1"/>
          </p:cNvSpPr>
          <p:nvPr>
            <p:ph idx="1"/>
          </p:nvPr>
        </p:nvSpPr>
        <p:spPr/>
        <p:txBody>
          <a:bodyPr/>
          <a:lstStyle/>
          <a:p>
            <a:r>
              <a:rPr lang="en-GB" dirty="0"/>
              <a:t>This project will contribute to understanding the effectiveness of cybersecurity awareness initiatives and may support organisations seeking to strengthen their cybersecurity posture. The findings may also contribute to future research and organisational best practice.</a:t>
            </a:r>
          </a:p>
        </p:txBody>
      </p:sp>
    </p:spTree>
    <p:extLst>
      <p:ext uri="{BB962C8B-B14F-4D97-AF65-F5344CB8AC3E}">
        <p14:creationId xmlns:p14="http://schemas.microsoft.com/office/powerpoint/2010/main" val="3611178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8E4DD-FA93-2580-5767-7E5F5C6B2C68}"/>
              </a:ext>
            </a:extLst>
          </p:cNvPr>
          <p:cNvSpPr>
            <a:spLocks noGrp="1"/>
          </p:cNvSpPr>
          <p:nvPr>
            <p:ph type="title"/>
          </p:nvPr>
        </p:nvSpPr>
        <p:spPr/>
        <p:txBody>
          <a:bodyPr/>
          <a:lstStyle/>
          <a:p>
            <a:r>
              <a:rPr lang="en-GB" dirty="0"/>
              <a:t>Thank you for listening </a:t>
            </a:r>
          </a:p>
        </p:txBody>
      </p:sp>
    </p:spTree>
    <p:extLst>
      <p:ext uri="{BB962C8B-B14F-4D97-AF65-F5344CB8AC3E}">
        <p14:creationId xmlns:p14="http://schemas.microsoft.com/office/powerpoint/2010/main" val="3973137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184</Words>
  <Application>Microsoft Office PowerPoint</Application>
  <PresentationFormat>Widescreen</PresentationFormat>
  <Paragraphs>19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Computing  Project Pitch</vt:lpstr>
      <vt:lpstr>The problem </vt:lpstr>
      <vt:lpstr>The Project</vt:lpstr>
      <vt:lpstr>Significance of the Research</vt:lpstr>
      <vt:lpstr>Thank 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Beau Academic</cp:lastModifiedBy>
  <cp:revision>3</cp:revision>
  <dcterms:created xsi:type="dcterms:W3CDTF">2026-06-01T07:37:49Z</dcterms:created>
  <dcterms:modified xsi:type="dcterms:W3CDTF">2026-06-01T07:44:43Z</dcterms:modified>
</cp:coreProperties>
</file>