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97" r:id="rId1"/>
  </p:sldMasterIdLst>
  <p:notesMasterIdLst>
    <p:notesMasterId r:id="rId16"/>
  </p:notesMasterIdLst>
  <p:sldIdLst>
    <p:sldId id="256" r:id="rId2"/>
    <p:sldId id="257" r:id="rId3"/>
    <p:sldId id="258" r:id="rId4"/>
    <p:sldId id="259" r:id="rId5"/>
    <p:sldId id="267" r:id="rId6"/>
    <p:sldId id="266" r:id="rId7"/>
    <p:sldId id="260" r:id="rId8"/>
    <p:sldId id="261" r:id="rId9"/>
    <p:sldId id="262" r:id="rId10"/>
    <p:sldId id="263" r:id="rId11"/>
    <p:sldId id="264" r:id="rId12"/>
    <p:sldId id="265" r:id="rId13"/>
    <p:sldId id="268" r:id="rId14"/>
    <p:sldId id="269"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1101" autoAdjust="0"/>
  </p:normalViewPr>
  <p:slideViewPr>
    <p:cSldViewPr snapToGrid="0" snapToObjects="1">
      <p:cViewPr>
        <p:scale>
          <a:sx n="81" d="100"/>
          <a:sy n="81" d="100"/>
        </p:scale>
        <p:origin x="-1760" y="-8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heme" Target="theme/theme1.xml"/><Relationship Id="rId2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notesMaster" Target="notesMasters/notesMaster1.xml"/><Relationship Id="rId17" Type="http://schemas.openxmlformats.org/officeDocument/2006/relationships/printerSettings" Target="printerSettings/printerSettings1.bin"/><Relationship Id="rId18" Type="http://schemas.openxmlformats.org/officeDocument/2006/relationships/presProps" Target="presProps.xml"/><Relationship Id="rId19" Type="http://schemas.openxmlformats.org/officeDocument/2006/relationships/viewProps" Target="view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2ED7567-B0F4-A442-A9DE-4440680A6B6A}" type="datetimeFigureOut">
              <a:rPr lang="en-US" smtClean="0"/>
              <a:t>11/02/20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EB6DD10-04F1-934D-8673-3C0285C70971}" type="slidenum">
              <a:rPr lang="en-US" smtClean="0"/>
              <a:t>‹#›</a:t>
            </a:fld>
            <a:endParaRPr lang="en-US"/>
          </a:p>
        </p:txBody>
      </p:sp>
    </p:spTree>
    <p:extLst>
      <p:ext uri="{BB962C8B-B14F-4D97-AF65-F5344CB8AC3E}">
        <p14:creationId xmlns:p14="http://schemas.microsoft.com/office/powerpoint/2010/main" val="149214897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"NURKERSI" Diving Center was created for current and future divers to give everyone the opportunity to learn about the beauty of the underwater world. The diving center is located in the heart of center in Lodz in Poland. . This is an Independent family business</a:t>
            </a:r>
            <a:r>
              <a:rPr lang="en-US" baseline="0" dirty="0" smtClean="0"/>
              <a:t> that was opened over 10 years ago </a:t>
            </a:r>
            <a:r>
              <a:rPr lang="en-US" dirty="0" smtClean="0"/>
              <a:t> is</a:t>
            </a:r>
            <a:r>
              <a:rPr lang="en-US" baseline="0" dirty="0" smtClean="0"/>
              <a:t> a private </a:t>
            </a:r>
            <a:r>
              <a:rPr lang="en-US" dirty="0" smtClean="0"/>
              <a:t> scuba diving school, that provides swimming and scuba diving lessons, and domestic and overseas diving trips to lakes and coastal destinations.</a:t>
            </a:r>
          </a:p>
          <a:p>
            <a:r>
              <a:rPr lang="en-US" dirty="0" smtClean="0"/>
              <a:t>The founder of "NURKERS" is Sebastian </a:t>
            </a:r>
            <a:r>
              <a:rPr lang="en-US" dirty="0" err="1" smtClean="0"/>
              <a:t>Głowacki</a:t>
            </a:r>
            <a:r>
              <a:rPr lang="en-US" dirty="0" smtClean="0"/>
              <a:t>, technical diving instructor of the ASTD federation and recreational diving of </a:t>
            </a:r>
            <a:r>
              <a:rPr lang="en-US" dirty="0" err="1" smtClean="0"/>
              <a:t>Padi</a:t>
            </a:r>
            <a:r>
              <a:rPr lang="en-US" dirty="0" smtClean="0"/>
              <a:t>, the world's largest diving federation.</a:t>
            </a:r>
          </a:p>
          <a:p>
            <a:r>
              <a:rPr lang="en-US" dirty="0" smtClean="0"/>
              <a:t>In addition to diving courses, the center also offers First Aid Medicine courses. They organize wonderful and unforgettable diving trips both in Poland and abroad.</a:t>
            </a:r>
            <a:endParaRPr lang="en-US" dirty="0"/>
          </a:p>
        </p:txBody>
      </p:sp>
      <p:sp>
        <p:nvSpPr>
          <p:cNvPr id="4" name="Slide Number Placeholder 3"/>
          <p:cNvSpPr>
            <a:spLocks noGrp="1"/>
          </p:cNvSpPr>
          <p:nvPr>
            <p:ph type="sldNum" sz="quarter" idx="10"/>
          </p:nvPr>
        </p:nvSpPr>
        <p:spPr/>
        <p:txBody>
          <a:bodyPr/>
          <a:lstStyle/>
          <a:p>
            <a:fld id="{8EB6DD10-04F1-934D-8673-3C0285C70971}" type="slidenum">
              <a:rPr lang="en-US" smtClean="0"/>
              <a:t>2</a:t>
            </a:fld>
            <a:endParaRPr lang="en-US"/>
          </a:p>
        </p:txBody>
      </p:sp>
    </p:spTree>
    <p:extLst>
      <p:ext uri="{BB962C8B-B14F-4D97-AF65-F5344CB8AC3E}">
        <p14:creationId xmlns:p14="http://schemas.microsoft.com/office/powerpoint/2010/main" val="1680172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endParaRPr lang="cs-CZ" sz="1200" kern="120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cs-CZ" sz="1200" kern="1200" dirty="0" smtClean="0">
              <a:solidFill>
                <a:schemeClr val="tx1"/>
              </a:solidFill>
              <a:effectLst/>
              <a:latin typeface="+mn-lt"/>
              <a:ea typeface="+mn-ea"/>
              <a:cs typeface="+mn-cs"/>
            </a:endParaRPr>
          </a:p>
          <a:p>
            <a:endParaRPr lang="en-US" baseline="0"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   </a:t>
            </a:r>
          </a:p>
          <a:p>
            <a:endParaRPr lang="en-US" dirty="0"/>
          </a:p>
        </p:txBody>
      </p:sp>
      <p:sp>
        <p:nvSpPr>
          <p:cNvPr id="4" name="Slide Number Placeholder 3"/>
          <p:cNvSpPr>
            <a:spLocks noGrp="1"/>
          </p:cNvSpPr>
          <p:nvPr>
            <p:ph type="sldNum" sz="quarter" idx="10"/>
          </p:nvPr>
        </p:nvSpPr>
        <p:spPr/>
        <p:txBody>
          <a:bodyPr/>
          <a:lstStyle/>
          <a:p>
            <a:fld id="{8EB6DD10-04F1-934D-8673-3C0285C70971}" type="slidenum">
              <a:rPr lang="en-US" smtClean="0"/>
              <a:t>4</a:t>
            </a:fld>
            <a:endParaRPr lang="en-US"/>
          </a:p>
        </p:txBody>
      </p:sp>
    </p:spTree>
    <p:extLst>
      <p:ext uri="{BB962C8B-B14F-4D97-AF65-F5344CB8AC3E}">
        <p14:creationId xmlns:p14="http://schemas.microsoft.com/office/powerpoint/2010/main" val="32498782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8EB6DD10-04F1-934D-8673-3C0285C70971}" type="slidenum">
              <a:rPr lang="en-US" smtClean="0"/>
              <a:t>5</a:t>
            </a:fld>
            <a:endParaRPr lang="en-US"/>
          </a:p>
        </p:txBody>
      </p:sp>
    </p:spTree>
    <p:extLst>
      <p:ext uri="{BB962C8B-B14F-4D97-AF65-F5344CB8AC3E}">
        <p14:creationId xmlns:p14="http://schemas.microsoft.com/office/powerpoint/2010/main" val="1031876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endParaRPr lang="cs-CZ" sz="1200" kern="120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cs-CZ" sz="1000" kern="120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cs-CZ" sz="1200" kern="1200" dirty="0" smtClean="0">
                <a:solidFill>
                  <a:schemeClr val="tx1"/>
                </a:solidFill>
                <a:effectLst/>
                <a:latin typeface="+mn-lt"/>
                <a:ea typeface="+mn-ea"/>
                <a:cs typeface="+mn-cs"/>
              </a:rPr>
              <a:t>  </a:t>
            </a:r>
            <a:r>
              <a:rPr lang="cs-CZ" sz="1200" kern="1200" dirty="0" smtClean="0">
                <a:solidFill>
                  <a:schemeClr val="tx1"/>
                </a:solidFill>
                <a:effectLst/>
                <a:latin typeface="+mn-lt"/>
                <a:ea typeface="+mn-ea"/>
                <a:cs typeface="+mn-cs"/>
              </a:rPr>
              <a:t>The </a:t>
            </a:r>
            <a:r>
              <a:rPr lang="cs-CZ" sz="1200" kern="1200" dirty="0" smtClean="0">
                <a:solidFill>
                  <a:schemeClr val="tx1"/>
                </a:solidFill>
                <a:effectLst/>
                <a:latin typeface="+mn-lt"/>
                <a:ea typeface="+mn-ea"/>
                <a:cs typeface="+mn-cs"/>
              </a:rPr>
              <a:t>main</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aim</a:t>
            </a:r>
            <a:r>
              <a:rPr lang="cs-CZ" sz="1200" kern="1200" baseline="0" dirty="0" smtClean="0">
                <a:solidFill>
                  <a:schemeClr val="tx1"/>
                </a:solidFill>
                <a:effectLst/>
                <a:latin typeface="+mn-lt"/>
                <a:ea typeface="+mn-ea"/>
                <a:cs typeface="+mn-cs"/>
              </a:rPr>
              <a:t> of this </a:t>
            </a:r>
            <a:r>
              <a:rPr lang="cs-CZ" sz="1200" kern="1200" baseline="0" dirty="0" err="1" smtClean="0">
                <a:solidFill>
                  <a:schemeClr val="tx1"/>
                </a:solidFill>
                <a:effectLst/>
                <a:latin typeface="+mn-lt"/>
                <a:ea typeface="+mn-ea"/>
                <a:cs typeface="+mn-cs"/>
              </a:rPr>
              <a:t>project</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is</a:t>
            </a:r>
            <a:r>
              <a:rPr lang="cs-CZ" sz="1200" kern="1200" baseline="0" dirty="0" smtClean="0">
                <a:solidFill>
                  <a:schemeClr val="tx1"/>
                </a:solidFill>
                <a:effectLst/>
                <a:latin typeface="+mn-lt"/>
                <a:ea typeface="+mn-ea"/>
                <a:cs typeface="+mn-cs"/>
              </a:rPr>
              <a:t> to make </a:t>
            </a:r>
            <a:r>
              <a:rPr lang="cs-CZ" sz="1200" kern="1200" baseline="0" dirty="0" err="1" smtClean="0">
                <a:solidFill>
                  <a:schemeClr val="tx1"/>
                </a:solidFill>
                <a:effectLst/>
                <a:latin typeface="+mn-lt"/>
                <a:ea typeface="+mn-ea"/>
                <a:cs typeface="+mn-cs"/>
              </a:rPr>
              <a:t>aware</a:t>
            </a:r>
            <a:r>
              <a:rPr lang="cs-CZ" sz="1200" kern="1200" baseline="0" dirty="0" smtClean="0">
                <a:solidFill>
                  <a:schemeClr val="tx1"/>
                </a:solidFill>
                <a:effectLst/>
                <a:latin typeface="+mn-lt"/>
                <a:ea typeface="+mn-ea"/>
                <a:cs typeface="+mn-cs"/>
              </a:rPr>
              <a:t> of </a:t>
            </a:r>
            <a:r>
              <a:rPr lang="cs-CZ" sz="1200" kern="1200" baseline="0" dirty="0" err="1" smtClean="0">
                <a:solidFill>
                  <a:schemeClr val="tx1"/>
                </a:solidFill>
                <a:effectLst/>
                <a:latin typeface="+mn-lt"/>
                <a:ea typeface="+mn-ea"/>
                <a:cs typeface="+mn-cs"/>
              </a:rPr>
              <a:t>that</a:t>
            </a:r>
            <a:r>
              <a:rPr lang="cs-CZ" sz="1200" kern="1200" baseline="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Swimming</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lessons</a:t>
            </a:r>
            <a:r>
              <a:rPr lang="cs-CZ" sz="1200" kern="1200" dirty="0" smtClean="0">
                <a:solidFill>
                  <a:schemeClr val="tx1"/>
                </a:solidFill>
                <a:effectLst/>
                <a:latin typeface="+mn-lt"/>
                <a:ea typeface="+mn-ea"/>
                <a:cs typeface="+mn-cs"/>
              </a:rPr>
              <a:t> are not </a:t>
            </a:r>
            <a:r>
              <a:rPr lang="cs-CZ" sz="1200" kern="1200" dirty="0" err="1" smtClean="0">
                <a:solidFill>
                  <a:schemeClr val="tx1"/>
                </a:solidFill>
                <a:effectLst/>
                <a:latin typeface="+mn-lt"/>
                <a:ea typeface="+mn-ea"/>
                <a:cs typeface="+mn-cs"/>
              </a:rPr>
              <a:t>only</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fun</a:t>
            </a:r>
            <a:r>
              <a:rPr lang="cs-CZ" sz="1200" kern="1200" dirty="0" smtClean="0">
                <a:solidFill>
                  <a:schemeClr val="tx1"/>
                </a:solidFill>
                <a:effectLst/>
                <a:latin typeface="+mn-lt"/>
                <a:ea typeface="+mn-ea"/>
                <a:cs typeface="+mn-cs"/>
              </a:rPr>
              <a:t> </a:t>
            </a:r>
            <a:r>
              <a:rPr lang="cs-CZ" sz="1200" kern="1200" dirty="0" smtClean="0">
                <a:solidFill>
                  <a:schemeClr val="tx1"/>
                </a:solidFill>
                <a:effectLst/>
                <a:latin typeface="+mn-lt"/>
                <a:ea typeface="+mn-ea"/>
                <a:cs typeface="+mn-cs"/>
              </a:rPr>
              <a:t> </a:t>
            </a:r>
            <a:r>
              <a:rPr lang="cs-CZ" sz="1200" kern="1200" dirty="0" smtClean="0">
                <a:solidFill>
                  <a:schemeClr val="tx1"/>
                </a:solidFill>
                <a:effectLst/>
                <a:latin typeface="+mn-lt"/>
                <a:ea typeface="+mn-ea"/>
                <a:cs typeface="+mn-cs"/>
              </a:rPr>
              <a:t>and </a:t>
            </a:r>
            <a:r>
              <a:rPr lang="cs-CZ" sz="1200" kern="1200" dirty="0" err="1" smtClean="0">
                <a:solidFill>
                  <a:schemeClr val="tx1"/>
                </a:solidFill>
                <a:effectLst/>
                <a:latin typeface="+mn-lt"/>
                <a:ea typeface="+mn-ea"/>
                <a:cs typeface="+mn-cs"/>
              </a:rPr>
              <a:t>spending</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time</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actively</a:t>
            </a:r>
            <a:r>
              <a:rPr lang="cs-CZ" sz="1200" kern="1200" dirty="0" smtClean="0">
                <a:solidFill>
                  <a:schemeClr val="tx1"/>
                </a:solidFill>
                <a:effectLst/>
                <a:latin typeface="+mn-lt"/>
                <a:ea typeface="+mn-ea"/>
                <a:cs typeface="+mn-cs"/>
              </a:rPr>
              <a:t> but </a:t>
            </a:r>
            <a:r>
              <a:rPr lang="cs-CZ" sz="1200" kern="1200" dirty="0" err="1" smtClean="0">
                <a:solidFill>
                  <a:schemeClr val="tx1"/>
                </a:solidFill>
                <a:effectLst/>
                <a:latin typeface="+mn-lt"/>
                <a:ea typeface="+mn-ea"/>
                <a:cs typeface="+mn-cs"/>
              </a:rPr>
              <a:t>also</a:t>
            </a:r>
            <a:r>
              <a:rPr lang="cs-CZ" sz="1200" kern="1200" dirty="0" smtClean="0">
                <a:solidFill>
                  <a:schemeClr val="tx1"/>
                </a:solidFill>
                <a:effectLst/>
                <a:latin typeface="+mn-lt"/>
                <a:ea typeface="+mn-ea"/>
                <a:cs typeface="+mn-cs"/>
              </a:rPr>
              <a:t> and </a:t>
            </a:r>
            <a:r>
              <a:rPr lang="cs-CZ" sz="1200" kern="1200" dirty="0" err="1" smtClean="0">
                <a:solidFill>
                  <a:schemeClr val="tx1"/>
                </a:solidFill>
                <a:effectLst/>
                <a:latin typeface="+mn-lt"/>
                <a:ea typeface="+mn-ea"/>
                <a:cs typeface="+mn-cs"/>
              </a:rPr>
              <a:t>above</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all</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learning</a:t>
            </a:r>
            <a:r>
              <a:rPr lang="cs-CZ" sz="1200" kern="1200" dirty="0" smtClean="0">
                <a:solidFill>
                  <a:schemeClr val="tx1"/>
                </a:solidFill>
                <a:effectLst/>
                <a:latin typeface="+mn-lt"/>
                <a:ea typeface="+mn-ea"/>
                <a:cs typeface="+mn-cs"/>
              </a:rPr>
              <a:t> WATER RESPECT AND SAFE WATER BEHAVIOR. </a:t>
            </a:r>
            <a:r>
              <a:rPr lang="cs-CZ" sz="1200" kern="1200" dirty="0" err="1" smtClean="0">
                <a:solidFill>
                  <a:schemeClr val="tx1"/>
                </a:solidFill>
                <a:effectLst/>
                <a:latin typeface="+mn-lt"/>
                <a:ea typeface="+mn-ea"/>
                <a:cs typeface="+mn-cs"/>
              </a:rPr>
              <a:t>Water</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is</a:t>
            </a:r>
            <a:r>
              <a:rPr lang="cs-CZ" sz="1200" kern="1200" dirty="0" smtClean="0">
                <a:solidFill>
                  <a:schemeClr val="tx1"/>
                </a:solidFill>
                <a:effectLst/>
                <a:latin typeface="+mn-lt"/>
                <a:ea typeface="+mn-ea"/>
                <a:cs typeface="+mn-cs"/>
              </a:rPr>
              <a:t> a </a:t>
            </a:r>
            <a:r>
              <a:rPr lang="cs-CZ" sz="1200" kern="1200" dirty="0" err="1" smtClean="0">
                <a:solidFill>
                  <a:schemeClr val="tx1"/>
                </a:solidFill>
                <a:effectLst/>
                <a:latin typeface="+mn-lt"/>
                <a:ea typeface="+mn-ea"/>
                <a:cs typeface="+mn-cs"/>
              </a:rPr>
              <a:t>great</a:t>
            </a:r>
            <a:r>
              <a:rPr lang="cs-CZ" sz="1200" kern="1200" dirty="0" smtClean="0">
                <a:solidFill>
                  <a:schemeClr val="tx1"/>
                </a:solidFill>
                <a:effectLst/>
                <a:latin typeface="+mn-lt"/>
                <a:ea typeface="+mn-ea"/>
                <a:cs typeface="+mn-cs"/>
              </a:rPr>
              <a:t> element but </a:t>
            </a:r>
            <a:r>
              <a:rPr lang="cs-CZ" sz="1200" kern="1200" dirty="0" err="1" smtClean="0">
                <a:solidFill>
                  <a:schemeClr val="tx1"/>
                </a:solidFill>
                <a:effectLst/>
                <a:latin typeface="+mn-lt"/>
                <a:ea typeface="+mn-ea"/>
                <a:cs typeface="+mn-cs"/>
              </a:rPr>
              <a:t>sometimes</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it</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can</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be</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deadly</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According</a:t>
            </a:r>
            <a:r>
              <a:rPr lang="cs-CZ" sz="1200" kern="1200" dirty="0" smtClean="0">
                <a:solidFill>
                  <a:schemeClr val="tx1"/>
                </a:solidFill>
                <a:effectLst/>
                <a:latin typeface="+mn-lt"/>
                <a:ea typeface="+mn-ea"/>
                <a:cs typeface="+mn-cs"/>
              </a:rPr>
              <a:t> to </a:t>
            </a:r>
            <a:r>
              <a:rPr lang="cs-CZ" sz="1200" kern="1200" dirty="0" err="1" smtClean="0">
                <a:solidFill>
                  <a:schemeClr val="tx1"/>
                </a:solidFill>
                <a:effectLst/>
                <a:latin typeface="+mn-lt"/>
                <a:ea typeface="+mn-ea"/>
                <a:cs typeface="+mn-cs"/>
              </a:rPr>
              <a:t>Polish</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Government</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Security</a:t>
            </a:r>
            <a:r>
              <a:rPr lang="cs-CZ" sz="1200" kern="1200" baseline="0" dirty="0" smtClean="0">
                <a:solidFill>
                  <a:schemeClr val="tx1"/>
                </a:solidFill>
                <a:effectLst/>
                <a:latin typeface="+mn-lt"/>
                <a:ea typeface="+mn-ea"/>
                <a:cs typeface="+mn-cs"/>
              </a:rPr>
              <a:t> Centre  </a:t>
            </a:r>
            <a:r>
              <a:rPr lang="cs-CZ" sz="1200" kern="1200" baseline="0" dirty="0" err="1" smtClean="0">
                <a:solidFill>
                  <a:schemeClr val="tx1"/>
                </a:solidFill>
                <a:effectLst/>
                <a:latin typeface="+mn-lt"/>
                <a:ea typeface="+mn-ea"/>
                <a:cs typeface="+mn-cs"/>
              </a:rPr>
              <a:t>states</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that</a:t>
            </a:r>
            <a:r>
              <a:rPr lang="cs-CZ" sz="1200" kern="1200" baseline="0" dirty="0" smtClean="0">
                <a:solidFill>
                  <a:schemeClr val="tx1"/>
                </a:solidFill>
                <a:effectLst/>
                <a:latin typeface="+mn-lt"/>
                <a:ea typeface="+mn-ea"/>
                <a:cs typeface="+mn-cs"/>
              </a:rPr>
              <a:t> police </a:t>
            </a:r>
            <a:r>
              <a:rPr lang="cs-CZ" sz="1200" kern="1200" baseline="0" dirty="0" err="1" smtClean="0">
                <a:solidFill>
                  <a:schemeClr val="tx1"/>
                </a:solidFill>
                <a:effectLst/>
                <a:latin typeface="+mn-lt"/>
                <a:ea typeface="+mn-ea"/>
                <a:cs typeface="+mn-cs"/>
              </a:rPr>
              <a:t>statistics</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still</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remain</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tragic</a:t>
            </a:r>
            <a:r>
              <a:rPr lang="cs-CZ" sz="1200" kern="1200" baseline="0" dirty="0" smtClean="0">
                <a:solidFill>
                  <a:schemeClr val="tx1"/>
                </a:solidFill>
                <a:effectLst/>
                <a:latin typeface="+mn-lt"/>
                <a:ea typeface="+mn-ea"/>
                <a:cs typeface="+mn-cs"/>
              </a:rPr>
              <a:t>. As many as 250 </a:t>
            </a:r>
            <a:r>
              <a:rPr lang="cs-CZ" sz="1200" kern="1200" baseline="0" dirty="0" err="1" smtClean="0">
                <a:solidFill>
                  <a:schemeClr val="tx1"/>
                </a:solidFill>
                <a:effectLst/>
                <a:latin typeface="+mn-lt"/>
                <a:ea typeface="+mn-ea"/>
                <a:cs typeface="+mn-cs"/>
              </a:rPr>
              <a:t>people</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drowned</a:t>
            </a:r>
            <a:r>
              <a:rPr lang="cs-CZ" sz="1200" kern="1200" baseline="0" dirty="0" smtClean="0">
                <a:solidFill>
                  <a:schemeClr val="tx1"/>
                </a:solidFill>
                <a:effectLst/>
                <a:latin typeface="+mn-lt"/>
                <a:ea typeface="+mn-ea"/>
                <a:cs typeface="+mn-cs"/>
              </a:rPr>
              <a:t> in </a:t>
            </a:r>
            <a:r>
              <a:rPr lang="cs-CZ" sz="1200" kern="1200" baseline="0" dirty="0" err="1" smtClean="0">
                <a:solidFill>
                  <a:schemeClr val="tx1"/>
                </a:solidFill>
                <a:effectLst/>
                <a:latin typeface="+mn-lt"/>
                <a:ea typeface="+mn-ea"/>
                <a:cs typeface="+mn-cs"/>
              </a:rPr>
              <a:t>the</a:t>
            </a:r>
            <a:r>
              <a:rPr lang="cs-CZ" sz="1200" kern="1200" baseline="0" dirty="0" smtClean="0">
                <a:solidFill>
                  <a:schemeClr val="tx1"/>
                </a:solidFill>
                <a:effectLst/>
                <a:latin typeface="+mn-lt"/>
                <a:ea typeface="+mn-ea"/>
                <a:cs typeface="+mn-cs"/>
              </a:rPr>
              <a:t> period </a:t>
            </a:r>
            <a:r>
              <a:rPr lang="cs-CZ" sz="1200" kern="1200" baseline="0" dirty="0" err="1" smtClean="0">
                <a:solidFill>
                  <a:schemeClr val="tx1"/>
                </a:solidFill>
                <a:effectLst/>
                <a:latin typeface="+mn-lt"/>
                <a:ea typeface="+mn-ea"/>
                <a:cs typeface="+mn-cs"/>
              </a:rPr>
              <a:t>from</a:t>
            </a:r>
            <a:r>
              <a:rPr lang="cs-CZ" sz="1200" kern="1200" baseline="0" dirty="0" smtClean="0">
                <a:solidFill>
                  <a:schemeClr val="tx1"/>
                </a:solidFill>
                <a:effectLst/>
                <a:latin typeface="+mn-lt"/>
                <a:ea typeface="+mn-ea"/>
                <a:cs typeface="+mn-cs"/>
              </a:rPr>
              <a:t> June 23 to </a:t>
            </a:r>
            <a:r>
              <a:rPr lang="cs-CZ" sz="1200" kern="1200" baseline="0" dirty="0" err="1" smtClean="0">
                <a:solidFill>
                  <a:schemeClr val="tx1"/>
                </a:solidFill>
                <a:effectLst/>
                <a:latin typeface="+mn-lt"/>
                <a:ea typeface="+mn-ea"/>
                <a:cs typeface="+mn-cs"/>
              </a:rPr>
              <a:t>September</a:t>
            </a:r>
            <a:r>
              <a:rPr lang="cs-CZ" sz="1200" kern="1200" baseline="0" dirty="0" smtClean="0">
                <a:solidFill>
                  <a:schemeClr val="tx1"/>
                </a:solidFill>
                <a:effectLst/>
                <a:latin typeface="+mn-lt"/>
                <a:ea typeface="+mn-ea"/>
                <a:cs typeface="+mn-cs"/>
              </a:rPr>
              <a:t> 2. In </a:t>
            </a:r>
            <a:r>
              <a:rPr lang="cs-CZ" sz="1200" kern="1200" baseline="0" dirty="0" err="1" smtClean="0">
                <a:solidFill>
                  <a:schemeClr val="tx1"/>
                </a:solidFill>
                <a:effectLst/>
                <a:latin typeface="+mn-lt"/>
                <a:ea typeface="+mn-ea"/>
                <a:cs typeface="+mn-cs"/>
              </a:rPr>
              <a:t>terms</a:t>
            </a:r>
            <a:r>
              <a:rPr lang="cs-CZ" sz="1200" kern="1200" baseline="0" dirty="0" smtClean="0">
                <a:solidFill>
                  <a:schemeClr val="tx1"/>
                </a:solidFill>
                <a:effectLst/>
                <a:latin typeface="+mn-lt"/>
                <a:ea typeface="+mn-ea"/>
                <a:cs typeface="+mn-cs"/>
              </a:rPr>
              <a:t> of </a:t>
            </a:r>
            <a:r>
              <a:rPr lang="cs-CZ" sz="1200" kern="1200" baseline="0" dirty="0" err="1" smtClean="0">
                <a:solidFill>
                  <a:schemeClr val="tx1"/>
                </a:solidFill>
                <a:effectLst/>
                <a:latin typeface="+mn-lt"/>
                <a:ea typeface="+mn-ea"/>
                <a:cs typeface="+mn-cs"/>
              </a:rPr>
              <a:t>drowning</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Poland</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is</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still</a:t>
            </a:r>
            <a:r>
              <a:rPr lang="cs-CZ" sz="1200" kern="1200" baseline="0" dirty="0" smtClean="0">
                <a:solidFill>
                  <a:schemeClr val="tx1"/>
                </a:solidFill>
                <a:effectLst/>
                <a:latin typeface="+mn-lt"/>
                <a:ea typeface="+mn-ea"/>
                <a:cs typeface="+mn-cs"/>
              </a:rPr>
              <a:t> a </a:t>
            </a:r>
            <a:r>
              <a:rPr lang="cs-CZ" sz="1200" kern="1200" baseline="0" dirty="0" err="1" smtClean="0">
                <a:solidFill>
                  <a:schemeClr val="tx1"/>
                </a:solidFill>
                <a:effectLst/>
                <a:latin typeface="+mn-lt"/>
                <a:ea typeface="+mn-ea"/>
                <a:cs typeface="+mn-cs"/>
              </a:rPr>
              <a:t>black</a:t>
            </a:r>
            <a:r>
              <a:rPr lang="cs-CZ" sz="1200" kern="1200" baseline="0" dirty="0" smtClean="0">
                <a:solidFill>
                  <a:schemeClr val="tx1"/>
                </a:solidFill>
                <a:effectLst/>
                <a:latin typeface="+mn-lt"/>
                <a:ea typeface="+mn-ea"/>
                <a:cs typeface="+mn-cs"/>
              </a:rPr>
              <a:t> spot in </a:t>
            </a:r>
            <a:r>
              <a:rPr lang="cs-CZ" sz="1200" kern="1200" baseline="0" dirty="0" err="1" smtClean="0">
                <a:solidFill>
                  <a:schemeClr val="tx1"/>
                </a:solidFill>
                <a:effectLst/>
                <a:latin typeface="+mn-lt"/>
                <a:ea typeface="+mn-ea"/>
                <a:cs typeface="+mn-cs"/>
              </a:rPr>
              <a:t>the</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European</a:t>
            </a:r>
            <a:r>
              <a:rPr lang="cs-CZ" sz="1200" kern="1200" baseline="0" dirty="0" smtClean="0">
                <a:solidFill>
                  <a:schemeClr val="tx1"/>
                </a:solidFill>
                <a:effectLst/>
                <a:latin typeface="+mn-lt"/>
                <a:ea typeface="+mn-ea"/>
                <a:cs typeface="+mn-cs"/>
              </a:rPr>
              <a:t> Union. </a:t>
            </a:r>
            <a:r>
              <a:rPr lang="cs-CZ" sz="1200" kern="1200" baseline="0" dirty="0" err="1" smtClean="0">
                <a:solidFill>
                  <a:schemeClr val="tx1"/>
                </a:solidFill>
                <a:effectLst/>
                <a:latin typeface="+mn-lt"/>
                <a:ea typeface="+mn-ea"/>
                <a:cs typeface="+mn-cs"/>
              </a:rPr>
              <a:t>According</a:t>
            </a:r>
            <a:r>
              <a:rPr lang="cs-CZ" sz="1200" kern="1200" baseline="0" dirty="0" smtClean="0">
                <a:solidFill>
                  <a:schemeClr val="tx1"/>
                </a:solidFill>
                <a:effectLst/>
                <a:latin typeface="+mn-lt"/>
                <a:ea typeface="+mn-ea"/>
                <a:cs typeface="+mn-cs"/>
              </a:rPr>
              <a:t> to a study by </a:t>
            </a:r>
            <a:r>
              <a:rPr lang="cs-CZ" sz="1200" kern="1200" baseline="0" dirty="0" err="1" smtClean="0">
                <a:solidFill>
                  <a:schemeClr val="tx1"/>
                </a:solidFill>
                <a:effectLst/>
                <a:latin typeface="+mn-lt"/>
                <a:ea typeface="+mn-ea"/>
                <a:cs typeface="+mn-cs"/>
              </a:rPr>
              <a:t>the</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Supreme</a:t>
            </a:r>
            <a:r>
              <a:rPr lang="cs-CZ" sz="1200" kern="1200" baseline="0" dirty="0" smtClean="0">
                <a:solidFill>
                  <a:schemeClr val="tx1"/>
                </a:solidFill>
                <a:effectLst/>
                <a:latin typeface="+mn-lt"/>
                <a:ea typeface="+mn-ea"/>
                <a:cs typeface="+mn-cs"/>
              </a:rPr>
              <a:t> Audit Office, </a:t>
            </a:r>
            <a:r>
              <a:rPr lang="cs-CZ" sz="1200" kern="1200" baseline="0" dirty="0" err="1" smtClean="0">
                <a:solidFill>
                  <a:schemeClr val="tx1"/>
                </a:solidFill>
                <a:effectLst/>
                <a:latin typeface="+mn-lt"/>
                <a:ea typeface="+mn-ea"/>
                <a:cs typeface="+mn-cs"/>
              </a:rPr>
              <a:t>they</a:t>
            </a:r>
            <a:r>
              <a:rPr lang="cs-CZ" sz="1200" kern="1200" baseline="0" dirty="0" smtClean="0">
                <a:solidFill>
                  <a:schemeClr val="tx1"/>
                </a:solidFill>
                <a:effectLst/>
                <a:latin typeface="+mn-lt"/>
                <a:ea typeface="+mn-ea"/>
                <a:cs typeface="+mn-cs"/>
              </a:rPr>
              <a:t> are a leader in this </a:t>
            </a:r>
            <a:r>
              <a:rPr lang="cs-CZ" sz="1200" kern="1200" baseline="0" dirty="0" err="1" smtClean="0">
                <a:solidFill>
                  <a:schemeClr val="tx1"/>
                </a:solidFill>
                <a:effectLst/>
                <a:latin typeface="+mn-lt"/>
                <a:ea typeface="+mn-ea"/>
                <a:cs typeface="+mn-cs"/>
              </a:rPr>
              <a:t>infamous</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ranking</a:t>
            </a:r>
            <a:r>
              <a:rPr lang="cs-CZ" sz="1200" kern="1200" baseline="0" dirty="0" smtClean="0">
                <a:solidFill>
                  <a:schemeClr val="tx1"/>
                </a:solidFill>
                <a:effectLst/>
                <a:latin typeface="+mn-lt"/>
                <a:ea typeface="+mn-ea"/>
                <a:cs typeface="+mn-cs"/>
              </a:rPr>
              <a:t>. </a:t>
            </a:r>
          </a:p>
          <a:p>
            <a:pPr marL="0" marR="0" indent="0" algn="l" defTabSz="457200" rtl="0" eaLnBrk="1" fontAlgn="auto" latinLnBrk="0" hangingPunct="1">
              <a:lnSpc>
                <a:spcPct val="100000"/>
              </a:lnSpc>
              <a:spcBef>
                <a:spcPts val="0"/>
              </a:spcBef>
              <a:spcAft>
                <a:spcPts val="0"/>
              </a:spcAft>
              <a:buClrTx/>
              <a:buSzTx/>
              <a:buFontTx/>
              <a:buNone/>
              <a:tabLst/>
              <a:defRPr/>
            </a:pPr>
            <a:r>
              <a:rPr lang="cs-CZ" sz="1200" kern="1200" baseline="0" dirty="0" err="1" smtClean="0">
                <a:solidFill>
                  <a:schemeClr val="tx1"/>
                </a:solidFill>
                <a:effectLst/>
                <a:latin typeface="+mn-lt"/>
                <a:ea typeface="+mn-ea"/>
                <a:cs typeface="+mn-cs"/>
              </a:rPr>
              <a:t>Also</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the</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project</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includes</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the</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first</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aid</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course</a:t>
            </a:r>
            <a:r>
              <a:rPr lang="cs-CZ" sz="1200" kern="1200" baseline="0" dirty="0" smtClean="0">
                <a:solidFill>
                  <a:schemeClr val="tx1"/>
                </a:solidFill>
                <a:effectLst/>
                <a:latin typeface="+mn-lt"/>
                <a:ea typeface="+mn-ea"/>
                <a:cs typeface="+mn-cs"/>
              </a:rPr>
              <a:t>. The </a:t>
            </a:r>
            <a:r>
              <a:rPr lang="cs-CZ" sz="1200" kern="1200" baseline="0" dirty="0" err="1" smtClean="0">
                <a:solidFill>
                  <a:schemeClr val="tx1"/>
                </a:solidFill>
                <a:effectLst/>
                <a:latin typeface="+mn-lt"/>
                <a:ea typeface="+mn-ea"/>
                <a:cs typeface="+mn-cs"/>
              </a:rPr>
              <a:t>knowledge</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acquired</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during</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the</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course</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saving</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lives</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helping</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injured</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or</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sick</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people</a:t>
            </a:r>
            <a:r>
              <a:rPr lang="cs-CZ" sz="1200" kern="1200" baseline="0" dirty="0" smtClean="0">
                <a:solidFill>
                  <a:schemeClr val="tx1"/>
                </a:solidFill>
                <a:effectLst/>
                <a:latin typeface="+mn-lt"/>
                <a:ea typeface="+mn-ea"/>
                <a:cs typeface="+mn-cs"/>
              </a:rPr>
              <a:t> in </a:t>
            </a:r>
            <a:r>
              <a:rPr lang="cs-CZ" sz="1200" kern="1200" baseline="0" dirty="0" err="1" smtClean="0">
                <a:solidFill>
                  <a:schemeClr val="tx1"/>
                </a:solidFill>
                <a:effectLst/>
                <a:latin typeface="+mn-lt"/>
                <a:ea typeface="+mn-ea"/>
                <a:cs typeface="+mn-cs"/>
              </a:rPr>
              <a:t>various</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emergency</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situations</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until</a:t>
            </a:r>
            <a:r>
              <a:rPr lang="cs-CZ" sz="1200" kern="1200" baseline="0" dirty="0" smtClean="0">
                <a:solidFill>
                  <a:schemeClr val="tx1"/>
                </a:solidFill>
                <a:effectLst/>
                <a:latin typeface="+mn-lt"/>
                <a:ea typeface="+mn-ea"/>
                <a:cs typeface="+mn-cs"/>
              </a:rPr>
              <a:t> </a:t>
            </a:r>
            <a:r>
              <a:rPr lang="cs-CZ" sz="1200" kern="1200" baseline="0" dirty="0" err="1" smtClean="0">
                <a:solidFill>
                  <a:schemeClr val="tx1"/>
                </a:solidFill>
                <a:effectLst/>
                <a:latin typeface="+mn-lt"/>
                <a:ea typeface="+mn-ea"/>
                <a:cs typeface="+mn-cs"/>
              </a:rPr>
              <a:t>the</a:t>
            </a:r>
            <a:r>
              <a:rPr lang="cs-CZ" sz="1200" kern="1200" baseline="0" dirty="0" smtClean="0">
                <a:solidFill>
                  <a:schemeClr val="tx1"/>
                </a:solidFill>
                <a:effectLst/>
                <a:latin typeface="+mn-lt"/>
                <a:ea typeface="+mn-ea"/>
                <a:cs typeface="+mn-cs"/>
              </a:rPr>
              <a:t> ambulance </a:t>
            </a:r>
            <a:r>
              <a:rPr lang="cs-CZ" sz="1200" kern="1200" baseline="0" dirty="0" err="1" smtClean="0">
                <a:solidFill>
                  <a:schemeClr val="tx1"/>
                </a:solidFill>
                <a:effectLst/>
                <a:latin typeface="+mn-lt"/>
                <a:ea typeface="+mn-ea"/>
                <a:cs typeface="+mn-cs"/>
              </a:rPr>
              <a:t>arrives</a:t>
            </a:r>
            <a:r>
              <a:rPr lang="cs-CZ" sz="1200" kern="1200" baseline="0" dirty="0" smtClean="0">
                <a:solidFill>
                  <a:schemeClr val="tx1"/>
                </a:solidFill>
                <a:effectLst/>
                <a:latin typeface="+mn-lt"/>
                <a:ea typeface="+mn-ea"/>
                <a:cs typeface="+mn-cs"/>
              </a:rPr>
              <a:t>. </a:t>
            </a:r>
            <a:endParaRPr lang="cs-CZ"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EB6DD10-04F1-934D-8673-3C0285C70971}" type="slidenum">
              <a:rPr lang="en-US" smtClean="0"/>
              <a:t>6</a:t>
            </a:fld>
            <a:endParaRPr lang="en-US"/>
          </a:p>
        </p:txBody>
      </p:sp>
    </p:spTree>
    <p:extLst>
      <p:ext uri="{BB962C8B-B14F-4D97-AF65-F5344CB8AC3E}">
        <p14:creationId xmlns:p14="http://schemas.microsoft.com/office/powerpoint/2010/main" val="12350562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To start</a:t>
            </a:r>
            <a:r>
              <a:rPr lang="en-US" baseline="0" dirty="0" smtClean="0"/>
              <a:t> the project a business plan  there are few aspects to investigate  </a:t>
            </a:r>
            <a:endParaRPr lang="en-US" dirty="0"/>
          </a:p>
        </p:txBody>
      </p:sp>
      <p:sp>
        <p:nvSpPr>
          <p:cNvPr id="4" name="Slide Number Placeholder 3"/>
          <p:cNvSpPr>
            <a:spLocks noGrp="1"/>
          </p:cNvSpPr>
          <p:nvPr>
            <p:ph type="sldNum" sz="quarter" idx="10"/>
          </p:nvPr>
        </p:nvSpPr>
        <p:spPr/>
        <p:txBody>
          <a:bodyPr/>
          <a:lstStyle/>
          <a:p>
            <a:fld id="{8EB6DD10-04F1-934D-8673-3C0285C70971}" type="slidenum">
              <a:rPr lang="en-US" smtClean="0"/>
              <a:t>7</a:t>
            </a:fld>
            <a:endParaRPr lang="en-US"/>
          </a:p>
        </p:txBody>
      </p:sp>
    </p:spTree>
    <p:extLst>
      <p:ext uri="{BB962C8B-B14F-4D97-AF65-F5344CB8AC3E}">
        <p14:creationId xmlns:p14="http://schemas.microsoft.com/office/powerpoint/2010/main" val="13216737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First</a:t>
            </a:r>
            <a:r>
              <a:rPr lang="en-US" baseline="0" dirty="0" smtClean="0"/>
              <a:t> of all, I h</a:t>
            </a:r>
            <a:r>
              <a:rPr lang="en-US" dirty="0" smtClean="0"/>
              <a:t>ave undertaken a work placement for the business for 8 weeks – many roles. Shop, customer service and bookings, preparing and </a:t>
            </a:r>
            <a:r>
              <a:rPr lang="en-US" dirty="0" err="1" smtClean="0"/>
              <a:t>organising</a:t>
            </a:r>
            <a:r>
              <a:rPr lang="en-US" dirty="0" smtClean="0"/>
              <a:t> equipment on trips, managing transport, I know the business very well</a:t>
            </a:r>
            <a:r>
              <a:rPr lang="en-US" baseline="0" dirty="0" smtClean="0"/>
              <a:t> and how it runs. </a:t>
            </a:r>
          </a:p>
          <a:p>
            <a:pPr marL="0" marR="0" indent="0" algn="l" defTabSz="457200" rtl="0" eaLnBrk="1" fontAlgn="auto" latinLnBrk="0" hangingPunct="1">
              <a:lnSpc>
                <a:spcPct val="100000"/>
              </a:lnSpc>
              <a:spcBef>
                <a:spcPts val="0"/>
              </a:spcBef>
              <a:spcAft>
                <a:spcPts val="0"/>
              </a:spcAft>
              <a:buClrTx/>
              <a:buSzTx/>
              <a:buFontTx/>
              <a:buNone/>
              <a:tabLst/>
              <a:defRPr/>
            </a:pPr>
            <a:r>
              <a:rPr lang="en-US" baseline="0" dirty="0" smtClean="0"/>
              <a:t>What is more I have a good management skills and I am well </a:t>
            </a:r>
            <a:r>
              <a:rPr lang="en-US" baseline="0" dirty="0" err="1" smtClean="0"/>
              <a:t>organised</a:t>
            </a:r>
            <a:r>
              <a:rPr lang="en-US" baseline="0" dirty="0" smtClean="0"/>
              <a:t> and </a:t>
            </a:r>
            <a:r>
              <a:rPr lang="en-US" baseline="0" dirty="0" err="1" smtClean="0"/>
              <a:t>unerstand</a:t>
            </a:r>
            <a:r>
              <a:rPr lang="en-US" baseline="0" dirty="0" smtClean="0"/>
              <a:t>  the travel an tourism industry. </a:t>
            </a:r>
          </a:p>
          <a:p>
            <a:pPr marL="0" marR="0" indent="0" algn="l" defTabSz="457200" rtl="0" eaLnBrk="1" fontAlgn="auto" latinLnBrk="0" hangingPunct="1">
              <a:lnSpc>
                <a:spcPct val="100000"/>
              </a:lnSpc>
              <a:spcBef>
                <a:spcPts val="0"/>
              </a:spcBef>
              <a:spcAft>
                <a:spcPts val="0"/>
              </a:spcAft>
              <a:buClrTx/>
              <a:buSzTx/>
              <a:buFontTx/>
              <a:buNone/>
              <a:tabLst/>
              <a:defRPr/>
            </a:pPr>
            <a:r>
              <a:rPr lang="en-US" baseline="0" dirty="0" smtClean="0"/>
              <a:t>I am open to offer a free consultancy in creating a business plan for the company and make the project alive.</a:t>
            </a:r>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Had my own experience from abroad having swimming lessons in Comprehensive school. I</a:t>
            </a:r>
            <a:r>
              <a:rPr lang="en-US" baseline="0" dirty="0" smtClean="0"/>
              <a:t> can share </a:t>
            </a:r>
            <a:r>
              <a:rPr lang="en-US" dirty="0" smtClean="0"/>
              <a:t>my opinion how helped to understand how important is to have swimming lessons in an early stage. </a:t>
            </a:r>
            <a:r>
              <a:rPr lang="en-US" baseline="0" dirty="0" smtClean="0"/>
              <a:t> </a:t>
            </a:r>
          </a:p>
          <a:p>
            <a:pPr marL="0" marR="0" indent="0" algn="l" defTabSz="457200" rtl="0" eaLnBrk="1" fontAlgn="auto" latinLnBrk="0" hangingPunct="1">
              <a:lnSpc>
                <a:spcPct val="100000"/>
              </a:lnSpc>
              <a:spcBef>
                <a:spcPts val="0"/>
              </a:spcBef>
              <a:spcAft>
                <a:spcPts val="0"/>
              </a:spcAft>
              <a:buClrTx/>
              <a:buSzTx/>
              <a:buFontTx/>
              <a:buNone/>
              <a:tabLst/>
              <a:defRPr/>
            </a:pPr>
            <a:endParaRPr lang="en-US" dirty="0" smtClean="0"/>
          </a:p>
          <a:p>
            <a:endParaRPr lang="en-US" dirty="0"/>
          </a:p>
        </p:txBody>
      </p:sp>
      <p:sp>
        <p:nvSpPr>
          <p:cNvPr id="4" name="Slide Number Placeholder 3"/>
          <p:cNvSpPr>
            <a:spLocks noGrp="1"/>
          </p:cNvSpPr>
          <p:nvPr>
            <p:ph type="sldNum" sz="quarter" idx="10"/>
          </p:nvPr>
        </p:nvSpPr>
        <p:spPr/>
        <p:txBody>
          <a:bodyPr/>
          <a:lstStyle/>
          <a:p>
            <a:fld id="{8EB6DD10-04F1-934D-8673-3C0285C70971}" type="slidenum">
              <a:rPr lang="en-US" smtClean="0"/>
              <a:t>8</a:t>
            </a:fld>
            <a:endParaRPr lang="en-US"/>
          </a:p>
        </p:txBody>
      </p:sp>
    </p:spTree>
    <p:extLst>
      <p:ext uri="{BB962C8B-B14F-4D97-AF65-F5344CB8AC3E}">
        <p14:creationId xmlns:p14="http://schemas.microsoft.com/office/powerpoint/2010/main" val="31578610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EB6DD10-04F1-934D-8673-3C0285C70971}" type="slidenum">
              <a:rPr lang="en-US" smtClean="0"/>
              <a:t>9</a:t>
            </a:fld>
            <a:endParaRPr lang="en-US"/>
          </a:p>
        </p:txBody>
      </p:sp>
    </p:spTree>
    <p:extLst>
      <p:ext uri="{BB962C8B-B14F-4D97-AF65-F5344CB8AC3E}">
        <p14:creationId xmlns:p14="http://schemas.microsoft.com/office/powerpoint/2010/main" val="18481103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jpe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jpe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jpe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jpe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493776" y="3776472"/>
            <a:ext cx="7196328" cy="1470025"/>
          </a:xfrm>
        </p:spPr>
        <p:txBody>
          <a:bodyPr vert="horz" lIns="91440" tIns="45720" rIns="91440" bIns="45720" rtlCol="0" anchor="b" anchorCtr="0">
            <a:noAutofit/>
          </a:bodyPr>
          <a:lstStyle>
            <a:lvl1pPr algn="l" defTabSz="914400" rtl="0" eaLnBrk="1" latinLnBrk="0" hangingPunct="1">
              <a:spcBef>
                <a:spcPct val="0"/>
              </a:spcBef>
              <a:buNone/>
              <a:defRPr sz="4800" kern="1200">
                <a:solidFill>
                  <a:schemeClr val="tx2"/>
                </a:solidFill>
                <a:effectLst>
                  <a:outerShdw blurRad="50800" dist="25400" dir="2700000" algn="tl" rotWithShape="0">
                    <a:schemeClr val="bg1">
                      <a:alpha val="40000"/>
                    </a:schemeClr>
                  </a:outerShdw>
                </a:effectLst>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493776" y="5257800"/>
            <a:ext cx="7196328" cy="987552"/>
          </a:xfrm>
        </p:spPr>
        <p:txBody>
          <a:bodyPr vert="horz" lIns="91440" tIns="45720" rIns="91440" bIns="45720" rtlCol="0" anchor="t" anchorCtr="0">
            <a:noAutofit/>
          </a:bodyPr>
          <a:lstStyle>
            <a:lvl1pPr marL="0" indent="0" algn="l" defTabSz="914400" rtl="0" eaLnBrk="1" latinLnBrk="0" hangingPunct="1">
              <a:spcBef>
                <a:spcPct val="0"/>
              </a:spcBef>
              <a:buFont typeface="Wingdings 2" pitchFamily="18" charset="2"/>
              <a:buNone/>
              <a:defRPr sz="1800" kern="1200">
                <a:solidFill>
                  <a:schemeClr val="tx2"/>
                </a:solidFill>
                <a:effectLst>
                  <a:outerShdw blurRad="50800" dist="25400" dir="2700000" algn="tl" rotWithShape="0">
                    <a:schemeClr val="bg1">
                      <a:alpha val="40000"/>
                    </a:schemeClr>
                  </a:outerShdw>
                </a:effectLst>
                <a:latin typeface="+mj-lt"/>
                <a:ea typeface="+mj-ea"/>
                <a:cs typeface="+mj-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03CEC41E-48BD-4881-B6FF-D82EEBBCD904}" type="datetimeFigureOut">
              <a:rPr lang="en-US" smtClean="0"/>
              <a:t>11/02/20</a:t>
            </a:fld>
            <a:endParaRPr lang="en-US"/>
          </a:p>
        </p:txBody>
      </p:sp>
      <p:sp>
        <p:nvSpPr>
          <p:cNvPr id="5" name="Footer Placeholder 4"/>
          <p:cNvSpPr>
            <a:spLocks noGrp="1"/>
          </p:cNvSpPr>
          <p:nvPr>
            <p:ph type="ftr" sz="quarter" idx="11"/>
          </p:nvPr>
        </p:nvSpPr>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F27CD415-1207-2840-9AC5-93282D2EAE35}" type="datetimeFigureOut">
              <a:rPr lang="en-US" smtClean="0"/>
              <a:t>11/02/20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2A558A-DC3E-3541-A00C-3852AAFE85F6}"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bg>
      <p:bgRef idx="1003">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496889" y="3774328"/>
            <a:ext cx="7199311" cy="1470025"/>
          </a:xfrm>
        </p:spPr>
        <p:txBody>
          <a:bodyPr anchor="b" anchorCtr="0"/>
          <a:lstStyle>
            <a:lvl1pPr algn="l">
              <a:defRPr sz="4800"/>
            </a:lvl1pPr>
          </a:lstStyle>
          <a:p>
            <a:r>
              <a:rPr lang="en-GB" smtClean="0"/>
              <a:t>Click to edit Master title style</a:t>
            </a:r>
            <a:endParaRPr/>
          </a:p>
        </p:txBody>
      </p:sp>
      <p:sp>
        <p:nvSpPr>
          <p:cNvPr id="3" name="Subtitle 2"/>
          <p:cNvSpPr>
            <a:spLocks noGrp="1"/>
          </p:cNvSpPr>
          <p:nvPr>
            <p:ph type="subTitle" idx="1"/>
          </p:nvPr>
        </p:nvSpPr>
        <p:spPr>
          <a:xfrm>
            <a:off x="496888" y="5257800"/>
            <a:ext cx="7199312" cy="990600"/>
          </a:xfrm>
        </p:spPr>
        <p:txBody>
          <a:bodyPr vert="horz" lIns="91440" tIns="45720" rIns="91440" bIns="45720" rtlCol="0" anchor="t" anchorCtr="0">
            <a:noAutofit/>
          </a:bodyPr>
          <a:lstStyle>
            <a:lvl1pPr marL="0" indent="0" algn="l" defTabSz="914400" rtl="0" eaLnBrk="1" latinLnBrk="0" hangingPunct="1">
              <a:spcBef>
                <a:spcPct val="0"/>
              </a:spcBef>
              <a:buNone/>
              <a:defRPr sz="1800" kern="1200">
                <a:solidFill>
                  <a:schemeClr val="tx2"/>
                </a:solidFill>
                <a:effectLst>
                  <a:outerShdw blurRad="50800" dist="25400" dir="2700000" algn="tl" rotWithShape="0">
                    <a:schemeClr val="bg1">
                      <a:alpha val="40000"/>
                    </a:schemeClr>
                  </a:outerShdw>
                </a:effectLst>
                <a:latin typeface="+mj-lt"/>
                <a:ea typeface="+mj-ea"/>
                <a:cs typeface="+mj-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03CEC41E-48BD-4881-B6FF-D82EEBBCD904}" type="datetimeFigureOut">
              <a:rPr lang="en-US" smtClean="0"/>
              <a:t>11/02/20</a:t>
            </a:fld>
            <a:endParaRPr lang="en-US"/>
          </a:p>
        </p:txBody>
      </p:sp>
      <p:sp>
        <p:nvSpPr>
          <p:cNvPr id="5" name="Footer Placeholder 4"/>
          <p:cNvSpPr>
            <a:spLocks noGrp="1"/>
          </p:cNvSpPr>
          <p:nvPr>
            <p:ph type="ftr" sz="quarter" idx="11"/>
          </p:nvPr>
        </p:nvSpPr>
        <p:spPr/>
        <p:txBody>
          <a:bodyPr/>
          <a:lstStyle/>
          <a:p>
            <a:endParaRPr lang="en-US"/>
          </a:p>
        </p:txBody>
      </p:sp>
      <p:sp>
        <p:nvSpPr>
          <p:cNvPr id="8" name="Picture Placeholder 7"/>
          <p:cNvSpPr>
            <a:spLocks noGrp="1"/>
          </p:cNvSpPr>
          <p:nvPr>
            <p:ph type="pic" sz="quarter" idx="12"/>
          </p:nvPr>
        </p:nvSpPr>
        <p:spPr>
          <a:xfrm rot="504148">
            <a:off x="4493544" y="555043"/>
            <a:ext cx="4142460" cy="3085398"/>
          </a:xfrm>
          <a:solidFill>
            <a:srgbClr val="FFFFFF">
              <a:shade val="85000"/>
            </a:srgbClr>
          </a:solidFill>
          <a:ln w="38100" cap="sq">
            <a:solidFill>
              <a:srgbClr val="FDFDFD"/>
            </a:solidFill>
            <a:miter lim="800000"/>
          </a:ln>
          <a:effectLst>
            <a:outerShdw blurRad="57150" dist="37500" dir="7560000" sy="98000" kx="110000" ky="200000" algn="tl" rotWithShape="0">
              <a:srgbClr val="000000">
                <a:alpha val="20000"/>
              </a:srgbClr>
            </a:outerShdw>
          </a:effectLst>
          <a:scene3d>
            <a:camera prst="orthographicFront"/>
            <a:lightRig rig="twoPt" dir="t">
              <a:rot lat="0" lon="0" rev="7200000"/>
            </a:lightRig>
          </a:scene3d>
          <a:sp3d prstMaterial="matte">
            <a:bevelT w="22860" h="12700"/>
            <a:contourClr>
              <a:srgbClr val="FFFFFF"/>
            </a:contourClr>
          </a:sp3d>
        </p:spPr>
        <p:txBody>
          <a:bodyPr>
            <a:normAutofit/>
          </a:bodyPr>
          <a:lstStyle>
            <a:lvl1pPr>
              <a:buNone/>
              <a:defRPr sz="1800"/>
            </a:lvl1pPr>
          </a:lstStyle>
          <a:p>
            <a:r>
              <a:rPr lang="en-GB" smtClean="0"/>
              <a:t>Drag picture to placeholder or click icon to add</a:t>
            </a:r>
            <a:endParaRPr/>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5175" y="2236694"/>
            <a:ext cx="7612063" cy="1362075"/>
          </a:xfrm>
        </p:spPr>
        <p:txBody>
          <a:bodyPr vert="horz" lIns="91440" tIns="45720" rIns="91440" bIns="45720" rtlCol="0" anchor="b" anchorCtr="0">
            <a:noAutofit/>
          </a:bodyPr>
          <a:lstStyle>
            <a:lvl1pPr algn="ctr" defTabSz="914400" rtl="0" eaLnBrk="1" latinLnBrk="0" hangingPunct="1">
              <a:spcBef>
                <a:spcPct val="0"/>
              </a:spcBef>
              <a:buNone/>
              <a:defRPr sz="4800" kern="1200">
                <a:solidFill>
                  <a:schemeClr val="tx2"/>
                </a:solidFill>
                <a:effectLst>
                  <a:outerShdw blurRad="50800" dist="25400" dir="2700000" algn="tl" rotWithShape="0">
                    <a:schemeClr val="bg1">
                      <a:alpha val="40000"/>
                    </a:schemeClr>
                  </a:outerShdw>
                </a:effectLst>
                <a:latin typeface="+mj-lt"/>
                <a:ea typeface="+mj-ea"/>
                <a:cs typeface="+mj-cs"/>
              </a:defRPr>
            </a:lvl1pPr>
          </a:lstStyle>
          <a:p>
            <a:r>
              <a:rPr lang="en-GB" smtClean="0"/>
              <a:t>Click to edit Master title style</a:t>
            </a:r>
            <a:endParaRPr/>
          </a:p>
        </p:txBody>
      </p:sp>
      <p:sp>
        <p:nvSpPr>
          <p:cNvPr id="3" name="Text Placeholder 2"/>
          <p:cNvSpPr>
            <a:spLocks noGrp="1"/>
          </p:cNvSpPr>
          <p:nvPr>
            <p:ph type="body" idx="1"/>
          </p:nvPr>
        </p:nvSpPr>
        <p:spPr>
          <a:xfrm>
            <a:off x="765175" y="3617259"/>
            <a:ext cx="7612063" cy="1500187"/>
          </a:xfrm>
        </p:spPr>
        <p:txBody>
          <a:bodyPr vert="horz" lIns="91440" tIns="45720" rIns="91440" bIns="45720" rtlCol="0" anchor="t" anchorCtr="0">
            <a:noAutofit/>
          </a:bodyPr>
          <a:lstStyle>
            <a:lvl1pPr marL="0" indent="0" algn="ctr" defTabSz="914400" rtl="0" eaLnBrk="1" latinLnBrk="0" hangingPunct="1">
              <a:spcBef>
                <a:spcPct val="0"/>
              </a:spcBef>
              <a:buNone/>
              <a:defRPr sz="1800" kern="1200">
                <a:solidFill>
                  <a:schemeClr val="tx2"/>
                </a:solidFill>
                <a:effectLst>
                  <a:outerShdw blurRad="50800" dist="25400" dir="2700000" algn="tl" rotWithShape="0">
                    <a:schemeClr val="bg1">
                      <a:alpha val="40000"/>
                    </a:schemeClr>
                  </a:outerShdw>
                </a:effectLst>
                <a:latin typeface="+mj-lt"/>
                <a:ea typeface="+mj-ea"/>
                <a:cs typeface="+mj-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03CEC41E-48BD-4881-B6FF-D82EEBBCD904}" type="datetimeFigureOut">
              <a:rPr lang="en-US" smtClean="0"/>
              <a:t>11/02/20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9A5F39-4CE7-434C-A5CB-50A36345160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5174" y="79468"/>
            <a:ext cx="7612063" cy="1417638"/>
          </a:xfrm>
        </p:spPr>
        <p:txBody>
          <a:bodyPr/>
          <a:lstStyle/>
          <a:p>
            <a:r>
              <a:rPr lang="en-GB" smtClean="0"/>
              <a:t>Click to edit Master title style</a:t>
            </a:r>
            <a:endParaRPr/>
          </a:p>
        </p:txBody>
      </p:sp>
      <p:sp>
        <p:nvSpPr>
          <p:cNvPr id="3" name="Content Placeholder 2"/>
          <p:cNvSpPr>
            <a:spLocks noGrp="1"/>
          </p:cNvSpPr>
          <p:nvPr>
            <p:ph sz="half" idx="1"/>
          </p:nvPr>
        </p:nvSpPr>
        <p:spPr>
          <a:xfrm>
            <a:off x="765175" y="2084388"/>
            <a:ext cx="3657600" cy="4183062"/>
          </a:xfrm>
        </p:spPr>
        <p:txBody>
          <a:bodyPr>
            <a:normAutofit/>
          </a:bodyPr>
          <a:lstStyle>
            <a:lvl1pPr>
              <a:defRPr sz="2000"/>
            </a:lvl1pPr>
            <a:lvl2pPr>
              <a:defRPr sz="1800"/>
            </a:lvl2pPr>
            <a:lvl3pPr>
              <a:defRPr sz="1800"/>
            </a:lvl3pPr>
            <a:lvl4pPr>
              <a:defRPr sz="1800"/>
            </a:lvl4pPr>
            <a:lvl5pPr>
              <a:defRPr sz="1800"/>
            </a:lvl5pPr>
            <a:lvl6pPr marL="2055813" indent="-344488">
              <a:defRPr sz="1800"/>
            </a:lvl6pPr>
            <a:lvl7pPr marL="2055813" indent="-344488">
              <a:defRPr sz="1800"/>
            </a:lvl7pPr>
            <a:lvl8pPr marL="2055813" indent="-344488">
              <a:defRPr sz="1800"/>
            </a:lvl8pPr>
            <a:lvl9pPr marL="205581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19637" y="2084388"/>
            <a:ext cx="3657600" cy="4183062"/>
          </a:xfrm>
        </p:spPr>
        <p:txBody>
          <a:bodyPr>
            <a:normAutofit/>
          </a:bodyPr>
          <a:lstStyle>
            <a:lvl1pPr>
              <a:defRPr sz="2000"/>
            </a:lvl1pPr>
            <a:lvl2pPr>
              <a:defRPr sz="1800"/>
            </a:lvl2pPr>
            <a:lvl3pPr>
              <a:defRPr sz="1800"/>
            </a:lvl3pPr>
            <a:lvl4pPr>
              <a:defRPr sz="1800"/>
            </a:lvl4pPr>
            <a:lvl5pPr>
              <a:defRPr sz="1800"/>
            </a:lvl5pPr>
            <a:lvl6pPr marL="2055813" indent="-344488">
              <a:defRPr sz="1800"/>
            </a:lvl6pPr>
            <a:lvl7pPr marL="2055813" indent="-344488">
              <a:defRPr sz="1800"/>
            </a:lvl7pPr>
            <a:lvl8pPr marL="2055813" indent="-344488">
              <a:defRPr sz="1800"/>
            </a:lvl8pPr>
            <a:lvl9pPr marL="205581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F27CD415-1207-2840-9AC5-93282D2EAE35}" type="datetimeFigureOut">
              <a:rPr lang="en-US" smtClean="0"/>
              <a:t>11/02/20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2A558A-DC3E-3541-A00C-3852AAFE85F6}"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65174" y="79468"/>
            <a:ext cx="7612063" cy="1417638"/>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765174" y="1687512"/>
            <a:ext cx="3657600" cy="903288"/>
          </a:xfrm>
        </p:spPr>
        <p:txBody>
          <a:bodyPr anchor="ctr" anchorCtr="0">
            <a:noAutofit/>
          </a:bodyPr>
          <a:lstStyle>
            <a:lvl1pPr marL="0" indent="0" algn="ctr">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765174" y="2649071"/>
            <a:ext cx="3657600" cy="3608293"/>
          </a:xfrm>
        </p:spPr>
        <p:txBody>
          <a:bodyPr>
            <a:normAutofit/>
          </a:bodyPr>
          <a:lstStyle>
            <a:lvl1pPr>
              <a:defRPr sz="2000"/>
            </a:lvl1pPr>
            <a:lvl2pPr>
              <a:defRPr sz="1800"/>
            </a:lvl2pPr>
            <a:lvl3pPr>
              <a:defRPr sz="1800"/>
            </a:lvl3pPr>
            <a:lvl4pPr>
              <a:defRPr sz="1800"/>
            </a:lvl4pPr>
            <a:lvl5pPr>
              <a:defRPr sz="1800"/>
            </a:lvl5pPr>
            <a:lvl6pPr marL="2055813" indent="-344488">
              <a:defRPr sz="1600"/>
            </a:lvl6pPr>
            <a:lvl7pPr marL="2055813" indent="-344488">
              <a:defRPr sz="1600"/>
            </a:lvl7pPr>
            <a:lvl8pPr marL="2055813" indent="-344488">
              <a:defRPr sz="1600"/>
            </a:lvl8pPr>
            <a:lvl9pPr marL="2055813" indent="-344488">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19637" y="1687512"/>
            <a:ext cx="3657600" cy="903288"/>
          </a:xfrm>
        </p:spPr>
        <p:txBody>
          <a:bodyPr anchor="ctr" anchorCtr="0">
            <a:noAutofit/>
          </a:bodyPr>
          <a:lstStyle>
            <a:lvl1pPr marL="0" indent="0" algn="ctr">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19637" y="2649071"/>
            <a:ext cx="3657600" cy="3608293"/>
          </a:xfrm>
        </p:spPr>
        <p:txBody>
          <a:bodyPr>
            <a:normAutofit/>
          </a:bodyPr>
          <a:lstStyle>
            <a:lvl1pPr>
              <a:defRPr sz="2000"/>
            </a:lvl1pPr>
            <a:lvl2pPr>
              <a:defRPr sz="1800"/>
            </a:lvl2pPr>
            <a:lvl3pPr>
              <a:defRPr sz="1800"/>
            </a:lvl3pPr>
            <a:lvl4pPr>
              <a:defRPr sz="1800"/>
            </a:lvl4pPr>
            <a:lvl5pPr>
              <a:defRPr sz="1800"/>
            </a:lvl5pPr>
            <a:lvl6pPr marL="2055813" indent="-344488">
              <a:defRPr sz="1600"/>
            </a:lvl6pPr>
            <a:lvl7pPr marL="2055813" indent="-344488">
              <a:defRPr sz="1600"/>
            </a:lvl7pPr>
            <a:lvl8pPr marL="2055813" indent="-344488">
              <a:defRPr sz="1600"/>
            </a:lvl8pPr>
            <a:lvl9pPr marL="2055813" indent="-344488">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F27CD415-1207-2840-9AC5-93282D2EAE35}" type="datetimeFigureOut">
              <a:rPr lang="en-US" smtClean="0"/>
              <a:t>11/02/20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22A558A-DC3E-3541-A00C-3852AAFE85F6}"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F27CD415-1207-2840-9AC5-93282D2EAE35}" type="datetimeFigureOut">
              <a:rPr lang="en-US" smtClean="0"/>
              <a:t>11/02/20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22A558A-DC3E-3541-A00C-3852AAFE85F6}"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bg>
      <p:bgRef idx="1001">
        <a:schemeClr val="bg1"/>
      </p:bgRef>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7CD415-1207-2840-9AC5-93282D2EAE35}" type="datetimeFigureOut">
              <a:rPr lang="en-US" smtClean="0"/>
              <a:t>11/02/20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22A558A-DC3E-3541-A00C-3852AAFE85F6}"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8946" y="381000"/>
            <a:ext cx="3250360" cy="16319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495800" y="381000"/>
            <a:ext cx="4149725" cy="5886450"/>
          </a:xfrm>
        </p:spPr>
        <p:txBody>
          <a:bodyPr>
            <a:normAutofit/>
          </a:bodyPr>
          <a:lstStyle>
            <a:lvl1pPr>
              <a:defRPr sz="2400"/>
            </a:lvl1pPr>
            <a:lvl2pPr>
              <a:defRPr sz="22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608946" y="2084389"/>
            <a:ext cx="3250360" cy="3935412"/>
          </a:xfrm>
        </p:spPr>
        <p:txBody>
          <a:bodyPr vert="horz" lIns="91440" tIns="45720" rIns="91440" bIns="45720" rtlCol="0" anchor="t" anchorCtr="0">
            <a:noAutofit/>
          </a:bodyPr>
          <a:lstStyle>
            <a:lvl1pPr marL="0" indent="0" algn="ctr" defTabSz="914400" rtl="0" eaLnBrk="1" latinLnBrk="0" hangingPunct="1">
              <a:spcBef>
                <a:spcPts val="600"/>
              </a:spcBef>
              <a:buNone/>
              <a:defRPr sz="1800" b="0" kern="1200">
                <a:solidFill>
                  <a:schemeClr val="tx2"/>
                </a:solidFill>
                <a:effectLst>
                  <a:outerShdw blurRad="50800" dist="25400" dir="2700000" algn="tl" rotWithShape="0">
                    <a:schemeClr val="bg1">
                      <a:alpha val="40000"/>
                    </a:schemeClr>
                  </a:outerShdw>
                </a:effectLst>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4495800" y="6356350"/>
            <a:ext cx="1143000" cy="365125"/>
          </a:xfrm>
        </p:spPr>
        <p:txBody>
          <a:bodyPr/>
          <a:lstStyle>
            <a:lvl1pPr algn="l">
              <a:defRPr/>
            </a:lvl1pPr>
          </a:lstStyle>
          <a:p>
            <a:fld id="{F27CD415-1207-2840-9AC5-93282D2EAE35}" type="datetimeFigureOut">
              <a:rPr lang="en-US" smtClean="0"/>
              <a:t>11/02/20</a:t>
            </a:fld>
            <a:endParaRPr lang="en-US"/>
          </a:p>
        </p:txBody>
      </p:sp>
      <p:sp>
        <p:nvSpPr>
          <p:cNvPr id="6" name="Footer Placeholder 5"/>
          <p:cNvSpPr>
            <a:spLocks noGrp="1"/>
          </p:cNvSpPr>
          <p:nvPr>
            <p:ph type="ftr" sz="quarter" idx="11"/>
          </p:nvPr>
        </p:nvSpPr>
        <p:spPr>
          <a:xfrm>
            <a:off x="5791200" y="6356350"/>
            <a:ext cx="2895600" cy="365125"/>
          </a:xfrm>
        </p:spPr>
        <p:txBody>
          <a:bodyPr/>
          <a:lstStyle>
            <a:lvl1pPr algn="r">
              <a:defRPr/>
            </a:lvl1pPr>
          </a:lstStyle>
          <a:p>
            <a:endParaRPr lang="en-US"/>
          </a:p>
        </p:txBody>
      </p:sp>
      <p:sp>
        <p:nvSpPr>
          <p:cNvPr id="7" name="Slide Number Placeholder 6"/>
          <p:cNvSpPr>
            <a:spLocks noGrp="1"/>
          </p:cNvSpPr>
          <p:nvPr>
            <p:ph type="sldNum" sz="quarter" idx="12"/>
          </p:nvPr>
        </p:nvSpPr>
        <p:spPr>
          <a:xfrm>
            <a:off x="1967426" y="6356350"/>
            <a:ext cx="533400" cy="365125"/>
          </a:xfrm>
        </p:spPr>
        <p:txBody>
          <a:bodyPr/>
          <a:lstStyle>
            <a:lvl1pPr>
              <a:defRPr>
                <a:solidFill>
                  <a:schemeClr val="tx2"/>
                </a:solidFill>
              </a:defRPr>
            </a:lvl1pPr>
          </a:lstStyle>
          <a:p>
            <a:fld id="{2754ED01-E2A0-4C1E-8E21-014B99041579}"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5175" y="4267200"/>
            <a:ext cx="7612063" cy="1100138"/>
          </a:xfrm>
        </p:spPr>
        <p:txBody>
          <a:bodyPr anchor="b"/>
          <a:lstStyle>
            <a:lvl1pPr algn="ctr">
              <a:defRPr sz="4400" b="0">
                <a:solidFill>
                  <a:schemeClr val="bg1"/>
                </a:solidFill>
                <a:effectLst>
                  <a:outerShdw blurRad="63500" dist="50800" dir="2700000" algn="tl" rotWithShape="0">
                    <a:prstClr val="black">
                      <a:alpha val="50000"/>
                    </a:prstClr>
                  </a:outerShdw>
                </a:effectLst>
              </a:defRPr>
            </a:lvl1pPr>
          </a:lstStyle>
          <a:p>
            <a:r>
              <a:rPr lang="en-GB" smtClean="0"/>
              <a:t>Click to edit Master title style</a:t>
            </a:r>
            <a:endParaRPr/>
          </a:p>
        </p:txBody>
      </p:sp>
      <p:sp>
        <p:nvSpPr>
          <p:cNvPr id="3" name="Picture Placeholder 2"/>
          <p:cNvSpPr>
            <a:spLocks noGrp="1"/>
          </p:cNvSpPr>
          <p:nvPr>
            <p:ph type="pic" idx="1"/>
          </p:nvPr>
        </p:nvSpPr>
        <p:spPr>
          <a:xfrm rot="21414040">
            <a:off x="1779080" y="450465"/>
            <a:ext cx="5486400" cy="3626214"/>
          </a:xfrm>
          <a:solidFill>
            <a:srgbClr val="FFFFFF">
              <a:shade val="85000"/>
            </a:srgbClr>
          </a:solidFill>
          <a:ln w="38100" cap="sq">
            <a:solidFill>
              <a:srgbClr val="FDFDFD"/>
            </a:solidFill>
            <a:miter lim="800000"/>
          </a:ln>
          <a:effectLst>
            <a:outerShdw blurRad="88900" dist="25400" dir="5400000" sx="101000" sy="101000" algn="t" rotWithShape="0">
              <a:prstClr val="black">
                <a:alpha val="50000"/>
              </a:prstClr>
            </a:outerShdw>
          </a:effectLst>
          <a:scene3d>
            <a:camera prst="orthographicFront"/>
            <a:lightRig rig="twoPt" dir="t">
              <a:rot lat="0" lon="0" rev="7200000"/>
            </a:lightRig>
          </a:scene3d>
          <a:sp3d prstMaterial="matte">
            <a:bevelT w="22860" h="12700"/>
            <a:contourClr>
              <a:srgbClr val="FFFFFF"/>
            </a:contourClr>
          </a:sp3d>
        </p:spPr>
        <p:txBody>
          <a:bodyPr vert="horz" lIns="91440" tIns="45720" rIns="91440" bIns="45720" rtlCol="0">
            <a:normAutofit/>
          </a:bodyPr>
          <a:lstStyle>
            <a:lvl1pPr marL="342900" indent="-342900" algn="l" defTabSz="914400" rtl="0" eaLnBrk="1" latinLnBrk="0" hangingPunct="1">
              <a:spcBef>
                <a:spcPts val="2000"/>
              </a:spcBef>
              <a:buFont typeface="Wingdings 2" pitchFamily="18" charset="2"/>
              <a:buNone/>
              <a:defRPr sz="1800" kern="1200">
                <a:solidFill>
                  <a:schemeClr val="bg1"/>
                </a:solidFill>
                <a:effectLst>
                  <a:outerShdw blurRad="63500" dist="50800" dir="2700000" algn="tl" rotWithShape="0">
                    <a:prstClr val="black">
                      <a:alpha val="50000"/>
                    </a:prstClr>
                  </a:outerShdw>
                </a:effectLst>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765175" y="5443538"/>
            <a:ext cx="7612063" cy="804862"/>
          </a:xfrm>
        </p:spPr>
        <p:txBody>
          <a:bodyPr>
            <a:normAutofit/>
          </a:bodyPr>
          <a:lstStyle>
            <a:lvl1pPr marL="0" indent="0" algn="ctr">
              <a:spcBef>
                <a:spcPts val="300"/>
              </a:spcBef>
              <a:buNone/>
              <a:defRPr sz="1800">
                <a:effectLst>
                  <a:outerShdw blurRad="63500" dist="50800" dir="2700000" algn="tl" rotWithShape="0">
                    <a:prstClr val="black">
                      <a:alpha val="50000"/>
                    </a:prstClr>
                  </a:outerShdw>
                </a:effectLs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27CD415-1207-2840-9AC5-93282D2EAE35}" type="datetimeFigureOut">
              <a:rPr lang="en-US" smtClean="0"/>
              <a:t>11/02/20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2A558A-DC3E-3541-A00C-3852AAFE85F6}"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2 Pictures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8946" y="381000"/>
            <a:ext cx="3250360" cy="16319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608946" y="2084389"/>
            <a:ext cx="3250360" cy="3935412"/>
          </a:xfrm>
        </p:spPr>
        <p:txBody>
          <a:bodyPr vert="horz" lIns="91440" tIns="45720" rIns="91440" bIns="45720" rtlCol="0" anchor="t" anchorCtr="0">
            <a:noAutofit/>
          </a:bodyPr>
          <a:lstStyle>
            <a:lvl1pPr marL="0" indent="0" algn="ctr" defTabSz="914400" rtl="0" eaLnBrk="1" latinLnBrk="0" hangingPunct="1">
              <a:spcBef>
                <a:spcPts val="600"/>
              </a:spcBef>
              <a:buNone/>
              <a:defRPr sz="1800" b="0" kern="1200">
                <a:solidFill>
                  <a:schemeClr val="tx2"/>
                </a:solidFill>
                <a:effectLst>
                  <a:outerShdw blurRad="50800" dist="25400" dir="2700000" algn="tl" rotWithShape="0">
                    <a:schemeClr val="bg1">
                      <a:alpha val="40000"/>
                    </a:schemeClr>
                  </a:outerShdw>
                </a:effectLst>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4495800" y="6356350"/>
            <a:ext cx="1143000" cy="365125"/>
          </a:xfrm>
        </p:spPr>
        <p:txBody>
          <a:bodyPr/>
          <a:lstStyle>
            <a:lvl1pPr algn="l">
              <a:defRPr/>
            </a:lvl1pPr>
          </a:lstStyle>
          <a:p>
            <a:fld id="{F27CD415-1207-2840-9AC5-93282D2EAE35}" type="datetimeFigureOut">
              <a:rPr lang="en-US" smtClean="0"/>
              <a:t>11/02/20</a:t>
            </a:fld>
            <a:endParaRPr lang="en-US"/>
          </a:p>
        </p:txBody>
      </p:sp>
      <p:sp>
        <p:nvSpPr>
          <p:cNvPr id="6" name="Footer Placeholder 5"/>
          <p:cNvSpPr>
            <a:spLocks noGrp="1"/>
          </p:cNvSpPr>
          <p:nvPr>
            <p:ph type="ftr" sz="quarter" idx="11"/>
          </p:nvPr>
        </p:nvSpPr>
        <p:spPr>
          <a:xfrm>
            <a:off x="5791200" y="6356350"/>
            <a:ext cx="2895600" cy="365125"/>
          </a:xfrm>
        </p:spPr>
        <p:txBody>
          <a:bodyPr/>
          <a:lstStyle>
            <a:lvl1pPr algn="r">
              <a:defRPr/>
            </a:lvl1pPr>
          </a:lstStyle>
          <a:p>
            <a:endParaRPr lang="en-US"/>
          </a:p>
        </p:txBody>
      </p:sp>
      <p:sp>
        <p:nvSpPr>
          <p:cNvPr id="7" name="Slide Number Placeholder 6"/>
          <p:cNvSpPr>
            <a:spLocks noGrp="1"/>
          </p:cNvSpPr>
          <p:nvPr>
            <p:ph type="sldNum" sz="quarter" idx="12"/>
          </p:nvPr>
        </p:nvSpPr>
        <p:spPr>
          <a:xfrm>
            <a:off x="1967426" y="6356350"/>
            <a:ext cx="533400" cy="365125"/>
          </a:xfrm>
        </p:spPr>
        <p:txBody>
          <a:bodyPr/>
          <a:lstStyle>
            <a:lvl1pPr>
              <a:defRPr>
                <a:solidFill>
                  <a:schemeClr val="tx2"/>
                </a:solidFill>
              </a:defRPr>
            </a:lvl1pPr>
          </a:lstStyle>
          <a:p>
            <a:fld id="{922A558A-DC3E-3541-A00C-3852AAFE85F6}" type="slidenum">
              <a:rPr lang="en-US" smtClean="0"/>
              <a:t>‹#›</a:t>
            </a:fld>
            <a:endParaRPr lang="en-US"/>
          </a:p>
        </p:txBody>
      </p:sp>
      <p:sp>
        <p:nvSpPr>
          <p:cNvPr id="9" name="Picture Placeholder 7"/>
          <p:cNvSpPr>
            <a:spLocks noGrp="1"/>
          </p:cNvSpPr>
          <p:nvPr>
            <p:ph type="pic" sz="quarter" idx="14"/>
          </p:nvPr>
        </p:nvSpPr>
        <p:spPr>
          <a:xfrm rot="307655">
            <a:off x="4082874" y="3187732"/>
            <a:ext cx="4141140" cy="2881378"/>
          </a:xfrm>
          <a:solidFill>
            <a:srgbClr val="FFFFFF">
              <a:shade val="85000"/>
            </a:srgbClr>
          </a:solidFill>
          <a:ln w="38100" cap="sq">
            <a:solidFill>
              <a:srgbClr val="FDFDFD"/>
            </a:solidFill>
            <a:miter lim="800000"/>
          </a:ln>
          <a:effectLst>
            <a:outerShdw blurRad="88900" dist="25400" dir="7200000" sx="101000" sy="101000" algn="t" rotWithShape="0">
              <a:prstClr val="black">
                <a:alpha val="50000"/>
              </a:prstClr>
            </a:outerShdw>
          </a:effectLst>
          <a:scene3d>
            <a:camera prst="orthographicFront"/>
            <a:lightRig rig="twoPt" dir="t">
              <a:rot lat="0" lon="0" rev="7200000"/>
            </a:lightRig>
          </a:scene3d>
          <a:sp3d prstMaterial="matte">
            <a:bevelT w="22860" h="12700"/>
            <a:contourClr>
              <a:srgbClr val="FFFFFF"/>
            </a:contourClr>
          </a:sp3d>
        </p:spPr>
        <p:txBody>
          <a:bodyPr>
            <a:normAutofit/>
          </a:bodyPr>
          <a:lstStyle>
            <a:lvl1pPr>
              <a:buNone/>
              <a:defRPr sz="1800"/>
            </a:lvl1pPr>
          </a:lstStyle>
          <a:p>
            <a:r>
              <a:rPr lang="en-GB" smtClean="0"/>
              <a:t>Drag picture to placeholder or click icon to add</a:t>
            </a:r>
            <a:endParaRPr/>
          </a:p>
        </p:txBody>
      </p:sp>
      <p:sp>
        <p:nvSpPr>
          <p:cNvPr id="8" name="Picture Placeholder 7"/>
          <p:cNvSpPr>
            <a:spLocks noGrp="1"/>
          </p:cNvSpPr>
          <p:nvPr>
            <p:ph type="pic" sz="quarter" idx="13"/>
          </p:nvPr>
        </p:nvSpPr>
        <p:spPr>
          <a:xfrm rot="21414752">
            <a:off x="4623469" y="338031"/>
            <a:ext cx="4141140" cy="2881378"/>
          </a:xfrm>
          <a:solidFill>
            <a:srgbClr val="FFFFFF">
              <a:shade val="85000"/>
            </a:srgbClr>
          </a:solidFill>
          <a:ln w="38100" cap="sq">
            <a:solidFill>
              <a:srgbClr val="FDFDFD"/>
            </a:solidFill>
            <a:miter lim="800000"/>
          </a:ln>
          <a:effectLst>
            <a:outerShdw blurRad="88900" dist="25400" dir="5400000" sx="101000" sy="101000" algn="t" rotWithShape="0">
              <a:prstClr val="black">
                <a:alpha val="50000"/>
              </a:prstClr>
            </a:outerShdw>
          </a:effectLst>
          <a:scene3d>
            <a:camera prst="orthographicFront"/>
            <a:lightRig rig="twoPt" dir="t">
              <a:rot lat="0" lon="0" rev="7200000"/>
            </a:lightRig>
          </a:scene3d>
          <a:sp3d prstMaterial="matte">
            <a:bevelT w="22860" h="12700"/>
            <a:contourClr>
              <a:srgbClr val="FFFFFF"/>
            </a:contourClr>
          </a:sp3d>
        </p:spPr>
        <p:txBody>
          <a:bodyPr>
            <a:normAutofit/>
          </a:bodyPr>
          <a:lstStyle>
            <a:lvl1pPr>
              <a:buNone/>
              <a:defRPr sz="1800"/>
            </a:lvl1pPr>
          </a:lstStyle>
          <a:p>
            <a:r>
              <a:rPr lang="en-GB" smtClean="0"/>
              <a:t>Drag picture to placeholder or click icon to add</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F27CD415-1207-2840-9AC5-93282D2EAE35}" type="datetimeFigureOut">
              <a:rPr lang="en-US" smtClean="0"/>
              <a:t>11/02/20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2A558A-DC3E-3541-A00C-3852AAFE85F6}"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20000" y="457200"/>
            <a:ext cx="1497106" cy="581025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496888" y="457200"/>
            <a:ext cx="6513511" cy="581025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F27CD415-1207-2840-9AC5-93282D2EAE35}" type="datetimeFigureOut">
              <a:rPr lang="en-US" smtClean="0"/>
              <a:t>11/02/20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2A558A-DC3E-3541-A00C-3852AAFE85F6}"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5174" y="79468"/>
            <a:ext cx="7612063" cy="1417638"/>
          </a:xfrm>
          <a:prstGeom prst="rect">
            <a:avLst/>
          </a:prstGeom>
        </p:spPr>
        <p:txBody>
          <a:bodyPr vert="horz" lIns="91440" tIns="45720" rIns="91440" bIns="45720" rtlCol="0" anchor="ctr" anchorCtr="0">
            <a:noAutofit/>
          </a:bodyPr>
          <a:lstStyle/>
          <a:p>
            <a:r>
              <a:rPr lang="en-GB" smtClean="0"/>
              <a:t>Click to edit Master title style</a:t>
            </a:r>
            <a:endParaRPr/>
          </a:p>
        </p:txBody>
      </p:sp>
      <p:sp>
        <p:nvSpPr>
          <p:cNvPr id="3" name="Text Placeholder 2"/>
          <p:cNvSpPr>
            <a:spLocks noGrp="1"/>
          </p:cNvSpPr>
          <p:nvPr>
            <p:ph type="body" idx="1"/>
          </p:nvPr>
        </p:nvSpPr>
        <p:spPr>
          <a:xfrm>
            <a:off x="765175" y="2070846"/>
            <a:ext cx="7612064" cy="418203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6553200" y="6356350"/>
            <a:ext cx="2133600" cy="365125"/>
          </a:xfrm>
          <a:prstGeom prst="rect">
            <a:avLst/>
          </a:prstGeom>
        </p:spPr>
        <p:txBody>
          <a:bodyPr vert="horz" lIns="91440" tIns="45720" rIns="91440" bIns="45720" rtlCol="0" anchor="ctr"/>
          <a:lstStyle>
            <a:lvl1pPr algn="r">
              <a:defRPr sz="1200">
                <a:solidFill>
                  <a:schemeClr val="bg1"/>
                </a:solidFill>
              </a:defRPr>
            </a:lvl1pPr>
          </a:lstStyle>
          <a:p>
            <a:fld id="{F27CD415-1207-2840-9AC5-93282D2EAE35}" type="datetimeFigureOut">
              <a:rPr lang="en-US" smtClean="0"/>
              <a:t>11/02/20</a:t>
            </a:fld>
            <a:endParaRPr lang="en-US"/>
          </a:p>
        </p:txBody>
      </p:sp>
      <p:sp>
        <p:nvSpPr>
          <p:cNvPr id="5" name="Footer Placeholder 4"/>
          <p:cNvSpPr>
            <a:spLocks noGrp="1"/>
          </p:cNvSpPr>
          <p:nvPr>
            <p:ph type="ftr" sz="quarter" idx="3"/>
          </p:nvPr>
        </p:nvSpPr>
        <p:spPr>
          <a:xfrm>
            <a:off x="443753" y="6356350"/>
            <a:ext cx="2895600"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4305300" y="6356350"/>
            <a:ext cx="533400" cy="365125"/>
          </a:xfrm>
          <a:prstGeom prst="rect">
            <a:avLst/>
          </a:prstGeom>
        </p:spPr>
        <p:txBody>
          <a:bodyPr vert="horz" lIns="91440" tIns="45720" rIns="91440" bIns="45720" rtlCol="0" anchor="ctr"/>
          <a:lstStyle>
            <a:lvl1pPr algn="ctr">
              <a:defRPr sz="1200">
                <a:solidFill>
                  <a:schemeClr val="bg1"/>
                </a:solidFill>
              </a:defRPr>
            </a:lvl1pPr>
          </a:lstStyle>
          <a:p>
            <a:fld id="{922A558A-DC3E-3541-A00C-3852AAFE85F6}"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98" r:id="rId1"/>
    <p:sldLayoutId id="2147483799" r:id="rId2"/>
    <p:sldLayoutId id="2147483800" r:id="rId3"/>
    <p:sldLayoutId id="2147483801" r:id="rId4"/>
    <p:sldLayoutId id="2147483802" r:id="rId5"/>
    <p:sldLayoutId id="2147483803" r:id="rId6"/>
    <p:sldLayoutId id="2147483804" r:id="rId7"/>
    <p:sldLayoutId id="2147483805" r:id="rId8"/>
    <p:sldLayoutId id="2147483806" r:id="rId9"/>
    <p:sldLayoutId id="2147483807" r:id="rId10"/>
    <p:sldLayoutId id="2147483808" r:id="rId11"/>
    <p:sldLayoutId id="2147483809" r:id="rId12"/>
    <p:sldLayoutId id="2147483810" r:id="rId13"/>
  </p:sldLayoutIdLst>
  <p:txStyles>
    <p:titleStyle>
      <a:lvl1pPr algn="ctr" defTabSz="914400" rtl="0" eaLnBrk="1" latinLnBrk="0" hangingPunct="1">
        <a:spcBef>
          <a:spcPct val="0"/>
        </a:spcBef>
        <a:buNone/>
        <a:defRPr sz="4800" kern="1200">
          <a:solidFill>
            <a:schemeClr val="tx2"/>
          </a:solidFill>
          <a:effectLst>
            <a:outerShdw blurRad="50800" dist="25400" dir="2700000" algn="tl" rotWithShape="0">
              <a:schemeClr val="bg1">
                <a:alpha val="40000"/>
              </a:schemeClr>
            </a:outerShdw>
          </a:effectLst>
          <a:latin typeface="+mj-lt"/>
          <a:ea typeface="+mj-ea"/>
          <a:cs typeface="+mj-cs"/>
        </a:defRPr>
      </a:lvl1pPr>
    </p:titleStyle>
    <p:bodyStyle>
      <a:lvl1pPr marL="342900" indent="-342900" algn="l" defTabSz="914400" rtl="0" eaLnBrk="1" latinLnBrk="0" hangingPunct="1">
        <a:spcBef>
          <a:spcPts val="2000"/>
        </a:spcBef>
        <a:buFont typeface="Wingdings 2" pitchFamily="18" charset="2"/>
        <a:buChar char=""/>
        <a:defRPr sz="2400" kern="1200">
          <a:solidFill>
            <a:schemeClr val="bg1"/>
          </a:solidFill>
          <a:effectLst>
            <a:outerShdw blurRad="63500" dist="50800" dir="2700000" algn="tl" rotWithShape="0">
              <a:prstClr val="black">
                <a:alpha val="50000"/>
              </a:prstClr>
            </a:outerShdw>
          </a:effectLst>
          <a:latin typeface="+mn-lt"/>
          <a:ea typeface="+mn-ea"/>
          <a:cs typeface="+mn-cs"/>
        </a:defRPr>
      </a:lvl1pPr>
      <a:lvl2pPr marL="685800" indent="-336550" algn="l" defTabSz="914400" rtl="0" eaLnBrk="1" latinLnBrk="0" hangingPunct="1">
        <a:spcBef>
          <a:spcPts val="600"/>
        </a:spcBef>
        <a:buFont typeface="Wingdings 2" pitchFamily="18" charset="2"/>
        <a:buChar char=""/>
        <a:defRPr sz="2200" kern="1200">
          <a:solidFill>
            <a:schemeClr val="bg1"/>
          </a:solidFill>
          <a:effectLst>
            <a:outerShdw blurRad="63500" dist="50800" dir="2700000" algn="tl" rotWithShape="0">
              <a:prstClr val="black">
                <a:alpha val="50000"/>
              </a:prstClr>
            </a:outerShdw>
          </a:effectLst>
          <a:latin typeface="+mn-lt"/>
          <a:ea typeface="+mn-ea"/>
          <a:cs typeface="+mn-cs"/>
        </a:defRPr>
      </a:lvl2pPr>
      <a:lvl3pPr marL="1035050" indent="-349250" algn="l" defTabSz="914400" rtl="0" eaLnBrk="1" latinLnBrk="0" hangingPunct="1">
        <a:spcBef>
          <a:spcPts val="600"/>
        </a:spcBef>
        <a:buFont typeface="Wingdings 2" pitchFamily="18" charset="2"/>
        <a:buChar char=""/>
        <a:defRPr sz="2000" kern="1200">
          <a:solidFill>
            <a:schemeClr val="bg1"/>
          </a:solidFill>
          <a:effectLst>
            <a:outerShdw blurRad="63500" dist="50800" dir="2700000" algn="tl" rotWithShape="0">
              <a:prstClr val="black">
                <a:alpha val="50000"/>
              </a:prstClr>
            </a:outerShdw>
          </a:effectLst>
          <a:latin typeface="+mn-lt"/>
          <a:ea typeface="+mn-ea"/>
          <a:cs typeface="+mn-cs"/>
        </a:defRPr>
      </a:lvl3pPr>
      <a:lvl4pPr marL="1371600" indent="-336550" algn="l" defTabSz="914400" rtl="0" eaLnBrk="1" latinLnBrk="0" hangingPunct="1">
        <a:spcBef>
          <a:spcPts val="600"/>
        </a:spcBef>
        <a:buFont typeface="Wingdings 2" pitchFamily="18" charset="2"/>
        <a:buChar char=""/>
        <a:defRPr sz="1800" kern="1200">
          <a:solidFill>
            <a:schemeClr val="bg1"/>
          </a:solidFill>
          <a:effectLst>
            <a:outerShdw blurRad="63500" dist="50800" dir="2700000" algn="tl" rotWithShape="0">
              <a:prstClr val="black">
                <a:alpha val="50000"/>
              </a:prstClr>
            </a:outerShdw>
          </a:effectLst>
          <a:latin typeface="+mn-lt"/>
          <a:ea typeface="+mn-ea"/>
          <a:cs typeface="+mn-cs"/>
        </a:defRPr>
      </a:lvl4pPr>
      <a:lvl5pPr marL="1720850" indent="-349250" algn="l" defTabSz="914400" rtl="0" eaLnBrk="1" latinLnBrk="0" hangingPunct="1">
        <a:spcBef>
          <a:spcPts val="600"/>
        </a:spcBef>
        <a:buFont typeface="Wingdings 2" pitchFamily="18" charset="2"/>
        <a:buChar char=""/>
        <a:defRPr sz="1800" kern="1200">
          <a:solidFill>
            <a:schemeClr val="bg1"/>
          </a:solidFill>
          <a:effectLst>
            <a:outerShdw blurRad="63500" dist="50800" dir="2700000" algn="tl" rotWithShape="0">
              <a:prstClr val="black">
                <a:alpha val="50000"/>
              </a:prstClr>
            </a:outerShdw>
          </a:effectLst>
          <a:latin typeface="+mn-lt"/>
          <a:ea typeface="+mn-ea"/>
          <a:cs typeface="+mn-cs"/>
        </a:defRPr>
      </a:lvl5pPr>
      <a:lvl6pPr marL="2055813" indent="-344488" algn="l" defTabSz="914400" rtl="0" eaLnBrk="1" latinLnBrk="0" hangingPunct="1">
        <a:spcBef>
          <a:spcPct val="20000"/>
        </a:spcBef>
        <a:buFont typeface="Wingdings 2" pitchFamily="18" charset="2"/>
        <a:buChar char=""/>
        <a:defRPr lang="en-US" sz="1800" kern="1200" dirty="0" smtClean="0">
          <a:solidFill>
            <a:schemeClr val="bg1"/>
          </a:solidFill>
          <a:effectLst>
            <a:outerShdw blurRad="63500" dist="50800" dir="2700000" algn="tl" rotWithShape="0">
              <a:prstClr val="black">
                <a:alpha val="50000"/>
              </a:prstClr>
            </a:outerShdw>
          </a:effectLst>
          <a:latin typeface="+mn-lt"/>
          <a:ea typeface="+mn-ea"/>
          <a:cs typeface="+mn-cs"/>
        </a:defRPr>
      </a:lvl6pPr>
      <a:lvl7pPr marL="2398713" indent="-344488" algn="l" defTabSz="914400" rtl="0" eaLnBrk="1" latinLnBrk="0" hangingPunct="1">
        <a:spcBef>
          <a:spcPct val="20000"/>
        </a:spcBef>
        <a:buFont typeface="Wingdings 2" pitchFamily="18" charset="2"/>
        <a:buChar char=""/>
        <a:defRPr lang="en-US" sz="1800" kern="1200" dirty="0" smtClean="0">
          <a:solidFill>
            <a:schemeClr val="bg1"/>
          </a:solidFill>
          <a:effectLst>
            <a:outerShdw blurRad="63500" dist="50800" dir="2700000" algn="tl" rotWithShape="0">
              <a:prstClr val="black">
                <a:alpha val="50000"/>
              </a:prstClr>
            </a:outerShdw>
          </a:effectLst>
          <a:latin typeface="+mn-lt"/>
          <a:ea typeface="+mn-ea"/>
          <a:cs typeface="+mn-cs"/>
        </a:defRPr>
      </a:lvl7pPr>
      <a:lvl8pPr marL="2743200" indent="-344488" algn="l" defTabSz="914400" rtl="0" eaLnBrk="1" latinLnBrk="0" hangingPunct="1">
        <a:spcBef>
          <a:spcPct val="20000"/>
        </a:spcBef>
        <a:buFont typeface="Wingdings 2" pitchFamily="18" charset="2"/>
        <a:buChar char=""/>
        <a:defRPr lang="en-US" sz="1800" kern="1200" dirty="0" smtClean="0">
          <a:solidFill>
            <a:schemeClr val="bg1"/>
          </a:solidFill>
          <a:effectLst>
            <a:outerShdw blurRad="63500" dist="50800" dir="2700000" algn="tl" rotWithShape="0">
              <a:prstClr val="black">
                <a:alpha val="50000"/>
              </a:prstClr>
            </a:outerShdw>
          </a:effectLst>
          <a:latin typeface="+mn-lt"/>
          <a:ea typeface="+mn-ea"/>
          <a:cs typeface="+mn-cs"/>
        </a:defRPr>
      </a:lvl8pPr>
      <a:lvl9pPr marL="3087688" indent="-344488" algn="l" defTabSz="914400" rtl="0" eaLnBrk="1" latinLnBrk="0" hangingPunct="1">
        <a:spcBef>
          <a:spcPct val="20000"/>
        </a:spcBef>
        <a:buFont typeface="Wingdings 2" pitchFamily="18" charset="2"/>
        <a:buChar char=""/>
        <a:defRPr lang="en-US" sz="1800" kern="1200" dirty="0">
          <a:solidFill>
            <a:schemeClr val="bg1"/>
          </a:solidFill>
          <a:effectLst>
            <a:outerShdw blurRad="63500" dist="50800" dir="2700000" algn="tl" rotWithShape="0">
              <a:prstClr val="black">
                <a:alpha val="50000"/>
              </a:prstClr>
            </a:outerShdw>
          </a:effectLst>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0.png"/></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4" Type="http://schemas.openxmlformats.org/officeDocument/2006/relationships/image" Target="../media/image12.png"/><Relationship Id="rId5" Type="http://schemas.openxmlformats.org/officeDocument/2006/relationships/image" Target="../media/image13.jpg"/><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14.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93776" y="254677"/>
            <a:ext cx="8045705" cy="1470025"/>
          </a:xfrm>
        </p:spPr>
        <p:txBody>
          <a:bodyPr/>
          <a:lstStyle/>
          <a:p>
            <a:pPr algn="ctr"/>
            <a:r>
              <a:rPr lang="en-GB" b="1" dirty="0" smtClean="0">
                <a:solidFill>
                  <a:srgbClr val="FFFF00"/>
                </a:solidFill>
              </a:rPr>
              <a:t>Consultancy Project</a:t>
            </a:r>
            <a:br>
              <a:rPr lang="en-GB" b="1" dirty="0" smtClean="0">
                <a:solidFill>
                  <a:srgbClr val="FFFF00"/>
                </a:solidFill>
              </a:rPr>
            </a:br>
            <a:r>
              <a:rPr lang="en-GB" b="1" dirty="0" smtClean="0">
                <a:solidFill>
                  <a:srgbClr val="FFFF00"/>
                </a:solidFill>
              </a:rPr>
              <a:t>Project BID presentation </a:t>
            </a:r>
            <a:endParaRPr lang="en-US" dirty="0">
              <a:solidFill>
                <a:srgbClr val="FFFF00"/>
              </a:solidFill>
            </a:endParaRPr>
          </a:p>
        </p:txBody>
      </p:sp>
      <p:sp>
        <p:nvSpPr>
          <p:cNvPr id="3" name="Subtitle 2"/>
          <p:cNvSpPr>
            <a:spLocks noGrp="1"/>
          </p:cNvSpPr>
          <p:nvPr>
            <p:ph type="subTitle" idx="1"/>
          </p:nvPr>
        </p:nvSpPr>
        <p:spPr>
          <a:xfrm>
            <a:off x="493776" y="5257800"/>
            <a:ext cx="8330862" cy="987552"/>
          </a:xfrm>
        </p:spPr>
        <p:txBody>
          <a:bodyPr/>
          <a:lstStyle/>
          <a:p>
            <a:pPr algn="r"/>
            <a:r>
              <a:rPr lang="is-IS" b="1" dirty="0" smtClean="0">
                <a:effectLst/>
              </a:rPr>
              <a:t>                                                                       Module Code (</a:t>
            </a:r>
            <a:r>
              <a:rPr lang="is-IS" b="1" dirty="0">
                <a:effectLst/>
              </a:rPr>
              <a:t>M6X02113</a:t>
            </a:r>
            <a:r>
              <a:rPr lang="is-IS" b="1" dirty="0" smtClean="0">
                <a:effectLst/>
              </a:rPr>
              <a:t>)</a:t>
            </a:r>
          </a:p>
          <a:p>
            <a:pPr algn="r"/>
            <a:r>
              <a:rPr lang="is-IS" b="1" dirty="0" smtClean="0">
                <a:effectLst/>
              </a:rPr>
              <a:t>Student ID 1702605</a:t>
            </a:r>
          </a:p>
          <a:p>
            <a:pPr algn="r"/>
            <a:r>
              <a:rPr lang="is-IS" b="1" dirty="0" smtClean="0">
                <a:effectLst/>
              </a:rPr>
              <a:t>Student : Roksana Szymanska</a:t>
            </a:r>
          </a:p>
          <a:p>
            <a:r>
              <a:rPr lang="is-IS" b="1" dirty="0" smtClean="0">
                <a:effectLst/>
              </a:rPr>
              <a:t> </a:t>
            </a:r>
            <a:endParaRPr lang="is-IS" dirty="0"/>
          </a:p>
          <a:p>
            <a:endParaRPr lang="en-US" dirty="0"/>
          </a:p>
        </p:txBody>
      </p:sp>
      <p:sp>
        <p:nvSpPr>
          <p:cNvPr id="5" name="Rectangle 4"/>
          <p:cNvSpPr/>
          <p:nvPr/>
        </p:nvSpPr>
        <p:spPr>
          <a:xfrm>
            <a:off x="864239" y="4119026"/>
            <a:ext cx="6907535" cy="2277547"/>
          </a:xfrm>
          <a:prstGeom prst="rect">
            <a:avLst/>
          </a:prstGeom>
          <a:noFill/>
        </p:spPr>
        <p:txBody>
          <a:bodyPr wrap="none" lIns="91440" tIns="45720" rIns="91440" bIns="45720">
            <a:spAutoFit/>
          </a:bodyPr>
          <a:lstStyle/>
          <a:p>
            <a:pPr algn="ctr"/>
            <a:r>
              <a:rPr lang="en-GB" sz="4400" b="1" dirty="0" smtClean="0">
                <a:ln w="12700">
                  <a:solidFill>
                    <a:schemeClr val="tx2">
                      <a:satMod val="155000"/>
                    </a:schemeClr>
                  </a:solidFill>
                  <a:prstDash val="solid"/>
                </a:ln>
                <a:solidFill>
                  <a:srgbClr val="008000"/>
                </a:solidFill>
                <a:effectLst>
                  <a:outerShdw blurRad="41275" dist="20320" dir="1800000" algn="tl" rotWithShape="0">
                    <a:srgbClr val="000000">
                      <a:alpha val="40000"/>
                    </a:srgbClr>
                  </a:outerShdw>
                </a:effectLst>
              </a:rPr>
              <a:t>The  Scuba-</a:t>
            </a:r>
            <a:r>
              <a:rPr lang="en-GB" sz="4400" b="1" dirty="0">
                <a:ln w="12700">
                  <a:solidFill>
                    <a:schemeClr val="tx2">
                      <a:satMod val="155000"/>
                    </a:schemeClr>
                  </a:solidFill>
                  <a:prstDash val="solid"/>
                </a:ln>
                <a:solidFill>
                  <a:srgbClr val="008000"/>
                </a:solidFill>
                <a:effectLst>
                  <a:outerShdw blurRad="41275" dist="20320" dir="1800000" algn="tl" rotWithShape="0">
                    <a:srgbClr val="000000">
                      <a:alpha val="40000"/>
                    </a:srgbClr>
                  </a:outerShdw>
                </a:effectLst>
              </a:rPr>
              <a:t>D</a:t>
            </a:r>
            <a:r>
              <a:rPr lang="en-GB" sz="4400" b="1" dirty="0" smtClean="0">
                <a:ln w="12700">
                  <a:solidFill>
                    <a:schemeClr val="tx2">
                      <a:satMod val="155000"/>
                    </a:schemeClr>
                  </a:solidFill>
                  <a:prstDash val="solid"/>
                </a:ln>
                <a:solidFill>
                  <a:srgbClr val="008000"/>
                </a:solidFill>
                <a:effectLst>
                  <a:outerShdw blurRad="41275" dist="20320" dir="1800000" algn="tl" rotWithShape="0">
                    <a:srgbClr val="000000">
                      <a:alpha val="40000"/>
                    </a:srgbClr>
                  </a:outerShdw>
                </a:effectLst>
              </a:rPr>
              <a:t>iving Centre</a:t>
            </a:r>
          </a:p>
          <a:p>
            <a:pPr algn="ctr"/>
            <a:r>
              <a:rPr lang="en-GB" sz="4400" b="1" dirty="0" smtClean="0">
                <a:ln w="12700">
                  <a:solidFill>
                    <a:schemeClr val="tx2">
                      <a:satMod val="155000"/>
                    </a:schemeClr>
                  </a:solidFill>
                  <a:prstDash val="solid"/>
                </a:ln>
                <a:solidFill>
                  <a:srgbClr val="008000"/>
                </a:solidFill>
                <a:effectLst>
                  <a:outerShdw blurRad="41275" dist="20320" dir="1800000" algn="tl" rotWithShape="0">
                    <a:srgbClr val="000000">
                      <a:alpha val="40000"/>
                    </a:srgbClr>
                  </a:outerShdw>
                </a:effectLst>
              </a:rPr>
              <a:t>‘’NURKESI’ </a:t>
            </a:r>
          </a:p>
          <a:p>
            <a:pPr algn="ctr"/>
            <a:endParaRPr lang="en-GB" sz="5400" b="1"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pic>
        <p:nvPicPr>
          <p:cNvPr id="6" name="Picture 5"/>
          <p:cNvPicPr>
            <a:picLocks noChangeAspect="1"/>
          </p:cNvPicPr>
          <p:nvPr/>
        </p:nvPicPr>
        <p:blipFill>
          <a:blip r:embed="rId2"/>
          <a:stretch>
            <a:fillRect/>
          </a:stretch>
        </p:blipFill>
        <p:spPr>
          <a:xfrm>
            <a:off x="3073401" y="1724702"/>
            <a:ext cx="2531532" cy="2531532"/>
          </a:xfrm>
          <a:prstGeom prst="rect">
            <a:avLst/>
          </a:prstGeom>
          <a:ln>
            <a:noFill/>
          </a:ln>
          <a:effectLst>
            <a:softEdge rad="112500"/>
          </a:effectLst>
        </p:spPr>
      </p:pic>
    </p:spTree>
    <p:extLst>
      <p:ext uri="{BB962C8B-B14F-4D97-AF65-F5344CB8AC3E}">
        <p14:creationId xmlns:p14="http://schemas.microsoft.com/office/powerpoint/2010/main" val="2446788030"/>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04800" y="2136339"/>
            <a:ext cx="8839199" cy="4247317"/>
          </a:xfrm>
          <a:prstGeom prst="rect">
            <a:avLst/>
          </a:prstGeom>
        </p:spPr>
        <p:txBody>
          <a:bodyPr wrap="square">
            <a:spAutoFit/>
          </a:bodyPr>
          <a:lstStyle/>
          <a:p>
            <a:r>
              <a:rPr lang="en-US" dirty="0" smtClean="0"/>
              <a:t> </a:t>
            </a:r>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a:p>
          <a:p>
            <a:endParaRPr lang="en-US" dirty="0" smtClean="0"/>
          </a:p>
          <a:p>
            <a:endParaRPr lang="en-US" dirty="0"/>
          </a:p>
          <a:p>
            <a:endParaRPr lang="en-US" dirty="0"/>
          </a:p>
        </p:txBody>
      </p:sp>
      <p:sp>
        <p:nvSpPr>
          <p:cNvPr id="6" name="Rectangle 5"/>
          <p:cNvSpPr/>
          <p:nvPr/>
        </p:nvSpPr>
        <p:spPr>
          <a:xfrm>
            <a:off x="152400" y="4089526"/>
            <a:ext cx="8398933" cy="2677656"/>
          </a:xfrm>
          <a:prstGeom prst="rect">
            <a:avLst/>
          </a:prstGeom>
        </p:spPr>
        <p:txBody>
          <a:bodyPr wrap="square">
            <a:spAutoFit/>
          </a:bodyPr>
          <a:lstStyle/>
          <a:p>
            <a:pPr marL="285750" indent="-285750">
              <a:buFont typeface="Arial"/>
              <a:buChar char="•"/>
            </a:pPr>
            <a:r>
              <a:rPr lang="en-US" sz="2400" dirty="0" smtClean="0">
                <a:solidFill>
                  <a:schemeClr val="accent1">
                    <a:lumMod val="20000"/>
                    <a:lumOff val="80000"/>
                  </a:schemeClr>
                </a:solidFill>
              </a:rPr>
              <a:t>The ‘’NURKERSI’’ Diving Center located in Lodz, Poland </a:t>
            </a:r>
          </a:p>
          <a:p>
            <a:pPr marL="285750" indent="-285750">
              <a:buFont typeface="Arial"/>
              <a:buChar char="•"/>
            </a:pPr>
            <a:r>
              <a:rPr lang="en-US" sz="2400" dirty="0" smtClean="0">
                <a:solidFill>
                  <a:schemeClr val="accent1">
                    <a:lumMod val="20000"/>
                    <a:lumOff val="80000"/>
                  </a:schemeClr>
                </a:solidFill>
              </a:rPr>
              <a:t>Independent family business </a:t>
            </a:r>
          </a:p>
          <a:p>
            <a:pPr marL="285750" indent="-285750">
              <a:buFont typeface="Arial"/>
              <a:buChar char="•"/>
            </a:pPr>
            <a:r>
              <a:rPr lang="en-US" sz="2400" dirty="0" smtClean="0">
                <a:solidFill>
                  <a:schemeClr val="accent1">
                    <a:lumMod val="20000"/>
                    <a:lumOff val="80000"/>
                  </a:schemeClr>
                </a:solidFill>
              </a:rPr>
              <a:t>Opened over 10 years ago </a:t>
            </a:r>
          </a:p>
          <a:p>
            <a:pPr marL="285750" indent="-285750">
              <a:buFont typeface="Arial"/>
              <a:buChar char="•"/>
            </a:pPr>
            <a:r>
              <a:rPr lang="en-US" sz="2400" dirty="0" smtClean="0">
                <a:solidFill>
                  <a:schemeClr val="accent1">
                    <a:lumMod val="20000"/>
                    <a:lumOff val="80000"/>
                  </a:schemeClr>
                </a:solidFill>
              </a:rPr>
              <a:t>Scuba-Diving school </a:t>
            </a:r>
          </a:p>
          <a:p>
            <a:pPr marL="285750" indent="-285750">
              <a:buFont typeface="Arial"/>
              <a:buChar char="•"/>
            </a:pPr>
            <a:r>
              <a:rPr lang="en-US" sz="2400" dirty="0" smtClean="0">
                <a:solidFill>
                  <a:schemeClr val="accent1">
                    <a:lumMod val="20000"/>
                    <a:lumOff val="80000"/>
                  </a:schemeClr>
                </a:solidFill>
              </a:rPr>
              <a:t>Swimming and diving lessons available</a:t>
            </a:r>
          </a:p>
          <a:p>
            <a:pPr marL="285750" indent="-285750">
              <a:buFont typeface="Arial"/>
              <a:buChar char="•"/>
            </a:pPr>
            <a:r>
              <a:rPr lang="en-US" sz="2400" dirty="0" smtClean="0">
                <a:solidFill>
                  <a:schemeClr val="accent1">
                    <a:lumMod val="20000"/>
                    <a:lumOff val="80000"/>
                  </a:schemeClr>
                </a:solidFill>
              </a:rPr>
              <a:t>Fist Aid Courses </a:t>
            </a:r>
          </a:p>
          <a:p>
            <a:pPr marL="285750" indent="-285750">
              <a:buFont typeface="Arial"/>
              <a:buChar char="•"/>
            </a:pPr>
            <a:r>
              <a:rPr lang="en-US" sz="2400" dirty="0" smtClean="0">
                <a:solidFill>
                  <a:schemeClr val="accent1">
                    <a:lumMod val="20000"/>
                    <a:lumOff val="80000"/>
                  </a:schemeClr>
                </a:solidFill>
              </a:rPr>
              <a:t>Diving trips   </a:t>
            </a:r>
            <a:endParaRPr lang="en-US" sz="2400" dirty="0">
              <a:solidFill>
                <a:schemeClr val="accent1">
                  <a:lumMod val="20000"/>
                  <a:lumOff val="80000"/>
                </a:schemeClr>
              </a:solidFill>
            </a:endParaRPr>
          </a:p>
        </p:txBody>
      </p:sp>
      <p:sp>
        <p:nvSpPr>
          <p:cNvPr id="3" name="Rectangle 2"/>
          <p:cNvSpPr/>
          <p:nvPr/>
        </p:nvSpPr>
        <p:spPr>
          <a:xfrm>
            <a:off x="2513696" y="177336"/>
            <a:ext cx="4031948" cy="923330"/>
          </a:xfrm>
          <a:prstGeom prst="rect">
            <a:avLst/>
          </a:prstGeom>
          <a:noFill/>
        </p:spPr>
        <p:txBody>
          <a:bodyPr wrap="none" lIns="91440" tIns="45720" rIns="91440" bIns="45720">
            <a:spAutoFit/>
          </a:bodyPr>
          <a:lstStyle/>
          <a:p>
            <a:pPr algn="ctr"/>
            <a:r>
              <a:rPr lang="en-GB" sz="5400" b="1" dirty="0" smtClean="0">
                <a:ln w="12700">
                  <a:solidFill>
                    <a:schemeClr val="tx2">
                      <a:satMod val="155000"/>
                    </a:schemeClr>
                  </a:solidFill>
                  <a:prstDash val="solid"/>
                </a:ln>
                <a:solidFill>
                  <a:schemeClr val="tx2">
                    <a:lumMod val="75000"/>
                    <a:lumOff val="25000"/>
                  </a:schemeClr>
                </a:solidFill>
                <a:effectLst>
                  <a:outerShdw blurRad="41275" dist="20320" dir="1800000" algn="tl" rotWithShape="0">
                    <a:srgbClr val="000000">
                      <a:alpha val="40000"/>
                    </a:srgbClr>
                  </a:outerShdw>
                </a:effectLst>
              </a:rPr>
              <a:t>Background</a:t>
            </a:r>
            <a:r>
              <a:rPr lang="en-GB" sz="54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 </a:t>
            </a:r>
            <a:endParaRPr lang="en-GB" sz="5400" b="1"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pic>
        <p:nvPicPr>
          <p:cNvPr id="4" name="Picture 3"/>
          <p:cNvPicPr>
            <a:picLocks noChangeAspect="1"/>
          </p:cNvPicPr>
          <p:nvPr/>
        </p:nvPicPr>
        <p:blipFill>
          <a:blip r:embed="rId3"/>
          <a:stretch>
            <a:fillRect/>
          </a:stretch>
        </p:blipFill>
        <p:spPr>
          <a:xfrm>
            <a:off x="152400" y="889000"/>
            <a:ext cx="3031193" cy="3031193"/>
          </a:xfrm>
          <a:prstGeom prst="rect">
            <a:avLst/>
          </a:prstGeom>
          <a:ln>
            <a:noFill/>
          </a:ln>
          <a:effectLst>
            <a:softEdge rad="112500"/>
          </a:effectLst>
        </p:spPr>
      </p:pic>
      <p:pic>
        <p:nvPicPr>
          <p:cNvPr id="7" name="Picture 6"/>
          <p:cNvPicPr>
            <a:picLocks noChangeAspect="1"/>
          </p:cNvPicPr>
          <p:nvPr/>
        </p:nvPicPr>
        <p:blipFill>
          <a:blip r:embed="rId4"/>
          <a:stretch>
            <a:fillRect/>
          </a:stretch>
        </p:blipFill>
        <p:spPr>
          <a:xfrm>
            <a:off x="3183593" y="1309637"/>
            <a:ext cx="3478145" cy="2408616"/>
          </a:xfrm>
          <a:prstGeom prst="rect">
            <a:avLst/>
          </a:prstGeom>
          <a:ln>
            <a:noFill/>
          </a:ln>
          <a:effectLst>
            <a:softEdge rad="112500"/>
          </a:effectLst>
        </p:spPr>
      </p:pic>
      <p:pic>
        <p:nvPicPr>
          <p:cNvPr id="10" name="Picture 9" descr="20170818_133553.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73061" y="1722409"/>
            <a:ext cx="3270938" cy="1840622"/>
          </a:xfrm>
          <a:prstGeom prst="rect">
            <a:avLst/>
          </a:prstGeom>
          <a:ln>
            <a:noFill/>
          </a:ln>
          <a:effectLst>
            <a:softEdge rad="112500"/>
          </a:effectLst>
        </p:spPr>
      </p:pic>
    </p:spTree>
    <p:extLst>
      <p:ext uri="{BB962C8B-B14F-4D97-AF65-F5344CB8AC3E}">
        <p14:creationId xmlns:p14="http://schemas.microsoft.com/office/powerpoint/2010/main" val="3768288224"/>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199" y="1930400"/>
            <a:ext cx="8246533" cy="3693319"/>
          </a:xfrm>
          <a:prstGeom prst="rect">
            <a:avLst/>
          </a:prstGeom>
        </p:spPr>
        <p:txBody>
          <a:bodyPr wrap="square">
            <a:spAutoFit/>
          </a:bodyPr>
          <a:lstStyle/>
          <a:p>
            <a:pPr marL="571500" indent="-571500">
              <a:buFont typeface="Arial"/>
              <a:buChar char="•"/>
            </a:pPr>
            <a:r>
              <a:rPr lang="en-US" sz="3600" dirty="0" smtClean="0">
                <a:solidFill>
                  <a:schemeClr val="accent1">
                    <a:lumMod val="60000"/>
                    <a:lumOff val="40000"/>
                  </a:schemeClr>
                </a:solidFill>
              </a:rPr>
              <a:t>Build  </a:t>
            </a:r>
            <a:r>
              <a:rPr lang="en-US" sz="3600" dirty="0">
                <a:solidFill>
                  <a:schemeClr val="accent1">
                    <a:lumMod val="60000"/>
                    <a:lumOff val="40000"/>
                  </a:schemeClr>
                </a:solidFill>
              </a:rPr>
              <a:t>a partnership with public </a:t>
            </a:r>
            <a:r>
              <a:rPr lang="en-US" sz="3600" dirty="0" smtClean="0">
                <a:solidFill>
                  <a:schemeClr val="accent1">
                    <a:lumMod val="60000"/>
                    <a:lumOff val="40000"/>
                  </a:schemeClr>
                </a:solidFill>
              </a:rPr>
              <a:t>schools </a:t>
            </a:r>
            <a:r>
              <a:rPr lang="en-US" sz="3600" dirty="0">
                <a:solidFill>
                  <a:schemeClr val="accent1">
                    <a:lumMod val="60000"/>
                    <a:lumOff val="40000"/>
                  </a:schemeClr>
                </a:solidFill>
              </a:rPr>
              <a:t>to develop young people’s swimming skills, water safety and life </a:t>
            </a:r>
            <a:r>
              <a:rPr lang="en-US" sz="3600" dirty="0" smtClean="0">
                <a:solidFill>
                  <a:schemeClr val="accent1">
                    <a:lumMod val="60000"/>
                    <a:lumOff val="40000"/>
                  </a:schemeClr>
                </a:solidFill>
              </a:rPr>
              <a:t>saving - First  Aid .</a:t>
            </a:r>
            <a:endParaRPr lang="en-US" sz="3600" dirty="0" smtClean="0">
              <a:solidFill>
                <a:schemeClr val="accent1">
                  <a:lumMod val="60000"/>
                  <a:lumOff val="40000"/>
                </a:schemeClr>
              </a:solidFill>
            </a:endParaRPr>
          </a:p>
          <a:p>
            <a:endParaRPr lang="en-US" sz="3600" dirty="0">
              <a:solidFill>
                <a:schemeClr val="accent1">
                  <a:lumMod val="60000"/>
                  <a:lumOff val="40000"/>
                </a:schemeClr>
              </a:solidFill>
            </a:endParaRPr>
          </a:p>
          <a:p>
            <a:pPr marL="571500" indent="-571500">
              <a:buFont typeface="Arial"/>
              <a:buChar char="•"/>
            </a:pPr>
            <a:r>
              <a:rPr lang="en-US" sz="3600" dirty="0" smtClean="0">
                <a:solidFill>
                  <a:schemeClr val="accent1">
                    <a:lumMod val="60000"/>
                    <a:lumOff val="40000"/>
                  </a:schemeClr>
                </a:solidFill>
              </a:rPr>
              <a:t>   Write a  Business Plan </a:t>
            </a:r>
            <a:endParaRPr lang="en-US" sz="3600" dirty="0">
              <a:solidFill>
                <a:schemeClr val="accent1">
                  <a:lumMod val="60000"/>
                  <a:lumOff val="40000"/>
                </a:schemeClr>
              </a:solidFill>
            </a:endParaRPr>
          </a:p>
          <a:p>
            <a:endParaRPr lang="en-US" dirty="0"/>
          </a:p>
        </p:txBody>
      </p:sp>
      <p:sp>
        <p:nvSpPr>
          <p:cNvPr id="5" name="Rectangle 4"/>
          <p:cNvSpPr/>
          <p:nvPr/>
        </p:nvSpPr>
        <p:spPr>
          <a:xfrm>
            <a:off x="457199" y="194053"/>
            <a:ext cx="8224503" cy="769441"/>
          </a:xfrm>
          <a:prstGeom prst="rect">
            <a:avLst/>
          </a:prstGeom>
          <a:noFill/>
        </p:spPr>
        <p:txBody>
          <a:bodyPr wrap="none" lIns="91440" tIns="45720" rIns="91440" bIns="45720">
            <a:spAutoFit/>
          </a:bodyPr>
          <a:lstStyle/>
          <a:p>
            <a:pPr algn="ctr"/>
            <a:r>
              <a:rPr lang="en-GB" sz="4400" b="1" cap="none" spc="0" dirty="0" smtClean="0">
                <a:ln w="12700">
                  <a:solidFill>
                    <a:schemeClr val="tx2">
                      <a:satMod val="155000"/>
                    </a:schemeClr>
                  </a:solidFill>
                  <a:prstDash val="solid"/>
                </a:ln>
                <a:solidFill>
                  <a:schemeClr val="tx2">
                    <a:lumMod val="75000"/>
                    <a:lumOff val="25000"/>
                  </a:schemeClr>
                </a:solidFill>
                <a:effectLst>
                  <a:outerShdw blurRad="41275" dist="20320" dir="1800000" algn="tl" rotWithShape="0">
                    <a:srgbClr val="000000">
                      <a:alpha val="40000"/>
                    </a:srgbClr>
                  </a:outerShdw>
                </a:effectLst>
              </a:rPr>
              <a:t>Projects AIMS &amp; OBJECTIVES</a:t>
            </a:r>
            <a:endParaRPr lang="en-GB" sz="4400" b="1" cap="none" spc="0" dirty="0">
              <a:ln w="12700">
                <a:solidFill>
                  <a:schemeClr val="tx2">
                    <a:satMod val="155000"/>
                  </a:schemeClr>
                </a:solidFill>
                <a:prstDash val="solid"/>
              </a:ln>
              <a:solidFill>
                <a:schemeClr val="tx2">
                  <a:lumMod val="75000"/>
                  <a:lumOff val="25000"/>
                </a:schemeClr>
              </a:solidFill>
              <a:effectLst>
                <a:outerShdw blurRad="41275" dist="20320" dir="1800000" algn="tl" rotWithShape="0">
                  <a:srgbClr val="000000">
                    <a:alpha val="40000"/>
                  </a:srgbClr>
                </a:outerShdw>
              </a:effectLst>
            </a:endParaRPr>
          </a:p>
        </p:txBody>
      </p:sp>
    </p:spTree>
    <p:extLst>
      <p:ext uri="{BB962C8B-B14F-4D97-AF65-F5344CB8AC3E}">
        <p14:creationId xmlns:p14="http://schemas.microsoft.com/office/powerpoint/2010/main" val="2489236475"/>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8872" y="232956"/>
            <a:ext cx="8397927" cy="923330"/>
          </a:xfrm>
          <a:prstGeom prst="rect">
            <a:avLst/>
          </a:prstGeom>
          <a:noFill/>
        </p:spPr>
        <p:txBody>
          <a:bodyPr wrap="none" lIns="91440" tIns="45720" rIns="91440" bIns="45720">
            <a:spAutoFit/>
          </a:bodyPr>
          <a:lstStyle/>
          <a:p>
            <a:pPr algn="ctr"/>
            <a:r>
              <a:rPr lang="en-GB" sz="5400" b="1" cap="none" spc="0" dirty="0" smtClean="0">
                <a:ln w="12700">
                  <a:solidFill>
                    <a:schemeClr val="tx2">
                      <a:satMod val="155000"/>
                    </a:schemeClr>
                  </a:solidFill>
                  <a:prstDash val="solid"/>
                </a:ln>
                <a:solidFill>
                  <a:schemeClr val="accent1">
                    <a:lumMod val="60000"/>
                    <a:lumOff val="40000"/>
                  </a:schemeClr>
                </a:solidFill>
                <a:effectLst>
                  <a:outerShdw blurRad="41275" dist="20320" dir="1800000" algn="tl" rotWithShape="0">
                    <a:srgbClr val="000000">
                      <a:alpha val="40000"/>
                    </a:srgbClr>
                  </a:outerShdw>
                </a:effectLst>
              </a:rPr>
              <a:t>Reasons for the PROJECT</a:t>
            </a:r>
            <a:endParaRPr lang="en-GB" sz="5400" b="1" cap="none" spc="0" dirty="0">
              <a:ln w="12700">
                <a:solidFill>
                  <a:schemeClr val="tx2">
                    <a:satMod val="155000"/>
                  </a:schemeClr>
                </a:solidFill>
                <a:prstDash val="solid"/>
              </a:ln>
              <a:solidFill>
                <a:schemeClr val="accent1">
                  <a:lumMod val="60000"/>
                  <a:lumOff val="40000"/>
                </a:schemeClr>
              </a:solidFill>
              <a:effectLst>
                <a:outerShdw blurRad="41275" dist="20320" dir="1800000" algn="tl" rotWithShape="0">
                  <a:srgbClr val="000000">
                    <a:alpha val="40000"/>
                  </a:srgbClr>
                </a:outerShdw>
              </a:effectLst>
            </a:endParaRPr>
          </a:p>
        </p:txBody>
      </p:sp>
      <p:sp>
        <p:nvSpPr>
          <p:cNvPr id="9" name="TextBox 8"/>
          <p:cNvSpPr txBox="1"/>
          <p:nvPr/>
        </p:nvSpPr>
        <p:spPr>
          <a:xfrm>
            <a:off x="751047" y="2007220"/>
            <a:ext cx="7935752" cy="4154983"/>
          </a:xfrm>
          <a:prstGeom prst="rect">
            <a:avLst/>
          </a:prstGeom>
          <a:noFill/>
        </p:spPr>
        <p:txBody>
          <a:bodyPr wrap="square" rtlCol="0">
            <a:spAutoFit/>
          </a:bodyPr>
          <a:lstStyle/>
          <a:p>
            <a:pPr marL="285750" indent="-285750">
              <a:buFont typeface="Arial"/>
              <a:buChar char="•"/>
            </a:pPr>
            <a:r>
              <a:rPr lang="en-US" sz="2400" dirty="0" smtClean="0">
                <a:solidFill>
                  <a:schemeClr val="accent1">
                    <a:lumMod val="20000"/>
                    <a:lumOff val="80000"/>
                  </a:schemeClr>
                </a:solidFill>
              </a:rPr>
              <a:t>The Scuba-diving center has a passion for swimming and water sports </a:t>
            </a:r>
          </a:p>
          <a:p>
            <a:endParaRPr lang="en-US" sz="2400" dirty="0" smtClean="0">
              <a:solidFill>
                <a:schemeClr val="accent1">
                  <a:lumMod val="20000"/>
                  <a:lumOff val="80000"/>
                </a:schemeClr>
              </a:solidFill>
            </a:endParaRPr>
          </a:p>
          <a:p>
            <a:pPr marL="285750" indent="-285750">
              <a:buFont typeface="Arial"/>
              <a:buChar char="•"/>
            </a:pPr>
            <a:r>
              <a:rPr lang="en-US" sz="2400" dirty="0" smtClean="0">
                <a:solidFill>
                  <a:schemeClr val="accent1">
                    <a:lumMod val="20000"/>
                    <a:lumOff val="80000"/>
                  </a:schemeClr>
                </a:solidFill>
              </a:rPr>
              <a:t>Years of experience in water safety</a:t>
            </a:r>
          </a:p>
          <a:p>
            <a:pPr marL="285750" indent="-285750">
              <a:buFont typeface="Arial"/>
              <a:buChar char="•"/>
            </a:pPr>
            <a:endParaRPr lang="en-US" sz="2400" dirty="0">
              <a:solidFill>
                <a:schemeClr val="accent1">
                  <a:lumMod val="20000"/>
                  <a:lumOff val="80000"/>
                </a:schemeClr>
              </a:solidFill>
            </a:endParaRPr>
          </a:p>
          <a:p>
            <a:pPr marL="285750" indent="-285750">
              <a:buFont typeface="Arial"/>
              <a:buChar char="•"/>
            </a:pPr>
            <a:r>
              <a:rPr lang="en-US" sz="2400" dirty="0" smtClean="0">
                <a:solidFill>
                  <a:schemeClr val="accent1">
                    <a:lumMod val="20000"/>
                    <a:lumOff val="80000"/>
                  </a:schemeClr>
                </a:solidFill>
              </a:rPr>
              <a:t>Excellent facilities and a good central location </a:t>
            </a:r>
          </a:p>
          <a:p>
            <a:pPr marL="285750" indent="-285750">
              <a:buFont typeface="Arial"/>
              <a:buChar char="•"/>
            </a:pPr>
            <a:endParaRPr lang="en-US" sz="2400" dirty="0">
              <a:solidFill>
                <a:schemeClr val="accent1">
                  <a:lumMod val="20000"/>
                  <a:lumOff val="80000"/>
                </a:schemeClr>
              </a:solidFill>
            </a:endParaRPr>
          </a:p>
          <a:p>
            <a:pPr marL="285750" indent="-285750">
              <a:buFont typeface="Arial"/>
              <a:buChar char="•"/>
            </a:pPr>
            <a:r>
              <a:rPr lang="en-US" sz="2400" dirty="0" smtClean="0">
                <a:solidFill>
                  <a:schemeClr val="accent1">
                    <a:lumMod val="20000"/>
                    <a:lumOff val="80000"/>
                  </a:schemeClr>
                </a:solidFill>
              </a:rPr>
              <a:t>Good reputation </a:t>
            </a:r>
          </a:p>
          <a:p>
            <a:endParaRPr lang="en-US" sz="2400" dirty="0" smtClean="0">
              <a:solidFill>
                <a:schemeClr val="accent1">
                  <a:lumMod val="20000"/>
                  <a:lumOff val="80000"/>
                </a:schemeClr>
              </a:solidFill>
            </a:endParaRPr>
          </a:p>
          <a:p>
            <a:pPr marL="285750" indent="-285750">
              <a:buFont typeface="Arial"/>
              <a:buChar char="•"/>
            </a:pPr>
            <a:r>
              <a:rPr lang="en-US" sz="2400" dirty="0" smtClean="0">
                <a:solidFill>
                  <a:schemeClr val="accent1">
                    <a:lumMod val="20000"/>
                    <a:lumOff val="80000"/>
                  </a:schemeClr>
                </a:solidFill>
              </a:rPr>
              <a:t>The project will bring in a younger  customer base and will diversify the business    </a:t>
            </a:r>
          </a:p>
        </p:txBody>
      </p:sp>
    </p:spTree>
    <p:extLst>
      <p:ext uri="{BB962C8B-B14F-4D97-AF65-F5344CB8AC3E}">
        <p14:creationId xmlns:p14="http://schemas.microsoft.com/office/powerpoint/2010/main" val="1866887873"/>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dirty="0"/>
          </a:p>
        </p:txBody>
      </p:sp>
      <p:pic>
        <p:nvPicPr>
          <p:cNvPr id="4" name="Picture 3" descr="11-17-WHO-drowning-Infographic-01.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5" name="TextBox 4"/>
          <p:cNvSpPr txBox="1"/>
          <p:nvPr/>
        </p:nvSpPr>
        <p:spPr>
          <a:xfrm>
            <a:off x="8787990" y="2488570"/>
            <a:ext cx="184666"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347765259"/>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8241" y="1892409"/>
            <a:ext cx="7612064" cy="4182035"/>
          </a:xfrm>
        </p:spPr>
        <p:txBody>
          <a:bodyPr>
            <a:normAutofit/>
          </a:bodyPr>
          <a:lstStyle/>
          <a:p>
            <a:pPr marL="0" indent="0">
              <a:buNone/>
            </a:pPr>
            <a:endParaRPr lang="en-US" dirty="0" smtClean="0"/>
          </a:p>
          <a:p>
            <a:r>
              <a:rPr lang="en-US" dirty="0" err="1" smtClean="0"/>
              <a:t>Intoduce</a:t>
            </a:r>
            <a:r>
              <a:rPr lang="en-US" dirty="0" smtClean="0"/>
              <a:t> </a:t>
            </a:r>
            <a:r>
              <a:rPr lang="en-US" dirty="0"/>
              <a:t>a project called ‘’be safe when swimming’  for  primary schools  in Lodz </a:t>
            </a:r>
          </a:p>
          <a:p>
            <a:r>
              <a:rPr lang="en-US" dirty="0" smtClean="0"/>
              <a:t>To Outline how </a:t>
            </a:r>
            <a:r>
              <a:rPr lang="en-US" dirty="0"/>
              <a:t>important is to have </a:t>
            </a:r>
            <a:r>
              <a:rPr lang="en-US" dirty="0" smtClean="0"/>
              <a:t>swimming skills</a:t>
            </a:r>
            <a:endParaRPr lang="en-US" dirty="0"/>
          </a:p>
          <a:p>
            <a:r>
              <a:rPr lang="en-US" dirty="0" smtClean="0"/>
              <a:t>Teach children first aid   </a:t>
            </a:r>
            <a:endParaRPr lang="en-US" dirty="0"/>
          </a:p>
          <a:p>
            <a:endParaRPr lang="en-US" dirty="0"/>
          </a:p>
          <a:p>
            <a:endParaRPr lang="en-US" dirty="0"/>
          </a:p>
        </p:txBody>
      </p:sp>
      <p:sp>
        <p:nvSpPr>
          <p:cNvPr id="4" name="Rectangle 3"/>
          <p:cNvSpPr/>
          <p:nvPr/>
        </p:nvSpPr>
        <p:spPr>
          <a:xfrm>
            <a:off x="2116141" y="232956"/>
            <a:ext cx="4743381" cy="923330"/>
          </a:xfrm>
          <a:prstGeom prst="rect">
            <a:avLst/>
          </a:prstGeom>
          <a:noFill/>
        </p:spPr>
        <p:txBody>
          <a:bodyPr wrap="none" lIns="91440" tIns="45720" rIns="91440" bIns="45720">
            <a:spAutoFit/>
          </a:bodyPr>
          <a:lstStyle/>
          <a:p>
            <a:pPr algn="ctr"/>
            <a:r>
              <a:rPr lang="en-GB" sz="5400" b="1" dirty="0">
                <a:ln w="12700">
                  <a:solidFill>
                    <a:schemeClr val="tx2">
                      <a:satMod val="155000"/>
                    </a:schemeClr>
                  </a:solidFill>
                  <a:prstDash val="solid"/>
                </a:ln>
                <a:solidFill>
                  <a:schemeClr val="tx2">
                    <a:lumMod val="75000"/>
                    <a:lumOff val="25000"/>
                  </a:schemeClr>
                </a:solidFill>
                <a:effectLst>
                  <a:outerShdw blurRad="41275" dist="20320" dir="1800000" algn="tl" rotWithShape="0">
                    <a:srgbClr val="000000">
                      <a:alpha val="40000"/>
                    </a:srgbClr>
                  </a:outerShdw>
                </a:effectLst>
              </a:rPr>
              <a:t>T</a:t>
            </a:r>
            <a:r>
              <a:rPr lang="en-GB" sz="5400" b="1" cap="none" spc="0" dirty="0" smtClean="0">
                <a:ln w="12700">
                  <a:solidFill>
                    <a:schemeClr val="tx2">
                      <a:satMod val="155000"/>
                    </a:schemeClr>
                  </a:solidFill>
                  <a:prstDash val="solid"/>
                </a:ln>
                <a:solidFill>
                  <a:schemeClr val="tx2">
                    <a:lumMod val="75000"/>
                    <a:lumOff val="25000"/>
                  </a:schemeClr>
                </a:solidFill>
                <a:effectLst>
                  <a:outerShdw blurRad="41275" dist="20320" dir="1800000" algn="tl" rotWithShape="0">
                    <a:srgbClr val="000000">
                      <a:alpha val="40000"/>
                    </a:srgbClr>
                  </a:outerShdw>
                </a:effectLst>
              </a:rPr>
              <a:t>he PROJECT</a:t>
            </a:r>
            <a:endParaRPr lang="en-GB" sz="5400" b="1" cap="none" spc="0" dirty="0">
              <a:ln w="12700">
                <a:solidFill>
                  <a:schemeClr val="tx2">
                    <a:satMod val="155000"/>
                  </a:schemeClr>
                </a:solidFill>
                <a:prstDash val="solid"/>
              </a:ln>
              <a:solidFill>
                <a:schemeClr val="tx2">
                  <a:lumMod val="75000"/>
                  <a:lumOff val="25000"/>
                </a:schemeClr>
              </a:solidFill>
              <a:effectLst>
                <a:outerShdw blurRad="41275" dist="20320" dir="1800000" algn="tl" rotWithShape="0">
                  <a:srgbClr val="000000">
                    <a:alpha val="40000"/>
                  </a:srgbClr>
                </a:outerShdw>
              </a:effectLst>
            </a:endParaRPr>
          </a:p>
        </p:txBody>
      </p:sp>
    </p:spTree>
    <p:extLst>
      <p:ext uri="{BB962C8B-B14F-4D97-AF65-F5344CB8AC3E}">
        <p14:creationId xmlns:p14="http://schemas.microsoft.com/office/powerpoint/2010/main" val="920783639"/>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4037" y="1845732"/>
            <a:ext cx="8458896" cy="5632311"/>
          </a:xfrm>
          <a:prstGeom prst="rect">
            <a:avLst/>
          </a:prstGeom>
        </p:spPr>
        <p:txBody>
          <a:bodyPr wrap="square">
            <a:spAutoFit/>
          </a:bodyPr>
          <a:lstStyle/>
          <a:p>
            <a:r>
              <a:rPr lang="en-US" dirty="0" smtClean="0"/>
              <a:t> </a:t>
            </a:r>
            <a:endParaRPr lang="en-US" dirty="0"/>
          </a:p>
          <a:p>
            <a:pPr marL="285750" indent="-285750">
              <a:buFont typeface="Arial"/>
              <a:buChar char="•"/>
            </a:pPr>
            <a:r>
              <a:rPr lang="en-US" sz="2400" dirty="0"/>
              <a:t>Find out how many </a:t>
            </a:r>
            <a:r>
              <a:rPr lang="en-US" sz="2400" dirty="0" smtClean="0"/>
              <a:t>kids are in primary schools  in Lodz </a:t>
            </a:r>
            <a:r>
              <a:rPr lang="en-US" sz="2400" dirty="0" smtClean="0"/>
              <a:t>?</a:t>
            </a:r>
            <a:endParaRPr lang="en-US" sz="2400" dirty="0" smtClean="0"/>
          </a:p>
          <a:p>
            <a:pPr marL="285750" indent="-285750">
              <a:buFont typeface="Arial"/>
              <a:buChar char="•"/>
            </a:pPr>
            <a:r>
              <a:rPr lang="en-US" sz="2400" dirty="0" smtClean="0"/>
              <a:t>How many kids have swimming skills ? Make a questionnaires on FACEBOOK and shopping centers ? Make statistics </a:t>
            </a:r>
            <a:endParaRPr lang="en-US" sz="2400" dirty="0"/>
          </a:p>
          <a:p>
            <a:pPr marL="285750" indent="-285750">
              <a:buFont typeface="Arial"/>
              <a:buChar char="•"/>
            </a:pPr>
            <a:r>
              <a:rPr lang="en-US" sz="2400" dirty="0" smtClean="0"/>
              <a:t> </a:t>
            </a:r>
            <a:r>
              <a:rPr lang="en-US" sz="2400" dirty="0"/>
              <a:t>H</a:t>
            </a:r>
            <a:r>
              <a:rPr lang="en-US" sz="2400" dirty="0" smtClean="0"/>
              <a:t>ow </a:t>
            </a:r>
            <a:r>
              <a:rPr lang="en-US" sz="2400" dirty="0"/>
              <a:t>many </a:t>
            </a:r>
            <a:r>
              <a:rPr lang="en-US" sz="2400" dirty="0" smtClean="0"/>
              <a:t>primary schools are in LODZ ?</a:t>
            </a:r>
          </a:p>
          <a:p>
            <a:pPr marL="285750" indent="-285750">
              <a:buFont typeface="Arial"/>
              <a:buChar char="•"/>
            </a:pPr>
            <a:r>
              <a:rPr lang="en-US" sz="2400" dirty="0" smtClean="0"/>
              <a:t>Where the company can rent a swimming pool for kids , costs?</a:t>
            </a:r>
          </a:p>
          <a:p>
            <a:pPr marL="285750" indent="-285750">
              <a:buFont typeface="Arial"/>
              <a:buChar char="•"/>
            </a:pPr>
            <a:r>
              <a:rPr lang="en-US" sz="2400" dirty="0" smtClean="0"/>
              <a:t>Any resources needed such as equipment , staff, funding  ?</a:t>
            </a:r>
            <a:endParaRPr lang="en-US" sz="2400" dirty="0"/>
          </a:p>
          <a:p>
            <a:pPr marL="285750" indent="-285750">
              <a:buFont typeface="Arial"/>
              <a:buChar char="•"/>
            </a:pPr>
            <a:r>
              <a:rPr lang="en-US" sz="2400" dirty="0" smtClean="0"/>
              <a:t>Costs of lessons for schools and private lessons  in other cities in Poland statistics ?</a:t>
            </a:r>
          </a:p>
          <a:p>
            <a:pPr marL="285750" indent="-285750">
              <a:buFont typeface="Arial"/>
              <a:buChar char="•"/>
            </a:pPr>
            <a:r>
              <a:rPr lang="en-US" sz="2400" dirty="0" smtClean="0"/>
              <a:t>Information  about Rules </a:t>
            </a:r>
            <a:r>
              <a:rPr lang="en-US" sz="2400" dirty="0"/>
              <a:t>and regulations </a:t>
            </a:r>
            <a:r>
              <a:rPr lang="en-US" sz="2400" dirty="0" smtClean="0"/>
              <a:t>to work with schools   </a:t>
            </a:r>
            <a:r>
              <a:rPr lang="en-US" sz="2400" dirty="0"/>
              <a:t>insurance, DBS </a:t>
            </a:r>
            <a:r>
              <a:rPr lang="en-US" sz="2400" dirty="0" smtClean="0"/>
              <a:t>any special </a:t>
            </a:r>
            <a:r>
              <a:rPr lang="en-US" sz="2400" dirty="0"/>
              <a:t>certificates </a:t>
            </a:r>
            <a:r>
              <a:rPr lang="en-US" sz="2400" dirty="0" smtClean="0"/>
              <a:t>?</a:t>
            </a:r>
          </a:p>
          <a:p>
            <a:r>
              <a:rPr lang="en-US" dirty="0" smtClean="0"/>
              <a:t> </a:t>
            </a:r>
          </a:p>
          <a:p>
            <a:endParaRPr lang="en-US" dirty="0"/>
          </a:p>
          <a:p>
            <a:endParaRPr lang="en-US" dirty="0"/>
          </a:p>
        </p:txBody>
      </p:sp>
      <p:sp>
        <p:nvSpPr>
          <p:cNvPr id="3" name="Rectangle 2"/>
          <p:cNvSpPr/>
          <p:nvPr/>
        </p:nvSpPr>
        <p:spPr>
          <a:xfrm>
            <a:off x="-181803" y="232956"/>
            <a:ext cx="9339290" cy="1754327"/>
          </a:xfrm>
          <a:prstGeom prst="rect">
            <a:avLst/>
          </a:prstGeom>
          <a:noFill/>
        </p:spPr>
        <p:txBody>
          <a:bodyPr wrap="none" lIns="91440" tIns="45720" rIns="91440" bIns="45720">
            <a:spAutoFit/>
          </a:bodyPr>
          <a:lstStyle/>
          <a:p>
            <a:pPr algn="ctr"/>
            <a:r>
              <a:rPr lang="en-GB" sz="5400" b="1" cap="none" spc="0" dirty="0" smtClean="0">
                <a:ln w="12700">
                  <a:solidFill>
                    <a:schemeClr val="tx2">
                      <a:satMod val="155000"/>
                    </a:schemeClr>
                  </a:solidFill>
                  <a:prstDash val="solid"/>
                </a:ln>
                <a:solidFill>
                  <a:schemeClr val="tx2">
                    <a:lumMod val="75000"/>
                    <a:lumOff val="25000"/>
                  </a:schemeClr>
                </a:solidFill>
                <a:effectLst>
                  <a:outerShdw blurRad="41275" dist="20320" dir="1800000" algn="tl" rotWithShape="0">
                    <a:srgbClr val="000000">
                      <a:alpha val="40000"/>
                    </a:srgbClr>
                  </a:outerShdw>
                </a:effectLst>
              </a:rPr>
              <a:t>Aspects to investigate for the </a:t>
            </a:r>
          </a:p>
          <a:p>
            <a:pPr algn="ctr"/>
            <a:r>
              <a:rPr lang="en-GB" sz="5400" b="1" cap="none" spc="0" dirty="0" smtClean="0">
                <a:ln w="12700">
                  <a:solidFill>
                    <a:schemeClr val="tx2">
                      <a:satMod val="155000"/>
                    </a:schemeClr>
                  </a:solidFill>
                  <a:prstDash val="solid"/>
                </a:ln>
                <a:solidFill>
                  <a:schemeClr val="tx2">
                    <a:lumMod val="75000"/>
                    <a:lumOff val="25000"/>
                  </a:schemeClr>
                </a:solidFill>
                <a:effectLst>
                  <a:outerShdw blurRad="41275" dist="20320" dir="1800000" algn="tl" rotWithShape="0">
                    <a:srgbClr val="000000">
                      <a:alpha val="40000"/>
                    </a:srgbClr>
                  </a:outerShdw>
                </a:effectLst>
              </a:rPr>
              <a:t>PROJECT</a:t>
            </a:r>
            <a:endParaRPr lang="en-GB" sz="5400" b="1" cap="none" spc="0" dirty="0">
              <a:ln w="12700">
                <a:solidFill>
                  <a:schemeClr val="tx2">
                    <a:satMod val="155000"/>
                  </a:schemeClr>
                </a:solidFill>
                <a:prstDash val="solid"/>
              </a:ln>
              <a:solidFill>
                <a:schemeClr val="tx2">
                  <a:lumMod val="75000"/>
                  <a:lumOff val="25000"/>
                </a:schemeClr>
              </a:solidFill>
              <a:effectLst>
                <a:outerShdw blurRad="41275" dist="20320" dir="1800000" algn="tl" rotWithShape="0">
                  <a:srgbClr val="000000">
                    <a:alpha val="40000"/>
                  </a:srgbClr>
                </a:outerShdw>
              </a:effectLst>
            </a:endParaRPr>
          </a:p>
        </p:txBody>
      </p:sp>
    </p:spTree>
    <p:extLst>
      <p:ext uri="{BB962C8B-B14F-4D97-AF65-F5344CB8AC3E}">
        <p14:creationId xmlns:p14="http://schemas.microsoft.com/office/powerpoint/2010/main" val="3468877020"/>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6397" y="1859340"/>
            <a:ext cx="4960048" cy="3139321"/>
          </a:xfrm>
          <a:prstGeom prst="rect">
            <a:avLst/>
          </a:prstGeom>
        </p:spPr>
        <p:txBody>
          <a:bodyPr wrap="square">
            <a:spAutoFit/>
          </a:bodyPr>
          <a:lstStyle/>
          <a:p>
            <a:pPr marL="285750" indent="-285750">
              <a:buFont typeface="Arial"/>
              <a:buChar char="•"/>
            </a:pPr>
            <a:r>
              <a:rPr lang="en-US" dirty="0" smtClean="0"/>
              <a:t>Did a work </a:t>
            </a:r>
            <a:r>
              <a:rPr lang="en-US" dirty="0"/>
              <a:t>placement </a:t>
            </a:r>
            <a:r>
              <a:rPr lang="en-US" dirty="0" smtClean="0"/>
              <a:t>for </a:t>
            </a:r>
            <a:r>
              <a:rPr lang="en-US" dirty="0"/>
              <a:t>8 </a:t>
            </a:r>
            <a:r>
              <a:rPr lang="en-US" dirty="0" smtClean="0"/>
              <a:t>weeks</a:t>
            </a:r>
          </a:p>
          <a:p>
            <a:pPr marL="285750" indent="-285750">
              <a:buFont typeface="Arial"/>
              <a:buChar char="•"/>
            </a:pPr>
            <a:endParaRPr lang="en-US" dirty="0"/>
          </a:p>
          <a:p>
            <a:pPr marL="285750" indent="-285750">
              <a:buFont typeface="Arial"/>
              <a:buChar char="•"/>
            </a:pPr>
            <a:r>
              <a:rPr lang="en-US" dirty="0" smtClean="0"/>
              <a:t>Had many roles and responsibilities  </a:t>
            </a:r>
          </a:p>
          <a:p>
            <a:pPr marL="285750" indent="-285750">
              <a:buFont typeface="Arial"/>
              <a:buChar char="•"/>
            </a:pPr>
            <a:endParaRPr lang="en-US" dirty="0"/>
          </a:p>
          <a:p>
            <a:pPr marL="285750" indent="-285750">
              <a:buFont typeface="Arial"/>
              <a:buChar char="•"/>
            </a:pPr>
            <a:r>
              <a:rPr lang="en-US" dirty="0" smtClean="0"/>
              <a:t>Good Management </a:t>
            </a:r>
            <a:r>
              <a:rPr lang="en-US" dirty="0"/>
              <a:t>skills, well </a:t>
            </a:r>
            <a:r>
              <a:rPr lang="en-US" dirty="0" err="1" smtClean="0"/>
              <a:t>organised</a:t>
            </a:r>
            <a:endParaRPr lang="en-US" dirty="0"/>
          </a:p>
          <a:p>
            <a:pPr marL="285750" indent="-285750">
              <a:buFont typeface="Arial"/>
              <a:buChar char="•"/>
            </a:pPr>
            <a:endParaRPr lang="en-US" dirty="0" smtClean="0"/>
          </a:p>
          <a:p>
            <a:pPr marL="285750" indent="-285750">
              <a:buFont typeface="Arial"/>
              <a:buChar char="•"/>
            </a:pPr>
            <a:r>
              <a:rPr lang="en-US" dirty="0" smtClean="0"/>
              <a:t>Free consultancy</a:t>
            </a:r>
          </a:p>
          <a:p>
            <a:pPr marL="285750" indent="-285750">
              <a:buFont typeface="Arial"/>
              <a:buChar char="•"/>
            </a:pPr>
            <a:endParaRPr lang="en-US" dirty="0" smtClean="0"/>
          </a:p>
          <a:p>
            <a:pPr marL="285750" indent="-285750">
              <a:buFont typeface="Arial"/>
              <a:buChar char="•"/>
            </a:pPr>
            <a:r>
              <a:rPr lang="en-US" dirty="0"/>
              <a:t>M</a:t>
            </a:r>
            <a:r>
              <a:rPr lang="en-US" dirty="0" smtClean="0"/>
              <a:t>ake the project come alive</a:t>
            </a:r>
          </a:p>
          <a:p>
            <a:pPr marL="285750" indent="-285750">
              <a:buFont typeface="Arial"/>
              <a:buChar char="•"/>
            </a:pPr>
            <a:endParaRPr lang="en-US" dirty="0"/>
          </a:p>
          <a:p>
            <a:pPr marL="285750" indent="-285750">
              <a:buFont typeface="Arial"/>
              <a:buChar char="•"/>
            </a:pPr>
            <a:r>
              <a:rPr lang="en-US" dirty="0" smtClean="0"/>
              <a:t>Own experience </a:t>
            </a:r>
            <a:endParaRPr lang="en-US" dirty="0"/>
          </a:p>
        </p:txBody>
      </p:sp>
      <p:sp>
        <p:nvSpPr>
          <p:cNvPr id="3" name="Rectangle 2"/>
          <p:cNvSpPr/>
          <p:nvPr/>
        </p:nvSpPr>
        <p:spPr>
          <a:xfrm>
            <a:off x="176396" y="12095"/>
            <a:ext cx="8696670" cy="1754327"/>
          </a:xfrm>
          <a:prstGeom prst="rect">
            <a:avLst/>
          </a:prstGeom>
        </p:spPr>
        <p:txBody>
          <a:bodyPr wrap="square">
            <a:spAutoFit/>
          </a:bodyPr>
          <a:lstStyle/>
          <a:p>
            <a:pPr lvl="0" algn="ctr"/>
            <a:r>
              <a:rPr lang="en-GB" sz="5400" b="1" dirty="0" smtClean="0">
                <a:ln w="12700">
                  <a:solidFill>
                    <a:srgbClr val="194431">
                      <a:satMod val="155000"/>
                    </a:srgbClr>
                  </a:solidFill>
                  <a:prstDash val="solid"/>
                </a:ln>
                <a:solidFill>
                  <a:srgbClr val="F0E6C3">
                    <a:tint val="85000"/>
                    <a:satMod val="155000"/>
                  </a:srgbClr>
                </a:solidFill>
                <a:effectLst>
                  <a:outerShdw blurRad="41275" dist="20320" dir="1800000" algn="tl" rotWithShape="0">
                    <a:srgbClr val="000000">
                      <a:alpha val="40000"/>
                    </a:srgbClr>
                  </a:outerShdw>
                </a:effectLst>
              </a:rPr>
              <a:t>Consultant why me &amp; not someone else ? </a:t>
            </a:r>
            <a:endParaRPr lang="en-GB" sz="5400" b="1" dirty="0">
              <a:ln w="12700">
                <a:solidFill>
                  <a:srgbClr val="194431">
                    <a:satMod val="155000"/>
                  </a:srgbClr>
                </a:solidFill>
                <a:prstDash val="solid"/>
              </a:ln>
              <a:solidFill>
                <a:srgbClr val="F0E6C3">
                  <a:tint val="85000"/>
                  <a:satMod val="155000"/>
                </a:srgbClr>
              </a:solidFill>
              <a:effectLst>
                <a:outerShdw blurRad="41275" dist="20320" dir="1800000" algn="tl" rotWithShape="0">
                  <a:srgbClr val="000000">
                    <a:alpha val="40000"/>
                  </a:srgbClr>
                </a:outerShdw>
              </a:effectLst>
            </a:endParaRPr>
          </a:p>
        </p:txBody>
      </p:sp>
      <p:pic>
        <p:nvPicPr>
          <p:cNvPr id="7" name="Picture 6"/>
          <p:cNvPicPr>
            <a:picLocks noChangeAspect="1"/>
          </p:cNvPicPr>
          <p:nvPr/>
        </p:nvPicPr>
        <p:blipFill>
          <a:blip r:embed="rId3"/>
          <a:stretch>
            <a:fillRect/>
          </a:stretch>
        </p:blipFill>
        <p:spPr>
          <a:xfrm>
            <a:off x="5008090" y="2276122"/>
            <a:ext cx="3977863" cy="2902655"/>
          </a:xfrm>
          <a:prstGeom prst="rect">
            <a:avLst/>
          </a:prstGeom>
          <a:ln>
            <a:noFill/>
          </a:ln>
          <a:effectLst>
            <a:softEdge rad="112500"/>
          </a:effectLst>
        </p:spPr>
      </p:pic>
      <p:sp>
        <p:nvSpPr>
          <p:cNvPr id="2" name="TextBox 1"/>
          <p:cNvSpPr txBox="1"/>
          <p:nvPr/>
        </p:nvSpPr>
        <p:spPr>
          <a:xfrm>
            <a:off x="5002446" y="5210137"/>
            <a:ext cx="4141554" cy="369332"/>
          </a:xfrm>
          <a:prstGeom prst="rect">
            <a:avLst/>
          </a:prstGeom>
          <a:noFill/>
        </p:spPr>
        <p:txBody>
          <a:bodyPr wrap="square" rtlCol="0">
            <a:spAutoFit/>
          </a:bodyPr>
          <a:lstStyle/>
          <a:p>
            <a:r>
              <a:rPr lang="en-US" dirty="0" smtClean="0"/>
              <a:t>Owner The Scuba-Diving Centre &amp; Me </a:t>
            </a:r>
            <a:endParaRPr lang="en-US" dirty="0"/>
          </a:p>
        </p:txBody>
      </p:sp>
    </p:spTree>
    <p:extLst>
      <p:ext uri="{BB962C8B-B14F-4D97-AF65-F5344CB8AC3E}">
        <p14:creationId xmlns:p14="http://schemas.microsoft.com/office/powerpoint/2010/main" val="3349962442"/>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9012" y="1595020"/>
            <a:ext cx="8551333" cy="5262980"/>
          </a:xfrm>
          <a:prstGeom prst="rect">
            <a:avLst/>
          </a:prstGeom>
        </p:spPr>
        <p:txBody>
          <a:bodyPr wrap="square">
            <a:spAutoFit/>
          </a:bodyPr>
          <a:lstStyle/>
          <a:p>
            <a:pPr marL="285750" indent="-285750">
              <a:buFont typeface="Arial"/>
              <a:buChar char="•"/>
            </a:pPr>
            <a:r>
              <a:rPr lang="en-US" sz="2800" dirty="0" smtClean="0"/>
              <a:t>Statistics :- schools, peoples’ swimming skills, how often people go swimming ,when ,where, </a:t>
            </a:r>
            <a:r>
              <a:rPr lang="en-US" sz="2800" dirty="0" err="1" smtClean="0"/>
              <a:t>drownings</a:t>
            </a:r>
            <a:r>
              <a:rPr lang="en-US" sz="2800" dirty="0" smtClean="0"/>
              <a:t>. </a:t>
            </a:r>
            <a:endParaRPr lang="en-US" sz="2800" dirty="0" smtClean="0"/>
          </a:p>
          <a:p>
            <a:pPr marL="285750" indent="-285750">
              <a:buFont typeface="Arial"/>
              <a:buChar char="•"/>
            </a:pPr>
            <a:r>
              <a:rPr lang="en-US" sz="2800" dirty="0" smtClean="0"/>
              <a:t>Questionnaires </a:t>
            </a:r>
            <a:r>
              <a:rPr lang="mr-IN" sz="2800" dirty="0" smtClean="0"/>
              <a:t>–</a:t>
            </a:r>
            <a:r>
              <a:rPr lang="en-US" sz="2800" dirty="0" smtClean="0"/>
              <a:t>market </a:t>
            </a:r>
            <a:r>
              <a:rPr lang="en-US" sz="2800" dirty="0" smtClean="0"/>
              <a:t>research.</a:t>
            </a:r>
            <a:endParaRPr lang="en-US" sz="2800" dirty="0" smtClean="0"/>
          </a:p>
          <a:p>
            <a:pPr marL="285750" indent="-285750">
              <a:buFont typeface="Arial"/>
              <a:buChar char="•"/>
            </a:pPr>
            <a:r>
              <a:rPr lang="en-US" sz="2800" dirty="0" smtClean="0"/>
              <a:t>Internet </a:t>
            </a:r>
            <a:r>
              <a:rPr lang="mr-IN" sz="2800" dirty="0" smtClean="0"/>
              <a:t>–</a:t>
            </a:r>
            <a:r>
              <a:rPr lang="en-US" sz="2800" dirty="0" smtClean="0"/>
              <a:t>water safety facts and </a:t>
            </a:r>
            <a:r>
              <a:rPr lang="en-US" sz="2800" dirty="0" smtClean="0"/>
              <a:t>incidents. </a:t>
            </a:r>
            <a:endParaRPr lang="en-US" sz="2800" dirty="0" smtClean="0"/>
          </a:p>
          <a:p>
            <a:pPr marL="285750" indent="-285750">
              <a:buFont typeface="Arial"/>
              <a:buChar char="•"/>
            </a:pPr>
            <a:r>
              <a:rPr lang="en-US" sz="2800" dirty="0" smtClean="0"/>
              <a:t>Contact numbers and emails of schools and institutions who manage regulations to work with </a:t>
            </a:r>
            <a:r>
              <a:rPr lang="en-US" sz="2800" dirty="0" smtClean="0"/>
              <a:t>schools. </a:t>
            </a:r>
            <a:endParaRPr lang="en-US" sz="2800" dirty="0" smtClean="0"/>
          </a:p>
          <a:p>
            <a:pPr marL="285750" indent="-285750">
              <a:buFont typeface="Arial"/>
              <a:buChar char="•"/>
            </a:pPr>
            <a:endParaRPr lang="en-US" sz="2800" dirty="0"/>
          </a:p>
          <a:p>
            <a:pPr marL="285750" indent="-285750">
              <a:buFont typeface="Arial"/>
              <a:buChar char="•"/>
            </a:pPr>
            <a:r>
              <a:rPr lang="en-US" sz="2800" dirty="0" smtClean="0"/>
              <a:t>Statistics </a:t>
            </a:r>
            <a:r>
              <a:rPr lang="en-US" sz="2800" dirty="0"/>
              <a:t>to back </a:t>
            </a:r>
            <a:r>
              <a:rPr lang="en-US" sz="2800" dirty="0" smtClean="0"/>
              <a:t>up the marketing campaign  </a:t>
            </a:r>
            <a:r>
              <a:rPr lang="en-US" sz="2800" dirty="0"/>
              <a:t>e.g. water safety and what to do about </a:t>
            </a:r>
            <a:r>
              <a:rPr lang="en-US" sz="2800" dirty="0" smtClean="0"/>
              <a:t>it.</a:t>
            </a:r>
            <a:endParaRPr lang="en-US" sz="2800" dirty="0" smtClean="0"/>
          </a:p>
          <a:p>
            <a:pPr marL="285750" indent="-285750">
              <a:buFont typeface="Arial"/>
              <a:buChar char="•"/>
            </a:pPr>
            <a:r>
              <a:rPr lang="en-US" sz="2800" dirty="0" smtClean="0"/>
              <a:t>Health </a:t>
            </a:r>
            <a:r>
              <a:rPr lang="en-US" sz="2800" dirty="0"/>
              <a:t>and </a:t>
            </a:r>
            <a:r>
              <a:rPr lang="en-US" sz="2800" dirty="0" smtClean="0"/>
              <a:t>fitness</a:t>
            </a:r>
            <a:r>
              <a:rPr lang="en-US" sz="2800" dirty="0"/>
              <a:t> </a:t>
            </a:r>
            <a:r>
              <a:rPr lang="en-US" sz="2800" dirty="0" smtClean="0"/>
              <a:t>through water </a:t>
            </a:r>
            <a:r>
              <a:rPr lang="en-US" sz="2800" dirty="0" smtClean="0"/>
              <a:t>sports.</a:t>
            </a:r>
            <a:endParaRPr lang="en-US" sz="2800" dirty="0"/>
          </a:p>
        </p:txBody>
      </p:sp>
      <p:sp>
        <p:nvSpPr>
          <p:cNvPr id="2" name="Rectangle 1"/>
          <p:cNvSpPr/>
          <p:nvPr/>
        </p:nvSpPr>
        <p:spPr>
          <a:xfrm>
            <a:off x="1661837" y="312004"/>
            <a:ext cx="5820336" cy="923330"/>
          </a:xfrm>
          <a:prstGeom prst="rect">
            <a:avLst/>
          </a:prstGeom>
          <a:noFill/>
        </p:spPr>
        <p:txBody>
          <a:bodyPr wrap="none" lIns="91440" tIns="45720" rIns="91440" bIns="45720">
            <a:spAutoFit/>
          </a:bodyPr>
          <a:lstStyle/>
          <a:p>
            <a:pPr algn="ctr"/>
            <a:r>
              <a:rPr lang="en-GB" sz="5400" b="1" cap="none" spc="0"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Research Strategy </a:t>
            </a:r>
            <a:endParaRPr lang="en-GB" sz="5400" b="1"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Tree>
    <p:extLst>
      <p:ext uri="{BB962C8B-B14F-4D97-AF65-F5344CB8AC3E}">
        <p14:creationId xmlns:p14="http://schemas.microsoft.com/office/powerpoint/2010/main" val="4078393243"/>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5814" y="144750"/>
            <a:ext cx="8139593" cy="923330"/>
          </a:xfrm>
          <a:prstGeom prst="rect">
            <a:avLst/>
          </a:prstGeom>
          <a:noFill/>
        </p:spPr>
        <p:txBody>
          <a:bodyPr wrap="none" lIns="91440" tIns="45720" rIns="91440" bIns="45720">
            <a:spAutoFit/>
          </a:bodyPr>
          <a:lstStyle/>
          <a:p>
            <a:pPr algn="ctr"/>
            <a:r>
              <a:rPr lang="en-GB" sz="5400" b="1" cap="none" spc="0"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Project Plan  Table/Dates </a:t>
            </a:r>
            <a:endParaRPr lang="en-GB" sz="5400" b="1"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graphicFrame>
        <p:nvGraphicFramePr>
          <p:cNvPr id="3" name="Table 2"/>
          <p:cNvGraphicFramePr>
            <a:graphicFrameLocks noGrp="1"/>
          </p:cNvGraphicFramePr>
          <p:nvPr>
            <p:extLst>
              <p:ext uri="{D42A27DB-BD31-4B8C-83A1-F6EECF244321}">
                <p14:modId xmlns:p14="http://schemas.microsoft.com/office/powerpoint/2010/main" val="621673171"/>
              </p:ext>
            </p:extLst>
          </p:nvPr>
        </p:nvGraphicFramePr>
        <p:xfrm>
          <a:off x="728591" y="1256238"/>
          <a:ext cx="7736816" cy="5254654"/>
        </p:xfrm>
        <a:graphic>
          <a:graphicData uri="http://schemas.openxmlformats.org/drawingml/2006/table">
            <a:tbl>
              <a:tblPr firstRow="1" bandRow="1">
                <a:tableStyleId>{5C22544A-7EE6-4342-B048-85BDC9FD1C3A}</a:tableStyleId>
              </a:tblPr>
              <a:tblGrid>
                <a:gridCol w="3868408"/>
                <a:gridCol w="3868408"/>
              </a:tblGrid>
              <a:tr h="143540">
                <a:tc>
                  <a:txBody>
                    <a:bodyPr/>
                    <a:lstStyle/>
                    <a:p>
                      <a:r>
                        <a:rPr lang="en-US" dirty="0" smtClean="0"/>
                        <a:t>Dates</a:t>
                      </a:r>
                      <a:r>
                        <a:rPr lang="en-US" baseline="0" dirty="0" smtClean="0"/>
                        <a:t> :-</a:t>
                      </a:r>
                      <a:endParaRPr lang="en-US" dirty="0"/>
                    </a:p>
                  </a:txBody>
                  <a:tcPr/>
                </a:tc>
                <a:tc>
                  <a:txBody>
                    <a:bodyPr/>
                    <a:lstStyle/>
                    <a:p>
                      <a:r>
                        <a:rPr lang="en-US" dirty="0" smtClean="0"/>
                        <a:t>Action</a:t>
                      </a:r>
                      <a:r>
                        <a:rPr lang="en-US" baseline="0" dirty="0" smtClean="0"/>
                        <a:t> :-</a:t>
                      </a:r>
                      <a:endParaRPr lang="en-US" dirty="0"/>
                    </a:p>
                  </a:txBody>
                  <a:tcPr/>
                </a:tc>
              </a:tr>
              <a:tr h="592649">
                <a:tc>
                  <a:txBody>
                    <a:bodyPr/>
                    <a:lstStyle/>
                    <a:p>
                      <a:r>
                        <a:rPr lang="en-US" dirty="0" smtClean="0"/>
                        <a:t>21</a:t>
                      </a:r>
                      <a:r>
                        <a:rPr lang="en-US" baseline="30000" dirty="0" smtClean="0"/>
                        <a:t>st</a:t>
                      </a:r>
                      <a:r>
                        <a:rPr lang="en-US" baseline="0" dirty="0" smtClean="0"/>
                        <a:t> February 2020</a:t>
                      </a:r>
                      <a:endParaRPr lang="en-US" dirty="0"/>
                    </a:p>
                  </a:txBody>
                  <a:tcPr/>
                </a:tc>
                <a:tc>
                  <a:txBody>
                    <a:bodyPr/>
                    <a:lstStyle/>
                    <a:p>
                      <a:r>
                        <a:rPr lang="en-US" dirty="0" smtClean="0"/>
                        <a:t>Skype</a:t>
                      </a:r>
                      <a:r>
                        <a:rPr lang="en-US" baseline="0" dirty="0" smtClean="0"/>
                        <a:t> consultation  with the business owner to present the bid.</a:t>
                      </a:r>
                      <a:endParaRPr lang="en-US" dirty="0"/>
                    </a:p>
                  </a:txBody>
                  <a:tcPr/>
                </a:tc>
              </a:tr>
              <a:tr h="592649">
                <a:tc>
                  <a:txBody>
                    <a:bodyPr/>
                    <a:lstStyle/>
                    <a:p>
                      <a:r>
                        <a:rPr lang="en-US" baseline="0" dirty="0" smtClean="0"/>
                        <a:t>24</a:t>
                      </a:r>
                      <a:r>
                        <a:rPr lang="en-US" baseline="30000" dirty="0" smtClean="0"/>
                        <a:t>th-</a:t>
                      </a:r>
                      <a:r>
                        <a:rPr lang="en-US" baseline="0" dirty="0" smtClean="0"/>
                        <a:t> 29</a:t>
                      </a:r>
                      <a:r>
                        <a:rPr lang="en-US" baseline="30000" dirty="0" smtClean="0"/>
                        <a:t>th</a:t>
                      </a:r>
                      <a:r>
                        <a:rPr lang="en-US" baseline="0" dirty="0" smtClean="0"/>
                        <a:t> </a:t>
                      </a:r>
                      <a:r>
                        <a:rPr lang="en-US" dirty="0" smtClean="0"/>
                        <a:t> February 2020</a:t>
                      </a:r>
                      <a:endParaRPr lang="en-US" dirty="0"/>
                    </a:p>
                  </a:txBody>
                  <a:tcPr/>
                </a:tc>
                <a:tc>
                  <a:txBody>
                    <a:bodyPr/>
                    <a:lstStyle/>
                    <a:p>
                      <a:r>
                        <a:rPr lang="en-US" dirty="0" smtClean="0"/>
                        <a:t>Investigation</a:t>
                      </a:r>
                      <a:r>
                        <a:rPr lang="en-US" baseline="0" dirty="0" smtClean="0"/>
                        <a:t> and research for the project </a:t>
                      </a:r>
                      <a:endParaRPr lang="en-US" dirty="0"/>
                    </a:p>
                  </a:txBody>
                  <a:tcPr/>
                </a:tc>
              </a:tr>
              <a:tr h="569927">
                <a:tc>
                  <a:txBody>
                    <a:bodyPr/>
                    <a:lstStyle/>
                    <a:p>
                      <a:r>
                        <a:rPr lang="en-US" dirty="0" smtClean="0"/>
                        <a:t>2</a:t>
                      </a:r>
                      <a:r>
                        <a:rPr lang="en-US" baseline="30000" dirty="0" smtClean="0"/>
                        <a:t>nd</a:t>
                      </a:r>
                      <a:r>
                        <a:rPr lang="en-US" dirty="0" smtClean="0"/>
                        <a:t> March</a:t>
                      </a:r>
                      <a:r>
                        <a:rPr lang="en-US" baseline="0" dirty="0" smtClean="0"/>
                        <a:t> 2020</a:t>
                      </a:r>
                      <a:endParaRPr lang="en-US" dirty="0"/>
                    </a:p>
                  </a:txBody>
                  <a:tcPr/>
                </a:tc>
                <a:tc>
                  <a:txBody>
                    <a:bodyPr/>
                    <a:lstStyle/>
                    <a:p>
                      <a:r>
                        <a:rPr lang="en-US" dirty="0" smtClean="0"/>
                        <a:t>PID Project</a:t>
                      </a:r>
                      <a:r>
                        <a:rPr lang="en-US" baseline="0" dirty="0" smtClean="0"/>
                        <a:t> Initiation  Document</a:t>
                      </a:r>
                      <a:endParaRPr lang="en-US" dirty="0"/>
                    </a:p>
                  </a:txBody>
                  <a:tcPr/>
                </a:tc>
              </a:tr>
              <a:tr h="110063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6</a:t>
                      </a:r>
                      <a:r>
                        <a:rPr lang="en-US" baseline="30000" dirty="0" smtClean="0"/>
                        <a:t>th</a:t>
                      </a:r>
                      <a:r>
                        <a:rPr lang="en-US" baseline="0" dirty="0" smtClean="0"/>
                        <a:t> March 2020</a:t>
                      </a:r>
                      <a:endParaRPr lang="en-US" dirty="0" smtClean="0"/>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Conference</a:t>
                      </a:r>
                      <a:r>
                        <a:rPr lang="en-US" baseline="0" dirty="0" smtClean="0"/>
                        <a:t> call with the owner and staff to update the progress of the research </a:t>
                      </a:r>
                      <a:endParaRPr lang="en-US" dirty="0" smtClean="0"/>
                    </a:p>
                    <a:p>
                      <a:endParaRPr lang="en-US" dirty="0"/>
                    </a:p>
                  </a:txBody>
                  <a:tcPr/>
                </a:tc>
              </a:tr>
              <a:tr h="569927">
                <a:tc>
                  <a:txBody>
                    <a:bodyPr/>
                    <a:lstStyle/>
                    <a:p>
                      <a:r>
                        <a:rPr lang="en-US" dirty="0" smtClean="0"/>
                        <a:t>7</a:t>
                      </a:r>
                      <a:r>
                        <a:rPr lang="en-US" baseline="30000" dirty="0" smtClean="0"/>
                        <a:t>th</a:t>
                      </a:r>
                      <a:r>
                        <a:rPr lang="en-US" baseline="0" dirty="0" smtClean="0"/>
                        <a:t>- 27</a:t>
                      </a:r>
                      <a:r>
                        <a:rPr lang="en-US" baseline="30000" dirty="0" smtClean="0"/>
                        <a:t>th</a:t>
                      </a:r>
                      <a:r>
                        <a:rPr lang="en-US" baseline="0" dirty="0" smtClean="0"/>
                        <a:t> March 2020</a:t>
                      </a:r>
                      <a:endParaRPr lang="en-US" dirty="0"/>
                    </a:p>
                  </a:txBody>
                  <a:tcPr/>
                </a:tc>
                <a:tc>
                  <a:txBody>
                    <a:bodyPr/>
                    <a:lstStyle/>
                    <a:p>
                      <a:r>
                        <a:rPr lang="en-US" dirty="0" smtClean="0"/>
                        <a:t>Final</a:t>
                      </a:r>
                      <a:r>
                        <a:rPr lang="en-US" baseline="0" dirty="0" smtClean="0"/>
                        <a:t> investigation and research </a:t>
                      </a:r>
                      <a:endParaRPr lang="en-US" dirty="0"/>
                    </a:p>
                  </a:txBody>
                  <a:tcPr/>
                </a:tc>
              </a:tr>
              <a:tr h="592649">
                <a:tc>
                  <a:txBody>
                    <a:bodyPr/>
                    <a:lstStyle/>
                    <a:p>
                      <a:r>
                        <a:rPr lang="en-US" dirty="0" smtClean="0"/>
                        <a:t>30</a:t>
                      </a:r>
                      <a:r>
                        <a:rPr lang="en-US" baseline="30000" dirty="0" smtClean="0"/>
                        <a:t>th</a:t>
                      </a:r>
                      <a:r>
                        <a:rPr lang="en-US" baseline="0" dirty="0" smtClean="0"/>
                        <a:t> March- Two weeks</a:t>
                      </a:r>
                      <a:endParaRPr lang="en-US" dirty="0"/>
                    </a:p>
                  </a:txBody>
                  <a:tcPr/>
                </a:tc>
                <a:tc>
                  <a:txBody>
                    <a:bodyPr/>
                    <a:lstStyle/>
                    <a:p>
                      <a:r>
                        <a:rPr lang="en-US" dirty="0" smtClean="0"/>
                        <a:t>On</a:t>
                      </a:r>
                      <a:r>
                        <a:rPr lang="en-US" baseline="0" dirty="0" smtClean="0"/>
                        <a:t> site consultation visit to </a:t>
                      </a:r>
                      <a:r>
                        <a:rPr lang="en-US" baseline="0" dirty="0" err="1" smtClean="0"/>
                        <a:t>finalise</a:t>
                      </a:r>
                      <a:r>
                        <a:rPr lang="en-US" baseline="0" dirty="0" smtClean="0"/>
                        <a:t> the project </a:t>
                      </a:r>
                      <a:endParaRPr lang="en-US" dirty="0"/>
                    </a:p>
                  </a:txBody>
                  <a:tcPr/>
                </a:tc>
              </a:tr>
              <a:tr h="592649">
                <a:tc>
                  <a:txBody>
                    <a:bodyPr/>
                    <a:lstStyle/>
                    <a:p>
                      <a:r>
                        <a:rPr lang="en-US" dirty="0" smtClean="0"/>
                        <a:t>18</a:t>
                      </a:r>
                      <a:r>
                        <a:rPr lang="en-US" baseline="30000" dirty="0" smtClean="0"/>
                        <a:t>th</a:t>
                      </a:r>
                      <a:r>
                        <a:rPr lang="en-US" baseline="0" dirty="0" smtClean="0"/>
                        <a:t> May 2020</a:t>
                      </a:r>
                      <a:endParaRPr lang="en-US" dirty="0"/>
                    </a:p>
                  </a:txBody>
                  <a:tcPr/>
                </a:tc>
                <a:tc>
                  <a:txBody>
                    <a:bodyPr/>
                    <a:lstStyle/>
                    <a:p>
                      <a:r>
                        <a:rPr lang="en-US" dirty="0" smtClean="0"/>
                        <a:t>Final Report </a:t>
                      </a:r>
                      <a:r>
                        <a:rPr lang="mr-IN" dirty="0" smtClean="0"/>
                        <a:t>–</a:t>
                      </a:r>
                      <a:r>
                        <a:rPr lang="en-US" dirty="0" smtClean="0"/>
                        <a:t>Consultancy Project</a:t>
                      </a:r>
                      <a:r>
                        <a:rPr lang="en-US" baseline="0" dirty="0" smtClean="0"/>
                        <a:t> </a:t>
                      </a:r>
                    </a:p>
                    <a:p>
                      <a:r>
                        <a:rPr lang="en-US" baseline="0" dirty="0" smtClean="0"/>
                        <a:t>Business Plan </a:t>
                      </a:r>
                      <a:r>
                        <a:rPr lang="en-US" dirty="0" smtClean="0"/>
                        <a:t> </a:t>
                      </a:r>
                      <a:endParaRPr lang="en-US" dirty="0"/>
                    </a:p>
                  </a:txBody>
                  <a:tcPr/>
                </a:tc>
              </a:tr>
            </a:tbl>
          </a:graphicData>
        </a:graphic>
      </p:graphicFrame>
    </p:spTree>
    <p:extLst>
      <p:ext uri="{BB962C8B-B14F-4D97-AF65-F5344CB8AC3E}">
        <p14:creationId xmlns:p14="http://schemas.microsoft.com/office/powerpoint/2010/main" val="305470589"/>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72533" y="1720840"/>
            <a:ext cx="8500533" cy="3970318"/>
          </a:xfrm>
          <a:prstGeom prst="rect">
            <a:avLst/>
          </a:prstGeom>
        </p:spPr>
        <p:txBody>
          <a:bodyPr wrap="square">
            <a:spAutoFit/>
          </a:bodyPr>
          <a:lstStyle/>
          <a:p>
            <a:pPr marL="285750" indent="-285750">
              <a:buFont typeface="Arial"/>
              <a:buChar char="•"/>
            </a:pPr>
            <a:r>
              <a:rPr lang="en-US" sz="2800" dirty="0" smtClean="0"/>
              <a:t>Schools </a:t>
            </a:r>
            <a:r>
              <a:rPr lang="en-US" sz="2800" dirty="0"/>
              <a:t>not interested or able to afford it? – start small, get parents involved – </a:t>
            </a:r>
            <a:r>
              <a:rPr lang="en-US" sz="2800" dirty="0" smtClean="0"/>
              <a:t>marketing/advertising </a:t>
            </a:r>
            <a:r>
              <a:rPr lang="en-US" sz="2800" dirty="0"/>
              <a:t>for health and safety </a:t>
            </a:r>
            <a:r>
              <a:rPr lang="en-US" sz="2800" dirty="0" smtClean="0"/>
              <a:t>promotion.</a:t>
            </a:r>
          </a:p>
          <a:p>
            <a:endParaRPr lang="en-US" sz="2800" dirty="0"/>
          </a:p>
          <a:p>
            <a:pPr marL="285750" indent="-285750">
              <a:buFont typeface="Arial"/>
              <a:buChar char="•"/>
            </a:pPr>
            <a:r>
              <a:rPr lang="en-US" sz="2800" dirty="0"/>
              <a:t>Rules and regulations – insurance, DBS etc… may need to get special certificates </a:t>
            </a:r>
            <a:r>
              <a:rPr lang="mr-IN" sz="2800" dirty="0" smtClean="0"/>
              <a:t>–</a:t>
            </a:r>
            <a:r>
              <a:rPr lang="en-US" sz="2800" dirty="0" smtClean="0"/>
              <a:t> check.</a:t>
            </a:r>
          </a:p>
          <a:p>
            <a:pPr marL="285750" indent="-285750">
              <a:buFont typeface="Arial"/>
              <a:buChar char="•"/>
            </a:pPr>
            <a:endParaRPr lang="en-US" sz="2800" dirty="0"/>
          </a:p>
          <a:p>
            <a:pPr marL="285750" indent="-285750">
              <a:buFont typeface="Arial"/>
              <a:buChar char="•"/>
            </a:pPr>
            <a:r>
              <a:rPr lang="en-US" sz="2800" dirty="0"/>
              <a:t>Marketing – requires funding but very little investment needed to teach </a:t>
            </a:r>
            <a:r>
              <a:rPr lang="en-US" sz="2800" dirty="0" smtClean="0"/>
              <a:t>swimming.</a:t>
            </a:r>
            <a:endParaRPr lang="en-US" sz="2800" dirty="0"/>
          </a:p>
        </p:txBody>
      </p:sp>
      <p:sp>
        <p:nvSpPr>
          <p:cNvPr id="2" name="Rectangle 1"/>
          <p:cNvSpPr/>
          <p:nvPr/>
        </p:nvSpPr>
        <p:spPr>
          <a:xfrm>
            <a:off x="15673" y="-33487"/>
            <a:ext cx="9128327" cy="1446550"/>
          </a:xfrm>
          <a:prstGeom prst="rect">
            <a:avLst/>
          </a:prstGeom>
          <a:noFill/>
        </p:spPr>
        <p:txBody>
          <a:bodyPr wrap="square" lIns="91440" tIns="45720" rIns="91440" bIns="45720">
            <a:spAutoFit/>
          </a:bodyPr>
          <a:lstStyle/>
          <a:p>
            <a:pPr algn="ctr"/>
            <a:r>
              <a:rPr lang="en-GB" sz="44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Possible constraints, problems and issues </a:t>
            </a:r>
            <a:endParaRPr lang="en-GB" sz="4400" b="1"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Tree>
    <p:extLst>
      <p:ext uri="{BB962C8B-B14F-4D97-AF65-F5344CB8AC3E}">
        <p14:creationId xmlns:p14="http://schemas.microsoft.com/office/powerpoint/2010/main" val="1971159683"/>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715318"/>
            <a:ext cx="9465733" cy="4524316"/>
          </a:xfrm>
          <a:prstGeom prst="rect">
            <a:avLst/>
          </a:prstGeom>
        </p:spPr>
        <p:txBody>
          <a:bodyPr wrap="square">
            <a:spAutoFit/>
          </a:bodyPr>
          <a:lstStyle/>
          <a:p>
            <a:pPr marL="457200" indent="-457200">
              <a:buFont typeface="Arial"/>
              <a:buChar char="•"/>
            </a:pPr>
            <a:r>
              <a:rPr lang="en-US" sz="2800" dirty="0" smtClean="0"/>
              <a:t>Increase </a:t>
            </a:r>
            <a:r>
              <a:rPr lang="en-US" sz="2800" dirty="0"/>
              <a:t>in business and </a:t>
            </a:r>
            <a:r>
              <a:rPr lang="en-US" sz="2800" dirty="0" smtClean="0"/>
              <a:t>customers</a:t>
            </a:r>
          </a:p>
          <a:p>
            <a:pPr marL="457200" indent="-457200">
              <a:buFont typeface="Arial"/>
              <a:buChar char="•"/>
            </a:pPr>
            <a:endParaRPr lang="en-US" sz="2800" dirty="0"/>
          </a:p>
          <a:p>
            <a:pPr marL="457200" indent="-457200">
              <a:buFont typeface="Arial"/>
              <a:buChar char="•"/>
            </a:pPr>
            <a:r>
              <a:rPr lang="en-US" sz="2800" dirty="0"/>
              <a:t>Wider </a:t>
            </a:r>
            <a:r>
              <a:rPr lang="en-US" sz="2800" dirty="0" smtClean="0"/>
              <a:t>recognition</a:t>
            </a:r>
          </a:p>
          <a:p>
            <a:pPr marL="457200" indent="-457200">
              <a:buFont typeface="Arial"/>
              <a:buChar char="•"/>
            </a:pPr>
            <a:endParaRPr lang="en-US" sz="2800" dirty="0" smtClean="0"/>
          </a:p>
          <a:p>
            <a:pPr marL="457200" indent="-457200">
              <a:buFont typeface="Arial"/>
              <a:buChar char="•"/>
            </a:pPr>
            <a:r>
              <a:rPr lang="en-US" sz="2800" dirty="0" smtClean="0"/>
              <a:t>Wider customer age range</a:t>
            </a:r>
          </a:p>
          <a:p>
            <a:r>
              <a:rPr lang="en-US" sz="2800" dirty="0" smtClean="0"/>
              <a:t> </a:t>
            </a:r>
          </a:p>
          <a:p>
            <a:pPr marL="457200" indent="-457200">
              <a:buFont typeface="Arial"/>
              <a:buChar char="•"/>
            </a:pPr>
            <a:r>
              <a:rPr lang="en-US" sz="2800" dirty="0" smtClean="0"/>
              <a:t>Potential partnerships with other </a:t>
            </a:r>
            <a:r>
              <a:rPr lang="en-US" sz="2800" dirty="0" smtClean="0"/>
              <a:t>businesses</a:t>
            </a:r>
          </a:p>
          <a:p>
            <a:pPr marL="457200" indent="-457200">
              <a:buFont typeface="Arial"/>
              <a:buChar char="•"/>
            </a:pPr>
            <a:endParaRPr lang="en-US" sz="2800" dirty="0"/>
          </a:p>
          <a:p>
            <a:pPr marL="457200" indent="-457200">
              <a:buFont typeface="Arial"/>
              <a:buChar char="•"/>
            </a:pPr>
            <a:r>
              <a:rPr lang="en-US" sz="2800" dirty="0" smtClean="0"/>
              <a:t>Expand the business , more staff ,more stores</a:t>
            </a:r>
            <a:endParaRPr lang="en-US" sz="2800" dirty="0" smtClean="0"/>
          </a:p>
          <a:p>
            <a:r>
              <a:rPr lang="en-US" dirty="0" smtClean="0"/>
              <a:t> </a:t>
            </a:r>
          </a:p>
          <a:p>
            <a:endParaRPr lang="en-US" dirty="0"/>
          </a:p>
        </p:txBody>
      </p:sp>
      <p:sp>
        <p:nvSpPr>
          <p:cNvPr id="2" name="Rectangle 1"/>
          <p:cNvSpPr/>
          <p:nvPr/>
        </p:nvSpPr>
        <p:spPr>
          <a:xfrm>
            <a:off x="-283780" y="645524"/>
            <a:ext cx="9315526" cy="646331"/>
          </a:xfrm>
          <a:prstGeom prst="rect">
            <a:avLst/>
          </a:prstGeom>
          <a:noFill/>
        </p:spPr>
        <p:txBody>
          <a:bodyPr wrap="square" lIns="91440" tIns="45720" rIns="91440" bIns="45720">
            <a:spAutoFit/>
          </a:bodyPr>
          <a:lstStyle/>
          <a:p>
            <a:pPr algn="ctr"/>
            <a:r>
              <a:rPr lang="en-US" sz="3600" b="1" cap="none" spc="0"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Anticipated benefits for the </a:t>
            </a:r>
            <a:r>
              <a:rPr lang="en-US" sz="3600" b="1" cap="none" spc="0" dirty="0" err="1"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organisation</a:t>
            </a:r>
            <a:endParaRPr lang="en-US" sz="3600" b="1"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Tree>
    <p:extLst>
      <p:ext uri="{BB962C8B-B14F-4D97-AF65-F5344CB8AC3E}">
        <p14:creationId xmlns:p14="http://schemas.microsoft.com/office/powerpoint/2010/main" val="1325394294"/>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0852" y="2854811"/>
            <a:ext cx="7612063" cy="1417638"/>
          </a:xfrm>
        </p:spPr>
        <p:txBody>
          <a:bodyPr/>
          <a:lstStyle/>
          <a:p>
            <a:r>
              <a:rPr lang="en-US" sz="8800" dirty="0" smtClean="0">
                <a:solidFill>
                  <a:srgbClr val="FFF3CB"/>
                </a:solidFill>
              </a:rPr>
              <a:t>Thank You</a:t>
            </a:r>
            <a:endParaRPr lang="en-US" sz="8800" dirty="0">
              <a:solidFill>
                <a:srgbClr val="FFF3CB"/>
              </a:solidFill>
            </a:endParaRPr>
          </a:p>
        </p:txBody>
      </p:sp>
    </p:spTree>
    <p:extLst>
      <p:ext uri="{BB962C8B-B14F-4D97-AF65-F5344CB8AC3E}">
        <p14:creationId xmlns:p14="http://schemas.microsoft.com/office/powerpoint/2010/main" val="37398910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br>
              <a:rPr lang="en-US" dirty="0" smtClean="0"/>
            </a:br>
            <a:endParaRPr lang="en-US" dirty="0"/>
          </a:p>
        </p:txBody>
      </p:sp>
      <p:sp>
        <p:nvSpPr>
          <p:cNvPr id="4" name="Rectangle 3"/>
          <p:cNvSpPr/>
          <p:nvPr/>
        </p:nvSpPr>
        <p:spPr>
          <a:xfrm>
            <a:off x="250843" y="1724790"/>
            <a:ext cx="8528651" cy="1477328"/>
          </a:xfrm>
          <a:prstGeom prst="rect">
            <a:avLst/>
          </a:prstGeom>
        </p:spPr>
        <p:txBody>
          <a:bodyPr wrap="square">
            <a:spAutoFit/>
          </a:bodyPr>
          <a:lstStyle/>
          <a:p>
            <a:r>
              <a:rPr lang="en-US" dirty="0" err="1"/>
              <a:t>Majcher</a:t>
            </a:r>
            <a:r>
              <a:rPr lang="en-US" dirty="0"/>
              <a:t>, P. (2020) </a:t>
            </a:r>
            <a:r>
              <a:rPr lang="en-US" i="1" dirty="0" err="1"/>
              <a:t>Utoniecia</a:t>
            </a:r>
            <a:r>
              <a:rPr lang="en-US" i="1" dirty="0"/>
              <a:t>, </a:t>
            </a:r>
            <a:r>
              <a:rPr lang="en-US" dirty="0"/>
              <a:t>Available at: </a:t>
            </a:r>
            <a:r>
              <a:rPr lang="en-US" i="1" u="sng" dirty="0"/>
              <a:t>https://</a:t>
            </a:r>
            <a:r>
              <a:rPr lang="en-US" i="1" u="sng" dirty="0" err="1"/>
              <a:t>rcb.gov.pl</a:t>
            </a:r>
            <a:r>
              <a:rPr lang="en-US" i="1" u="sng" dirty="0"/>
              <a:t>/</a:t>
            </a:r>
            <a:r>
              <a:rPr lang="en-US" i="1" u="sng" dirty="0" err="1"/>
              <a:t>utoniecia</a:t>
            </a:r>
            <a:r>
              <a:rPr lang="en-US" i="1" u="sng" dirty="0"/>
              <a:t>/</a:t>
            </a:r>
            <a:r>
              <a:rPr lang="en-US" u="sng" dirty="0"/>
              <a:t> (Accessed: 3nd February 2020 )</a:t>
            </a:r>
            <a:r>
              <a:rPr lang="en-US" u="sng" dirty="0" smtClean="0"/>
              <a:t>.</a:t>
            </a:r>
          </a:p>
          <a:p>
            <a:endParaRPr lang="en-US" u="sng" dirty="0"/>
          </a:p>
          <a:p>
            <a:endParaRPr lang="en-US" u="sng" dirty="0" smtClean="0"/>
          </a:p>
          <a:p>
            <a:endParaRPr lang="en-US" dirty="0"/>
          </a:p>
        </p:txBody>
      </p:sp>
      <p:sp>
        <p:nvSpPr>
          <p:cNvPr id="5" name="Rectangle 4"/>
          <p:cNvSpPr/>
          <p:nvPr/>
        </p:nvSpPr>
        <p:spPr>
          <a:xfrm>
            <a:off x="250843" y="2551837"/>
            <a:ext cx="8669750" cy="923330"/>
          </a:xfrm>
          <a:prstGeom prst="rect">
            <a:avLst/>
          </a:prstGeom>
        </p:spPr>
        <p:txBody>
          <a:bodyPr wrap="square">
            <a:spAutoFit/>
          </a:bodyPr>
          <a:lstStyle/>
          <a:p>
            <a:r>
              <a:rPr lang="en-US" dirty="0"/>
              <a:t>United Nation (2014) </a:t>
            </a:r>
            <a:r>
              <a:rPr lang="en-US" i="1" dirty="0"/>
              <a:t>Drowning claims over 40 people every hour in ‘needless loss of life’ – UN report, </a:t>
            </a:r>
            <a:r>
              <a:rPr lang="en-US" dirty="0"/>
              <a:t>Available at: </a:t>
            </a:r>
            <a:r>
              <a:rPr lang="en-US" i="1" u="sng" dirty="0"/>
              <a:t>https://</a:t>
            </a:r>
            <a:r>
              <a:rPr lang="en-US" i="1" u="sng" dirty="0" err="1"/>
              <a:t>news.un.org</a:t>
            </a:r>
            <a:r>
              <a:rPr lang="en-US" i="1" u="sng" dirty="0"/>
              <a:t>/en/story/2014/11/483852-drowning-claims-over-40-people-every-hour-needless-loss-life-un-report</a:t>
            </a:r>
            <a:r>
              <a:rPr lang="en-US" u="sng" dirty="0"/>
              <a:t> (Accessed: 3nd February 2020 ).</a:t>
            </a:r>
          </a:p>
        </p:txBody>
      </p:sp>
    </p:spTree>
    <p:extLst>
      <p:ext uri="{BB962C8B-B14F-4D97-AF65-F5344CB8AC3E}">
        <p14:creationId xmlns:p14="http://schemas.microsoft.com/office/powerpoint/2010/main" val="1516608179"/>
      </p:ext>
    </p:extLst>
  </p:cSld>
  <p:clrMapOvr>
    <a:masterClrMapping/>
  </p:clrMapOvr>
</p:sld>
</file>

<file path=ppt/theme/_rels/theme1.xml.rels><?xml version="1.0" encoding="UTF-8" standalone="yes"?>
<Relationships xmlns="http://schemas.openxmlformats.org/package/2006/relationships"><Relationship Id="rId3" Type="http://schemas.openxmlformats.org/officeDocument/2006/relationships/image" Target="../media/image3.jpeg"/><Relationship Id="rId4" Type="http://schemas.openxmlformats.org/officeDocument/2006/relationships/image" Target="../media/image4.jpeg"/><Relationship Id="rId5" Type="http://schemas.openxmlformats.org/officeDocument/2006/relationships/image" Target="../media/image5.jpeg"/><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Habitat">
  <a:themeElements>
    <a:clrScheme name="Habitat">
      <a:dk1>
        <a:sysClr val="windowText" lastClr="000000"/>
      </a:dk1>
      <a:lt1>
        <a:sysClr val="window" lastClr="FFFFFF"/>
      </a:lt1>
      <a:dk2>
        <a:srgbClr val="194431"/>
      </a:dk2>
      <a:lt2>
        <a:srgbClr val="F0E6C3"/>
      </a:lt2>
      <a:accent1>
        <a:srgbClr val="F8C000"/>
      </a:accent1>
      <a:accent2>
        <a:srgbClr val="F88600"/>
      </a:accent2>
      <a:accent3>
        <a:srgbClr val="F83500"/>
      </a:accent3>
      <a:accent4>
        <a:srgbClr val="8B723D"/>
      </a:accent4>
      <a:accent5>
        <a:srgbClr val="818B3D"/>
      </a:accent5>
      <a:accent6>
        <a:srgbClr val="586215"/>
      </a:accent6>
      <a:hlink>
        <a:srgbClr val="FF621D"/>
      </a:hlink>
      <a:folHlink>
        <a:srgbClr val="F3D260"/>
      </a:folHlink>
    </a:clrScheme>
    <a:fontScheme name="Habitat">
      <a:majorFont>
        <a:latin typeface="Book Antiqua"/>
        <a:ea typeface=""/>
        <a:cs typeface=""/>
        <a:font script="Jpan" typeface="ＭＳ 明朝"/>
        <a:font script="Hans" typeface="宋体"/>
        <a:font script="Hant" typeface="新細明體"/>
      </a:majorFont>
      <a:minorFont>
        <a:latin typeface="Book Antiqua"/>
        <a:ea typeface=""/>
        <a:cs typeface=""/>
        <a:font script="Jpan" typeface="ＭＳ 明朝"/>
        <a:font script="Hans" typeface="宋体"/>
        <a:font script="Hant" typeface="新細明體"/>
      </a:minorFont>
    </a:fontScheme>
    <a:fmtScheme name="Habitat">
      <a:fillStyleLst>
        <a:solidFill>
          <a:schemeClr val="phClr"/>
        </a:solidFill>
        <a:blipFill rotWithShape="1">
          <a:blip xmlns:r="http://schemas.openxmlformats.org/officeDocument/2006/relationships" r:embed="rId1">
            <a:duotone>
              <a:schemeClr val="phClr">
                <a:shade val="10000"/>
                <a:satMod val="130000"/>
              </a:schemeClr>
              <a:schemeClr val="phClr">
                <a:satMod val="275000"/>
              </a:schemeClr>
            </a:duotone>
          </a:blip>
          <a:tile tx="0" ty="0" sx="40000" sy="40000" flip="none" algn="tl"/>
        </a:blipFill>
        <a:blipFill rotWithShape="1">
          <a:blip xmlns:r="http://schemas.openxmlformats.org/officeDocument/2006/relationships" r:embed="rId2">
            <a:duotone>
              <a:schemeClr val="phClr">
                <a:shade val="40000"/>
                <a:satMod val="130000"/>
              </a:schemeClr>
              <a:schemeClr val="phClr">
                <a:satMod val="275000"/>
              </a:schemeClr>
            </a:duotone>
          </a:blip>
          <a:stretch/>
        </a:blipFill>
      </a:fillStyleLst>
      <a:lnStyleLst>
        <a:ln w="12700" cap="flat" cmpd="sng" algn="ctr">
          <a:solidFill>
            <a:schemeClr val="phClr">
              <a:shade val="90000"/>
              <a:satMod val="105000"/>
            </a:schemeClr>
          </a:solidFill>
          <a:prstDash val="solid"/>
        </a:ln>
        <a:ln w="25400" cap="flat" cmpd="sng" algn="ctr">
          <a:solidFill>
            <a:schemeClr val="phClr">
              <a:shade val="80000"/>
            </a:schemeClr>
          </a:solidFill>
          <a:prstDash val="solid"/>
        </a:ln>
        <a:ln w="25400" cap="flat" cmpd="sng" algn="ctr">
          <a:solidFill>
            <a:schemeClr val="phClr">
              <a:shade val="70000"/>
            </a:schemeClr>
          </a:solidFill>
          <a:prstDash val="solid"/>
        </a:ln>
      </a:lnStyleLst>
      <a:effectStyleLst>
        <a:effectStyle>
          <a:effectLst/>
        </a:effectStyle>
        <a:effectStyle>
          <a:effectLst>
            <a:outerShdw blurRad="88900" dir="4200000" sx="105000" sy="105000" algn="t" rotWithShape="0">
              <a:srgbClr val="000000">
                <a:alpha val="40000"/>
              </a:srgbClr>
            </a:outerShdw>
          </a:effectLst>
        </a:effectStyle>
        <a:effectStyle>
          <a:effectLst>
            <a:innerShdw blurRad="76200" dist="25400" dir="13200000">
              <a:srgbClr val="000000">
                <a:alpha val="80000"/>
              </a:srgbClr>
            </a:innerShdw>
          </a:effectLst>
          <a:scene3d>
            <a:camera prst="orthographicFront">
              <a:rot lat="0" lon="0" rev="0"/>
            </a:camera>
            <a:lightRig rig="balanced" dir="t">
              <a:rot lat="0" lon="0" rev="19800000"/>
            </a:lightRig>
          </a:scene3d>
          <a:sp3d prstMaterial="softEdge">
            <a:bevelT w="0" h="0"/>
          </a:sp3d>
        </a:effectStyle>
      </a:effectStyleLst>
      <a:bgFillStyleLst>
        <a:blipFill rotWithShape="1">
          <a:blip xmlns:r="http://schemas.openxmlformats.org/officeDocument/2006/relationships" r:embed="rId3"/>
          <a:stretch/>
        </a:blipFill>
        <a:blipFill rotWithShape="1">
          <a:blip xmlns:r="http://schemas.openxmlformats.org/officeDocument/2006/relationships" r:embed="rId4"/>
          <a:stretch/>
        </a:blipFill>
        <a:blipFill rotWithShape="1">
          <a:blip xmlns:r="http://schemas.openxmlformats.org/officeDocument/2006/relationships" r:embed="rId5"/>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2274</TotalTime>
  <Words>972</Words>
  <Application>Microsoft Macintosh PowerPoint</Application>
  <PresentationFormat>On-screen Show (4:3)</PresentationFormat>
  <Paragraphs>142</Paragraphs>
  <Slides>14</Slides>
  <Notes>7</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Habitat</vt:lpstr>
      <vt:lpstr>Consultancy Project Project BID presentation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vt:lpstr>
      <vt:lpstr>References </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Consultancy Project Project BID presentation </dc:title>
  <dc:creator>Roksana Szymanska</dc:creator>
  <cp:lastModifiedBy>Roksana Szymanska</cp:lastModifiedBy>
  <cp:revision>55</cp:revision>
  <dcterms:created xsi:type="dcterms:W3CDTF">2020-02-03T12:43:26Z</dcterms:created>
  <dcterms:modified xsi:type="dcterms:W3CDTF">2020-02-11T19:05:37Z</dcterms:modified>
</cp:coreProperties>
</file>