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3"/>
  </p:notesMasterIdLst>
  <p:sldIdLst>
    <p:sldId id="256" r:id="rId2"/>
    <p:sldId id="257" r:id="rId3"/>
    <p:sldId id="264" r:id="rId4"/>
    <p:sldId id="265" r:id="rId5"/>
    <p:sldId id="266" r:id="rId6"/>
    <p:sldId id="267" r:id="rId7"/>
    <p:sldId id="269" r:id="rId8"/>
    <p:sldId id="259" r:id="rId9"/>
    <p:sldId id="258" r:id="rId10"/>
    <p:sldId id="261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4" autoAdjust="0"/>
    <p:restoredTop sz="94249" autoAdjust="0"/>
  </p:normalViewPr>
  <p:slideViewPr>
    <p:cSldViewPr snapToGrid="0">
      <p:cViewPr varScale="1">
        <p:scale>
          <a:sx n="110" d="100"/>
          <a:sy n="110" d="100"/>
        </p:scale>
        <p:origin x="63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86B7D-4B46-4AB0-B370-DED95AF7F92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C897CF-F6CB-472F-9B7F-480EEDC9D9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335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897CF-F6CB-472F-9B7F-480EEDC9D9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107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9968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976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110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413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20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606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993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665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008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24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0136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708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34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650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6359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027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895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451BF-3259-4617-A1D7-0A33DF680BD9}" type="datetimeFigureOut">
              <a:rPr lang="en-US" smtClean="0"/>
              <a:t>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1BA65D9-A60E-47C7-9772-71CDE9EA58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5657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05641C-6FC3-42B9-AB55-1AA17AD0E6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Techniques for business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EEF5071-214D-417C-BA2D-2ECC31ED27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Lloyd Thomas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42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20456E-CCE2-4BC5-BE11-832D582EC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Evaluations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71966D2-0290-4136-817D-4D404CDEA2F5}"/>
              </a:ext>
            </a:extLst>
          </p:cNvPr>
          <p:cNvSpPr txBox="1"/>
          <p:nvPr/>
        </p:nvSpPr>
        <p:spPr>
          <a:xfrm>
            <a:off x="428017" y="1690688"/>
            <a:ext cx="71265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chart show a simple evaluation for on blog sites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can be used by users or company's to find the best site for them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is helpful for users that want to create there own blog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Company's will use this to find the best way to reach the most 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6285" y="685800"/>
            <a:ext cx="4322158" cy="4173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77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571ED7E-F894-4E1F-B2C2-9EE2A6C3B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A8BDDC7-F487-41A0-A7BC-8156E1DC0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Website design is a important part of a webpages content</a:t>
            </a:r>
          </a:p>
          <a:p>
            <a:endParaRPr lang="en-GB" dirty="0"/>
          </a:p>
          <a:p>
            <a:r>
              <a:rPr lang="en-GB" dirty="0"/>
              <a:t>It is a key feature that will draw people in to the site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There is two different types websites that users create they create a blog or a vlog(wix,youtube,twitch)</a:t>
            </a:r>
          </a:p>
          <a:p>
            <a:endParaRPr lang="en-GB" dirty="0"/>
          </a:p>
          <a:p>
            <a:r>
              <a:rPr lang="en-GB" dirty="0"/>
              <a:t>There must be a way for users to accesses the webpage through the mobile devices </a:t>
            </a:r>
          </a:p>
          <a:p>
            <a:endParaRPr lang="en-GB" dirty="0"/>
          </a:p>
          <a:p>
            <a:r>
              <a:rPr lang="en-GB" dirty="0"/>
              <a:t>Vlogs are the most common that are used for entertainment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Blogs are more professional based.</a:t>
            </a:r>
          </a:p>
        </p:txBody>
      </p:sp>
    </p:spTree>
    <p:extLst>
      <p:ext uri="{BB962C8B-B14F-4D97-AF65-F5344CB8AC3E}">
        <p14:creationId xmlns:p14="http://schemas.microsoft.com/office/powerpoint/2010/main" val="59799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CDBDD06-30D2-4820-A7B1-2D1E81456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Blogs and Vlogs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62EB1C8-2952-4B20-8857-542CF5131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Blogs</a:t>
            </a:r>
          </a:p>
          <a:p>
            <a:r>
              <a:rPr lang="en-GB" dirty="0"/>
              <a:t>Blogs are used by companies to advertise and interact with consumers </a:t>
            </a:r>
          </a:p>
          <a:p>
            <a:r>
              <a:rPr lang="en-GB" dirty="0"/>
              <a:t>Company's also use famous bloggers to spread word about there products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Vlogs</a:t>
            </a:r>
          </a:p>
          <a:p>
            <a:r>
              <a:rPr lang="en-GB" dirty="0"/>
              <a:t>Vlogs are used as a video log and are used in multiple categories</a:t>
            </a:r>
          </a:p>
          <a:p>
            <a:r>
              <a:rPr lang="en-GB" dirty="0"/>
              <a:t> this is another way for company's to spread word of there product via a vlogger </a:t>
            </a:r>
          </a:p>
          <a:p>
            <a:endParaRPr lang="en-US" dirty="0"/>
          </a:p>
        </p:txBody>
      </p:sp>
      <p:sp>
        <p:nvSpPr>
          <p:cNvPr id="4" name="AutoShape 2" descr="Image result for blog and vlog">
            <a:extLst>
              <a:ext uri="{FF2B5EF4-FFF2-40B4-BE49-F238E27FC236}">
                <a16:creationId xmlns:a16="http://schemas.microsoft.com/office/drawing/2014/main" xmlns="" id="{07166097-9A35-4BC6-8398-01156E7121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6" descr="Image result for blog and vlog">
            <a:extLst>
              <a:ext uri="{FF2B5EF4-FFF2-40B4-BE49-F238E27FC236}">
                <a16:creationId xmlns:a16="http://schemas.microsoft.com/office/drawing/2014/main" xmlns="" id="{1F28561C-E250-42C6-82C9-24F79C04B2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4" name="Picture 10" descr="Image result for blog and vlog">
            <a:extLst>
              <a:ext uri="{FF2B5EF4-FFF2-40B4-BE49-F238E27FC236}">
                <a16:creationId xmlns:a16="http://schemas.microsoft.com/office/drawing/2014/main" xmlns="" id="{D0C813BE-D43B-4623-9CD8-9F21C7CEF7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857" y="1678621"/>
            <a:ext cx="5561347" cy="92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9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56E255-6B28-4F1D-81F6-7B54BEA78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132" y="282565"/>
            <a:ext cx="10396882" cy="1151965"/>
          </a:xfrm>
        </p:spPr>
        <p:txBody>
          <a:bodyPr/>
          <a:lstStyle/>
          <a:p>
            <a:r>
              <a:rPr lang="en-GB" dirty="0"/>
              <a:t>Blog </a:t>
            </a:r>
            <a:r>
              <a:rPr lang="en-GB" dirty="0" smtClean="0"/>
              <a:t>site designs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5CCFBB1-8CF6-4F98-AF8A-068A05198C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934" y="1138438"/>
            <a:ext cx="10589111" cy="5047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216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183" y="4022738"/>
            <a:ext cx="3927468" cy="26872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C6044F-9422-4BF0-8EF3-CC6B38697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25" y="328748"/>
            <a:ext cx="10396882" cy="1151965"/>
          </a:xfrm>
        </p:spPr>
        <p:txBody>
          <a:bodyPr/>
          <a:lstStyle/>
          <a:p>
            <a:r>
              <a:rPr lang="en-GB" dirty="0" smtClean="0"/>
              <a:t>Vlog site designs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71D7DB0A-C7EE-4A15-A623-5042BE2BF1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0632" y="231534"/>
            <a:ext cx="6165668" cy="26899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529" y="3596638"/>
            <a:ext cx="5262085" cy="300010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46001" y="1114842"/>
            <a:ext cx="27526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.YouTube</a:t>
            </a:r>
          </a:p>
        </p:txBody>
      </p:sp>
      <p:sp>
        <p:nvSpPr>
          <p:cNvPr id="8" name="Rectangle 7"/>
          <p:cNvSpPr/>
          <p:nvPr/>
        </p:nvSpPr>
        <p:spPr>
          <a:xfrm>
            <a:off x="646001" y="1805142"/>
            <a:ext cx="39036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.Dailymotion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83625" y="2541949"/>
            <a:ext cx="21720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.twitch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681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36378" y="1097280"/>
            <a:ext cx="2743749" cy="27606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1835" y="3857897"/>
            <a:ext cx="2778292" cy="27667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407" y="2961882"/>
            <a:ext cx="2819400" cy="3848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0407" y="2592550"/>
            <a:ext cx="2412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News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104812" y="344920"/>
            <a:ext cx="2412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Suggestive links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849189" y="1924594"/>
            <a:ext cx="40320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In social media you can find links for: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dirty="0" smtClean="0"/>
              <a:t>websites 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dirty="0" smtClean="0"/>
              <a:t>Games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dirty="0" smtClean="0"/>
              <a:t>IPad apps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There is also news that the user is interested in such as sports and the trending news from around the world.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48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197125-3F87-4AC7-8B8C-5568E897A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A74DB72-DDA4-4B7A-BDD7-4DDEEE0BB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media marketing is used as a way for companies to get feedback on there products or adverts via social media </a:t>
            </a:r>
          </a:p>
          <a:p>
            <a:endParaRPr lang="en-GB" dirty="0"/>
          </a:p>
          <a:p>
            <a:r>
              <a:rPr lang="en-GB" dirty="0"/>
              <a:t>There is also adverts that most users will remember more than some  new adverts </a:t>
            </a:r>
          </a:p>
          <a:p>
            <a:endParaRPr lang="en-GB" dirty="0"/>
          </a:p>
          <a:p>
            <a:r>
              <a:rPr lang="en-GB" dirty="0"/>
              <a:t>Users also comment on the products and polls this is used in a businesses information.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79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A81340-07B2-4544-ADD1-29B90C4D5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marketing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0804771-C9CC-4DAE-B21B-039177850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Online marketing Is the representation of stores online that users will access</a:t>
            </a:r>
          </a:p>
          <a:p>
            <a:endParaRPr lang="en-GB" sz="1600" dirty="0"/>
          </a:p>
          <a:p>
            <a:r>
              <a:rPr lang="en-GB" sz="1600" dirty="0"/>
              <a:t>The online market is used as a easier way for users too do a few things such as:</a:t>
            </a:r>
          </a:p>
          <a:p>
            <a:r>
              <a:rPr lang="en-GB" sz="1600" dirty="0"/>
              <a:t>Buy products, check stock, browse store, watch adverts and comment on them.</a:t>
            </a:r>
          </a:p>
          <a:p>
            <a:endParaRPr lang="en-GB" sz="1600" dirty="0"/>
          </a:p>
          <a:p>
            <a:r>
              <a:rPr lang="en-GB" sz="1600" dirty="0"/>
              <a:t>There is also a use on online marketing for users to sell there own items via sites such as: eBay or gumtree.</a:t>
            </a:r>
          </a:p>
        </p:txBody>
      </p:sp>
    </p:spTree>
    <p:extLst>
      <p:ext uri="{BB962C8B-B14F-4D97-AF65-F5344CB8AC3E}">
        <p14:creationId xmlns:p14="http://schemas.microsoft.com/office/powerpoint/2010/main" val="335671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7FCE86-36D8-464F-87D1-25A950B00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3805056" cy="1478570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normAutofit/>
          </a:bodyPr>
          <a:lstStyle/>
          <a:p>
            <a:r>
              <a:rPr lang="en-GB" sz="6000" dirty="0"/>
              <a:t>analytics</a:t>
            </a:r>
            <a:endParaRPr lang="en-US" sz="6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F1F58D71-D479-4845-9D14-5E9E75750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54323" y="2759212"/>
            <a:ext cx="6827922" cy="400099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BBAC8D4-7428-4527-9715-6CED1A6C8B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1497" y="163079"/>
            <a:ext cx="6052458" cy="261475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5F1A9DF-E5C2-4380-97BF-9A5393B5E595}"/>
              </a:ext>
            </a:extLst>
          </p:cNvPr>
          <p:cNvSpPr txBox="1"/>
          <p:nvPr/>
        </p:nvSpPr>
        <p:spPr>
          <a:xfrm>
            <a:off x="7873989" y="2973147"/>
            <a:ext cx="416996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is a example of analytics in YouTube that creators use It</a:t>
            </a:r>
            <a:r>
              <a:rPr lang="en-GB" sz="2400" b="1" dirty="0"/>
              <a:t> </a:t>
            </a:r>
            <a:r>
              <a:rPr lang="en-GB" sz="2400" dirty="0"/>
              <a:t>shows: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Average view times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Watch times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Views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Gender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Geographies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Top videos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17871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539AD0-AE6A-49A6-BBCE-A98EE7B5C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/>
              <a:t>Any questions </a:t>
            </a:r>
            <a:endParaRPr lang="en-US" sz="6600" dirty="0"/>
          </a:p>
        </p:txBody>
      </p:sp>
      <p:pic>
        <p:nvPicPr>
          <p:cNvPr id="1026" name="Picture 2" descr="Image result for any question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30510" y="2141538"/>
            <a:ext cx="4842005" cy="364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90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222</TotalTime>
  <Words>394</Words>
  <Application>Microsoft Office PowerPoint</Application>
  <PresentationFormat>Widescreen</PresentationFormat>
  <Paragraphs>67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Celestial</vt:lpstr>
      <vt:lpstr>Techniques for business</vt:lpstr>
      <vt:lpstr>Website Evaluations</vt:lpstr>
      <vt:lpstr>Website design</vt:lpstr>
      <vt:lpstr>Blogs and Vlogs</vt:lpstr>
      <vt:lpstr>Blog site designs</vt:lpstr>
      <vt:lpstr>Vlog site designs</vt:lpstr>
      <vt:lpstr>Social media</vt:lpstr>
      <vt:lpstr>Social media marketing</vt:lpstr>
      <vt:lpstr>Online marketing</vt:lpstr>
      <vt:lpstr>analytics</vt:lpstr>
      <vt:lpstr>Any questions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Techniques for business</dc:title>
  <dc:creator>Administrator</dc:creator>
  <cp:lastModifiedBy>Lloyd Thomas (P147195)</cp:lastModifiedBy>
  <cp:revision>28</cp:revision>
  <dcterms:created xsi:type="dcterms:W3CDTF">2017-12-22T22:23:41Z</dcterms:created>
  <dcterms:modified xsi:type="dcterms:W3CDTF">2018-01-11T11:36:03Z</dcterms:modified>
</cp:coreProperties>
</file>