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7" r:id="rId4"/>
    <p:sldId id="258" r:id="rId5"/>
    <p:sldId id="259" r:id="rId6"/>
    <p:sldId id="260" r:id="rId7"/>
    <p:sldId id="262"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47" autoAdjust="0"/>
    <p:restoredTop sz="94660"/>
  </p:normalViewPr>
  <p:slideViewPr>
    <p:cSldViewPr snapToGrid="0">
      <p:cViewPr varScale="1">
        <p:scale>
          <a:sx n="72" d="100"/>
          <a:sy n="72" d="100"/>
        </p:scale>
        <p:origin x="450"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27FF8-F1C5-4E6E-B239-600AC134AD3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D5BB2F8-1AEF-4244-B6CC-1271B9437E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6D01F5-7AF2-4040-B012-7268E4AEACD4}"/>
              </a:ext>
            </a:extLst>
          </p:cNvPr>
          <p:cNvSpPr>
            <a:spLocks noGrp="1"/>
          </p:cNvSpPr>
          <p:nvPr>
            <p:ph type="dt" sz="half" idx="10"/>
          </p:nvPr>
        </p:nvSpPr>
        <p:spPr/>
        <p:txBody>
          <a:bodyPr/>
          <a:lstStyle/>
          <a:p>
            <a:fld id="{ACADDA5A-9081-4D45-B633-0CAAFD71DD58}" type="datetimeFigureOut">
              <a:rPr lang="en-GB" smtClean="0"/>
              <a:t>01/06/2018</a:t>
            </a:fld>
            <a:endParaRPr lang="en-GB"/>
          </a:p>
        </p:txBody>
      </p:sp>
      <p:sp>
        <p:nvSpPr>
          <p:cNvPr id="5" name="Footer Placeholder 4">
            <a:extLst>
              <a:ext uri="{FF2B5EF4-FFF2-40B4-BE49-F238E27FC236}">
                <a16:creationId xmlns:a16="http://schemas.microsoft.com/office/drawing/2014/main" id="{0F21D6CC-6FA9-476C-B600-13D4886390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74445C-D1C4-4314-B373-90003067B866}"/>
              </a:ext>
            </a:extLst>
          </p:cNvPr>
          <p:cNvSpPr>
            <a:spLocks noGrp="1"/>
          </p:cNvSpPr>
          <p:nvPr>
            <p:ph type="sldNum" sz="quarter" idx="12"/>
          </p:nvPr>
        </p:nvSpPr>
        <p:spPr/>
        <p:txBody>
          <a:bodyPr/>
          <a:lstStyle/>
          <a:p>
            <a:fld id="{04B1DE5D-2180-4569-8A31-2388D1CA8139}" type="slidenum">
              <a:rPr lang="en-GB" smtClean="0"/>
              <a:t>‹#›</a:t>
            </a:fld>
            <a:endParaRPr lang="en-GB"/>
          </a:p>
        </p:txBody>
      </p:sp>
    </p:spTree>
    <p:extLst>
      <p:ext uri="{BB962C8B-B14F-4D97-AF65-F5344CB8AC3E}">
        <p14:creationId xmlns:p14="http://schemas.microsoft.com/office/powerpoint/2010/main" val="3958413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BC7A7-5FF4-4C2D-BB0B-F371C5C5A6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7381BD-5B58-40ED-B8EC-288D12F2F8F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D4B82F-193F-44F3-8F79-B7CB72C9D6F3}"/>
              </a:ext>
            </a:extLst>
          </p:cNvPr>
          <p:cNvSpPr>
            <a:spLocks noGrp="1"/>
          </p:cNvSpPr>
          <p:nvPr>
            <p:ph type="dt" sz="half" idx="10"/>
          </p:nvPr>
        </p:nvSpPr>
        <p:spPr/>
        <p:txBody>
          <a:bodyPr/>
          <a:lstStyle/>
          <a:p>
            <a:fld id="{ACADDA5A-9081-4D45-B633-0CAAFD71DD58}" type="datetimeFigureOut">
              <a:rPr lang="en-GB" smtClean="0"/>
              <a:t>01/06/2018</a:t>
            </a:fld>
            <a:endParaRPr lang="en-GB"/>
          </a:p>
        </p:txBody>
      </p:sp>
      <p:sp>
        <p:nvSpPr>
          <p:cNvPr id="5" name="Footer Placeholder 4">
            <a:extLst>
              <a:ext uri="{FF2B5EF4-FFF2-40B4-BE49-F238E27FC236}">
                <a16:creationId xmlns:a16="http://schemas.microsoft.com/office/drawing/2014/main" id="{3FFB881B-6F95-49D2-9020-A5F16DD180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8352C8-80E7-41F7-9692-ED272C4E06CE}"/>
              </a:ext>
            </a:extLst>
          </p:cNvPr>
          <p:cNvSpPr>
            <a:spLocks noGrp="1"/>
          </p:cNvSpPr>
          <p:nvPr>
            <p:ph type="sldNum" sz="quarter" idx="12"/>
          </p:nvPr>
        </p:nvSpPr>
        <p:spPr/>
        <p:txBody>
          <a:bodyPr/>
          <a:lstStyle/>
          <a:p>
            <a:fld id="{04B1DE5D-2180-4569-8A31-2388D1CA8139}" type="slidenum">
              <a:rPr lang="en-GB" smtClean="0"/>
              <a:t>‹#›</a:t>
            </a:fld>
            <a:endParaRPr lang="en-GB"/>
          </a:p>
        </p:txBody>
      </p:sp>
    </p:spTree>
    <p:extLst>
      <p:ext uri="{BB962C8B-B14F-4D97-AF65-F5344CB8AC3E}">
        <p14:creationId xmlns:p14="http://schemas.microsoft.com/office/powerpoint/2010/main" val="3324875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B4D17-04C9-4D28-8DF3-9AB95EC93A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798A4E-AB42-474D-9F52-A25241802A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7A8E5A4-77FD-4DF0-89F7-154142BFDCAE}"/>
              </a:ext>
            </a:extLst>
          </p:cNvPr>
          <p:cNvSpPr>
            <a:spLocks noGrp="1"/>
          </p:cNvSpPr>
          <p:nvPr>
            <p:ph type="dt" sz="half" idx="10"/>
          </p:nvPr>
        </p:nvSpPr>
        <p:spPr/>
        <p:txBody>
          <a:bodyPr/>
          <a:lstStyle/>
          <a:p>
            <a:fld id="{ACADDA5A-9081-4D45-B633-0CAAFD71DD58}" type="datetimeFigureOut">
              <a:rPr lang="en-GB" smtClean="0"/>
              <a:t>01/06/2018</a:t>
            </a:fld>
            <a:endParaRPr lang="en-GB"/>
          </a:p>
        </p:txBody>
      </p:sp>
      <p:sp>
        <p:nvSpPr>
          <p:cNvPr id="5" name="Footer Placeholder 4">
            <a:extLst>
              <a:ext uri="{FF2B5EF4-FFF2-40B4-BE49-F238E27FC236}">
                <a16:creationId xmlns:a16="http://schemas.microsoft.com/office/drawing/2014/main" id="{91D20FCB-4FBB-402E-9B28-4ADF538D4A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CB90CF-A03A-4DB3-807F-EB12C49A455C}"/>
              </a:ext>
            </a:extLst>
          </p:cNvPr>
          <p:cNvSpPr>
            <a:spLocks noGrp="1"/>
          </p:cNvSpPr>
          <p:nvPr>
            <p:ph type="sldNum" sz="quarter" idx="12"/>
          </p:nvPr>
        </p:nvSpPr>
        <p:spPr/>
        <p:txBody>
          <a:bodyPr/>
          <a:lstStyle/>
          <a:p>
            <a:fld id="{04B1DE5D-2180-4569-8A31-2388D1CA8139}" type="slidenum">
              <a:rPr lang="en-GB" smtClean="0"/>
              <a:t>‹#›</a:t>
            </a:fld>
            <a:endParaRPr lang="en-GB"/>
          </a:p>
        </p:txBody>
      </p:sp>
    </p:spTree>
    <p:extLst>
      <p:ext uri="{BB962C8B-B14F-4D97-AF65-F5344CB8AC3E}">
        <p14:creationId xmlns:p14="http://schemas.microsoft.com/office/powerpoint/2010/main" val="2565871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0CC47-9DE3-4FDB-9637-3D09A6E0AB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112C3D-8BAE-4241-931C-4FE6CC8238C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47F6C8-C6F3-472D-844D-8099F424A85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41F36F-4142-4CB9-A062-DAE258090590}"/>
              </a:ext>
            </a:extLst>
          </p:cNvPr>
          <p:cNvSpPr>
            <a:spLocks noGrp="1"/>
          </p:cNvSpPr>
          <p:nvPr>
            <p:ph type="dt" sz="half" idx="10"/>
          </p:nvPr>
        </p:nvSpPr>
        <p:spPr/>
        <p:txBody>
          <a:bodyPr/>
          <a:lstStyle/>
          <a:p>
            <a:fld id="{ACADDA5A-9081-4D45-B633-0CAAFD71DD58}" type="datetimeFigureOut">
              <a:rPr lang="en-GB" smtClean="0"/>
              <a:t>01/06/2018</a:t>
            </a:fld>
            <a:endParaRPr lang="en-GB"/>
          </a:p>
        </p:txBody>
      </p:sp>
      <p:sp>
        <p:nvSpPr>
          <p:cNvPr id="6" name="Footer Placeholder 5">
            <a:extLst>
              <a:ext uri="{FF2B5EF4-FFF2-40B4-BE49-F238E27FC236}">
                <a16:creationId xmlns:a16="http://schemas.microsoft.com/office/drawing/2014/main" id="{9DE0DD4F-0299-4C0C-BDA5-5536EF03F1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DFCD97-8C4D-45BC-8593-672F7277C785}"/>
              </a:ext>
            </a:extLst>
          </p:cNvPr>
          <p:cNvSpPr>
            <a:spLocks noGrp="1"/>
          </p:cNvSpPr>
          <p:nvPr>
            <p:ph type="sldNum" sz="quarter" idx="12"/>
          </p:nvPr>
        </p:nvSpPr>
        <p:spPr/>
        <p:txBody>
          <a:bodyPr/>
          <a:lstStyle/>
          <a:p>
            <a:fld id="{04B1DE5D-2180-4569-8A31-2388D1CA8139}" type="slidenum">
              <a:rPr lang="en-GB" smtClean="0"/>
              <a:t>‹#›</a:t>
            </a:fld>
            <a:endParaRPr lang="en-GB"/>
          </a:p>
        </p:txBody>
      </p:sp>
    </p:spTree>
    <p:extLst>
      <p:ext uri="{BB962C8B-B14F-4D97-AF65-F5344CB8AC3E}">
        <p14:creationId xmlns:p14="http://schemas.microsoft.com/office/powerpoint/2010/main" val="1909897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C3257-3504-42C5-A360-C4CA6F5B002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4425E4-EAFD-441D-ABCA-80517F15A8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FDF7F14-D422-40EF-91E3-764DA0422D3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F3DB5E-9A78-4AA3-A6B9-9B8A08EE0D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4077527-7069-42F4-B3FF-FAFBECE5E2E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7FAFB8-29CF-42A3-815D-86940F50DF58}"/>
              </a:ext>
            </a:extLst>
          </p:cNvPr>
          <p:cNvSpPr>
            <a:spLocks noGrp="1"/>
          </p:cNvSpPr>
          <p:nvPr>
            <p:ph type="dt" sz="half" idx="10"/>
          </p:nvPr>
        </p:nvSpPr>
        <p:spPr/>
        <p:txBody>
          <a:bodyPr/>
          <a:lstStyle/>
          <a:p>
            <a:fld id="{ACADDA5A-9081-4D45-B633-0CAAFD71DD58}" type="datetimeFigureOut">
              <a:rPr lang="en-GB" smtClean="0"/>
              <a:t>01/06/2018</a:t>
            </a:fld>
            <a:endParaRPr lang="en-GB"/>
          </a:p>
        </p:txBody>
      </p:sp>
      <p:sp>
        <p:nvSpPr>
          <p:cNvPr id="8" name="Footer Placeholder 7">
            <a:extLst>
              <a:ext uri="{FF2B5EF4-FFF2-40B4-BE49-F238E27FC236}">
                <a16:creationId xmlns:a16="http://schemas.microsoft.com/office/drawing/2014/main" id="{43859D3B-3603-482C-8E86-8BC36D60A1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50B12B-239B-448D-91CE-29ECFD628E14}"/>
              </a:ext>
            </a:extLst>
          </p:cNvPr>
          <p:cNvSpPr>
            <a:spLocks noGrp="1"/>
          </p:cNvSpPr>
          <p:nvPr>
            <p:ph type="sldNum" sz="quarter" idx="12"/>
          </p:nvPr>
        </p:nvSpPr>
        <p:spPr/>
        <p:txBody>
          <a:bodyPr/>
          <a:lstStyle/>
          <a:p>
            <a:fld id="{04B1DE5D-2180-4569-8A31-2388D1CA8139}" type="slidenum">
              <a:rPr lang="en-GB" smtClean="0"/>
              <a:t>‹#›</a:t>
            </a:fld>
            <a:endParaRPr lang="en-GB"/>
          </a:p>
        </p:txBody>
      </p:sp>
    </p:spTree>
    <p:extLst>
      <p:ext uri="{BB962C8B-B14F-4D97-AF65-F5344CB8AC3E}">
        <p14:creationId xmlns:p14="http://schemas.microsoft.com/office/powerpoint/2010/main" val="860785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35A0E-9C37-422D-B266-4762A7A307A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BB01A8-03CF-4BCD-83C2-277F441C6C94}"/>
              </a:ext>
            </a:extLst>
          </p:cNvPr>
          <p:cNvSpPr>
            <a:spLocks noGrp="1"/>
          </p:cNvSpPr>
          <p:nvPr>
            <p:ph type="dt" sz="half" idx="10"/>
          </p:nvPr>
        </p:nvSpPr>
        <p:spPr/>
        <p:txBody>
          <a:bodyPr/>
          <a:lstStyle/>
          <a:p>
            <a:fld id="{ACADDA5A-9081-4D45-B633-0CAAFD71DD58}" type="datetimeFigureOut">
              <a:rPr lang="en-GB" smtClean="0"/>
              <a:t>01/06/2018</a:t>
            </a:fld>
            <a:endParaRPr lang="en-GB"/>
          </a:p>
        </p:txBody>
      </p:sp>
      <p:sp>
        <p:nvSpPr>
          <p:cNvPr id="4" name="Footer Placeholder 3">
            <a:extLst>
              <a:ext uri="{FF2B5EF4-FFF2-40B4-BE49-F238E27FC236}">
                <a16:creationId xmlns:a16="http://schemas.microsoft.com/office/drawing/2014/main" id="{8D7E4B5F-F517-43DB-BA12-7613CA252F2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2CB944-5854-412F-9F40-43308A1E2109}"/>
              </a:ext>
            </a:extLst>
          </p:cNvPr>
          <p:cNvSpPr>
            <a:spLocks noGrp="1"/>
          </p:cNvSpPr>
          <p:nvPr>
            <p:ph type="sldNum" sz="quarter" idx="12"/>
          </p:nvPr>
        </p:nvSpPr>
        <p:spPr/>
        <p:txBody>
          <a:bodyPr/>
          <a:lstStyle/>
          <a:p>
            <a:fld id="{04B1DE5D-2180-4569-8A31-2388D1CA8139}" type="slidenum">
              <a:rPr lang="en-GB" smtClean="0"/>
              <a:t>‹#›</a:t>
            </a:fld>
            <a:endParaRPr lang="en-GB"/>
          </a:p>
        </p:txBody>
      </p:sp>
    </p:spTree>
    <p:extLst>
      <p:ext uri="{BB962C8B-B14F-4D97-AF65-F5344CB8AC3E}">
        <p14:creationId xmlns:p14="http://schemas.microsoft.com/office/powerpoint/2010/main" val="3880403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9A1BAC-FD55-4FDD-881A-73256E72445D}"/>
              </a:ext>
            </a:extLst>
          </p:cNvPr>
          <p:cNvSpPr>
            <a:spLocks noGrp="1"/>
          </p:cNvSpPr>
          <p:nvPr>
            <p:ph type="dt" sz="half" idx="10"/>
          </p:nvPr>
        </p:nvSpPr>
        <p:spPr/>
        <p:txBody>
          <a:bodyPr/>
          <a:lstStyle/>
          <a:p>
            <a:fld id="{ACADDA5A-9081-4D45-B633-0CAAFD71DD58}" type="datetimeFigureOut">
              <a:rPr lang="en-GB" smtClean="0"/>
              <a:t>01/06/2018</a:t>
            </a:fld>
            <a:endParaRPr lang="en-GB"/>
          </a:p>
        </p:txBody>
      </p:sp>
      <p:sp>
        <p:nvSpPr>
          <p:cNvPr id="3" name="Footer Placeholder 2">
            <a:extLst>
              <a:ext uri="{FF2B5EF4-FFF2-40B4-BE49-F238E27FC236}">
                <a16:creationId xmlns:a16="http://schemas.microsoft.com/office/drawing/2014/main" id="{CFD2F4D9-0D59-450D-905E-04C438AAFF7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ECB5960-832E-4AB2-AF1F-390F42E31EE9}"/>
              </a:ext>
            </a:extLst>
          </p:cNvPr>
          <p:cNvSpPr>
            <a:spLocks noGrp="1"/>
          </p:cNvSpPr>
          <p:nvPr>
            <p:ph type="sldNum" sz="quarter" idx="12"/>
          </p:nvPr>
        </p:nvSpPr>
        <p:spPr/>
        <p:txBody>
          <a:bodyPr/>
          <a:lstStyle/>
          <a:p>
            <a:fld id="{04B1DE5D-2180-4569-8A31-2388D1CA8139}" type="slidenum">
              <a:rPr lang="en-GB" smtClean="0"/>
              <a:t>‹#›</a:t>
            </a:fld>
            <a:endParaRPr lang="en-GB"/>
          </a:p>
        </p:txBody>
      </p:sp>
    </p:spTree>
    <p:extLst>
      <p:ext uri="{BB962C8B-B14F-4D97-AF65-F5344CB8AC3E}">
        <p14:creationId xmlns:p14="http://schemas.microsoft.com/office/powerpoint/2010/main" val="17864399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B90D7-8D28-4172-964B-FF7DB10DAB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F8CEBBD-AE97-4397-88BB-95BEF54230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3331CC-899A-4608-9B80-1D07C2E6CA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637CCA1-2D74-4C47-A11B-1E6FDF0B55DE}"/>
              </a:ext>
            </a:extLst>
          </p:cNvPr>
          <p:cNvSpPr>
            <a:spLocks noGrp="1"/>
          </p:cNvSpPr>
          <p:nvPr>
            <p:ph type="dt" sz="half" idx="10"/>
          </p:nvPr>
        </p:nvSpPr>
        <p:spPr/>
        <p:txBody>
          <a:bodyPr/>
          <a:lstStyle/>
          <a:p>
            <a:fld id="{ACADDA5A-9081-4D45-B633-0CAAFD71DD58}" type="datetimeFigureOut">
              <a:rPr lang="en-GB" smtClean="0"/>
              <a:t>01/06/2018</a:t>
            </a:fld>
            <a:endParaRPr lang="en-GB"/>
          </a:p>
        </p:txBody>
      </p:sp>
      <p:sp>
        <p:nvSpPr>
          <p:cNvPr id="6" name="Footer Placeholder 5">
            <a:extLst>
              <a:ext uri="{FF2B5EF4-FFF2-40B4-BE49-F238E27FC236}">
                <a16:creationId xmlns:a16="http://schemas.microsoft.com/office/drawing/2014/main" id="{1C02061E-94EE-419C-A1A9-AECFDB895E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50F4FF-932E-40B4-BD9B-0F1148D9B601}"/>
              </a:ext>
            </a:extLst>
          </p:cNvPr>
          <p:cNvSpPr>
            <a:spLocks noGrp="1"/>
          </p:cNvSpPr>
          <p:nvPr>
            <p:ph type="sldNum" sz="quarter" idx="12"/>
          </p:nvPr>
        </p:nvSpPr>
        <p:spPr/>
        <p:txBody>
          <a:bodyPr/>
          <a:lstStyle/>
          <a:p>
            <a:fld id="{04B1DE5D-2180-4569-8A31-2388D1CA8139}" type="slidenum">
              <a:rPr lang="en-GB" smtClean="0"/>
              <a:t>‹#›</a:t>
            </a:fld>
            <a:endParaRPr lang="en-GB"/>
          </a:p>
        </p:txBody>
      </p:sp>
    </p:spTree>
    <p:extLst>
      <p:ext uri="{BB962C8B-B14F-4D97-AF65-F5344CB8AC3E}">
        <p14:creationId xmlns:p14="http://schemas.microsoft.com/office/powerpoint/2010/main" val="1532598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3CCD6-11E1-4C67-B31B-DC114F9178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109E38-BD39-452C-8DEF-E631353B58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806934-151F-4E29-A4F0-14C8BEC977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8FCA50C-7975-4844-AAEA-E9DFD9AAA4FF}"/>
              </a:ext>
            </a:extLst>
          </p:cNvPr>
          <p:cNvSpPr>
            <a:spLocks noGrp="1"/>
          </p:cNvSpPr>
          <p:nvPr>
            <p:ph type="dt" sz="half" idx="10"/>
          </p:nvPr>
        </p:nvSpPr>
        <p:spPr/>
        <p:txBody>
          <a:bodyPr/>
          <a:lstStyle/>
          <a:p>
            <a:fld id="{ACADDA5A-9081-4D45-B633-0CAAFD71DD58}" type="datetimeFigureOut">
              <a:rPr lang="en-GB" smtClean="0"/>
              <a:t>01/06/2018</a:t>
            </a:fld>
            <a:endParaRPr lang="en-GB"/>
          </a:p>
        </p:txBody>
      </p:sp>
      <p:sp>
        <p:nvSpPr>
          <p:cNvPr id="6" name="Footer Placeholder 5">
            <a:extLst>
              <a:ext uri="{FF2B5EF4-FFF2-40B4-BE49-F238E27FC236}">
                <a16:creationId xmlns:a16="http://schemas.microsoft.com/office/drawing/2014/main" id="{4ECFFE28-FB33-4F8F-9DDB-DF65D3C460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DB7E33-1B2F-4A69-8703-A8C137EA7F0B}"/>
              </a:ext>
            </a:extLst>
          </p:cNvPr>
          <p:cNvSpPr>
            <a:spLocks noGrp="1"/>
          </p:cNvSpPr>
          <p:nvPr>
            <p:ph type="sldNum" sz="quarter" idx="12"/>
          </p:nvPr>
        </p:nvSpPr>
        <p:spPr/>
        <p:txBody>
          <a:bodyPr/>
          <a:lstStyle/>
          <a:p>
            <a:fld id="{04B1DE5D-2180-4569-8A31-2388D1CA8139}" type="slidenum">
              <a:rPr lang="en-GB" smtClean="0"/>
              <a:t>‹#›</a:t>
            </a:fld>
            <a:endParaRPr lang="en-GB"/>
          </a:p>
        </p:txBody>
      </p:sp>
    </p:spTree>
    <p:extLst>
      <p:ext uri="{BB962C8B-B14F-4D97-AF65-F5344CB8AC3E}">
        <p14:creationId xmlns:p14="http://schemas.microsoft.com/office/powerpoint/2010/main" val="3766281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22FE8-7CBA-440C-ACE6-9E50BBFD47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1D335E-E68C-423E-A5CC-F21CF7949C3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CE8700-53D8-4092-A6C0-AC78B0CF2067}"/>
              </a:ext>
            </a:extLst>
          </p:cNvPr>
          <p:cNvSpPr>
            <a:spLocks noGrp="1"/>
          </p:cNvSpPr>
          <p:nvPr>
            <p:ph type="dt" sz="half" idx="10"/>
          </p:nvPr>
        </p:nvSpPr>
        <p:spPr/>
        <p:txBody>
          <a:bodyPr/>
          <a:lstStyle/>
          <a:p>
            <a:fld id="{ACADDA5A-9081-4D45-B633-0CAAFD71DD58}" type="datetimeFigureOut">
              <a:rPr lang="en-GB" smtClean="0"/>
              <a:t>01/06/2018</a:t>
            </a:fld>
            <a:endParaRPr lang="en-GB"/>
          </a:p>
        </p:txBody>
      </p:sp>
      <p:sp>
        <p:nvSpPr>
          <p:cNvPr id="5" name="Footer Placeholder 4">
            <a:extLst>
              <a:ext uri="{FF2B5EF4-FFF2-40B4-BE49-F238E27FC236}">
                <a16:creationId xmlns:a16="http://schemas.microsoft.com/office/drawing/2014/main" id="{ECFDB8E0-0556-4C0D-BD86-5EE6B9F4A6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CBA5F0-5811-4796-A562-9D071CCEEA0F}"/>
              </a:ext>
            </a:extLst>
          </p:cNvPr>
          <p:cNvSpPr>
            <a:spLocks noGrp="1"/>
          </p:cNvSpPr>
          <p:nvPr>
            <p:ph type="sldNum" sz="quarter" idx="12"/>
          </p:nvPr>
        </p:nvSpPr>
        <p:spPr/>
        <p:txBody>
          <a:bodyPr/>
          <a:lstStyle/>
          <a:p>
            <a:fld id="{04B1DE5D-2180-4569-8A31-2388D1CA8139}" type="slidenum">
              <a:rPr lang="en-GB" smtClean="0"/>
              <a:t>‹#›</a:t>
            </a:fld>
            <a:endParaRPr lang="en-GB"/>
          </a:p>
        </p:txBody>
      </p:sp>
    </p:spTree>
    <p:extLst>
      <p:ext uri="{BB962C8B-B14F-4D97-AF65-F5344CB8AC3E}">
        <p14:creationId xmlns:p14="http://schemas.microsoft.com/office/powerpoint/2010/main" val="1798962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D6410B-DD14-4690-A827-7BDF94C33B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94C175-5975-43A8-9177-297985FEF7D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C01BA3-E41C-4F69-B0E0-746DD9D75999}"/>
              </a:ext>
            </a:extLst>
          </p:cNvPr>
          <p:cNvSpPr>
            <a:spLocks noGrp="1"/>
          </p:cNvSpPr>
          <p:nvPr>
            <p:ph type="dt" sz="half" idx="10"/>
          </p:nvPr>
        </p:nvSpPr>
        <p:spPr/>
        <p:txBody>
          <a:bodyPr/>
          <a:lstStyle/>
          <a:p>
            <a:fld id="{ACADDA5A-9081-4D45-B633-0CAAFD71DD58}" type="datetimeFigureOut">
              <a:rPr lang="en-GB" smtClean="0"/>
              <a:t>01/06/2018</a:t>
            </a:fld>
            <a:endParaRPr lang="en-GB"/>
          </a:p>
        </p:txBody>
      </p:sp>
      <p:sp>
        <p:nvSpPr>
          <p:cNvPr id="5" name="Footer Placeholder 4">
            <a:extLst>
              <a:ext uri="{FF2B5EF4-FFF2-40B4-BE49-F238E27FC236}">
                <a16:creationId xmlns:a16="http://schemas.microsoft.com/office/drawing/2014/main" id="{6337F99D-6BE8-4D5C-AF23-26BF38647D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56AC72-14D4-41EE-9B60-B934D581DDA9}"/>
              </a:ext>
            </a:extLst>
          </p:cNvPr>
          <p:cNvSpPr>
            <a:spLocks noGrp="1"/>
          </p:cNvSpPr>
          <p:nvPr>
            <p:ph type="sldNum" sz="quarter" idx="12"/>
          </p:nvPr>
        </p:nvSpPr>
        <p:spPr/>
        <p:txBody>
          <a:bodyPr/>
          <a:lstStyle/>
          <a:p>
            <a:fld id="{04B1DE5D-2180-4569-8A31-2388D1CA8139}" type="slidenum">
              <a:rPr lang="en-GB" smtClean="0"/>
              <a:t>‹#›</a:t>
            </a:fld>
            <a:endParaRPr lang="en-GB"/>
          </a:p>
        </p:txBody>
      </p:sp>
    </p:spTree>
    <p:extLst>
      <p:ext uri="{BB962C8B-B14F-4D97-AF65-F5344CB8AC3E}">
        <p14:creationId xmlns:p14="http://schemas.microsoft.com/office/powerpoint/2010/main" val="333152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4D70E7-F04C-4728-8591-1B6D6CFA07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59430F-03FE-483A-9F09-99D672B625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167683-55F2-479A-9D09-F11A50284D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ADDA5A-9081-4D45-B633-0CAAFD71DD58}" type="datetimeFigureOut">
              <a:rPr lang="en-GB" smtClean="0"/>
              <a:t>01/06/2018</a:t>
            </a:fld>
            <a:endParaRPr lang="en-GB"/>
          </a:p>
        </p:txBody>
      </p:sp>
      <p:sp>
        <p:nvSpPr>
          <p:cNvPr id="5" name="Footer Placeholder 4">
            <a:extLst>
              <a:ext uri="{FF2B5EF4-FFF2-40B4-BE49-F238E27FC236}">
                <a16:creationId xmlns:a16="http://schemas.microsoft.com/office/drawing/2014/main" id="{BF54DFE9-1BB6-483D-8922-2485BD25A0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7259E0B-7735-4623-B9BA-5055132F9B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B1DE5D-2180-4569-8A31-2388D1CA8139}" type="slidenum">
              <a:rPr lang="en-GB" smtClean="0"/>
              <a:t>‹#›</a:t>
            </a:fld>
            <a:endParaRPr lang="en-GB"/>
          </a:p>
        </p:txBody>
      </p:sp>
    </p:spTree>
    <p:extLst>
      <p:ext uri="{BB962C8B-B14F-4D97-AF65-F5344CB8AC3E}">
        <p14:creationId xmlns:p14="http://schemas.microsoft.com/office/powerpoint/2010/main" val="23142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brewminate.com/sociological-theories-of-karl-marx/"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hyperlink" Target="https://creativecommons.org/licenses/by-nc-sa/4.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goodreads.com/" TargetMode="External"/><Relationship Id="rId2" Type="http://schemas.openxmlformats.org/officeDocument/2006/relationships/hyperlink" Target="https://www.youtube.com/watch?v=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96CF7-3887-40DD-BF90-C851361F6DDC}"/>
              </a:ext>
            </a:extLst>
          </p:cNvPr>
          <p:cNvSpPr>
            <a:spLocks noGrp="1"/>
          </p:cNvSpPr>
          <p:nvPr>
            <p:ph type="ctrTitle"/>
          </p:nvPr>
        </p:nvSpPr>
        <p:spPr/>
        <p:txBody>
          <a:bodyPr>
            <a:normAutofit/>
          </a:bodyPr>
          <a:lstStyle/>
          <a:p>
            <a:pPr algn="just"/>
            <a:r>
              <a:rPr lang="en-GB" sz="4800" dirty="0"/>
              <a:t>Marxism , today I will be talking about the effects it has on many peoples lives.</a:t>
            </a:r>
          </a:p>
        </p:txBody>
      </p:sp>
      <p:sp>
        <p:nvSpPr>
          <p:cNvPr id="3" name="Subtitle 2">
            <a:extLst>
              <a:ext uri="{FF2B5EF4-FFF2-40B4-BE49-F238E27FC236}">
                <a16:creationId xmlns:a16="http://schemas.microsoft.com/office/drawing/2014/main" id="{10BA6DAB-1632-4445-9A40-9F63201B1922}"/>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405849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AA9EC-5008-493F-A777-D26D85D09FD8}"/>
              </a:ext>
            </a:extLst>
          </p:cNvPr>
          <p:cNvSpPr>
            <a:spLocks noGrp="1"/>
          </p:cNvSpPr>
          <p:nvPr>
            <p:ph type="title"/>
          </p:nvPr>
        </p:nvSpPr>
        <p:spPr/>
        <p:txBody>
          <a:bodyPr/>
          <a:lstStyle/>
          <a:p>
            <a:r>
              <a:rPr lang="en-GB"/>
              <a:t>Karl Marx</a:t>
            </a:r>
          </a:p>
        </p:txBody>
      </p:sp>
      <p:pic>
        <p:nvPicPr>
          <p:cNvPr id="5" name="Content Placeholder 4">
            <a:extLst>
              <a:ext uri="{FF2B5EF4-FFF2-40B4-BE49-F238E27FC236}">
                <a16:creationId xmlns:a16="http://schemas.microsoft.com/office/drawing/2014/main" id="{A6E9335F-8D26-49A2-AC82-EA36C6792EFD}"/>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47875" y="2096294"/>
            <a:ext cx="8096250" cy="3810000"/>
          </a:xfrm>
        </p:spPr>
      </p:pic>
      <p:sp>
        <p:nvSpPr>
          <p:cNvPr id="6" name="TextBox 5">
            <a:extLst>
              <a:ext uri="{FF2B5EF4-FFF2-40B4-BE49-F238E27FC236}">
                <a16:creationId xmlns:a16="http://schemas.microsoft.com/office/drawing/2014/main" id="{B094E7E4-9820-4E7F-88BD-AC6E78059C7B}"/>
              </a:ext>
            </a:extLst>
          </p:cNvPr>
          <p:cNvSpPr txBox="1"/>
          <p:nvPr/>
        </p:nvSpPr>
        <p:spPr>
          <a:xfrm>
            <a:off x="2047875" y="5906294"/>
            <a:ext cx="8096250" cy="230832"/>
          </a:xfrm>
          <a:prstGeom prst="rect">
            <a:avLst/>
          </a:prstGeom>
          <a:noFill/>
        </p:spPr>
        <p:txBody>
          <a:bodyPr wrap="square" rtlCol="0">
            <a:spAutoFit/>
          </a:bodyPr>
          <a:lstStyle/>
          <a:p>
            <a:r>
              <a:rPr lang="en-GB" sz="900">
                <a:hlinkClick r:id="rId3" tooltip="http://brewminate.com/sociological-theories-of-karl-marx/"/>
              </a:rPr>
              <a:t>This Photo</a:t>
            </a:r>
            <a:r>
              <a:rPr lang="en-GB" sz="900"/>
              <a:t> by Unknown Author is licensed under </a:t>
            </a:r>
            <a:r>
              <a:rPr lang="en-GB" sz="900">
                <a:hlinkClick r:id="rId4" tooltip="https://creativecommons.org/licenses/by-nc-sa/4.0/"/>
              </a:rPr>
              <a:t>CC BY-NC-SA</a:t>
            </a:r>
            <a:endParaRPr lang="en-GB" sz="900"/>
          </a:p>
        </p:txBody>
      </p:sp>
    </p:spTree>
    <p:extLst>
      <p:ext uri="{BB962C8B-B14F-4D97-AF65-F5344CB8AC3E}">
        <p14:creationId xmlns:p14="http://schemas.microsoft.com/office/powerpoint/2010/main" val="1153843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33E44-F17E-409E-98D0-4B5CD5422AA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F25D19A-3B09-41F5-8BA2-D0870F60895C}"/>
              </a:ext>
            </a:extLst>
          </p:cNvPr>
          <p:cNvSpPr>
            <a:spLocks noGrp="1"/>
          </p:cNvSpPr>
          <p:nvPr>
            <p:ph idx="1"/>
          </p:nvPr>
        </p:nvSpPr>
        <p:spPr/>
        <p:txBody>
          <a:bodyPr/>
          <a:lstStyle/>
          <a:p>
            <a:r>
              <a:rPr lang="en-GB" dirty="0"/>
              <a:t>Terry Eagleton Theorist was said to have agreed that real equality was not treating every person the same but treating every persons different needs, he has published over forty books and was best known for Literary Theory; an Introduction [1983]</a:t>
            </a:r>
          </a:p>
        </p:txBody>
      </p:sp>
    </p:spTree>
    <p:extLst>
      <p:ext uri="{BB962C8B-B14F-4D97-AF65-F5344CB8AC3E}">
        <p14:creationId xmlns:p14="http://schemas.microsoft.com/office/powerpoint/2010/main" val="181881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2DBCF-3569-47A0-A5B1-C5876E0AA1C4}"/>
              </a:ext>
            </a:extLst>
          </p:cNvPr>
          <p:cNvSpPr>
            <a:spLocks noGrp="1"/>
          </p:cNvSpPr>
          <p:nvPr>
            <p:ph type="title"/>
          </p:nvPr>
        </p:nvSpPr>
        <p:spPr/>
        <p:txBody>
          <a:bodyPr/>
          <a:lstStyle/>
          <a:p>
            <a:r>
              <a:rPr lang="en-GB" dirty="0"/>
              <a:t>Karl Marx</a:t>
            </a:r>
          </a:p>
        </p:txBody>
      </p:sp>
      <p:sp>
        <p:nvSpPr>
          <p:cNvPr id="3" name="Content Placeholder 2">
            <a:extLst>
              <a:ext uri="{FF2B5EF4-FFF2-40B4-BE49-F238E27FC236}">
                <a16:creationId xmlns:a16="http://schemas.microsoft.com/office/drawing/2014/main" id="{8C4DF9F9-E952-4D14-A8E7-7AAEBE85AF5D}"/>
              </a:ext>
            </a:extLst>
          </p:cNvPr>
          <p:cNvSpPr>
            <a:spLocks noGrp="1"/>
          </p:cNvSpPr>
          <p:nvPr>
            <p:ph idx="1"/>
          </p:nvPr>
        </p:nvSpPr>
        <p:spPr/>
        <p:txBody>
          <a:bodyPr/>
          <a:lstStyle/>
          <a:p>
            <a:r>
              <a:rPr lang="en-GB" dirty="0"/>
              <a:t>Karl Marx developed the economic system known as Marxism with theories on capitalism and socialism, he made many quotes one of which said [Surround yourself with people who make you feel happy, </a:t>
            </a:r>
            <a:r>
              <a:rPr lang="en-GB" dirty="0" err="1"/>
              <a:t>peop;e</a:t>
            </a:r>
            <a:r>
              <a:rPr lang="en-GB" dirty="0"/>
              <a:t> who make you laugh when your in </a:t>
            </a:r>
            <a:r>
              <a:rPr lang="en-GB" dirty="0" err="1"/>
              <a:t>need,people</a:t>
            </a:r>
            <a:r>
              <a:rPr lang="en-GB" dirty="0"/>
              <a:t> who genuinely care, these people are the ones worth keeping in your life as everyone else is just passing through]</a:t>
            </a:r>
          </a:p>
        </p:txBody>
      </p:sp>
    </p:spTree>
    <p:extLst>
      <p:ext uri="{BB962C8B-B14F-4D97-AF65-F5344CB8AC3E}">
        <p14:creationId xmlns:p14="http://schemas.microsoft.com/office/powerpoint/2010/main" val="4256798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AB794-C909-40B7-9E8B-88BB401362FF}"/>
              </a:ext>
            </a:extLst>
          </p:cNvPr>
          <p:cNvSpPr>
            <a:spLocks noGrp="1"/>
          </p:cNvSpPr>
          <p:nvPr>
            <p:ph type="title"/>
          </p:nvPr>
        </p:nvSpPr>
        <p:spPr>
          <a:xfrm>
            <a:off x="838200" y="385011"/>
            <a:ext cx="10515600" cy="1305677"/>
          </a:xfrm>
        </p:spPr>
        <p:txBody>
          <a:bodyPr/>
          <a:lstStyle/>
          <a:p>
            <a:r>
              <a:rPr lang="en-GB" dirty="0"/>
              <a:t>Karl Marx </a:t>
            </a:r>
          </a:p>
        </p:txBody>
      </p:sp>
      <p:sp>
        <p:nvSpPr>
          <p:cNvPr id="3" name="Content Placeholder 2">
            <a:extLst>
              <a:ext uri="{FF2B5EF4-FFF2-40B4-BE49-F238E27FC236}">
                <a16:creationId xmlns:a16="http://schemas.microsoft.com/office/drawing/2014/main" id="{6D7AEDC5-64E3-45F4-8DC0-4E4B586BA56D}"/>
              </a:ext>
            </a:extLst>
          </p:cNvPr>
          <p:cNvSpPr>
            <a:spLocks noGrp="1"/>
          </p:cNvSpPr>
          <p:nvPr>
            <p:ph idx="1"/>
          </p:nvPr>
        </p:nvSpPr>
        <p:spPr/>
        <p:txBody>
          <a:bodyPr/>
          <a:lstStyle/>
          <a:p>
            <a:r>
              <a:rPr lang="en-GB" dirty="0"/>
              <a:t>Karl Marx and Friedrich Engels had political and economic theories which received many followers which later formed the basis of communism, which was of great importance of people who struggled with the difference in social classes.</a:t>
            </a:r>
          </a:p>
        </p:txBody>
      </p:sp>
    </p:spTree>
    <p:extLst>
      <p:ext uri="{BB962C8B-B14F-4D97-AF65-F5344CB8AC3E}">
        <p14:creationId xmlns:p14="http://schemas.microsoft.com/office/powerpoint/2010/main" val="364191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04B1A-6171-4604-9289-B9D65F7E23C3}"/>
              </a:ext>
            </a:extLst>
          </p:cNvPr>
          <p:cNvSpPr>
            <a:spLocks noGrp="1"/>
          </p:cNvSpPr>
          <p:nvPr>
            <p:ph type="title"/>
          </p:nvPr>
        </p:nvSpPr>
        <p:spPr/>
        <p:txBody>
          <a:bodyPr/>
          <a:lstStyle/>
          <a:p>
            <a:r>
              <a:rPr lang="en-GB" dirty="0"/>
              <a:t>The definition of Marxism</a:t>
            </a:r>
          </a:p>
        </p:txBody>
      </p:sp>
      <p:sp>
        <p:nvSpPr>
          <p:cNvPr id="3" name="Content Placeholder 2">
            <a:extLst>
              <a:ext uri="{FF2B5EF4-FFF2-40B4-BE49-F238E27FC236}">
                <a16:creationId xmlns:a16="http://schemas.microsoft.com/office/drawing/2014/main" id="{E2F192C9-567E-4A87-B085-B6E9D31029EA}"/>
              </a:ext>
            </a:extLst>
          </p:cNvPr>
          <p:cNvSpPr>
            <a:spLocks noGrp="1"/>
          </p:cNvSpPr>
          <p:nvPr>
            <p:ph idx="1"/>
          </p:nvPr>
        </p:nvSpPr>
        <p:spPr/>
        <p:txBody>
          <a:bodyPr/>
          <a:lstStyle/>
          <a:p>
            <a:pPr marL="0" indent="0">
              <a:buNone/>
            </a:pPr>
            <a:r>
              <a:rPr lang="en-GB" dirty="0"/>
              <a:t>The theory of Karl Marx stated that the cause of people struggling in society and also argued that there should be a classless system with equality for all people regardless of wealth and status.</a:t>
            </a:r>
          </a:p>
        </p:txBody>
      </p:sp>
    </p:spTree>
    <p:extLst>
      <p:ext uri="{BB962C8B-B14F-4D97-AF65-F5344CB8AC3E}">
        <p14:creationId xmlns:p14="http://schemas.microsoft.com/office/powerpoint/2010/main" val="3287011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D4AD1-811B-49BE-A3DF-71A2EA0EC293}"/>
              </a:ext>
            </a:extLst>
          </p:cNvPr>
          <p:cNvSpPr>
            <a:spLocks noGrp="1"/>
          </p:cNvSpPr>
          <p:nvPr>
            <p:ph type="title"/>
          </p:nvPr>
        </p:nvSpPr>
        <p:spPr/>
        <p:txBody>
          <a:bodyPr/>
          <a:lstStyle/>
          <a:p>
            <a:r>
              <a:rPr lang="en-GB" dirty="0"/>
              <a:t>CONFLICT THEORY ACCORDING TO K MARX</a:t>
            </a:r>
          </a:p>
        </p:txBody>
      </p:sp>
      <p:sp>
        <p:nvSpPr>
          <p:cNvPr id="3" name="Content Placeholder 2">
            <a:extLst>
              <a:ext uri="{FF2B5EF4-FFF2-40B4-BE49-F238E27FC236}">
                <a16:creationId xmlns:a16="http://schemas.microsoft.com/office/drawing/2014/main" id="{191CB669-7796-4180-BC85-DD667D270D6D}"/>
              </a:ext>
            </a:extLst>
          </p:cNvPr>
          <p:cNvSpPr>
            <a:spLocks noGrp="1"/>
          </p:cNvSpPr>
          <p:nvPr>
            <p:ph idx="1"/>
          </p:nvPr>
        </p:nvSpPr>
        <p:spPr/>
        <p:txBody>
          <a:bodyPr/>
          <a:lstStyle/>
          <a:p>
            <a:r>
              <a:rPr lang="en-GB" dirty="0"/>
              <a:t>The conflict between two primary groups, the rich and the poor which was brought about by industrialisation</a:t>
            </a:r>
          </a:p>
          <a:p>
            <a:r>
              <a:rPr lang="en-GB" dirty="0"/>
              <a:t>Wealth factory owner had greater power over the poor and were known as the bourgeoise</a:t>
            </a:r>
          </a:p>
          <a:p>
            <a:r>
              <a:rPr lang="en-GB" dirty="0"/>
              <a:t>The working class people making the rich richer were known as the proletariat.</a:t>
            </a:r>
          </a:p>
          <a:p>
            <a:r>
              <a:rPr lang="en-GB" dirty="0"/>
              <a:t>Due to the unequal power between the rich and poor this created a conflict, highlighted by K Marx.</a:t>
            </a:r>
          </a:p>
        </p:txBody>
      </p:sp>
    </p:spTree>
    <p:extLst>
      <p:ext uri="{BB962C8B-B14F-4D97-AF65-F5344CB8AC3E}">
        <p14:creationId xmlns:p14="http://schemas.microsoft.com/office/powerpoint/2010/main" val="1920254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8A7CC-5E30-425C-9B7D-10AF0613DDA5}"/>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99A97BC4-52CC-4F0E-8538-D3098344914F}"/>
              </a:ext>
            </a:extLst>
          </p:cNvPr>
          <p:cNvSpPr>
            <a:spLocks noGrp="1"/>
          </p:cNvSpPr>
          <p:nvPr>
            <p:ph idx="1"/>
          </p:nvPr>
        </p:nvSpPr>
        <p:spPr/>
        <p:txBody>
          <a:bodyPr/>
          <a:lstStyle/>
          <a:p>
            <a:r>
              <a:rPr lang="en-GB" dirty="0"/>
              <a:t>Brown, S. (2013) </a:t>
            </a:r>
            <a:r>
              <a:rPr lang="en-GB" i="1" dirty="0"/>
              <a:t>Conflict theory </a:t>
            </a:r>
            <a:r>
              <a:rPr lang="en-GB" dirty="0"/>
              <a:t>Available at: </a:t>
            </a:r>
            <a:r>
              <a:rPr lang="en-GB" dirty="0">
                <a:hlinkClick r:id="rId2"/>
              </a:rPr>
              <a:t>https://www.youtube.com/watch?v=d</a:t>
            </a:r>
            <a:r>
              <a:rPr lang="en-GB" dirty="0"/>
              <a:t> c2p0Y7mgU (Accessed 30</a:t>
            </a:r>
            <a:r>
              <a:rPr lang="en-GB" baseline="30000" dirty="0"/>
              <a:t>th</a:t>
            </a:r>
            <a:r>
              <a:rPr lang="en-GB" dirty="0"/>
              <a:t> May 2018).</a:t>
            </a:r>
          </a:p>
          <a:p>
            <a:r>
              <a:rPr lang="en-GB" dirty="0"/>
              <a:t>Eagleton, T. </a:t>
            </a:r>
            <a:r>
              <a:rPr lang="en-GB" i="1" dirty="0"/>
              <a:t>Communism, Equality, Marxism, Social-justice, Socialism </a:t>
            </a:r>
            <a:r>
              <a:rPr lang="en-GB" dirty="0"/>
              <a:t>Available at: </a:t>
            </a:r>
            <a:r>
              <a:rPr lang="en-GB" dirty="0">
                <a:hlinkClick r:id="rId3"/>
              </a:rPr>
              <a:t>www.goodreads.com</a:t>
            </a:r>
            <a:r>
              <a:rPr lang="en-GB" dirty="0"/>
              <a:t> (Accessed: 30</a:t>
            </a:r>
            <a:r>
              <a:rPr lang="en-GB" baseline="30000" dirty="0"/>
              <a:t>th</a:t>
            </a:r>
            <a:r>
              <a:rPr lang="en-GB" dirty="0"/>
              <a:t> May 2018).</a:t>
            </a:r>
          </a:p>
          <a:p>
            <a:r>
              <a:rPr lang="en-GB" dirty="0"/>
              <a:t>K. Marx quote Available at: Izquotes.com</a:t>
            </a:r>
          </a:p>
        </p:txBody>
      </p:sp>
    </p:spTree>
    <p:extLst>
      <p:ext uri="{BB962C8B-B14F-4D97-AF65-F5344CB8AC3E}">
        <p14:creationId xmlns:p14="http://schemas.microsoft.com/office/powerpoint/2010/main" val="35624646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10789</TotalTime>
  <Words>368</Words>
  <Application>Microsoft Office PowerPoint</Application>
  <PresentationFormat>Widescreen</PresentationFormat>
  <Paragraphs>19</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Marxism , today I will be talking about the effects it has on many peoples lives.</vt:lpstr>
      <vt:lpstr>Karl Marx</vt:lpstr>
      <vt:lpstr>PowerPoint Presentation</vt:lpstr>
      <vt:lpstr>Karl Marx</vt:lpstr>
      <vt:lpstr>Karl Marx </vt:lpstr>
      <vt:lpstr>The definition of Marxism</vt:lpstr>
      <vt:lpstr>CONFLICT THEORY ACCORDING TO K MARX</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Marxism , today I will be talking about the effects it has on many peoples lives.</dc:title>
  <dc:creator>uni</dc:creator>
  <cp:lastModifiedBy>uni</cp:lastModifiedBy>
  <cp:revision>11</cp:revision>
  <dcterms:created xsi:type="dcterms:W3CDTF">2018-05-17T11:56:34Z</dcterms:created>
  <dcterms:modified xsi:type="dcterms:W3CDTF">2018-06-01T18:57:01Z</dcterms:modified>
</cp:coreProperties>
</file>