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4"/>
  </p:sldMasterIdLst>
  <p:notesMasterIdLst>
    <p:notesMasterId r:id="rId17"/>
  </p:notesMasterIdLst>
  <p:handoutMasterIdLst>
    <p:handoutMasterId r:id="rId18"/>
  </p:handoutMasterIdLst>
  <p:sldIdLst>
    <p:sldId id="256" r:id="rId5"/>
    <p:sldId id="309" r:id="rId6"/>
    <p:sldId id="296" r:id="rId7"/>
    <p:sldId id="293" r:id="rId8"/>
    <p:sldId id="310" r:id="rId9"/>
    <p:sldId id="278" r:id="rId10"/>
    <p:sldId id="311" r:id="rId11"/>
    <p:sldId id="312" r:id="rId12"/>
    <p:sldId id="284" r:id="rId13"/>
    <p:sldId id="313" r:id="rId14"/>
    <p:sldId id="314" r:id="rId15"/>
    <p:sldId id="31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06FB25-D144-6B21-BCF2-E46E660B58FB}" v="3804" dt="2025-10-13T02:37:26.756"/>
  </p1510:revLst>
</p1510:revInfo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5575" autoAdjust="0"/>
  </p:normalViewPr>
  <p:slideViewPr>
    <p:cSldViewPr snapToGrid="0">
      <p:cViewPr>
        <p:scale>
          <a:sx n="100" d="100"/>
          <a:sy n="100" d="100"/>
        </p:scale>
        <p:origin x="-182" y="-40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2299" y="7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Yasin (2411902)" userId="S::2411902@student.uwtsd.ac.uk::32c961c8-7f81-4c35-ab62-4788f1e95715" providerId="AD" clId="Web-{8C06FB25-D144-6B21-BCF2-E46E660B58FB}"/>
    <pc:docChg chg="modSld">
      <pc:chgData name="Mohammed Yasin (2411902)" userId="S::2411902@student.uwtsd.ac.uk::32c961c8-7f81-4c35-ab62-4788f1e95715" providerId="AD" clId="Web-{8C06FB25-D144-6B21-BCF2-E46E660B58FB}" dt="2025-10-13T02:37:26.756" v="3013" actId="20577"/>
      <pc:docMkLst>
        <pc:docMk/>
      </pc:docMkLst>
      <pc:sldChg chg="addSp delSp modSp">
        <pc:chgData name="Mohammed Yasin (2411902)" userId="S::2411902@student.uwtsd.ac.uk::32c961c8-7f81-4c35-ab62-4788f1e95715" providerId="AD" clId="Web-{8C06FB25-D144-6B21-BCF2-E46E660B58FB}" dt="2025-10-13T00:17:27.529" v="90" actId="20577"/>
        <pc:sldMkLst>
          <pc:docMk/>
          <pc:sldMk cId="4103437537" sldId="256"/>
        </pc:sldMkLst>
        <pc:spChg chg="del">
          <ac:chgData name="Mohammed Yasin (2411902)" userId="S::2411902@student.uwtsd.ac.uk::32c961c8-7f81-4c35-ab62-4788f1e95715" providerId="AD" clId="Web-{8C06FB25-D144-6B21-BCF2-E46E660B58FB}" dt="2025-10-13T00:09:38.676" v="1"/>
          <ac:spMkLst>
            <pc:docMk/>
            <pc:sldMk cId="4103437537" sldId="256"/>
            <ac:spMk id="3" creationId="{54E805BC-A19D-ACBB-8B26-51787824346E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0:16:23.574" v="62" actId="20577"/>
          <ac:spMkLst>
            <pc:docMk/>
            <pc:sldMk cId="4103437537" sldId="256"/>
            <ac:spMk id="4" creationId="{140983E0-FEBB-4B45-B00C-917965EBE17F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0:17:27.529" v="90" actId="20577"/>
          <ac:spMkLst>
            <pc:docMk/>
            <pc:sldMk cId="4103437537" sldId="256"/>
            <ac:spMk id="5" creationId="{E0DB9D88-9963-482B-B907-C09FB61E06F7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09:48.145" v="6" actId="14100"/>
          <ac:spMkLst>
            <pc:docMk/>
            <pc:sldMk cId="4103437537" sldId="256"/>
            <ac:spMk id="6" creationId="{F910E013-056C-0162-1662-B89D5AAD7246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14:45.429" v="11"/>
          <ac:spMkLst>
            <pc:docMk/>
            <pc:sldMk cId="4103437537" sldId="256"/>
            <ac:spMk id="9" creationId="{9527E0D4-192C-3570-1358-275CDFA25457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14:45.476" v="14"/>
          <ac:spMkLst>
            <pc:docMk/>
            <pc:sldMk cId="4103437537" sldId="256"/>
            <ac:spMk id="11" creationId="{3A4A3A13-F9BE-F85D-3BF8-495F867FE86A}"/>
          </ac:spMkLst>
        </pc:spChg>
        <pc:picChg chg="add del mod ord">
          <ac:chgData name="Mohammed Yasin (2411902)" userId="S::2411902@student.uwtsd.ac.uk::32c961c8-7f81-4c35-ab62-4788f1e95715" providerId="AD" clId="Web-{8C06FB25-D144-6B21-BCF2-E46E660B58FB}" dt="2025-10-13T00:10:11.333" v="9"/>
          <ac:picMkLst>
            <pc:docMk/>
            <pc:sldMk cId="4103437537" sldId="256"/>
            <ac:picMk id="2" creationId="{1B21C0D5-CF55-73B4-2322-8B18B008435B}"/>
          </ac:picMkLst>
        </pc:picChg>
        <pc:picChg chg="add mod ord">
          <ac:chgData name="Mohammed Yasin (2411902)" userId="S::2411902@student.uwtsd.ac.uk::32c961c8-7f81-4c35-ab62-4788f1e95715" providerId="AD" clId="Web-{8C06FB25-D144-6B21-BCF2-E46E660B58FB}" dt="2025-10-13T00:17:01.153" v="77" actId="1076"/>
          <ac:picMkLst>
            <pc:docMk/>
            <pc:sldMk cId="4103437537" sldId="256"/>
            <ac:picMk id="10" creationId="{6FFD8C4B-7436-3E4C-1ECF-7DDCC8EC0C84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22:11.509" v="2825" actId="20577"/>
        <pc:sldMkLst>
          <pc:docMk/>
          <pc:sldMk cId="1659097256" sldId="278"/>
        </pc:sldMkLst>
        <pc:spChg chg="add del mod">
          <ac:chgData name="Mohammed Yasin (2411902)" userId="S::2411902@student.uwtsd.ac.uk::32c961c8-7f81-4c35-ab62-4788f1e95715" providerId="AD" clId="Web-{8C06FB25-D144-6B21-BCF2-E46E660B58FB}" dt="2025-10-13T01:02:30.769" v="1053"/>
          <ac:spMkLst>
            <pc:docMk/>
            <pc:sldMk cId="1659097256" sldId="278"/>
            <ac:spMk id="3" creationId="{F58127A6-E6EA-7AAC-1420-1F384A9DB8B4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03:26.885" v="1073"/>
          <ac:spMkLst>
            <pc:docMk/>
            <pc:sldMk cId="1659097256" sldId="278"/>
            <ac:spMk id="4" creationId="{9F3170E4-ABD1-C703-8F37-C7C4B431CD16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05:03.742" v="1078"/>
          <ac:spMkLst>
            <pc:docMk/>
            <pc:sldMk cId="1659097256" sldId="278"/>
            <ac:spMk id="5" creationId="{3EBAD0E9-9E49-9B7A-3BEC-D87E75C62F7B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20:52.945" v="2812" actId="20577"/>
          <ac:spMkLst>
            <pc:docMk/>
            <pc:sldMk cId="1659097256" sldId="278"/>
            <ac:spMk id="6" creationId="{0559E4E2-EBBB-6332-DCF8-47D197410887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22:11.509" v="2825" actId="20577"/>
          <ac:spMkLst>
            <pc:docMk/>
            <pc:sldMk cId="1659097256" sldId="278"/>
            <ac:spMk id="7" creationId="{60211280-82B7-65C1-3F5C-5C778BB22BB7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12:23.076" v="1211" actId="14100"/>
          <ac:spMkLst>
            <pc:docMk/>
            <pc:sldMk cId="1659097256" sldId="278"/>
            <ac:spMk id="19" creationId="{046EB206-249B-419D-9FA7-A5F023D98A67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02:39.130" v="1056" actId="20577"/>
          <ac:spMkLst>
            <pc:docMk/>
            <pc:sldMk cId="1659097256" sldId="278"/>
            <ac:spMk id="40" creationId="{DCFF3E1F-B30E-456E-B549-C2DC299C87DD}"/>
          </ac:spMkLst>
        </pc:spChg>
        <pc:picChg chg="add mod">
          <ac:chgData name="Mohammed Yasin (2411902)" userId="S::2411902@student.uwtsd.ac.uk::32c961c8-7f81-4c35-ab62-4788f1e95715" providerId="AD" clId="Web-{8C06FB25-D144-6B21-BCF2-E46E660B58FB}" dt="2025-10-13T01:12:17.623" v="1210" actId="1076"/>
          <ac:picMkLst>
            <pc:docMk/>
            <pc:sldMk cId="1659097256" sldId="278"/>
            <ac:picMk id="8" creationId="{0F063D24-1D7A-4218-7CE1-446193081CF4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1:02:28.535" v="1052"/>
          <ac:picMkLst>
            <pc:docMk/>
            <pc:sldMk cId="1659097256" sldId="278"/>
            <ac:picMk id="38" creationId="{A576A505-D1FF-415A-B9B8-C4344E62B8C6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33:58.859" v="2956" actId="20577"/>
        <pc:sldMkLst>
          <pc:docMk/>
          <pc:sldMk cId="254120821" sldId="284"/>
        </pc:sldMkLst>
        <pc:spChg chg="add del mod">
          <ac:chgData name="Mohammed Yasin (2411902)" userId="S::2411902@student.uwtsd.ac.uk::32c961c8-7f81-4c35-ab62-4788f1e95715" providerId="AD" clId="Web-{8C06FB25-D144-6B21-BCF2-E46E660B58FB}" dt="2025-10-13T02:25:18.516" v="2857"/>
          <ac:spMkLst>
            <pc:docMk/>
            <pc:sldMk cId="254120821" sldId="284"/>
            <ac:spMk id="3" creationId="{7C8E2D34-9A9B-3654-264B-6EB18E5EC8F9}"/>
          </ac:spMkLst>
        </pc:spChg>
        <pc:spChg chg="add del">
          <ac:chgData name="Mohammed Yasin (2411902)" userId="S::2411902@student.uwtsd.ac.uk::32c961c8-7f81-4c35-ab62-4788f1e95715" providerId="AD" clId="Web-{8C06FB25-D144-6B21-BCF2-E46E660B58FB}" dt="2025-10-13T02:27:36.349" v="2903"/>
          <ac:spMkLst>
            <pc:docMk/>
            <pc:sldMk cId="254120821" sldId="284"/>
            <ac:spMk id="4" creationId="{B5C80988-5EAE-0648-CDF7-94E988283578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3:58.859" v="2956" actId="20577"/>
          <ac:spMkLst>
            <pc:docMk/>
            <pc:sldMk cId="254120821" sldId="284"/>
            <ac:spMk id="5" creationId="{520A5882-1EA5-5EF9-8301-B8CC5EBB0287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2:26:01.142" v="2901" actId="20577"/>
          <ac:spMkLst>
            <pc:docMk/>
            <pc:sldMk cId="254120821" sldId="284"/>
            <ac:spMk id="9" creationId="{0D27707A-0D74-4391-B40D-9DA61B878782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2:25:06.219" v="2855"/>
          <ac:spMkLst>
            <pc:docMk/>
            <pc:sldMk cId="254120821" sldId="284"/>
            <ac:spMk id="10" creationId="{5438B01A-F91F-4EF4-B5EE-178E2107B674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2:25:04.016" v="2854"/>
          <ac:spMkLst>
            <pc:docMk/>
            <pc:sldMk cId="254120821" sldId="284"/>
            <ac:spMk id="11" creationId="{AF0EA84E-37B0-4EF8-97A4-327D8F38CA75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2:25:10.500" v="2856"/>
          <ac:spMkLst>
            <pc:docMk/>
            <pc:sldMk cId="254120821" sldId="284"/>
            <ac:spMk id="12" creationId="{9513B9FD-5ED9-47A6-9D8D-02CE6F5384D6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25:04.016" v="2853"/>
          <ac:spMkLst>
            <pc:docMk/>
            <pc:sldMk cId="254120821" sldId="284"/>
            <ac:spMk id="13" creationId="{1C5759BA-D967-4688-A625-35405465AE65}"/>
          </ac:spMkLst>
        </pc:spChg>
      </pc:sldChg>
      <pc:sldChg chg="addSp delSp modSp">
        <pc:chgData name="Mohammed Yasin (2411902)" userId="S::2411902@student.uwtsd.ac.uk::32c961c8-7f81-4c35-ab62-4788f1e95715" providerId="AD" clId="Web-{8C06FB25-D144-6B21-BCF2-E46E660B58FB}" dt="2025-10-13T01:51:39.886" v="2052" actId="20577"/>
        <pc:sldMkLst>
          <pc:docMk/>
          <pc:sldMk cId="2432850407" sldId="293"/>
        </pc:sldMkLst>
        <pc:spChg chg="add del mod">
          <ac:chgData name="Mohammed Yasin (2411902)" userId="S::2411902@student.uwtsd.ac.uk::32c961c8-7f81-4c35-ab62-4788f1e95715" providerId="AD" clId="Web-{8C06FB25-D144-6B21-BCF2-E46E660B58FB}" dt="2025-10-13T00:52:53.098" v="754"/>
          <ac:spMkLst>
            <pc:docMk/>
            <pc:sldMk cId="2432850407" sldId="293"/>
            <ac:spMk id="3" creationId="{25D02326-F2FF-6BAD-A434-C25413171618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53:31.974" v="762"/>
          <ac:spMkLst>
            <pc:docMk/>
            <pc:sldMk cId="2432850407" sldId="293"/>
            <ac:spMk id="5" creationId="{B4737CE3-0FD4-F98E-C560-8F27FB4CDA50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0:36:02.231" v="427"/>
          <ac:spMkLst>
            <pc:docMk/>
            <pc:sldMk cId="2432850407" sldId="293"/>
            <ac:spMk id="6" creationId="{A9706B91-250D-4CF1-B325-5A9273131DFA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51:39.886" v="2052" actId="20577"/>
          <ac:spMkLst>
            <pc:docMk/>
            <pc:sldMk cId="2432850407" sldId="293"/>
            <ac:spMk id="7" creationId="{42B844A9-8E53-4442-8CBA-6B67F7C2DAEC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53:53.131" v="767"/>
          <ac:spMkLst>
            <pc:docMk/>
            <pc:sldMk cId="2432850407" sldId="293"/>
            <ac:spMk id="9" creationId="{0B77243D-28EB-3320-2F3E-49F79A9FFC45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55:13.227" v="788" actId="20577"/>
          <ac:spMkLst>
            <pc:docMk/>
            <pc:sldMk cId="2432850407" sldId="293"/>
            <ac:spMk id="10" creationId="{2CDC06EA-4F5E-0F36-DDA5-8DAA0C0C99B0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53:07.005" v="760"/>
          <ac:spMkLst>
            <pc:docMk/>
            <pc:sldMk cId="2432850407" sldId="293"/>
            <ac:spMk id="12" creationId="{A3ED649A-1852-2827-885A-7FF545428EC2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53:55.022" v="768"/>
          <ac:spMkLst>
            <pc:docMk/>
            <pc:sldMk cId="2432850407" sldId="293"/>
            <ac:spMk id="15" creationId="{78198CB3-7596-9A73-7F16-F90F2DD8A796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53:32.005" v="765"/>
          <ac:spMkLst>
            <pc:docMk/>
            <pc:sldMk cId="2432850407" sldId="293"/>
            <ac:spMk id="17" creationId="{D7619B66-8367-625C-AE66-6CB9E6F12A78}"/>
          </ac:spMkLst>
        </pc:spChg>
        <pc:picChg chg="add del mod ord">
          <ac:chgData name="Mohammed Yasin (2411902)" userId="S::2411902@student.uwtsd.ac.uk::32c961c8-7f81-4c35-ab62-4788f1e95715" providerId="AD" clId="Web-{8C06FB25-D144-6B21-BCF2-E46E660B58FB}" dt="2025-10-13T00:53:07.036" v="761"/>
          <ac:picMkLst>
            <pc:docMk/>
            <pc:sldMk cId="2432850407" sldId="293"/>
            <ac:picMk id="11" creationId="{102E220D-2F76-EB94-E989-758EB26E04D8}"/>
          </ac:picMkLst>
        </pc:picChg>
        <pc:picChg chg="add mod ord">
          <ac:chgData name="Mohammed Yasin (2411902)" userId="S::2411902@student.uwtsd.ac.uk::32c961c8-7f81-4c35-ab62-4788f1e95715" providerId="AD" clId="Web-{8C06FB25-D144-6B21-BCF2-E46E660B58FB}" dt="2025-10-13T00:53:45.209" v="766" actId="14100"/>
          <ac:picMkLst>
            <pc:docMk/>
            <pc:sldMk cId="2432850407" sldId="293"/>
            <ac:picMk id="16" creationId="{07ECE0A5-98BE-9A36-C2E4-B1E21F43314B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0:35:46.700" v="424"/>
          <ac:picMkLst>
            <pc:docMk/>
            <pc:sldMk cId="2432850407" sldId="293"/>
            <ac:picMk id="25" creationId="{ABE8B1C3-3716-432D-AEA3-138B3ADB4B11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0:35:45.028" v="423"/>
          <ac:picMkLst>
            <pc:docMk/>
            <pc:sldMk cId="2432850407" sldId="293"/>
            <ac:picMk id="29" creationId="{48D3C036-4E76-4346-A185-09B6625983C8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0:35:48.231" v="425"/>
          <ac:picMkLst>
            <pc:docMk/>
            <pc:sldMk cId="2432850407" sldId="293"/>
            <ac:picMk id="33" creationId="{5FDA72C0-B9C6-43C5-A7E4-ADA14BAE0D10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37:26.756" v="3013" actId="20577"/>
        <pc:sldMkLst>
          <pc:docMk/>
          <pc:sldMk cId="2169475745" sldId="296"/>
        </pc:sldMkLst>
        <pc:spChg chg="add del mod">
          <ac:chgData name="Mohammed Yasin (2411902)" userId="S::2411902@student.uwtsd.ac.uk::32c961c8-7f81-4c35-ab62-4788f1e95715" providerId="AD" clId="Web-{8C06FB25-D144-6B21-BCF2-E46E660B58FB}" dt="2025-10-13T00:29:05.109" v="240"/>
          <ac:spMkLst>
            <pc:docMk/>
            <pc:sldMk cId="2169475745" sldId="296"/>
            <ac:spMk id="5" creationId="{071BE722-CE10-457D-F7E5-E9F8663B1831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29:05.171" v="243"/>
          <ac:spMkLst>
            <pc:docMk/>
            <pc:sldMk cId="2169475745" sldId="296"/>
            <ac:spMk id="7" creationId="{ADF4635D-4146-1F82-BA6A-C8C5DBD9EAA4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2:37:26.756" v="3013" actId="20577"/>
          <ac:spMkLst>
            <pc:docMk/>
            <pc:sldMk cId="2169475745" sldId="296"/>
            <ac:spMk id="21" creationId="{12624401-DD7F-41EC-8255-1B883631DF24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45:13.739" v="1954" actId="14100"/>
          <ac:spMkLst>
            <pc:docMk/>
            <pc:sldMk cId="2169475745" sldId="296"/>
            <ac:spMk id="78" creationId="{16FF3F7F-0FCE-41C0-AFCB-B82DA0F93C9D}"/>
          </ac:spMkLst>
        </pc:spChg>
        <pc:picChg chg="add mod ord">
          <ac:chgData name="Mohammed Yasin (2411902)" userId="S::2411902@student.uwtsd.ac.uk::32c961c8-7f81-4c35-ab62-4788f1e95715" providerId="AD" clId="Web-{8C06FB25-D144-6B21-BCF2-E46E660B58FB}" dt="2025-10-13T01:45:42.677" v="1960" actId="14100"/>
          <ac:picMkLst>
            <pc:docMk/>
            <pc:sldMk cId="2169475745" sldId="296"/>
            <ac:picMk id="6" creationId="{B86B5519-D216-9E44-2F27-AD7CD9ECCEFD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0:18:45.749" v="99"/>
          <ac:picMkLst>
            <pc:docMk/>
            <pc:sldMk cId="2169475745" sldId="296"/>
            <ac:picMk id="12" creationId="{9DBD693D-C017-4A81-A541-E61AC5BDB2B7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0:28:15.286" v="239" actId="20577"/>
        <pc:sldMkLst>
          <pc:docMk/>
          <pc:sldMk cId="1364216937" sldId="309"/>
        </pc:sldMkLst>
        <pc:spChg chg="add del mod">
          <ac:chgData name="Mohammed Yasin (2411902)" userId="S::2411902@student.uwtsd.ac.uk::32c961c8-7f81-4c35-ab62-4788f1e95715" providerId="AD" clId="Web-{8C06FB25-D144-6B21-BCF2-E46E660B58FB}" dt="2025-10-13T00:20:23.942" v="102"/>
          <ac:spMkLst>
            <pc:docMk/>
            <pc:sldMk cId="1364216937" sldId="309"/>
            <ac:spMk id="4" creationId="{579A476D-59B0-BE33-BD7F-9532B545C759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0:20:59.725" v="112" actId="14100"/>
          <ac:spMkLst>
            <pc:docMk/>
            <pc:sldMk cId="1364216937" sldId="309"/>
            <ac:spMk id="6" creationId="{406C0716-5D59-43AE-A330-C9AC7B2CD347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0:22:34.355" v="124" actId="20577"/>
          <ac:spMkLst>
            <pc:docMk/>
            <pc:sldMk cId="1364216937" sldId="309"/>
            <ac:spMk id="7" creationId="{9E6680CE-A768-4BCE-A8EF-EEDE6ABA3F03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24:41.609" v="135"/>
          <ac:spMkLst>
            <pc:docMk/>
            <pc:sldMk cId="1364216937" sldId="309"/>
            <ac:spMk id="8" creationId="{3FFE9CFC-6C38-ABA8-9FB4-E08A36B075AF}"/>
          </ac:spMkLst>
        </pc:spChg>
        <pc:spChg chg="add del">
          <ac:chgData name="Mohammed Yasin (2411902)" userId="S::2411902@student.uwtsd.ac.uk::32c961c8-7f81-4c35-ab62-4788f1e95715" providerId="AD" clId="Web-{8C06FB25-D144-6B21-BCF2-E46E660B58FB}" dt="2025-10-13T00:21:16.039" v="114"/>
          <ac:spMkLst>
            <pc:docMk/>
            <pc:sldMk cId="1364216937" sldId="309"/>
            <ac:spMk id="10" creationId="{6F5F14D2-9040-EDD4-7B12-47A56E862A70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0:22:43.058" v="127"/>
          <ac:spMkLst>
            <pc:docMk/>
            <pc:sldMk cId="1364216937" sldId="309"/>
            <ac:spMk id="12" creationId="{7E064C31-E25A-332C-5949-55D5A0AC9E58}"/>
          </ac:spMkLst>
        </pc:spChg>
        <pc:spChg chg="add del">
          <ac:chgData name="Mohammed Yasin (2411902)" userId="S::2411902@student.uwtsd.ac.uk::32c961c8-7f81-4c35-ab62-4788f1e95715" providerId="AD" clId="Web-{8C06FB25-D144-6B21-BCF2-E46E660B58FB}" dt="2025-10-13T00:24:58.781" v="137"/>
          <ac:spMkLst>
            <pc:docMk/>
            <pc:sldMk cId="1364216937" sldId="309"/>
            <ac:spMk id="14" creationId="{45E21B00-634A-A714-7A57-93844F70DDED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0:28:15.286" v="239" actId="20577"/>
          <ac:spMkLst>
            <pc:docMk/>
            <pc:sldMk cId="1364216937" sldId="309"/>
            <ac:spMk id="15" creationId="{F5FC41E1-E604-7EB9-6384-5A39BC81E264}"/>
          </ac:spMkLst>
        </pc:spChg>
        <pc:grpChg chg="del">
          <ac:chgData name="Mohammed Yasin (2411902)" userId="S::2411902@student.uwtsd.ac.uk::32c961c8-7f81-4c35-ab62-4788f1e95715" providerId="AD" clId="Web-{8C06FB25-D144-6B21-BCF2-E46E660B58FB}" dt="2025-10-13T00:17:44.154" v="92"/>
          <ac:grpSpMkLst>
            <pc:docMk/>
            <pc:sldMk cId="1364216937" sldId="309"/>
            <ac:grpSpMk id="37" creationId="{55C8AD2F-5B7B-44EB-AEC6-DB915E954A7A}"/>
          </ac:grpSpMkLst>
        </pc:grpChg>
        <pc:picChg chg="del">
          <ac:chgData name="Mohammed Yasin (2411902)" userId="S::2411902@student.uwtsd.ac.uk::32c961c8-7f81-4c35-ab62-4788f1e95715" providerId="AD" clId="Web-{8C06FB25-D144-6B21-BCF2-E46E660B58FB}" dt="2025-10-13T00:17:46.592" v="93"/>
          <ac:picMkLst>
            <pc:docMk/>
            <pc:sldMk cId="1364216937" sldId="309"/>
            <ac:picMk id="3" creationId="{B215DAF7-697E-4013-BCEC-FA9E30C7A9EB}"/>
          </ac:picMkLst>
        </pc:picChg>
        <pc:picChg chg="add del mod ord">
          <ac:chgData name="Mohammed Yasin (2411902)" userId="S::2411902@student.uwtsd.ac.uk::32c961c8-7f81-4c35-ab62-4788f1e95715" providerId="AD" clId="Web-{8C06FB25-D144-6B21-BCF2-E46E660B58FB}" dt="2025-10-13T00:22:40.027" v="126"/>
          <ac:picMkLst>
            <pc:docMk/>
            <pc:sldMk cId="1364216937" sldId="309"/>
            <ac:picMk id="9" creationId="{687E5A40-A52F-C62D-4CDF-16E6C7621BCE}"/>
          </ac:picMkLst>
        </pc:picChg>
        <pc:picChg chg="add mod ord">
          <ac:chgData name="Mohammed Yasin (2411902)" userId="S::2411902@student.uwtsd.ac.uk::32c961c8-7f81-4c35-ab62-4788f1e95715" providerId="AD" clId="Web-{8C06FB25-D144-6B21-BCF2-E46E660B58FB}" dt="2025-10-13T00:25:18.828" v="140" actId="14100"/>
          <ac:picMkLst>
            <pc:docMk/>
            <pc:sldMk cId="1364216937" sldId="309"/>
            <ac:picMk id="13" creationId="{DBB5CBC1-1357-4DD3-E8CD-DC8C938E6302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0:17:50.014" v="94"/>
          <ac:picMkLst>
            <pc:docMk/>
            <pc:sldMk cId="1364216937" sldId="309"/>
            <ac:picMk id="19" creationId="{87124CE7-F971-49E7-B50B-C260A251A8F7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24:21.484" v="2843" actId="20577"/>
        <pc:sldMkLst>
          <pc:docMk/>
          <pc:sldMk cId="2491445502" sldId="310"/>
        </pc:sldMkLst>
        <pc:spChg chg="add mod">
          <ac:chgData name="Mohammed Yasin (2411902)" userId="S::2411902@student.uwtsd.ac.uk::32c961c8-7f81-4c35-ab62-4788f1e95715" providerId="AD" clId="Web-{8C06FB25-D144-6B21-BCF2-E46E660B58FB}" dt="2025-10-13T02:24:00.542" v="2838" actId="20577"/>
          <ac:spMkLst>
            <pc:docMk/>
            <pc:sldMk cId="2491445502" sldId="310"/>
            <ac:spMk id="3" creationId="{D6A6493B-1305-2B11-9273-51FD14C1030B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2:24:21.484" v="2843" actId="20577"/>
          <ac:spMkLst>
            <pc:docMk/>
            <pc:sldMk cId="2491445502" sldId="310"/>
            <ac:spMk id="6" creationId="{008EA085-8D6A-4288-99D9-03A368AD97DF}"/>
          </ac:spMkLst>
        </pc:spChg>
        <pc:graphicFrameChg chg="del mod modGraphic">
          <ac:chgData name="Mohammed Yasin (2411902)" userId="S::2411902@student.uwtsd.ac.uk::32c961c8-7f81-4c35-ab62-4788f1e95715" providerId="AD" clId="Web-{8C06FB25-D144-6B21-BCF2-E46E660B58FB}" dt="2025-10-13T00:55:24.134" v="791"/>
          <ac:graphicFrameMkLst>
            <pc:docMk/>
            <pc:sldMk cId="2491445502" sldId="310"/>
            <ac:graphicFrameMk id="16" creationId="{C2E5515A-C7E3-4090-AE2D-26DAD4C012FC}"/>
          </ac:graphicFrameMkLst>
        </pc:graphicFrame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19:47.615" v="2810" actId="20577"/>
        <pc:sldMkLst>
          <pc:docMk/>
          <pc:sldMk cId="1130864860" sldId="311"/>
        </pc:sldMkLst>
        <pc:spChg chg="add del mod">
          <ac:chgData name="Mohammed Yasin (2411902)" userId="S::2411902@student.uwtsd.ac.uk::32c961c8-7f81-4c35-ab62-4788f1e95715" providerId="AD" clId="Web-{8C06FB25-D144-6B21-BCF2-E46E660B58FB}" dt="2025-10-13T01:17:23.223" v="1240"/>
          <ac:spMkLst>
            <pc:docMk/>
            <pc:sldMk cId="1130864860" sldId="311"/>
            <ac:spMk id="3" creationId="{E19EB5D2-5A89-02FE-2D3D-406F9D32895F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7:33.661" v="1241"/>
          <ac:spMkLst>
            <pc:docMk/>
            <pc:sldMk cId="1130864860" sldId="311"/>
            <ac:spMk id="7" creationId="{B9F308D1-6A07-EC5A-80FB-12ED37687D11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32:28.336" v="1752" actId="20577"/>
          <ac:spMkLst>
            <pc:docMk/>
            <pc:sldMk cId="1130864860" sldId="311"/>
            <ac:spMk id="8" creationId="{510A0993-416C-4F00-B9F6-CC36287DBBF8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7:35.505" v="1242"/>
          <ac:spMkLst>
            <pc:docMk/>
            <pc:sldMk cId="1130864860" sldId="311"/>
            <ac:spMk id="10" creationId="{754595FE-125B-DEC6-67FD-CE583F218196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7:37.114" v="1243"/>
          <ac:spMkLst>
            <pc:docMk/>
            <pc:sldMk cId="1130864860" sldId="311"/>
            <ac:spMk id="12" creationId="{E3A1BCB2-32BC-497F-90AD-B45C242D8BAE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7:50.411" v="1248"/>
          <ac:spMkLst>
            <pc:docMk/>
            <pc:sldMk cId="1130864860" sldId="311"/>
            <ac:spMk id="14" creationId="{8257F108-EC20-BD43-3515-4D94F0C3CA60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8:51.365" v="1256"/>
          <ac:spMkLst>
            <pc:docMk/>
            <pc:sldMk cId="1130864860" sldId="311"/>
            <ac:spMk id="16" creationId="{2C5B3702-4F2B-686C-C232-4F40B9960890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8:54.787" v="1258"/>
          <ac:spMkLst>
            <pc:docMk/>
            <pc:sldMk cId="1130864860" sldId="311"/>
            <ac:spMk id="18" creationId="{8BB2BCE4-D81E-B995-65B1-ED185074846C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8:16.880" v="1255"/>
          <ac:spMkLst>
            <pc:docMk/>
            <pc:sldMk cId="1130864860" sldId="311"/>
            <ac:spMk id="19" creationId="{504D54F1-8D5E-5CC2-E51E-F8702C2E591A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19:00.662" v="1261"/>
          <ac:spMkLst>
            <pc:docMk/>
            <pc:sldMk cId="1130864860" sldId="311"/>
            <ac:spMk id="21" creationId="{92E9B841-FE5B-41AB-47EA-B2D4B999221B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27:50.081" v="1646"/>
          <ac:spMkLst>
            <pc:docMk/>
            <pc:sldMk cId="1130864860" sldId="311"/>
            <ac:spMk id="23" creationId="{9A13E59E-E149-4929-8C6D-53CAB0CA2762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1:17:41.067" v="1246"/>
          <ac:spMkLst>
            <pc:docMk/>
            <pc:sldMk cId="1130864860" sldId="311"/>
            <ac:spMk id="24" creationId="{A408DF1D-F5DB-4E7A-9020-52C5A0618697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1:17:41.036" v="1245"/>
          <ac:spMkLst>
            <pc:docMk/>
            <pc:sldMk cId="1130864860" sldId="311"/>
            <ac:spMk id="25" creationId="{F1477362-83E6-4A64-90A5-6AE1D9A067CE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1:17:43.411" v="1247"/>
          <ac:spMkLst>
            <pc:docMk/>
            <pc:sldMk cId="1130864860" sldId="311"/>
            <ac:spMk id="26" creationId="{3883B26B-8063-4BE1-AD04-62A490E0FB69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1:21:50.023" v="1372" actId="20577"/>
          <ac:spMkLst>
            <pc:docMk/>
            <pc:sldMk cId="1130864860" sldId="311"/>
            <ac:spMk id="27" creationId="{851064B1-9208-4C06-ACC6-88E3C556297F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1:18:56.802" v="1259"/>
          <ac:spMkLst>
            <pc:docMk/>
            <pc:sldMk cId="1130864860" sldId="311"/>
            <ac:spMk id="28" creationId="{83984FD9-8CE0-4908-A1B2-8D31E8ACC5E8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1:28:50.504" v="1666"/>
          <ac:spMkLst>
            <pc:docMk/>
            <pc:sldMk cId="1130864860" sldId="311"/>
            <ac:spMk id="29" creationId="{D85934F7-C290-4F79-AB58-13AAA42989E6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1:18:58.802" v="1260"/>
          <ac:spMkLst>
            <pc:docMk/>
            <pc:sldMk cId="1130864860" sldId="311"/>
            <ac:spMk id="30" creationId="{8217AC58-BD37-44D1-94EA-4AB41F3A3CE5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19:47.615" v="2810" actId="20577"/>
          <ac:spMkLst>
            <pc:docMk/>
            <pc:sldMk cId="1130864860" sldId="311"/>
            <ac:spMk id="36" creationId="{ABA50BD3-E173-F30C-2AE7-083D5D4F0C4F}"/>
          </ac:spMkLst>
        </pc:spChg>
        <pc:spChg chg="add del mod">
          <ac:chgData name="Mohammed Yasin (2411902)" userId="S::2411902@student.uwtsd.ac.uk::32c961c8-7f81-4c35-ab62-4788f1e95715" providerId="AD" clId="Web-{8C06FB25-D144-6B21-BCF2-E46E660B58FB}" dt="2025-10-13T01:28:58.738" v="1667"/>
          <ac:spMkLst>
            <pc:docMk/>
            <pc:sldMk cId="1130864860" sldId="311"/>
            <ac:spMk id="38" creationId="{B795EE70-19DC-C15E-E649-7918EC19AB52}"/>
          </ac:spMkLst>
        </pc:spChg>
        <pc:picChg chg="del">
          <ac:chgData name="Mohammed Yasin (2411902)" userId="S::2411902@student.uwtsd.ac.uk::32c961c8-7f81-4c35-ab62-4788f1e95715" providerId="AD" clId="Web-{8C06FB25-D144-6B21-BCF2-E46E660B58FB}" dt="2025-10-13T01:17:15.692" v="1236"/>
          <ac:picMkLst>
            <pc:docMk/>
            <pc:sldMk cId="1130864860" sldId="311"/>
            <ac:picMk id="32" creationId="{EC8B4428-A350-4462-B7CB-B11DFAB7F401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1:17:17.317" v="1237"/>
          <ac:picMkLst>
            <pc:docMk/>
            <pc:sldMk cId="1130864860" sldId="311"/>
            <ac:picMk id="33" creationId="{392F1A22-223E-4567-A317-78E5256A8AF1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1:17:19.723" v="1238"/>
          <ac:picMkLst>
            <pc:docMk/>
            <pc:sldMk cId="1130864860" sldId="311"/>
            <ac:picMk id="34" creationId="{77D780DE-642C-4FFA-9F13-DB1D96E6B3A7}"/>
          </ac:picMkLst>
        </pc:picChg>
        <pc:picChg chg="del">
          <ac:chgData name="Mohammed Yasin (2411902)" userId="S::2411902@student.uwtsd.ac.uk::32c961c8-7f81-4c35-ab62-4788f1e95715" providerId="AD" clId="Web-{8C06FB25-D144-6B21-BCF2-E46E660B58FB}" dt="2025-10-13T01:17:20.973" v="1239"/>
          <ac:picMkLst>
            <pc:docMk/>
            <pc:sldMk cId="1130864860" sldId="311"/>
            <ac:picMk id="35" creationId="{723F8DA9-B726-455F-8A2E-24E545B0CD85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19:30.974" v="2808" actId="20577"/>
        <pc:sldMkLst>
          <pc:docMk/>
          <pc:sldMk cId="194787411" sldId="312"/>
        </pc:sldMkLst>
        <pc:spChg chg="mod">
          <ac:chgData name="Mohammed Yasin (2411902)" userId="S::2411902@student.uwtsd.ac.uk::32c961c8-7f81-4c35-ab62-4788f1e95715" providerId="AD" clId="Web-{8C06FB25-D144-6B21-BCF2-E46E660B58FB}" dt="2025-10-13T01:52:50.949" v="2056" actId="1076"/>
          <ac:spMkLst>
            <pc:docMk/>
            <pc:sldMk cId="194787411" sldId="312"/>
            <ac:spMk id="8" creationId="{EB9ACA87-40B7-4FF5-A212-F08614F0FEA9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19:30.974" v="2808" actId="20577"/>
          <ac:spMkLst>
            <pc:docMk/>
            <pc:sldMk cId="194787411" sldId="312"/>
            <ac:spMk id="18" creationId="{6C09DBE7-7068-AF85-8FDB-64A0B30D18D2}"/>
          </ac:spMkLst>
        </pc:spChg>
        <pc:graphicFrameChg chg="del">
          <ac:chgData name="Mohammed Yasin (2411902)" userId="S::2411902@student.uwtsd.ac.uk::32c961c8-7f81-4c35-ab62-4788f1e95715" providerId="AD" clId="Web-{8C06FB25-D144-6B21-BCF2-E46E660B58FB}" dt="2025-10-13T01:33:01.357" v="1776"/>
          <ac:graphicFrameMkLst>
            <pc:docMk/>
            <pc:sldMk cId="194787411" sldId="312"/>
            <ac:graphicFrameMk id="16" creationId="{456C4F59-0278-4F82-A986-76CCCF1B32C3}"/>
          </ac:graphicFrameMkLst>
        </pc:graphicFrame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34:32.017" v="2964"/>
        <pc:sldMkLst>
          <pc:docMk/>
          <pc:sldMk cId="1069414307" sldId="313"/>
        </pc:sldMkLst>
        <pc:spChg chg="add mod">
          <ac:chgData name="Mohammed Yasin (2411902)" userId="S::2411902@student.uwtsd.ac.uk::32c961c8-7f81-4c35-ab62-4788f1e95715" providerId="AD" clId="Web-{8C06FB25-D144-6B21-BCF2-E46E660B58FB}" dt="2025-10-13T02:34:31.783" v="2958"/>
          <ac:spMkLst>
            <pc:docMk/>
            <pc:sldMk cId="1069414307" sldId="313"/>
            <ac:spMk id="3" creationId="{3410B19A-8BD6-700C-3341-BEEE1147AC25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1.829" v="2959"/>
          <ac:spMkLst>
            <pc:docMk/>
            <pc:sldMk cId="1069414307" sldId="313"/>
            <ac:spMk id="5" creationId="{9D1F1AC2-E472-72E4-5588-962BD1B5C927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1.861" v="2960"/>
          <ac:spMkLst>
            <pc:docMk/>
            <pc:sldMk cId="1069414307" sldId="313"/>
            <ac:spMk id="7" creationId="{8A7081FB-0703-50EB-8D3C-80DEBD73B527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1.907" v="2961"/>
          <ac:spMkLst>
            <pc:docMk/>
            <pc:sldMk cId="1069414307" sldId="313"/>
            <ac:spMk id="9" creationId="{E86C385E-2A83-4136-656B-05F447BDAC98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2.017" v="2964"/>
          <ac:spMkLst>
            <pc:docMk/>
            <pc:sldMk cId="1069414307" sldId="313"/>
            <ac:spMk id="10" creationId="{9CFD6F30-C9E3-41A0-A55E-9481AC7276FD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939" v="2962"/>
          <ac:spMkLst>
            <pc:docMk/>
            <pc:sldMk cId="1069414307" sldId="313"/>
            <ac:spMk id="11" creationId="{4143CD2B-9160-40FC-B238-1804C79D3CD1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986" v="2963"/>
          <ac:spMkLst>
            <pc:docMk/>
            <pc:sldMk cId="1069414307" sldId="313"/>
            <ac:spMk id="12" creationId="{EC1E3811-D41A-4D85-B150-7AFDC5F573DA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783" v="2958"/>
          <ac:spMkLst>
            <pc:docMk/>
            <pc:sldMk cId="1069414307" sldId="313"/>
            <ac:spMk id="13" creationId="{5D1447B0-7DAE-44A9-A8BE-72B03AE0D2A4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829" v="2959"/>
          <ac:spMkLst>
            <pc:docMk/>
            <pc:sldMk cId="1069414307" sldId="313"/>
            <ac:spMk id="14" creationId="{676B6EE6-2415-4EFC-A00B-D8ECAA729DC6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861" v="2960"/>
          <ac:spMkLst>
            <pc:docMk/>
            <pc:sldMk cId="1069414307" sldId="313"/>
            <ac:spMk id="15" creationId="{F6191A93-3D1D-4E77-AD7E-00490FF6ABDE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907" v="2961"/>
          <ac:spMkLst>
            <pc:docMk/>
            <pc:sldMk cId="1069414307" sldId="313"/>
            <ac:spMk id="16" creationId="{D4DD2265-8935-4BBA-BE56-04459C5EF47C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1.751" v="2957"/>
          <ac:spMkLst>
            <pc:docMk/>
            <pc:sldMk cId="1069414307" sldId="313"/>
            <ac:spMk id="18" creationId="{FFD1F529-2D77-4818-9F9E-8E00A6C12059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1.939" v="2962"/>
          <ac:spMkLst>
            <pc:docMk/>
            <pc:sldMk cId="1069414307" sldId="313"/>
            <ac:spMk id="20" creationId="{9E629138-6E4D-0D38-369F-8BBF93E96C15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1.986" v="2963"/>
          <ac:spMkLst>
            <pc:docMk/>
            <pc:sldMk cId="1069414307" sldId="313"/>
            <ac:spMk id="22" creationId="{FEA28D1B-4084-EF5E-9146-E8FBFB02F565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2.017" v="2964"/>
          <ac:spMkLst>
            <pc:docMk/>
            <pc:sldMk cId="1069414307" sldId="313"/>
            <ac:spMk id="24" creationId="{9A7CD206-A782-D38C-B20E-7C40F8519A98}"/>
          </ac:spMkLst>
        </pc:sp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34:36.705" v="2968"/>
        <pc:sldMkLst>
          <pc:docMk/>
          <pc:sldMk cId="83223309" sldId="314"/>
        </pc:sldMkLst>
        <pc:spChg chg="add mod">
          <ac:chgData name="Mohammed Yasin (2411902)" userId="S::2411902@student.uwtsd.ac.uk::32c961c8-7f81-4c35-ab62-4788f1e95715" providerId="AD" clId="Web-{8C06FB25-D144-6B21-BCF2-E46E660B58FB}" dt="2025-10-13T02:34:36.642" v="2966"/>
          <ac:spMkLst>
            <pc:docMk/>
            <pc:sldMk cId="83223309" sldId="314"/>
            <ac:spMk id="3" creationId="{B26C1C51-511F-2455-EFF9-4C0FA3025A84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6.673" v="2967"/>
          <ac:spMkLst>
            <pc:docMk/>
            <pc:sldMk cId="83223309" sldId="314"/>
            <ac:spMk id="5" creationId="{4832CFAA-9A74-9809-2BE7-5614E798BC5C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6.611" v="2965"/>
          <ac:spMkLst>
            <pc:docMk/>
            <pc:sldMk cId="83223309" sldId="314"/>
            <ac:spMk id="6" creationId="{E8CCD21D-4248-452B-8F33-0CCBF2C50FEE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36.705" v="2968"/>
          <ac:spMkLst>
            <pc:docMk/>
            <pc:sldMk cId="83223309" sldId="314"/>
            <ac:spMk id="9" creationId="{D7F4EDEB-7505-9A5A-6D82-3F37BE5DF53C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6.705" v="2968"/>
          <ac:spMkLst>
            <pc:docMk/>
            <pc:sldMk cId="83223309" sldId="314"/>
            <ac:spMk id="12" creationId="{02C7D812-0771-4D00-92C7-CB0E83EE75A5}"/>
          </ac:spMkLst>
        </pc:spChg>
        <pc:spChg chg="del">
          <ac:chgData name="Mohammed Yasin (2411902)" userId="S::2411902@student.uwtsd.ac.uk::32c961c8-7f81-4c35-ab62-4788f1e95715" providerId="AD" clId="Web-{8C06FB25-D144-6B21-BCF2-E46E660B58FB}" dt="2025-10-13T02:34:36.673" v="2967"/>
          <ac:spMkLst>
            <pc:docMk/>
            <pc:sldMk cId="83223309" sldId="314"/>
            <ac:spMk id="13" creationId="{02338824-BECA-4FA6-8497-F1FDE9B960EF}"/>
          </ac:spMkLst>
        </pc:spChg>
        <pc:picChg chg="del">
          <ac:chgData name="Mohammed Yasin (2411902)" userId="S::2411902@student.uwtsd.ac.uk::32c961c8-7f81-4c35-ab62-4788f1e95715" providerId="AD" clId="Web-{8C06FB25-D144-6B21-BCF2-E46E660B58FB}" dt="2025-10-13T02:34:36.642" v="2966"/>
          <ac:picMkLst>
            <pc:docMk/>
            <pc:sldMk cId="83223309" sldId="314"/>
            <ac:picMk id="26" creationId="{BA2BB443-534E-40FE-9FA6-A8C4647FF1B7}"/>
          </ac:picMkLst>
        </pc:picChg>
      </pc:sldChg>
      <pc:sldChg chg="addSp delSp modSp">
        <pc:chgData name="Mohammed Yasin (2411902)" userId="S::2411902@student.uwtsd.ac.uk::32c961c8-7f81-4c35-ab62-4788f1e95715" providerId="AD" clId="Web-{8C06FB25-D144-6B21-BCF2-E46E660B58FB}" dt="2025-10-13T02:34:52.252" v="2976"/>
        <pc:sldMkLst>
          <pc:docMk/>
          <pc:sldMk cId="1684746586" sldId="315"/>
        </pc:sldMkLst>
        <pc:spChg chg="add mod">
          <ac:chgData name="Mohammed Yasin (2411902)" userId="S::2411902@student.uwtsd.ac.uk::32c961c8-7f81-4c35-ab62-4788f1e95715" providerId="AD" clId="Web-{8C06FB25-D144-6B21-BCF2-E46E660B58FB}" dt="2025-10-13T02:34:39.736" v="2969"/>
          <ac:spMkLst>
            <pc:docMk/>
            <pc:sldMk cId="1684746586" sldId="315"/>
            <ac:spMk id="3" creationId="{4CA46D6C-680D-D3E7-A757-A7AA8038970E}"/>
          </ac:spMkLst>
        </pc:spChg>
        <pc:spChg chg="add mod">
          <ac:chgData name="Mohammed Yasin (2411902)" userId="S::2411902@student.uwtsd.ac.uk::32c961c8-7f81-4c35-ab62-4788f1e95715" providerId="AD" clId="Web-{8C06FB25-D144-6B21-BCF2-E46E660B58FB}" dt="2025-10-13T02:34:52.252" v="2976"/>
          <ac:spMkLst>
            <pc:docMk/>
            <pc:sldMk cId="1684746586" sldId="315"/>
            <ac:spMk id="5" creationId="{0BF04D72-D21D-AB80-05F8-511A97EA2567}"/>
          </ac:spMkLst>
        </pc:spChg>
        <pc:spChg chg="del mod">
          <ac:chgData name="Mohammed Yasin (2411902)" userId="S::2411902@student.uwtsd.ac.uk::32c961c8-7f81-4c35-ab62-4788f1e95715" providerId="AD" clId="Web-{8C06FB25-D144-6B21-BCF2-E46E660B58FB}" dt="2025-10-13T02:34:52.252" v="2976"/>
          <ac:spMkLst>
            <pc:docMk/>
            <pc:sldMk cId="1684746586" sldId="315"/>
            <ac:spMk id="12" creationId="{DF9B1D76-03F2-436A-9708-6B223EA28E13}"/>
          </ac:spMkLst>
        </pc:spChg>
        <pc:spChg chg="mod">
          <ac:chgData name="Mohammed Yasin (2411902)" userId="S::2411902@student.uwtsd.ac.uk::32c961c8-7f81-4c35-ab62-4788f1e95715" providerId="AD" clId="Web-{8C06FB25-D144-6B21-BCF2-E46E660B58FB}" dt="2025-10-13T02:34:50.377" v="2975" actId="20577"/>
          <ac:spMkLst>
            <pc:docMk/>
            <pc:sldMk cId="1684746586" sldId="315"/>
            <ac:spMk id="13" creationId="{A3DCB960-67E1-4D7A-A166-F7BC92386A28}"/>
          </ac:spMkLst>
        </pc:spChg>
        <pc:picChg chg="del">
          <ac:chgData name="Mohammed Yasin (2411902)" userId="S::2411902@student.uwtsd.ac.uk::32c961c8-7f81-4c35-ab62-4788f1e95715" providerId="AD" clId="Web-{8C06FB25-D144-6B21-BCF2-E46E660B58FB}" dt="2025-10-13T02:34:39.736" v="2969"/>
          <ac:picMkLst>
            <pc:docMk/>
            <pc:sldMk cId="1684746586" sldId="315"/>
            <ac:picMk id="36" creationId="{BB3E2B51-62E1-4C2D-86B7-1C4FF75F21CD}"/>
          </ac:picMkLst>
        </pc:picChg>
      </pc:sldChg>
    </pc:docChg>
  </pc:docChgLst>
  <pc:docChgLst>
    <pc:chgData name="Mohammed Yasin (2411902)" userId="S::2411902@student.uwtsd.ac.uk::32c961c8-7f81-4c35-ab62-4788f1e95715" providerId="AD" clId="Web-{877F9374-5B48-7B31-FB45-4DC423692B9D}"/>
    <pc:docChg chg="modSld">
      <pc:chgData name="Mohammed Yasin (2411902)" userId="S::2411902@student.uwtsd.ac.uk::32c961c8-7f81-4c35-ab62-4788f1e95715" providerId="AD" clId="Web-{877F9374-5B48-7B31-FB45-4DC423692B9D}" dt="2025-10-10T19:17:36.719" v="0"/>
      <pc:docMkLst>
        <pc:docMk/>
      </pc:docMkLst>
      <pc:sldChg chg="addSp delSp modSp">
        <pc:chgData name="Mohammed Yasin (2411902)" userId="S::2411902@student.uwtsd.ac.uk::32c961c8-7f81-4c35-ab62-4788f1e95715" providerId="AD" clId="Web-{877F9374-5B48-7B31-FB45-4DC423692B9D}" dt="2025-10-10T19:17:36.719" v="0"/>
        <pc:sldMkLst>
          <pc:docMk/>
          <pc:sldMk cId="4103437537" sldId="25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132FF3-00C3-45FE-8501-B8F9D16571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D83E6F-356D-4DFE-9AA3-675AB04480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10618-3E38-4CD7-8875-0133B3A8EF5D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F9CB11-025B-45E9-A55D-3FB3C383EA9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D03088-6A83-46E0-9E61-CCAF7C22853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23264-6C96-4D2A-B867-76FEADB59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535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FA7AE-61BF-43B4-B36F-68C449FF1070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C81A1-5F9C-4C15-B6E5-49FBACAD2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367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18E17-E86B-4918-AC6E-373CA9D866B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720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18E17-E86B-4918-AC6E-373CA9D866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070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3AC3AA-9C47-4E0B-BAC0-E8DEA4AD5A4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437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3AC3AA-9C47-4E0B-BAC0-E8DEA4AD5A4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60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18E17-E86B-4918-AC6E-373CA9D866B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450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Bottom Right">
            <a:extLst>
              <a:ext uri="{FF2B5EF4-FFF2-40B4-BE49-F238E27FC236}">
                <a16:creationId xmlns:a16="http://schemas.microsoft.com/office/drawing/2014/main" id="{0CBC73C8-CC60-49A5-BC76-BA8E43BB8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24" name="Graphic 157">
              <a:extLst>
                <a:ext uri="{FF2B5EF4-FFF2-40B4-BE49-F238E27FC236}">
                  <a16:creationId xmlns:a16="http://schemas.microsoft.com/office/drawing/2014/main" id="{A2B94463-7088-4D2A-B55D-9C55F9570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5785D7F3-06BB-480E-A58D-A8E0EB87C4D4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208AE46A-A447-444D-9163-96E61EC48767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41997203-3E59-4097-B832-06B249C6761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B5D4D033-43E9-4776-9E25-97767380D8CC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FE52F424-D385-43AD-AE40-3D9501923110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5E32ABCD-6C91-4A5F-BB61-8B3C026C9080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B6ABE3A6-D624-4D18-A43B-D87C67481123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F2787DC-EEA3-46C0-9CD4-1AB906DB4B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167AAA19-C621-4D54-B748-5A06F4417CA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9841" y="3003970"/>
            <a:ext cx="11084189" cy="3854030"/>
          </a:xfrm>
          <a:custGeom>
            <a:avLst/>
            <a:gdLst>
              <a:gd name="connsiteX0" fmla="*/ 5542094 w 11084189"/>
              <a:gd name="connsiteY0" fmla="*/ 0 h 3854030"/>
              <a:gd name="connsiteX1" fmla="*/ 11061525 w 11084189"/>
              <a:gd name="connsiteY1" fmla="*/ 3748287 h 3854030"/>
              <a:gd name="connsiteX2" fmla="*/ 11084189 w 11084189"/>
              <a:gd name="connsiteY2" fmla="*/ 3854030 h 3854030"/>
              <a:gd name="connsiteX3" fmla="*/ 0 w 11084189"/>
              <a:gd name="connsiteY3" fmla="*/ 3854030 h 3854030"/>
              <a:gd name="connsiteX4" fmla="*/ 22663 w 11084189"/>
              <a:gd name="connsiteY4" fmla="*/ 3748287 h 3854030"/>
              <a:gd name="connsiteX5" fmla="*/ 5542094 w 11084189"/>
              <a:gd name="connsiteY5" fmla="*/ 0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84189" h="3854030">
                <a:moveTo>
                  <a:pt x="5542094" y="0"/>
                </a:moveTo>
                <a:cubicBezTo>
                  <a:pt x="8264668" y="0"/>
                  <a:pt x="10536186" y="1609144"/>
                  <a:pt x="11061525" y="3748287"/>
                </a:cubicBezTo>
                <a:lnTo>
                  <a:pt x="11084189" y="3854030"/>
                </a:lnTo>
                <a:lnTo>
                  <a:pt x="0" y="3854030"/>
                </a:lnTo>
                <a:lnTo>
                  <a:pt x="22663" y="3748287"/>
                </a:lnTo>
                <a:cubicBezTo>
                  <a:pt x="548002" y="1609144"/>
                  <a:pt x="2819520" y="0"/>
                  <a:pt x="554209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grpSp>
        <p:nvGrpSpPr>
          <p:cNvPr id="9" name="Top Right">
            <a:extLst>
              <a:ext uri="{FF2B5EF4-FFF2-40B4-BE49-F238E27FC236}">
                <a16:creationId xmlns:a16="http://schemas.microsoft.com/office/drawing/2014/main" id="{3E5EBBCF-761D-49AA-8960-D06A3484B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0F7E5D2-CFBA-4149-A9B1-32047212E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8B55E1C-675E-425D-8EDF-AEA4D6B3475B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8FCA9AA7-FBFD-40D2-BF04-E2E0B1BD63FC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C09EC90-AF39-4D10-9018-0FFB283B91F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F263181-1CB8-4DF1-94C2-E217E733B56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31408EA-002C-4A55-8451-03A0FCEC52B1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3E51D71-EB7F-46DD-AE4A-E64644F646A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01E4470-A9CC-4FE2-9249-F71E89C4FB28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8" name="Title 1">
            <a:extLst>
              <a:ext uri="{FF2B5EF4-FFF2-40B4-BE49-F238E27FC236}">
                <a16:creationId xmlns:a16="http://schemas.microsoft.com/office/drawing/2014/main" id="{6653DE96-35D3-4AA3-B11A-A5882CC7A4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570602"/>
            <a:ext cx="5996619" cy="2226076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baseline="0"/>
            </a:lvl1pPr>
          </a:lstStyle>
          <a:p>
            <a:pPr algn="l"/>
            <a:endParaRPr lang="en-US" sz="5400" dirty="0">
              <a:cs typeface="Posterama" panose="020B0504020200020000" pitchFamily="34" charset="0"/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E1C011E4-9F9C-45C6-9C1F-7A9F3721C2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13040" y="1597426"/>
            <a:ext cx="3370134" cy="44140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400"/>
            </a:lvl1pPr>
          </a:lstStyle>
          <a:p>
            <a:pPr algn="l"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grpSp>
        <p:nvGrpSpPr>
          <p:cNvPr id="21" name="Cross">
            <a:extLst>
              <a:ext uri="{FF2B5EF4-FFF2-40B4-BE49-F238E27FC236}">
                <a16:creationId xmlns:a16="http://schemas.microsoft.com/office/drawing/2014/main" id="{51E372DC-98EB-4EBC-9D4C-A21D11837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62000" y="6150811"/>
            <a:ext cx="118872" cy="118872"/>
            <a:chOff x="1175347" y="3733800"/>
            <a:chExt cx="118872" cy="118872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173A0CF-667C-4499-98A9-03752E3C37AF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5D99060-086B-40C6-A8B9-2768DB548A03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658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Top left">
            <a:extLst>
              <a:ext uri="{FF2B5EF4-FFF2-40B4-BE49-F238E27FC236}">
                <a16:creationId xmlns:a16="http://schemas.microsoft.com/office/drawing/2014/main" id="{58A4F778-D8DF-42FD-B154-2F4B2C202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0793C3B-AAD0-4446-A423-B0EB8EE2A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344207-297F-4959-8A55-69CE467B3CBD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479A031-8D8F-4167-9AC1-FF9067577187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530E3E1-76BD-4378-9E7C-7302E4B84D71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8C42F67-50FC-4C12-B07D-7FD30B62543B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C3AD1C10-DF74-4C65-AF7B-89386448D4EA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2D9D2C3-0C72-4401-8548-E2CACA3C95C5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3142937-438B-42B5-8B58-B26BD92F1544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AE9F08BF-E500-4B58-9AA3-B4517E83CE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0" name="Bottom Right">
            <a:extLst>
              <a:ext uri="{FF2B5EF4-FFF2-40B4-BE49-F238E27FC236}">
                <a16:creationId xmlns:a16="http://schemas.microsoft.com/office/drawing/2014/main" id="{6DE93ED8-FDE6-418E-A743-2B368C71F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41" name="Graphic 157">
              <a:extLst>
                <a:ext uri="{FF2B5EF4-FFF2-40B4-BE49-F238E27FC236}">
                  <a16:creationId xmlns:a16="http://schemas.microsoft.com/office/drawing/2014/main" id="{25190812-FA8A-4CB5-85A8-5DDFF8C94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71F1284C-D9B2-48EC-BDCE-6CF4C076ECB9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DFDF02DB-02A4-4942-BD34-3F4903DA12A6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739432B6-8074-4F72-BB48-F48015CAE04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A017DF18-3257-471E-AFD3-39EB68FE2DF2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A7360442-04D2-49F1-BBE1-ED7C5CA0FF1A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8937ECC2-1561-4705-919F-243AFFCE8437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7AF7D52A-2FC7-4627-955A-6CB0E5E7ABFD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B3C81E55-0711-4E01-975D-4649E53C86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3" name="Title 1">
            <a:extLst>
              <a:ext uri="{FF2B5EF4-FFF2-40B4-BE49-F238E27FC236}">
                <a16:creationId xmlns:a16="http://schemas.microsoft.com/office/drawing/2014/main" id="{8782B20B-E447-47CC-93DB-B076EACC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5605358" cy="1664573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65" name="Text Placeholder 37">
            <a:extLst>
              <a:ext uri="{FF2B5EF4-FFF2-40B4-BE49-F238E27FC236}">
                <a16:creationId xmlns:a16="http://schemas.microsoft.com/office/drawing/2014/main" id="{D5185B59-89FE-4275-B159-E5FEA474B4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5452" y="2384474"/>
            <a:ext cx="5608088" cy="3785763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100000"/>
              </a:lnSpc>
              <a:buFont typeface="Avenir Next LT Pro" panose="020B0504020202020204" pitchFamily="34" charset="0"/>
              <a:buChar char="+"/>
              <a:defRPr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Picture Placeholder 2">
            <a:extLst>
              <a:ext uri="{FF2B5EF4-FFF2-40B4-BE49-F238E27FC236}">
                <a16:creationId xmlns:a16="http://schemas.microsoft.com/office/drawing/2014/main" id="{9079FD8C-6441-4214-93DC-E9E3BB41589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2325" y="558800"/>
            <a:ext cx="4818063" cy="27797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62" name="Picture Placeholder 59">
            <a:extLst>
              <a:ext uri="{FF2B5EF4-FFF2-40B4-BE49-F238E27FC236}">
                <a16:creationId xmlns:a16="http://schemas.microsoft.com/office/drawing/2014/main" id="{8BDEDA7F-304A-4A6E-8DB7-B842B551B24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9150" y="3503613"/>
            <a:ext cx="4818063" cy="26666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57" name="Date Placeholder 8">
            <a:extLst>
              <a:ext uri="{FF2B5EF4-FFF2-40B4-BE49-F238E27FC236}">
                <a16:creationId xmlns:a16="http://schemas.microsoft.com/office/drawing/2014/main" id="{786FFFB1-44AF-407C-A246-5AC9C17D34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58" name="Footer Placeholder 9">
            <a:extLst>
              <a:ext uri="{FF2B5EF4-FFF2-40B4-BE49-F238E27FC236}">
                <a16:creationId xmlns:a16="http://schemas.microsoft.com/office/drawing/2014/main" id="{556011BF-48D6-437C-A8D4-087E1EB7B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9" name="Slide Number Placeholder 10">
            <a:extLst>
              <a:ext uri="{FF2B5EF4-FFF2-40B4-BE49-F238E27FC236}">
                <a16:creationId xmlns:a16="http://schemas.microsoft.com/office/drawing/2014/main" id="{975D7D2C-6BE7-4A0B-B546-9C9CE46F8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64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Bottom Right">
            <a:extLst>
              <a:ext uri="{FF2B5EF4-FFF2-40B4-BE49-F238E27FC236}">
                <a16:creationId xmlns:a16="http://schemas.microsoft.com/office/drawing/2014/main" id="{E111E959-AE2E-40A4-98AD-7D52A1959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18" name="Graphic 157">
              <a:extLst>
                <a:ext uri="{FF2B5EF4-FFF2-40B4-BE49-F238E27FC236}">
                  <a16:creationId xmlns:a16="http://schemas.microsoft.com/office/drawing/2014/main" id="{0908BA80-B05F-4958-9382-A0D941024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75B7426F-B5A6-48C2-AA98-B1B4903DB48A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46088CEA-297B-452F-B8C9-4FE4B30AD863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00A58A3D-F03E-45B2-B6F2-3B23998696AD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74551D63-42D8-4E16-B803-BCDF887E3BA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D32D482B-70A4-4367-9129-156A4E10BA2D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403B5FA3-C7DC-40A8-903C-5CEB2D9F39F9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C18C48C9-D302-4DF3-9905-1C77DADBB06D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1D0B3BD-DDF6-4C74-88B5-F16A89D41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64" name="Top Left">
            <a:extLst>
              <a:ext uri="{FF2B5EF4-FFF2-40B4-BE49-F238E27FC236}">
                <a16:creationId xmlns:a16="http://schemas.microsoft.com/office/drawing/2014/main" id="{8087FF2B-AA37-46BB-98C5-51A0DBC1C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C6EA10B1-B913-4692-AC3E-121374FD7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72B1778E-37F1-4D06-A0C1-E121F48AB542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65F5AAFE-F598-42CC-8D85-36011CE9D145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6D3678A3-EBA1-461E-B7FE-B58776C95CD3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8543F0A-65E2-4F14-975F-3AA8B5B17417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A6925965-04E0-4184-8AE3-0FFE4EF318F3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C725961F-048D-4994-8055-83DE34C83663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00656CFD-98C0-4307-A549-3341C5CFFB78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0E66F049-1B70-4977-BDD1-C26AD9880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5531" y="158840"/>
            <a:ext cx="4790032" cy="2779466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20000"/>
              </a:lnSpc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9" name="Text Placeholder 97">
            <a:extLst>
              <a:ext uri="{FF2B5EF4-FFF2-40B4-BE49-F238E27FC236}">
                <a16:creationId xmlns:a16="http://schemas.microsoft.com/office/drawing/2014/main" id="{7018E2A7-B977-427A-AFCB-3A4836EB4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64947" y="168275"/>
            <a:ext cx="4790032" cy="263225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0" name="Picture Placeholder 86">
            <a:extLst>
              <a:ext uri="{FF2B5EF4-FFF2-40B4-BE49-F238E27FC236}">
                <a16:creationId xmlns:a16="http://schemas.microsoft.com/office/drawing/2014/main" id="{ED450ADD-E6EC-4121-B563-F50E064A49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98741" y="2938306"/>
            <a:ext cx="11812017" cy="3915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91" name="Date Placeholder 8">
            <a:extLst>
              <a:ext uri="{FF2B5EF4-FFF2-40B4-BE49-F238E27FC236}">
                <a16:creationId xmlns:a16="http://schemas.microsoft.com/office/drawing/2014/main" id="{9DDE65E2-ADF9-4ECD-93DA-3242E5FF340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92" name="Footer Placeholder 9">
            <a:extLst>
              <a:ext uri="{FF2B5EF4-FFF2-40B4-BE49-F238E27FC236}">
                <a16:creationId xmlns:a16="http://schemas.microsoft.com/office/drawing/2014/main" id="{5B7FAD18-E3EE-4498-AEAC-7217CE6DA76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3" name="Slide Number Placeholder 10">
            <a:extLst>
              <a:ext uri="{FF2B5EF4-FFF2-40B4-BE49-F238E27FC236}">
                <a16:creationId xmlns:a16="http://schemas.microsoft.com/office/drawing/2014/main" id="{5894C940-55FC-4B08-99A8-DD2254FABCA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19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Bottom Right">
            <a:extLst>
              <a:ext uri="{FF2B5EF4-FFF2-40B4-BE49-F238E27FC236}">
                <a16:creationId xmlns:a16="http://schemas.microsoft.com/office/drawing/2014/main" id="{B023FEDE-FD35-413E-A6E6-2F36BD0D1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23" name="Graphic 157">
              <a:extLst>
                <a:ext uri="{FF2B5EF4-FFF2-40B4-BE49-F238E27FC236}">
                  <a16:creationId xmlns:a16="http://schemas.microsoft.com/office/drawing/2014/main" id="{F296456E-2618-4FC5-BBF1-98139316B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7BF8EDC0-C078-4225-BC74-92C170331E38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CD11E24B-6171-4BA5-9124-771EEDEA4B01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C6B79974-93CA-440A-90D6-341091F806E7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DC593E8A-F480-4181-9BFA-78603CBA776D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73032549-12BB-4057-B2CF-E2C2F6B5ABE5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73798276-B98D-42F7-AF59-B30CDDB4C987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E548A05F-8BF4-489F-9169-CDD749ADB38E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987E2E0-CC03-4A51-9ADC-3A8F0F8146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pSp>
        <p:nvGrpSpPr>
          <p:cNvPr id="4" name="Top left">
            <a:extLst>
              <a:ext uri="{FF2B5EF4-FFF2-40B4-BE49-F238E27FC236}">
                <a16:creationId xmlns:a16="http://schemas.microsoft.com/office/drawing/2014/main" id="{F971CDD8-150B-43CA-B0B4-453E99E54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3FB31C0-83A2-4CA9-9E10-759376BB8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F7AD3F4D-9E8E-4CDB-8839-1190B87F504B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1C05B4CB-A75C-4E77-9C9C-E85054415485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6F2C58A-0001-4403-961A-8D72894A87EB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9666267-BD43-43DF-B0BB-96735BF82B20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7B6C40E-1E26-456A-98BF-FD02DE25BBBF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E9DD0F3-80C9-4BAD-BE68-DF9B78B367F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D374254-F113-4FB1-A938-2CBE5B375587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C91688C-CA2F-423F-87BC-5CF5F4A66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5653" y="744909"/>
            <a:ext cx="5581561" cy="3155419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l"/>
            <a:endParaRPr lang="en-US" sz="5400" dirty="0">
              <a:cs typeface="Posterama" panose="020B0504020200020000" pitchFamily="34" charset="0"/>
            </a:endParaRPr>
          </a:p>
        </p:txBody>
      </p:sp>
      <p:grpSp>
        <p:nvGrpSpPr>
          <p:cNvPr id="28" name="Cross">
            <a:extLst>
              <a:ext uri="{FF2B5EF4-FFF2-40B4-BE49-F238E27FC236}">
                <a16:creationId xmlns:a16="http://schemas.microsoft.com/office/drawing/2014/main" id="{DE90EA9D-D33A-4461-8A51-988087AEC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48013" y="3330979"/>
            <a:ext cx="118872" cy="118872"/>
            <a:chOff x="1175347" y="3733800"/>
            <a:chExt cx="118872" cy="118872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7119486-F5DF-4CAA-A71E-2861F2CBECF7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C858657-F484-4466-8AFB-7FAD2E65B72F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9" name="Text Placeholder 37">
            <a:extLst>
              <a:ext uri="{FF2B5EF4-FFF2-40B4-BE49-F238E27FC236}">
                <a16:creationId xmlns:a16="http://schemas.microsoft.com/office/drawing/2014/main" id="{98D12C8B-CC26-42CF-A68C-CF06CCA79D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2825" y="4075113"/>
            <a:ext cx="5581650" cy="20542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E3C5E9AD-97DA-438E-9830-992F9CA586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32018" y="920426"/>
            <a:ext cx="2478719" cy="4957437"/>
          </a:xfrm>
          <a:custGeom>
            <a:avLst/>
            <a:gdLst>
              <a:gd name="connsiteX0" fmla="*/ 2478719 w 2478719"/>
              <a:gd name="connsiteY0" fmla="*/ 0 h 4957437"/>
              <a:gd name="connsiteX1" fmla="*/ 2478719 w 2478719"/>
              <a:gd name="connsiteY1" fmla="*/ 4957437 h 4957437"/>
              <a:gd name="connsiteX2" fmla="*/ 0 w 2478719"/>
              <a:gd name="connsiteY2" fmla="*/ 2478719 h 4957437"/>
              <a:gd name="connsiteX3" fmla="*/ 2478719 w 2478719"/>
              <a:gd name="connsiteY3" fmla="*/ 0 h 4957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8719" h="4957437">
                <a:moveTo>
                  <a:pt x="2478719" y="0"/>
                </a:moveTo>
                <a:lnTo>
                  <a:pt x="2478719" y="4957437"/>
                </a:lnTo>
                <a:cubicBezTo>
                  <a:pt x="1109777" y="4957437"/>
                  <a:pt x="0" y="3847661"/>
                  <a:pt x="0" y="2478719"/>
                </a:cubicBezTo>
                <a:cubicBezTo>
                  <a:pt x="0" y="1109777"/>
                  <a:pt x="1109777" y="0"/>
                  <a:pt x="247871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29CDCB5D-3CB9-4A05-9109-F46C1FEB08B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244935" y="920815"/>
            <a:ext cx="2410165" cy="2410165"/>
          </a:xfrm>
          <a:custGeom>
            <a:avLst/>
            <a:gdLst>
              <a:gd name="connsiteX0" fmla="*/ 0 w 2410165"/>
              <a:gd name="connsiteY0" fmla="*/ 0 h 2410165"/>
              <a:gd name="connsiteX1" fmla="*/ 2410165 w 2410165"/>
              <a:gd name="connsiteY1" fmla="*/ 2410165 h 2410165"/>
              <a:gd name="connsiteX2" fmla="*/ 0 w 2410165"/>
              <a:gd name="connsiteY2" fmla="*/ 2410165 h 241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0165" h="2410165">
                <a:moveTo>
                  <a:pt x="0" y="0"/>
                </a:moveTo>
                <a:cubicBezTo>
                  <a:pt x="1331082" y="0"/>
                  <a:pt x="2410165" y="1079083"/>
                  <a:pt x="2410165" y="2410165"/>
                </a:cubicBezTo>
                <a:lnTo>
                  <a:pt x="0" y="2410165"/>
                </a:lnTo>
                <a:close/>
              </a:path>
            </a:pathLst>
          </a:custGeom>
        </p:spPr>
        <p:txBody>
          <a:bodyPr wrap="square" anchor="b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to</a:t>
            </a:r>
          </a:p>
          <a:p>
            <a:r>
              <a:rPr lang="en-US" dirty="0"/>
              <a:t>add photo</a:t>
            </a:r>
          </a:p>
        </p:txBody>
      </p:sp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C1949CC4-76B8-4D86-AF8E-6201557DC29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244934" y="3471379"/>
            <a:ext cx="2410165" cy="2406483"/>
          </a:xfrm>
          <a:custGeom>
            <a:avLst/>
            <a:gdLst>
              <a:gd name="connsiteX0" fmla="*/ 0 w 2410165"/>
              <a:gd name="connsiteY0" fmla="*/ 0 h 2406483"/>
              <a:gd name="connsiteX1" fmla="*/ 2410165 w 2410165"/>
              <a:gd name="connsiteY1" fmla="*/ 0 h 2406483"/>
              <a:gd name="connsiteX2" fmla="*/ 0 w 2410165"/>
              <a:gd name="connsiteY2" fmla="*/ 2406483 h 240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0165" h="2406483">
                <a:moveTo>
                  <a:pt x="0" y="0"/>
                </a:moveTo>
                <a:lnTo>
                  <a:pt x="2410165" y="0"/>
                </a:lnTo>
                <a:cubicBezTo>
                  <a:pt x="2410165" y="1329048"/>
                  <a:pt x="1331082" y="2406483"/>
                  <a:pt x="0" y="2406483"/>
                </a:cubicBezTo>
                <a:close/>
              </a:path>
            </a:pathLst>
          </a:custGeom>
        </p:spPr>
        <p:txBody>
          <a:bodyPr wrap="square" anchor="t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to</a:t>
            </a:r>
          </a:p>
          <a:p>
            <a:r>
              <a:rPr lang="en-US" dirty="0"/>
              <a:t>add photo</a:t>
            </a:r>
          </a:p>
        </p:txBody>
      </p:sp>
    </p:spTree>
    <p:extLst>
      <p:ext uri="{BB962C8B-B14F-4D97-AF65-F5344CB8AC3E}">
        <p14:creationId xmlns:p14="http://schemas.microsoft.com/office/powerpoint/2010/main" val="3755752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Rectangle 1">
            <a:extLst>
              <a:ext uri="{FF2B5EF4-FFF2-40B4-BE49-F238E27FC236}">
                <a16:creationId xmlns:a16="http://schemas.microsoft.com/office/drawing/2014/main" id="{1225C57A-6BA3-4E88-81DB-F98A7E8F9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F9A67F-2D88-49BB-87D0-5430BD24E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" name="Top left">
            <a:extLst>
              <a:ext uri="{FF2B5EF4-FFF2-40B4-BE49-F238E27FC236}">
                <a16:creationId xmlns:a16="http://schemas.microsoft.com/office/drawing/2014/main" id="{F5534F84-ABA8-471C-A8B7-F32A0AD1E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120E573-F17E-4067-ACC7-2CFE0E36A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9A04E4-A99F-444D-8C94-C8345135FEB6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25C62E1-A6EA-45F5-98E7-AFC16D32A1EE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49BBA52-97E5-462E-89FE-054F9420E23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9548F12-A85E-4D96-A275-D42CC29DE220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1A48A8C-0AD8-4EE1-ABFC-3BC7281B3417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D288D21-2CC5-4CD1-A620-1F777FCFB123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5A40365-E048-4BD5-B813-8F22247869EE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8F5D6640-231E-4BB4-AE0F-70176A3BE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91"/>
            <a:ext cx="9988166" cy="132539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>
              <a:lnSpc>
                <a:spcPct val="100000"/>
              </a:lnSpc>
            </a:pPr>
            <a:endParaRPr lang="en-US" dirty="0"/>
          </a:p>
        </p:txBody>
      </p:sp>
      <p:grpSp>
        <p:nvGrpSpPr>
          <p:cNvPr id="14" name="Bottom Right">
            <a:extLst>
              <a:ext uri="{FF2B5EF4-FFF2-40B4-BE49-F238E27FC236}">
                <a16:creationId xmlns:a16="http://schemas.microsoft.com/office/drawing/2014/main" id="{2B5DBC70-6B80-4634-BE74-063E4A256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5" name="Graphic 157">
              <a:extLst>
                <a:ext uri="{FF2B5EF4-FFF2-40B4-BE49-F238E27FC236}">
                  <a16:creationId xmlns:a16="http://schemas.microsoft.com/office/drawing/2014/main" id="{4F2F0A0F-98AB-4BFF-A7D6-2AD57BBE6E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DD4C8780-103D-4273-8C53-67974B2A94DC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4AD6E1B3-1715-4109-8CB1-9105B0BFA99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38820D0E-8FC9-4216-A6BF-2299C5AF7C14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AF0D6914-EF36-446C-9B37-B29925ED144F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FFAE074B-38DD-4BDA-A83B-AC2A1E8D166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8DE4EEA-58F1-46B6-B27D-4542CA39C042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F436828B-D2E1-4D62-AAF4-796CB97FF892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85C3206-220B-4FE2-A199-6D4F2D7CE3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8" name="Date Placeholder 8">
            <a:extLst>
              <a:ext uri="{FF2B5EF4-FFF2-40B4-BE49-F238E27FC236}">
                <a16:creationId xmlns:a16="http://schemas.microsoft.com/office/drawing/2014/main" id="{B26AF064-D340-46EA-9C15-A6CB4E3764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29" name="Footer Placeholder 9">
            <a:extLst>
              <a:ext uri="{FF2B5EF4-FFF2-40B4-BE49-F238E27FC236}">
                <a16:creationId xmlns:a16="http://schemas.microsoft.com/office/drawing/2014/main" id="{03F75FA5-935D-4AF9-B1EF-2F4DAAE58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0" name="Slide Number Placeholder 10">
            <a:extLst>
              <a:ext uri="{FF2B5EF4-FFF2-40B4-BE49-F238E27FC236}">
                <a16:creationId xmlns:a16="http://schemas.microsoft.com/office/drawing/2014/main" id="{71F9F335-851C-42ED-B5C1-9FABCA15F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4330C721-3559-4CDE-B4AF-4F7C98229EB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433513" y="2343150"/>
            <a:ext cx="9324975" cy="3552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76649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Top left">
            <a:extLst>
              <a:ext uri="{FF2B5EF4-FFF2-40B4-BE49-F238E27FC236}">
                <a16:creationId xmlns:a16="http://schemas.microsoft.com/office/drawing/2014/main" id="{6B68C4F3-DA58-488E-A1B9-C574806E06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7C14282E-9BBD-4DB8-9BEF-3B2029C43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54227016-75FE-458D-8526-2BC0F6325277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8D36287-4581-4AB3-AD73-BB1788B529CE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DA687500-D055-420B-BA89-C2497BEC9CEE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61ED86A-A615-457B-B605-DDEFA04887A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9B08EFF-6109-4E38-8AE0-C0DC57673936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62AAAC3-A562-4FFF-9C3D-2A15BB0C8217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4532044-D738-480C-BFDC-BA047A4549FB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0E6D5A92-6D6E-4B53-BA01-E1231CF6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91"/>
            <a:ext cx="9988166" cy="132539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>
              <a:lnSpc>
                <a:spcPct val="100000"/>
              </a:lnSpc>
            </a:pPr>
            <a:endParaRPr lang="en-US" dirty="0"/>
          </a:p>
        </p:txBody>
      </p:sp>
      <p:grpSp>
        <p:nvGrpSpPr>
          <p:cNvPr id="14" name="Bottom Right">
            <a:extLst>
              <a:ext uri="{FF2B5EF4-FFF2-40B4-BE49-F238E27FC236}">
                <a16:creationId xmlns:a16="http://schemas.microsoft.com/office/drawing/2014/main" id="{933458C1-788D-4D50-BC21-6447B0730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5" name="Graphic 157">
              <a:extLst>
                <a:ext uri="{FF2B5EF4-FFF2-40B4-BE49-F238E27FC236}">
                  <a16:creationId xmlns:a16="http://schemas.microsoft.com/office/drawing/2014/main" id="{0D41BA5F-BA2A-4386-A7B4-FB811DF51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EFDE3885-EA9A-4FF9-84BD-B43D6D1ED4DD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5ECB0097-BB98-4FEC-A705-D82D6A97CA25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20E6CFFF-B349-4360-92E1-0451760008D5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6A22594E-9B08-4B25-8789-304CA2FC58A4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AE707CB4-8E5B-40D8-A59A-38A6B3619F2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51A45863-5560-4ACD-ACE3-94776845B138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FD8510C7-0AAE-424E-8D10-9E3FC0DB98F1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BA78C71-D0E4-4A5E-B6DB-3065CB6A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4" name="Date Placeholder 8">
            <a:extLst>
              <a:ext uri="{FF2B5EF4-FFF2-40B4-BE49-F238E27FC236}">
                <a16:creationId xmlns:a16="http://schemas.microsoft.com/office/drawing/2014/main" id="{4EC9294D-6492-44C5-AE14-74B5D86B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25" name="Footer Placeholder 9">
            <a:extLst>
              <a:ext uri="{FF2B5EF4-FFF2-40B4-BE49-F238E27FC236}">
                <a16:creationId xmlns:a16="http://schemas.microsoft.com/office/drawing/2014/main" id="{0E08DE30-AEBD-48F0-A130-0753399D6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26" name="Slide Number Placeholder 10">
            <a:extLst>
              <a:ext uri="{FF2B5EF4-FFF2-40B4-BE49-F238E27FC236}">
                <a16:creationId xmlns:a16="http://schemas.microsoft.com/office/drawing/2014/main" id="{71415C84-324E-4C0D-B691-C384E436D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A6618-F041-427E-AE99-91D2386AE8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860550" y="2055813"/>
            <a:ext cx="8662988" cy="3309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4184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Top left">
            <a:extLst>
              <a:ext uri="{FF2B5EF4-FFF2-40B4-BE49-F238E27FC236}">
                <a16:creationId xmlns:a16="http://schemas.microsoft.com/office/drawing/2014/main" id="{E7C1007A-38A4-44A0-BF98-887471DFF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FC8DFC3-A77D-4047-89B1-5A9587DD92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367B319-DB4D-49DE-8B1B-D2F94F892C83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FB6224A-9986-4980-9954-62E88B4E23A7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84F0DA6F-4771-4DAA-B032-F2F1CD6D7FFF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E826A14-FAD5-41CA-8B7E-B4938DC64FB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EAD248F0-8D25-4CDF-814F-87863C8D4959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AE247D0-EA10-4307-A6D9-DC65CD336229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16F0BC8-01B3-4EA5-8D3C-D08A7083C407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7" name="Bottom Right">
            <a:extLst>
              <a:ext uri="{FF2B5EF4-FFF2-40B4-BE49-F238E27FC236}">
                <a16:creationId xmlns:a16="http://schemas.microsoft.com/office/drawing/2014/main" id="{3C4C6F91-040E-49E0-B048-C983B556B4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8" name="Graphic 157">
              <a:extLst>
                <a:ext uri="{FF2B5EF4-FFF2-40B4-BE49-F238E27FC236}">
                  <a16:creationId xmlns:a16="http://schemas.microsoft.com/office/drawing/2014/main" id="{5F735938-366A-4689-940D-6AC867D18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082D0C32-CA40-4D76-A0AE-355F4EDE9E47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D4AA2F5B-1059-4660-A88B-0138D3DEA11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8DBAAE2E-B09E-47A6-88B0-3B386570963B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80123DD0-D648-4002-B4DD-748944CF16C9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B0FFF952-E585-449F-8014-AF83F5F6BF02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60910C5D-897F-48B1-BECF-735BDC46365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98633913-4C49-4FE2-A15B-78DE0FD26852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9958AAF-ED1A-47A9-A07D-09465AFCF9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6" name="Picture Placeholder 44">
            <a:extLst>
              <a:ext uri="{FF2B5EF4-FFF2-40B4-BE49-F238E27FC236}">
                <a16:creationId xmlns:a16="http://schemas.microsoft.com/office/drawing/2014/main" id="{FA2F33D7-521D-4F09-A571-EC79B9DD0E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2962" y="588461"/>
            <a:ext cx="12194962" cy="5724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44AEF9-63A1-44CB-BD42-5FDC2C575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34263" y="1506070"/>
            <a:ext cx="4456111" cy="3135405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spcBef>
                <a:spcPts val="1000"/>
              </a:spcBef>
              <a:defRPr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add text</a:t>
            </a:r>
          </a:p>
        </p:txBody>
      </p:sp>
      <p:sp>
        <p:nvSpPr>
          <p:cNvPr id="52" name="Text Placeholder 50">
            <a:extLst>
              <a:ext uri="{FF2B5EF4-FFF2-40B4-BE49-F238E27FC236}">
                <a16:creationId xmlns:a16="http://schemas.microsoft.com/office/drawing/2014/main" id="{5C6D6C0E-14CB-497A-A6C2-E067A88FA5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34263" y="4778001"/>
            <a:ext cx="4430712" cy="9719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 lvl="0"/>
            <a:r>
              <a:rPr lang="en-US" dirty="0"/>
              <a:t>Click to subtitle</a:t>
            </a:r>
          </a:p>
        </p:txBody>
      </p:sp>
      <p:sp>
        <p:nvSpPr>
          <p:cNvPr id="47" name="Date Placeholder 8">
            <a:extLst>
              <a:ext uri="{FF2B5EF4-FFF2-40B4-BE49-F238E27FC236}">
                <a16:creationId xmlns:a16="http://schemas.microsoft.com/office/drawing/2014/main" id="{57880508-D524-4D72-B2D9-3EABCCBA5C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48" name="Footer Placeholder 9">
            <a:extLst>
              <a:ext uri="{FF2B5EF4-FFF2-40B4-BE49-F238E27FC236}">
                <a16:creationId xmlns:a16="http://schemas.microsoft.com/office/drawing/2014/main" id="{FC67283E-EA51-43E9-A8CE-4D01EABCA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9" name="Slide Number Placeholder 10">
            <a:extLst>
              <a:ext uri="{FF2B5EF4-FFF2-40B4-BE49-F238E27FC236}">
                <a16:creationId xmlns:a16="http://schemas.microsoft.com/office/drawing/2014/main" id="{5008A3F2-2B1F-4E12-8D14-128006A2F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174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3B353E9E-6F4F-441B-886F-D53691BE13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7750" y="1376793"/>
            <a:ext cx="2075688" cy="2073275"/>
          </a:xfrm>
          <a:prstGeom prst="round2Diag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37" name="Picture Placeholder 23">
            <a:extLst>
              <a:ext uri="{FF2B5EF4-FFF2-40B4-BE49-F238E27FC236}">
                <a16:creationId xmlns:a16="http://schemas.microsoft.com/office/drawing/2014/main" id="{B5B9D2EE-DC4C-4740-AF09-5C66500163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21626" y="1376793"/>
            <a:ext cx="2075688" cy="2073275"/>
          </a:xfrm>
          <a:prstGeom prst="round2Diag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38" name="Picture Placeholder 23">
            <a:extLst>
              <a:ext uri="{FF2B5EF4-FFF2-40B4-BE49-F238E27FC236}">
                <a16:creationId xmlns:a16="http://schemas.microsoft.com/office/drawing/2014/main" id="{B81132E6-0A29-47B6-9E41-947D61422D4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94260" y="1376793"/>
            <a:ext cx="2075688" cy="2073275"/>
          </a:xfrm>
          <a:prstGeom prst="round2Diag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4C0E80EA-58EE-412B-A4AE-3EFE6BB25C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057247" y="1376793"/>
            <a:ext cx="2075688" cy="2073275"/>
          </a:xfrm>
          <a:prstGeom prst="round2Diag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grpSp>
        <p:nvGrpSpPr>
          <p:cNvPr id="4" name="Top left">
            <a:extLst>
              <a:ext uri="{FF2B5EF4-FFF2-40B4-BE49-F238E27FC236}">
                <a16:creationId xmlns:a16="http://schemas.microsoft.com/office/drawing/2014/main" id="{698EF02E-6CA2-4CA6-9212-FFB45FA9A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D5EB16E-0C22-49FD-A9C9-C4F0599D6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36172559-F798-4A8A-9698-620049B5E1E3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1EF78E13-7F65-4E92-9600-C7EB240AAFB8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9D42D9C-D474-4039-AED0-7E1055E2B8DD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B9CCFDE-F5F0-4883-8851-0FDCF34A1E9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4195171-BFB5-4F1E-A417-55F80F5148AE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B8D4B3A-91E6-4C2F-9123-094E5718BFCE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325D776-3B6A-4BAA-B4F0-0944C0EABAEF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3" name="Bottom Right">
            <a:extLst>
              <a:ext uri="{FF2B5EF4-FFF2-40B4-BE49-F238E27FC236}">
                <a16:creationId xmlns:a16="http://schemas.microsoft.com/office/drawing/2014/main" id="{D45C93FD-55BA-4F2D-90F8-6DD517383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4" name="Graphic 157">
              <a:extLst>
                <a:ext uri="{FF2B5EF4-FFF2-40B4-BE49-F238E27FC236}">
                  <a16:creationId xmlns:a16="http://schemas.microsoft.com/office/drawing/2014/main" id="{18B36122-15B8-4C6F-906C-77A513D37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B50C0A59-1449-4599-8828-44025BFECBEE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D9C52D9E-28AD-486F-B7C4-F04A7C4801E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9909F516-4614-4EFB-BCB1-15AA5C678F14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C3F02F4A-40B8-4D3C-B6B1-90E7B65255E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6BDCF159-602C-402C-A70E-34753F59D0F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4EB71FB2-F1B2-4117-BA16-95D8C9AC3E5E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42E9C5BE-5CF5-4EB1-8D41-FA7AA2DAE423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9625B7A-8E4D-40D0-A98E-7A64991B9E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339C0337-ABAF-49EC-BD34-55A05ADF1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4625685"/>
            <a:ext cx="9988166" cy="1495403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28" name="Date Placeholder 8">
            <a:extLst>
              <a:ext uri="{FF2B5EF4-FFF2-40B4-BE49-F238E27FC236}">
                <a16:creationId xmlns:a16="http://schemas.microsoft.com/office/drawing/2014/main" id="{595B4059-AC5C-40F9-903D-D05AF8A737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29" name="Footer Placeholder 9">
            <a:extLst>
              <a:ext uri="{FF2B5EF4-FFF2-40B4-BE49-F238E27FC236}">
                <a16:creationId xmlns:a16="http://schemas.microsoft.com/office/drawing/2014/main" id="{9E19627B-F45E-41E4-8387-B5D665DB6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0" name="Slide Number Placeholder 10">
            <a:extLst>
              <a:ext uri="{FF2B5EF4-FFF2-40B4-BE49-F238E27FC236}">
                <a16:creationId xmlns:a16="http://schemas.microsoft.com/office/drawing/2014/main" id="{7AA8C8B6-7507-4A7B-A983-5D1FC6DB4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EF679943-2591-4C3C-A9D6-F8AD1E41DE0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47325" y="3669894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5EFF3AD0-ADD5-4CCC-A7B8-6E6DF274CC2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47325" y="3952612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F84D2534-80B7-4C76-8CC7-C155F492300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21626" y="3663772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074FF2A5-4FD0-475E-B34F-956208C2C7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21626" y="3946490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D39B066F-DC64-4779-B6D2-EB90B13743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94260" y="3673396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A7A64C29-8FC5-4291-9F73-B5D6A4E223F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94260" y="3956114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4013DD3C-DA77-4D01-9929-C5A92618B36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57247" y="3673396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7B511BF1-3697-426A-B69F-372C0D423DA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57247" y="3956114"/>
            <a:ext cx="2075688" cy="27432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730485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Top left">
            <a:extLst>
              <a:ext uri="{FF2B5EF4-FFF2-40B4-BE49-F238E27FC236}">
                <a16:creationId xmlns:a16="http://schemas.microsoft.com/office/drawing/2014/main" id="{2FFEA91A-0EFC-48F7-B7D5-80A0E1B76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516EB67A-55A4-4D1D-925D-7970028D95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E5E55AEF-DB73-4710-9416-FEB3FD97C15C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D2908CE-9399-4B3D-AA3B-9C535EF8B4AD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639D73A-BE27-4C16-844B-7258A8A11179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A76B215-E0A3-46C3-9D5F-9365987E538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6EC2A41-C8B0-4DAF-963A-25A1129447CA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A7290A1-550E-4C14-9692-08A32E701314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C1450BD-4122-4D86-ABD1-F26F1194C6E6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3" name="Bottom Right">
            <a:extLst>
              <a:ext uri="{FF2B5EF4-FFF2-40B4-BE49-F238E27FC236}">
                <a16:creationId xmlns:a16="http://schemas.microsoft.com/office/drawing/2014/main" id="{BE4E36A0-93C4-40C8-8EEF-C463BBC76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4" name="Graphic 157">
              <a:extLst>
                <a:ext uri="{FF2B5EF4-FFF2-40B4-BE49-F238E27FC236}">
                  <a16:creationId xmlns:a16="http://schemas.microsoft.com/office/drawing/2014/main" id="{1CCF8ACD-1787-41D1-B29E-E10FAE0330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C622B3C7-2A88-4657-8DEC-962E52F43F11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5C36A0C0-7D0D-4D1D-9316-224CF1A823A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D8D15477-C8B6-4ADB-BD54-698A9B5915EB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20A4C13F-5758-4BE4-9925-C6E35301C4B7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C9A29BFA-3801-4847-A1E1-87A32423B402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0C42F85-0FBE-48C0-A629-8BC17C93C2F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2E443C38-4EE5-4E5F-ADF6-66502151DB3F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54DE6C-441A-4CEF-B2BF-E2755FD916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4E5B71B3-BF16-460A-B638-D1A604335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4625685"/>
            <a:ext cx="9988166" cy="1495403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24" name="Date Placeholder 8">
            <a:extLst>
              <a:ext uri="{FF2B5EF4-FFF2-40B4-BE49-F238E27FC236}">
                <a16:creationId xmlns:a16="http://schemas.microsoft.com/office/drawing/2014/main" id="{9571135A-2E5D-477D-B14A-2B9AA45553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25" name="Footer Placeholder 9">
            <a:extLst>
              <a:ext uri="{FF2B5EF4-FFF2-40B4-BE49-F238E27FC236}">
                <a16:creationId xmlns:a16="http://schemas.microsoft.com/office/drawing/2014/main" id="{13453AD8-C108-4346-9519-C496F8B0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26" name="Slide Number Placeholder 10">
            <a:extLst>
              <a:ext uri="{FF2B5EF4-FFF2-40B4-BE49-F238E27FC236}">
                <a16:creationId xmlns:a16="http://schemas.microsoft.com/office/drawing/2014/main" id="{EBB5DBC4-2BAD-41DC-AFCC-11E01A842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7A857-1402-4ABB-A7CC-9467704990C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1350" y="501650"/>
            <a:ext cx="10909300" cy="4349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60244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Top Left">
            <a:extLst>
              <a:ext uri="{FF2B5EF4-FFF2-40B4-BE49-F238E27FC236}">
                <a16:creationId xmlns:a16="http://schemas.microsoft.com/office/drawing/2014/main" id="{BBD4F959-5EA4-4F76-B85B-21D723B3B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FEA59C57-9D10-43F2-A117-CF056B0EE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5FBE050-1863-42EC-8923-851534803290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53B1833D-57B2-41AD-9621-7D5A33B79274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D76CF914-CBD8-4950-AC92-B6D0618B9537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C115E25-746D-4185-9005-7A0A71516E6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3669368-7C2F-4AAB-8948-A821629A7F57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CA60BEC-2BDB-42C0-8A61-4653057BEE3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C734BC0-49E3-41A4-AB17-D87FF2D36F92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82113BB3-DE71-4C25-A6D0-241EC8A2B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4"/>
            <a:ext cx="9795636" cy="133566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D0D7D96-3677-493A-BA3B-CCC0ACA7D5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5388" y="2107496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C164B7E-5CDD-4C49-94D6-CBB9803DD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5281" y="2717782"/>
            <a:ext cx="4745568" cy="33656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grpSp>
        <p:nvGrpSpPr>
          <p:cNvPr id="17" name="Bottom Right">
            <a:extLst>
              <a:ext uri="{FF2B5EF4-FFF2-40B4-BE49-F238E27FC236}">
                <a16:creationId xmlns:a16="http://schemas.microsoft.com/office/drawing/2014/main" id="{FDEE985A-E675-4CC8-AB6B-94F735668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FC5E817-3F3A-422C-88A5-0EDF0234D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9" name="Graphic 157">
              <a:extLst>
                <a:ext uri="{FF2B5EF4-FFF2-40B4-BE49-F238E27FC236}">
                  <a16:creationId xmlns:a16="http://schemas.microsoft.com/office/drawing/2014/main" id="{121B83E4-00E3-40BA-9880-8A0D84CD3B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DB568EA9-E3D2-4FE2-A215-56181CD8DC0D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286325F6-B50A-451C-9242-76F44D08BCD0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BD3EC36-E2A2-4E31-9B9A-DB99BCB1FFCD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2B0C0B52-C62D-4870-95FC-E7220087499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EA1BC770-E7E8-4B4C-9E44-AF28FF3478C6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2DFC082B-D4DC-4554-BD0D-A01C683AD833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ECEA946C-6AE4-4E0A-9096-BA3FFF9956E8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C0D7998-F951-4D21-85A4-F7F8086219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6" name="Text Placeholder 30">
            <a:extLst>
              <a:ext uri="{FF2B5EF4-FFF2-40B4-BE49-F238E27FC236}">
                <a16:creationId xmlns:a16="http://schemas.microsoft.com/office/drawing/2014/main" id="{9B5560C7-50D0-4CC5-AD89-48007BB98B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43612" y="2107388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18AD3389-AD6B-43DD-A8D3-747CC563844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43505" y="2717674"/>
            <a:ext cx="4745568" cy="33656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32" name="Date Placeholder 8">
            <a:extLst>
              <a:ext uri="{FF2B5EF4-FFF2-40B4-BE49-F238E27FC236}">
                <a16:creationId xmlns:a16="http://schemas.microsoft.com/office/drawing/2014/main" id="{20D0392A-9FDF-463E-8831-4E69142567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33" name="Footer Placeholder 9">
            <a:extLst>
              <a:ext uri="{FF2B5EF4-FFF2-40B4-BE49-F238E27FC236}">
                <a16:creationId xmlns:a16="http://schemas.microsoft.com/office/drawing/2014/main" id="{1DDEDA5B-5F9E-4C6B-A89B-05B29AF7A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4" name="Slide Number Placeholder 10">
            <a:extLst>
              <a:ext uri="{FF2B5EF4-FFF2-40B4-BE49-F238E27FC236}">
                <a16:creationId xmlns:a16="http://schemas.microsoft.com/office/drawing/2014/main" id="{C8ED2EA9-7B76-428A-B33B-166EFA245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70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Top Left">
            <a:extLst>
              <a:ext uri="{FF2B5EF4-FFF2-40B4-BE49-F238E27FC236}">
                <a16:creationId xmlns:a16="http://schemas.microsoft.com/office/drawing/2014/main" id="{F814A4FB-5C5F-4FBA-8692-F2853E8F30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4980A145-1B2A-495B-BB8D-3217B44328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0984DC62-D617-4E12-A239-CDDF4B6B262E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F8A564AC-EDDB-4E4E-BDB1-E48BAD8588ED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49464CE0-3907-4E76-AFE6-DE1A516EDF3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B3B21B9-2870-497E-829A-0CC4F700846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09A199D-FF1B-459F-930B-A6D196E86E30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7E0149D-5979-466E-A1C2-993EA08A6504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1FDA39F-7BD7-4DDD-9428-51E38CD97ED1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EB1A75F4-7B0E-4667-A4CC-A89FC6C5D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4"/>
            <a:ext cx="9795636" cy="133566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24" name="Text Placeholder 30">
            <a:extLst>
              <a:ext uri="{FF2B5EF4-FFF2-40B4-BE49-F238E27FC236}">
                <a16:creationId xmlns:a16="http://schemas.microsoft.com/office/drawing/2014/main" id="{BD1F0F39-9F6D-4B25-8117-CC1868D8FD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2044" y="2107496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F61A9F3-10B2-440F-8037-9098D468B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937" y="2717782"/>
            <a:ext cx="3319569" cy="33656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grpSp>
        <p:nvGrpSpPr>
          <p:cNvPr id="13" name="Bottom Right">
            <a:extLst>
              <a:ext uri="{FF2B5EF4-FFF2-40B4-BE49-F238E27FC236}">
                <a16:creationId xmlns:a16="http://schemas.microsoft.com/office/drawing/2014/main" id="{42796FA7-0B8D-4A6A-B372-11F8712842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E9DEDEF-994C-4A05-BAA2-67F5BD834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5" name="Graphic 157">
              <a:extLst>
                <a:ext uri="{FF2B5EF4-FFF2-40B4-BE49-F238E27FC236}">
                  <a16:creationId xmlns:a16="http://schemas.microsoft.com/office/drawing/2014/main" id="{BB94129B-E855-47D6-9855-B7BBA9196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F51AB20C-DF56-47C5-896F-0DB80D03FDC8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CFDCBD64-0658-4106-89B1-85886D501AF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B4A46042-D02F-49E2-94BE-4343D185C109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3BB3FF94-2A73-4E66-B0F7-52680ACEE507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3F248489-3035-4F9D-B606-06A95BB4E166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0689AA6E-4D9C-4F1F-8400-646DBC1DEB4D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4D905AEC-08D4-41F2-AD1B-63851B364937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599A04F-CD3E-4093-A4F6-84E34675CF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CAD7B113-A329-4BA2-AFE9-605C0245BE8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23061" y="2107496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8D6DC0D7-6E45-4762-A081-2A9D1DF03B9B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422954" y="2717782"/>
            <a:ext cx="3319569" cy="33656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52827B4A-2F73-4A8C-9EB2-DE175123E9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6137" y="2107496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5274DFA3-F7E2-4525-B0FD-F36F75AC670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016030" y="2717782"/>
            <a:ext cx="3319569" cy="33656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25" name="Date Placeholder 8">
            <a:extLst>
              <a:ext uri="{FF2B5EF4-FFF2-40B4-BE49-F238E27FC236}">
                <a16:creationId xmlns:a16="http://schemas.microsoft.com/office/drawing/2014/main" id="{D7DADA0B-95F3-437B-BB04-284E5066D3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26" name="Footer Placeholder 9">
            <a:extLst>
              <a:ext uri="{FF2B5EF4-FFF2-40B4-BE49-F238E27FC236}">
                <a16:creationId xmlns:a16="http://schemas.microsoft.com/office/drawing/2014/main" id="{79EB3AB4-7EA2-4CAC-A6BD-9D885C897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27" name="Slide Number Placeholder 10">
            <a:extLst>
              <a:ext uri="{FF2B5EF4-FFF2-40B4-BE49-F238E27FC236}">
                <a16:creationId xmlns:a16="http://schemas.microsoft.com/office/drawing/2014/main" id="{5F4C612D-28B2-4621-BF60-4C517747A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95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Bottom Right">
            <a:extLst>
              <a:ext uri="{FF2B5EF4-FFF2-40B4-BE49-F238E27FC236}">
                <a16:creationId xmlns:a16="http://schemas.microsoft.com/office/drawing/2014/main" id="{87D6C0D7-A737-43ED-826C-2CA4342FDC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CA11D72-A324-4CBE-81EF-074994103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9" name="Graphic 157">
              <a:extLst>
                <a:ext uri="{FF2B5EF4-FFF2-40B4-BE49-F238E27FC236}">
                  <a16:creationId xmlns:a16="http://schemas.microsoft.com/office/drawing/2014/main" id="{9D281BC3-CDBE-4B5A-BC91-05B7893FA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161F2C16-D16B-4E77-A7C3-F034E339C8E3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6384EDC3-48C8-4B4E-9475-A04F1DD7E3F6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62DE50AA-70A1-42B0-9A48-90179EFB9F89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B45B8FC7-7430-4175-B520-9EBD801FD290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AB71D997-36EB-47F1-AA27-4D84A7630728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37933934-0680-4A62-B61F-E3A67308AAD6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E017FEEF-F8AC-41EC-ABC5-915B19B1AB9A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70A86BE-FF1E-4233-818E-C14D21E7B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7" name="Top Left">
            <a:extLst>
              <a:ext uri="{FF2B5EF4-FFF2-40B4-BE49-F238E27FC236}">
                <a16:creationId xmlns:a16="http://schemas.microsoft.com/office/drawing/2014/main" id="{A64EEEED-5E70-4887-BF25-521AD226C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C91FCFBD-2F49-483C-B742-FF146DCA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2F0911B-F120-4420-AA06-AD353E1767EE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F9966F6-9C92-4F47-B467-5A8E5ED4787D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C362B109-529A-404A-884A-8E710062A1A9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AE9B88E9-C70C-4258-B3BA-A8779F3BE493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255D292-A4F0-46F0-9AB1-39848FAB066C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D52C09E6-F356-45FC-BD84-6DCA0DA0B6D9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578C025-F0CB-42E1-9FCA-C1FD0EF38FE3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56035778-0626-4342-AA4C-D8F9F76EE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id="{9698C764-7CE3-448C-B388-39B815517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id="{75903FF3-B1FC-4719-8686-C6F5099E360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08749" y="862806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sp>
        <p:nvSpPr>
          <p:cNvPr id="59" name="Date Placeholder 8">
            <a:extLst>
              <a:ext uri="{FF2B5EF4-FFF2-40B4-BE49-F238E27FC236}">
                <a16:creationId xmlns:a16="http://schemas.microsoft.com/office/drawing/2014/main" id="{A82599B9-EBEF-4011-9E38-FC40FF7B02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60" name="Footer Placeholder 9">
            <a:extLst>
              <a:ext uri="{FF2B5EF4-FFF2-40B4-BE49-F238E27FC236}">
                <a16:creationId xmlns:a16="http://schemas.microsoft.com/office/drawing/2014/main" id="{851C129C-6681-4E11-B9FE-9F5FFF54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1" name="Slide Number Placeholder 10">
            <a:extLst>
              <a:ext uri="{FF2B5EF4-FFF2-40B4-BE49-F238E27FC236}">
                <a16:creationId xmlns:a16="http://schemas.microsoft.com/office/drawing/2014/main" id="{DC6D20C1-D99F-47B0-B1F7-EA8101F8C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027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Bottom Right">
            <a:extLst>
              <a:ext uri="{FF2B5EF4-FFF2-40B4-BE49-F238E27FC236}">
                <a16:creationId xmlns:a16="http://schemas.microsoft.com/office/drawing/2014/main" id="{562BD150-E869-44AC-B0E8-35618F795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F918A15-3E7F-42BB-83AB-473EF76AB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30" name="Graphic 157">
              <a:extLst>
                <a:ext uri="{FF2B5EF4-FFF2-40B4-BE49-F238E27FC236}">
                  <a16:creationId xmlns:a16="http://schemas.microsoft.com/office/drawing/2014/main" id="{1AA9D900-7A0C-4788-85E0-9329B727A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839D0A43-40DB-4967-BF0C-05CB54D3DF2C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F6C7E54F-930C-4B8D-9CE6-DCC37269B13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A4F6F66D-CC67-443B-9CB5-FFD695ED451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6B392295-CB7C-4805-B4B1-AC7531AC270A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91ADCAAB-0B5C-4495-8D5D-32C87A21407D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8F02E2A1-7B5F-4C33-98CD-98E24B61EFF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7577F4AD-5552-4A2F-A3FA-67834BF96FBE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C17EE90C-247C-4F8E-9B86-BD7E31F126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985E1522-3C37-44A6-81DC-1BF369AF0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4098524"/>
            <a:ext cx="5996628" cy="2226076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/>
            <a:endParaRPr lang="en-US" sz="5400" dirty="0">
              <a:cs typeface="Posterama" panose="020B0504020200020000" pitchFamily="34" charset="0"/>
            </a:endParaRP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5048357E-69C2-4F32-8C47-3D84340F61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85430" y="4085112"/>
            <a:ext cx="3997745" cy="2228758"/>
          </a:xfrm>
          <a:prstGeom prst="rect">
            <a:avLst/>
          </a:prstGeom>
        </p:spPr>
        <p:txBody>
          <a:bodyPr anchor="ctr"/>
          <a:lstStyle/>
          <a:p>
            <a:pPr algn="l"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sp>
        <p:nvSpPr>
          <p:cNvPr id="63" name="Date Placeholder 8">
            <a:extLst>
              <a:ext uri="{FF2B5EF4-FFF2-40B4-BE49-F238E27FC236}">
                <a16:creationId xmlns:a16="http://schemas.microsoft.com/office/drawing/2014/main" id="{0CB3C12F-97EC-48F0-B4FC-924D91ECF3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2/2/20XX</a:t>
            </a:r>
            <a:endParaRPr lang="en-US" dirty="0"/>
          </a:p>
        </p:txBody>
      </p:sp>
      <p:sp>
        <p:nvSpPr>
          <p:cNvPr id="64" name="Footer Placeholder 9">
            <a:extLst>
              <a:ext uri="{FF2B5EF4-FFF2-40B4-BE49-F238E27FC236}">
                <a16:creationId xmlns:a16="http://schemas.microsoft.com/office/drawing/2014/main" id="{E3780E67-8AD7-4AB6-880C-281395A8E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5" name="Slide Number Placeholder 10">
            <a:extLst>
              <a:ext uri="{FF2B5EF4-FFF2-40B4-BE49-F238E27FC236}">
                <a16:creationId xmlns:a16="http://schemas.microsoft.com/office/drawing/2014/main" id="{28F5F854-E7C5-4C18-A6E1-ECEF9BDE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/>
          <a:lstStyle>
            <a:lvl1pPr algn="r">
              <a:defRPr sz="900" spc="200" baseline="0">
                <a:solidFill>
                  <a:schemeClr val="accent1"/>
                </a:solidFill>
                <a:effectLst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id="{22FBEE11-58B3-429A-8DAC-6A64A613383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9842" y="0"/>
            <a:ext cx="11084189" cy="3854030"/>
          </a:xfrm>
          <a:custGeom>
            <a:avLst/>
            <a:gdLst>
              <a:gd name="connsiteX0" fmla="*/ 0 w 11084189"/>
              <a:gd name="connsiteY0" fmla="*/ 0 h 3854030"/>
              <a:gd name="connsiteX1" fmla="*/ 11084189 w 11084189"/>
              <a:gd name="connsiteY1" fmla="*/ 0 h 3854030"/>
              <a:gd name="connsiteX2" fmla="*/ 11061525 w 11084189"/>
              <a:gd name="connsiteY2" fmla="*/ 105743 h 3854030"/>
              <a:gd name="connsiteX3" fmla="*/ 5542094 w 11084189"/>
              <a:gd name="connsiteY3" fmla="*/ 3854030 h 3854030"/>
              <a:gd name="connsiteX4" fmla="*/ 22663 w 11084189"/>
              <a:gd name="connsiteY4" fmla="*/ 105743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4189" h="3854030">
                <a:moveTo>
                  <a:pt x="0" y="0"/>
                </a:moveTo>
                <a:lnTo>
                  <a:pt x="11084189" y="0"/>
                </a:lnTo>
                <a:lnTo>
                  <a:pt x="11061525" y="105743"/>
                </a:lnTo>
                <a:cubicBezTo>
                  <a:pt x="10536186" y="2244886"/>
                  <a:pt x="8264668" y="3854030"/>
                  <a:pt x="5542094" y="3854030"/>
                </a:cubicBezTo>
                <a:cubicBezTo>
                  <a:pt x="2819520" y="3854030"/>
                  <a:pt x="548002" y="2244886"/>
                  <a:pt x="22663" y="105743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Insert photo here</a:t>
            </a:r>
          </a:p>
        </p:txBody>
      </p:sp>
      <p:grpSp>
        <p:nvGrpSpPr>
          <p:cNvPr id="14" name="Top Left">
            <a:extLst>
              <a:ext uri="{FF2B5EF4-FFF2-40B4-BE49-F238E27FC236}">
                <a16:creationId xmlns:a16="http://schemas.microsoft.com/office/drawing/2014/main" id="{33360105-7353-4ECE-84E2-90AB638A3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15178"/>
            <a:ext cx="2198951" cy="3331254"/>
            <a:chOff x="10849" y="15178"/>
            <a:chExt cx="2198951" cy="333125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D5AB2A0-6800-4AD4-A205-3E8C1112BC30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2B26919-92C3-4374-AE4E-4317D65064C0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46716C0-CAC5-41FA-B385-EBA8AFFDF128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E7C1332-4CF7-41C1-ACC4-6C23744D478F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C35C136-D3C6-42F1-840C-EE7B2BA3776E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98CB80-2DAC-44B7-B719-6DF8BC2DBB91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0613FF3-B071-4C0E-B6E7-6815CCCC403A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2" name="Cross">
            <a:extLst>
              <a:ext uri="{FF2B5EF4-FFF2-40B4-BE49-F238E27FC236}">
                <a16:creationId xmlns:a16="http://schemas.microsoft.com/office/drawing/2014/main" id="{54409833-5EAC-4A40-B5BB-DE8282DD8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48476" y="143843"/>
            <a:ext cx="118872" cy="118872"/>
            <a:chOff x="1175347" y="3733800"/>
            <a:chExt cx="118872" cy="118872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B9F7703-741D-4FB8-8620-F3BBFF5A0157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C34E00B-1518-4EAC-A170-4D2B5C23FB6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" name="Cross">
            <a:extLst>
              <a:ext uri="{FF2B5EF4-FFF2-40B4-BE49-F238E27FC236}">
                <a16:creationId xmlns:a16="http://schemas.microsoft.com/office/drawing/2014/main" id="{CFFED490-4247-4E3E-8A2E-5AF8A14E6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00876" y="296243"/>
            <a:ext cx="118872" cy="118872"/>
            <a:chOff x="1175347" y="3733800"/>
            <a:chExt cx="118872" cy="118872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A378251-A149-4A27-9D43-C6E87A300F23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7ADD3F7-FA3D-4A72-B8B3-3FCBBFCB0ACF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45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7152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722" r:id="rId8"/>
    <p:sldLayoutId id="2147483693" r:id="rId9"/>
    <p:sldLayoutId id="2147483694" r:id="rId10"/>
    <p:sldLayoutId id="2147483695" r:id="rId11"/>
    <p:sldLayoutId id="2147483720" r:id="rId12"/>
    <p:sldLayoutId id="2147483721" r:id="rId13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iscoverywall.nz/album/457/2532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mynextmove.org/profile/summary/25-2011.0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gabriellagiudici.it/le-teorie-della-personalita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harvard.edu/gazette/story/2002/03/erik-erikson/" TargetMode="External"/><Relationship Id="rId7" Type="http://schemas.openxmlformats.org/officeDocument/2006/relationships/hyperlink" Target="https://www.verywellmind.com/erik-eriksons-stages-of-psychosocial-development-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psychology.fas.harvard.edu/people/erik-erikson" TargetMode="External"/><Relationship Id="rId5" Type="http://schemas.openxmlformats.org/officeDocument/2006/relationships/hyperlink" Target="https://www.healthline.com/health/parenting/erikson-stages" TargetMode="External"/><Relationship Id="rId4" Type="http://schemas.openxmlformats.org/officeDocument/2006/relationships/hyperlink" Target="https://www.psychologytoday.com/gb/blog/counseling-keys/201802/finding-meaning-through-lifes-stages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40983E0-FEBB-4B45-B00C-917965EBE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37" y="9886"/>
            <a:ext cx="7808166" cy="2297962"/>
          </a:xfrm>
        </p:spPr>
        <p:txBody>
          <a:bodyPr lIns="91440" tIns="45720" rIns="91440" bIns="45720" anchor="ctr">
            <a:normAutofit fontScale="90000"/>
          </a:bodyPr>
          <a:lstStyle/>
          <a:p>
            <a:r>
              <a:rPr lang="en-US" sz="5400" dirty="0">
                <a:cs typeface="Posterama"/>
              </a:rPr>
              <a:t>Psychology in Health and Social Care</a:t>
            </a:r>
            <a:br>
              <a:rPr lang="en-US" sz="5400" dirty="0">
                <a:cs typeface="Posterama"/>
              </a:rPr>
            </a:br>
            <a:r>
              <a:rPr lang="en-US" sz="5400" dirty="0">
                <a:cs typeface="Posterama"/>
              </a:rPr>
              <a:t>Module Code:lchs4010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0DB9D88-9963-482B-B907-C09FB61E06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13040" y="561463"/>
            <a:ext cx="3370134" cy="2446780"/>
          </a:xfrm>
        </p:spPr>
        <p:txBody>
          <a:bodyPr lIns="91440" tIns="45720" rIns="91440" bIns="45720" anchor="ctr">
            <a:noAutofit/>
          </a:bodyPr>
          <a:lstStyle/>
          <a:p>
            <a:r>
              <a:rPr lang="en-US" sz="2800" dirty="0"/>
              <a:t>Mohammed Yasin</a:t>
            </a:r>
          </a:p>
          <a:p>
            <a:r>
              <a:rPr lang="en-US" sz="2800" dirty="0"/>
              <a:t>2411902</a:t>
            </a:r>
          </a:p>
          <a:p>
            <a:r>
              <a:rPr lang="en-US" sz="2800" dirty="0"/>
              <a:t>Individual Presentation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10E013-056C-0162-1662-B89D5AAD7246}"/>
              </a:ext>
            </a:extLst>
          </p:cNvPr>
          <p:cNvSpPr txBox="1"/>
          <p:nvPr/>
        </p:nvSpPr>
        <p:spPr>
          <a:xfrm>
            <a:off x="619125" y="6800491"/>
            <a:ext cx="11085513" cy="3750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0" name="Picture Placeholder 9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6FFD8C4B-7436-3E4C-1ECF-7DDCC8EC0C8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922" b="23922"/>
          <a:stretch/>
        </p:blipFill>
        <p:spPr>
          <a:xfrm>
            <a:off x="447313" y="3003970"/>
            <a:ext cx="11084189" cy="3854030"/>
          </a:xfrm>
          <a:custGeom>
            <a:avLst/>
            <a:gdLst>
              <a:gd name="connsiteX0" fmla="*/ 5542094 w 11084189"/>
              <a:gd name="connsiteY0" fmla="*/ 0 h 3854030"/>
              <a:gd name="connsiteX1" fmla="*/ 11061525 w 11084189"/>
              <a:gd name="connsiteY1" fmla="*/ 3748287 h 3854030"/>
              <a:gd name="connsiteX2" fmla="*/ 11084189 w 11084189"/>
              <a:gd name="connsiteY2" fmla="*/ 3854030 h 3854030"/>
              <a:gd name="connsiteX3" fmla="*/ 0 w 11084189"/>
              <a:gd name="connsiteY3" fmla="*/ 3854030 h 3854030"/>
              <a:gd name="connsiteX4" fmla="*/ 22663 w 11084189"/>
              <a:gd name="connsiteY4" fmla="*/ 3748287 h 3854030"/>
              <a:gd name="connsiteX5" fmla="*/ 5542094 w 11084189"/>
              <a:gd name="connsiteY5" fmla="*/ 0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84189" h="3854030">
                <a:moveTo>
                  <a:pt x="5542094" y="0"/>
                </a:moveTo>
                <a:cubicBezTo>
                  <a:pt x="8264668" y="0"/>
                  <a:pt x="10536186" y="1609144"/>
                  <a:pt x="11061525" y="3748287"/>
                </a:cubicBezTo>
                <a:lnTo>
                  <a:pt x="11084189" y="3854030"/>
                </a:lnTo>
                <a:lnTo>
                  <a:pt x="0" y="3854030"/>
                </a:lnTo>
                <a:lnTo>
                  <a:pt x="22663" y="3748287"/>
                </a:lnTo>
                <a:cubicBezTo>
                  <a:pt x="548002" y="1609144"/>
                  <a:pt x="2819520" y="0"/>
                  <a:pt x="5542094" y="0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4A3A13-F9BE-F85D-3BF8-495F867FE86A}"/>
              </a:ext>
            </a:extLst>
          </p:cNvPr>
          <p:cNvSpPr txBox="1"/>
          <p:nvPr/>
        </p:nvSpPr>
        <p:spPr>
          <a:xfrm>
            <a:off x="619125" y="6858000"/>
            <a:ext cx="11085513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103437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06C0716-5D59-43AE-A330-C9AC7B2CD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824" y="-904"/>
            <a:ext cx="5763508" cy="1506422"/>
          </a:xfrm>
        </p:spPr>
        <p:txBody>
          <a:bodyPr lIns="91440" tIns="45720" rIns="91440" bIns="45720" anchor="t"/>
          <a:lstStyle/>
          <a:p>
            <a:r>
              <a:rPr lang="en-US" dirty="0">
                <a:cs typeface="Posterama"/>
              </a:rPr>
              <a:t>Introduction </a:t>
            </a:r>
            <a:br>
              <a:rPr lang="en-US" dirty="0">
                <a:cs typeface="Posterama"/>
              </a:rPr>
            </a:br>
            <a:r>
              <a:rPr lang="en-US" dirty="0">
                <a:cs typeface="Posterama"/>
              </a:rPr>
              <a:t>Amira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9E6680CE-A768-4BCE-A8EF-EEDE6ABA3F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03415" y="1708739"/>
            <a:ext cx="6600125" cy="4461498"/>
          </a:xfrm>
        </p:spPr>
        <p:txBody>
          <a:bodyPr lIns="91440" tIns="45720" rIns="91440" bIns="45720" anchor="t"/>
          <a:lstStyle/>
          <a:p>
            <a:r>
              <a:rPr lang="en-US" sz="2000" dirty="0"/>
              <a:t>-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F9C4192-16E2-429C-BFC6-9D878AC8B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1DE433B-D5F9-43BE-952C-B08B09FDD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3" name="Picture Placeholder 12" descr="Playroom Images | Free Photos, PNG Stickers, Wallpapers &amp; Backgrounds ...">
            <a:extLst>
              <a:ext uri="{FF2B5EF4-FFF2-40B4-BE49-F238E27FC236}">
                <a16:creationId xmlns:a16="http://schemas.microsoft.com/office/drawing/2014/main" id="{DBB5CBC1-1357-4DD3-E8CD-DC8C938E63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6891" b="16891"/>
          <a:stretch/>
        </p:blipFill>
        <p:spPr>
          <a:xfrm>
            <a:off x="5820584" y="343500"/>
            <a:ext cx="6370637" cy="582756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5FC41E1-E604-7EB9-6384-5A39BC81E264}"/>
              </a:ext>
            </a:extLst>
          </p:cNvPr>
          <p:cNvSpPr txBox="1"/>
          <p:nvPr/>
        </p:nvSpPr>
        <p:spPr>
          <a:xfrm>
            <a:off x="326571" y="1663959"/>
            <a:ext cx="4696408" cy="38472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 sz="2800" dirty="0">
                <a:latin typeface="Aptos Display"/>
                <a:ea typeface="Calibri"/>
                <a:cs typeface="Posterama"/>
              </a:rPr>
              <a:t>Amira is aged 3 and is left in nursery by her carers</a:t>
            </a:r>
          </a:p>
          <a:p>
            <a:pPr marL="285750" indent="-285750">
              <a:buFont typeface="Calibri"/>
              <a:buChar char="-"/>
            </a:pPr>
            <a:r>
              <a:rPr lang="en-GB" sz="2800" dirty="0">
                <a:latin typeface="Aptos Display"/>
                <a:ea typeface="Calibri"/>
                <a:cs typeface="Posterama"/>
              </a:rPr>
              <a:t>-showing signs of anxiety</a:t>
            </a:r>
          </a:p>
          <a:p>
            <a:pPr marL="285750" indent="-285750">
              <a:buFont typeface="Calibri"/>
              <a:buChar char="-"/>
            </a:pPr>
            <a:r>
              <a:rPr lang="en-GB" sz="2800" dirty="0">
                <a:latin typeface="Aptos Display"/>
                <a:ea typeface="Calibri"/>
                <a:cs typeface="Posterama"/>
              </a:rPr>
              <a:t>Weak in verbal communication</a:t>
            </a:r>
          </a:p>
          <a:p>
            <a:pPr marL="285750" indent="-285750">
              <a:buFont typeface="Calibri"/>
              <a:buChar char="-"/>
            </a:pPr>
            <a:r>
              <a:rPr lang="en-GB" sz="2800" dirty="0">
                <a:latin typeface="Aptos Display"/>
                <a:ea typeface="Calibri"/>
                <a:cs typeface="Posterama"/>
              </a:rPr>
              <a:t>Showing less social interaction amongst other children</a:t>
            </a:r>
          </a:p>
          <a:p>
            <a:pPr marL="285750" indent="-285750">
              <a:buFont typeface="Calibri"/>
              <a:buChar char="-"/>
            </a:pPr>
            <a:endParaRPr lang="en-GB" sz="2000" dirty="0">
              <a:latin typeface="Aptos Display"/>
              <a:ea typeface="Calibri"/>
              <a:cs typeface="Posterama"/>
            </a:endParaRPr>
          </a:p>
        </p:txBody>
      </p:sp>
    </p:spTree>
    <p:extLst>
      <p:ext uri="{BB962C8B-B14F-4D97-AF65-F5344CB8AC3E}">
        <p14:creationId xmlns:p14="http://schemas.microsoft.com/office/powerpoint/2010/main" val="1364216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itle 77">
            <a:extLst>
              <a:ext uri="{FF2B5EF4-FFF2-40B4-BE49-F238E27FC236}">
                <a16:creationId xmlns:a16="http://schemas.microsoft.com/office/drawing/2014/main" id="{16FF3F7F-0FCE-41C0-AFCB-B82DA0F93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531" y="158840"/>
            <a:ext cx="3625466" cy="1212334"/>
          </a:xfrm>
        </p:spPr>
        <p:txBody>
          <a:bodyPr lIns="91440" tIns="45720" rIns="91440" bIns="45720" anchor="ctr"/>
          <a:lstStyle/>
          <a:p>
            <a:r>
              <a:rPr lang="en-US" sz="2800" dirty="0">
                <a:cs typeface="Posterama"/>
              </a:rPr>
              <a:t>A Plan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2624401-DD7F-41EC-8255-1B883631DF2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5287" y="1174691"/>
            <a:ext cx="4790032" cy="5363952"/>
          </a:xfrm>
        </p:spPr>
        <p:txBody>
          <a:bodyPr lIns="91440" tIns="45720" rIns="91440" bIns="45720" anchor="ctr"/>
          <a:lstStyle/>
          <a:p>
            <a:r>
              <a:rPr lang="en-US" dirty="0"/>
              <a:t>-</a:t>
            </a:r>
            <a:r>
              <a:rPr lang="en-US" sz="2400" dirty="0"/>
              <a:t>As nursery practitioners recognizing this  and the need to develop and build a plan for staff and Amira to help and build  confidence between Amira and other children.</a:t>
            </a:r>
          </a:p>
          <a:p>
            <a:r>
              <a:rPr lang="en-US" sz="2400" dirty="0"/>
              <a:t>-Understand her background including her medical history and family background, cultural information.</a:t>
            </a:r>
          </a:p>
          <a:p>
            <a:pPr marL="285750" indent="-285750">
              <a:buFont typeface="Calibri" panose="020B0504020202020204" pitchFamily="34" charset="0"/>
              <a:buChar char="-"/>
            </a:pPr>
            <a:r>
              <a:rPr lang="en-US" sz="2400" dirty="0"/>
              <a:t>Erikson lifespan theory to Support Amira's early stage development.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63152A-251D-42BB-96FE-4F3CC1897A1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32D9B-1ACD-4116-A9A2-21EDA7FA744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Placeholder 5" descr="A person and children sitting at a table&#10;&#10;AI-generated content may be incorrect.">
            <a:extLst>
              <a:ext uri="{FF2B5EF4-FFF2-40B4-BE49-F238E27FC236}">
                <a16:creationId xmlns:a16="http://schemas.microsoft.com/office/drawing/2014/main" id="{B86B5519-D216-9E44-2F27-AD7CD9ECCEF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20530" b="20530"/>
          <a:stretch/>
        </p:blipFill>
        <p:spPr>
          <a:xfrm>
            <a:off x="6107835" y="494155"/>
            <a:ext cx="5902924" cy="45629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F4635D-4146-1F82-BA6A-C8C5DBD9EAA4}"/>
              </a:ext>
            </a:extLst>
          </p:cNvPr>
          <p:cNvSpPr txBox="1"/>
          <p:nvPr/>
        </p:nvSpPr>
        <p:spPr>
          <a:xfrm>
            <a:off x="198438" y="6854825"/>
            <a:ext cx="11812587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169475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2B844A9-8E53-4442-8CBA-6B67F7C2DA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10" y="1285905"/>
            <a:ext cx="5581650" cy="5562300"/>
          </a:xfrm>
        </p:spPr>
        <p:txBody>
          <a:bodyPr lIns="91440" tIns="45720" rIns="91440" bIns="45720" anchor="t"/>
          <a:lstStyle/>
          <a:p>
            <a:r>
              <a:rPr lang="en-US" sz="2000" dirty="0">
                <a:latin typeface="Aptos Display"/>
                <a:cs typeface="Posterama"/>
              </a:rPr>
              <a:t>Erik </a:t>
            </a:r>
            <a:r>
              <a:rPr lang="en-US" sz="2000" dirty="0" err="1">
                <a:latin typeface="Aptos Display"/>
                <a:cs typeface="Posterama"/>
              </a:rPr>
              <a:t>humburg</a:t>
            </a:r>
            <a:r>
              <a:rPr lang="en-US" sz="2000" dirty="0">
                <a:latin typeface="Aptos Display"/>
                <a:cs typeface="Posterama"/>
              </a:rPr>
              <a:t> </a:t>
            </a:r>
            <a:r>
              <a:rPr lang="en-US" sz="2000" dirty="0" err="1">
                <a:latin typeface="Aptos Display"/>
                <a:cs typeface="Posterama"/>
              </a:rPr>
              <a:t>erikson</a:t>
            </a:r>
            <a:r>
              <a:rPr lang="en-US" sz="2000" dirty="0">
                <a:latin typeface="Aptos Display"/>
                <a:cs typeface="Posterama"/>
              </a:rPr>
              <a:t> a </a:t>
            </a:r>
            <a:r>
              <a:rPr lang="en-US" sz="2000" dirty="0" err="1">
                <a:latin typeface="Aptos Display"/>
                <a:cs typeface="Posterama"/>
              </a:rPr>
              <a:t>german</a:t>
            </a:r>
            <a:r>
              <a:rPr lang="en-US" sz="2000" dirty="0">
                <a:latin typeface="Aptos Display"/>
                <a:cs typeface="Posterama"/>
              </a:rPr>
              <a:t> psychologist born in 1902 (The Harvard Gazette, 2002)</a:t>
            </a:r>
          </a:p>
          <a:p>
            <a:r>
              <a:rPr lang="en-US" sz="2000" dirty="0">
                <a:latin typeface="Aptos Display"/>
                <a:cs typeface="Posterama"/>
              </a:rPr>
              <a:t>-Erikson suggested eight stages of early development which will support Amira to boost her confidence , trust and development.</a:t>
            </a:r>
          </a:p>
          <a:p>
            <a:r>
              <a:rPr lang="en-US" sz="2000" dirty="0" err="1">
                <a:latin typeface="Aptos Display"/>
                <a:cs typeface="Posterama"/>
              </a:rPr>
              <a:t>Eriksan's</a:t>
            </a:r>
            <a:r>
              <a:rPr lang="en-US" sz="2000" dirty="0">
                <a:latin typeface="Aptos Display"/>
                <a:cs typeface="Posterama"/>
              </a:rPr>
              <a:t> theory suggests focusing on early development of life and how it will help to build  a stronger and confident person later in life.</a:t>
            </a:r>
          </a:p>
          <a:p>
            <a:pPr marL="342900" indent="-342900">
              <a:buFont typeface="Calibri" panose="020B0504020202020204" pitchFamily="34" charset="0"/>
              <a:buChar char="-"/>
            </a:pPr>
            <a:r>
              <a:rPr lang="en-US" sz="2000" dirty="0">
                <a:latin typeface="Aptos Display"/>
                <a:cs typeface="Posterama"/>
              </a:rPr>
              <a:t>Recognizing the strengths and weaknesses </a:t>
            </a:r>
          </a:p>
          <a:p>
            <a:pPr marL="342900" indent="-342900">
              <a:buFont typeface="Calibri" panose="020B0504020202020204" pitchFamily="34" charset="0"/>
              <a:buChar char="-"/>
            </a:pPr>
            <a:r>
              <a:rPr lang="en-US" sz="2000" dirty="0">
                <a:latin typeface="Aptos Display"/>
                <a:cs typeface="Posterama"/>
              </a:rPr>
              <a:t>Each stage of life builds on the previous one (Healthline, 2024)</a:t>
            </a:r>
          </a:p>
          <a:p>
            <a:endParaRPr lang="en-US" sz="2000" dirty="0">
              <a:latin typeface="Aptos Display"/>
              <a:cs typeface="Posterama"/>
            </a:endParaRPr>
          </a:p>
        </p:txBody>
      </p:sp>
      <p:pic>
        <p:nvPicPr>
          <p:cNvPr id="16" name="Picture Placeholder 15" descr="A person with a mustache and a hand on his face&#10;&#10;AI-generated content may be incorrect.">
            <a:extLst>
              <a:ext uri="{FF2B5EF4-FFF2-40B4-BE49-F238E27FC236}">
                <a16:creationId xmlns:a16="http://schemas.microsoft.com/office/drawing/2014/main" id="{07ECE0A5-98BE-9A36-C2E4-B1E21F43314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4645" r="14645"/>
          <a:stretch/>
        </p:blipFill>
        <p:spPr>
          <a:xfrm>
            <a:off x="6632018" y="848540"/>
            <a:ext cx="5584228" cy="5029323"/>
          </a:xfrm>
          <a:custGeom>
            <a:avLst/>
            <a:gdLst>
              <a:gd name="connsiteX0" fmla="*/ 2478719 w 2478719"/>
              <a:gd name="connsiteY0" fmla="*/ 0 h 4957437"/>
              <a:gd name="connsiteX1" fmla="*/ 2478719 w 2478719"/>
              <a:gd name="connsiteY1" fmla="*/ 4957437 h 4957437"/>
              <a:gd name="connsiteX2" fmla="*/ 0 w 2478719"/>
              <a:gd name="connsiteY2" fmla="*/ 2478719 h 4957437"/>
              <a:gd name="connsiteX3" fmla="*/ 2478719 w 2478719"/>
              <a:gd name="connsiteY3" fmla="*/ 0 h 4957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8719" h="4957437">
                <a:moveTo>
                  <a:pt x="2478719" y="0"/>
                </a:moveTo>
                <a:lnTo>
                  <a:pt x="2478719" y="4957437"/>
                </a:lnTo>
                <a:cubicBezTo>
                  <a:pt x="1109777" y="4957437"/>
                  <a:pt x="0" y="3847661"/>
                  <a:pt x="0" y="2478719"/>
                </a:cubicBezTo>
                <a:cubicBezTo>
                  <a:pt x="0" y="1109777"/>
                  <a:pt x="1109777" y="0"/>
                  <a:pt x="2478719" y="0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DC06EA-4F5E-0F36-DDA5-8DAA0C0C99B0}"/>
              </a:ext>
            </a:extLst>
          </p:cNvPr>
          <p:cNvSpPr txBox="1"/>
          <p:nvPr/>
        </p:nvSpPr>
        <p:spPr>
          <a:xfrm>
            <a:off x="450979" y="388775"/>
            <a:ext cx="594048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 err="1"/>
              <a:t>Eriksan's</a:t>
            </a:r>
            <a:r>
              <a:rPr lang="en-GB" sz="2400" dirty="0"/>
              <a:t> Lifespan Theory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619B66-8367-625C-AE66-6CB9E6F12A78}"/>
              </a:ext>
            </a:extLst>
          </p:cNvPr>
          <p:cNvSpPr txBox="1"/>
          <p:nvPr/>
        </p:nvSpPr>
        <p:spPr>
          <a:xfrm>
            <a:off x="6632575" y="5878513"/>
            <a:ext cx="2478088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432850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08EA085-8D6A-4288-99D9-03A368AD9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91"/>
            <a:ext cx="9988166" cy="1325397"/>
          </a:xfrm>
        </p:spPr>
        <p:txBody>
          <a:bodyPr lIns="91440" tIns="45720" rIns="91440" bIns="45720" anchor="t"/>
          <a:lstStyle/>
          <a:p>
            <a:pPr algn="l"/>
            <a:r>
              <a:rPr lang="en-US" dirty="0">
                <a:cs typeface="Posterama"/>
              </a:rPr>
              <a:t>Importance of practical strategies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762821-C50C-4708-AFC3-14D6F1B8A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19B17-91B6-4698-9B79-6D45CE183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6493B-1305-2B11-9273-51FD14C1030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93418" y="1509473"/>
            <a:ext cx="10330761" cy="4675786"/>
          </a:xfrm>
        </p:spPr>
        <p:txBody>
          <a:bodyPr lIns="91440" tIns="45720" rIns="91440" bIns="45720" anchor="t"/>
          <a:lstStyle/>
          <a:p>
            <a:r>
              <a:rPr lang="en-GB" sz="2000" dirty="0"/>
              <a:t>-Practical strategies  will boost Amira's confidence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Reduce stress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Allow individuals working with Amira help understand her needs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Reduce anxiety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Improve skills and her social relationships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Foster emotional growth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Improves cognitive development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Improve Communication development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Help boost her confidence in later stages of life 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venir Next LT Pro"/>
                <a:ea typeface="Calibri"/>
                <a:cs typeface="Posterama"/>
              </a:rPr>
              <a:t>Improve </a:t>
            </a:r>
            <a:r>
              <a:rPr lang="en-GB" sz="2000" dirty="0" err="1">
                <a:latin typeface="Avenir Next LT Pro"/>
                <a:ea typeface="Calibri"/>
                <a:cs typeface="Posterama"/>
              </a:rPr>
              <a:t>charecter</a:t>
            </a:r>
            <a:endParaRPr lang="en-GB" sz="2000" dirty="0">
              <a:latin typeface="Avenir Next LT Pro"/>
              <a:ea typeface="Calibri"/>
              <a:cs typeface="Posterama"/>
            </a:endParaRPr>
          </a:p>
          <a:p>
            <a:pPr marL="342900" indent="-342900">
              <a:buFont typeface="Calibri"/>
              <a:buChar char="-"/>
            </a:pPr>
            <a:endParaRPr lang="en-GB" sz="2000" dirty="0">
              <a:latin typeface="Avenir Next LT Pro"/>
              <a:ea typeface="Calibri"/>
              <a:cs typeface="Posterama"/>
            </a:endParaRPr>
          </a:p>
          <a:p>
            <a:pPr marL="342900" indent="-342900">
              <a:buFont typeface="Calibri"/>
              <a:buChar char="-"/>
            </a:pPr>
            <a:endParaRPr lang="en-GB" sz="2000" dirty="0">
              <a:latin typeface="Avenir Next LT Pro"/>
              <a:ea typeface="Calibri"/>
              <a:cs typeface="Posterama"/>
            </a:endParaRPr>
          </a:p>
        </p:txBody>
      </p:sp>
    </p:spTree>
    <p:extLst>
      <p:ext uri="{BB962C8B-B14F-4D97-AF65-F5344CB8AC3E}">
        <p14:creationId xmlns:p14="http://schemas.microsoft.com/office/powerpoint/2010/main" val="2491445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46EB206-249B-419D-9FA7-A5F023D98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4263" y="4252145"/>
            <a:ext cx="4427357" cy="389330"/>
          </a:xfrm>
        </p:spPr>
        <p:txBody>
          <a:bodyPr lIns="91440" tIns="45720" rIns="91440" bIns="45720" anchor="t"/>
          <a:lstStyle/>
          <a:p>
            <a:endParaRPr lang="en-US" dirty="0">
              <a:cs typeface="Posterama"/>
            </a:endParaRP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CFF3E1F-B30E-456E-B549-C2DC299C87D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434263" y="4778001"/>
            <a:ext cx="4430712" cy="971924"/>
          </a:xfrm>
        </p:spPr>
        <p:txBody>
          <a:bodyPr lIns="91440" tIns="45720" rIns="91440" bIns="45720" anchor="t"/>
          <a:lstStyle/>
          <a:p>
            <a:endParaRPr lang="en-US" dirty="0"/>
          </a:p>
        </p:txBody>
      </p:sp>
      <p:sp>
        <p:nvSpPr>
          <p:cNvPr id="33" name="Footer Placeholder 32">
            <a:extLst>
              <a:ext uri="{FF2B5EF4-FFF2-40B4-BE49-F238E27FC236}">
                <a16:creationId xmlns:a16="http://schemas.microsoft.com/office/drawing/2014/main" id="{7F34BC53-E008-4F81-9371-26198EA08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5" name="Slide Number Placeholder 34">
            <a:extLst>
              <a:ext uri="{FF2B5EF4-FFF2-40B4-BE49-F238E27FC236}">
                <a16:creationId xmlns:a16="http://schemas.microsoft.com/office/drawing/2014/main" id="{E3795E5D-69C5-4393-B210-9ABCC9DED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59E4E2-EBBB-6332-DCF8-47D197410887}"/>
              </a:ext>
            </a:extLst>
          </p:cNvPr>
          <p:cNvSpPr txBox="1"/>
          <p:nvPr/>
        </p:nvSpPr>
        <p:spPr>
          <a:xfrm>
            <a:off x="233265" y="357673"/>
            <a:ext cx="6842448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Biological and environmental influences 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211280-82B7-65C1-3F5C-5C778BB22BB7}"/>
              </a:ext>
            </a:extLst>
          </p:cNvPr>
          <p:cNvSpPr txBox="1"/>
          <p:nvPr/>
        </p:nvSpPr>
        <p:spPr>
          <a:xfrm>
            <a:off x="230917" y="2006081"/>
            <a:ext cx="6850666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How humans are shaped in life </a:t>
            </a:r>
          </a:p>
          <a:p>
            <a:endParaRPr lang="en-GB" sz="2000" dirty="0"/>
          </a:p>
          <a:p>
            <a:r>
              <a:rPr lang="en-GB" sz="2000" dirty="0"/>
              <a:t>-nature nurture – genetics and environmental  (Simply Psychology,2024)</a:t>
            </a:r>
          </a:p>
          <a:p>
            <a:endParaRPr lang="en-GB" sz="2000" dirty="0"/>
          </a:p>
          <a:p>
            <a:r>
              <a:rPr lang="en-GB" sz="2000" dirty="0"/>
              <a:t>Psychological development (Very well mind, 2024)</a:t>
            </a:r>
          </a:p>
        </p:txBody>
      </p:sp>
      <p:pic>
        <p:nvPicPr>
          <p:cNvPr id="8" name="Picture 7" descr="Birds Parrots Colorful · Free photo on Pixabay">
            <a:extLst>
              <a:ext uri="{FF2B5EF4-FFF2-40B4-BE49-F238E27FC236}">
                <a16:creationId xmlns:a16="http://schemas.microsoft.com/office/drawing/2014/main" id="{0F063D24-1D7A-4218-7CE1-446193081C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132" y="194096"/>
            <a:ext cx="5520906" cy="362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97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10A0993-416C-4F00-B9F6-CC36287DB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426" y="-3824"/>
            <a:ext cx="9988166" cy="1495403"/>
          </a:xfrm>
        </p:spPr>
        <p:txBody>
          <a:bodyPr lIns="91440" tIns="45720" rIns="91440" bIns="45720" anchor="ctr"/>
          <a:lstStyle/>
          <a:p>
            <a:r>
              <a:rPr lang="en-US" dirty="0" err="1">
                <a:cs typeface="Posterama"/>
              </a:rPr>
              <a:t>Usefullness</a:t>
            </a:r>
            <a:r>
              <a:rPr lang="en-US" dirty="0">
                <a:cs typeface="Posterama"/>
              </a:rPr>
              <a:t> and limitation of theories in health and social care 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51064B1-9208-4C06-ACC6-88E3C556297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lIns="91440" tIns="45720" rIns="91440" bIns="45720" anchor="ctr"/>
          <a:lstStyle/>
          <a:p>
            <a:r>
              <a:rPr lang="en-US"/>
              <a:t>t</a:t>
            </a:r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0566326-3947-4BD0-8963-2814E4A7349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C6826A-916A-4AC8-8425-080E89DAF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3EB774-B456-48FC-A23E-C8808D854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A50BD3-E173-F30C-2AE7-083D5D4F0C4F}"/>
              </a:ext>
            </a:extLst>
          </p:cNvPr>
          <p:cNvSpPr txBox="1"/>
          <p:nvPr/>
        </p:nvSpPr>
        <p:spPr>
          <a:xfrm>
            <a:off x="217714" y="1539550"/>
            <a:ext cx="6500326" cy="52937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Calibri"/>
              <a:buChar char="-"/>
            </a:pPr>
            <a:endParaRPr lang="en-GB" sz="2000" dirty="0">
              <a:latin typeface="Aptos Display"/>
            </a:endParaRP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 Theories Provide a guide and identify basic facts </a:t>
            </a:r>
            <a:endParaRPr lang="en-GB" dirty="0">
              <a:latin typeface="Avenir Next LT Pro"/>
            </a:endParaRP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Theories generate tested hypothesis and results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Theories can predict and explain outcomes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Theories simplify complex problems make more sense </a:t>
            </a:r>
          </a:p>
          <a:p>
            <a:r>
              <a:rPr lang="en-GB" sz="2000" dirty="0">
                <a:latin typeface="Aptos Display"/>
              </a:rPr>
              <a:t>(Psychology Today, 2022)</a:t>
            </a:r>
          </a:p>
          <a:p>
            <a:pPr marL="342900" indent="-342900">
              <a:buFont typeface="Calibri"/>
              <a:buChar char="-"/>
            </a:pPr>
            <a:endParaRPr lang="en-GB" sz="2000" dirty="0">
              <a:latin typeface="Aptos Display"/>
            </a:endParaRP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Limitations include over simplification - making things more complex to understand  of reality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Assumptions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Limitations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Lack of practicality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Empirical limitation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Confining and limiting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Cultural factors </a:t>
            </a:r>
          </a:p>
          <a:p>
            <a:pPr marL="342900" indent="-342900">
              <a:buFont typeface="Calibri"/>
              <a:buChar char="-"/>
            </a:pPr>
            <a:r>
              <a:rPr lang="en-GB" sz="2000" dirty="0">
                <a:latin typeface="Aptos Display"/>
              </a:rPr>
              <a:t>Religious factors </a:t>
            </a:r>
          </a:p>
          <a:p>
            <a:pPr marL="342900" indent="-342900">
              <a:buFont typeface="Calibri"/>
              <a:buChar char="-"/>
            </a:pPr>
            <a:r>
              <a:rPr lang="en-GB" dirty="0">
                <a:latin typeface="Avenir Next LT Pro"/>
              </a:rPr>
              <a:t>(Science Direct, 2024)</a:t>
            </a:r>
          </a:p>
        </p:txBody>
      </p:sp>
    </p:spTree>
    <p:extLst>
      <p:ext uri="{BB962C8B-B14F-4D97-AF65-F5344CB8AC3E}">
        <p14:creationId xmlns:p14="http://schemas.microsoft.com/office/powerpoint/2010/main" val="1130864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B9ACA87-40B7-4FF5-A212-F08614F0F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389" y="226213"/>
            <a:ext cx="9988166" cy="1495403"/>
          </a:xfrm>
        </p:spPr>
        <p:txBody>
          <a:bodyPr lIns="91440" tIns="45720" rIns="91440" bIns="45720" anchor="ctr"/>
          <a:lstStyle/>
          <a:p>
            <a:r>
              <a:rPr lang="en-US" dirty="0">
                <a:cs typeface="Posterama"/>
              </a:rPr>
              <a:t>Conclusion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594C45-7885-4737-AD20-D468F364B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D30637-75DC-4300-B8E2-DEE30288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6C09DBE7-7068-AF85-8FDB-64A0B30D18D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1350" y="1723726"/>
            <a:ext cx="10909300" cy="4349750"/>
          </a:xfrm>
        </p:spPr>
        <p:txBody>
          <a:bodyPr lIns="91440" tIns="45720" rIns="91440" bIns="45720" anchor="t"/>
          <a:lstStyle/>
          <a:p>
            <a:r>
              <a:rPr lang="en-GB" dirty="0"/>
              <a:t>All theories are </a:t>
            </a:r>
            <a:r>
              <a:rPr lang="en-GB" dirty="0" err="1"/>
              <a:t>theoretrical</a:t>
            </a:r>
            <a:r>
              <a:rPr lang="en-GB" dirty="0"/>
              <a:t>  way of thinking , and facts  have been tested and drawn from real modules by professional psychologist</a:t>
            </a:r>
          </a:p>
          <a:p>
            <a:r>
              <a:rPr lang="en-GB" dirty="0"/>
              <a:t>Most of the theories formulate ideas in the development stages </a:t>
            </a:r>
          </a:p>
          <a:p>
            <a:r>
              <a:rPr lang="en-GB" dirty="0"/>
              <a:t>But need to incorporate culture ,religious and diverse society's </a:t>
            </a:r>
          </a:p>
          <a:p>
            <a:r>
              <a:rPr lang="en-GB" dirty="0"/>
              <a:t>Theories and life span do give a better prospective and understanding and planning to help and predict better outcomes to help with development stages  and emphasize new ideas</a:t>
            </a:r>
          </a:p>
        </p:txBody>
      </p:sp>
    </p:spTree>
    <p:extLst>
      <p:ext uri="{BB962C8B-B14F-4D97-AF65-F5344CB8AC3E}">
        <p14:creationId xmlns:p14="http://schemas.microsoft.com/office/powerpoint/2010/main" val="194787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0D27707A-0D74-4391-B40D-9DA61B878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4"/>
            <a:ext cx="9795636" cy="1335662"/>
          </a:xfrm>
        </p:spPr>
        <p:txBody>
          <a:bodyPr lIns="91440" tIns="45720" rIns="91440" bIns="45720" anchor="t"/>
          <a:lstStyle/>
          <a:p>
            <a:r>
              <a:rPr lang="en-US" dirty="0">
                <a:cs typeface="Posterama"/>
              </a:rPr>
              <a:t>Reference List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7482F0E0-9FA4-418B-9E03-97825F3F0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6BB72897-66FA-4F1E-944B-A635233E8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0A5882-1EA5-5EF9-8301-B8CC5EBB0287}"/>
              </a:ext>
            </a:extLst>
          </p:cNvPr>
          <p:cNvSpPr txBox="1"/>
          <p:nvPr/>
        </p:nvSpPr>
        <p:spPr>
          <a:xfrm>
            <a:off x="1041918" y="1461795"/>
            <a:ext cx="9563877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i="1" dirty="0">
                <a:latin typeface="Georgia"/>
              </a:rPr>
              <a:t>Erik Erikson</a:t>
            </a:r>
            <a:r>
              <a:rPr lang="en-GB" dirty="0">
                <a:latin typeface="Georgia"/>
              </a:rPr>
              <a:t> (2002) </a:t>
            </a:r>
            <a:r>
              <a:rPr lang="en-GB" i="1" dirty="0">
                <a:latin typeface="Georgia"/>
              </a:rPr>
              <a:t>Harvard Gazette</a:t>
            </a:r>
            <a:r>
              <a:rPr lang="en-GB" dirty="0">
                <a:latin typeface="Georgia"/>
              </a:rPr>
              <a:t>. Available at: </a:t>
            </a:r>
            <a:r>
              <a:rPr lang="en-GB" dirty="0">
                <a:latin typeface="Georgia"/>
                <a:hlinkClick r:id="rId3"/>
              </a:rPr>
              <a:t>https://news.harvard.edu/gazette/story/2002/03/erik-erikson/</a:t>
            </a:r>
            <a:endParaRPr lang="en-GB" dirty="0">
              <a:latin typeface="Georgia"/>
            </a:endParaRPr>
          </a:p>
          <a:p>
            <a:r>
              <a:rPr lang="en-GB" i="1" dirty="0">
                <a:latin typeface="Georgia"/>
              </a:rPr>
              <a:t>Psychology Today</a:t>
            </a:r>
            <a:r>
              <a:rPr lang="en-GB" dirty="0">
                <a:latin typeface="Georgia"/>
              </a:rPr>
              <a:t> (2018) “Finding meaning through life’s stages,” 7 February. Available at: </a:t>
            </a:r>
            <a:r>
              <a:rPr lang="en-GB" dirty="0">
                <a:latin typeface="Georgia"/>
                <a:hlinkClick r:id="rId4"/>
              </a:rPr>
              <a:t>https://www.psychologytoday.com/gb/blog/counseling-keys/201802/finding-meaning-through-lifes-stages</a:t>
            </a:r>
            <a:r>
              <a:rPr lang="en-GB" dirty="0">
                <a:latin typeface="Georgia"/>
              </a:rPr>
              <a:t> </a:t>
            </a:r>
            <a:endParaRPr lang="en-GB" dirty="0"/>
          </a:p>
          <a:p>
            <a:r>
              <a:rPr lang="en-GB" dirty="0">
                <a:latin typeface="Georgia"/>
              </a:rPr>
              <a:t>Lewis, R. (2020) </a:t>
            </a:r>
            <a:r>
              <a:rPr lang="en-GB" i="1" dirty="0">
                <a:latin typeface="Georgia"/>
              </a:rPr>
              <a:t>Erikson’s 8 stages of psychosocial development, explained for parents</a:t>
            </a:r>
            <a:r>
              <a:rPr lang="en-GB" dirty="0">
                <a:latin typeface="Georgia"/>
              </a:rPr>
              <a:t>, </a:t>
            </a:r>
            <a:r>
              <a:rPr lang="en-GB" i="1" dirty="0">
                <a:latin typeface="Georgia"/>
              </a:rPr>
              <a:t>Healthline</a:t>
            </a:r>
            <a:r>
              <a:rPr lang="en-GB" dirty="0">
                <a:latin typeface="Georgia"/>
              </a:rPr>
              <a:t>. Healthline Media. Available at: </a:t>
            </a:r>
            <a:r>
              <a:rPr lang="en-GB" dirty="0">
                <a:latin typeface="Georgia"/>
                <a:hlinkClick r:id="rId5"/>
              </a:rPr>
              <a:t>https://www.healthline.com/health/parenting/erikson-stages</a:t>
            </a:r>
            <a:r>
              <a:rPr lang="en-GB" dirty="0">
                <a:latin typeface="Georgia"/>
              </a:rPr>
              <a:t> </a:t>
            </a:r>
            <a:endParaRPr lang="en-US" dirty="0">
              <a:latin typeface="Avenir Next LT Pro"/>
            </a:endParaRPr>
          </a:p>
          <a:p>
            <a:r>
              <a:rPr lang="en-US" i="1" dirty="0">
                <a:latin typeface="Georgia"/>
              </a:rPr>
              <a:t>Erik Erikson</a:t>
            </a:r>
            <a:r>
              <a:rPr lang="en-US" dirty="0">
                <a:latin typeface="Georgia"/>
              </a:rPr>
              <a:t> (2022) </a:t>
            </a:r>
            <a:r>
              <a:rPr lang="en-US" i="1" dirty="0">
                <a:latin typeface="Georgia"/>
              </a:rPr>
              <a:t>Harvard.edu</a:t>
            </a:r>
            <a:r>
              <a:rPr lang="en-US" dirty="0">
                <a:latin typeface="Georgia"/>
              </a:rPr>
              <a:t>. Available at: </a:t>
            </a:r>
            <a:r>
              <a:rPr lang="en-US" dirty="0">
                <a:latin typeface="Georgia"/>
                <a:hlinkClick r:id="rId6"/>
              </a:rPr>
              <a:t>https://psychology.fas.harvard.edu/people/erik-erikson</a:t>
            </a:r>
            <a:r>
              <a:rPr lang="en-US" dirty="0">
                <a:latin typeface="Georgia"/>
              </a:rPr>
              <a:t> </a:t>
            </a:r>
            <a:endParaRPr lang="en-US" dirty="0">
              <a:latin typeface="Avenir Next LT Pro"/>
            </a:endParaRPr>
          </a:p>
          <a:p>
            <a:r>
              <a:rPr lang="en-US" i="1" dirty="0">
                <a:latin typeface="Georgia"/>
              </a:rPr>
              <a:t>Verywellmind.com</a:t>
            </a:r>
            <a:r>
              <a:rPr lang="en-US" dirty="0">
                <a:latin typeface="Georgia"/>
              </a:rPr>
              <a:t>. (2024) Available at: </a:t>
            </a:r>
            <a:r>
              <a:rPr lang="en-US" dirty="0">
                <a:latin typeface="Georgia"/>
                <a:hlinkClick r:id="rId7"/>
              </a:rPr>
              <a:t>https://www.verywellmind.com/erik-eriksons-stages-of-psychosocial-development-2</a:t>
            </a:r>
            <a:r>
              <a:rPr lang="en-US" dirty="0">
                <a:latin typeface="Georgia"/>
              </a:rPr>
              <a:t>  </a:t>
            </a:r>
            <a:endParaRPr lang="en-US" dirty="0"/>
          </a:p>
          <a:p>
            <a:endParaRPr lang="en-US" dirty="0">
              <a:latin typeface="Georgia"/>
            </a:endParaRPr>
          </a:p>
          <a:p>
            <a:br>
              <a:rPr lang="en-US" dirty="0"/>
            </a:br>
            <a:endParaRPr lang="en-US" dirty="0"/>
          </a:p>
          <a:p>
            <a:br>
              <a:rPr lang="en-US" dirty="0"/>
            </a:br>
            <a:endParaRPr lang="en-US"/>
          </a:p>
          <a:p>
            <a:endParaRPr lang="en-GB" dirty="0">
              <a:latin typeface="Georgia"/>
            </a:endParaRPr>
          </a:p>
          <a:p>
            <a:br>
              <a:rPr lang="en-US" dirty="0"/>
            </a:br>
            <a:endParaRPr lang="en-US" dirty="0"/>
          </a:p>
          <a:p>
            <a:pPr algn="l"/>
            <a:endParaRPr lang="en-GB" dirty="0">
              <a:latin typeface="Georgia"/>
            </a:endParaRPr>
          </a:p>
          <a:p>
            <a:endParaRPr lang="en-GB" dirty="0">
              <a:latin typeface="Georgia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20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9B77451C-36BF-4034-9DE7-6E9CF35FB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0B19A-8BD6-700C-3341-BEEE1147AC25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1F1AC2-E472-72E4-5588-962BD1B5C9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A7081FB-0703-50EB-8D3C-80DEBD73B527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86C385E-2A83-4136-656B-05F447BDAC9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9E629138-6E4D-0D38-369F-8BBF93E96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EA28D1B-4084-EF5E-9146-E8FBFB02F5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9A7CD206-A782-D38C-B20E-7C40F8519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414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59A09-3D6B-4D8D-AB3E-BB106DC0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6C1C51-511F-2455-EFF9-4C0FA3025A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32CFAA-9A74-9809-2BE7-5614E798B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D7F4EDEB-7505-9A5A-6D82-3F37BE5D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23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12">
            <a:extLst>
              <a:ext uri="{FF2B5EF4-FFF2-40B4-BE49-F238E27FC236}">
                <a16:creationId xmlns:a16="http://schemas.microsoft.com/office/drawing/2014/main" id="{A3DCB960-67E1-4D7A-A166-F7BC92386A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85430" y="4085112"/>
            <a:ext cx="3997745" cy="2228758"/>
          </a:xfrm>
        </p:spPr>
        <p:txBody>
          <a:bodyPr lIns="91440" tIns="45720" rIns="91440" bIns="4572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02678-0CBB-4D5C-8339-BD7A3BB83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1B86B7-24ED-4261-979C-42CCFAC83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A46D6C-680D-D3E7-A757-A7AA803897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BF04D72-D21D-AB80-05F8-511A97EA25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46586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B5E3B5A-BC69-49FF-8D6A-CC47CD1026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45E2802-9433-4964-B550-6B2C67F937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2B19F1-827B-4D29-A0BB-81814D5A90F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520</Words>
  <Application>Microsoft Office PowerPoint</Application>
  <PresentationFormat>Widescreen</PresentationFormat>
  <Paragraphs>109</Paragraphs>
  <Slides>12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ExploreVTI</vt:lpstr>
      <vt:lpstr>Psychology in Health and Social Care Module Code:lchs4010</vt:lpstr>
      <vt:lpstr>Introduction  Amira</vt:lpstr>
      <vt:lpstr>A Plan</vt:lpstr>
      <vt:lpstr>PowerPoint Presentation</vt:lpstr>
      <vt:lpstr>Importance of practical strategies</vt:lpstr>
      <vt:lpstr>PowerPoint Presentation</vt:lpstr>
      <vt:lpstr>Usefullness and limitation of theories in health and social care </vt:lpstr>
      <vt:lpstr>Conclusion</vt:lpstr>
      <vt:lpstr>Reference List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736</cp:revision>
  <dcterms:created xsi:type="dcterms:W3CDTF">2025-10-10T19:16:10Z</dcterms:created>
  <dcterms:modified xsi:type="dcterms:W3CDTF">2025-10-13T02:37:29Z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