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4ED3CF-3E38-474C-993E-A78330987E9C}" v="47" dt="2024-11-07T04:15:21.5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lan Wilkins (2400656)" userId="a2ca746d-f094-4e5c-a2f6-70d57bf5144c" providerId="ADAL" clId="{6F4ED3CF-3E38-474C-993E-A78330987E9C}"/>
    <pc:docChg chg="custSel addSld delSld modSld sldOrd">
      <pc:chgData name="Calan Wilkins (2400656)" userId="a2ca746d-f094-4e5c-a2f6-70d57bf5144c" providerId="ADAL" clId="{6F4ED3CF-3E38-474C-993E-A78330987E9C}" dt="2024-11-07T04:15:21.554" v="888"/>
      <pc:docMkLst>
        <pc:docMk/>
      </pc:docMkLst>
      <pc:sldChg chg="modTransition modAnim">
        <pc:chgData name="Calan Wilkins (2400656)" userId="a2ca746d-f094-4e5c-a2f6-70d57bf5144c" providerId="ADAL" clId="{6F4ED3CF-3E38-474C-993E-A78330987E9C}" dt="2024-11-07T04:10:12.446" v="852"/>
        <pc:sldMkLst>
          <pc:docMk/>
          <pc:sldMk cId="2251844057" sldId="257"/>
        </pc:sldMkLst>
      </pc:sldChg>
      <pc:sldChg chg="modTransition modAnim">
        <pc:chgData name="Calan Wilkins (2400656)" userId="a2ca746d-f094-4e5c-a2f6-70d57bf5144c" providerId="ADAL" clId="{6F4ED3CF-3E38-474C-993E-A78330987E9C}" dt="2024-11-07T04:11:19.653" v="856"/>
        <pc:sldMkLst>
          <pc:docMk/>
          <pc:sldMk cId="3621060711" sldId="258"/>
        </pc:sldMkLst>
      </pc:sldChg>
      <pc:sldChg chg="modTransition modAnim">
        <pc:chgData name="Calan Wilkins (2400656)" userId="a2ca746d-f094-4e5c-a2f6-70d57bf5144c" providerId="ADAL" clId="{6F4ED3CF-3E38-474C-993E-A78330987E9C}" dt="2024-11-07T04:12:38.780" v="863"/>
        <pc:sldMkLst>
          <pc:docMk/>
          <pc:sldMk cId="815922497" sldId="259"/>
        </pc:sldMkLst>
      </pc:sldChg>
      <pc:sldChg chg="modTransition modAnim">
        <pc:chgData name="Calan Wilkins (2400656)" userId="a2ca746d-f094-4e5c-a2f6-70d57bf5144c" providerId="ADAL" clId="{6F4ED3CF-3E38-474C-993E-A78330987E9C}" dt="2024-11-07T04:13:38.683" v="871"/>
        <pc:sldMkLst>
          <pc:docMk/>
          <pc:sldMk cId="1263822119" sldId="260"/>
        </pc:sldMkLst>
      </pc:sldChg>
      <pc:sldChg chg="modTransition modAnim">
        <pc:chgData name="Calan Wilkins (2400656)" userId="a2ca746d-f094-4e5c-a2f6-70d57bf5144c" providerId="ADAL" clId="{6F4ED3CF-3E38-474C-993E-A78330987E9C}" dt="2024-11-07T04:14:12.574" v="875"/>
        <pc:sldMkLst>
          <pc:docMk/>
          <pc:sldMk cId="4091611894" sldId="261"/>
        </pc:sldMkLst>
      </pc:sldChg>
      <pc:sldChg chg="addSp modSp mod modTransition setBg modAnim">
        <pc:chgData name="Calan Wilkins (2400656)" userId="a2ca746d-f094-4e5c-a2f6-70d57bf5144c" providerId="ADAL" clId="{6F4ED3CF-3E38-474C-993E-A78330987E9C}" dt="2024-11-07T04:15:13.759" v="887"/>
        <pc:sldMkLst>
          <pc:docMk/>
          <pc:sldMk cId="3881898992" sldId="262"/>
        </pc:sldMkLst>
        <pc:spChg chg="mod">
          <ac:chgData name="Calan Wilkins (2400656)" userId="a2ca746d-f094-4e5c-a2f6-70d57bf5144c" providerId="ADAL" clId="{6F4ED3CF-3E38-474C-993E-A78330987E9C}" dt="2024-11-07T04:03:20.658" v="811" actId="1076"/>
          <ac:spMkLst>
            <pc:docMk/>
            <pc:sldMk cId="3881898992" sldId="262"/>
            <ac:spMk id="2" creationId="{F661C45D-405E-5DE4-7086-BF795C35706A}"/>
          </ac:spMkLst>
        </pc:spChg>
        <pc:spChg chg="mod">
          <ac:chgData name="Calan Wilkins (2400656)" userId="a2ca746d-f094-4e5c-a2f6-70d57bf5144c" providerId="ADAL" clId="{6F4ED3CF-3E38-474C-993E-A78330987E9C}" dt="2024-11-07T04:03:32.607" v="813" actId="1076"/>
          <ac:spMkLst>
            <pc:docMk/>
            <pc:sldMk cId="3881898992" sldId="262"/>
            <ac:spMk id="3" creationId="{3AD5B24A-5F91-CA3C-C7DA-AE1CF62EC818}"/>
          </ac:spMkLst>
        </pc:spChg>
        <pc:spChg chg="add mod ord">
          <ac:chgData name="Calan Wilkins (2400656)" userId="a2ca746d-f094-4e5c-a2f6-70d57bf5144c" providerId="ADAL" clId="{6F4ED3CF-3E38-474C-993E-A78330987E9C}" dt="2024-11-07T04:02:37.279" v="798" actId="26606"/>
          <ac:spMkLst>
            <pc:docMk/>
            <pc:sldMk cId="3881898992" sldId="262"/>
            <ac:spMk id="4" creationId="{8C065845-6727-1F74-38DB-BE3BA859ECE0}"/>
          </ac:spMkLst>
        </pc:spChg>
        <pc:spChg chg="add">
          <ac:chgData name="Calan Wilkins (2400656)" userId="a2ca746d-f094-4e5c-a2f6-70d57bf5144c" providerId="ADAL" clId="{6F4ED3CF-3E38-474C-993E-A78330987E9C}" dt="2024-11-07T04:02:37.279" v="798" actId="26606"/>
          <ac:spMkLst>
            <pc:docMk/>
            <pc:sldMk cId="3881898992" sldId="262"/>
            <ac:spMk id="11" creationId="{8651CFA9-6065-4243-AC48-858E359780B1}"/>
          </ac:spMkLst>
        </pc:spChg>
        <pc:spChg chg="add">
          <ac:chgData name="Calan Wilkins (2400656)" userId="a2ca746d-f094-4e5c-a2f6-70d57bf5144c" providerId="ADAL" clId="{6F4ED3CF-3E38-474C-993E-A78330987E9C}" dt="2024-11-07T04:02:37.279" v="798" actId="26606"/>
          <ac:spMkLst>
            <pc:docMk/>
            <pc:sldMk cId="3881898992" sldId="262"/>
            <ac:spMk id="13" creationId="{FBC8BBE5-981E-4B0B-9654-32B5668BFF31}"/>
          </ac:spMkLst>
        </pc:spChg>
        <pc:grpChg chg="add">
          <ac:chgData name="Calan Wilkins (2400656)" userId="a2ca746d-f094-4e5c-a2f6-70d57bf5144c" providerId="ADAL" clId="{6F4ED3CF-3E38-474C-993E-A78330987E9C}" dt="2024-11-07T04:02:37.279" v="798" actId="26606"/>
          <ac:grpSpMkLst>
            <pc:docMk/>
            <pc:sldMk cId="3881898992" sldId="262"/>
            <ac:grpSpMk id="15" creationId="{8ED5E97A-D21B-4AA4-83CF-DA3A380E301A}"/>
          </ac:grpSpMkLst>
        </pc:grpChg>
        <pc:picChg chg="add mod">
          <ac:chgData name="Calan Wilkins (2400656)" userId="a2ca746d-f094-4e5c-a2f6-70d57bf5144c" providerId="ADAL" clId="{6F4ED3CF-3E38-474C-993E-A78330987E9C}" dt="2024-11-07T04:02:37.279" v="798" actId="26606"/>
          <ac:picMkLst>
            <pc:docMk/>
            <pc:sldMk cId="3881898992" sldId="262"/>
            <ac:picMk id="6" creationId="{51618BA8-B172-A41E-D0BB-23DFE6521BA7}"/>
          </ac:picMkLst>
        </pc:picChg>
      </pc:sldChg>
      <pc:sldChg chg="new del">
        <pc:chgData name="Calan Wilkins (2400656)" userId="a2ca746d-f094-4e5c-a2f6-70d57bf5144c" providerId="ADAL" clId="{6F4ED3CF-3E38-474C-993E-A78330987E9C}" dt="2024-11-07T04:04:54.334" v="815" actId="47"/>
        <pc:sldMkLst>
          <pc:docMk/>
          <pc:sldMk cId="3156846241" sldId="263"/>
        </pc:sldMkLst>
      </pc:sldChg>
      <pc:sldChg chg="delSp modSp add mod ord modTransition">
        <pc:chgData name="Calan Wilkins (2400656)" userId="a2ca746d-f094-4e5c-a2f6-70d57bf5144c" providerId="ADAL" clId="{6F4ED3CF-3E38-474C-993E-A78330987E9C}" dt="2024-11-07T04:15:21.554" v="888"/>
        <pc:sldMkLst>
          <pc:docMk/>
          <pc:sldMk cId="3539751157" sldId="263"/>
        </pc:sldMkLst>
        <pc:spChg chg="mod">
          <ac:chgData name="Calan Wilkins (2400656)" userId="a2ca746d-f094-4e5c-a2f6-70d57bf5144c" providerId="ADAL" clId="{6F4ED3CF-3E38-474C-993E-A78330987E9C}" dt="2024-11-07T04:05:29.108" v="843" actId="1076"/>
          <ac:spMkLst>
            <pc:docMk/>
            <pc:sldMk cId="3539751157" sldId="263"/>
            <ac:spMk id="2" creationId="{782BF784-A329-71B2-B6DE-A1EC604C4417}"/>
          </ac:spMkLst>
        </pc:spChg>
        <pc:spChg chg="del mod">
          <ac:chgData name="Calan Wilkins (2400656)" userId="a2ca746d-f094-4e5c-a2f6-70d57bf5144c" providerId="ADAL" clId="{6F4ED3CF-3E38-474C-993E-A78330987E9C}" dt="2024-11-07T04:05:24.192" v="842" actId="478"/>
          <ac:spMkLst>
            <pc:docMk/>
            <pc:sldMk cId="3539751157" sldId="263"/>
            <ac:spMk id="3" creationId="{36B01E07-1D66-434E-0A76-628FFD085F45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D8990F-4012-45BA-A558-29142885271A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DF8ED94-CF2F-48DF-B52C-2E8D7D4D6E9C}">
      <dgm:prSet/>
      <dgm:spPr/>
      <dgm:t>
        <a:bodyPr/>
        <a:lstStyle/>
        <a:p>
          <a:r>
            <a:rPr lang="en-GB" dirty="0"/>
            <a:t>Plenty of employment opportunities.</a:t>
          </a:r>
          <a:endParaRPr lang="en-US" dirty="0"/>
        </a:p>
      </dgm:t>
    </dgm:pt>
    <dgm:pt modelId="{9186B970-2033-4DA7-A0E6-71FA28732155}" type="parTrans" cxnId="{7A4D5510-61E7-48F7-8E2B-7BBCC6481146}">
      <dgm:prSet/>
      <dgm:spPr/>
      <dgm:t>
        <a:bodyPr/>
        <a:lstStyle/>
        <a:p>
          <a:endParaRPr lang="en-US"/>
        </a:p>
      </dgm:t>
    </dgm:pt>
    <dgm:pt modelId="{E861103C-2014-45E5-A36F-E1BF9AE65A86}" type="sibTrans" cxnId="{7A4D5510-61E7-48F7-8E2B-7BBCC6481146}">
      <dgm:prSet/>
      <dgm:spPr/>
      <dgm:t>
        <a:bodyPr/>
        <a:lstStyle/>
        <a:p>
          <a:endParaRPr lang="en-US"/>
        </a:p>
      </dgm:t>
    </dgm:pt>
    <dgm:pt modelId="{643CC933-1D62-4A3F-8712-AD1D1E722EC6}">
      <dgm:prSet/>
      <dgm:spPr/>
      <dgm:t>
        <a:bodyPr/>
        <a:lstStyle/>
        <a:p>
          <a:r>
            <a:rPr lang="en-GB"/>
            <a:t>Interesting.</a:t>
          </a:r>
          <a:endParaRPr lang="en-US"/>
        </a:p>
      </dgm:t>
    </dgm:pt>
    <dgm:pt modelId="{C3BC92DD-BA0E-4A11-ACE9-CC4DEC4AE17B}" type="parTrans" cxnId="{010425E0-EEAC-40DC-BDE1-2E28227DE74E}">
      <dgm:prSet/>
      <dgm:spPr/>
      <dgm:t>
        <a:bodyPr/>
        <a:lstStyle/>
        <a:p>
          <a:endParaRPr lang="en-US"/>
        </a:p>
      </dgm:t>
    </dgm:pt>
    <dgm:pt modelId="{8D0D9640-28DD-43B0-B609-60FA165B7D92}" type="sibTrans" cxnId="{010425E0-EEAC-40DC-BDE1-2E28227DE74E}">
      <dgm:prSet/>
      <dgm:spPr/>
      <dgm:t>
        <a:bodyPr/>
        <a:lstStyle/>
        <a:p>
          <a:endParaRPr lang="en-US"/>
        </a:p>
      </dgm:t>
    </dgm:pt>
    <dgm:pt modelId="{2377921F-B6A0-44D0-9467-6F3924F46159}">
      <dgm:prSet/>
      <dgm:spPr/>
      <dgm:t>
        <a:bodyPr/>
        <a:lstStyle/>
        <a:p>
          <a:r>
            <a:rPr lang="en-GB"/>
            <a:t>Gain crucial skills and knowledge</a:t>
          </a:r>
          <a:endParaRPr lang="en-US"/>
        </a:p>
      </dgm:t>
    </dgm:pt>
    <dgm:pt modelId="{EA5E055E-48C8-42E7-BD10-6AB61975EC05}" type="parTrans" cxnId="{C9BF3BCD-FDA8-4F39-9D18-124405FBED41}">
      <dgm:prSet/>
      <dgm:spPr/>
      <dgm:t>
        <a:bodyPr/>
        <a:lstStyle/>
        <a:p>
          <a:endParaRPr lang="en-US"/>
        </a:p>
      </dgm:t>
    </dgm:pt>
    <dgm:pt modelId="{0D3803E7-70FE-4FF6-B73D-21BBEF276E0D}" type="sibTrans" cxnId="{C9BF3BCD-FDA8-4F39-9D18-124405FBED41}">
      <dgm:prSet/>
      <dgm:spPr/>
      <dgm:t>
        <a:bodyPr/>
        <a:lstStyle/>
        <a:p>
          <a:endParaRPr lang="en-US"/>
        </a:p>
      </dgm:t>
    </dgm:pt>
    <dgm:pt modelId="{53CBA5B8-E2A6-46D4-B78B-C0F725B9F039}">
      <dgm:prSet/>
      <dgm:spPr/>
      <dgm:t>
        <a:bodyPr/>
        <a:lstStyle/>
        <a:p>
          <a:r>
            <a:rPr lang="en-GB"/>
            <a:t>Draws you in.</a:t>
          </a:r>
          <a:endParaRPr lang="en-US"/>
        </a:p>
      </dgm:t>
    </dgm:pt>
    <dgm:pt modelId="{6AC80B74-14E9-4D8F-98CD-B738A2ED6858}" type="parTrans" cxnId="{1B6B9AC6-F753-4536-8A1C-C3657EF20251}">
      <dgm:prSet/>
      <dgm:spPr/>
      <dgm:t>
        <a:bodyPr/>
        <a:lstStyle/>
        <a:p>
          <a:endParaRPr lang="en-US"/>
        </a:p>
      </dgm:t>
    </dgm:pt>
    <dgm:pt modelId="{5BBFDC69-4490-48F0-80B6-33773052277D}" type="sibTrans" cxnId="{1B6B9AC6-F753-4536-8A1C-C3657EF20251}">
      <dgm:prSet/>
      <dgm:spPr/>
      <dgm:t>
        <a:bodyPr/>
        <a:lstStyle/>
        <a:p>
          <a:endParaRPr lang="en-US"/>
        </a:p>
      </dgm:t>
    </dgm:pt>
    <dgm:pt modelId="{72C5BE57-D07A-4748-BD62-D7BAE060EB24}" type="pres">
      <dgm:prSet presAssocID="{0AD8990F-4012-45BA-A558-29142885271A}" presName="cycle" presStyleCnt="0">
        <dgm:presLayoutVars>
          <dgm:dir/>
          <dgm:resizeHandles val="exact"/>
        </dgm:presLayoutVars>
      </dgm:prSet>
      <dgm:spPr/>
    </dgm:pt>
    <dgm:pt modelId="{4ACC1411-EE97-4869-87DA-7BAC164607DD}" type="pres">
      <dgm:prSet presAssocID="{DDF8ED94-CF2F-48DF-B52C-2E8D7D4D6E9C}" presName="dummy" presStyleCnt="0"/>
      <dgm:spPr/>
    </dgm:pt>
    <dgm:pt modelId="{0CC36208-277B-42C2-8CD7-A63070A10950}" type="pres">
      <dgm:prSet presAssocID="{DDF8ED94-CF2F-48DF-B52C-2E8D7D4D6E9C}" presName="node" presStyleLbl="revTx" presStyleIdx="0" presStyleCnt="4">
        <dgm:presLayoutVars>
          <dgm:bulletEnabled val="1"/>
        </dgm:presLayoutVars>
      </dgm:prSet>
      <dgm:spPr/>
    </dgm:pt>
    <dgm:pt modelId="{3328DF24-FA37-43E7-8228-3598187343DB}" type="pres">
      <dgm:prSet presAssocID="{E861103C-2014-45E5-A36F-E1BF9AE65A86}" presName="sibTrans" presStyleLbl="node1" presStyleIdx="0" presStyleCnt="4"/>
      <dgm:spPr/>
    </dgm:pt>
    <dgm:pt modelId="{23CAD9FA-E098-4B1F-AD80-B3C2E19C38F9}" type="pres">
      <dgm:prSet presAssocID="{643CC933-1D62-4A3F-8712-AD1D1E722EC6}" presName="dummy" presStyleCnt="0"/>
      <dgm:spPr/>
    </dgm:pt>
    <dgm:pt modelId="{ACE1D711-381E-4F66-9B55-8B727E1A8BC9}" type="pres">
      <dgm:prSet presAssocID="{643CC933-1D62-4A3F-8712-AD1D1E722EC6}" presName="node" presStyleLbl="revTx" presStyleIdx="1" presStyleCnt="4">
        <dgm:presLayoutVars>
          <dgm:bulletEnabled val="1"/>
        </dgm:presLayoutVars>
      </dgm:prSet>
      <dgm:spPr/>
    </dgm:pt>
    <dgm:pt modelId="{92FBA355-E9EC-48B8-AB3E-0E661F3BDC5B}" type="pres">
      <dgm:prSet presAssocID="{8D0D9640-28DD-43B0-B609-60FA165B7D92}" presName="sibTrans" presStyleLbl="node1" presStyleIdx="1" presStyleCnt="4"/>
      <dgm:spPr/>
    </dgm:pt>
    <dgm:pt modelId="{C9F298F1-CF3A-4A74-9C42-A592BC16E954}" type="pres">
      <dgm:prSet presAssocID="{2377921F-B6A0-44D0-9467-6F3924F46159}" presName="dummy" presStyleCnt="0"/>
      <dgm:spPr/>
    </dgm:pt>
    <dgm:pt modelId="{1B5E4333-9C07-4E69-AF81-9239E69DA718}" type="pres">
      <dgm:prSet presAssocID="{2377921F-B6A0-44D0-9467-6F3924F46159}" presName="node" presStyleLbl="revTx" presStyleIdx="2" presStyleCnt="4">
        <dgm:presLayoutVars>
          <dgm:bulletEnabled val="1"/>
        </dgm:presLayoutVars>
      </dgm:prSet>
      <dgm:spPr/>
    </dgm:pt>
    <dgm:pt modelId="{EC211C22-FFAC-4810-B4FA-44A5291FD5CA}" type="pres">
      <dgm:prSet presAssocID="{0D3803E7-70FE-4FF6-B73D-21BBEF276E0D}" presName="sibTrans" presStyleLbl="node1" presStyleIdx="2" presStyleCnt="4"/>
      <dgm:spPr/>
    </dgm:pt>
    <dgm:pt modelId="{CF67819D-F1DD-4F37-9C09-D1AE736522EC}" type="pres">
      <dgm:prSet presAssocID="{53CBA5B8-E2A6-46D4-B78B-C0F725B9F039}" presName="dummy" presStyleCnt="0"/>
      <dgm:spPr/>
    </dgm:pt>
    <dgm:pt modelId="{2212BE6B-CEC2-42C6-9319-B3AC1102AFFA}" type="pres">
      <dgm:prSet presAssocID="{53CBA5B8-E2A6-46D4-B78B-C0F725B9F039}" presName="node" presStyleLbl="revTx" presStyleIdx="3" presStyleCnt="4">
        <dgm:presLayoutVars>
          <dgm:bulletEnabled val="1"/>
        </dgm:presLayoutVars>
      </dgm:prSet>
      <dgm:spPr/>
    </dgm:pt>
    <dgm:pt modelId="{13F8D762-063C-4076-B810-187160A4F8B2}" type="pres">
      <dgm:prSet presAssocID="{5BBFDC69-4490-48F0-80B6-33773052277D}" presName="sibTrans" presStyleLbl="node1" presStyleIdx="3" presStyleCnt="4"/>
      <dgm:spPr/>
    </dgm:pt>
  </dgm:ptLst>
  <dgm:cxnLst>
    <dgm:cxn modelId="{58C5170F-B2C6-441B-AD88-ED45A937025C}" type="presOf" srcId="{5BBFDC69-4490-48F0-80B6-33773052277D}" destId="{13F8D762-063C-4076-B810-187160A4F8B2}" srcOrd="0" destOrd="0" presId="urn:microsoft.com/office/officeart/2005/8/layout/cycle1"/>
    <dgm:cxn modelId="{7A4D5510-61E7-48F7-8E2B-7BBCC6481146}" srcId="{0AD8990F-4012-45BA-A558-29142885271A}" destId="{DDF8ED94-CF2F-48DF-B52C-2E8D7D4D6E9C}" srcOrd="0" destOrd="0" parTransId="{9186B970-2033-4DA7-A0E6-71FA28732155}" sibTransId="{E861103C-2014-45E5-A36F-E1BF9AE65A86}"/>
    <dgm:cxn modelId="{E40A7713-C770-442A-84B4-A6F42E9492FD}" type="presOf" srcId="{0D3803E7-70FE-4FF6-B73D-21BBEF276E0D}" destId="{EC211C22-FFAC-4810-B4FA-44A5291FD5CA}" srcOrd="0" destOrd="0" presId="urn:microsoft.com/office/officeart/2005/8/layout/cycle1"/>
    <dgm:cxn modelId="{FA090637-DF4E-4B77-9C08-EF898A5864AD}" type="presOf" srcId="{DDF8ED94-CF2F-48DF-B52C-2E8D7D4D6E9C}" destId="{0CC36208-277B-42C2-8CD7-A63070A10950}" srcOrd="0" destOrd="0" presId="urn:microsoft.com/office/officeart/2005/8/layout/cycle1"/>
    <dgm:cxn modelId="{A0E09A3B-8086-4380-9860-B89BF64BEEE1}" type="presOf" srcId="{53CBA5B8-E2A6-46D4-B78B-C0F725B9F039}" destId="{2212BE6B-CEC2-42C6-9319-B3AC1102AFFA}" srcOrd="0" destOrd="0" presId="urn:microsoft.com/office/officeart/2005/8/layout/cycle1"/>
    <dgm:cxn modelId="{C0222B53-7E2A-4820-AD4F-6076F563A4E2}" type="presOf" srcId="{0AD8990F-4012-45BA-A558-29142885271A}" destId="{72C5BE57-D07A-4748-BD62-D7BAE060EB24}" srcOrd="0" destOrd="0" presId="urn:microsoft.com/office/officeart/2005/8/layout/cycle1"/>
    <dgm:cxn modelId="{C6B6F49E-E5A8-40EE-93D0-0F2D7C2BC821}" type="presOf" srcId="{E861103C-2014-45E5-A36F-E1BF9AE65A86}" destId="{3328DF24-FA37-43E7-8228-3598187343DB}" srcOrd="0" destOrd="0" presId="urn:microsoft.com/office/officeart/2005/8/layout/cycle1"/>
    <dgm:cxn modelId="{5B94B49F-A4B9-46E1-8599-C2F99FC847C7}" type="presOf" srcId="{643CC933-1D62-4A3F-8712-AD1D1E722EC6}" destId="{ACE1D711-381E-4F66-9B55-8B727E1A8BC9}" srcOrd="0" destOrd="0" presId="urn:microsoft.com/office/officeart/2005/8/layout/cycle1"/>
    <dgm:cxn modelId="{F3359BA6-19E2-4FB4-8D3F-4E8A78E7B74A}" type="presOf" srcId="{2377921F-B6A0-44D0-9467-6F3924F46159}" destId="{1B5E4333-9C07-4E69-AF81-9239E69DA718}" srcOrd="0" destOrd="0" presId="urn:microsoft.com/office/officeart/2005/8/layout/cycle1"/>
    <dgm:cxn modelId="{1B6B9AC6-F753-4536-8A1C-C3657EF20251}" srcId="{0AD8990F-4012-45BA-A558-29142885271A}" destId="{53CBA5B8-E2A6-46D4-B78B-C0F725B9F039}" srcOrd="3" destOrd="0" parTransId="{6AC80B74-14E9-4D8F-98CD-B738A2ED6858}" sibTransId="{5BBFDC69-4490-48F0-80B6-33773052277D}"/>
    <dgm:cxn modelId="{C9BF3BCD-FDA8-4F39-9D18-124405FBED41}" srcId="{0AD8990F-4012-45BA-A558-29142885271A}" destId="{2377921F-B6A0-44D0-9467-6F3924F46159}" srcOrd="2" destOrd="0" parTransId="{EA5E055E-48C8-42E7-BD10-6AB61975EC05}" sibTransId="{0D3803E7-70FE-4FF6-B73D-21BBEF276E0D}"/>
    <dgm:cxn modelId="{010425E0-EEAC-40DC-BDE1-2E28227DE74E}" srcId="{0AD8990F-4012-45BA-A558-29142885271A}" destId="{643CC933-1D62-4A3F-8712-AD1D1E722EC6}" srcOrd="1" destOrd="0" parTransId="{C3BC92DD-BA0E-4A11-ACE9-CC4DEC4AE17B}" sibTransId="{8D0D9640-28DD-43B0-B609-60FA165B7D92}"/>
    <dgm:cxn modelId="{733CE3E9-5857-4393-9C24-ACEA95626EE6}" type="presOf" srcId="{8D0D9640-28DD-43B0-B609-60FA165B7D92}" destId="{92FBA355-E9EC-48B8-AB3E-0E661F3BDC5B}" srcOrd="0" destOrd="0" presId="urn:microsoft.com/office/officeart/2005/8/layout/cycle1"/>
    <dgm:cxn modelId="{A75BEB93-89AB-4544-8EAC-E5A4150AA318}" type="presParOf" srcId="{72C5BE57-D07A-4748-BD62-D7BAE060EB24}" destId="{4ACC1411-EE97-4869-87DA-7BAC164607DD}" srcOrd="0" destOrd="0" presId="urn:microsoft.com/office/officeart/2005/8/layout/cycle1"/>
    <dgm:cxn modelId="{C8D3C9B3-9ED0-4A25-A2C8-0BB75A6A2368}" type="presParOf" srcId="{72C5BE57-D07A-4748-BD62-D7BAE060EB24}" destId="{0CC36208-277B-42C2-8CD7-A63070A10950}" srcOrd="1" destOrd="0" presId="urn:microsoft.com/office/officeart/2005/8/layout/cycle1"/>
    <dgm:cxn modelId="{C3ADE76A-B89C-4A34-A13B-23384B336DC8}" type="presParOf" srcId="{72C5BE57-D07A-4748-BD62-D7BAE060EB24}" destId="{3328DF24-FA37-43E7-8228-3598187343DB}" srcOrd="2" destOrd="0" presId="urn:microsoft.com/office/officeart/2005/8/layout/cycle1"/>
    <dgm:cxn modelId="{F95DF6AD-1C15-4B51-806D-4D801A2655ED}" type="presParOf" srcId="{72C5BE57-D07A-4748-BD62-D7BAE060EB24}" destId="{23CAD9FA-E098-4B1F-AD80-B3C2E19C38F9}" srcOrd="3" destOrd="0" presId="urn:microsoft.com/office/officeart/2005/8/layout/cycle1"/>
    <dgm:cxn modelId="{8805622A-76A2-4008-B9EA-978D2FE4A4AB}" type="presParOf" srcId="{72C5BE57-D07A-4748-BD62-D7BAE060EB24}" destId="{ACE1D711-381E-4F66-9B55-8B727E1A8BC9}" srcOrd="4" destOrd="0" presId="urn:microsoft.com/office/officeart/2005/8/layout/cycle1"/>
    <dgm:cxn modelId="{92D7E2AA-1EF3-4421-88EA-AEDA0625716C}" type="presParOf" srcId="{72C5BE57-D07A-4748-BD62-D7BAE060EB24}" destId="{92FBA355-E9EC-48B8-AB3E-0E661F3BDC5B}" srcOrd="5" destOrd="0" presId="urn:microsoft.com/office/officeart/2005/8/layout/cycle1"/>
    <dgm:cxn modelId="{B9FF24B0-9714-4A65-8972-2C430E8E4C75}" type="presParOf" srcId="{72C5BE57-D07A-4748-BD62-D7BAE060EB24}" destId="{C9F298F1-CF3A-4A74-9C42-A592BC16E954}" srcOrd="6" destOrd="0" presId="urn:microsoft.com/office/officeart/2005/8/layout/cycle1"/>
    <dgm:cxn modelId="{AFE47CFB-AA3E-4341-BE40-4B83D1173633}" type="presParOf" srcId="{72C5BE57-D07A-4748-BD62-D7BAE060EB24}" destId="{1B5E4333-9C07-4E69-AF81-9239E69DA718}" srcOrd="7" destOrd="0" presId="urn:microsoft.com/office/officeart/2005/8/layout/cycle1"/>
    <dgm:cxn modelId="{11169BB4-E394-4420-9F69-6E291BB756C5}" type="presParOf" srcId="{72C5BE57-D07A-4748-BD62-D7BAE060EB24}" destId="{EC211C22-FFAC-4810-B4FA-44A5291FD5CA}" srcOrd="8" destOrd="0" presId="urn:microsoft.com/office/officeart/2005/8/layout/cycle1"/>
    <dgm:cxn modelId="{46385DC3-4E66-4C7C-83C7-A2F18369B057}" type="presParOf" srcId="{72C5BE57-D07A-4748-BD62-D7BAE060EB24}" destId="{CF67819D-F1DD-4F37-9C09-D1AE736522EC}" srcOrd="9" destOrd="0" presId="urn:microsoft.com/office/officeart/2005/8/layout/cycle1"/>
    <dgm:cxn modelId="{54E0596F-7031-42C7-B670-B86093C80B68}" type="presParOf" srcId="{72C5BE57-D07A-4748-BD62-D7BAE060EB24}" destId="{2212BE6B-CEC2-42C6-9319-B3AC1102AFFA}" srcOrd="10" destOrd="0" presId="urn:microsoft.com/office/officeart/2005/8/layout/cycle1"/>
    <dgm:cxn modelId="{743353FE-3E7B-4483-92BD-E1816EAD3B6E}" type="presParOf" srcId="{72C5BE57-D07A-4748-BD62-D7BAE060EB24}" destId="{13F8D762-063C-4076-B810-187160A4F8B2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1BEF29E-6A9E-4600-980D-C4F326DAD73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5C08ED7-5AD9-47DC-8063-4A61605FA9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Being able to think and act critically.</a:t>
          </a:r>
          <a:endParaRPr lang="en-US" dirty="0"/>
        </a:p>
      </dgm:t>
    </dgm:pt>
    <dgm:pt modelId="{AB9F5038-3B24-4F50-B8D8-1FECBED31812}" type="parTrans" cxnId="{08252572-7264-4E0C-ABDD-7F496A094818}">
      <dgm:prSet/>
      <dgm:spPr/>
      <dgm:t>
        <a:bodyPr/>
        <a:lstStyle/>
        <a:p>
          <a:endParaRPr lang="en-US"/>
        </a:p>
      </dgm:t>
    </dgm:pt>
    <dgm:pt modelId="{90714885-6863-4D07-BA00-0F1F2438733F}" type="sibTrans" cxnId="{08252572-7264-4E0C-ABDD-7F496A094818}">
      <dgm:prSet/>
      <dgm:spPr/>
      <dgm:t>
        <a:bodyPr/>
        <a:lstStyle/>
        <a:p>
          <a:endParaRPr lang="en-US"/>
        </a:p>
      </dgm:t>
    </dgm:pt>
    <dgm:pt modelId="{44B37876-5658-4EED-808C-CBEE41766C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Organisation and communication.</a:t>
          </a:r>
          <a:endParaRPr lang="en-US" dirty="0"/>
        </a:p>
      </dgm:t>
    </dgm:pt>
    <dgm:pt modelId="{A1B07FBD-F21B-469E-95A7-DFA4BFD81067}" type="parTrans" cxnId="{003D23A2-FF21-4B0F-B792-C6A43811A4C8}">
      <dgm:prSet/>
      <dgm:spPr/>
      <dgm:t>
        <a:bodyPr/>
        <a:lstStyle/>
        <a:p>
          <a:endParaRPr lang="en-US"/>
        </a:p>
      </dgm:t>
    </dgm:pt>
    <dgm:pt modelId="{C489AA2F-FFF5-4949-8779-A7EEA558BA29}" type="sibTrans" cxnId="{003D23A2-FF21-4B0F-B792-C6A43811A4C8}">
      <dgm:prSet/>
      <dgm:spPr/>
      <dgm:t>
        <a:bodyPr/>
        <a:lstStyle/>
        <a:p>
          <a:endParaRPr lang="en-US"/>
        </a:p>
      </dgm:t>
    </dgm:pt>
    <dgm:pt modelId="{652CFBE2-0385-4E54-80E8-E78D5A8D8F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Being able to make decisions effectively.</a:t>
          </a:r>
          <a:endParaRPr lang="en-US"/>
        </a:p>
      </dgm:t>
    </dgm:pt>
    <dgm:pt modelId="{3AD4A804-EE65-4CF0-AC19-A6FBCAB2B87B}" type="parTrans" cxnId="{3C199EA2-A220-41E5-958C-B9D7A86240F1}">
      <dgm:prSet/>
      <dgm:spPr/>
      <dgm:t>
        <a:bodyPr/>
        <a:lstStyle/>
        <a:p>
          <a:endParaRPr lang="en-US"/>
        </a:p>
      </dgm:t>
    </dgm:pt>
    <dgm:pt modelId="{F5F4BBEE-D1AD-4D55-8D5C-92932D3C7F1F}" type="sibTrans" cxnId="{3C199EA2-A220-41E5-958C-B9D7A86240F1}">
      <dgm:prSet/>
      <dgm:spPr/>
      <dgm:t>
        <a:bodyPr/>
        <a:lstStyle/>
        <a:p>
          <a:endParaRPr lang="en-US"/>
        </a:p>
      </dgm:t>
    </dgm:pt>
    <dgm:pt modelId="{D1C58A91-37C0-469F-807A-0EC8DFB66A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Problem solving</a:t>
          </a:r>
          <a:endParaRPr lang="en-US"/>
        </a:p>
      </dgm:t>
    </dgm:pt>
    <dgm:pt modelId="{7165C6BF-1CE7-4FE8-B67E-B52D8E7D9273}" type="parTrans" cxnId="{D0BFCA08-26F9-4F4B-8D62-0D6AB7349680}">
      <dgm:prSet/>
      <dgm:spPr/>
      <dgm:t>
        <a:bodyPr/>
        <a:lstStyle/>
        <a:p>
          <a:endParaRPr lang="en-US"/>
        </a:p>
      </dgm:t>
    </dgm:pt>
    <dgm:pt modelId="{B88DA135-15A0-4E97-8A35-CDB7CDC1D41E}" type="sibTrans" cxnId="{D0BFCA08-26F9-4F4B-8D62-0D6AB7349680}">
      <dgm:prSet/>
      <dgm:spPr/>
      <dgm:t>
        <a:bodyPr/>
        <a:lstStyle/>
        <a:p>
          <a:endParaRPr lang="en-US"/>
        </a:p>
      </dgm:t>
    </dgm:pt>
    <dgm:pt modelId="{F472BE0F-BF58-403F-80E8-ACB4599B429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 awareness of inequalities within the Criminal Justice System.</a:t>
          </a:r>
          <a:endParaRPr lang="en-US"/>
        </a:p>
      </dgm:t>
    </dgm:pt>
    <dgm:pt modelId="{B6944A54-2F38-4F67-8328-FFC7548ADFA1}" type="parTrans" cxnId="{A9D4C7B5-32BA-492C-AC66-E3462D6B4888}">
      <dgm:prSet/>
      <dgm:spPr/>
      <dgm:t>
        <a:bodyPr/>
        <a:lstStyle/>
        <a:p>
          <a:endParaRPr lang="en-US"/>
        </a:p>
      </dgm:t>
    </dgm:pt>
    <dgm:pt modelId="{C5ED9A46-F4E9-4549-8D1A-7CAA57FFA4CA}" type="sibTrans" cxnId="{A9D4C7B5-32BA-492C-AC66-E3462D6B4888}">
      <dgm:prSet/>
      <dgm:spPr/>
      <dgm:t>
        <a:bodyPr/>
        <a:lstStyle/>
        <a:p>
          <a:endParaRPr lang="en-US"/>
        </a:p>
      </dgm:t>
    </dgm:pt>
    <dgm:pt modelId="{304945ED-65D5-48FC-8CE9-8C8D8655E755}" type="pres">
      <dgm:prSet presAssocID="{A1BEF29E-6A9E-4600-980D-C4F326DAD73F}" presName="root" presStyleCnt="0">
        <dgm:presLayoutVars>
          <dgm:dir/>
          <dgm:resizeHandles val="exact"/>
        </dgm:presLayoutVars>
      </dgm:prSet>
      <dgm:spPr/>
    </dgm:pt>
    <dgm:pt modelId="{5CE5BCB4-7CF2-413D-AC75-E8DF6AA3C736}" type="pres">
      <dgm:prSet presAssocID="{55C08ED7-5AD9-47DC-8063-4A61605FA908}" presName="compNode" presStyleCnt="0"/>
      <dgm:spPr/>
    </dgm:pt>
    <dgm:pt modelId="{87221382-1812-4236-91E1-6AC876378A34}" type="pres">
      <dgm:prSet presAssocID="{55C08ED7-5AD9-47DC-8063-4A61605FA908}" presName="bgRect" presStyleLbl="bgShp" presStyleIdx="0" presStyleCnt="5"/>
      <dgm:spPr/>
    </dgm:pt>
    <dgm:pt modelId="{37D7F573-828A-4821-91B2-D14E49A40C9F}" type="pres">
      <dgm:prSet presAssocID="{55C08ED7-5AD9-47DC-8063-4A61605FA90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5115144-F9C9-45C5-B352-2F5E0998C345}" type="pres">
      <dgm:prSet presAssocID="{55C08ED7-5AD9-47DC-8063-4A61605FA908}" presName="spaceRect" presStyleCnt="0"/>
      <dgm:spPr/>
    </dgm:pt>
    <dgm:pt modelId="{C056F38F-DDCB-4C30-86CF-5805D0BA95E0}" type="pres">
      <dgm:prSet presAssocID="{55C08ED7-5AD9-47DC-8063-4A61605FA908}" presName="parTx" presStyleLbl="revTx" presStyleIdx="0" presStyleCnt="5">
        <dgm:presLayoutVars>
          <dgm:chMax val="0"/>
          <dgm:chPref val="0"/>
        </dgm:presLayoutVars>
      </dgm:prSet>
      <dgm:spPr/>
    </dgm:pt>
    <dgm:pt modelId="{75DBBAAC-1EC8-4F61-9C1E-03EDF98E960F}" type="pres">
      <dgm:prSet presAssocID="{90714885-6863-4D07-BA00-0F1F2438733F}" presName="sibTrans" presStyleCnt="0"/>
      <dgm:spPr/>
    </dgm:pt>
    <dgm:pt modelId="{A43EBE8C-0270-4E6B-B686-4EE0617770F2}" type="pres">
      <dgm:prSet presAssocID="{44B37876-5658-4EED-808C-CBEE41766CA2}" presName="compNode" presStyleCnt="0"/>
      <dgm:spPr/>
    </dgm:pt>
    <dgm:pt modelId="{D22FAF3A-223B-47B4-8961-73DE8482179C}" type="pres">
      <dgm:prSet presAssocID="{44B37876-5658-4EED-808C-CBEE41766CA2}" presName="bgRect" presStyleLbl="bgShp" presStyleIdx="1" presStyleCnt="5"/>
      <dgm:spPr/>
    </dgm:pt>
    <dgm:pt modelId="{823A85DC-C0FC-4E23-A8DB-0A3E4D7363CC}" type="pres">
      <dgm:prSet presAssocID="{44B37876-5658-4EED-808C-CBEE41766CA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5F989BD-1BDB-4DE7-BB2A-06B745D83CDB}" type="pres">
      <dgm:prSet presAssocID="{44B37876-5658-4EED-808C-CBEE41766CA2}" presName="spaceRect" presStyleCnt="0"/>
      <dgm:spPr/>
    </dgm:pt>
    <dgm:pt modelId="{CEB9C570-5E24-4D4B-899F-74B4FA3CB1D5}" type="pres">
      <dgm:prSet presAssocID="{44B37876-5658-4EED-808C-CBEE41766CA2}" presName="parTx" presStyleLbl="revTx" presStyleIdx="1" presStyleCnt="5">
        <dgm:presLayoutVars>
          <dgm:chMax val="0"/>
          <dgm:chPref val="0"/>
        </dgm:presLayoutVars>
      </dgm:prSet>
      <dgm:spPr/>
    </dgm:pt>
    <dgm:pt modelId="{60854B6D-3FD4-440A-BC3D-5954EFE3BDAE}" type="pres">
      <dgm:prSet presAssocID="{C489AA2F-FFF5-4949-8779-A7EEA558BA29}" presName="sibTrans" presStyleCnt="0"/>
      <dgm:spPr/>
    </dgm:pt>
    <dgm:pt modelId="{DAA58A0F-F843-4947-AA5D-2DD2F3EA507D}" type="pres">
      <dgm:prSet presAssocID="{652CFBE2-0385-4E54-80E8-E78D5A8D8F03}" presName="compNode" presStyleCnt="0"/>
      <dgm:spPr/>
    </dgm:pt>
    <dgm:pt modelId="{A20C6241-4DF7-47D8-B836-79936353751B}" type="pres">
      <dgm:prSet presAssocID="{652CFBE2-0385-4E54-80E8-E78D5A8D8F03}" presName="bgRect" presStyleLbl="bgShp" presStyleIdx="2" presStyleCnt="5"/>
      <dgm:spPr/>
    </dgm:pt>
    <dgm:pt modelId="{D8AD8796-013C-492C-B373-8F951A2D85B3}" type="pres">
      <dgm:prSet presAssocID="{652CFBE2-0385-4E54-80E8-E78D5A8D8F0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0E7B717-C844-4099-A94B-264DA0EE0BA3}" type="pres">
      <dgm:prSet presAssocID="{652CFBE2-0385-4E54-80E8-E78D5A8D8F03}" presName="spaceRect" presStyleCnt="0"/>
      <dgm:spPr/>
    </dgm:pt>
    <dgm:pt modelId="{D729D6A8-88E5-425A-B818-57F20452AEDA}" type="pres">
      <dgm:prSet presAssocID="{652CFBE2-0385-4E54-80E8-E78D5A8D8F03}" presName="parTx" presStyleLbl="revTx" presStyleIdx="2" presStyleCnt="5">
        <dgm:presLayoutVars>
          <dgm:chMax val="0"/>
          <dgm:chPref val="0"/>
        </dgm:presLayoutVars>
      </dgm:prSet>
      <dgm:spPr/>
    </dgm:pt>
    <dgm:pt modelId="{66993528-7DD7-4E83-A14D-2E2147F67083}" type="pres">
      <dgm:prSet presAssocID="{F5F4BBEE-D1AD-4D55-8D5C-92932D3C7F1F}" presName="sibTrans" presStyleCnt="0"/>
      <dgm:spPr/>
    </dgm:pt>
    <dgm:pt modelId="{92872F1B-E518-45F4-AFD4-1413F0D713A0}" type="pres">
      <dgm:prSet presAssocID="{D1C58A91-37C0-469F-807A-0EC8DFB66A1A}" presName="compNode" presStyleCnt="0"/>
      <dgm:spPr/>
    </dgm:pt>
    <dgm:pt modelId="{5F038534-095A-450A-84A1-F3009EEC6E9B}" type="pres">
      <dgm:prSet presAssocID="{D1C58A91-37C0-469F-807A-0EC8DFB66A1A}" presName="bgRect" presStyleLbl="bgShp" presStyleIdx="3" presStyleCnt="5"/>
      <dgm:spPr/>
    </dgm:pt>
    <dgm:pt modelId="{9BDECEF1-48B6-47E2-9645-441388E9CA94}" type="pres">
      <dgm:prSet presAssocID="{D1C58A91-37C0-469F-807A-0EC8DFB66A1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C2A61E2-F521-4FCC-B73B-F4772DA8B535}" type="pres">
      <dgm:prSet presAssocID="{D1C58A91-37C0-469F-807A-0EC8DFB66A1A}" presName="spaceRect" presStyleCnt="0"/>
      <dgm:spPr/>
    </dgm:pt>
    <dgm:pt modelId="{EC271733-EADC-46CC-9275-A051A74320BF}" type="pres">
      <dgm:prSet presAssocID="{D1C58A91-37C0-469F-807A-0EC8DFB66A1A}" presName="parTx" presStyleLbl="revTx" presStyleIdx="3" presStyleCnt="5">
        <dgm:presLayoutVars>
          <dgm:chMax val="0"/>
          <dgm:chPref val="0"/>
        </dgm:presLayoutVars>
      </dgm:prSet>
      <dgm:spPr/>
    </dgm:pt>
    <dgm:pt modelId="{F661A54E-B044-457B-8E4D-F616E792108B}" type="pres">
      <dgm:prSet presAssocID="{B88DA135-15A0-4E97-8A35-CDB7CDC1D41E}" presName="sibTrans" presStyleCnt="0"/>
      <dgm:spPr/>
    </dgm:pt>
    <dgm:pt modelId="{8199280D-935F-4034-8CC2-2B17CD60C988}" type="pres">
      <dgm:prSet presAssocID="{F472BE0F-BF58-403F-80E8-ACB4599B4290}" presName="compNode" presStyleCnt="0"/>
      <dgm:spPr/>
    </dgm:pt>
    <dgm:pt modelId="{F140EAD4-1221-4897-871D-BE07D86FC728}" type="pres">
      <dgm:prSet presAssocID="{F472BE0F-BF58-403F-80E8-ACB4599B4290}" presName="bgRect" presStyleLbl="bgShp" presStyleIdx="4" presStyleCnt="5"/>
      <dgm:spPr/>
    </dgm:pt>
    <dgm:pt modelId="{51F81C0E-2068-4E37-9B3F-896B5C675DCF}" type="pres">
      <dgm:prSet presAssocID="{F472BE0F-BF58-403F-80E8-ACB4599B429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64A710BD-D22E-4B98-A065-A1116FFED3F5}" type="pres">
      <dgm:prSet presAssocID="{F472BE0F-BF58-403F-80E8-ACB4599B4290}" presName="spaceRect" presStyleCnt="0"/>
      <dgm:spPr/>
    </dgm:pt>
    <dgm:pt modelId="{7F08B16A-5E53-4974-8679-44B6CA83D818}" type="pres">
      <dgm:prSet presAssocID="{F472BE0F-BF58-403F-80E8-ACB4599B429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0BFCA08-26F9-4F4B-8D62-0D6AB7349680}" srcId="{A1BEF29E-6A9E-4600-980D-C4F326DAD73F}" destId="{D1C58A91-37C0-469F-807A-0EC8DFB66A1A}" srcOrd="3" destOrd="0" parTransId="{7165C6BF-1CE7-4FE8-B67E-B52D8E7D9273}" sibTransId="{B88DA135-15A0-4E97-8A35-CDB7CDC1D41E}"/>
    <dgm:cxn modelId="{2128490A-F39F-43F5-97DA-B92509B3D903}" type="presOf" srcId="{D1C58A91-37C0-469F-807A-0EC8DFB66A1A}" destId="{EC271733-EADC-46CC-9275-A051A74320BF}" srcOrd="0" destOrd="0" presId="urn:microsoft.com/office/officeart/2018/2/layout/IconVerticalSolidList"/>
    <dgm:cxn modelId="{FCA5C12C-0FCE-40B9-A1E5-DDD0BD05A9D0}" type="presOf" srcId="{A1BEF29E-6A9E-4600-980D-C4F326DAD73F}" destId="{304945ED-65D5-48FC-8CE9-8C8D8655E755}" srcOrd="0" destOrd="0" presId="urn:microsoft.com/office/officeart/2018/2/layout/IconVerticalSolidList"/>
    <dgm:cxn modelId="{08252572-7264-4E0C-ABDD-7F496A094818}" srcId="{A1BEF29E-6A9E-4600-980D-C4F326DAD73F}" destId="{55C08ED7-5AD9-47DC-8063-4A61605FA908}" srcOrd="0" destOrd="0" parTransId="{AB9F5038-3B24-4F50-B8D8-1FECBED31812}" sibTransId="{90714885-6863-4D07-BA00-0F1F2438733F}"/>
    <dgm:cxn modelId="{2858029D-62AB-4CD3-A225-72A2EB47921F}" type="presOf" srcId="{652CFBE2-0385-4E54-80E8-E78D5A8D8F03}" destId="{D729D6A8-88E5-425A-B818-57F20452AEDA}" srcOrd="0" destOrd="0" presId="urn:microsoft.com/office/officeart/2018/2/layout/IconVerticalSolidList"/>
    <dgm:cxn modelId="{003D23A2-FF21-4B0F-B792-C6A43811A4C8}" srcId="{A1BEF29E-6A9E-4600-980D-C4F326DAD73F}" destId="{44B37876-5658-4EED-808C-CBEE41766CA2}" srcOrd="1" destOrd="0" parTransId="{A1B07FBD-F21B-469E-95A7-DFA4BFD81067}" sibTransId="{C489AA2F-FFF5-4949-8779-A7EEA558BA29}"/>
    <dgm:cxn modelId="{3C199EA2-A220-41E5-958C-B9D7A86240F1}" srcId="{A1BEF29E-6A9E-4600-980D-C4F326DAD73F}" destId="{652CFBE2-0385-4E54-80E8-E78D5A8D8F03}" srcOrd="2" destOrd="0" parTransId="{3AD4A804-EE65-4CF0-AC19-A6FBCAB2B87B}" sibTransId="{F5F4BBEE-D1AD-4D55-8D5C-92932D3C7F1F}"/>
    <dgm:cxn modelId="{6D41EEA9-D0FF-4AEC-8FE2-62E8515CD5A3}" type="presOf" srcId="{55C08ED7-5AD9-47DC-8063-4A61605FA908}" destId="{C056F38F-DDCB-4C30-86CF-5805D0BA95E0}" srcOrd="0" destOrd="0" presId="urn:microsoft.com/office/officeart/2018/2/layout/IconVerticalSolidList"/>
    <dgm:cxn modelId="{A9D4C7B5-32BA-492C-AC66-E3462D6B4888}" srcId="{A1BEF29E-6A9E-4600-980D-C4F326DAD73F}" destId="{F472BE0F-BF58-403F-80E8-ACB4599B4290}" srcOrd="4" destOrd="0" parTransId="{B6944A54-2F38-4F67-8328-FFC7548ADFA1}" sibTransId="{C5ED9A46-F4E9-4549-8D1A-7CAA57FFA4CA}"/>
    <dgm:cxn modelId="{6D9ADDD0-748A-4068-BF79-03C90B831372}" type="presOf" srcId="{F472BE0F-BF58-403F-80E8-ACB4599B4290}" destId="{7F08B16A-5E53-4974-8679-44B6CA83D818}" srcOrd="0" destOrd="0" presId="urn:microsoft.com/office/officeart/2018/2/layout/IconVerticalSolidList"/>
    <dgm:cxn modelId="{8A1985FD-C33E-4B5F-ACAE-A0E221C92DA0}" type="presOf" srcId="{44B37876-5658-4EED-808C-CBEE41766CA2}" destId="{CEB9C570-5E24-4D4B-899F-74B4FA3CB1D5}" srcOrd="0" destOrd="0" presId="urn:microsoft.com/office/officeart/2018/2/layout/IconVerticalSolidList"/>
    <dgm:cxn modelId="{2EEA01C5-FDAC-4933-B95B-553A0C47E3CE}" type="presParOf" srcId="{304945ED-65D5-48FC-8CE9-8C8D8655E755}" destId="{5CE5BCB4-7CF2-413D-AC75-E8DF6AA3C736}" srcOrd="0" destOrd="0" presId="urn:microsoft.com/office/officeart/2018/2/layout/IconVerticalSolidList"/>
    <dgm:cxn modelId="{C377A079-D265-4ABD-AF4E-7BA36E19A727}" type="presParOf" srcId="{5CE5BCB4-7CF2-413D-AC75-E8DF6AA3C736}" destId="{87221382-1812-4236-91E1-6AC876378A34}" srcOrd="0" destOrd="0" presId="urn:microsoft.com/office/officeart/2018/2/layout/IconVerticalSolidList"/>
    <dgm:cxn modelId="{B4DA17F5-6FB1-4D99-AE7A-B62E3E4AC8D7}" type="presParOf" srcId="{5CE5BCB4-7CF2-413D-AC75-E8DF6AA3C736}" destId="{37D7F573-828A-4821-91B2-D14E49A40C9F}" srcOrd="1" destOrd="0" presId="urn:microsoft.com/office/officeart/2018/2/layout/IconVerticalSolidList"/>
    <dgm:cxn modelId="{47C0C614-11BC-4C30-962B-802F3B917031}" type="presParOf" srcId="{5CE5BCB4-7CF2-413D-AC75-E8DF6AA3C736}" destId="{05115144-F9C9-45C5-B352-2F5E0998C345}" srcOrd="2" destOrd="0" presId="urn:microsoft.com/office/officeart/2018/2/layout/IconVerticalSolidList"/>
    <dgm:cxn modelId="{4C74DC28-2EC2-4F70-9260-2CC082387F0C}" type="presParOf" srcId="{5CE5BCB4-7CF2-413D-AC75-E8DF6AA3C736}" destId="{C056F38F-DDCB-4C30-86CF-5805D0BA95E0}" srcOrd="3" destOrd="0" presId="urn:microsoft.com/office/officeart/2018/2/layout/IconVerticalSolidList"/>
    <dgm:cxn modelId="{17990B9B-F4C9-4A9B-AA8F-D2BB4F32116F}" type="presParOf" srcId="{304945ED-65D5-48FC-8CE9-8C8D8655E755}" destId="{75DBBAAC-1EC8-4F61-9C1E-03EDF98E960F}" srcOrd="1" destOrd="0" presId="urn:microsoft.com/office/officeart/2018/2/layout/IconVerticalSolidList"/>
    <dgm:cxn modelId="{12E74784-B92B-43B1-8736-C5B060BEC8B6}" type="presParOf" srcId="{304945ED-65D5-48FC-8CE9-8C8D8655E755}" destId="{A43EBE8C-0270-4E6B-B686-4EE0617770F2}" srcOrd="2" destOrd="0" presId="urn:microsoft.com/office/officeart/2018/2/layout/IconVerticalSolidList"/>
    <dgm:cxn modelId="{139DB328-B402-4B76-9157-8612BC242B1D}" type="presParOf" srcId="{A43EBE8C-0270-4E6B-B686-4EE0617770F2}" destId="{D22FAF3A-223B-47B4-8961-73DE8482179C}" srcOrd="0" destOrd="0" presId="urn:microsoft.com/office/officeart/2018/2/layout/IconVerticalSolidList"/>
    <dgm:cxn modelId="{12902ADE-54BD-4284-8D6E-FDC44E5A1070}" type="presParOf" srcId="{A43EBE8C-0270-4E6B-B686-4EE0617770F2}" destId="{823A85DC-C0FC-4E23-A8DB-0A3E4D7363CC}" srcOrd="1" destOrd="0" presId="urn:microsoft.com/office/officeart/2018/2/layout/IconVerticalSolidList"/>
    <dgm:cxn modelId="{F2DC13E4-0F6F-482F-AD63-07E5E22E91D1}" type="presParOf" srcId="{A43EBE8C-0270-4E6B-B686-4EE0617770F2}" destId="{D5F989BD-1BDB-4DE7-BB2A-06B745D83CDB}" srcOrd="2" destOrd="0" presId="urn:microsoft.com/office/officeart/2018/2/layout/IconVerticalSolidList"/>
    <dgm:cxn modelId="{368EC9E9-920F-45E3-B1F9-94F6A9A97931}" type="presParOf" srcId="{A43EBE8C-0270-4E6B-B686-4EE0617770F2}" destId="{CEB9C570-5E24-4D4B-899F-74B4FA3CB1D5}" srcOrd="3" destOrd="0" presId="urn:microsoft.com/office/officeart/2018/2/layout/IconVerticalSolidList"/>
    <dgm:cxn modelId="{279E0F3D-74BC-418E-BBBC-8C571C04F850}" type="presParOf" srcId="{304945ED-65D5-48FC-8CE9-8C8D8655E755}" destId="{60854B6D-3FD4-440A-BC3D-5954EFE3BDAE}" srcOrd="3" destOrd="0" presId="urn:microsoft.com/office/officeart/2018/2/layout/IconVerticalSolidList"/>
    <dgm:cxn modelId="{7EBC53E9-1A45-4A46-86F6-9EB5FD3B9632}" type="presParOf" srcId="{304945ED-65D5-48FC-8CE9-8C8D8655E755}" destId="{DAA58A0F-F843-4947-AA5D-2DD2F3EA507D}" srcOrd="4" destOrd="0" presId="urn:microsoft.com/office/officeart/2018/2/layout/IconVerticalSolidList"/>
    <dgm:cxn modelId="{FDCD0C16-0F2D-4A50-B941-E233CC1E7AFE}" type="presParOf" srcId="{DAA58A0F-F843-4947-AA5D-2DD2F3EA507D}" destId="{A20C6241-4DF7-47D8-B836-79936353751B}" srcOrd="0" destOrd="0" presId="urn:microsoft.com/office/officeart/2018/2/layout/IconVerticalSolidList"/>
    <dgm:cxn modelId="{7E2E95F8-21EE-4C44-BACF-F2991F567795}" type="presParOf" srcId="{DAA58A0F-F843-4947-AA5D-2DD2F3EA507D}" destId="{D8AD8796-013C-492C-B373-8F951A2D85B3}" srcOrd="1" destOrd="0" presId="urn:microsoft.com/office/officeart/2018/2/layout/IconVerticalSolidList"/>
    <dgm:cxn modelId="{CC046EC1-9330-4CCF-8E9D-7835F65DB33B}" type="presParOf" srcId="{DAA58A0F-F843-4947-AA5D-2DD2F3EA507D}" destId="{90E7B717-C844-4099-A94B-264DA0EE0BA3}" srcOrd="2" destOrd="0" presId="urn:microsoft.com/office/officeart/2018/2/layout/IconVerticalSolidList"/>
    <dgm:cxn modelId="{74FDB9E4-4CD1-4ACA-AF00-B59829082618}" type="presParOf" srcId="{DAA58A0F-F843-4947-AA5D-2DD2F3EA507D}" destId="{D729D6A8-88E5-425A-B818-57F20452AEDA}" srcOrd="3" destOrd="0" presId="urn:microsoft.com/office/officeart/2018/2/layout/IconVerticalSolidList"/>
    <dgm:cxn modelId="{C3C242B6-6A89-450D-A0E5-D9E785E574EC}" type="presParOf" srcId="{304945ED-65D5-48FC-8CE9-8C8D8655E755}" destId="{66993528-7DD7-4E83-A14D-2E2147F67083}" srcOrd="5" destOrd="0" presId="urn:microsoft.com/office/officeart/2018/2/layout/IconVerticalSolidList"/>
    <dgm:cxn modelId="{D891C947-FED0-4436-8437-F884DB1C85D2}" type="presParOf" srcId="{304945ED-65D5-48FC-8CE9-8C8D8655E755}" destId="{92872F1B-E518-45F4-AFD4-1413F0D713A0}" srcOrd="6" destOrd="0" presId="urn:microsoft.com/office/officeart/2018/2/layout/IconVerticalSolidList"/>
    <dgm:cxn modelId="{B0E71016-A475-44BE-A89E-56B5CDD44AF8}" type="presParOf" srcId="{92872F1B-E518-45F4-AFD4-1413F0D713A0}" destId="{5F038534-095A-450A-84A1-F3009EEC6E9B}" srcOrd="0" destOrd="0" presId="urn:microsoft.com/office/officeart/2018/2/layout/IconVerticalSolidList"/>
    <dgm:cxn modelId="{CD395325-0636-4F50-AB09-B0992E8B4B30}" type="presParOf" srcId="{92872F1B-E518-45F4-AFD4-1413F0D713A0}" destId="{9BDECEF1-48B6-47E2-9645-441388E9CA94}" srcOrd="1" destOrd="0" presId="urn:microsoft.com/office/officeart/2018/2/layout/IconVerticalSolidList"/>
    <dgm:cxn modelId="{4543BFDA-EDA3-44C0-9024-BE6798FA344D}" type="presParOf" srcId="{92872F1B-E518-45F4-AFD4-1413F0D713A0}" destId="{0C2A61E2-F521-4FCC-B73B-F4772DA8B535}" srcOrd="2" destOrd="0" presId="urn:microsoft.com/office/officeart/2018/2/layout/IconVerticalSolidList"/>
    <dgm:cxn modelId="{D5C8D680-64A2-4B2E-8B08-FA9790DD9706}" type="presParOf" srcId="{92872F1B-E518-45F4-AFD4-1413F0D713A0}" destId="{EC271733-EADC-46CC-9275-A051A74320BF}" srcOrd="3" destOrd="0" presId="urn:microsoft.com/office/officeart/2018/2/layout/IconVerticalSolidList"/>
    <dgm:cxn modelId="{6378D1B7-3C21-4425-8041-776ACB0764DE}" type="presParOf" srcId="{304945ED-65D5-48FC-8CE9-8C8D8655E755}" destId="{F661A54E-B044-457B-8E4D-F616E792108B}" srcOrd="7" destOrd="0" presId="urn:microsoft.com/office/officeart/2018/2/layout/IconVerticalSolidList"/>
    <dgm:cxn modelId="{20B862C1-45F5-4B66-AB26-414340E50AEC}" type="presParOf" srcId="{304945ED-65D5-48FC-8CE9-8C8D8655E755}" destId="{8199280D-935F-4034-8CC2-2B17CD60C988}" srcOrd="8" destOrd="0" presId="urn:microsoft.com/office/officeart/2018/2/layout/IconVerticalSolidList"/>
    <dgm:cxn modelId="{9B5587F6-5FCD-4139-9B2C-F7FBB2287193}" type="presParOf" srcId="{8199280D-935F-4034-8CC2-2B17CD60C988}" destId="{F140EAD4-1221-4897-871D-BE07D86FC728}" srcOrd="0" destOrd="0" presId="urn:microsoft.com/office/officeart/2018/2/layout/IconVerticalSolidList"/>
    <dgm:cxn modelId="{5C9CF269-AE6D-416E-81A6-30B296554D8A}" type="presParOf" srcId="{8199280D-935F-4034-8CC2-2B17CD60C988}" destId="{51F81C0E-2068-4E37-9B3F-896B5C675DCF}" srcOrd="1" destOrd="0" presId="urn:microsoft.com/office/officeart/2018/2/layout/IconVerticalSolidList"/>
    <dgm:cxn modelId="{60B369C0-EC52-4BE7-B3B0-2845B7FB166D}" type="presParOf" srcId="{8199280D-935F-4034-8CC2-2B17CD60C988}" destId="{64A710BD-D22E-4B98-A065-A1116FFED3F5}" srcOrd="2" destOrd="0" presId="urn:microsoft.com/office/officeart/2018/2/layout/IconVerticalSolidList"/>
    <dgm:cxn modelId="{6A30DD54-C89D-48DE-A40E-CDC15B16B1B4}" type="presParOf" srcId="{8199280D-935F-4034-8CC2-2B17CD60C988}" destId="{7F08B16A-5E53-4974-8679-44B6CA83D81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8896D6-DEC6-4910-B23E-58B3D3AC1039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276C621-C267-4DD4-929D-BD3A0D347487}">
      <dgm:prSet/>
      <dgm:spPr/>
      <dgm:t>
        <a:bodyPr/>
        <a:lstStyle/>
        <a:p>
          <a:r>
            <a:rPr lang="en-GB"/>
            <a:t>Abolition of the death penalty – being sentenced to death now goes against Articles 2&amp;3 of the Human Rights Act.</a:t>
          </a:r>
          <a:endParaRPr lang="en-US"/>
        </a:p>
      </dgm:t>
    </dgm:pt>
    <dgm:pt modelId="{6EB4E6BC-B431-49C4-A13D-2D2EB02084BF}" type="parTrans" cxnId="{7B77B924-EF92-4BB0-BD6F-DF04D35D6C2C}">
      <dgm:prSet/>
      <dgm:spPr/>
      <dgm:t>
        <a:bodyPr/>
        <a:lstStyle/>
        <a:p>
          <a:endParaRPr lang="en-US"/>
        </a:p>
      </dgm:t>
    </dgm:pt>
    <dgm:pt modelId="{CA9DF213-A8E9-433D-B4E8-253771FA7D89}" type="sibTrans" cxnId="{7B77B924-EF92-4BB0-BD6F-DF04D35D6C2C}">
      <dgm:prSet/>
      <dgm:spPr/>
      <dgm:t>
        <a:bodyPr/>
        <a:lstStyle/>
        <a:p>
          <a:endParaRPr lang="en-US"/>
        </a:p>
      </dgm:t>
    </dgm:pt>
    <dgm:pt modelId="{72D38D96-BAF3-426B-AB74-B3CA0BFB3806}">
      <dgm:prSet/>
      <dgm:spPr/>
      <dgm:t>
        <a:bodyPr/>
        <a:lstStyle/>
        <a:p>
          <a:r>
            <a:rPr lang="en-GB"/>
            <a:t>Methodology – Jones et al. (1986) – firstly the Islington Crime Survey, which lead to the creation of the annual Crime Survey for England and Wales.</a:t>
          </a:r>
          <a:endParaRPr lang="en-US"/>
        </a:p>
      </dgm:t>
    </dgm:pt>
    <dgm:pt modelId="{3765B4CC-163F-40C8-B8F9-971745372B3F}" type="parTrans" cxnId="{CEB3B8B4-E170-4F5D-8217-9FEF8B0CBC2A}">
      <dgm:prSet/>
      <dgm:spPr/>
      <dgm:t>
        <a:bodyPr/>
        <a:lstStyle/>
        <a:p>
          <a:endParaRPr lang="en-US"/>
        </a:p>
      </dgm:t>
    </dgm:pt>
    <dgm:pt modelId="{5EF03443-5422-48FE-A1C6-2F7587EF390A}" type="sibTrans" cxnId="{CEB3B8B4-E170-4F5D-8217-9FEF8B0CBC2A}">
      <dgm:prSet/>
      <dgm:spPr/>
      <dgm:t>
        <a:bodyPr/>
        <a:lstStyle/>
        <a:p>
          <a:endParaRPr lang="en-US"/>
        </a:p>
      </dgm:t>
    </dgm:pt>
    <dgm:pt modelId="{7824EBD8-B82D-4706-8B3E-1EB64AAB2E5A}">
      <dgm:prSet/>
      <dgm:spPr/>
      <dgm:t>
        <a:bodyPr/>
        <a:lstStyle/>
        <a:p>
          <a:r>
            <a:rPr lang="en-GB" dirty="0"/>
            <a:t>- The Office for National Statistics (2024) states that the survey aims to measure and assess crime in England Wales in order to make policies to lower crime.</a:t>
          </a:r>
          <a:endParaRPr lang="en-US" dirty="0"/>
        </a:p>
      </dgm:t>
    </dgm:pt>
    <dgm:pt modelId="{82362A95-4A99-4CDC-AAEF-D97C8DE988EB}" type="parTrans" cxnId="{A7C76E7E-14D5-43DB-9732-951289804E84}">
      <dgm:prSet/>
      <dgm:spPr/>
      <dgm:t>
        <a:bodyPr/>
        <a:lstStyle/>
        <a:p>
          <a:endParaRPr lang="en-US"/>
        </a:p>
      </dgm:t>
    </dgm:pt>
    <dgm:pt modelId="{FC7AA304-911F-4BCF-9A5C-4707B522ADF7}" type="sibTrans" cxnId="{A7C76E7E-14D5-43DB-9732-951289804E84}">
      <dgm:prSet/>
      <dgm:spPr/>
      <dgm:t>
        <a:bodyPr/>
        <a:lstStyle/>
        <a:p>
          <a:endParaRPr lang="en-US"/>
        </a:p>
      </dgm:t>
    </dgm:pt>
    <dgm:pt modelId="{64F21621-810D-4354-939F-BDED7F9B898D}" type="pres">
      <dgm:prSet presAssocID="{8B8896D6-DEC6-4910-B23E-58B3D3AC1039}" presName="outerComposite" presStyleCnt="0">
        <dgm:presLayoutVars>
          <dgm:chMax val="5"/>
          <dgm:dir/>
          <dgm:resizeHandles val="exact"/>
        </dgm:presLayoutVars>
      </dgm:prSet>
      <dgm:spPr/>
    </dgm:pt>
    <dgm:pt modelId="{4CF66A1C-804A-4D2C-953D-9EA5BE14F0AA}" type="pres">
      <dgm:prSet presAssocID="{8B8896D6-DEC6-4910-B23E-58B3D3AC1039}" presName="dummyMaxCanvas" presStyleCnt="0">
        <dgm:presLayoutVars/>
      </dgm:prSet>
      <dgm:spPr/>
    </dgm:pt>
    <dgm:pt modelId="{C075001B-A8FC-408F-8940-8517E145A7CF}" type="pres">
      <dgm:prSet presAssocID="{8B8896D6-DEC6-4910-B23E-58B3D3AC1039}" presName="ThreeNodes_1" presStyleLbl="node1" presStyleIdx="0" presStyleCnt="3">
        <dgm:presLayoutVars>
          <dgm:bulletEnabled val="1"/>
        </dgm:presLayoutVars>
      </dgm:prSet>
      <dgm:spPr/>
    </dgm:pt>
    <dgm:pt modelId="{FC22F586-D45E-432C-8106-D607312B625F}" type="pres">
      <dgm:prSet presAssocID="{8B8896D6-DEC6-4910-B23E-58B3D3AC1039}" presName="ThreeNodes_2" presStyleLbl="node1" presStyleIdx="1" presStyleCnt="3">
        <dgm:presLayoutVars>
          <dgm:bulletEnabled val="1"/>
        </dgm:presLayoutVars>
      </dgm:prSet>
      <dgm:spPr/>
    </dgm:pt>
    <dgm:pt modelId="{6B4D394D-69FF-416B-A7F0-EC535ECE8D86}" type="pres">
      <dgm:prSet presAssocID="{8B8896D6-DEC6-4910-B23E-58B3D3AC1039}" presName="ThreeNodes_3" presStyleLbl="node1" presStyleIdx="2" presStyleCnt="3">
        <dgm:presLayoutVars>
          <dgm:bulletEnabled val="1"/>
        </dgm:presLayoutVars>
      </dgm:prSet>
      <dgm:spPr/>
    </dgm:pt>
    <dgm:pt modelId="{9CBDA0C5-0242-4E94-BBC6-BC00C4E2DB96}" type="pres">
      <dgm:prSet presAssocID="{8B8896D6-DEC6-4910-B23E-58B3D3AC1039}" presName="ThreeConn_1-2" presStyleLbl="fgAccFollowNode1" presStyleIdx="0" presStyleCnt="2">
        <dgm:presLayoutVars>
          <dgm:bulletEnabled val="1"/>
        </dgm:presLayoutVars>
      </dgm:prSet>
      <dgm:spPr/>
    </dgm:pt>
    <dgm:pt modelId="{3B4F5398-EA05-49BC-B2B7-3DC82A47B586}" type="pres">
      <dgm:prSet presAssocID="{8B8896D6-DEC6-4910-B23E-58B3D3AC1039}" presName="ThreeConn_2-3" presStyleLbl="fgAccFollowNode1" presStyleIdx="1" presStyleCnt="2">
        <dgm:presLayoutVars>
          <dgm:bulletEnabled val="1"/>
        </dgm:presLayoutVars>
      </dgm:prSet>
      <dgm:spPr/>
    </dgm:pt>
    <dgm:pt modelId="{31AF505E-28DA-4688-8463-183152751D01}" type="pres">
      <dgm:prSet presAssocID="{8B8896D6-DEC6-4910-B23E-58B3D3AC1039}" presName="ThreeNodes_1_text" presStyleLbl="node1" presStyleIdx="2" presStyleCnt="3">
        <dgm:presLayoutVars>
          <dgm:bulletEnabled val="1"/>
        </dgm:presLayoutVars>
      </dgm:prSet>
      <dgm:spPr/>
    </dgm:pt>
    <dgm:pt modelId="{FD1769C3-422A-46F4-A8CA-91E99151121C}" type="pres">
      <dgm:prSet presAssocID="{8B8896D6-DEC6-4910-B23E-58B3D3AC1039}" presName="ThreeNodes_2_text" presStyleLbl="node1" presStyleIdx="2" presStyleCnt="3">
        <dgm:presLayoutVars>
          <dgm:bulletEnabled val="1"/>
        </dgm:presLayoutVars>
      </dgm:prSet>
      <dgm:spPr/>
    </dgm:pt>
    <dgm:pt modelId="{CC968AA4-743D-42C5-BCFB-2611D589A466}" type="pres">
      <dgm:prSet presAssocID="{8B8896D6-DEC6-4910-B23E-58B3D3AC103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5023C1A-A543-447B-8E66-2CF76A66A536}" type="presOf" srcId="{8B8896D6-DEC6-4910-B23E-58B3D3AC1039}" destId="{64F21621-810D-4354-939F-BDED7F9B898D}" srcOrd="0" destOrd="0" presId="urn:microsoft.com/office/officeart/2005/8/layout/vProcess5"/>
    <dgm:cxn modelId="{F9E99021-1B36-4ABC-8F07-8AF93F6904C3}" type="presOf" srcId="{5EF03443-5422-48FE-A1C6-2F7587EF390A}" destId="{3B4F5398-EA05-49BC-B2B7-3DC82A47B586}" srcOrd="0" destOrd="0" presId="urn:microsoft.com/office/officeart/2005/8/layout/vProcess5"/>
    <dgm:cxn modelId="{7B77B924-EF92-4BB0-BD6F-DF04D35D6C2C}" srcId="{8B8896D6-DEC6-4910-B23E-58B3D3AC1039}" destId="{3276C621-C267-4DD4-929D-BD3A0D347487}" srcOrd="0" destOrd="0" parTransId="{6EB4E6BC-B431-49C4-A13D-2D2EB02084BF}" sibTransId="{CA9DF213-A8E9-433D-B4E8-253771FA7D89}"/>
    <dgm:cxn modelId="{ACFB1D3F-1DD4-45B5-853A-2A1860F81602}" type="presOf" srcId="{72D38D96-BAF3-426B-AB74-B3CA0BFB3806}" destId="{FD1769C3-422A-46F4-A8CA-91E99151121C}" srcOrd="1" destOrd="0" presId="urn:microsoft.com/office/officeart/2005/8/layout/vProcess5"/>
    <dgm:cxn modelId="{F9D3F360-DFCF-41E2-B15C-ACB8E1C7C5D2}" type="presOf" srcId="{7824EBD8-B82D-4706-8B3E-1EB64AAB2E5A}" destId="{6B4D394D-69FF-416B-A7F0-EC535ECE8D86}" srcOrd="0" destOrd="0" presId="urn:microsoft.com/office/officeart/2005/8/layout/vProcess5"/>
    <dgm:cxn modelId="{8B6FCC68-192B-469A-9312-3FB13B2C0BCB}" type="presOf" srcId="{7824EBD8-B82D-4706-8B3E-1EB64AAB2E5A}" destId="{CC968AA4-743D-42C5-BCFB-2611D589A466}" srcOrd="1" destOrd="0" presId="urn:microsoft.com/office/officeart/2005/8/layout/vProcess5"/>
    <dgm:cxn modelId="{8A52986D-8F43-4A34-81DC-F960DE05F1DD}" type="presOf" srcId="{72D38D96-BAF3-426B-AB74-B3CA0BFB3806}" destId="{FC22F586-D45E-432C-8106-D607312B625F}" srcOrd="0" destOrd="0" presId="urn:microsoft.com/office/officeart/2005/8/layout/vProcess5"/>
    <dgm:cxn modelId="{4DF7324E-8758-4BAC-B9F6-09CF938D6CDD}" type="presOf" srcId="{3276C621-C267-4DD4-929D-BD3A0D347487}" destId="{C075001B-A8FC-408F-8940-8517E145A7CF}" srcOrd="0" destOrd="0" presId="urn:microsoft.com/office/officeart/2005/8/layout/vProcess5"/>
    <dgm:cxn modelId="{A7C76E7E-14D5-43DB-9732-951289804E84}" srcId="{8B8896D6-DEC6-4910-B23E-58B3D3AC1039}" destId="{7824EBD8-B82D-4706-8B3E-1EB64AAB2E5A}" srcOrd="2" destOrd="0" parTransId="{82362A95-4A99-4CDC-AAEF-D97C8DE988EB}" sibTransId="{FC7AA304-911F-4BCF-9A5C-4707B522ADF7}"/>
    <dgm:cxn modelId="{B0A6C391-8DD2-4854-A3C9-D355D7CEC7F3}" type="presOf" srcId="{CA9DF213-A8E9-433D-B4E8-253771FA7D89}" destId="{9CBDA0C5-0242-4E94-BBC6-BC00C4E2DB96}" srcOrd="0" destOrd="0" presId="urn:microsoft.com/office/officeart/2005/8/layout/vProcess5"/>
    <dgm:cxn modelId="{CEB3B8B4-E170-4F5D-8217-9FEF8B0CBC2A}" srcId="{8B8896D6-DEC6-4910-B23E-58B3D3AC1039}" destId="{72D38D96-BAF3-426B-AB74-B3CA0BFB3806}" srcOrd="1" destOrd="0" parTransId="{3765B4CC-163F-40C8-B8F9-971745372B3F}" sibTransId="{5EF03443-5422-48FE-A1C6-2F7587EF390A}"/>
    <dgm:cxn modelId="{0AF5B8C3-8F4C-4FD3-888D-91E1EB2F8161}" type="presOf" srcId="{3276C621-C267-4DD4-929D-BD3A0D347487}" destId="{31AF505E-28DA-4688-8463-183152751D01}" srcOrd="1" destOrd="0" presId="urn:microsoft.com/office/officeart/2005/8/layout/vProcess5"/>
    <dgm:cxn modelId="{9F3BDA9A-C1ED-49D8-BE9F-4F6CCA3A117B}" type="presParOf" srcId="{64F21621-810D-4354-939F-BDED7F9B898D}" destId="{4CF66A1C-804A-4D2C-953D-9EA5BE14F0AA}" srcOrd="0" destOrd="0" presId="urn:microsoft.com/office/officeart/2005/8/layout/vProcess5"/>
    <dgm:cxn modelId="{015CD7CA-3DEF-4E56-9D07-571EFD1CADF1}" type="presParOf" srcId="{64F21621-810D-4354-939F-BDED7F9B898D}" destId="{C075001B-A8FC-408F-8940-8517E145A7CF}" srcOrd="1" destOrd="0" presId="urn:microsoft.com/office/officeart/2005/8/layout/vProcess5"/>
    <dgm:cxn modelId="{4C743EF7-E26C-40E1-BC60-02B47EED9AF8}" type="presParOf" srcId="{64F21621-810D-4354-939F-BDED7F9B898D}" destId="{FC22F586-D45E-432C-8106-D607312B625F}" srcOrd="2" destOrd="0" presId="urn:microsoft.com/office/officeart/2005/8/layout/vProcess5"/>
    <dgm:cxn modelId="{3F6E6BB0-BE55-4278-909E-1799867882D1}" type="presParOf" srcId="{64F21621-810D-4354-939F-BDED7F9B898D}" destId="{6B4D394D-69FF-416B-A7F0-EC535ECE8D86}" srcOrd="3" destOrd="0" presId="urn:microsoft.com/office/officeart/2005/8/layout/vProcess5"/>
    <dgm:cxn modelId="{E0C69470-950D-4875-A583-983D01E89891}" type="presParOf" srcId="{64F21621-810D-4354-939F-BDED7F9B898D}" destId="{9CBDA0C5-0242-4E94-BBC6-BC00C4E2DB96}" srcOrd="4" destOrd="0" presId="urn:microsoft.com/office/officeart/2005/8/layout/vProcess5"/>
    <dgm:cxn modelId="{56BFAACE-9743-4451-894D-9316FA5BB061}" type="presParOf" srcId="{64F21621-810D-4354-939F-BDED7F9B898D}" destId="{3B4F5398-EA05-49BC-B2B7-3DC82A47B586}" srcOrd="5" destOrd="0" presId="urn:microsoft.com/office/officeart/2005/8/layout/vProcess5"/>
    <dgm:cxn modelId="{52EB5323-72B4-4FCC-B44D-4CFDF8512E69}" type="presParOf" srcId="{64F21621-810D-4354-939F-BDED7F9B898D}" destId="{31AF505E-28DA-4688-8463-183152751D01}" srcOrd="6" destOrd="0" presId="urn:microsoft.com/office/officeart/2005/8/layout/vProcess5"/>
    <dgm:cxn modelId="{30B1C946-B439-481D-BA6B-BB7ED800394D}" type="presParOf" srcId="{64F21621-810D-4354-939F-BDED7F9B898D}" destId="{FD1769C3-422A-46F4-A8CA-91E99151121C}" srcOrd="7" destOrd="0" presId="urn:microsoft.com/office/officeart/2005/8/layout/vProcess5"/>
    <dgm:cxn modelId="{0666318B-AFB5-48A7-BA08-0D5562BF8F07}" type="presParOf" srcId="{64F21621-810D-4354-939F-BDED7F9B898D}" destId="{CC968AA4-743D-42C5-BCFB-2611D589A46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C36208-277B-42C2-8CD7-A63070A10950}">
      <dsp:nvSpPr>
        <dsp:cNvPr id="0" name=""/>
        <dsp:cNvSpPr/>
      </dsp:nvSpPr>
      <dsp:spPr>
        <a:xfrm>
          <a:off x="3603252" y="104992"/>
          <a:ext cx="1693925" cy="1693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Plenty of employment opportunities.</a:t>
          </a:r>
          <a:endParaRPr lang="en-US" sz="2000" kern="1200" dirty="0"/>
        </a:p>
      </dsp:txBody>
      <dsp:txXfrm>
        <a:off x="3603252" y="104992"/>
        <a:ext cx="1693925" cy="1693925"/>
      </dsp:txXfrm>
    </dsp:sp>
    <dsp:sp modelId="{3328DF24-FA37-43E7-8228-3598187343DB}">
      <dsp:nvSpPr>
        <dsp:cNvPr id="0" name=""/>
        <dsp:cNvSpPr/>
      </dsp:nvSpPr>
      <dsp:spPr>
        <a:xfrm>
          <a:off x="618824" y="-1852"/>
          <a:ext cx="4785199" cy="4785199"/>
        </a:xfrm>
        <a:prstGeom prst="circularArrow">
          <a:avLst>
            <a:gd name="adj1" fmla="val 6903"/>
            <a:gd name="adj2" fmla="val 465415"/>
            <a:gd name="adj3" fmla="val 549149"/>
            <a:gd name="adj4" fmla="val 20585436"/>
            <a:gd name="adj5" fmla="val 805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E1D711-381E-4F66-9B55-8B727E1A8BC9}">
      <dsp:nvSpPr>
        <dsp:cNvPr id="0" name=""/>
        <dsp:cNvSpPr/>
      </dsp:nvSpPr>
      <dsp:spPr>
        <a:xfrm>
          <a:off x="3603252" y="2982575"/>
          <a:ext cx="1693925" cy="1693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Interesting.</a:t>
          </a:r>
          <a:endParaRPr lang="en-US" sz="2000" kern="1200"/>
        </a:p>
      </dsp:txBody>
      <dsp:txXfrm>
        <a:off x="3603252" y="2982575"/>
        <a:ext cx="1693925" cy="1693925"/>
      </dsp:txXfrm>
    </dsp:sp>
    <dsp:sp modelId="{92FBA355-E9EC-48B8-AB3E-0E661F3BDC5B}">
      <dsp:nvSpPr>
        <dsp:cNvPr id="0" name=""/>
        <dsp:cNvSpPr/>
      </dsp:nvSpPr>
      <dsp:spPr>
        <a:xfrm>
          <a:off x="618824" y="-1852"/>
          <a:ext cx="4785199" cy="4785199"/>
        </a:xfrm>
        <a:prstGeom prst="circularArrow">
          <a:avLst>
            <a:gd name="adj1" fmla="val 6903"/>
            <a:gd name="adj2" fmla="val 465415"/>
            <a:gd name="adj3" fmla="val 5949149"/>
            <a:gd name="adj4" fmla="val 4385436"/>
            <a:gd name="adj5" fmla="val 805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5E4333-9C07-4E69-AF81-9239E69DA718}">
      <dsp:nvSpPr>
        <dsp:cNvPr id="0" name=""/>
        <dsp:cNvSpPr/>
      </dsp:nvSpPr>
      <dsp:spPr>
        <a:xfrm>
          <a:off x="725669" y="2982575"/>
          <a:ext cx="1693925" cy="1693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Gain crucial skills and knowledge</a:t>
          </a:r>
          <a:endParaRPr lang="en-US" sz="2000" kern="1200"/>
        </a:p>
      </dsp:txBody>
      <dsp:txXfrm>
        <a:off x="725669" y="2982575"/>
        <a:ext cx="1693925" cy="1693925"/>
      </dsp:txXfrm>
    </dsp:sp>
    <dsp:sp modelId="{EC211C22-FFAC-4810-B4FA-44A5291FD5CA}">
      <dsp:nvSpPr>
        <dsp:cNvPr id="0" name=""/>
        <dsp:cNvSpPr/>
      </dsp:nvSpPr>
      <dsp:spPr>
        <a:xfrm>
          <a:off x="618824" y="-1852"/>
          <a:ext cx="4785199" cy="4785199"/>
        </a:xfrm>
        <a:prstGeom prst="circularArrow">
          <a:avLst>
            <a:gd name="adj1" fmla="val 6903"/>
            <a:gd name="adj2" fmla="val 465415"/>
            <a:gd name="adj3" fmla="val 11349149"/>
            <a:gd name="adj4" fmla="val 9785436"/>
            <a:gd name="adj5" fmla="val 805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12BE6B-CEC2-42C6-9319-B3AC1102AFFA}">
      <dsp:nvSpPr>
        <dsp:cNvPr id="0" name=""/>
        <dsp:cNvSpPr/>
      </dsp:nvSpPr>
      <dsp:spPr>
        <a:xfrm>
          <a:off x="725669" y="104992"/>
          <a:ext cx="1693925" cy="1693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Draws you in.</a:t>
          </a:r>
          <a:endParaRPr lang="en-US" sz="2000" kern="1200"/>
        </a:p>
      </dsp:txBody>
      <dsp:txXfrm>
        <a:off x="725669" y="104992"/>
        <a:ext cx="1693925" cy="1693925"/>
      </dsp:txXfrm>
    </dsp:sp>
    <dsp:sp modelId="{13F8D762-063C-4076-B810-187160A4F8B2}">
      <dsp:nvSpPr>
        <dsp:cNvPr id="0" name=""/>
        <dsp:cNvSpPr/>
      </dsp:nvSpPr>
      <dsp:spPr>
        <a:xfrm>
          <a:off x="618824" y="-1852"/>
          <a:ext cx="4785199" cy="4785199"/>
        </a:xfrm>
        <a:prstGeom prst="circularArrow">
          <a:avLst>
            <a:gd name="adj1" fmla="val 6903"/>
            <a:gd name="adj2" fmla="val 465415"/>
            <a:gd name="adj3" fmla="val 16749149"/>
            <a:gd name="adj4" fmla="val 15185436"/>
            <a:gd name="adj5" fmla="val 805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221382-1812-4236-91E1-6AC876378A34}">
      <dsp:nvSpPr>
        <dsp:cNvPr id="0" name=""/>
        <dsp:cNvSpPr/>
      </dsp:nvSpPr>
      <dsp:spPr>
        <a:xfrm>
          <a:off x="0" y="3599"/>
          <a:ext cx="6209566" cy="7666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D7F573-828A-4821-91B2-D14E49A40C9F}">
      <dsp:nvSpPr>
        <dsp:cNvPr id="0" name=""/>
        <dsp:cNvSpPr/>
      </dsp:nvSpPr>
      <dsp:spPr>
        <a:xfrm>
          <a:off x="231918" y="176101"/>
          <a:ext cx="421670" cy="4216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6F38F-DDCB-4C30-86CF-5805D0BA95E0}">
      <dsp:nvSpPr>
        <dsp:cNvPr id="0" name=""/>
        <dsp:cNvSpPr/>
      </dsp:nvSpPr>
      <dsp:spPr>
        <a:xfrm>
          <a:off x="885508" y="3599"/>
          <a:ext cx="5324057" cy="766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40" tIns="81140" rIns="81140" bIns="8114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Being able to think and act critically.</a:t>
          </a:r>
          <a:endParaRPr lang="en-US" sz="1900" kern="1200" dirty="0"/>
        </a:p>
      </dsp:txBody>
      <dsp:txXfrm>
        <a:off x="885508" y="3599"/>
        <a:ext cx="5324057" cy="766674"/>
      </dsp:txXfrm>
    </dsp:sp>
    <dsp:sp modelId="{D22FAF3A-223B-47B4-8961-73DE8482179C}">
      <dsp:nvSpPr>
        <dsp:cNvPr id="0" name=""/>
        <dsp:cNvSpPr/>
      </dsp:nvSpPr>
      <dsp:spPr>
        <a:xfrm>
          <a:off x="0" y="961942"/>
          <a:ext cx="6209566" cy="7666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3A85DC-C0FC-4E23-A8DB-0A3E4D7363CC}">
      <dsp:nvSpPr>
        <dsp:cNvPr id="0" name=""/>
        <dsp:cNvSpPr/>
      </dsp:nvSpPr>
      <dsp:spPr>
        <a:xfrm>
          <a:off x="231918" y="1134444"/>
          <a:ext cx="421670" cy="4216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B9C570-5E24-4D4B-899F-74B4FA3CB1D5}">
      <dsp:nvSpPr>
        <dsp:cNvPr id="0" name=""/>
        <dsp:cNvSpPr/>
      </dsp:nvSpPr>
      <dsp:spPr>
        <a:xfrm>
          <a:off x="885508" y="961942"/>
          <a:ext cx="5324057" cy="766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40" tIns="81140" rIns="81140" bIns="8114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Organisation and communication.</a:t>
          </a:r>
          <a:endParaRPr lang="en-US" sz="1900" kern="1200" dirty="0"/>
        </a:p>
      </dsp:txBody>
      <dsp:txXfrm>
        <a:off x="885508" y="961942"/>
        <a:ext cx="5324057" cy="766674"/>
      </dsp:txXfrm>
    </dsp:sp>
    <dsp:sp modelId="{A20C6241-4DF7-47D8-B836-79936353751B}">
      <dsp:nvSpPr>
        <dsp:cNvPr id="0" name=""/>
        <dsp:cNvSpPr/>
      </dsp:nvSpPr>
      <dsp:spPr>
        <a:xfrm>
          <a:off x="0" y="1920285"/>
          <a:ext cx="6209566" cy="7666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AD8796-013C-492C-B373-8F951A2D85B3}">
      <dsp:nvSpPr>
        <dsp:cNvPr id="0" name=""/>
        <dsp:cNvSpPr/>
      </dsp:nvSpPr>
      <dsp:spPr>
        <a:xfrm>
          <a:off x="231918" y="2092787"/>
          <a:ext cx="421670" cy="4216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29D6A8-88E5-425A-B818-57F20452AEDA}">
      <dsp:nvSpPr>
        <dsp:cNvPr id="0" name=""/>
        <dsp:cNvSpPr/>
      </dsp:nvSpPr>
      <dsp:spPr>
        <a:xfrm>
          <a:off x="885508" y="1920285"/>
          <a:ext cx="5324057" cy="766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40" tIns="81140" rIns="81140" bIns="8114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Being able to make decisions effectively.</a:t>
          </a:r>
          <a:endParaRPr lang="en-US" sz="1900" kern="1200"/>
        </a:p>
      </dsp:txBody>
      <dsp:txXfrm>
        <a:off x="885508" y="1920285"/>
        <a:ext cx="5324057" cy="766674"/>
      </dsp:txXfrm>
    </dsp:sp>
    <dsp:sp modelId="{5F038534-095A-450A-84A1-F3009EEC6E9B}">
      <dsp:nvSpPr>
        <dsp:cNvPr id="0" name=""/>
        <dsp:cNvSpPr/>
      </dsp:nvSpPr>
      <dsp:spPr>
        <a:xfrm>
          <a:off x="0" y="2878628"/>
          <a:ext cx="6209566" cy="7666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DECEF1-48B6-47E2-9645-441388E9CA94}">
      <dsp:nvSpPr>
        <dsp:cNvPr id="0" name=""/>
        <dsp:cNvSpPr/>
      </dsp:nvSpPr>
      <dsp:spPr>
        <a:xfrm>
          <a:off x="231918" y="3051130"/>
          <a:ext cx="421670" cy="4216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271733-EADC-46CC-9275-A051A74320BF}">
      <dsp:nvSpPr>
        <dsp:cNvPr id="0" name=""/>
        <dsp:cNvSpPr/>
      </dsp:nvSpPr>
      <dsp:spPr>
        <a:xfrm>
          <a:off x="885508" y="2878628"/>
          <a:ext cx="5324057" cy="766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40" tIns="81140" rIns="81140" bIns="8114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Problem solving</a:t>
          </a:r>
          <a:endParaRPr lang="en-US" sz="1900" kern="1200"/>
        </a:p>
      </dsp:txBody>
      <dsp:txXfrm>
        <a:off x="885508" y="2878628"/>
        <a:ext cx="5324057" cy="766674"/>
      </dsp:txXfrm>
    </dsp:sp>
    <dsp:sp modelId="{F140EAD4-1221-4897-871D-BE07D86FC728}">
      <dsp:nvSpPr>
        <dsp:cNvPr id="0" name=""/>
        <dsp:cNvSpPr/>
      </dsp:nvSpPr>
      <dsp:spPr>
        <a:xfrm>
          <a:off x="0" y="3836971"/>
          <a:ext cx="6209566" cy="76667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F81C0E-2068-4E37-9B3F-896B5C675DCF}">
      <dsp:nvSpPr>
        <dsp:cNvPr id="0" name=""/>
        <dsp:cNvSpPr/>
      </dsp:nvSpPr>
      <dsp:spPr>
        <a:xfrm>
          <a:off x="231918" y="4009472"/>
          <a:ext cx="421670" cy="4216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8B16A-5E53-4974-8679-44B6CA83D818}">
      <dsp:nvSpPr>
        <dsp:cNvPr id="0" name=""/>
        <dsp:cNvSpPr/>
      </dsp:nvSpPr>
      <dsp:spPr>
        <a:xfrm>
          <a:off x="885508" y="3836971"/>
          <a:ext cx="5324057" cy="766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40" tIns="81140" rIns="81140" bIns="8114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 awareness of inequalities within the Criminal Justice System.</a:t>
          </a:r>
          <a:endParaRPr lang="en-US" sz="1900" kern="1200"/>
        </a:p>
      </dsp:txBody>
      <dsp:txXfrm>
        <a:off x="885508" y="3836971"/>
        <a:ext cx="5324057" cy="7666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75001B-A8FC-408F-8940-8517E145A7CF}">
      <dsp:nvSpPr>
        <dsp:cNvPr id="0" name=""/>
        <dsp:cNvSpPr/>
      </dsp:nvSpPr>
      <dsp:spPr>
        <a:xfrm>
          <a:off x="0" y="0"/>
          <a:ext cx="5260939" cy="12809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Abolition of the death penalty – being sentenced to death now goes against Articles 2&amp;3 of the Human Rights Act.</a:t>
          </a:r>
          <a:endParaRPr lang="en-US" sz="1600" kern="1200"/>
        </a:p>
      </dsp:txBody>
      <dsp:txXfrm>
        <a:off x="37518" y="37518"/>
        <a:ext cx="3878697" cy="1205909"/>
      </dsp:txXfrm>
    </dsp:sp>
    <dsp:sp modelId="{FC22F586-D45E-432C-8106-D607312B625F}">
      <dsp:nvSpPr>
        <dsp:cNvPr id="0" name=""/>
        <dsp:cNvSpPr/>
      </dsp:nvSpPr>
      <dsp:spPr>
        <a:xfrm>
          <a:off x="464200" y="1494436"/>
          <a:ext cx="5260939" cy="12809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Methodology – Jones et al. (1986) – firstly the Islington Crime Survey, which lead to the creation of the annual Crime Survey for England and Wales.</a:t>
          </a:r>
          <a:endParaRPr lang="en-US" sz="1600" kern="1200"/>
        </a:p>
      </dsp:txBody>
      <dsp:txXfrm>
        <a:off x="501718" y="1531954"/>
        <a:ext cx="3889087" cy="1205909"/>
      </dsp:txXfrm>
    </dsp:sp>
    <dsp:sp modelId="{6B4D394D-69FF-416B-A7F0-EC535ECE8D86}">
      <dsp:nvSpPr>
        <dsp:cNvPr id="0" name=""/>
        <dsp:cNvSpPr/>
      </dsp:nvSpPr>
      <dsp:spPr>
        <a:xfrm>
          <a:off x="928401" y="2988873"/>
          <a:ext cx="5260939" cy="12809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- The Office for National Statistics (2024) states that the survey aims to measure and assess crime in England Wales in order to make policies to lower crime.</a:t>
          </a:r>
          <a:endParaRPr lang="en-US" sz="1600" kern="1200" dirty="0"/>
        </a:p>
      </dsp:txBody>
      <dsp:txXfrm>
        <a:off x="965919" y="3026391"/>
        <a:ext cx="3889087" cy="1205909"/>
      </dsp:txXfrm>
    </dsp:sp>
    <dsp:sp modelId="{9CBDA0C5-0242-4E94-BBC6-BC00C4E2DB96}">
      <dsp:nvSpPr>
        <dsp:cNvPr id="0" name=""/>
        <dsp:cNvSpPr/>
      </dsp:nvSpPr>
      <dsp:spPr>
        <a:xfrm>
          <a:off x="4428324" y="971383"/>
          <a:ext cx="832614" cy="83261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615662" y="971383"/>
        <a:ext cx="457938" cy="626542"/>
      </dsp:txXfrm>
    </dsp:sp>
    <dsp:sp modelId="{3B4F5398-EA05-49BC-B2B7-3DC82A47B586}">
      <dsp:nvSpPr>
        <dsp:cNvPr id="0" name=""/>
        <dsp:cNvSpPr/>
      </dsp:nvSpPr>
      <dsp:spPr>
        <a:xfrm>
          <a:off x="4892524" y="2457280"/>
          <a:ext cx="832614" cy="83261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079862" y="2457280"/>
        <a:ext cx="457938" cy="6265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11/7/2024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77203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11/7/2024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250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11/7/2024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4810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11/7/2024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961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11/7/2024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5895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11/7/2024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702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11/7/2024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285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11/7/2024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301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11/7/2024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24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11/7/2024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054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11/7/2024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201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11/7/2024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0525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62" r:id="rId8"/>
    <p:sldLayoutId id="2147483663" r:id="rId9"/>
    <p:sldLayoutId id="2147483664" r:id="rId10"/>
    <p:sldLayoutId id="214748367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905C581-3E86-4ADD-9EDD-5FA87B461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376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F37D74-BC11-9439-3427-BE925CD6BD9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t="8065" r="-1" b="1568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A4672714-67D2-40D0-B961-A7438FE9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A5A1C471-1402-4BD1-8617-F5D9B7EB1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6CCA9701-8B9C-4D7A-AE5B-DD505C968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BABBC9B-0E72-6745-FC72-235C79ACE0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80" y="726066"/>
            <a:ext cx="9774619" cy="24743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 u="sng" dirty="0">
                <a:solidFill>
                  <a:srgbClr val="FFFFFF"/>
                </a:solidFill>
              </a:rPr>
              <a:t>Why Criminology?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B7FA38-127C-7626-8861-3F72048A91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9202" y="3429000"/>
            <a:ext cx="9954076" cy="2514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</a:rPr>
              <a:t>Calan Wilkins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</a:rPr>
              <a:t>2400656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600" i="0" dirty="0">
                <a:solidFill>
                  <a:srgbClr val="FFFFFF"/>
                </a:solidFill>
                <a:effectLst/>
              </a:rPr>
              <a:t>ECPY4001</a:t>
            </a:r>
            <a:endParaRPr lang="en-US" sz="1600" b="1" i="0" dirty="0">
              <a:solidFill>
                <a:srgbClr val="FFFFFF"/>
              </a:solidFill>
              <a:effectLst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7299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5B8C65B-27D7-9A5A-D977-4F2C23556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367" y="-312418"/>
            <a:ext cx="6558226" cy="2461008"/>
          </a:xfrm>
        </p:spPr>
        <p:txBody>
          <a:bodyPr>
            <a:normAutofit/>
          </a:bodyPr>
          <a:lstStyle/>
          <a:p>
            <a:r>
              <a:rPr lang="en-GB" b="1" dirty="0"/>
              <a:t>What is Criminology?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81797-87A0-69EA-E163-234FDCEB9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293" y="1553244"/>
            <a:ext cx="5638437" cy="4321771"/>
          </a:xfrm>
        </p:spPr>
        <p:txBody>
          <a:bodyPr anchor="ctr"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The study of crime.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David Downes – criminology is a ‘rendezvous’ subject (2008, in Millie, 2016).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Comes from and is made up of several different subjects.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Edwin Sutherland &amp; Donald Cressey describe criminology as the study of ‘making laws, breaking laws, and of reacting towards the breaking of laws.’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800" dirty="0"/>
          </a:p>
        </p:txBody>
      </p:sp>
      <p:pic>
        <p:nvPicPr>
          <p:cNvPr id="7" name="Picture 6" descr="Stack of books">
            <a:extLst>
              <a:ext uri="{FF2B5EF4-FFF2-40B4-BE49-F238E27FC236}">
                <a16:creationId xmlns:a16="http://schemas.microsoft.com/office/drawing/2014/main" id="{703DC4AA-CA05-A1FC-2DF6-FDBF646579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42" r="6670" b="-2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51157A-C381-5B09-E7A9-C7F4C2C116F5}"/>
              </a:ext>
            </a:extLst>
          </p:cNvPr>
          <p:cNvSpPr txBox="1"/>
          <p:nvPr/>
        </p:nvSpPr>
        <p:spPr>
          <a:xfrm>
            <a:off x="-38649" y="6061905"/>
            <a:ext cx="10739203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(Newburn, 2017, p. 40-41).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(Rock, 2017, p. 21).</a:t>
            </a:r>
          </a:p>
        </p:txBody>
      </p:sp>
    </p:spTree>
    <p:extLst>
      <p:ext uri="{BB962C8B-B14F-4D97-AF65-F5344CB8AC3E}">
        <p14:creationId xmlns:p14="http://schemas.microsoft.com/office/powerpoint/2010/main" val="22518440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8501AFF-C639-1FA7-E76D-95FC48E37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367" y="-334169"/>
            <a:ext cx="5638800" cy="2461008"/>
          </a:xfrm>
        </p:spPr>
        <p:txBody>
          <a:bodyPr>
            <a:normAutofit/>
          </a:bodyPr>
          <a:lstStyle/>
          <a:p>
            <a:r>
              <a:rPr lang="en-GB" b="1" dirty="0"/>
              <a:t>Why does criminology appeal?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88FBF778-408C-14B0-03D3-2973FFD249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0696751"/>
              </p:ext>
            </p:extLst>
          </p:nvPr>
        </p:nvGraphicFramePr>
        <p:xfrm>
          <a:off x="-34657" y="1696330"/>
          <a:ext cx="6022848" cy="4781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Picture 5" descr="Police car on the street">
            <a:extLst>
              <a:ext uri="{FF2B5EF4-FFF2-40B4-BE49-F238E27FC236}">
                <a16:creationId xmlns:a16="http://schemas.microsoft.com/office/drawing/2014/main" id="{49EF82BC-5E8D-EE80-8A60-022C47CA18F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69" r="34643" b="-2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D4EBE03-9B1D-E7F4-9915-00E1B46509AA}"/>
              </a:ext>
            </a:extLst>
          </p:cNvPr>
          <p:cNvSpPr txBox="1"/>
          <p:nvPr/>
        </p:nvSpPr>
        <p:spPr>
          <a:xfrm>
            <a:off x="0" y="6483246"/>
            <a:ext cx="108678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(</a:t>
            </a:r>
            <a:r>
              <a:rPr lang="en-GB" dirty="0" err="1"/>
              <a:t>WhatUni</a:t>
            </a:r>
            <a:r>
              <a:rPr lang="en-GB" dirty="0"/>
              <a:t>?, 2024).</a:t>
            </a:r>
          </a:p>
        </p:txBody>
      </p:sp>
    </p:spTree>
    <p:extLst>
      <p:ext uri="{BB962C8B-B14F-4D97-AF65-F5344CB8AC3E}">
        <p14:creationId xmlns:p14="http://schemas.microsoft.com/office/powerpoint/2010/main" val="36210607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9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270DD32-EE2D-7BC4-D247-1A0AB8436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88" y="-663968"/>
            <a:ext cx="5638800" cy="2461008"/>
          </a:xfrm>
        </p:spPr>
        <p:txBody>
          <a:bodyPr>
            <a:normAutofit/>
          </a:bodyPr>
          <a:lstStyle/>
          <a:p>
            <a:r>
              <a:rPr lang="en-GB" b="1" dirty="0"/>
              <a:t>Required skills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49032CBF-8F5C-2C6B-F9C9-0E79822CF6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7454754"/>
              </p:ext>
            </p:extLst>
          </p:nvPr>
        </p:nvGraphicFramePr>
        <p:xfrm>
          <a:off x="84691" y="1283888"/>
          <a:ext cx="6209566" cy="46072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Picture 5" descr="Paper head with rainbow gears">
            <a:extLst>
              <a:ext uri="{FF2B5EF4-FFF2-40B4-BE49-F238E27FC236}">
                <a16:creationId xmlns:a16="http://schemas.microsoft.com/office/drawing/2014/main" id="{A37A1BDB-C73E-B7A0-0B03-8917F173E80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4129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00132F7-61BE-EC2E-6781-50038805140A}"/>
              </a:ext>
            </a:extLst>
          </p:cNvPr>
          <p:cNvSpPr txBox="1"/>
          <p:nvPr/>
        </p:nvSpPr>
        <p:spPr>
          <a:xfrm>
            <a:off x="0" y="6473678"/>
            <a:ext cx="112746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(Complete University Guide, 2024).</a:t>
            </a:r>
          </a:p>
        </p:txBody>
      </p:sp>
    </p:spTree>
    <p:extLst>
      <p:ext uri="{BB962C8B-B14F-4D97-AF65-F5344CB8AC3E}">
        <p14:creationId xmlns:p14="http://schemas.microsoft.com/office/powerpoint/2010/main" val="8159224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9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132213B-D306-14D5-D6B5-EAF454745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92" y="-445392"/>
            <a:ext cx="5551414" cy="2461008"/>
          </a:xfrm>
        </p:spPr>
        <p:txBody>
          <a:bodyPr>
            <a:normAutofit/>
          </a:bodyPr>
          <a:lstStyle/>
          <a:p>
            <a:r>
              <a:rPr lang="en-GB" b="1" dirty="0"/>
              <a:t>Employment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04F64-213C-15E8-2307-BF5EC3667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3425" y="1668037"/>
            <a:ext cx="6901425" cy="4612842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Law sector:</a:t>
            </a:r>
          </a:p>
          <a:p>
            <a:pPr>
              <a:lnSpc>
                <a:spcPct val="100000"/>
              </a:lnSpc>
              <a:buFontTx/>
              <a:buChar char="-"/>
            </a:pPr>
            <a:r>
              <a:rPr lang="en-GB" sz="2400" dirty="0"/>
              <a:t>Lawyer.</a:t>
            </a:r>
          </a:p>
          <a:p>
            <a:pPr>
              <a:lnSpc>
                <a:spcPct val="100000"/>
              </a:lnSpc>
              <a:buFontTx/>
              <a:buChar char="-"/>
            </a:pPr>
            <a:r>
              <a:rPr lang="en-GB" sz="2400" dirty="0"/>
              <a:t>Legal secretary.</a:t>
            </a:r>
          </a:p>
          <a:p>
            <a:pPr>
              <a:lnSpc>
                <a:spcPct val="100000"/>
              </a:lnSpc>
              <a:buFontTx/>
              <a:buChar char="-"/>
            </a:pPr>
            <a:r>
              <a:rPr lang="en-GB" sz="2400" dirty="0"/>
              <a:t>Judge.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 dirty="0"/>
          </a:p>
          <a:p>
            <a:pPr>
              <a:lnSpc>
                <a:spcPct val="100000"/>
              </a:lnSpc>
            </a:pPr>
            <a:r>
              <a:rPr lang="en-GB" sz="2400" dirty="0"/>
              <a:t>Police sector:</a:t>
            </a:r>
          </a:p>
          <a:p>
            <a:pPr>
              <a:lnSpc>
                <a:spcPct val="100000"/>
              </a:lnSpc>
              <a:buFontTx/>
              <a:buChar char="-"/>
            </a:pPr>
            <a:r>
              <a:rPr lang="en-GB" sz="2400" dirty="0"/>
              <a:t>Police/probation officer.</a:t>
            </a:r>
          </a:p>
          <a:p>
            <a:pPr>
              <a:lnSpc>
                <a:spcPct val="100000"/>
              </a:lnSpc>
              <a:buFontTx/>
              <a:buChar char="-"/>
            </a:pPr>
            <a:r>
              <a:rPr lang="en-GB" sz="2400" dirty="0"/>
              <a:t>Community support.</a:t>
            </a:r>
          </a:p>
          <a:p>
            <a:pPr>
              <a:lnSpc>
                <a:spcPct val="100000"/>
              </a:lnSpc>
              <a:buFontTx/>
              <a:buChar char="-"/>
            </a:pPr>
            <a:r>
              <a:rPr lang="en-GB" sz="2400" dirty="0"/>
              <a:t>Victim support officer.</a:t>
            </a:r>
          </a:p>
        </p:txBody>
      </p:sp>
      <p:pic>
        <p:nvPicPr>
          <p:cNvPr id="6" name="Picture 5" descr="Gavel resting on block">
            <a:extLst>
              <a:ext uri="{FF2B5EF4-FFF2-40B4-BE49-F238E27FC236}">
                <a16:creationId xmlns:a16="http://schemas.microsoft.com/office/drawing/2014/main" id="{9A4533D7-5916-FC57-C405-D8D36B814F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72" r="8840" b="-2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7934CDC-6DAF-96B3-8EA2-466AC1DE4DDE}"/>
              </a:ext>
            </a:extLst>
          </p:cNvPr>
          <p:cNvSpPr txBox="1"/>
          <p:nvPr/>
        </p:nvSpPr>
        <p:spPr>
          <a:xfrm>
            <a:off x="0" y="6492240"/>
            <a:ext cx="5637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(UCAS, 2024).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E860C9-980C-35A2-A475-20350BCCE75B}"/>
              </a:ext>
            </a:extLst>
          </p:cNvPr>
          <p:cNvSpPr txBox="1"/>
          <p:nvPr/>
        </p:nvSpPr>
        <p:spPr>
          <a:xfrm>
            <a:off x="2861599" y="2944988"/>
            <a:ext cx="3672590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According to UCAS (2024), in the last year, there were 132, 772 job openings, and there is a projected 3.97% growth throughout the next 8 years</a:t>
            </a:r>
          </a:p>
        </p:txBody>
      </p:sp>
    </p:spTree>
    <p:extLst>
      <p:ext uri="{BB962C8B-B14F-4D97-AF65-F5344CB8AC3E}">
        <p14:creationId xmlns:p14="http://schemas.microsoft.com/office/powerpoint/2010/main" val="12638221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E9D463F-3B1D-08B7-6FB0-65A3CB1C7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48" y="-356139"/>
            <a:ext cx="5638800" cy="2461008"/>
          </a:xfrm>
        </p:spPr>
        <p:txBody>
          <a:bodyPr>
            <a:normAutofit/>
          </a:bodyPr>
          <a:lstStyle/>
          <a:p>
            <a:r>
              <a:rPr lang="en-GB" b="1" dirty="0"/>
              <a:t>How has criminology influenced policy?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76B696B8-E563-E8B5-08F3-B469448765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2034735"/>
              </p:ext>
            </p:extLst>
          </p:nvPr>
        </p:nvGraphicFramePr>
        <p:xfrm>
          <a:off x="213950" y="1648918"/>
          <a:ext cx="6189340" cy="42698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Picture 5" descr="Cartoon checklist and pencil">
            <a:extLst>
              <a:ext uri="{FF2B5EF4-FFF2-40B4-BE49-F238E27FC236}">
                <a16:creationId xmlns:a16="http://schemas.microsoft.com/office/drawing/2014/main" id="{E404A46C-0EE5-940D-19DF-95575056A11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27" r="17773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50AC6A-90B2-32FB-4B68-4BAFDA41EEC5}"/>
              </a:ext>
            </a:extLst>
          </p:cNvPr>
          <p:cNvSpPr txBox="1"/>
          <p:nvPr/>
        </p:nvSpPr>
        <p:spPr>
          <a:xfrm>
            <a:off x="0" y="6169074"/>
            <a:ext cx="11413516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(Hine, 2008, pp. 22-30).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(British Institute of Human Rights, 2022).</a:t>
            </a:r>
          </a:p>
        </p:txBody>
      </p:sp>
    </p:spTree>
    <p:extLst>
      <p:ext uri="{BB962C8B-B14F-4D97-AF65-F5344CB8AC3E}">
        <p14:creationId xmlns:p14="http://schemas.microsoft.com/office/powerpoint/2010/main" val="40916118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9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ED5E97A-D21B-4AA4-83CF-DA3A380E3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8AF5706D-4464-450F-93F4-853EDF68C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3E0FB244-C158-43A9-AD7A-05DC5BBF6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61C45D-405E-5DE4-7086-BF795C357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7" y="-527864"/>
            <a:ext cx="5638800" cy="2461008"/>
          </a:xfrm>
        </p:spPr>
        <p:txBody>
          <a:bodyPr>
            <a:normAutofit/>
          </a:bodyPr>
          <a:lstStyle/>
          <a:p>
            <a:r>
              <a:rPr lang="en-GB" b="1" dirty="0"/>
              <a:t>How has criminology influenced practice?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5B24A-5F91-CA3C-C7DA-AE1CF62EC8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72" y="1436801"/>
            <a:ext cx="6471333" cy="4622141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Restorative justice – restoring the well-being of victims and offenders, and stopping more crime taking place are the goals of restorative justice. (According to the Ministry of Justice (2007), 85% of victims and 80% of offenders were happy with the scheme).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/>
              <a:t>However,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Penal population – within contemporary society, prisons are considered the slowest reforming institution, which causes problems. The Prison Reform Trust (2023) – 43,000 offenders sent to prison (61% non-violent and 38% being less than 6 months), 322 deaths with 82 being suicide in the year to March 2023.</a:t>
            </a:r>
          </a:p>
        </p:txBody>
      </p:sp>
      <p:pic>
        <p:nvPicPr>
          <p:cNvPr id="6" name="Picture 5" descr="Chicken wire close-up">
            <a:extLst>
              <a:ext uri="{FF2B5EF4-FFF2-40B4-BE49-F238E27FC236}">
                <a16:creationId xmlns:a16="http://schemas.microsoft.com/office/drawing/2014/main" id="{51618BA8-B172-A41E-D0BB-23DFE6521B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81" r="26231" b="-2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C065845-6727-1F74-38DB-BE3BA859ECE0}"/>
              </a:ext>
            </a:extLst>
          </p:cNvPr>
          <p:cNvSpPr txBox="1"/>
          <p:nvPr/>
        </p:nvSpPr>
        <p:spPr>
          <a:xfrm>
            <a:off x="0" y="6130976"/>
            <a:ext cx="1129359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(Liebmann, 2007, pp. 25-26).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(Wahidin and Ardley, 2008, p. 72).</a:t>
            </a:r>
          </a:p>
        </p:txBody>
      </p:sp>
    </p:spTree>
    <p:extLst>
      <p:ext uri="{BB962C8B-B14F-4D97-AF65-F5344CB8AC3E}">
        <p14:creationId xmlns:p14="http://schemas.microsoft.com/office/powerpoint/2010/main" val="38818989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C14774-A0B0-89C4-D315-F8A172BCCB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BDFEFA-9463-4B35-8235-3CED1BEE5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1A477F3-5317-15BA-46DC-07A25BCAA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68E2F61-3155-049C-1338-FE8C546E2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1F7608B-0F5F-433A-430A-EB69F4EE4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074696-141A-BB9F-BF1F-FAD36D4E7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376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C3A50F-9FCC-80CB-A195-527E9511F87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t="8065" r="-1" b="1568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F9F75B74-9A9C-DF17-7381-7B06424A9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E7940B6B-03C4-CE9A-6EF6-28F56AA439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8DB5E8CE-BC96-DDB3-CADE-649C0FC3BE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82BF784-A329-71B2-B6DE-A1EC604C44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7166" y="1295402"/>
            <a:ext cx="9774619" cy="247433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 u="sng" dirty="0">
                <a:solidFill>
                  <a:srgbClr val="FFFFFF"/>
                </a:solidFill>
              </a:rPr>
              <a:t>Thank you for watching</a:t>
            </a:r>
          </a:p>
        </p:txBody>
      </p:sp>
    </p:spTree>
    <p:extLst>
      <p:ext uri="{BB962C8B-B14F-4D97-AF65-F5344CB8AC3E}">
        <p14:creationId xmlns:p14="http://schemas.microsoft.com/office/powerpoint/2010/main" val="3539751157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DappledVTI">
  <a:themeElements>
    <a:clrScheme name="AnalogousFromDarkSeedLeftStep">
      <a:dk1>
        <a:srgbClr val="000000"/>
      </a:dk1>
      <a:lt1>
        <a:srgbClr val="FFFFFF"/>
      </a:lt1>
      <a:dk2>
        <a:srgbClr val="2F1B2F"/>
      </a:dk2>
      <a:lt2>
        <a:srgbClr val="F0F3F3"/>
      </a:lt2>
      <a:accent1>
        <a:srgbClr val="C34D5E"/>
      </a:accent1>
      <a:accent2>
        <a:srgbClr val="B13B7E"/>
      </a:accent2>
      <a:accent3>
        <a:srgbClr val="C34DC1"/>
      </a:accent3>
      <a:accent4>
        <a:srgbClr val="823BB1"/>
      </a:accent4>
      <a:accent5>
        <a:srgbClr val="634DC3"/>
      </a:accent5>
      <a:accent6>
        <a:srgbClr val="3B56B1"/>
      </a:accent6>
      <a:hlink>
        <a:srgbClr val="7D55C6"/>
      </a:hlink>
      <a:folHlink>
        <a:srgbClr val="7F7F7F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5" ma:contentTypeDescription="Create a new document." ma:contentTypeScope="" ma:versionID="95c80f00c53ed7df0ede396187e6fb00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1da3593a7deacc1e117be7cdce9eeaf7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1F749E1-BC07-40CA-ACDD-5A41E8BC983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5FEBA0B-CF36-4E98-B5B1-C03A8D719EF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E233460-ACBE-4CD3-8797-8DAE4931E7E8}">
  <ds:schemaRefs>
    <ds:schemaRef ds:uri="0085e1a2-9cbf-4b92-866b-21f3c89040b6"/>
    <ds:schemaRef ds:uri="http://purl.org/dc/dcmitype/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466</Words>
  <Application>Microsoft Office PowerPoint</Application>
  <PresentationFormat>Widescreen</PresentationFormat>
  <Paragraphs>49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Avenir Next LT Pro</vt:lpstr>
      <vt:lpstr>AvenirNext LT Pro Medium</vt:lpstr>
      <vt:lpstr>Sabon Next LT</vt:lpstr>
      <vt:lpstr>DappledVTI</vt:lpstr>
      <vt:lpstr>Why Criminology?</vt:lpstr>
      <vt:lpstr>What is Criminology?</vt:lpstr>
      <vt:lpstr>Why does criminology appeal?</vt:lpstr>
      <vt:lpstr>Required skills</vt:lpstr>
      <vt:lpstr>Employment Opportunities</vt:lpstr>
      <vt:lpstr>How has criminology influenced policy?</vt:lpstr>
      <vt:lpstr>How has criminology influenced practice?</vt:lpstr>
      <vt:lpstr>Thank you for watching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Calan Wilkins (2400656)</dc:creator>
  <cp:lastModifiedBy>Calan Wilkins (2400656)</cp:lastModifiedBy>
  <cp:revision>1</cp:revision>
  <dcterms:created xsi:type="dcterms:W3CDTF">2024-11-07T02:53:58Z</dcterms:created>
  <dcterms:modified xsi:type="dcterms:W3CDTF">2024-11-07T04:15:22Z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