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1" r:id="rId4"/>
  </p:sldMasterIdLst>
  <p:notesMasterIdLst>
    <p:notesMasterId r:id="rId15"/>
  </p:notesMasterIdLst>
  <p:handoutMasterIdLst>
    <p:handoutMasterId r:id="rId16"/>
  </p:handoutMasterIdLst>
  <p:sldIdLst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302A73-DB7F-4A8C-9716-B2A47F1EF2C4}" v="124" dt="2026-10-12T19:50:26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0"/>
  </p:normalViewPr>
  <p:slideViewPr>
    <p:cSldViewPr showGuides="1">
      <p:cViewPr>
        <p:scale>
          <a:sx n="80" d="100"/>
          <a:sy n="80" d="100"/>
        </p:scale>
        <p:origin x="136" y="-536"/>
      </p:cViewPr>
      <p:guideLst>
        <p:guide orient="horz" pos="2160"/>
        <p:guide pos="3840"/>
      </p:guideLst>
    </p:cSldViewPr>
  </p:slid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aika Hussain" userId="27d6939b8ff73080" providerId="LiveId" clId="{1CF85020-CB78-4C24-B7FB-B0DD5A9433B1}"/>
    <pc:docChg chg="undo custSel addSld modSld">
      <pc:chgData name="Malaika Hussain" userId="27d6939b8ff73080" providerId="LiveId" clId="{1CF85020-CB78-4C24-B7FB-B0DD5A9433B1}" dt="2026-10-12T19:50:26.760" v="425" actId="20577"/>
      <pc:docMkLst>
        <pc:docMk/>
      </pc:docMkLst>
      <pc:sldChg chg="addSp delSp modSp mod addAnim delAnim modAnim">
        <pc:chgData name="Malaika Hussain" userId="27d6939b8ff73080" providerId="LiveId" clId="{1CF85020-CB78-4C24-B7FB-B0DD5A9433B1}" dt="2026-10-12T19:50:26.760" v="425" actId="20577"/>
        <pc:sldMkLst>
          <pc:docMk/>
          <pc:sldMk cId="2812452602" sldId="258"/>
        </pc:sldMkLst>
        <pc:spChg chg="mod ord">
          <ac:chgData name="Malaika Hussain" userId="27d6939b8ff73080" providerId="LiveId" clId="{1CF85020-CB78-4C24-B7FB-B0DD5A9433B1}" dt="2026-10-12T19:50:26.760" v="425" actId="20577"/>
          <ac:spMkLst>
            <pc:docMk/>
            <pc:sldMk cId="2812452602" sldId="258"/>
            <ac:spMk id="3" creationId="{6A0CBC46-76F5-CB3F-9BF0-DE7BBD3C6643}"/>
          </ac:spMkLst>
        </pc:spChg>
        <pc:spChg chg="del mod ord">
          <ac:chgData name="Malaika Hussain" userId="27d6939b8ff73080" providerId="LiveId" clId="{1CF85020-CB78-4C24-B7FB-B0DD5A9433B1}" dt="2026-10-12T19:48:37.709" v="356" actId="21"/>
          <ac:spMkLst>
            <pc:docMk/>
            <pc:sldMk cId="2812452602" sldId="258"/>
            <ac:spMk id="4" creationId="{5CA5C5AD-7278-E875-15B7-835123AC22E5}"/>
          </ac:spMkLst>
        </pc:spChg>
        <pc:spChg chg="add del">
          <ac:chgData name="Malaika Hussain" userId="27d6939b8ff73080" providerId="LiveId" clId="{1CF85020-CB78-4C24-B7FB-B0DD5A9433B1}" dt="2026-10-12T19:26:36.052" v="221" actId="26606"/>
          <ac:spMkLst>
            <pc:docMk/>
            <pc:sldMk cId="2812452602" sldId="258"/>
            <ac:spMk id="23" creationId="{27BDFED6-6E33-4606-AFE2-886ADB1C018E}"/>
          </ac:spMkLst>
        </pc:spChg>
        <pc:spChg chg="add del">
          <ac:chgData name="Malaika Hussain" userId="27d6939b8ff73080" providerId="LiveId" clId="{1CF85020-CB78-4C24-B7FB-B0DD5A9433B1}" dt="2026-10-12T19:26:36.052" v="221" actId="26606"/>
          <ac:spMkLst>
            <pc:docMk/>
            <pc:sldMk cId="2812452602" sldId="258"/>
            <ac:spMk id="25" creationId="{890DEF05-784E-4B61-89E4-04C4ECF4E5A0}"/>
          </ac:spMkLst>
        </pc:spChg>
        <pc:spChg chg="add del">
          <ac:chgData name="Malaika Hussain" userId="27d6939b8ff73080" providerId="LiveId" clId="{1CF85020-CB78-4C24-B7FB-B0DD5A9433B1}" dt="2026-10-12T19:26:44.232" v="223" actId="26606"/>
          <ac:spMkLst>
            <pc:docMk/>
            <pc:sldMk cId="2812452602" sldId="258"/>
            <ac:spMk id="29" creationId="{D880886B-02ED-4317-9236-CB60C22CF7F3}"/>
          </ac:spMkLst>
        </pc:spChg>
        <pc:spChg chg="add del">
          <ac:chgData name="Malaika Hussain" userId="27d6939b8ff73080" providerId="LiveId" clId="{1CF85020-CB78-4C24-B7FB-B0DD5A9433B1}" dt="2026-10-12T19:26:44.232" v="223" actId="26606"/>
          <ac:spMkLst>
            <pc:docMk/>
            <pc:sldMk cId="2812452602" sldId="258"/>
            <ac:spMk id="30" creationId="{28C31856-6ABF-41FD-B683-B06E5FFF926B}"/>
          </ac:spMkLst>
        </pc:spChg>
        <pc:spChg chg="add del">
          <ac:chgData name="Malaika Hussain" userId="27d6939b8ff73080" providerId="LiveId" clId="{1CF85020-CB78-4C24-B7FB-B0DD5A9433B1}" dt="2026-10-12T19:26:47.708" v="225" actId="26606"/>
          <ac:spMkLst>
            <pc:docMk/>
            <pc:sldMk cId="2812452602" sldId="258"/>
            <ac:spMk id="32" creationId="{B9E248E0-55F8-4E45-A07F-B49E0EEA97ED}"/>
          </ac:spMkLst>
        </pc:spChg>
        <pc:spChg chg="add del">
          <ac:chgData name="Malaika Hussain" userId="27d6939b8ff73080" providerId="LiveId" clId="{1CF85020-CB78-4C24-B7FB-B0DD5A9433B1}" dt="2026-10-12T19:26:47.708" v="225" actId="26606"/>
          <ac:spMkLst>
            <pc:docMk/>
            <pc:sldMk cId="2812452602" sldId="258"/>
            <ac:spMk id="33" creationId="{311F016A-A753-449B-9EA6-322199B7119E}"/>
          </ac:spMkLst>
        </pc:spChg>
        <pc:spChg chg="add del">
          <ac:chgData name="Malaika Hussain" userId="27d6939b8ff73080" providerId="LiveId" clId="{1CF85020-CB78-4C24-B7FB-B0DD5A9433B1}" dt="2026-10-12T19:26:56.157" v="228" actId="26606"/>
          <ac:spMkLst>
            <pc:docMk/>
            <pc:sldMk cId="2812452602" sldId="258"/>
            <ac:spMk id="35" creationId="{D880886B-02ED-4317-9236-CB60C22CF7F3}"/>
          </ac:spMkLst>
        </pc:spChg>
        <pc:spChg chg="add del">
          <ac:chgData name="Malaika Hussain" userId="27d6939b8ff73080" providerId="LiveId" clId="{1CF85020-CB78-4C24-B7FB-B0DD5A9433B1}" dt="2026-10-12T19:26:56.157" v="228" actId="26606"/>
          <ac:spMkLst>
            <pc:docMk/>
            <pc:sldMk cId="2812452602" sldId="258"/>
            <ac:spMk id="36" creationId="{28C31856-6ABF-41FD-B683-B06E5FFF926B}"/>
          </ac:spMkLst>
        </pc:spChg>
        <pc:spChg chg="add del">
          <ac:chgData name="Malaika Hussain" userId="27d6939b8ff73080" providerId="LiveId" clId="{1CF85020-CB78-4C24-B7FB-B0DD5A9433B1}" dt="2026-10-12T19:27:09.007" v="233" actId="26606"/>
          <ac:spMkLst>
            <pc:docMk/>
            <pc:sldMk cId="2812452602" sldId="258"/>
            <ac:spMk id="41" creationId="{D880886B-02ED-4317-9236-CB60C22CF7F3}"/>
          </ac:spMkLst>
        </pc:spChg>
        <pc:spChg chg="add del">
          <ac:chgData name="Malaika Hussain" userId="27d6939b8ff73080" providerId="LiveId" clId="{1CF85020-CB78-4C24-B7FB-B0DD5A9433B1}" dt="2026-10-12T19:27:09.007" v="233" actId="26606"/>
          <ac:spMkLst>
            <pc:docMk/>
            <pc:sldMk cId="2812452602" sldId="258"/>
            <ac:spMk id="43" creationId="{28C31856-6ABF-41FD-B683-B06E5FFF926B}"/>
          </ac:spMkLst>
        </pc:spChg>
        <pc:spChg chg="add del">
          <ac:chgData name="Malaika Hussain" userId="27d6939b8ff73080" providerId="LiveId" clId="{1CF85020-CB78-4C24-B7FB-B0DD5A9433B1}" dt="2026-10-12T19:42:58.322" v="282" actId="26606"/>
          <ac:spMkLst>
            <pc:docMk/>
            <pc:sldMk cId="2812452602" sldId="258"/>
            <ac:spMk id="48" creationId="{D880886B-02ED-4317-9236-CB60C22CF7F3}"/>
          </ac:spMkLst>
        </pc:spChg>
        <pc:spChg chg="add del">
          <ac:chgData name="Malaika Hussain" userId="27d6939b8ff73080" providerId="LiveId" clId="{1CF85020-CB78-4C24-B7FB-B0DD5A9433B1}" dt="2026-10-12T19:42:58.322" v="282" actId="26606"/>
          <ac:spMkLst>
            <pc:docMk/>
            <pc:sldMk cId="2812452602" sldId="258"/>
            <ac:spMk id="50" creationId="{28C31856-6ABF-41FD-B683-B06E5FFF926B}"/>
          </ac:spMkLst>
        </pc:spChg>
        <pc:spChg chg="add">
          <ac:chgData name="Malaika Hussain" userId="27d6939b8ff73080" providerId="LiveId" clId="{1CF85020-CB78-4C24-B7FB-B0DD5A9433B1}" dt="2026-10-12T19:50:09.246" v="421" actId="26606"/>
          <ac:spMkLst>
            <pc:docMk/>
            <pc:sldMk cId="2812452602" sldId="258"/>
            <ac:spMk id="60" creationId="{C497725C-6431-496A-B11C-691354780DCD}"/>
          </ac:spMkLst>
        </pc:spChg>
        <pc:spChg chg="add">
          <ac:chgData name="Malaika Hussain" userId="27d6939b8ff73080" providerId="LiveId" clId="{1CF85020-CB78-4C24-B7FB-B0DD5A9433B1}" dt="2026-10-12T19:50:09.246" v="421" actId="26606"/>
          <ac:spMkLst>
            <pc:docMk/>
            <pc:sldMk cId="2812452602" sldId="258"/>
            <ac:spMk id="67" creationId="{B81933D1-5615-42C7-9C0B-4EB7105CCE2D}"/>
          </ac:spMkLst>
        </pc:spChg>
        <pc:spChg chg="add">
          <ac:chgData name="Malaika Hussain" userId="27d6939b8ff73080" providerId="LiveId" clId="{1CF85020-CB78-4C24-B7FB-B0DD5A9433B1}" dt="2026-10-12T19:50:09.246" v="421" actId="26606"/>
          <ac:spMkLst>
            <pc:docMk/>
            <pc:sldMk cId="2812452602" sldId="258"/>
            <ac:spMk id="69" creationId="{B089A89A-1E9C-4761-9DFF-53C275FBF870}"/>
          </ac:spMkLst>
        </pc:spChg>
        <pc:spChg chg="add">
          <ac:chgData name="Malaika Hussain" userId="27d6939b8ff73080" providerId="LiveId" clId="{1CF85020-CB78-4C24-B7FB-B0DD5A9433B1}" dt="2026-10-12T19:50:09.246" v="421" actId="26606"/>
          <ac:spMkLst>
            <pc:docMk/>
            <pc:sldMk cId="2812452602" sldId="258"/>
            <ac:spMk id="71" creationId="{19C9EAEA-39D0-4B0E-A0EB-51E7B26740B1}"/>
          </ac:spMkLst>
        </pc:spChg>
        <pc:grpChg chg="add">
          <ac:chgData name="Malaika Hussain" userId="27d6939b8ff73080" providerId="LiveId" clId="{1CF85020-CB78-4C24-B7FB-B0DD5A9433B1}" dt="2026-10-12T19:50:09.246" v="421" actId="26606"/>
          <ac:grpSpMkLst>
            <pc:docMk/>
            <pc:sldMk cId="2812452602" sldId="258"/>
            <ac:grpSpMk id="62" creationId="{032D8612-31EB-44CF-A1D0-14FD4C705424}"/>
          </ac:grpSpMkLst>
        </pc:grpChg>
        <pc:picChg chg="add mod">
          <ac:chgData name="Malaika Hussain" userId="27d6939b8ff73080" providerId="LiveId" clId="{1CF85020-CB78-4C24-B7FB-B0DD5A9433B1}" dt="2026-10-12T19:50:09.246" v="421" actId="26606"/>
          <ac:picMkLst>
            <pc:docMk/>
            <pc:sldMk cId="2812452602" sldId="258"/>
            <ac:picMk id="5" creationId="{03BA1FD2-5E91-C4BE-A040-27299FAEF005}"/>
          </ac:picMkLst>
        </pc:picChg>
        <pc:picChg chg="mod ord">
          <ac:chgData name="Malaika Hussain" userId="27d6939b8ff73080" providerId="LiveId" clId="{1CF85020-CB78-4C24-B7FB-B0DD5A9433B1}" dt="2026-10-12T19:50:09.246" v="421" actId="26606"/>
          <ac:picMkLst>
            <pc:docMk/>
            <pc:sldMk cId="2812452602" sldId="258"/>
            <ac:picMk id="18" creationId="{93312128-D7FC-FCAC-A378-3E9B5386C2C4}"/>
          </ac:picMkLst>
        </pc:picChg>
        <pc:cxnChg chg="add del">
          <ac:chgData name="Malaika Hussain" userId="27d6939b8ff73080" providerId="LiveId" clId="{1CF85020-CB78-4C24-B7FB-B0DD5A9433B1}" dt="2026-10-12T19:26:36.052" v="221" actId="26606"/>
          <ac:cxnSpMkLst>
            <pc:docMk/>
            <pc:sldMk cId="2812452602" sldId="258"/>
            <ac:cxnSpMk id="27" creationId="{C41BAEC7-F7B0-4224-8B18-8F74B7D87F0B}"/>
          </ac:cxnSpMkLst>
        </pc:cxnChg>
        <pc:cxnChg chg="add del">
          <ac:chgData name="Malaika Hussain" userId="27d6939b8ff73080" providerId="LiveId" clId="{1CF85020-CB78-4C24-B7FB-B0DD5A9433B1}" dt="2026-10-12T19:50:09.246" v="421" actId="26606"/>
          <ac:cxnSpMkLst>
            <pc:docMk/>
            <pc:sldMk cId="2812452602" sldId="258"/>
            <ac:cxnSpMk id="55" creationId="{7667AA61-5C27-F30F-D229-06CBE5709F33}"/>
          </ac:cxnSpMkLst>
        </pc:cxnChg>
      </pc:sldChg>
      <pc:sldChg chg="addSp delSp modSp mod setBg">
        <pc:chgData name="Malaika Hussain" userId="27d6939b8ff73080" providerId="LiveId" clId="{1CF85020-CB78-4C24-B7FB-B0DD5A9433B1}" dt="2026-10-12T19:29:49.337" v="257" actId="5793"/>
        <pc:sldMkLst>
          <pc:docMk/>
          <pc:sldMk cId="3873981397" sldId="260"/>
        </pc:sldMkLst>
        <pc:spChg chg="mod or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2" creationId="{6BE54D98-B35F-AE22-357E-213D9A1179E9}"/>
          </ac:spMkLst>
        </pc:spChg>
        <pc:spChg chg="mod ord">
          <ac:chgData name="Malaika Hussain" userId="27d6939b8ff73080" providerId="LiveId" clId="{1CF85020-CB78-4C24-B7FB-B0DD5A9433B1}" dt="2026-10-12T19:29:49.337" v="257" actId="5793"/>
          <ac:spMkLst>
            <pc:docMk/>
            <pc:sldMk cId="3873981397" sldId="260"/>
            <ac:spMk id="3" creationId="{69B5F826-FD10-C746-6883-6A63FC42CD81}"/>
          </ac:spMkLst>
        </pc:spChg>
        <pc:spChg chg="del mod">
          <ac:chgData name="Malaika Hussain" userId="27d6939b8ff73080" providerId="LiveId" clId="{1CF85020-CB78-4C24-B7FB-B0DD5A9433B1}" dt="2026-10-12T19:29:18.315" v="255"/>
          <ac:spMkLst>
            <pc:docMk/>
            <pc:sldMk cId="3873981397" sldId="260"/>
            <ac:spMk id="4" creationId="{C42973BB-FF08-3467-BE71-F465E7111192}"/>
          </ac:spMkLst>
        </pc:spChg>
        <pc:spChg chg="mo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5" creationId="{803E8E07-65C6-6470-806A-A6753035E5F7}"/>
          </ac:spMkLst>
        </pc:spChg>
        <pc:spChg chg="mo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6" creationId="{4B6EAE0E-80A7-9069-BA2A-DAC5B6A20B29}"/>
          </ac:spMkLst>
        </pc:spChg>
        <pc:spChg chg="mo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7" creationId="{2F3CE00F-0D3A-55B6-2E0F-3BEC1740E47B}"/>
          </ac:spMkLst>
        </pc:spChg>
        <pc:spChg chg="ad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13" creationId="{C3420C89-0B09-4632-A4AF-3971D08BF7A8}"/>
          </ac:spMkLst>
        </pc:spChg>
        <pc:spChg chg="add">
          <ac:chgData name="Malaika Hussain" userId="27d6939b8ff73080" providerId="LiveId" clId="{1CF85020-CB78-4C24-B7FB-B0DD5A9433B1}" dt="2026-10-12T19:29:30.201" v="256" actId="26606"/>
          <ac:spMkLst>
            <pc:docMk/>
            <pc:sldMk cId="3873981397" sldId="260"/>
            <ac:spMk id="15" creationId="{4E5CBA61-BF74-40B4-A3A8-366BBA626CCF}"/>
          </ac:spMkLst>
        </pc:spChg>
        <pc:grpChg chg="add">
          <ac:chgData name="Malaika Hussain" userId="27d6939b8ff73080" providerId="LiveId" clId="{1CF85020-CB78-4C24-B7FB-B0DD5A9433B1}" dt="2026-10-12T19:29:30.201" v="256" actId="26606"/>
          <ac:grpSpMkLst>
            <pc:docMk/>
            <pc:sldMk cId="3873981397" sldId="260"/>
            <ac:grpSpMk id="17" creationId="{AC27E70C-5470-4262-B9CE-AE52C51CF4C1}"/>
          </ac:grpSpMkLst>
        </pc:grpChg>
        <pc:grpChg chg="add">
          <ac:chgData name="Malaika Hussain" userId="27d6939b8ff73080" providerId="LiveId" clId="{1CF85020-CB78-4C24-B7FB-B0DD5A9433B1}" dt="2026-10-12T19:29:30.201" v="256" actId="26606"/>
          <ac:grpSpMkLst>
            <pc:docMk/>
            <pc:sldMk cId="3873981397" sldId="260"/>
            <ac:grpSpMk id="21" creationId="{E27AF472-EAE3-4572-AB69-B92BD10DBC6D}"/>
          </ac:grpSpMkLst>
        </pc:grpChg>
        <pc:picChg chg="add mod">
          <ac:chgData name="Malaika Hussain" userId="27d6939b8ff73080" providerId="LiveId" clId="{1CF85020-CB78-4C24-B7FB-B0DD5A9433B1}" dt="2026-10-12T19:29:30.201" v="256" actId="26606"/>
          <ac:picMkLst>
            <pc:docMk/>
            <pc:sldMk cId="3873981397" sldId="260"/>
            <ac:picMk id="8" creationId="{394C9EE2-B200-C748-744A-62FAFA743139}"/>
          </ac:picMkLst>
        </pc:picChg>
      </pc:sldChg>
      <pc:sldChg chg="addSp delSp modSp mod setBg">
        <pc:chgData name="Malaika Hussain" userId="27d6939b8ff73080" providerId="LiveId" clId="{1CF85020-CB78-4C24-B7FB-B0DD5A9433B1}" dt="2026-10-12T19:40:32.851" v="277" actId="26606"/>
        <pc:sldMkLst>
          <pc:docMk/>
          <pc:sldMk cId="3856257069" sldId="261"/>
        </pc:sldMkLst>
        <pc:spChg chg="mo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2" creationId="{18A594CA-9679-180A-E564-567F3C4DB429}"/>
          </ac:spMkLst>
        </pc:spChg>
        <pc:spChg chg="mo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3" creationId="{04A0B533-AA20-EDCE-3564-2F1FDA0CFD33}"/>
          </ac:spMkLst>
        </pc:spChg>
        <pc:spChg chg="del mod">
          <ac:chgData name="Malaika Hussain" userId="27d6939b8ff73080" providerId="LiveId" clId="{1CF85020-CB78-4C24-B7FB-B0DD5A9433B1}" dt="2026-10-12T19:40:27.184" v="276" actId="21"/>
          <ac:spMkLst>
            <pc:docMk/>
            <pc:sldMk cId="3856257069" sldId="261"/>
            <ac:spMk id="4" creationId="{9D1C196C-9CF0-91E1-5AFF-2C308C3136D4}"/>
          </ac:spMkLst>
        </pc:spChg>
        <pc:spChg chg="mo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5" creationId="{00DD299B-0428-970D-9988-E949E0524F5F}"/>
          </ac:spMkLst>
        </pc:spChg>
        <pc:spChg chg="mo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6" creationId="{E30DDCCA-7F7D-79DB-A2FF-ACB6E9DFDAEA}"/>
          </ac:spMkLst>
        </pc:spChg>
        <pc:spChg chg="mo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7" creationId="{C73F2A89-AEB4-A112-3D5C-29058D5DEE2C}"/>
          </ac:spMkLst>
        </pc:spChg>
        <pc:spChg chg="add">
          <ac:chgData name="Malaika Hussain" userId="27d6939b8ff73080" providerId="LiveId" clId="{1CF85020-CB78-4C24-B7FB-B0DD5A9433B1}" dt="2026-10-12T19:40:32.851" v="277" actId="26606"/>
          <ac:spMkLst>
            <pc:docMk/>
            <pc:sldMk cId="3856257069" sldId="261"/>
            <ac:spMk id="12" creationId="{4C608BEB-860E-4094-8511-78603564A75E}"/>
          </ac:spMkLst>
        </pc:spChg>
        <pc:cxnChg chg="add">
          <ac:chgData name="Malaika Hussain" userId="27d6939b8ff73080" providerId="LiveId" clId="{1CF85020-CB78-4C24-B7FB-B0DD5A9433B1}" dt="2026-10-12T19:40:32.851" v="277" actId="26606"/>
          <ac:cxnSpMkLst>
            <pc:docMk/>
            <pc:sldMk cId="3856257069" sldId="261"/>
            <ac:cxnSpMk id="14" creationId="{1F16A8D4-FE87-4604-88B2-394B5D1EB437}"/>
          </ac:cxnSpMkLst>
        </pc:cxnChg>
      </pc:sldChg>
      <pc:sldChg chg="addSp delSp modSp mod setBg">
        <pc:chgData name="Malaika Hussain" userId="27d6939b8ff73080" providerId="LiveId" clId="{1CF85020-CB78-4C24-B7FB-B0DD5A9433B1}" dt="2026-10-12T19:39:59.846" v="275" actId="21"/>
        <pc:sldMkLst>
          <pc:docMk/>
          <pc:sldMk cId="893421547" sldId="262"/>
        </pc:sldMkLst>
        <pc:spChg chg="mo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2" creationId="{A54894C6-53EA-733E-CC5C-F574C27FB1D1}"/>
          </ac:spMkLst>
        </pc:spChg>
        <pc:spChg chg="mo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3" creationId="{CE3CD4EC-737A-0C93-A7BD-A065A40F2885}"/>
          </ac:spMkLst>
        </pc:spChg>
        <pc:spChg chg="del mod">
          <ac:chgData name="Malaika Hussain" userId="27d6939b8ff73080" providerId="LiveId" clId="{1CF85020-CB78-4C24-B7FB-B0DD5A9433B1}" dt="2026-10-12T19:39:59.846" v="275" actId="21"/>
          <ac:spMkLst>
            <pc:docMk/>
            <pc:sldMk cId="893421547" sldId="262"/>
            <ac:spMk id="4" creationId="{2F3F07EB-3446-CC88-04CE-458134DEF006}"/>
          </ac:spMkLst>
        </pc:spChg>
        <pc:spChg chg="mo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5" creationId="{B051FEB2-3390-0B0E-061E-7C4E119272EF}"/>
          </ac:spMkLst>
        </pc:spChg>
        <pc:spChg chg="mo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6" creationId="{5CB105AC-87CD-23A7-BE5B-ADFED54CDC71}"/>
          </ac:spMkLst>
        </pc:spChg>
        <pc:spChg chg="mo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7" creationId="{7A621F24-45C5-31CA-A9BF-242B8CD7D63D}"/>
          </ac:spMkLst>
        </pc:spChg>
        <pc:spChg chg="add">
          <ac:chgData name="Malaika Hussain" userId="27d6939b8ff73080" providerId="LiveId" clId="{1CF85020-CB78-4C24-B7FB-B0DD5A9433B1}" dt="2026-10-12T19:39:50.585" v="274" actId="26606"/>
          <ac:spMkLst>
            <pc:docMk/>
            <pc:sldMk cId="893421547" sldId="262"/>
            <ac:spMk id="12" creationId="{4C608BEB-860E-4094-8511-78603564A75E}"/>
          </ac:spMkLst>
        </pc:spChg>
        <pc:cxnChg chg="add">
          <ac:chgData name="Malaika Hussain" userId="27d6939b8ff73080" providerId="LiveId" clId="{1CF85020-CB78-4C24-B7FB-B0DD5A9433B1}" dt="2026-10-12T19:39:50.585" v="274" actId="26606"/>
          <ac:cxnSpMkLst>
            <pc:docMk/>
            <pc:sldMk cId="893421547" sldId="262"/>
            <ac:cxnSpMk id="14" creationId="{1F16A8D4-FE87-4604-88B2-394B5D1EB437}"/>
          </ac:cxnSpMkLst>
        </pc:cxnChg>
      </pc:sldChg>
      <pc:sldChg chg="addSp delSp modSp mod setBg">
        <pc:chgData name="Malaika Hussain" userId="27d6939b8ff73080" providerId="LiveId" clId="{1CF85020-CB78-4C24-B7FB-B0DD5A9433B1}" dt="2026-10-12T19:40:44.698" v="278" actId="26606"/>
        <pc:sldMkLst>
          <pc:docMk/>
          <pc:sldMk cId="754162902" sldId="263"/>
        </pc:sldMkLst>
        <pc:spChg chg="mo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2" creationId="{F3F582A1-526F-D9C0-5296-DCBEA659324E}"/>
          </ac:spMkLst>
        </pc:spChg>
        <pc:spChg chg="del">
          <ac:chgData name="Malaika Hussain" userId="27d6939b8ff73080" providerId="LiveId" clId="{1CF85020-CB78-4C24-B7FB-B0DD5A9433B1}" dt="2026-10-12T09:20:37.913" v="22" actId="21"/>
          <ac:spMkLst>
            <pc:docMk/>
            <pc:sldMk cId="754162902" sldId="263"/>
            <ac:spMk id="3" creationId="{64FF3D38-6C1F-4083-7920-5123BAF56DDA}"/>
          </ac:spMkLst>
        </pc:spChg>
        <pc:spChg chg="del">
          <ac:chgData name="Malaika Hussain" userId="27d6939b8ff73080" providerId="LiveId" clId="{1CF85020-CB78-4C24-B7FB-B0DD5A9433B1}" dt="2026-10-12T09:20:41.523" v="23" actId="21"/>
          <ac:spMkLst>
            <pc:docMk/>
            <pc:sldMk cId="754162902" sldId="263"/>
            <ac:spMk id="4" creationId="{09BF2E99-DD7F-B8B2-0720-746E6AF2AAEA}"/>
          </ac:spMkLst>
        </pc:spChg>
        <pc:spChg chg="mod or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5" creationId="{D5CAE4FD-47B0-1E03-A18B-2B224DA11925}"/>
          </ac:spMkLst>
        </pc:spChg>
        <pc:spChg chg="mo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6" creationId="{3531C5FE-F86E-7B98-734B-80AB6B07809C}"/>
          </ac:spMkLst>
        </pc:spChg>
        <pc:spChg chg="mod or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7" creationId="{7771CB37-98BA-3020-93F4-F2571C761AB1}"/>
          </ac:spMkLst>
        </pc:spChg>
        <pc:spChg chg="mo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9" creationId="{522776EB-15F8-112C-C7C2-4063DDCD90C8}"/>
          </ac:spMkLst>
        </pc:spChg>
        <pc:spChg chg="ad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14" creationId="{09588DA8-065E-4F6F-8EFD-43104AB2E0CF}"/>
          </ac:spMkLst>
        </pc:spChg>
        <pc:spChg chg="ad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16" creationId="{C4285719-470E-454C-AF62-8323075F1F5B}"/>
          </ac:spMkLst>
        </pc:spChg>
        <pc:spChg chg="ad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18" creationId="{CD9FE4EF-C4D8-49A0-B2FF-81D8DB7D8A24}"/>
          </ac:spMkLst>
        </pc:spChg>
        <pc:spChg chg="ad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20" creationId="{4300840D-0A0B-4512-BACA-B439D5B9C57C}"/>
          </ac:spMkLst>
        </pc:spChg>
        <pc:spChg chg="add">
          <ac:chgData name="Malaika Hussain" userId="27d6939b8ff73080" providerId="LiveId" clId="{1CF85020-CB78-4C24-B7FB-B0DD5A9433B1}" dt="2026-10-12T19:40:44.698" v="278" actId="26606"/>
          <ac:spMkLst>
            <pc:docMk/>
            <pc:sldMk cId="754162902" sldId="263"/>
            <ac:spMk id="26" creationId="{8D71EDA1-87BF-4D5D-AB79-F346FD19278A}"/>
          </ac:spMkLst>
        </pc:spChg>
      </pc:sldChg>
      <pc:sldChg chg="addSp modSp new mod setBg">
        <pc:chgData name="Malaika Hussain" userId="27d6939b8ff73080" providerId="LiveId" clId="{1CF85020-CB78-4C24-B7FB-B0DD5A9433B1}" dt="2026-10-12T19:39:38.594" v="273" actId="26606"/>
        <pc:sldMkLst>
          <pc:docMk/>
          <pc:sldMk cId="194506863" sldId="264"/>
        </pc:sldMkLst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2" creationId="{1BB5CBE9-BEBB-D417-28DA-501313E3960D}"/>
          </ac:spMkLst>
        </pc:spChg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3" creationId="{55FE548C-9783-9C9A-FF72-F0BDE2AC4132}"/>
          </ac:spMkLst>
        </pc:spChg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4" creationId="{1B219D40-8301-24FA-7D77-D93675ABEDCB}"/>
          </ac:spMkLst>
        </pc:spChg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5" creationId="{E16B957D-2874-7969-5FC4-87A5611A8625}"/>
          </ac:spMkLst>
        </pc:spChg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6" creationId="{F092F06D-54E2-F6A4-D73A-EC25C5DB4800}"/>
          </ac:spMkLst>
        </pc:spChg>
        <pc:spChg chg="mo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7" creationId="{3698FBB4-5FA8-5023-6B15-E040CCDE5DD4}"/>
          </ac:spMkLst>
        </pc:spChg>
        <pc:spChg chg="add">
          <ac:chgData name="Malaika Hussain" userId="27d6939b8ff73080" providerId="LiveId" clId="{1CF85020-CB78-4C24-B7FB-B0DD5A9433B1}" dt="2026-10-12T19:39:38.594" v="273" actId="26606"/>
          <ac:spMkLst>
            <pc:docMk/>
            <pc:sldMk cId="194506863" sldId="264"/>
            <ac:spMk id="12" creationId="{4C608BEB-860E-4094-8511-78603564A75E}"/>
          </ac:spMkLst>
        </pc:spChg>
        <pc:cxnChg chg="add">
          <ac:chgData name="Malaika Hussain" userId="27d6939b8ff73080" providerId="LiveId" clId="{1CF85020-CB78-4C24-B7FB-B0DD5A9433B1}" dt="2026-10-12T19:39:38.594" v="273" actId="26606"/>
          <ac:cxnSpMkLst>
            <pc:docMk/>
            <pc:sldMk cId="194506863" sldId="264"/>
            <ac:cxnSpMk id="14" creationId="{1F16A8D4-FE87-4604-88B2-394B5D1EB437}"/>
          </ac:cxnSpMkLst>
        </pc:cxnChg>
      </pc:sldChg>
      <pc:sldChg chg="addSp delSp modSp new mod">
        <pc:chgData name="Malaika Hussain" userId="27d6939b8ff73080" providerId="LiveId" clId="{1CF85020-CB78-4C24-B7FB-B0DD5A9433B1}" dt="2026-10-12T19:39:14.870" v="272" actId="14100"/>
        <pc:sldMkLst>
          <pc:docMk/>
          <pc:sldMk cId="2733097983" sldId="265"/>
        </pc:sldMkLst>
        <pc:spChg chg="mod">
          <ac:chgData name="Malaika Hussain" userId="27d6939b8ff73080" providerId="LiveId" clId="{1CF85020-CB78-4C24-B7FB-B0DD5A9433B1}" dt="2026-10-12T09:30:53.668" v="90" actId="27636"/>
          <ac:spMkLst>
            <pc:docMk/>
            <pc:sldMk cId="2733097983" sldId="265"/>
            <ac:spMk id="3" creationId="{F6B85A8E-A27E-55DE-A897-12061FA05500}"/>
          </ac:spMkLst>
        </pc:spChg>
        <pc:spChg chg="del mod">
          <ac:chgData name="Malaika Hussain" userId="27d6939b8ff73080" providerId="LiveId" clId="{1CF85020-CB78-4C24-B7FB-B0DD5A9433B1}" dt="2026-10-12T19:39:02.639" v="271" actId="26606"/>
          <ac:spMkLst>
            <pc:docMk/>
            <pc:sldMk cId="2733097983" sldId="265"/>
            <ac:spMk id="4" creationId="{3B398CA1-12EE-F50C-4754-285D80939BDC}"/>
          </ac:spMkLst>
        </pc:spChg>
        <pc:graphicFrameChg chg="add">
          <ac:chgData name="Malaika Hussain" userId="27d6939b8ff73080" providerId="LiveId" clId="{1CF85020-CB78-4C24-B7FB-B0DD5A9433B1}" dt="2026-10-12T19:39:02.639" v="271" actId="26606"/>
          <ac:graphicFrameMkLst>
            <pc:docMk/>
            <pc:sldMk cId="2733097983" sldId="265"/>
            <ac:graphicFrameMk id="10" creationId="{7A7B228B-493F-06DF-431A-ACFEB636289A}"/>
          </ac:graphicFrameMkLst>
        </pc:graphicFrameChg>
        <pc:picChg chg="add mod">
          <ac:chgData name="Malaika Hussain" userId="27d6939b8ff73080" providerId="LiveId" clId="{1CF85020-CB78-4C24-B7FB-B0DD5A9433B1}" dt="2026-10-12T19:39:14.870" v="272" actId="14100"/>
          <ac:picMkLst>
            <pc:docMk/>
            <pc:sldMk cId="2733097983" sldId="265"/>
            <ac:picMk id="8" creationId="{3ACC080D-5828-822A-270A-E354BBF583C5}"/>
          </ac:picMkLst>
        </pc:picChg>
      </pc:sldChg>
      <pc:sldChg chg="addSp modSp new mod setBg">
        <pc:chgData name="Malaika Hussain" userId="27d6939b8ff73080" providerId="LiveId" clId="{1CF85020-CB78-4C24-B7FB-B0DD5A9433B1}" dt="2026-10-12T19:40:50.666" v="279" actId="26606"/>
        <pc:sldMkLst>
          <pc:docMk/>
          <pc:sldMk cId="3912840742" sldId="266"/>
        </pc:sldMkLst>
        <pc:spChg chg="mo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2" creationId="{DA2F49B7-5F08-8045-9F67-0B0F1434FA60}"/>
          </ac:spMkLst>
        </pc:spChg>
        <pc:spChg chg="mo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3" creationId="{4177F72C-D9BB-C1DE-47C0-38BE48F38509}"/>
          </ac:spMkLst>
        </pc:spChg>
        <pc:spChg chg="mo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4" creationId="{E40E3036-F378-6CFE-B880-B39EBE9AA1E0}"/>
          </ac:spMkLst>
        </pc:spChg>
        <pc:spChg chg="mod or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5" creationId="{BF2EB5E1-17B2-C718-9954-D70302733831}"/>
          </ac:spMkLst>
        </pc:spChg>
        <pc:spChg chg="mo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6" creationId="{C1FEBEC0-8440-9035-7061-75730BD28984}"/>
          </ac:spMkLst>
        </pc:spChg>
        <pc:spChg chg="mo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7" creationId="{E50C2F3A-E6B1-9C0B-2D30-45D35697BC80}"/>
          </ac:spMkLst>
        </pc:spChg>
        <pc:spChg chg="ad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12" creationId="{E35A04CF-97D4-4FF7-B359-C546B1F62E54}"/>
          </ac:spMkLst>
        </pc:spChg>
        <pc:spChg chg="ad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14" creationId="{1DE7243B-5109-444B-8FAF-7437C66BC0E9}"/>
          </ac:spMkLst>
        </pc:spChg>
        <pc:spChg chg="add">
          <ac:chgData name="Malaika Hussain" userId="27d6939b8ff73080" providerId="LiveId" clId="{1CF85020-CB78-4C24-B7FB-B0DD5A9433B1}" dt="2026-10-12T19:40:50.666" v="279" actId="26606"/>
          <ac:spMkLst>
            <pc:docMk/>
            <pc:sldMk cId="3912840742" sldId="266"/>
            <ac:spMk id="16" creationId="{4C5D6221-DA7B-4611-AA26-7D8E349FDE96}"/>
          </ac:spMkLst>
        </pc:spChg>
      </pc:sldChg>
      <pc:sldChg chg="addSp delSp modSp new mod setBg">
        <pc:chgData name="Malaika Hussain" userId="27d6939b8ff73080" providerId="LiveId" clId="{1CF85020-CB78-4C24-B7FB-B0DD5A9433B1}" dt="2026-10-12T19:40:55.453" v="280" actId="26606"/>
        <pc:sldMkLst>
          <pc:docMk/>
          <pc:sldMk cId="44851722" sldId="267"/>
        </pc:sldMkLst>
        <pc:spChg chg="mo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2" creationId="{8F06FA6F-31F5-F5ED-9B8A-72E469736143}"/>
          </ac:spMkLst>
        </pc:spChg>
        <pc:spChg chg="del">
          <ac:chgData name="Malaika Hussain" userId="27d6939b8ff73080" providerId="LiveId" clId="{1CF85020-CB78-4C24-B7FB-B0DD5A9433B1}" dt="2026-10-12T09:34:50.824" v="165" actId="21"/>
          <ac:spMkLst>
            <pc:docMk/>
            <pc:sldMk cId="44851722" sldId="267"/>
            <ac:spMk id="3" creationId="{01E35292-3967-40D9-D27D-CC208AD4FC93}"/>
          </ac:spMkLst>
        </pc:spChg>
        <pc:spChg chg="del">
          <ac:chgData name="Malaika Hussain" userId="27d6939b8ff73080" providerId="LiveId" clId="{1CF85020-CB78-4C24-B7FB-B0DD5A9433B1}" dt="2026-10-12T09:34:55.874" v="166" actId="21"/>
          <ac:spMkLst>
            <pc:docMk/>
            <pc:sldMk cId="44851722" sldId="267"/>
            <ac:spMk id="4" creationId="{D626912E-EF5B-1557-DD23-E0428E39B469}"/>
          </ac:spMkLst>
        </pc:spChg>
        <pc:spChg chg="mod or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5" creationId="{EEA0FCD5-C630-8AAB-652F-3834461BB258}"/>
          </ac:spMkLst>
        </pc:spChg>
        <pc:spChg chg="mo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6" creationId="{134AA3C3-B2A7-6AE3-7C26-55C109153E63}"/>
          </ac:spMkLst>
        </pc:spChg>
        <pc:spChg chg="mod or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7" creationId="{53B9DC7F-5E7E-734B-71C1-C48F0A44F1BB}"/>
          </ac:spMkLst>
        </pc:spChg>
        <pc:spChg chg="mo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9" creationId="{40C6AD44-547E-3B6E-F506-3E44B8F88705}"/>
          </ac:spMkLst>
        </pc:spChg>
        <pc:spChg chg="ad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14" creationId="{09588DA8-065E-4F6F-8EFD-43104AB2E0CF}"/>
          </ac:spMkLst>
        </pc:spChg>
        <pc:spChg chg="ad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16" creationId="{C4285719-470E-454C-AF62-8323075F1F5B}"/>
          </ac:spMkLst>
        </pc:spChg>
        <pc:spChg chg="ad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20" creationId="{4300840D-0A0B-4512-BACA-B439D5B9C57C}"/>
          </ac:spMkLst>
        </pc:spChg>
        <pc:spChg chg="ad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24" creationId="{38FAA1A1-D861-433F-88FA-1E9D6FD31D11}"/>
          </ac:spMkLst>
        </pc:spChg>
        <pc:spChg chg="add">
          <ac:chgData name="Malaika Hussain" userId="27d6939b8ff73080" providerId="LiveId" clId="{1CF85020-CB78-4C24-B7FB-B0DD5A9433B1}" dt="2026-10-12T19:40:55.453" v="280" actId="26606"/>
          <ac:spMkLst>
            <pc:docMk/>
            <pc:sldMk cId="44851722" sldId="267"/>
            <ac:spMk id="26" creationId="{8D71EDA1-87BF-4D5D-AB79-F346FD19278A}"/>
          </ac:spMkLst>
        </pc:spChg>
      </pc:sldChg>
      <pc:sldChg chg="addSp modSp new mod setBg">
        <pc:chgData name="Malaika Hussain" userId="27d6939b8ff73080" providerId="LiveId" clId="{1CF85020-CB78-4C24-B7FB-B0DD5A9433B1}" dt="2026-10-12T19:41:01.480" v="281" actId="26606"/>
        <pc:sldMkLst>
          <pc:docMk/>
          <pc:sldMk cId="3397108043" sldId="268"/>
        </pc:sldMkLst>
        <pc:spChg chg="mo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2" creationId="{989B94AA-B843-8B7F-2987-D01EFC1BCF0F}"/>
          </ac:spMkLst>
        </pc:spChg>
        <pc:spChg chg="mo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3" creationId="{8336E450-5F2F-0EF6-3E7C-A1FF194F5160}"/>
          </ac:spMkLst>
        </pc:spChg>
        <pc:spChg chg="mo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4" creationId="{DE76C667-6F95-849D-59F0-7AF1FDF0FF66}"/>
          </ac:spMkLst>
        </pc:spChg>
        <pc:spChg chg="mod or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5" creationId="{FF3A5459-431E-60D7-D986-A06AB960DA07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11" creationId="{09588DA8-065E-4F6F-8EFD-43104AB2E0CF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13" creationId="{C4285719-470E-454C-AF62-8323075F1F5B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15" creationId="{CD9FE4EF-C4D8-49A0-B2FF-81D8DB7D8A24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17" creationId="{4300840D-0A0B-4512-BACA-B439D5B9C57C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21" creationId="{38FAA1A1-D861-433F-88FA-1E9D6FD31D11}"/>
          </ac:spMkLst>
        </pc:spChg>
        <pc:spChg chg="add">
          <ac:chgData name="Malaika Hussain" userId="27d6939b8ff73080" providerId="LiveId" clId="{1CF85020-CB78-4C24-B7FB-B0DD5A9433B1}" dt="2026-10-12T19:41:01.480" v="281" actId="26606"/>
          <ac:spMkLst>
            <pc:docMk/>
            <pc:sldMk cId="3397108043" sldId="268"/>
            <ac:spMk id="23" creationId="{8D71EDA1-87BF-4D5D-AB79-F346FD19278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B2A399-7075-4C51-B9B3-6F50DE405F7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E505FA-35DF-4D54-9C59-D439EE4E90C3}">
      <dgm:prSet/>
      <dgm:spPr/>
      <dgm:t>
        <a:bodyPr/>
        <a:lstStyle/>
        <a:p>
          <a:r>
            <a:rPr lang="en-GB"/>
            <a:t>Nurture</a:t>
          </a:r>
          <a:endParaRPr lang="en-US"/>
        </a:p>
      </dgm:t>
    </dgm:pt>
    <dgm:pt modelId="{09EE2971-3182-4E94-AFCA-8F6CA12D9AAA}" type="parTrans" cxnId="{23C8F4BF-55C0-4377-83DB-04EECE7D560F}">
      <dgm:prSet/>
      <dgm:spPr/>
      <dgm:t>
        <a:bodyPr/>
        <a:lstStyle/>
        <a:p>
          <a:endParaRPr lang="en-US"/>
        </a:p>
      </dgm:t>
    </dgm:pt>
    <dgm:pt modelId="{2A131EB9-A424-4B22-98F5-9097A52B495E}" type="sibTrans" cxnId="{23C8F4BF-55C0-4377-83DB-04EECE7D560F}">
      <dgm:prSet/>
      <dgm:spPr/>
      <dgm:t>
        <a:bodyPr/>
        <a:lstStyle/>
        <a:p>
          <a:endParaRPr lang="en-US"/>
        </a:p>
      </dgm:t>
    </dgm:pt>
    <dgm:pt modelId="{5206EA3A-15EE-4A82-979C-3E717B514AAD}">
      <dgm:prSet/>
      <dgm:spPr/>
      <dgm:t>
        <a:bodyPr/>
        <a:lstStyle/>
        <a:p>
          <a:r>
            <a:rPr lang="en-GB"/>
            <a:t>Nurture refers to environmental influences such as family experiences, relationships and learning opportunities (Berk, 2018).</a:t>
          </a:r>
          <a:endParaRPr lang="en-US"/>
        </a:p>
      </dgm:t>
    </dgm:pt>
    <dgm:pt modelId="{6FB8E595-6481-4E47-9AF0-78EB92B309FB}" type="parTrans" cxnId="{FE353698-ADD5-4606-8370-482FD5A2D8D5}">
      <dgm:prSet/>
      <dgm:spPr/>
      <dgm:t>
        <a:bodyPr/>
        <a:lstStyle/>
        <a:p>
          <a:endParaRPr lang="en-US"/>
        </a:p>
      </dgm:t>
    </dgm:pt>
    <dgm:pt modelId="{64FEC19E-46E4-44F2-8BFC-203DCD88E984}" type="sibTrans" cxnId="{FE353698-ADD5-4606-8370-482FD5A2D8D5}">
      <dgm:prSet/>
      <dgm:spPr/>
      <dgm:t>
        <a:bodyPr/>
        <a:lstStyle/>
        <a:p>
          <a:endParaRPr lang="en-US"/>
        </a:p>
      </dgm:t>
    </dgm:pt>
    <dgm:pt modelId="{F6147174-1530-4D43-B35B-C357F63BA35F}">
      <dgm:prSet/>
      <dgm:spPr/>
      <dgm:t>
        <a:bodyPr/>
        <a:lstStyle/>
        <a:p>
          <a:r>
            <a:rPr lang="en-GB"/>
            <a:t>Starting nursery is a significant transition that may contribute to anxiety and social difficulties.</a:t>
          </a:r>
          <a:endParaRPr lang="en-US"/>
        </a:p>
      </dgm:t>
    </dgm:pt>
    <dgm:pt modelId="{A8DB06A6-112B-4749-893D-0F83218B3573}" type="parTrans" cxnId="{F3756054-76A1-4D2A-A0F9-2B7C284A0227}">
      <dgm:prSet/>
      <dgm:spPr/>
      <dgm:t>
        <a:bodyPr/>
        <a:lstStyle/>
        <a:p>
          <a:endParaRPr lang="en-US"/>
        </a:p>
      </dgm:t>
    </dgm:pt>
    <dgm:pt modelId="{98FA303C-3997-4B8A-BBB0-6EE22FE79B7F}" type="sibTrans" cxnId="{F3756054-76A1-4D2A-A0F9-2B7C284A0227}">
      <dgm:prSet/>
      <dgm:spPr/>
      <dgm:t>
        <a:bodyPr/>
        <a:lstStyle/>
        <a:p>
          <a:endParaRPr lang="en-US"/>
        </a:p>
      </dgm:t>
    </dgm:pt>
    <dgm:pt modelId="{14CDC538-8789-4138-959D-FB94DF6A6231}">
      <dgm:prSet/>
      <dgm:spPr/>
      <dgm:t>
        <a:bodyPr/>
        <a:lstStyle/>
        <a:p>
          <a:r>
            <a:rPr lang="en-GB"/>
            <a:t>Link to Shona</a:t>
          </a:r>
          <a:endParaRPr lang="en-US"/>
        </a:p>
      </dgm:t>
    </dgm:pt>
    <dgm:pt modelId="{22156DDA-4F0E-4771-AE1D-B49EE7FE6D65}" type="parTrans" cxnId="{00971764-782A-463E-B43A-4C36FF2AD0E4}">
      <dgm:prSet/>
      <dgm:spPr/>
      <dgm:t>
        <a:bodyPr/>
        <a:lstStyle/>
        <a:p>
          <a:endParaRPr lang="en-US"/>
        </a:p>
      </dgm:t>
    </dgm:pt>
    <dgm:pt modelId="{4A092EA7-ADD6-4898-9E5E-CFF2B754BB43}" type="sibTrans" cxnId="{00971764-782A-463E-B43A-4C36FF2AD0E4}">
      <dgm:prSet/>
      <dgm:spPr/>
      <dgm:t>
        <a:bodyPr/>
        <a:lstStyle/>
        <a:p>
          <a:endParaRPr lang="en-US"/>
        </a:p>
      </dgm:t>
    </dgm:pt>
    <dgm:pt modelId="{79D5E7B8-28E3-42D9-8362-D02C78ABDDF1}">
      <dgm:prSet/>
      <dgm:spPr/>
      <dgm:t>
        <a:bodyPr/>
        <a:lstStyle/>
        <a:p>
          <a:r>
            <a:rPr lang="en-GB"/>
            <a:t>Shona's development is likely influenced by both biological and environmental factors.</a:t>
          </a:r>
          <a:endParaRPr lang="en-US"/>
        </a:p>
      </dgm:t>
    </dgm:pt>
    <dgm:pt modelId="{51707AE9-7497-4448-976C-48A4383A4C8E}" type="parTrans" cxnId="{2BFEBD2D-EA21-43E4-8B51-B7606892FB6F}">
      <dgm:prSet/>
      <dgm:spPr/>
      <dgm:t>
        <a:bodyPr/>
        <a:lstStyle/>
        <a:p>
          <a:endParaRPr lang="en-US"/>
        </a:p>
      </dgm:t>
    </dgm:pt>
    <dgm:pt modelId="{0C1A4628-07C1-437E-A107-98DE44AFDCAD}" type="sibTrans" cxnId="{2BFEBD2D-EA21-43E4-8B51-B7606892FB6F}">
      <dgm:prSet/>
      <dgm:spPr/>
      <dgm:t>
        <a:bodyPr/>
        <a:lstStyle/>
        <a:p>
          <a:endParaRPr lang="en-US"/>
        </a:p>
      </dgm:t>
    </dgm:pt>
    <dgm:pt modelId="{5D7E2460-3F7B-4FD1-A20F-60B5504BB8D3}">
      <dgm:prSet/>
      <dgm:spPr/>
      <dgm:t>
        <a:bodyPr/>
        <a:lstStyle/>
        <a:p>
          <a:r>
            <a:rPr lang="en-GB"/>
            <a:t>Practitioners should consider both nature and nurture when assessing her needs (Siegler et al., 2020).</a:t>
          </a:r>
          <a:endParaRPr lang="en-US"/>
        </a:p>
      </dgm:t>
    </dgm:pt>
    <dgm:pt modelId="{757B9CE8-5736-4462-BCEF-5321BFCBCE3D}" type="parTrans" cxnId="{170A6D12-4C8A-4330-BED0-76D4450AD6C3}">
      <dgm:prSet/>
      <dgm:spPr/>
      <dgm:t>
        <a:bodyPr/>
        <a:lstStyle/>
        <a:p>
          <a:endParaRPr lang="en-US"/>
        </a:p>
      </dgm:t>
    </dgm:pt>
    <dgm:pt modelId="{D0601F0A-29B2-419A-A89D-106694E53F49}" type="sibTrans" cxnId="{170A6D12-4C8A-4330-BED0-76D4450AD6C3}">
      <dgm:prSet/>
      <dgm:spPr/>
      <dgm:t>
        <a:bodyPr/>
        <a:lstStyle/>
        <a:p>
          <a:endParaRPr lang="en-US"/>
        </a:p>
      </dgm:t>
    </dgm:pt>
    <dgm:pt modelId="{AE8E1909-A24D-41CC-87D2-4B8A9D97B81F}" type="pres">
      <dgm:prSet presAssocID="{14B2A399-7075-4C51-B9B3-6F50DE405F76}" presName="linearFlow" presStyleCnt="0">
        <dgm:presLayoutVars>
          <dgm:resizeHandles val="exact"/>
        </dgm:presLayoutVars>
      </dgm:prSet>
      <dgm:spPr/>
    </dgm:pt>
    <dgm:pt modelId="{BF99065F-043A-4959-814D-71C08E651E82}" type="pres">
      <dgm:prSet presAssocID="{0AE505FA-35DF-4D54-9C59-D439EE4E90C3}" presName="node" presStyleLbl="node1" presStyleIdx="0" presStyleCnt="2">
        <dgm:presLayoutVars>
          <dgm:bulletEnabled val="1"/>
        </dgm:presLayoutVars>
      </dgm:prSet>
      <dgm:spPr/>
    </dgm:pt>
    <dgm:pt modelId="{95A70AA0-4738-46CD-BCC5-762E66E0D23A}" type="pres">
      <dgm:prSet presAssocID="{2A131EB9-A424-4B22-98F5-9097A52B495E}" presName="sibTrans" presStyleLbl="sibTrans2D1" presStyleIdx="0" presStyleCnt="1"/>
      <dgm:spPr/>
    </dgm:pt>
    <dgm:pt modelId="{AD011ED1-20DB-4D58-B1B2-FF5E7228636D}" type="pres">
      <dgm:prSet presAssocID="{2A131EB9-A424-4B22-98F5-9097A52B495E}" presName="connectorText" presStyleLbl="sibTrans2D1" presStyleIdx="0" presStyleCnt="1"/>
      <dgm:spPr/>
    </dgm:pt>
    <dgm:pt modelId="{1F1D3A6D-CF5A-42E4-9653-2B4FFD039A8D}" type="pres">
      <dgm:prSet presAssocID="{14CDC538-8789-4138-959D-FB94DF6A6231}" presName="node" presStyleLbl="node1" presStyleIdx="1" presStyleCnt="2">
        <dgm:presLayoutVars>
          <dgm:bulletEnabled val="1"/>
        </dgm:presLayoutVars>
      </dgm:prSet>
      <dgm:spPr/>
    </dgm:pt>
  </dgm:ptLst>
  <dgm:cxnLst>
    <dgm:cxn modelId="{170A6D12-4C8A-4330-BED0-76D4450AD6C3}" srcId="{14CDC538-8789-4138-959D-FB94DF6A6231}" destId="{5D7E2460-3F7B-4FD1-A20F-60B5504BB8D3}" srcOrd="1" destOrd="0" parTransId="{757B9CE8-5736-4462-BCEF-5321BFCBCE3D}" sibTransId="{D0601F0A-29B2-419A-A89D-106694E53F49}"/>
    <dgm:cxn modelId="{88942725-1250-4B78-A6DE-911CB4626A4B}" type="presOf" srcId="{14CDC538-8789-4138-959D-FB94DF6A6231}" destId="{1F1D3A6D-CF5A-42E4-9653-2B4FFD039A8D}" srcOrd="0" destOrd="0" presId="urn:microsoft.com/office/officeart/2005/8/layout/process2"/>
    <dgm:cxn modelId="{2BFEBD2D-EA21-43E4-8B51-B7606892FB6F}" srcId="{14CDC538-8789-4138-959D-FB94DF6A6231}" destId="{79D5E7B8-28E3-42D9-8362-D02C78ABDDF1}" srcOrd="0" destOrd="0" parTransId="{51707AE9-7497-4448-976C-48A4383A4C8E}" sibTransId="{0C1A4628-07C1-437E-A107-98DE44AFDCAD}"/>
    <dgm:cxn modelId="{0C7D5437-F516-4205-89B0-1A804ED3DC19}" type="presOf" srcId="{5206EA3A-15EE-4A82-979C-3E717B514AAD}" destId="{BF99065F-043A-4959-814D-71C08E651E82}" srcOrd="0" destOrd="1" presId="urn:microsoft.com/office/officeart/2005/8/layout/process2"/>
    <dgm:cxn modelId="{6349025E-CA6B-4584-9B91-0CB967B1C27E}" type="presOf" srcId="{F6147174-1530-4D43-B35B-C357F63BA35F}" destId="{BF99065F-043A-4959-814D-71C08E651E82}" srcOrd="0" destOrd="2" presId="urn:microsoft.com/office/officeart/2005/8/layout/process2"/>
    <dgm:cxn modelId="{00971764-782A-463E-B43A-4C36FF2AD0E4}" srcId="{14B2A399-7075-4C51-B9B3-6F50DE405F76}" destId="{14CDC538-8789-4138-959D-FB94DF6A6231}" srcOrd="1" destOrd="0" parTransId="{22156DDA-4F0E-4771-AE1D-B49EE7FE6D65}" sibTransId="{4A092EA7-ADD6-4898-9E5E-CFF2B754BB43}"/>
    <dgm:cxn modelId="{5C46CA50-B17E-4B35-AB51-34FE68654AE2}" type="presOf" srcId="{0AE505FA-35DF-4D54-9C59-D439EE4E90C3}" destId="{BF99065F-043A-4959-814D-71C08E651E82}" srcOrd="0" destOrd="0" presId="urn:microsoft.com/office/officeart/2005/8/layout/process2"/>
    <dgm:cxn modelId="{0B102052-44CF-4D9A-9D8E-A977E75E75BE}" type="presOf" srcId="{14B2A399-7075-4C51-B9B3-6F50DE405F76}" destId="{AE8E1909-A24D-41CC-87D2-4B8A9D97B81F}" srcOrd="0" destOrd="0" presId="urn:microsoft.com/office/officeart/2005/8/layout/process2"/>
    <dgm:cxn modelId="{5D434772-8715-4AB9-A64C-C000D79695E2}" type="presOf" srcId="{2A131EB9-A424-4B22-98F5-9097A52B495E}" destId="{AD011ED1-20DB-4D58-B1B2-FF5E7228636D}" srcOrd="1" destOrd="0" presId="urn:microsoft.com/office/officeart/2005/8/layout/process2"/>
    <dgm:cxn modelId="{F3756054-76A1-4D2A-A0F9-2B7C284A0227}" srcId="{0AE505FA-35DF-4D54-9C59-D439EE4E90C3}" destId="{F6147174-1530-4D43-B35B-C357F63BA35F}" srcOrd="1" destOrd="0" parTransId="{A8DB06A6-112B-4749-893D-0F83218B3573}" sibTransId="{98FA303C-3997-4B8A-BBB0-6EE22FE79B7F}"/>
    <dgm:cxn modelId="{259A6459-EA33-46A2-B64D-B4610BD573EC}" type="presOf" srcId="{5D7E2460-3F7B-4FD1-A20F-60B5504BB8D3}" destId="{1F1D3A6D-CF5A-42E4-9653-2B4FFD039A8D}" srcOrd="0" destOrd="2" presId="urn:microsoft.com/office/officeart/2005/8/layout/process2"/>
    <dgm:cxn modelId="{FE353698-ADD5-4606-8370-482FD5A2D8D5}" srcId="{0AE505FA-35DF-4D54-9C59-D439EE4E90C3}" destId="{5206EA3A-15EE-4A82-979C-3E717B514AAD}" srcOrd="0" destOrd="0" parTransId="{6FB8E595-6481-4E47-9AF0-78EB92B309FB}" sibTransId="{64FEC19E-46E4-44F2-8BFC-203DCD88E984}"/>
    <dgm:cxn modelId="{23C8F4BF-55C0-4377-83DB-04EECE7D560F}" srcId="{14B2A399-7075-4C51-B9B3-6F50DE405F76}" destId="{0AE505FA-35DF-4D54-9C59-D439EE4E90C3}" srcOrd="0" destOrd="0" parTransId="{09EE2971-3182-4E94-AFCA-8F6CA12D9AAA}" sibTransId="{2A131EB9-A424-4B22-98F5-9097A52B495E}"/>
    <dgm:cxn modelId="{F2D43AD7-8F57-4A50-812A-0F5935201D1A}" type="presOf" srcId="{2A131EB9-A424-4B22-98F5-9097A52B495E}" destId="{95A70AA0-4738-46CD-BCC5-762E66E0D23A}" srcOrd="0" destOrd="0" presId="urn:microsoft.com/office/officeart/2005/8/layout/process2"/>
    <dgm:cxn modelId="{767F1FF5-AD83-4CAC-BD3D-7C3B34B045B0}" type="presOf" srcId="{79D5E7B8-28E3-42D9-8362-D02C78ABDDF1}" destId="{1F1D3A6D-CF5A-42E4-9653-2B4FFD039A8D}" srcOrd="0" destOrd="1" presId="urn:microsoft.com/office/officeart/2005/8/layout/process2"/>
    <dgm:cxn modelId="{06247959-0045-4F7B-9965-C78F0983D4A9}" type="presParOf" srcId="{AE8E1909-A24D-41CC-87D2-4B8A9D97B81F}" destId="{BF99065F-043A-4959-814D-71C08E651E82}" srcOrd="0" destOrd="0" presId="urn:microsoft.com/office/officeart/2005/8/layout/process2"/>
    <dgm:cxn modelId="{D2A07CC2-AEEA-4608-A7C7-CE81B8B62609}" type="presParOf" srcId="{AE8E1909-A24D-41CC-87D2-4B8A9D97B81F}" destId="{95A70AA0-4738-46CD-BCC5-762E66E0D23A}" srcOrd="1" destOrd="0" presId="urn:microsoft.com/office/officeart/2005/8/layout/process2"/>
    <dgm:cxn modelId="{CA6F4E1B-1778-4C77-A3A8-91DA7DAF69F4}" type="presParOf" srcId="{95A70AA0-4738-46CD-BCC5-762E66E0D23A}" destId="{AD011ED1-20DB-4D58-B1B2-FF5E7228636D}" srcOrd="0" destOrd="0" presId="urn:microsoft.com/office/officeart/2005/8/layout/process2"/>
    <dgm:cxn modelId="{F918456C-AC7A-4D09-851F-293891332AC3}" type="presParOf" srcId="{AE8E1909-A24D-41CC-87D2-4B8A9D97B81F}" destId="{1F1D3A6D-CF5A-42E4-9653-2B4FFD039A8D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9065F-043A-4959-814D-71C08E651E82}">
      <dsp:nvSpPr>
        <dsp:cNvPr id="0" name=""/>
        <dsp:cNvSpPr/>
      </dsp:nvSpPr>
      <dsp:spPr>
        <a:xfrm>
          <a:off x="546170" y="531"/>
          <a:ext cx="4089259" cy="1740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Nurture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Nurture refers to environmental influences such as family experiences, relationships and learning opportunities (Berk, 2018).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Starting nursery is a significant transition that may contribute to anxiety and social difficulties.</a:t>
          </a:r>
          <a:endParaRPr lang="en-US" sz="1400" kern="1200"/>
        </a:p>
      </dsp:txBody>
      <dsp:txXfrm>
        <a:off x="597136" y="51497"/>
        <a:ext cx="3987327" cy="1638178"/>
      </dsp:txXfrm>
    </dsp:sp>
    <dsp:sp modelId="{95A70AA0-4738-46CD-BCC5-762E66E0D23A}">
      <dsp:nvSpPr>
        <dsp:cNvPr id="0" name=""/>
        <dsp:cNvSpPr/>
      </dsp:nvSpPr>
      <dsp:spPr>
        <a:xfrm rot="5400000">
          <a:off x="2264529" y="1784144"/>
          <a:ext cx="652541" cy="7830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355885" y="1849398"/>
        <a:ext cx="469829" cy="456779"/>
      </dsp:txXfrm>
    </dsp:sp>
    <dsp:sp modelId="{1F1D3A6D-CF5A-42E4-9653-2B4FFD039A8D}">
      <dsp:nvSpPr>
        <dsp:cNvPr id="0" name=""/>
        <dsp:cNvSpPr/>
      </dsp:nvSpPr>
      <dsp:spPr>
        <a:xfrm>
          <a:off x="546170" y="2610696"/>
          <a:ext cx="4089259" cy="1740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Link to Shona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Shona's development is likely influenced by both biological and environmental factors.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Practitioners should consider both nature and nurture when assessing her needs (Siegler et al., 2020).</a:t>
          </a:r>
          <a:endParaRPr lang="en-US" sz="1400" kern="1200"/>
        </a:p>
      </dsp:txBody>
      <dsp:txXfrm>
        <a:off x="597136" y="2661662"/>
        <a:ext cx="3987327" cy="16381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8E1B2-0075-98EA-3C81-29A00F3141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456DF-A8C7-FC88-F351-2DAD806C93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0F7A-DABE-F59F-2C55-2CB7A7F9E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37285-CA4E-B9C9-0D9A-E61180FB6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0236D-0C11-CA16-2874-A261126AF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141945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0732A-BE5E-B6B2-D5F1-93D78D2F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6ADA7-F9B0-1331-729A-B5E0836B2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52376-5F05-ACC3-A125-FFA469F94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D8180-607D-EE17-75EA-1F9909D43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BC69C-009F-7C1F-FB1F-03CA1A154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886605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D87D-6810-8D62-819E-E6C9763AC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616FA-B875-CA97-1DA9-457C5CBF0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23FF0-F07B-B538-94DD-9306BE65F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526DD-E47E-FB9E-7D45-DBD7DE847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4D070-CB76-9362-CA71-E629D535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54895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773C5-880A-F86E-268F-232F4B59B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0C94C-23CA-B6FF-06B2-CE33233C56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412FA4-0C1C-233A-E4C0-BC981DCEC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AB6EA6-E0E2-2736-EFBB-0450AC5CB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AE991A-85BC-2AAF-24ED-6F2EAAA7C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5400DC-44BC-2020-37BB-D03D6FB5F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92642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C3CE6-322C-83E5-3E99-1ABF42F4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19AB8-32C8-E290-857A-C42CE1AF8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E6187F-A1E3-8894-5625-A5C38CB187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EC3B49-E9D4-B5EB-11E7-33FBCE0B97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E29A6C-7032-19B0-D07F-1A8ED1FCA3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727A-05BD-DB56-9F97-1BE08ADF4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3BF10-81FC-AF99-A778-A8A124B6A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1DC95A-7386-F277-7F6E-84E5D6E7C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371875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F2222-B0C2-57EA-B875-252616D31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D57ACB-56DC-5401-48E8-0F93B38DC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D369F-7B64-8B2A-EDF7-09DF76838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EBB9D-F7B8-4276-4755-13AFDDC94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16153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E079DC-0DD8-7E6D-18FF-AEEEE3DE6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70A593-39AF-A588-390F-513EEC1B5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72EBEA-F5E5-DD6D-DB25-46FD4E95A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760783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CF0E9-1054-FF96-4877-06D10309F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0D284-1733-7D92-F423-2A7FFB5211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A3533A-6920-5200-CF77-FBE7AA8C3D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94FD0-495C-EA6E-0121-1B497F811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5913D5-DA0D-F77F-041A-C8FAD98E1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EB973B-4472-B8B3-D5CA-5E93D1BDC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787156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783FD-86D1-5FBD-9DAA-342BE092A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45A2F1-44C3-0B20-F8B9-46D2FC90CA4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4B8D30-8C3E-53EE-BFBD-52940618C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30330-E69E-7C3C-289E-FDE632826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50F906-3CC9-EB2D-90FA-203CB0534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56A528-7B6D-1F75-A47C-6392B6067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417363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4F0DD-36FB-6281-BB0B-B9F20CE8C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22E36-BC3D-7EB2-066A-093EA592A9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DD861-06FD-4F8D-DA8E-6556BADBF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82195-692D-6FDC-47A8-6FB1CBCC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C14AF-08FD-24DF-864A-41E56D736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9261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B33168-C0E2-246A-B7EE-72CBB97DC0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EFB13E-B0FE-BA23-D2A7-7A1762634E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C5B8D-E17D-0124-DFD9-5FC6E1969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4E81D-3DB0-2A31-FC44-EC6DD5847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59B67D-7299-71AD-3308-0463090C6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42310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781339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2AD7D7-DB7A-4AA4-D992-571BD51A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E20E97-3FF8-8CB4-0C15-73716B5894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DA885-106C-481B-4092-E3AB8EFB3C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375BD-706B-3C56-590C-9E3ACEA6FD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66861-07D7-F629-168B-0D4C31061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902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22" r:id="rId1"/>
    <p:sldLayoutId id="2147484523" r:id="rId2"/>
    <p:sldLayoutId id="2147484524" r:id="rId3"/>
    <p:sldLayoutId id="2147484525" r:id="rId4"/>
    <p:sldLayoutId id="2147484526" r:id="rId5"/>
    <p:sldLayoutId id="2147484527" r:id="rId6"/>
    <p:sldLayoutId id="2147484528" r:id="rId7"/>
    <p:sldLayoutId id="2147484529" r:id="rId8"/>
    <p:sldLayoutId id="2147484530" r:id="rId9"/>
    <p:sldLayoutId id="2147484531" r:id="rId10"/>
    <p:sldLayoutId id="2147484532" r:id="rId11"/>
    <p:sldLayoutId id="2147484533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2" Type="http://schemas.openxmlformats.org/officeDocument/2006/relationships/hyperlink" Target="https://books.google.com/books/about/Development_Through_the_Lifespan.html?id=bvXijwEACAAJ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C497725C-6431-496A-B11C-691354780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3023754"/>
            <a:ext cx="4900144" cy="27369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Halima Hussain 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</a:t>
            </a: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 : 2526594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Title: </a:t>
            </a:r>
            <a: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Psychology in Health and Social care</a:t>
            </a:r>
            <a:br>
              <a:rPr lang="en-US" sz="2200" kern="1200" spc="-112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spc="-112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</a:t>
            </a:r>
            <a: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 : LCHS4010</a:t>
            </a:r>
            <a:b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Lecturer: Rizwan Nadim</a:t>
            </a:r>
            <a:b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spc="-112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4803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Rectangle 6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257770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3312128-D7FC-FCAC-A378-3E9B5386C2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6240" r="-1" b="-1"/>
          <a:stretch>
            <a:fillRect/>
          </a:stretch>
        </p:blipFill>
        <p:spPr>
          <a:xfrm>
            <a:off x="7114162" y="471748"/>
            <a:ext cx="4324849" cy="2552007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3462252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sychology — Advance Healthcare">
            <a:extLst>
              <a:ext uri="{FF2B5EF4-FFF2-40B4-BE49-F238E27FC236}">
                <a16:creationId xmlns:a16="http://schemas.microsoft.com/office/drawing/2014/main" id="{03BA1FD2-5E91-C4BE-A040-27299FAEF0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69" r="-1" b="10410"/>
          <a:stretch>
            <a:fillRect/>
          </a:stretch>
        </p:blipFill>
        <p:spPr>
          <a:xfrm>
            <a:off x="7114162" y="3676230"/>
            <a:ext cx="4324849" cy="255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594CA-9679-180A-E564-567F3C4DB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0B533-AA20-EDCE-3564-2F1FDA0CFD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sz="1400"/>
              <a:t>Jean Piaget developed a theory explaining how children develop their thinking and understanding of the world </a:t>
            </a:r>
            <a:r>
              <a:rPr lang="en-GB" sz="1400" b="1"/>
              <a:t>(</a:t>
            </a:r>
            <a:r>
              <a:rPr lang="en-GB" sz="1400"/>
              <a:t>Piaget, 1977</a:t>
            </a:r>
            <a:r>
              <a:rPr lang="en-GB" sz="1400" b="1"/>
              <a:t>)</a:t>
            </a:r>
            <a:r>
              <a:rPr lang="en-GB" sz="1400"/>
              <a:t>.</a:t>
            </a:r>
          </a:p>
          <a:p>
            <a:pPr marL="342900" lvl="0" indent="-342900" fontAlgn="t"/>
            <a:r>
              <a:rPr lang="en-GB" sz="1400"/>
              <a:t>Shona is three years old and has recently joined a nursery.</a:t>
            </a:r>
          </a:p>
          <a:p>
            <a:pPr marL="342900" lvl="0" indent="-342900" fontAlgn="t"/>
            <a:r>
              <a:rPr lang="en-GB" sz="1400"/>
              <a:t>She experiences: </a:t>
            </a:r>
          </a:p>
          <a:p>
            <a:pPr marL="742950" lvl="1" indent="-285750" fontAlgn="t"/>
            <a:r>
              <a:rPr lang="en-GB" sz="1400"/>
              <a:t>Anxiety when separated from her carers.</a:t>
            </a:r>
          </a:p>
          <a:p>
            <a:pPr marL="742950" lvl="1" indent="-285750" fontAlgn="t"/>
            <a:r>
              <a:rPr lang="en-GB" sz="1400"/>
              <a:t>Limited verbal communication.</a:t>
            </a:r>
          </a:p>
          <a:p>
            <a:pPr marL="742950" lvl="1" indent="-285750" fontAlgn="t"/>
            <a:r>
              <a:rPr lang="en-GB" sz="1400"/>
              <a:t>Difficulty engaging in group play.</a:t>
            </a:r>
          </a:p>
          <a:p>
            <a:pPr marL="342900" lvl="0" indent="-342900" fontAlgn="t"/>
            <a:r>
              <a:rPr lang="en-GB" sz="1400"/>
              <a:t>As a practitioner, I will use Piaget's Cognitive Development Theory to understand Shona's needs and identify ways to support her development </a:t>
            </a:r>
            <a:r>
              <a:rPr lang="en-GB" sz="1400" b="1"/>
              <a:t>(</a:t>
            </a:r>
            <a:r>
              <a:rPr lang="en-GB" sz="1400"/>
              <a:t>Berk, 2018).</a:t>
            </a:r>
          </a:p>
          <a:p>
            <a:endParaRPr lang="en-GB" sz="14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D299B-0428-970D-9988-E949E0524F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67E9B64-DC09-41C8-9DE3-DA74AF8D2F97}" type="datetime1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10/12/2026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DDCCA-7F7D-79DB-A2FF-ACB6E9DFD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0854" y="6356350"/>
            <a:ext cx="4059047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3F2A89-AEB4-A112-3D5C-29058D5DE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02366" y="6356350"/>
            <a:ext cx="2151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257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Content Placeholder 7" descr="Jean Piagets theory of Cognitive Development">
            <a:extLst>
              <a:ext uri="{FF2B5EF4-FFF2-40B4-BE49-F238E27FC236}">
                <a16:creationId xmlns:a16="http://schemas.microsoft.com/office/drawing/2014/main" id="{394C9EE2-B200-C748-744A-62FAFA74313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03647" y="1785251"/>
            <a:ext cx="4730214" cy="328749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E54D98-B35F-AE22-357E-213D9A117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Piaget's Cognitive Development Theory</a:t>
            </a:r>
            <a:b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E8E07-65C6-6470-806A-A6753035E5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35056" y="987552"/>
            <a:ext cx="228600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567E9B64-DC09-41C8-9DE3-DA74AF8D2F97}" type="datetime1">
              <a:rPr lang="en-US" sz="1000">
                <a:solidFill>
                  <a:schemeClr val="bg1"/>
                </a:solidFill>
              </a:rPr>
              <a:pPr algn="r">
                <a:spcAft>
                  <a:spcPts val="600"/>
                </a:spcAft>
              </a:pPr>
              <a:t>10/12/2026</a:t>
            </a:fld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5F826-FD10-C746-6883-6A63FC42CD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6383" y="3566810"/>
            <a:ext cx="5692953" cy="26511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fontAlgn="t"/>
            <a:r>
              <a:rPr lang="en-US" sz="900" dirty="0">
                <a:solidFill>
                  <a:schemeClr val="tx2"/>
                </a:solidFill>
              </a:rPr>
              <a:t>Piaget believed children actively learn through exploring their environment and experiences </a:t>
            </a:r>
            <a:r>
              <a:rPr lang="en-US" sz="900" b="1" dirty="0">
                <a:solidFill>
                  <a:schemeClr val="tx2"/>
                </a:solidFill>
              </a:rPr>
              <a:t>(Piaget, 1977)</a:t>
            </a:r>
            <a:r>
              <a:rPr lang="en-US" sz="900" dirty="0">
                <a:solidFill>
                  <a:schemeClr val="tx2"/>
                </a:solidFill>
              </a:rPr>
              <a:t>.</a:t>
            </a:r>
          </a:p>
          <a:p>
            <a:pPr marL="342900" lvl="0" fontAlgn="t"/>
            <a:r>
              <a:rPr lang="en-US" sz="900" dirty="0">
                <a:solidFill>
                  <a:schemeClr val="tx2"/>
                </a:solidFill>
              </a:rPr>
              <a:t>He identified four stages of cognitive development: </a:t>
            </a:r>
          </a:p>
          <a:p>
            <a:pPr marL="742950" lvl="1" fontAlgn="t"/>
            <a:r>
              <a:rPr lang="en-US" sz="900" dirty="0">
                <a:solidFill>
                  <a:schemeClr val="tx2"/>
                </a:solidFill>
              </a:rPr>
              <a:t>Sensorimotor Stage (birth-2 years): learning through senses and physical actions.</a:t>
            </a:r>
          </a:p>
          <a:p>
            <a:pPr marL="742950" lvl="1" fontAlgn="t"/>
            <a:r>
              <a:rPr lang="en-US" sz="900" dirty="0">
                <a:solidFill>
                  <a:schemeClr val="tx2"/>
                </a:solidFill>
              </a:rPr>
              <a:t>Preoperational Stage (2-7 years): developing language, imagination and symbolic thinking.</a:t>
            </a:r>
          </a:p>
          <a:p>
            <a:pPr marL="742950" lvl="1" fontAlgn="t"/>
            <a:r>
              <a:rPr lang="en-US" sz="900" dirty="0">
                <a:solidFill>
                  <a:schemeClr val="tx2"/>
                </a:solidFill>
              </a:rPr>
              <a:t>Concrete Operational Stage (7-11 years): developing logical thinking about concrete objects.</a:t>
            </a:r>
          </a:p>
          <a:p>
            <a:pPr marL="742950" lvl="1" fontAlgn="t"/>
            <a:r>
              <a:rPr lang="en-US" sz="900" dirty="0">
                <a:solidFill>
                  <a:schemeClr val="tx2"/>
                </a:solidFill>
              </a:rPr>
              <a:t>Formal Operational Stage (11 years onwards): developing abstract and hypothetical thinking.</a:t>
            </a:r>
          </a:p>
          <a:p>
            <a:pPr marL="342900" lvl="0" fontAlgn="t"/>
            <a:r>
              <a:rPr lang="en-US" sz="900" dirty="0">
                <a:solidFill>
                  <a:schemeClr val="tx2"/>
                </a:solidFill>
              </a:rPr>
              <a:t>Shona is three years old, therefore she is within the preoperational stage.</a:t>
            </a:r>
          </a:p>
          <a:p>
            <a:pPr marL="342900" lvl="0" fontAlgn="t"/>
            <a:r>
              <a:rPr lang="en-US" sz="900" dirty="0">
                <a:solidFill>
                  <a:schemeClr val="tx2"/>
                </a:solidFill>
              </a:rPr>
              <a:t>Children at this stage develop language, symbolic thought and imaginative play, which are important aspects of cognitive development </a:t>
            </a:r>
            <a:r>
              <a:rPr lang="en-US" sz="900" b="1" dirty="0">
                <a:solidFill>
                  <a:schemeClr val="tx2"/>
                </a:solidFill>
              </a:rPr>
              <a:t>(Piaget, 1977; Berk, 2018)</a:t>
            </a:r>
            <a:r>
              <a:rPr lang="en-US" sz="900" dirty="0">
                <a:solidFill>
                  <a:schemeClr val="tx2"/>
                </a:solidFill>
              </a:rPr>
              <a:t>.</a:t>
            </a:r>
          </a:p>
          <a:p>
            <a:pPr marL="0" indent="0" fontAlgn="t">
              <a:buNone/>
            </a:pPr>
            <a:br>
              <a:rPr lang="en-US" sz="900" dirty="0">
                <a:solidFill>
                  <a:schemeClr val="tx2"/>
                </a:solidFill>
              </a:rPr>
            </a:br>
            <a:endParaRPr lang="en-US" sz="900" dirty="0">
              <a:solidFill>
                <a:schemeClr val="tx2"/>
              </a:solidFill>
            </a:endParaRPr>
          </a:p>
          <a:p>
            <a:endParaRPr lang="en-US" sz="900" dirty="0">
              <a:solidFill>
                <a:schemeClr val="tx2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6EAE0E-80A7-9069-BA2A-DAC5B6A20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040112" y="4032504"/>
            <a:ext cx="365760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CE00F-0D3A-55B6-2E0F-3BEC1740E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8872" y="6217920"/>
            <a:ext cx="640080" cy="6400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6E91CC32-6A6B-4E2E-BBA1-6864F305DA26}" type="slidenum">
              <a:rPr lang="en-US" sz="1600">
                <a:solidFill>
                  <a:schemeClr val="tx2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US" sz="1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981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894C6-53EA-733E-CC5C-F574C27FB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Concepts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CD4EC-737A-0C93-A7BD-A065A40F28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sz="1100"/>
              <a:t>Schemas are mental frameworks children use to organise and understand experiences (Piaget, 1977).</a:t>
            </a:r>
          </a:p>
          <a:p>
            <a:pPr marL="342900" lvl="0" indent="-342900" fontAlgn="t"/>
            <a:r>
              <a:rPr lang="en-GB" sz="1100"/>
              <a:t>Assimilation occurs when new experiences fit into existing knowledge (Piaget, 1977).</a:t>
            </a:r>
          </a:p>
          <a:p>
            <a:pPr marL="342900" lvl="0" indent="-342900" fontAlgn="t"/>
            <a:r>
              <a:rPr lang="en-GB" sz="1100"/>
              <a:t>Accommodation occurs when children modify their understanding to make sense of new information (Piaget, 1977</a:t>
            </a:r>
            <a:r>
              <a:rPr lang="en-GB" sz="1100" b="1"/>
              <a:t>)</a:t>
            </a:r>
            <a:r>
              <a:rPr lang="en-GB" sz="1100"/>
              <a:t>.</a:t>
            </a:r>
          </a:p>
          <a:p>
            <a:pPr marL="342900" lvl="0" indent="-342900" fontAlgn="t"/>
            <a:r>
              <a:rPr lang="en-GB" sz="1100"/>
              <a:t>Symbolic thinking is the ability to use words, pictures and objects to represent ideas </a:t>
            </a:r>
            <a:r>
              <a:rPr lang="en-GB" sz="1100" b="1"/>
              <a:t>(</a:t>
            </a:r>
            <a:r>
              <a:rPr lang="en-GB" sz="1100"/>
              <a:t>Riser et al., 2022).</a:t>
            </a:r>
          </a:p>
          <a:p>
            <a:pPr marL="342900" lvl="0" indent="-342900" fontAlgn="t"/>
            <a:r>
              <a:rPr lang="en-GB" sz="1100"/>
              <a:t>Link to Shona: </a:t>
            </a:r>
          </a:p>
          <a:p>
            <a:pPr marL="742950" lvl="1" indent="-285750" fontAlgn="t"/>
            <a:r>
              <a:rPr lang="en-GB" sz="1100"/>
              <a:t>Nursery routines may initially be unfamiliar to her.</a:t>
            </a:r>
          </a:p>
          <a:p>
            <a:pPr marL="742950" lvl="1" indent="-285750" fontAlgn="t"/>
            <a:r>
              <a:rPr lang="en-GB" sz="1100"/>
              <a:t>Repeated experiences can help her develop understanding.</a:t>
            </a:r>
          </a:p>
          <a:p>
            <a:pPr marL="742950" lvl="1" indent="-285750" fontAlgn="t"/>
            <a:r>
              <a:rPr lang="en-GB" sz="1100"/>
              <a:t>Pretend play with dolls, toy food and role-play activities can encourage communication and learning </a:t>
            </a:r>
            <a:r>
              <a:rPr lang="en-GB" sz="1100" b="1"/>
              <a:t>(</a:t>
            </a:r>
            <a:r>
              <a:rPr lang="en-GB" sz="1100"/>
              <a:t>Piaget, 1977; Riser et al., 2022).</a:t>
            </a:r>
          </a:p>
          <a:p>
            <a:endParaRPr lang="en-GB" sz="11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51FEB2-3390-0B0E-061E-7C4E11927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67E9B64-DC09-41C8-9DE3-DA74AF8D2F97}" type="datetime1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10/12/2026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B105AC-87CD-23A7-BE5B-ADFED54CD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0854" y="6356350"/>
            <a:ext cx="4059047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21F24-45C5-31CA-A9BF-242B8CD7D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02366" y="6356350"/>
            <a:ext cx="2151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21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582A1-526F-D9C0-5296-DCBEA6593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Applying the Theory to Shona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31C5FE-F86E-7B98-734B-80AB6B078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2776EB-15F8-112C-C7C2-4063DDCD90C8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sng">
                <a:effectLst/>
              </a:rPr>
              <a:t>Separation Anxiety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Shona may find the nursery environment unfamiliar and difficult to understand initially </a:t>
            </a:r>
            <a:r>
              <a:rPr lang="en-US" sz="1700" b="1" i="0">
                <a:effectLst/>
              </a:rPr>
              <a:t>(</a:t>
            </a:r>
            <a:r>
              <a:rPr lang="en-US" sz="1700" i="0">
                <a:effectLst/>
              </a:rPr>
              <a:t>Piaget, 1977).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Consistent routines and visual timetables can help her feel secure.</a:t>
            </a:r>
          </a:p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sng">
                <a:effectLst/>
              </a:rPr>
              <a:t>Limited Verbal Communication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Children in the preoperational stage often communicate through symbols, gestures and play before language develops </a:t>
            </a:r>
            <a:r>
              <a:rPr lang="en-US" sz="1700" i="0">
                <a:effectLst/>
              </a:rPr>
              <a:t>fully (Berk, 2018).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Practitioners can use: 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Picture cards.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Story books.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Visual supports.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>
                <a:effectLst/>
              </a:rPr>
              <a:t>Pretend play activities.</a:t>
            </a:r>
          </a:p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sng">
                <a:effectLst/>
              </a:rPr>
              <a:t>Difficulty with Group Play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Piaget suggested young children may display egocentric thinking, making social interaction more challenging </a:t>
            </a:r>
            <a:r>
              <a:rPr lang="en-US" sz="1700" i="0">
                <a:effectLst/>
              </a:rPr>
              <a:t>(Piaget, 1977).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>
                <a:effectLst/>
              </a:rPr>
              <a:t>Parallel play and turn-taking games can gradually support social development.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CAE4FD-47B0-1E03-A18B-2B224DA119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567E9B64-DC09-41C8-9DE3-DA74AF8D2F97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10/12/2026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1CB37-98BA-3020-93F4-F2571C76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162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5CBE9-BEBB-D417-28DA-501313E39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Practical Support Strategies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E548C-9783-9C9A-FF72-F0BDE2AC41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700" u="sng"/>
              <a:t>Emotional Development</a:t>
            </a:r>
          </a:p>
          <a:p>
            <a:pPr marL="342900" lvl="0" indent="-342900" fontAlgn="t"/>
            <a:r>
              <a:rPr lang="en-GB" sz="1700"/>
              <a:t>Provide a consistent key person.</a:t>
            </a:r>
          </a:p>
          <a:p>
            <a:pPr marL="342900" lvl="0" indent="-342900" fontAlgn="t"/>
            <a:r>
              <a:rPr lang="en-GB" sz="1700"/>
              <a:t>Create predictable arrival and departure routines.</a:t>
            </a:r>
          </a:p>
          <a:p>
            <a:pPr marL="342900" lvl="0" indent="-342900" fontAlgn="t"/>
            <a:r>
              <a:rPr lang="en-GB" sz="1700"/>
              <a:t>Offer reassurance and emotional support.</a:t>
            </a:r>
          </a:p>
          <a:p>
            <a:pPr fontAlgn="t">
              <a:buNone/>
            </a:pPr>
            <a:r>
              <a:rPr lang="en-GB" sz="1700" u="sng"/>
              <a:t>Social Development</a:t>
            </a:r>
          </a:p>
          <a:p>
            <a:pPr marL="342900" lvl="0" indent="-342900" fontAlgn="t"/>
            <a:r>
              <a:rPr lang="en-GB" sz="1700"/>
              <a:t>Encourage parallel play.</a:t>
            </a:r>
          </a:p>
          <a:p>
            <a:pPr marL="342900" lvl="0" indent="-342900" fontAlgn="t"/>
            <a:r>
              <a:rPr lang="en-GB" sz="1700"/>
              <a:t>Introduce turn-taking activities.</a:t>
            </a:r>
          </a:p>
          <a:p>
            <a:pPr marL="342900" lvl="0" indent="-342900" fontAlgn="t"/>
            <a:r>
              <a:rPr lang="en-GB" sz="1700"/>
              <a:t>Gradually encourage participation in small-group activities.</a:t>
            </a:r>
          </a:p>
          <a:p>
            <a:endParaRPr lang="en-GB" sz="17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19D40-8301-24FA-7D77-D93675ABED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100" u="sng"/>
              <a:t>Cognitive Development</a:t>
            </a:r>
          </a:p>
          <a:p>
            <a:pPr marL="342900" lvl="0" indent="-342900" fontAlgn="t"/>
            <a:r>
              <a:rPr lang="en-GB" sz="1100"/>
              <a:t>Use puzzles, building blocks and sorting activities.</a:t>
            </a:r>
          </a:p>
          <a:p>
            <a:pPr marL="342900" lvl="0" indent="-342900" fontAlgn="t"/>
            <a:r>
              <a:rPr lang="en-GB" sz="1100"/>
              <a:t>Encourage exploration and problem-solving through play.</a:t>
            </a:r>
          </a:p>
          <a:p>
            <a:pPr fontAlgn="t">
              <a:buNone/>
            </a:pPr>
            <a:r>
              <a:rPr lang="en-GB" sz="1100" u="sng"/>
              <a:t>Communication Development</a:t>
            </a:r>
          </a:p>
          <a:p>
            <a:pPr marL="342900" lvl="0" indent="-342900" fontAlgn="t"/>
            <a:r>
              <a:rPr lang="en-GB" sz="1100"/>
              <a:t>Use visual resources and simple language.</a:t>
            </a:r>
          </a:p>
          <a:p>
            <a:pPr marL="342900" lvl="0" indent="-342900" fontAlgn="t"/>
            <a:r>
              <a:rPr lang="en-GB" sz="1100"/>
              <a:t>Give Shona time to respond.</a:t>
            </a:r>
          </a:p>
          <a:p>
            <a:pPr marL="342900" lvl="0" indent="-342900" fontAlgn="t"/>
            <a:r>
              <a:rPr lang="en-GB" sz="1100"/>
              <a:t>Read books to support language development.</a:t>
            </a:r>
          </a:p>
          <a:p>
            <a:pPr fontAlgn="t">
              <a:buNone/>
            </a:pPr>
            <a:r>
              <a:rPr lang="en-GB" sz="1100" u="sng">
                <a:latin typeface="+mj-lt"/>
              </a:rPr>
              <a:t>Physical Development</a:t>
            </a:r>
          </a:p>
          <a:p>
            <a:pPr marL="342900" lvl="0" indent="-342900" fontAlgn="t"/>
            <a:r>
              <a:rPr lang="en-GB" sz="1100"/>
              <a:t>Encourage outdoor play.</a:t>
            </a:r>
          </a:p>
          <a:p>
            <a:pPr marL="342900" lvl="0" indent="-342900" fontAlgn="t"/>
            <a:r>
              <a:rPr lang="en-GB" sz="1100"/>
              <a:t>Provide opportunities for climbing, dancing and playdough activities.</a:t>
            </a:r>
          </a:p>
          <a:p>
            <a:pPr marL="342900" lvl="0" indent="-342900" fontAlgn="t"/>
            <a:r>
              <a:rPr lang="en-GB" sz="1100"/>
              <a:t>These strategies support development in accordance with the Early Years Foundation Stage (EYFS) framework (Department for Education, 2024).</a:t>
            </a:r>
          </a:p>
          <a:p>
            <a:pPr marL="342900" lvl="0" indent="-342900" fontAlgn="t"/>
            <a:endParaRPr lang="en-GB" sz="1100"/>
          </a:p>
          <a:p>
            <a:endParaRPr lang="en-GB" sz="11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6B957D-2874-7969-5FC4-87A5611A86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67E9B64-DC09-41C8-9DE3-DA74AF8D2F97}" type="datetime1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10/12/2026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92F06D-54E2-F6A4-D73A-EC25C5DB4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0854" y="6356350"/>
            <a:ext cx="4059047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98FBB4-5FA8-5023-6B15-E040CCDE5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02366" y="6356350"/>
            <a:ext cx="2151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06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D1534-FDAE-6223-DB50-50A787E0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85A8E-A27E-55DE-A897-12061FA055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fontAlgn="t">
              <a:buNone/>
            </a:pPr>
            <a:r>
              <a:rPr lang="en-GB" sz="1800" dirty="0"/>
              <a:t>Nature</a:t>
            </a:r>
          </a:p>
          <a:p>
            <a:pPr marL="342900" lvl="0" indent="-342900" fontAlgn="t"/>
            <a:r>
              <a:rPr lang="en-GB" sz="1800" dirty="0"/>
              <a:t>Nature refers to biological influences such as genetics, temperament and brain development (Siegler et al., 2020).</a:t>
            </a:r>
          </a:p>
          <a:p>
            <a:pPr marL="342900" lvl="0" indent="-342900" fontAlgn="t"/>
            <a:r>
              <a:rPr lang="en-GB" sz="1800" dirty="0"/>
              <a:t>Individual differences may influence Shona's communication skills and reactions to change.</a:t>
            </a:r>
          </a:p>
          <a:p>
            <a:endParaRPr lang="en-GB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7A7B228B-493F-06DF-431A-ACFEB636289A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C23E7-7495-28E3-6250-FFD9DAEF2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E9B64-DC09-41C8-9DE3-DA74AF8D2F97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46AA2-A228-AD20-7295-FA7F8B9E4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4F1A1-9EE9-8E79-AF1E-A904D23F7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7</a:t>
            </a:fld>
            <a:endParaRPr lang="en-US" dirty="0"/>
          </a:p>
        </p:txBody>
      </p:sp>
      <p:pic>
        <p:nvPicPr>
          <p:cNvPr id="8" name="Picture 7" descr="Differentiate Between Nature Vs Nurture Presentation">
            <a:extLst>
              <a:ext uri="{FF2B5EF4-FFF2-40B4-BE49-F238E27FC236}">
                <a16:creationId xmlns:a16="http://schemas.microsoft.com/office/drawing/2014/main" id="{3ACC080D-5828-822A-270A-E354BBF583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0171" y="3789040"/>
            <a:ext cx="3840426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097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F49B7-5F08-8045-9F67-0B0F1434F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FFFFFF"/>
                </a:solidFill>
              </a:rPr>
              <a:t>Strengths and Limitations of Piaget's Theory</a:t>
            </a:r>
            <a:br>
              <a:rPr lang="en-GB" sz="3300">
                <a:solidFill>
                  <a:srgbClr val="FFFFFF"/>
                </a:solidFill>
              </a:rPr>
            </a:br>
            <a:endParaRPr lang="en-GB" sz="3300">
              <a:solidFill>
                <a:srgbClr val="FFFFFF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2EB5E1-17B2-C718-9954-D703027338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19871" y="603504"/>
            <a:ext cx="2739574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567E9B64-DC09-41C8-9DE3-DA74AF8D2F97}" type="datetime1">
              <a:rPr lang="en-US" sz="1100">
                <a:solidFill>
                  <a:schemeClr val="tx1">
                    <a:alpha val="80000"/>
                  </a:schemeClr>
                </a:solidFill>
              </a:rPr>
              <a:pPr algn="r">
                <a:spcAft>
                  <a:spcPts val="600"/>
                </a:spcAft>
              </a:pPr>
              <a:t>10/12/2026</a:t>
            </a:fld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7F72C-D9BB-C1DE-47C0-38BE48F385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/>
              <a:t>Strengths</a:t>
            </a:r>
          </a:p>
          <a:p>
            <a:pPr marL="342900" lvl="0" indent="-342900" fontAlgn="t"/>
            <a:r>
              <a:rPr lang="en-GB" sz="2000"/>
              <a:t>Emphasises active learning through exploration and discovery (Piaget, 1977).</a:t>
            </a:r>
          </a:p>
          <a:p>
            <a:pPr marL="342900" lvl="0" indent="-342900" fontAlgn="t"/>
            <a:r>
              <a:rPr lang="en-GB" sz="2000"/>
              <a:t>Encourages play-based learning.</a:t>
            </a:r>
          </a:p>
          <a:p>
            <a:pPr marL="342900" lvl="0" indent="-342900" fontAlgn="t"/>
            <a:r>
              <a:rPr lang="en-GB" sz="2000"/>
              <a:t>Recognises children as active participants in their own development.</a:t>
            </a:r>
          </a:p>
          <a:p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E3036-F378-6CFE-B880-B39EBE9AA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100"/>
              <a:t>Limitations</a:t>
            </a:r>
          </a:p>
          <a:p>
            <a:pPr marL="342900" lvl="0" indent="-342900" fontAlgn="t"/>
            <a:r>
              <a:rPr lang="en-GB" sz="1100"/>
              <a:t>Children do not always develop according to fixed stages (Donaldson, 1978).</a:t>
            </a:r>
          </a:p>
          <a:p>
            <a:pPr marL="342900" lvl="0" indent="-342900" fontAlgn="t"/>
            <a:r>
              <a:rPr lang="en-GB" sz="1100"/>
              <a:t>The theory places limited emphasis on social interaction and cultural influences (Donaldson, 1978).</a:t>
            </a:r>
          </a:p>
          <a:p>
            <a:pPr marL="342900" lvl="0" indent="-342900" fontAlgn="t"/>
            <a:r>
              <a:rPr lang="en-GB" sz="1100"/>
              <a:t>It does not fully explain emotional development or separation anxiety (Berk, 2018).</a:t>
            </a:r>
          </a:p>
          <a:p>
            <a:pPr fontAlgn="t">
              <a:buNone/>
            </a:pPr>
            <a:r>
              <a:rPr lang="en-GB" sz="1100"/>
              <a:t>Link to Shona</a:t>
            </a:r>
          </a:p>
          <a:p>
            <a:pPr marL="342900" lvl="0" indent="-342900" fontAlgn="t"/>
            <a:r>
              <a:rPr lang="en-GB" sz="1100"/>
              <a:t>Piaget's theory helps explain aspects of her cognitive development.</a:t>
            </a:r>
          </a:p>
          <a:p>
            <a:pPr marL="342900" lvl="0" indent="-342900" fontAlgn="t"/>
            <a:r>
              <a:rPr lang="en-GB" sz="1100"/>
              <a:t>However, observations, parental input and individualised support are also required to understand her emotional and social needs (Berk, 2018; Donaldson, 1978).</a:t>
            </a:r>
          </a:p>
          <a:p>
            <a:endParaRPr lang="en-GB" sz="11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EBEC0-8440-9035-7061-75730BD28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09866" y="6171998"/>
            <a:ext cx="6649579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C2F3A-E6B1-9C0B-2D30-45D35697B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9461" y="6080241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840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6FA6F-31F5-F5ED-9B8A-72E469736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4AA3C3-B2A7-6AE3-7C26-55C109153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C6AD44-547E-3B6E-F506-3E44B8F88705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Piaget's Cognitive Development Theory explains how children learn through exploration, experience and play </a:t>
            </a:r>
            <a:r>
              <a:rPr lang="en-US" sz="2000" i="0">
                <a:effectLst/>
              </a:rPr>
              <a:t>(Piaget, 1977).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Shona is within the preoperational stage, where language and symbolic thinking are </a:t>
            </a:r>
            <a:r>
              <a:rPr lang="en-US" sz="2000" i="0">
                <a:effectLst/>
              </a:rPr>
              <a:t>developing (Berk, 2018).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Consistent routines, visual support, play opportunities and positive relationships can help support her development.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Both nature and nurture influence children's development </a:t>
            </a:r>
            <a:r>
              <a:rPr lang="en-US" sz="2000" b="1" i="0">
                <a:effectLst/>
              </a:rPr>
              <a:t>(</a:t>
            </a:r>
            <a:r>
              <a:rPr lang="en-US" sz="2000" i="0">
                <a:effectLst/>
              </a:rPr>
              <a:t>Siegler et al., 2020).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Practitioners should use Piaget's theory alongside observations and individualised support planning to meet Shona's needs </a:t>
            </a:r>
            <a:r>
              <a:rPr lang="en-US" sz="2000" b="1" i="0">
                <a:effectLst/>
              </a:rPr>
              <a:t>(</a:t>
            </a:r>
            <a:r>
              <a:rPr lang="en-US" sz="2000" i="0">
                <a:effectLst/>
              </a:rPr>
              <a:t>Department for Education, 2024).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0FCD5-C630-8AAB-652F-3834461BB2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567E9B64-DC09-41C8-9DE3-DA74AF8D2F97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10/12/2026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B9DC7F-5E7E-734B-71C1-C48F0A44F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51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B94AA-B843-8B7F-2987-D01EFC1BC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 List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A5459-431E-60D7-D986-A06AB960D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6E450-5F2F-0EF6-3E7C-A1FF194F5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300"/>
              <a:t>Berk, L.E. (2018) </a:t>
            </a:r>
            <a:r>
              <a:rPr lang="en-GB" sz="1300" i="1"/>
              <a:t>Development through the lifespan</a:t>
            </a:r>
            <a:r>
              <a:rPr lang="en-GB" sz="1300"/>
              <a:t>. 7th edn. Boston: Pearson. Available at: https://books.google.com/books/about/Development_Through_the_Lifespan.html?id=bvXijwEACAAJ (Accessed: 12 October 2026). </a:t>
            </a:r>
            <a:r>
              <a:rPr lang="en-GB" sz="1300">
                <a:hlinkClick r:id="rId2"/>
              </a:rPr>
              <a:t>[books.google.com]</a:t>
            </a:r>
            <a:endParaRPr lang="en-GB" sz="1300"/>
          </a:p>
          <a:p>
            <a:r>
              <a:rPr lang="en-GB" sz="1300"/>
              <a:t>Department for Education (2024) </a:t>
            </a:r>
            <a:r>
              <a:rPr lang="en-GB" sz="1300" i="1"/>
              <a:t>Early years foundation stage statutory framework for group and school-based providers</a:t>
            </a:r>
            <a:r>
              <a:rPr lang="en-GB" sz="1300"/>
              <a:t>. Available at: https://www.gov.uk/government/publications/early-years-foundation-stage-framework--2 (Accessed: 12 October 2026). </a:t>
            </a:r>
            <a:r>
              <a:rPr lang="en-GB" sz="1300">
                <a:hlinkClick r:id="rId3"/>
              </a:rPr>
              <a:t>[gov.uk]</a:t>
            </a:r>
            <a:endParaRPr lang="en-GB" sz="1300"/>
          </a:p>
          <a:p>
            <a:r>
              <a:rPr lang="en-GB" sz="1300"/>
              <a:t>Donaldson, M. (1978) Children's minds. London: Fontana Press. Available at: https://books.google.com/books/about/Children_s_Minds.html?id=UVVPwmFSxZQC (Accessed: 12 October 2026).</a:t>
            </a:r>
          </a:p>
          <a:p>
            <a:r>
              <a:rPr lang="en-GB" sz="1300"/>
              <a:t>Piaget, J. (1977) The origin of intelligence in the child. Harmondsworth: Penguin. Available at: https://books.google.com/books/about/The_origin_of_intelligence_in_the_child.html?id=6T8RAQAAIAAJ (Accessed: 12 October 2026).</a:t>
            </a:r>
          </a:p>
          <a:p>
            <a:r>
              <a:rPr lang="en-GB" sz="1300"/>
              <a:t>Riser, D., Denham, S.A. and Berke, D. (2022) ‘5.3 Cognition in early childhood’, in Lifespan Development. Available at: https://openstax.org/books/lifespan-development/pages/5-3-cognition-in-early-childhood (Accessed: 12 October 2026).</a:t>
            </a:r>
          </a:p>
          <a:p>
            <a:r>
              <a:rPr lang="en-GB" sz="1300"/>
              <a:t>Siegler, R.S., Saffran, J.R., Gershoff, E.T., Eisenberg, N. and Leaper, C. (2020) How children develop. 6th edn. New York: Worth Publishers. Available at: https://books.google.com/books/about/How_Children_Develop.html?id=aeL2yAEACAAJ (Accessed: 12 October 2026).</a:t>
            </a:r>
          </a:p>
          <a:p>
            <a:r>
              <a:rPr lang="en-GB" sz="1300"/>
              <a:t>Structural Learning (n.d.) Piaget's theory of cognitive development: four stages. Available at: https://www.structural-learning.com/post/jean-piagets-theory-of-cognitive-development-and-active-classrooms (Accessed: 12 October 2026).</a:t>
            </a:r>
          </a:p>
          <a:p>
            <a:endParaRPr lang="en-GB" sz="1300"/>
          </a:p>
          <a:p>
            <a:endParaRPr lang="en-GB" sz="13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6C667-6F95-849D-59F0-7AF1FDF0FF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567E9B64-DC09-41C8-9DE3-DA74AF8D2F97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10/12/2026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BB96E-03B2-B82E-9434-F3F94CA97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108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C3B381C-6232-408C-B65A-8475398E4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680</TotalTime>
  <Words>1344</Words>
  <Application>Microsoft Office PowerPoint</Application>
  <PresentationFormat>Widescreen</PresentationFormat>
  <Paragraphs>126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Halima Hussain  Student ID : 2526594 Module Title: Psychology in Health and Social care Module Code : LCHS4010 Lecturer: Rizwan Nadim  ​ </vt:lpstr>
      <vt:lpstr>Introduction </vt:lpstr>
      <vt:lpstr>Piaget's Cognitive Development Theory </vt:lpstr>
      <vt:lpstr>Key Concepts </vt:lpstr>
      <vt:lpstr>Applying the Theory to Shona </vt:lpstr>
      <vt:lpstr>Practical Support Strategies </vt:lpstr>
      <vt:lpstr>Nature and Nurture </vt:lpstr>
      <vt:lpstr>Strengths and Limitations of Piaget's Theory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Malaika Hussain</dc:creator>
  <cp:lastModifiedBy>Malaika Hussain</cp:lastModifiedBy>
  <cp:revision>1</cp:revision>
  <dcterms:created xsi:type="dcterms:W3CDTF">2026-10-12T08:29:39Z</dcterms:created>
  <dcterms:modified xsi:type="dcterms:W3CDTF">2026-10-12T19:50:27Z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