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8" autoAdjust="0"/>
    <p:restoredTop sz="94660"/>
  </p:normalViewPr>
  <p:slideViewPr>
    <p:cSldViewPr snapToGrid="0">
      <p:cViewPr varScale="1">
        <p:scale>
          <a:sx n="98" d="100"/>
          <a:sy n="98" d="100"/>
        </p:scale>
        <p:origin x="68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11b5Y5HUSk4" TargetMode="Externa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11b5Y5HUSk4" TargetMode="External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1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3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1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#1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24E4A0-7735-4002-BC2B-0DBCD3DFAB48}" type="doc">
      <dgm:prSet loTypeId="urn:microsoft.com/office/officeart/2008/layout/LinedList" loCatId="list" qsTypeId="urn:microsoft.com/office/officeart/2005/8/quickstyle/simple1#18" qsCatId="simple" csTypeId="urn:microsoft.com/office/officeart/2005/8/colors/colorful2#7" csCatId="colorful"/>
      <dgm:spPr/>
      <dgm:t>
        <a:bodyPr/>
        <a:lstStyle/>
        <a:p>
          <a:endParaRPr lang="en-US"/>
        </a:p>
      </dgm:t>
    </dgm:pt>
    <dgm:pt modelId="{D60B9017-A54F-44DC-985C-501C17D82EA6}">
      <dgm:prSet/>
      <dgm:spPr/>
      <dgm:t>
        <a:bodyPr/>
        <a:lstStyle/>
        <a:p>
          <a:r>
            <a:rPr lang="en-GB"/>
            <a:t>Influence is powerful. It shapes beliefs, identities, and behaviours — often more effectively than rational information.</a:t>
          </a:r>
          <a:endParaRPr lang="en-US"/>
        </a:p>
      </dgm:t>
    </dgm:pt>
    <dgm:pt modelId="{35BE4FF6-F3FB-4785-824D-D3B23EEF414E}" type="parTrans" cxnId="{66B8A9FF-1DD2-4F9C-B704-06DB1BF6D2AB}">
      <dgm:prSet/>
      <dgm:spPr/>
      <dgm:t>
        <a:bodyPr/>
        <a:lstStyle/>
        <a:p>
          <a:endParaRPr lang="en-US"/>
        </a:p>
      </dgm:t>
    </dgm:pt>
    <dgm:pt modelId="{BA55141D-CF84-44E5-B857-925B16BC6D45}" type="sibTrans" cxnId="{66B8A9FF-1DD2-4F9C-B704-06DB1BF6D2AB}">
      <dgm:prSet/>
      <dgm:spPr/>
      <dgm:t>
        <a:bodyPr/>
        <a:lstStyle/>
        <a:p>
          <a:endParaRPr lang="en-US"/>
        </a:p>
      </dgm:t>
    </dgm:pt>
    <dgm:pt modelId="{D3AE6367-4316-4839-B3A0-892C9242680A}">
      <dgm:prSet/>
      <dgm:spPr/>
      <dgm:t>
        <a:bodyPr/>
        <a:lstStyle/>
        <a:p>
          <a:r>
            <a:rPr lang="en-GB"/>
            <a:t>Talking Points</a:t>
          </a:r>
          <a:endParaRPr lang="en-US"/>
        </a:p>
      </dgm:t>
    </dgm:pt>
    <dgm:pt modelId="{E95DECE2-9EA1-40B3-A5ED-0D91FB0DA46A}" type="parTrans" cxnId="{EB54905D-898E-490B-94B0-891C1C4FD97C}">
      <dgm:prSet/>
      <dgm:spPr/>
      <dgm:t>
        <a:bodyPr/>
        <a:lstStyle/>
        <a:p>
          <a:endParaRPr lang="en-US"/>
        </a:p>
      </dgm:t>
    </dgm:pt>
    <dgm:pt modelId="{E50622BA-34DC-4AE5-AD4E-ACE73427126D}" type="sibTrans" cxnId="{EB54905D-898E-490B-94B0-891C1C4FD97C}">
      <dgm:prSet/>
      <dgm:spPr/>
      <dgm:t>
        <a:bodyPr/>
        <a:lstStyle/>
        <a:p>
          <a:endParaRPr lang="en-US"/>
        </a:p>
      </dgm:t>
    </dgm:pt>
    <dgm:pt modelId="{2C1F8FAC-153C-4FF4-9AD0-F5A38BD7B996}">
      <dgm:prSet/>
      <dgm:spPr/>
      <dgm:t>
        <a:bodyPr/>
        <a:lstStyle/>
        <a:p>
          <a:r>
            <a:rPr lang="en-GB"/>
            <a:t>Humans are story-driven creatures; we respond to emotion, identity, and narrative.</a:t>
          </a:r>
          <a:endParaRPr lang="en-US"/>
        </a:p>
      </dgm:t>
    </dgm:pt>
    <dgm:pt modelId="{269F2A6F-50E5-476C-AE0F-93A5721EABFF}" type="parTrans" cxnId="{CB37A6FB-E1A7-4618-8BD3-D6D5DC62E0C1}">
      <dgm:prSet/>
      <dgm:spPr/>
      <dgm:t>
        <a:bodyPr/>
        <a:lstStyle/>
        <a:p>
          <a:endParaRPr lang="en-US"/>
        </a:p>
      </dgm:t>
    </dgm:pt>
    <dgm:pt modelId="{4DC2113F-B00C-458D-9791-A7FE43701137}" type="sibTrans" cxnId="{CB37A6FB-E1A7-4618-8BD3-D6D5DC62E0C1}">
      <dgm:prSet/>
      <dgm:spPr/>
      <dgm:t>
        <a:bodyPr/>
        <a:lstStyle/>
        <a:p>
          <a:endParaRPr lang="en-US"/>
        </a:p>
      </dgm:t>
    </dgm:pt>
    <dgm:pt modelId="{D1470076-18D8-4E5E-95EC-B83237A13138}">
      <dgm:prSet/>
      <dgm:spPr/>
      <dgm:t>
        <a:bodyPr/>
        <a:lstStyle/>
        <a:p>
          <a:r>
            <a:rPr lang="en-GB"/>
            <a:t>Social marketing uses influence to promote voluntary behaviour change for social good.</a:t>
          </a:r>
          <a:endParaRPr lang="en-US"/>
        </a:p>
      </dgm:t>
    </dgm:pt>
    <dgm:pt modelId="{3D27E670-2D66-426E-9723-93AB2BDC47A5}" type="parTrans" cxnId="{40EB90BD-8FF6-45EE-8FE0-A0148CC0A827}">
      <dgm:prSet/>
      <dgm:spPr/>
      <dgm:t>
        <a:bodyPr/>
        <a:lstStyle/>
        <a:p>
          <a:endParaRPr lang="en-US"/>
        </a:p>
      </dgm:t>
    </dgm:pt>
    <dgm:pt modelId="{3C201FF3-DEC4-4F81-84C5-B63AE5628689}" type="sibTrans" cxnId="{40EB90BD-8FF6-45EE-8FE0-A0148CC0A827}">
      <dgm:prSet/>
      <dgm:spPr/>
      <dgm:t>
        <a:bodyPr/>
        <a:lstStyle/>
        <a:p>
          <a:endParaRPr lang="en-US"/>
        </a:p>
      </dgm:t>
    </dgm:pt>
    <dgm:pt modelId="{18CD9005-6164-4904-B7EB-2CC136EFBFB4}">
      <dgm:prSet/>
      <dgm:spPr/>
      <dgm:t>
        <a:bodyPr/>
        <a:lstStyle/>
        <a:p>
          <a:r>
            <a:rPr lang="en-GB"/>
            <a:t>Influence can be positive (health promotion, sustainability) or harmful (misinformation, manipulation).</a:t>
          </a:r>
          <a:endParaRPr lang="en-US"/>
        </a:p>
      </dgm:t>
    </dgm:pt>
    <dgm:pt modelId="{BFD38FA7-C8B3-4559-9B18-E6EF9512F677}" type="parTrans" cxnId="{F9A21AA5-19F6-4F6C-887A-8FDBD1A44513}">
      <dgm:prSet/>
      <dgm:spPr/>
      <dgm:t>
        <a:bodyPr/>
        <a:lstStyle/>
        <a:p>
          <a:endParaRPr lang="en-US"/>
        </a:p>
      </dgm:t>
    </dgm:pt>
    <dgm:pt modelId="{038806F6-E9F5-4908-9181-CAC8210724DE}" type="sibTrans" cxnId="{F9A21AA5-19F6-4F6C-887A-8FDBD1A44513}">
      <dgm:prSet/>
      <dgm:spPr/>
      <dgm:t>
        <a:bodyPr/>
        <a:lstStyle/>
        <a:p>
          <a:endParaRPr lang="en-US"/>
        </a:p>
      </dgm:t>
    </dgm:pt>
    <dgm:pt modelId="{BEC112D5-49E8-4CD9-BD71-7BC603AF532B}">
      <dgm:prSet/>
      <dgm:spPr/>
      <dgm:t>
        <a:bodyPr/>
        <a:lstStyle/>
        <a:p>
          <a:r>
            <a:rPr lang="en-GB"/>
            <a:t>Responsible influencing ensures that power is used ethically, transparently, and equitably.</a:t>
          </a:r>
          <a:endParaRPr lang="en-US"/>
        </a:p>
      </dgm:t>
    </dgm:pt>
    <dgm:pt modelId="{27C935BB-F38D-47C8-A33B-17C392AAFFDF}" type="parTrans" cxnId="{6F7D6BB2-DD1F-44C8-8071-E19BE1BA9985}">
      <dgm:prSet/>
      <dgm:spPr/>
      <dgm:t>
        <a:bodyPr/>
        <a:lstStyle/>
        <a:p>
          <a:endParaRPr lang="en-US"/>
        </a:p>
      </dgm:t>
    </dgm:pt>
    <dgm:pt modelId="{7E4B1B40-5F76-4F19-B846-8FF16D80C690}" type="sibTrans" cxnId="{6F7D6BB2-DD1F-44C8-8071-E19BE1BA9985}">
      <dgm:prSet/>
      <dgm:spPr/>
      <dgm:t>
        <a:bodyPr/>
        <a:lstStyle/>
        <a:p>
          <a:endParaRPr lang="en-US"/>
        </a:p>
      </dgm:t>
    </dgm:pt>
    <dgm:pt modelId="{85D74055-9A0D-4EFA-8C1A-80E74B0F3984}">
      <dgm:prSet/>
      <dgm:spPr/>
      <dgm:t>
        <a:bodyPr/>
        <a:lstStyle/>
        <a:p>
          <a:r>
            <a:rPr lang="en-GB"/>
            <a:t>Mini Case</a:t>
          </a:r>
          <a:endParaRPr lang="en-US"/>
        </a:p>
      </dgm:t>
    </dgm:pt>
    <dgm:pt modelId="{6414F163-52F5-426C-A471-99A22C788F75}" type="parTrans" cxnId="{38B9D182-6CB0-4C76-8024-037FC53CB133}">
      <dgm:prSet/>
      <dgm:spPr/>
      <dgm:t>
        <a:bodyPr/>
        <a:lstStyle/>
        <a:p>
          <a:endParaRPr lang="en-US"/>
        </a:p>
      </dgm:t>
    </dgm:pt>
    <dgm:pt modelId="{0CBE4DE2-A17B-4DA6-95FB-A90AF50966C1}" type="sibTrans" cxnId="{38B9D182-6CB0-4C76-8024-037FC53CB133}">
      <dgm:prSet/>
      <dgm:spPr/>
      <dgm:t>
        <a:bodyPr/>
        <a:lstStyle/>
        <a:p>
          <a:endParaRPr lang="en-US"/>
        </a:p>
      </dgm:t>
    </dgm:pt>
    <dgm:pt modelId="{814C67AD-EBF1-4E7E-B3D7-F5DAF6162C23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Marcus Rashford’s food poverty campaign</a:t>
          </a:r>
          <a:r>
            <a:rPr lang="en-GB"/>
            <a:t> — influence used responsibly to shift public opinion and policy.</a:t>
          </a:r>
          <a:endParaRPr lang="en-US"/>
        </a:p>
      </dgm:t>
    </dgm:pt>
    <dgm:pt modelId="{F4FBC952-6F0E-4186-914F-DFB9D10A0C1E}" type="parTrans" cxnId="{78374A97-2A89-4067-BDCA-40EF5C001672}">
      <dgm:prSet/>
      <dgm:spPr/>
      <dgm:t>
        <a:bodyPr/>
        <a:lstStyle/>
        <a:p>
          <a:endParaRPr lang="en-US"/>
        </a:p>
      </dgm:t>
    </dgm:pt>
    <dgm:pt modelId="{9F4BEF53-872D-41A4-ADC8-B66D43B75BB7}" type="sibTrans" cxnId="{78374A97-2A89-4067-BDCA-40EF5C001672}">
      <dgm:prSet/>
      <dgm:spPr/>
      <dgm:t>
        <a:bodyPr/>
        <a:lstStyle/>
        <a:p>
          <a:endParaRPr lang="en-US"/>
        </a:p>
      </dgm:t>
    </dgm:pt>
    <dgm:pt modelId="{57516846-CB11-40FD-81F0-EBA97F9389D1}" type="pres">
      <dgm:prSet presAssocID="{C224E4A0-7735-4002-BC2B-0DBCD3DFAB48}" presName="vert0" presStyleCnt="0">
        <dgm:presLayoutVars>
          <dgm:dir/>
          <dgm:animOne val="branch"/>
          <dgm:animLvl val="lvl"/>
        </dgm:presLayoutVars>
      </dgm:prSet>
      <dgm:spPr/>
    </dgm:pt>
    <dgm:pt modelId="{3BC97F16-4F77-4F82-B5D8-1590B23DDEBB}" type="pres">
      <dgm:prSet presAssocID="{D60B9017-A54F-44DC-985C-501C17D82EA6}" presName="thickLine" presStyleLbl="alignNode1" presStyleIdx="0" presStyleCnt="8"/>
      <dgm:spPr/>
    </dgm:pt>
    <dgm:pt modelId="{6981D29C-066A-42E2-BF59-5A4249D51181}" type="pres">
      <dgm:prSet presAssocID="{D60B9017-A54F-44DC-985C-501C17D82EA6}" presName="horz1" presStyleCnt="0"/>
      <dgm:spPr/>
    </dgm:pt>
    <dgm:pt modelId="{18BF5962-C08C-4D78-AD0D-6E0987662C64}" type="pres">
      <dgm:prSet presAssocID="{D60B9017-A54F-44DC-985C-501C17D82EA6}" presName="tx1" presStyleLbl="revTx" presStyleIdx="0" presStyleCnt="8"/>
      <dgm:spPr/>
    </dgm:pt>
    <dgm:pt modelId="{E5459F79-0B24-42A1-9B1D-A3A219AF27BA}" type="pres">
      <dgm:prSet presAssocID="{D60B9017-A54F-44DC-985C-501C17D82EA6}" presName="vert1" presStyleCnt="0"/>
      <dgm:spPr/>
    </dgm:pt>
    <dgm:pt modelId="{B6D72245-28B5-4622-B538-57E7744FD7F1}" type="pres">
      <dgm:prSet presAssocID="{D3AE6367-4316-4839-B3A0-892C9242680A}" presName="thickLine" presStyleLbl="alignNode1" presStyleIdx="1" presStyleCnt="8"/>
      <dgm:spPr/>
    </dgm:pt>
    <dgm:pt modelId="{06726C34-4CB2-4908-ABEC-A06665E2BDF1}" type="pres">
      <dgm:prSet presAssocID="{D3AE6367-4316-4839-B3A0-892C9242680A}" presName="horz1" presStyleCnt="0"/>
      <dgm:spPr/>
    </dgm:pt>
    <dgm:pt modelId="{35915B68-272E-496E-89D3-C2E98A039FDC}" type="pres">
      <dgm:prSet presAssocID="{D3AE6367-4316-4839-B3A0-892C9242680A}" presName="tx1" presStyleLbl="revTx" presStyleIdx="1" presStyleCnt="8"/>
      <dgm:spPr/>
    </dgm:pt>
    <dgm:pt modelId="{060E37B7-BE7A-4484-A43C-CFC02E96E5A5}" type="pres">
      <dgm:prSet presAssocID="{D3AE6367-4316-4839-B3A0-892C9242680A}" presName="vert1" presStyleCnt="0"/>
      <dgm:spPr/>
    </dgm:pt>
    <dgm:pt modelId="{42D2BC3E-D30A-49B8-AC43-A4651C68AC9A}" type="pres">
      <dgm:prSet presAssocID="{2C1F8FAC-153C-4FF4-9AD0-F5A38BD7B996}" presName="thickLine" presStyleLbl="alignNode1" presStyleIdx="2" presStyleCnt="8"/>
      <dgm:spPr/>
    </dgm:pt>
    <dgm:pt modelId="{11B98D7A-A550-4BD3-8223-27E353877795}" type="pres">
      <dgm:prSet presAssocID="{2C1F8FAC-153C-4FF4-9AD0-F5A38BD7B996}" presName="horz1" presStyleCnt="0"/>
      <dgm:spPr/>
    </dgm:pt>
    <dgm:pt modelId="{3B9CC459-9B6A-42A7-B666-E665AE65B1B3}" type="pres">
      <dgm:prSet presAssocID="{2C1F8FAC-153C-4FF4-9AD0-F5A38BD7B996}" presName="tx1" presStyleLbl="revTx" presStyleIdx="2" presStyleCnt="8"/>
      <dgm:spPr/>
    </dgm:pt>
    <dgm:pt modelId="{1E6427A7-1420-439B-9111-F3A67150B924}" type="pres">
      <dgm:prSet presAssocID="{2C1F8FAC-153C-4FF4-9AD0-F5A38BD7B996}" presName="vert1" presStyleCnt="0"/>
      <dgm:spPr/>
    </dgm:pt>
    <dgm:pt modelId="{63A8D154-FAFA-4ABC-8902-BB0A7696E523}" type="pres">
      <dgm:prSet presAssocID="{D1470076-18D8-4E5E-95EC-B83237A13138}" presName="thickLine" presStyleLbl="alignNode1" presStyleIdx="3" presStyleCnt="8"/>
      <dgm:spPr/>
    </dgm:pt>
    <dgm:pt modelId="{0F9BD618-552F-4CF9-88D5-3039F00E8B69}" type="pres">
      <dgm:prSet presAssocID="{D1470076-18D8-4E5E-95EC-B83237A13138}" presName="horz1" presStyleCnt="0"/>
      <dgm:spPr/>
    </dgm:pt>
    <dgm:pt modelId="{B408AEB8-53D7-4011-ACA3-84FECFE39B0A}" type="pres">
      <dgm:prSet presAssocID="{D1470076-18D8-4E5E-95EC-B83237A13138}" presName="tx1" presStyleLbl="revTx" presStyleIdx="3" presStyleCnt="8"/>
      <dgm:spPr/>
    </dgm:pt>
    <dgm:pt modelId="{D8586B73-6B02-4272-812F-8D1A8A12E640}" type="pres">
      <dgm:prSet presAssocID="{D1470076-18D8-4E5E-95EC-B83237A13138}" presName="vert1" presStyleCnt="0"/>
      <dgm:spPr/>
    </dgm:pt>
    <dgm:pt modelId="{10E8EC6B-5EF3-4542-9F72-7DE38B056E44}" type="pres">
      <dgm:prSet presAssocID="{18CD9005-6164-4904-B7EB-2CC136EFBFB4}" presName="thickLine" presStyleLbl="alignNode1" presStyleIdx="4" presStyleCnt="8"/>
      <dgm:spPr/>
    </dgm:pt>
    <dgm:pt modelId="{7F08A920-6C2A-487D-A305-34CA0DFC6BD0}" type="pres">
      <dgm:prSet presAssocID="{18CD9005-6164-4904-B7EB-2CC136EFBFB4}" presName="horz1" presStyleCnt="0"/>
      <dgm:spPr/>
    </dgm:pt>
    <dgm:pt modelId="{7EE38086-929A-4550-80AF-9BD9ED35184D}" type="pres">
      <dgm:prSet presAssocID="{18CD9005-6164-4904-B7EB-2CC136EFBFB4}" presName="tx1" presStyleLbl="revTx" presStyleIdx="4" presStyleCnt="8"/>
      <dgm:spPr/>
    </dgm:pt>
    <dgm:pt modelId="{064B996A-74AD-4E0F-A7A6-93C71FAEADB8}" type="pres">
      <dgm:prSet presAssocID="{18CD9005-6164-4904-B7EB-2CC136EFBFB4}" presName="vert1" presStyleCnt="0"/>
      <dgm:spPr/>
    </dgm:pt>
    <dgm:pt modelId="{DDD6FB4A-4AF5-487C-B4E9-84CEDB79F28C}" type="pres">
      <dgm:prSet presAssocID="{BEC112D5-49E8-4CD9-BD71-7BC603AF532B}" presName="thickLine" presStyleLbl="alignNode1" presStyleIdx="5" presStyleCnt="8"/>
      <dgm:spPr/>
    </dgm:pt>
    <dgm:pt modelId="{C61A97E8-68A4-4993-9561-E7D3EB71FB52}" type="pres">
      <dgm:prSet presAssocID="{BEC112D5-49E8-4CD9-BD71-7BC603AF532B}" presName="horz1" presStyleCnt="0"/>
      <dgm:spPr/>
    </dgm:pt>
    <dgm:pt modelId="{8F8F0A79-70D7-4B3C-901C-C87BA61A8FB6}" type="pres">
      <dgm:prSet presAssocID="{BEC112D5-49E8-4CD9-BD71-7BC603AF532B}" presName="tx1" presStyleLbl="revTx" presStyleIdx="5" presStyleCnt="8"/>
      <dgm:spPr/>
    </dgm:pt>
    <dgm:pt modelId="{A10220FF-BA6D-41E7-B02C-1EF83FCE9AA7}" type="pres">
      <dgm:prSet presAssocID="{BEC112D5-49E8-4CD9-BD71-7BC603AF532B}" presName="vert1" presStyleCnt="0"/>
      <dgm:spPr/>
    </dgm:pt>
    <dgm:pt modelId="{7E9B669B-8B10-4F36-B6F5-88A3FCCF153B}" type="pres">
      <dgm:prSet presAssocID="{85D74055-9A0D-4EFA-8C1A-80E74B0F3984}" presName="thickLine" presStyleLbl="alignNode1" presStyleIdx="6" presStyleCnt="8"/>
      <dgm:spPr/>
    </dgm:pt>
    <dgm:pt modelId="{FD1BBD4A-EF79-41FE-B89D-555BE1EB5754}" type="pres">
      <dgm:prSet presAssocID="{85D74055-9A0D-4EFA-8C1A-80E74B0F3984}" presName="horz1" presStyleCnt="0"/>
      <dgm:spPr/>
    </dgm:pt>
    <dgm:pt modelId="{B16B4424-9AFF-405E-AE2D-1A4EC494F482}" type="pres">
      <dgm:prSet presAssocID="{85D74055-9A0D-4EFA-8C1A-80E74B0F3984}" presName="tx1" presStyleLbl="revTx" presStyleIdx="6" presStyleCnt="8"/>
      <dgm:spPr/>
    </dgm:pt>
    <dgm:pt modelId="{72AF81FD-66A5-467C-8EC7-0F1E37B0A32E}" type="pres">
      <dgm:prSet presAssocID="{85D74055-9A0D-4EFA-8C1A-80E74B0F3984}" presName="vert1" presStyleCnt="0"/>
      <dgm:spPr/>
    </dgm:pt>
    <dgm:pt modelId="{E1CB0A8B-3E74-4C9D-928B-6A6EA41EBA68}" type="pres">
      <dgm:prSet presAssocID="{814C67AD-EBF1-4E7E-B3D7-F5DAF6162C23}" presName="thickLine" presStyleLbl="alignNode1" presStyleIdx="7" presStyleCnt="8"/>
      <dgm:spPr/>
    </dgm:pt>
    <dgm:pt modelId="{D43200DD-1827-4CC3-AC20-70725D5C549B}" type="pres">
      <dgm:prSet presAssocID="{814C67AD-EBF1-4E7E-B3D7-F5DAF6162C23}" presName="horz1" presStyleCnt="0"/>
      <dgm:spPr/>
    </dgm:pt>
    <dgm:pt modelId="{462EB114-3D4F-412A-9B3F-DD36C92AA626}" type="pres">
      <dgm:prSet presAssocID="{814C67AD-EBF1-4E7E-B3D7-F5DAF6162C23}" presName="tx1" presStyleLbl="revTx" presStyleIdx="7" presStyleCnt="8"/>
      <dgm:spPr/>
    </dgm:pt>
    <dgm:pt modelId="{86F06140-574F-40EE-B9A5-8C6F97BC5190}" type="pres">
      <dgm:prSet presAssocID="{814C67AD-EBF1-4E7E-B3D7-F5DAF6162C23}" presName="vert1" presStyleCnt="0"/>
      <dgm:spPr/>
    </dgm:pt>
  </dgm:ptLst>
  <dgm:cxnLst>
    <dgm:cxn modelId="{ECCBF42E-F76F-410C-A4F6-4D53700197C2}" type="presOf" srcId="{D3AE6367-4316-4839-B3A0-892C9242680A}" destId="{35915B68-272E-496E-89D3-C2E98A039FDC}" srcOrd="0" destOrd="0" presId="urn:microsoft.com/office/officeart/2008/layout/LinedList"/>
    <dgm:cxn modelId="{92E45131-A77A-43AD-B9AA-E78E26C67EFE}" type="presOf" srcId="{814C67AD-EBF1-4E7E-B3D7-F5DAF6162C23}" destId="{462EB114-3D4F-412A-9B3F-DD36C92AA626}" srcOrd="0" destOrd="0" presId="urn:microsoft.com/office/officeart/2008/layout/LinedList"/>
    <dgm:cxn modelId="{EB54905D-898E-490B-94B0-891C1C4FD97C}" srcId="{C224E4A0-7735-4002-BC2B-0DBCD3DFAB48}" destId="{D3AE6367-4316-4839-B3A0-892C9242680A}" srcOrd="1" destOrd="0" parTransId="{E95DECE2-9EA1-40B3-A5ED-0D91FB0DA46A}" sibTransId="{E50622BA-34DC-4AE5-AD4E-ACE73427126D}"/>
    <dgm:cxn modelId="{38B9D182-6CB0-4C76-8024-037FC53CB133}" srcId="{C224E4A0-7735-4002-BC2B-0DBCD3DFAB48}" destId="{85D74055-9A0D-4EFA-8C1A-80E74B0F3984}" srcOrd="6" destOrd="0" parTransId="{6414F163-52F5-426C-A471-99A22C788F75}" sibTransId="{0CBE4DE2-A17B-4DA6-95FB-A90AF50966C1}"/>
    <dgm:cxn modelId="{DE527883-9F78-4BA9-A295-B0AD4E14C132}" type="presOf" srcId="{18CD9005-6164-4904-B7EB-2CC136EFBFB4}" destId="{7EE38086-929A-4550-80AF-9BD9ED35184D}" srcOrd="0" destOrd="0" presId="urn:microsoft.com/office/officeart/2008/layout/LinedList"/>
    <dgm:cxn modelId="{75D85D87-31EF-45AC-9544-9F634A62AF42}" type="presOf" srcId="{C224E4A0-7735-4002-BC2B-0DBCD3DFAB48}" destId="{57516846-CB11-40FD-81F0-EBA97F9389D1}" srcOrd="0" destOrd="0" presId="urn:microsoft.com/office/officeart/2008/layout/LinedList"/>
    <dgm:cxn modelId="{78374A97-2A89-4067-BDCA-40EF5C001672}" srcId="{C224E4A0-7735-4002-BC2B-0DBCD3DFAB48}" destId="{814C67AD-EBF1-4E7E-B3D7-F5DAF6162C23}" srcOrd="7" destOrd="0" parTransId="{F4FBC952-6F0E-4186-914F-DFB9D10A0C1E}" sibTransId="{9F4BEF53-872D-41A4-ADC8-B66D43B75BB7}"/>
    <dgm:cxn modelId="{F9A21AA5-19F6-4F6C-887A-8FDBD1A44513}" srcId="{C224E4A0-7735-4002-BC2B-0DBCD3DFAB48}" destId="{18CD9005-6164-4904-B7EB-2CC136EFBFB4}" srcOrd="4" destOrd="0" parTransId="{BFD38FA7-C8B3-4559-9B18-E6EF9512F677}" sibTransId="{038806F6-E9F5-4908-9181-CAC8210724DE}"/>
    <dgm:cxn modelId="{6F7D6BB2-DD1F-44C8-8071-E19BE1BA9985}" srcId="{C224E4A0-7735-4002-BC2B-0DBCD3DFAB48}" destId="{BEC112D5-49E8-4CD9-BD71-7BC603AF532B}" srcOrd="5" destOrd="0" parTransId="{27C935BB-F38D-47C8-A33B-17C392AAFFDF}" sibTransId="{7E4B1B40-5F76-4F19-B846-8FF16D80C690}"/>
    <dgm:cxn modelId="{40EB90BD-8FF6-45EE-8FE0-A0148CC0A827}" srcId="{C224E4A0-7735-4002-BC2B-0DBCD3DFAB48}" destId="{D1470076-18D8-4E5E-95EC-B83237A13138}" srcOrd="3" destOrd="0" parTransId="{3D27E670-2D66-426E-9723-93AB2BDC47A5}" sibTransId="{3C201FF3-DEC4-4F81-84C5-B63AE5628689}"/>
    <dgm:cxn modelId="{AF1D75BF-B409-4226-9C53-C787FD59A38A}" type="presOf" srcId="{D1470076-18D8-4E5E-95EC-B83237A13138}" destId="{B408AEB8-53D7-4011-ACA3-84FECFE39B0A}" srcOrd="0" destOrd="0" presId="urn:microsoft.com/office/officeart/2008/layout/LinedList"/>
    <dgm:cxn modelId="{D04E81C1-285F-4828-A38B-4173EE734C58}" type="presOf" srcId="{2C1F8FAC-153C-4FF4-9AD0-F5A38BD7B996}" destId="{3B9CC459-9B6A-42A7-B666-E665AE65B1B3}" srcOrd="0" destOrd="0" presId="urn:microsoft.com/office/officeart/2008/layout/LinedList"/>
    <dgm:cxn modelId="{FC9C6DEF-4E3F-4F3D-A029-F2395FE326A5}" type="presOf" srcId="{85D74055-9A0D-4EFA-8C1A-80E74B0F3984}" destId="{B16B4424-9AFF-405E-AE2D-1A4EC494F482}" srcOrd="0" destOrd="0" presId="urn:microsoft.com/office/officeart/2008/layout/LinedList"/>
    <dgm:cxn modelId="{ED84F6FA-F347-494D-B660-CDBA3BAE4149}" type="presOf" srcId="{BEC112D5-49E8-4CD9-BD71-7BC603AF532B}" destId="{8F8F0A79-70D7-4B3C-901C-C87BA61A8FB6}" srcOrd="0" destOrd="0" presId="urn:microsoft.com/office/officeart/2008/layout/LinedList"/>
    <dgm:cxn modelId="{4F0D43FB-5ABC-488E-B078-E6548BD01882}" type="presOf" srcId="{D60B9017-A54F-44DC-985C-501C17D82EA6}" destId="{18BF5962-C08C-4D78-AD0D-6E0987662C64}" srcOrd="0" destOrd="0" presId="urn:microsoft.com/office/officeart/2008/layout/LinedList"/>
    <dgm:cxn modelId="{CB37A6FB-E1A7-4618-8BD3-D6D5DC62E0C1}" srcId="{C224E4A0-7735-4002-BC2B-0DBCD3DFAB48}" destId="{2C1F8FAC-153C-4FF4-9AD0-F5A38BD7B996}" srcOrd="2" destOrd="0" parTransId="{269F2A6F-50E5-476C-AE0F-93A5721EABFF}" sibTransId="{4DC2113F-B00C-458D-9791-A7FE43701137}"/>
    <dgm:cxn modelId="{66B8A9FF-1DD2-4F9C-B704-06DB1BF6D2AB}" srcId="{C224E4A0-7735-4002-BC2B-0DBCD3DFAB48}" destId="{D60B9017-A54F-44DC-985C-501C17D82EA6}" srcOrd="0" destOrd="0" parTransId="{35BE4FF6-F3FB-4785-824D-D3B23EEF414E}" sibTransId="{BA55141D-CF84-44E5-B857-925B16BC6D45}"/>
    <dgm:cxn modelId="{B517A4E3-8834-498D-A12F-921160C3F5C9}" type="presParOf" srcId="{57516846-CB11-40FD-81F0-EBA97F9389D1}" destId="{3BC97F16-4F77-4F82-B5D8-1590B23DDEBB}" srcOrd="0" destOrd="0" presId="urn:microsoft.com/office/officeart/2008/layout/LinedList"/>
    <dgm:cxn modelId="{D5D3B4E0-0C25-4D29-B998-8AF11FFDBA77}" type="presParOf" srcId="{57516846-CB11-40FD-81F0-EBA97F9389D1}" destId="{6981D29C-066A-42E2-BF59-5A4249D51181}" srcOrd="1" destOrd="0" presId="urn:microsoft.com/office/officeart/2008/layout/LinedList"/>
    <dgm:cxn modelId="{1F4ADC23-9936-49CB-B2FF-016BB12FBE84}" type="presParOf" srcId="{6981D29C-066A-42E2-BF59-5A4249D51181}" destId="{18BF5962-C08C-4D78-AD0D-6E0987662C64}" srcOrd="0" destOrd="0" presId="urn:microsoft.com/office/officeart/2008/layout/LinedList"/>
    <dgm:cxn modelId="{4CAC4878-15CA-40C9-8BC8-944D7F82E17C}" type="presParOf" srcId="{6981D29C-066A-42E2-BF59-5A4249D51181}" destId="{E5459F79-0B24-42A1-9B1D-A3A219AF27BA}" srcOrd="1" destOrd="0" presId="urn:microsoft.com/office/officeart/2008/layout/LinedList"/>
    <dgm:cxn modelId="{AEBB6A99-FCAE-43F8-8098-099734FEFD57}" type="presParOf" srcId="{57516846-CB11-40FD-81F0-EBA97F9389D1}" destId="{B6D72245-28B5-4622-B538-57E7744FD7F1}" srcOrd="2" destOrd="0" presId="urn:microsoft.com/office/officeart/2008/layout/LinedList"/>
    <dgm:cxn modelId="{C20D2613-5295-4B47-93A7-4314B48F7A71}" type="presParOf" srcId="{57516846-CB11-40FD-81F0-EBA97F9389D1}" destId="{06726C34-4CB2-4908-ABEC-A06665E2BDF1}" srcOrd="3" destOrd="0" presId="urn:microsoft.com/office/officeart/2008/layout/LinedList"/>
    <dgm:cxn modelId="{518FC894-BD6E-4C0D-9F22-B1DD0BE7F03F}" type="presParOf" srcId="{06726C34-4CB2-4908-ABEC-A06665E2BDF1}" destId="{35915B68-272E-496E-89D3-C2E98A039FDC}" srcOrd="0" destOrd="0" presId="urn:microsoft.com/office/officeart/2008/layout/LinedList"/>
    <dgm:cxn modelId="{8BEF5D07-9388-40E3-995F-8641D99B4EFC}" type="presParOf" srcId="{06726C34-4CB2-4908-ABEC-A06665E2BDF1}" destId="{060E37B7-BE7A-4484-A43C-CFC02E96E5A5}" srcOrd="1" destOrd="0" presId="urn:microsoft.com/office/officeart/2008/layout/LinedList"/>
    <dgm:cxn modelId="{7243D166-508D-4E1B-93D3-FA1FC754BF69}" type="presParOf" srcId="{57516846-CB11-40FD-81F0-EBA97F9389D1}" destId="{42D2BC3E-D30A-49B8-AC43-A4651C68AC9A}" srcOrd="4" destOrd="0" presId="urn:microsoft.com/office/officeart/2008/layout/LinedList"/>
    <dgm:cxn modelId="{CAE1B881-503C-47BC-AA6B-78C4BFB2FB8A}" type="presParOf" srcId="{57516846-CB11-40FD-81F0-EBA97F9389D1}" destId="{11B98D7A-A550-4BD3-8223-27E353877795}" srcOrd="5" destOrd="0" presId="urn:microsoft.com/office/officeart/2008/layout/LinedList"/>
    <dgm:cxn modelId="{1BD3EBAC-8236-48C0-A356-C0F6EFC7BCAA}" type="presParOf" srcId="{11B98D7A-A550-4BD3-8223-27E353877795}" destId="{3B9CC459-9B6A-42A7-B666-E665AE65B1B3}" srcOrd="0" destOrd="0" presId="urn:microsoft.com/office/officeart/2008/layout/LinedList"/>
    <dgm:cxn modelId="{DE3EA784-29B3-4E7E-9A46-3253EDF6441B}" type="presParOf" srcId="{11B98D7A-A550-4BD3-8223-27E353877795}" destId="{1E6427A7-1420-439B-9111-F3A67150B924}" srcOrd="1" destOrd="0" presId="urn:microsoft.com/office/officeart/2008/layout/LinedList"/>
    <dgm:cxn modelId="{AF89D0C3-9AB2-48E0-8E2D-DB101FBADD07}" type="presParOf" srcId="{57516846-CB11-40FD-81F0-EBA97F9389D1}" destId="{63A8D154-FAFA-4ABC-8902-BB0A7696E523}" srcOrd="6" destOrd="0" presId="urn:microsoft.com/office/officeart/2008/layout/LinedList"/>
    <dgm:cxn modelId="{6F2AF6CE-C57B-4CD2-83D4-C0D246863C46}" type="presParOf" srcId="{57516846-CB11-40FD-81F0-EBA97F9389D1}" destId="{0F9BD618-552F-4CF9-88D5-3039F00E8B69}" srcOrd="7" destOrd="0" presId="urn:microsoft.com/office/officeart/2008/layout/LinedList"/>
    <dgm:cxn modelId="{C123E7A3-3517-40C8-9428-BCF07E8FC43B}" type="presParOf" srcId="{0F9BD618-552F-4CF9-88D5-3039F00E8B69}" destId="{B408AEB8-53D7-4011-ACA3-84FECFE39B0A}" srcOrd="0" destOrd="0" presId="urn:microsoft.com/office/officeart/2008/layout/LinedList"/>
    <dgm:cxn modelId="{B54A0086-B9B1-439D-B398-C9D7538DEFDB}" type="presParOf" srcId="{0F9BD618-552F-4CF9-88D5-3039F00E8B69}" destId="{D8586B73-6B02-4272-812F-8D1A8A12E640}" srcOrd="1" destOrd="0" presId="urn:microsoft.com/office/officeart/2008/layout/LinedList"/>
    <dgm:cxn modelId="{918B50E8-7F70-4977-9D39-8A07FB630B9B}" type="presParOf" srcId="{57516846-CB11-40FD-81F0-EBA97F9389D1}" destId="{10E8EC6B-5EF3-4542-9F72-7DE38B056E44}" srcOrd="8" destOrd="0" presId="urn:microsoft.com/office/officeart/2008/layout/LinedList"/>
    <dgm:cxn modelId="{7B796B13-C7D7-4F95-A6EF-75935AD69638}" type="presParOf" srcId="{57516846-CB11-40FD-81F0-EBA97F9389D1}" destId="{7F08A920-6C2A-487D-A305-34CA0DFC6BD0}" srcOrd="9" destOrd="0" presId="urn:microsoft.com/office/officeart/2008/layout/LinedList"/>
    <dgm:cxn modelId="{CB899476-D505-4DB9-A9D9-7BF8F41FC676}" type="presParOf" srcId="{7F08A920-6C2A-487D-A305-34CA0DFC6BD0}" destId="{7EE38086-929A-4550-80AF-9BD9ED35184D}" srcOrd="0" destOrd="0" presId="urn:microsoft.com/office/officeart/2008/layout/LinedList"/>
    <dgm:cxn modelId="{EB26E3AA-C650-46E2-A49F-A1F2258FB172}" type="presParOf" srcId="{7F08A920-6C2A-487D-A305-34CA0DFC6BD0}" destId="{064B996A-74AD-4E0F-A7A6-93C71FAEADB8}" srcOrd="1" destOrd="0" presId="urn:microsoft.com/office/officeart/2008/layout/LinedList"/>
    <dgm:cxn modelId="{2DC59145-5FCE-4106-8CD9-6687452357ED}" type="presParOf" srcId="{57516846-CB11-40FD-81F0-EBA97F9389D1}" destId="{DDD6FB4A-4AF5-487C-B4E9-84CEDB79F28C}" srcOrd="10" destOrd="0" presId="urn:microsoft.com/office/officeart/2008/layout/LinedList"/>
    <dgm:cxn modelId="{0053A677-8271-41A4-B0AE-89D56BD0BA84}" type="presParOf" srcId="{57516846-CB11-40FD-81F0-EBA97F9389D1}" destId="{C61A97E8-68A4-4993-9561-E7D3EB71FB52}" srcOrd="11" destOrd="0" presId="urn:microsoft.com/office/officeart/2008/layout/LinedList"/>
    <dgm:cxn modelId="{A2808541-1B33-498D-A885-069A073865BA}" type="presParOf" srcId="{C61A97E8-68A4-4993-9561-E7D3EB71FB52}" destId="{8F8F0A79-70D7-4B3C-901C-C87BA61A8FB6}" srcOrd="0" destOrd="0" presId="urn:microsoft.com/office/officeart/2008/layout/LinedList"/>
    <dgm:cxn modelId="{EE0BD0FA-8C1B-4062-A156-42359B2F3129}" type="presParOf" srcId="{C61A97E8-68A4-4993-9561-E7D3EB71FB52}" destId="{A10220FF-BA6D-41E7-B02C-1EF83FCE9AA7}" srcOrd="1" destOrd="0" presId="urn:microsoft.com/office/officeart/2008/layout/LinedList"/>
    <dgm:cxn modelId="{40B2E3BA-3354-43F2-949C-9362F6D1B7B3}" type="presParOf" srcId="{57516846-CB11-40FD-81F0-EBA97F9389D1}" destId="{7E9B669B-8B10-4F36-B6F5-88A3FCCF153B}" srcOrd="12" destOrd="0" presId="urn:microsoft.com/office/officeart/2008/layout/LinedList"/>
    <dgm:cxn modelId="{3C7014BD-B60F-4C61-A5E9-C2415D307E24}" type="presParOf" srcId="{57516846-CB11-40FD-81F0-EBA97F9389D1}" destId="{FD1BBD4A-EF79-41FE-B89D-555BE1EB5754}" srcOrd="13" destOrd="0" presId="urn:microsoft.com/office/officeart/2008/layout/LinedList"/>
    <dgm:cxn modelId="{48E2015D-DFE0-4F96-9E70-ADC5BE0F1124}" type="presParOf" srcId="{FD1BBD4A-EF79-41FE-B89D-555BE1EB5754}" destId="{B16B4424-9AFF-405E-AE2D-1A4EC494F482}" srcOrd="0" destOrd="0" presId="urn:microsoft.com/office/officeart/2008/layout/LinedList"/>
    <dgm:cxn modelId="{B592167C-87E9-49F4-BC35-B64CBE42A07E}" type="presParOf" srcId="{FD1BBD4A-EF79-41FE-B89D-555BE1EB5754}" destId="{72AF81FD-66A5-467C-8EC7-0F1E37B0A32E}" srcOrd="1" destOrd="0" presId="urn:microsoft.com/office/officeart/2008/layout/LinedList"/>
    <dgm:cxn modelId="{AF52E30B-8BFD-4567-96DC-55789A3E4A35}" type="presParOf" srcId="{57516846-CB11-40FD-81F0-EBA97F9389D1}" destId="{E1CB0A8B-3E74-4C9D-928B-6A6EA41EBA68}" srcOrd="14" destOrd="0" presId="urn:microsoft.com/office/officeart/2008/layout/LinedList"/>
    <dgm:cxn modelId="{6DC3CD72-FD33-4092-A30A-48CA2A63F9B1}" type="presParOf" srcId="{57516846-CB11-40FD-81F0-EBA97F9389D1}" destId="{D43200DD-1827-4CC3-AC20-70725D5C549B}" srcOrd="15" destOrd="0" presId="urn:microsoft.com/office/officeart/2008/layout/LinedList"/>
    <dgm:cxn modelId="{5BAA36D9-F6CF-4EC4-8400-0611A3F17EBE}" type="presParOf" srcId="{D43200DD-1827-4CC3-AC20-70725D5C549B}" destId="{462EB114-3D4F-412A-9B3F-DD36C92AA626}" srcOrd="0" destOrd="0" presId="urn:microsoft.com/office/officeart/2008/layout/LinedList"/>
    <dgm:cxn modelId="{C65DA9BD-02A2-46B6-BB60-9E02C35A5F5F}" type="presParOf" srcId="{D43200DD-1827-4CC3-AC20-70725D5C549B}" destId="{86F06140-574F-40EE-B9A5-8C6F97BC51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5C849F-598E-45F2-8BDD-A7502C61121D}" type="doc">
      <dgm:prSet loTypeId="urn:microsoft.com/office/officeart/2008/layout/LinedList" loCatId="list" qsTypeId="urn:microsoft.com/office/officeart/2005/8/quickstyle/simple1#27" qsCatId="simple" csTypeId="urn:microsoft.com/office/officeart/2005/8/colors/colorful2#8" csCatId="colorful"/>
      <dgm:spPr/>
      <dgm:t>
        <a:bodyPr/>
        <a:lstStyle/>
        <a:p>
          <a:endParaRPr lang="en-US"/>
        </a:p>
      </dgm:t>
    </dgm:pt>
    <dgm:pt modelId="{41D02C0D-5F61-4E52-B10A-BEF6BFFC4E03}">
      <dgm:prSet/>
      <dgm:spPr/>
      <dgm:t>
        <a:bodyPr/>
        <a:lstStyle/>
        <a:p>
          <a:r>
            <a:rPr lang="en-GB" b="1"/>
            <a:t>Definition</a:t>
          </a:r>
          <a:endParaRPr lang="en-US"/>
        </a:p>
      </dgm:t>
    </dgm:pt>
    <dgm:pt modelId="{62DC3FBF-606D-4E35-BE40-FC809C87BAE4}" type="parTrans" cxnId="{09F8690C-B21D-4C83-BD23-33F0CBAC27E2}">
      <dgm:prSet/>
      <dgm:spPr/>
      <dgm:t>
        <a:bodyPr/>
        <a:lstStyle/>
        <a:p>
          <a:endParaRPr lang="en-US"/>
        </a:p>
      </dgm:t>
    </dgm:pt>
    <dgm:pt modelId="{96337BF6-6530-452B-A1AC-A4FF36AD805E}" type="sibTrans" cxnId="{09F8690C-B21D-4C83-BD23-33F0CBAC27E2}">
      <dgm:prSet/>
      <dgm:spPr/>
      <dgm:t>
        <a:bodyPr/>
        <a:lstStyle/>
        <a:p>
          <a:endParaRPr lang="en-US"/>
        </a:p>
      </dgm:t>
    </dgm:pt>
    <dgm:pt modelId="{4669277C-68C3-4F53-871F-F450B5A8D5D6}">
      <dgm:prSet/>
      <dgm:spPr/>
      <dgm:t>
        <a:bodyPr/>
        <a:lstStyle/>
        <a:p>
          <a:r>
            <a:rPr lang="en-GB"/>
            <a:t>Responsible influencing is the ethical use of persuasive communication, social proof, and narrative to encourage behaviour change </a:t>
          </a:r>
          <a:r>
            <a:rPr lang="en-GB" b="1"/>
            <a:t>without manipulation, coercion, or harm</a:t>
          </a:r>
          <a:r>
            <a:rPr lang="en-GB"/>
            <a:t>.</a:t>
          </a:r>
          <a:endParaRPr lang="en-US"/>
        </a:p>
      </dgm:t>
    </dgm:pt>
    <dgm:pt modelId="{5878EAE5-493F-4F4F-AE01-936C20A6F569}" type="parTrans" cxnId="{F756C2AF-8943-4DFA-8035-18F36B4A5034}">
      <dgm:prSet/>
      <dgm:spPr/>
      <dgm:t>
        <a:bodyPr/>
        <a:lstStyle/>
        <a:p>
          <a:endParaRPr lang="en-US"/>
        </a:p>
      </dgm:t>
    </dgm:pt>
    <dgm:pt modelId="{F512CA8B-172C-43E4-B0FE-2D5B57C9F9D5}" type="sibTrans" cxnId="{F756C2AF-8943-4DFA-8035-18F36B4A5034}">
      <dgm:prSet/>
      <dgm:spPr/>
      <dgm:t>
        <a:bodyPr/>
        <a:lstStyle/>
        <a:p>
          <a:endParaRPr lang="en-US"/>
        </a:p>
      </dgm:t>
    </dgm:pt>
    <dgm:pt modelId="{15EB7E0D-722F-4B22-B925-012B0435F600}">
      <dgm:prSet/>
      <dgm:spPr/>
      <dgm:t>
        <a:bodyPr/>
        <a:lstStyle/>
        <a:p>
          <a:r>
            <a:rPr lang="en-GB"/>
            <a:t>Core Principles</a:t>
          </a:r>
          <a:endParaRPr lang="en-US"/>
        </a:p>
      </dgm:t>
    </dgm:pt>
    <dgm:pt modelId="{A0ADF5F8-40DB-475B-B85F-310E3AEC3692}" type="parTrans" cxnId="{AA63E5E7-ACA2-4081-AED4-FEB4B25B2DD4}">
      <dgm:prSet/>
      <dgm:spPr/>
      <dgm:t>
        <a:bodyPr/>
        <a:lstStyle/>
        <a:p>
          <a:endParaRPr lang="en-US"/>
        </a:p>
      </dgm:t>
    </dgm:pt>
    <dgm:pt modelId="{170EC907-8BF7-48A9-B847-2236903EAD2C}" type="sibTrans" cxnId="{AA63E5E7-ACA2-4081-AED4-FEB4B25B2DD4}">
      <dgm:prSet/>
      <dgm:spPr/>
      <dgm:t>
        <a:bodyPr/>
        <a:lstStyle/>
        <a:p>
          <a:endParaRPr lang="en-US"/>
        </a:p>
      </dgm:t>
    </dgm:pt>
    <dgm:pt modelId="{6CA4220E-C694-42E7-B921-3FA566D3081F}">
      <dgm:prSet/>
      <dgm:spPr/>
      <dgm:t>
        <a:bodyPr/>
        <a:lstStyle/>
        <a:p>
          <a:r>
            <a:rPr lang="en-GB"/>
            <a:t>Transparency — being clear about motives, sponsorship, and intent.</a:t>
          </a:r>
          <a:endParaRPr lang="en-US"/>
        </a:p>
      </dgm:t>
    </dgm:pt>
    <dgm:pt modelId="{E424258A-7FF8-4475-A310-BA6A1A651890}" type="parTrans" cxnId="{375A1FA9-8AAF-4C65-8FD0-F02DFFF9054D}">
      <dgm:prSet/>
      <dgm:spPr/>
      <dgm:t>
        <a:bodyPr/>
        <a:lstStyle/>
        <a:p>
          <a:endParaRPr lang="en-US"/>
        </a:p>
      </dgm:t>
    </dgm:pt>
    <dgm:pt modelId="{9BF47C8D-2EE6-4C13-BB99-BCB10DC1E398}" type="sibTrans" cxnId="{375A1FA9-8AAF-4C65-8FD0-F02DFFF9054D}">
      <dgm:prSet/>
      <dgm:spPr/>
      <dgm:t>
        <a:bodyPr/>
        <a:lstStyle/>
        <a:p>
          <a:endParaRPr lang="en-US"/>
        </a:p>
      </dgm:t>
    </dgm:pt>
    <dgm:pt modelId="{5FA33E89-7BC7-4A41-AA8B-2AB5E2C6D3AA}">
      <dgm:prSet/>
      <dgm:spPr/>
      <dgm:t>
        <a:bodyPr/>
        <a:lstStyle/>
        <a:p>
          <a:r>
            <a:rPr lang="en-GB"/>
            <a:t>Accuracy — avoiding misinformation or exaggerated claims.</a:t>
          </a:r>
          <a:endParaRPr lang="en-US"/>
        </a:p>
      </dgm:t>
    </dgm:pt>
    <dgm:pt modelId="{C0D652DF-8783-4E2C-87F7-9E3168CBDED3}" type="parTrans" cxnId="{6EC01E11-1D02-448F-8174-796FA72D5558}">
      <dgm:prSet/>
      <dgm:spPr/>
      <dgm:t>
        <a:bodyPr/>
        <a:lstStyle/>
        <a:p>
          <a:endParaRPr lang="en-US"/>
        </a:p>
      </dgm:t>
    </dgm:pt>
    <dgm:pt modelId="{D0A6752F-0BC3-4FDC-B3A0-A6F699A54333}" type="sibTrans" cxnId="{6EC01E11-1D02-448F-8174-796FA72D5558}">
      <dgm:prSet/>
      <dgm:spPr/>
      <dgm:t>
        <a:bodyPr/>
        <a:lstStyle/>
        <a:p>
          <a:endParaRPr lang="en-US"/>
        </a:p>
      </dgm:t>
    </dgm:pt>
    <dgm:pt modelId="{0F06758A-C58A-48B4-8A75-A46A08BA430E}">
      <dgm:prSet/>
      <dgm:spPr/>
      <dgm:t>
        <a:bodyPr/>
        <a:lstStyle/>
        <a:p>
          <a:r>
            <a:rPr lang="en-GB"/>
            <a:t>Respect for autonomy — supporting voluntary behaviour change.</a:t>
          </a:r>
          <a:endParaRPr lang="en-US"/>
        </a:p>
      </dgm:t>
    </dgm:pt>
    <dgm:pt modelId="{CB8E9B5C-FF40-407E-8509-D9EAD01B39A2}" type="parTrans" cxnId="{47199548-B9C5-4A12-94FB-B4590A11B453}">
      <dgm:prSet/>
      <dgm:spPr/>
      <dgm:t>
        <a:bodyPr/>
        <a:lstStyle/>
        <a:p>
          <a:endParaRPr lang="en-US"/>
        </a:p>
      </dgm:t>
    </dgm:pt>
    <dgm:pt modelId="{52E8FC31-2CD2-4093-8334-320824FC23D0}" type="sibTrans" cxnId="{47199548-B9C5-4A12-94FB-B4590A11B453}">
      <dgm:prSet/>
      <dgm:spPr/>
      <dgm:t>
        <a:bodyPr/>
        <a:lstStyle/>
        <a:p>
          <a:endParaRPr lang="en-US"/>
        </a:p>
      </dgm:t>
    </dgm:pt>
    <dgm:pt modelId="{AB8FF795-A5A7-48DE-8A32-10192377802D}">
      <dgm:prSet/>
      <dgm:spPr/>
      <dgm:t>
        <a:bodyPr/>
        <a:lstStyle/>
        <a:p>
          <a:r>
            <a:rPr lang="en-GB"/>
            <a:t>Protection of vulnerable groups — avoiding exploitation or pressure.</a:t>
          </a:r>
          <a:endParaRPr lang="en-US"/>
        </a:p>
      </dgm:t>
    </dgm:pt>
    <dgm:pt modelId="{0B71E32C-ECC5-48A1-B6AD-074792D43E5C}" type="parTrans" cxnId="{6BA033EB-87A6-4AC1-A9B9-DEFE599DF401}">
      <dgm:prSet/>
      <dgm:spPr/>
      <dgm:t>
        <a:bodyPr/>
        <a:lstStyle/>
        <a:p>
          <a:endParaRPr lang="en-US"/>
        </a:p>
      </dgm:t>
    </dgm:pt>
    <dgm:pt modelId="{B63912FF-99EF-41BC-B033-2C2A5FED1CD0}" type="sibTrans" cxnId="{6BA033EB-87A6-4AC1-A9B9-DEFE599DF401}">
      <dgm:prSet/>
      <dgm:spPr/>
      <dgm:t>
        <a:bodyPr/>
        <a:lstStyle/>
        <a:p>
          <a:endParaRPr lang="en-US"/>
        </a:p>
      </dgm:t>
    </dgm:pt>
    <dgm:pt modelId="{0B81E8C4-97DB-410B-A14A-C78EE75FFC0E}">
      <dgm:prSet/>
      <dgm:spPr/>
      <dgm:t>
        <a:bodyPr/>
        <a:lstStyle/>
        <a:p>
          <a:r>
            <a:rPr lang="en-GB"/>
            <a:t>Equity — ensuring messages do not reinforce stigma or inequality.</a:t>
          </a:r>
          <a:endParaRPr lang="en-US"/>
        </a:p>
      </dgm:t>
    </dgm:pt>
    <dgm:pt modelId="{BD142AE9-5214-4FBE-B856-1E248EC2F844}" type="parTrans" cxnId="{E7F014E4-2336-4B11-B99B-60CC387195A8}">
      <dgm:prSet/>
      <dgm:spPr/>
      <dgm:t>
        <a:bodyPr/>
        <a:lstStyle/>
        <a:p>
          <a:endParaRPr lang="en-US"/>
        </a:p>
      </dgm:t>
    </dgm:pt>
    <dgm:pt modelId="{68BAD857-CD18-445D-A6AC-2449D043F3A9}" type="sibTrans" cxnId="{E7F014E4-2336-4B11-B99B-60CC387195A8}">
      <dgm:prSet/>
      <dgm:spPr/>
      <dgm:t>
        <a:bodyPr/>
        <a:lstStyle/>
        <a:p>
          <a:endParaRPr lang="en-US"/>
        </a:p>
      </dgm:t>
    </dgm:pt>
    <dgm:pt modelId="{EA9B5EF6-24D9-468B-8A7C-C73CF6A7BB0C}">
      <dgm:prSet/>
      <dgm:spPr/>
      <dgm:t>
        <a:bodyPr/>
        <a:lstStyle/>
        <a:p>
          <a:r>
            <a:rPr lang="en-GB"/>
            <a:t>Cultural sensitivity — respecting diverse identities and contexts.</a:t>
          </a:r>
          <a:endParaRPr lang="en-US"/>
        </a:p>
      </dgm:t>
    </dgm:pt>
    <dgm:pt modelId="{82F02910-BA43-4CF0-85F1-4A823F9757ED}" type="parTrans" cxnId="{1E0F0FF5-162E-4C7C-A714-D848849400A6}">
      <dgm:prSet/>
      <dgm:spPr/>
      <dgm:t>
        <a:bodyPr/>
        <a:lstStyle/>
        <a:p>
          <a:endParaRPr lang="en-US"/>
        </a:p>
      </dgm:t>
    </dgm:pt>
    <dgm:pt modelId="{AA9A6A3F-F3CF-4E78-BAA0-3370467AC466}" type="sibTrans" cxnId="{1E0F0FF5-162E-4C7C-A714-D848849400A6}">
      <dgm:prSet/>
      <dgm:spPr/>
      <dgm:t>
        <a:bodyPr/>
        <a:lstStyle/>
        <a:p>
          <a:endParaRPr lang="en-US"/>
        </a:p>
      </dgm:t>
    </dgm:pt>
    <dgm:pt modelId="{45D21A88-4B1C-4745-AAB4-76E1A9E4CE71}" type="pres">
      <dgm:prSet presAssocID="{4D5C849F-598E-45F2-8BDD-A7502C61121D}" presName="vert0" presStyleCnt="0">
        <dgm:presLayoutVars>
          <dgm:dir/>
          <dgm:animOne val="branch"/>
          <dgm:animLvl val="lvl"/>
        </dgm:presLayoutVars>
      </dgm:prSet>
      <dgm:spPr/>
    </dgm:pt>
    <dgm:pt modelId="{61F558FF-DD8B-461E-AB3A-3AA27B2E7DC0}" type="pres">
      <dgm:prSet presAssocID="{41D02C0D-5F61-4E52-B10A-BEF6BFFC4E03}" presName="thickLine" presStyleLbl="alignNode1" presStyleIdx="0" presStyleCnt="9"/>
      <dgm:spPr/>
    </dgm:pt>
    <dgm:pt modelId="{265BA38B-E1C7-4456-BEDC-1886F5555D02}" type="pres">
      <dgm:prSet presAssocID="{41D02C0D-5F61-4E52-B10A-BEF6BFFC4E03}" presName="horz1" presStyleCnt="0"/>
      <dgm:spPr/>
    </dgm:pt>
    <dgm:pt modelId="{8CC8C8C7-2501-4B0A-95E8-41A97B93E3E2}" type="pres">
      <dgm:prSet presAssocID="{41D02C0D-5F61-4E52-B10A-BEF6BFFC4E03}" presName="tx1" presStyleLbl="revTx" presStyleIdx="0" presStyleCnt="9"/>
      <dgm:spPr/>
    </dgm:pt>
    <dgm:pt modelId="{FE4BD433-D7BE-4AEE-A733-BCDBD8500752}" type="pres">
      <dgm:prSet presAssocID="{41D02C0D-5F61-4E52-B10A-BEF6BFFC4E03}" presName="vert1" presStyleCnt="0"/>
      <dgm:spPr/>
    </dgm:pt>
    <dgm:pt modelId="{A0A948BA-8C6C-451F-81C3-E2591A003CED}" type="pres">
      <dgm:prSet presAssocID="{4669277C-68C3-4F53-871F-F450B5A8D5D6}" presName="thickLine" presStyleLbl="alignNode1" presStyleIdx="1" presStyleCnt="9"/>
      <dgm:spPr/>
    </dgm:pt>
    <dgm:pt modelId="{F5AE8B1F-E267-4A30-8DE5-DDC109769F62}" type="pres">
      <dgm:prSet presAssocID="{4669277C-68C3-4F53-871F-F450B5A8D5D6}" presName="horz1" presStyleCnt="0"/>
      <dgm:spPr/>
    </dgm:pt>
    <dgm:pt modelId="{4C844032-F8D4-45CA-BD9A-BDE3B79A0F71}" type="pres">
      <dgm:prSet presAssocID="{4669277C-68C3-4F53-871F-F450B5A8D5D6}" presName="tx1" presStyleLbl="revTx" presStyleIdx="1" presStyleCnt="9"/>
      <dgm:spPr/>
    </dgm:pt>
    <dgm:pt modelId="{937FCBE5-AB52-4B7F-B808-A996985A8BB0}" type="pres">
      <dgm:prSet presAssocID="{4669277C-68C3-4F53-871F-F450B5A8D5D6}" presName="vert1" presStyleCnt="0"/>
      <dgm:spPr/>
    </dgm:pt>
    <dgm:pt modelId="{AC5647FB-ECCC-46FF-B756-4EFCAF51353F}" type="pres">
      <dgm:prSet presAssocID="{15EB7E0D-722F-4B22-B925-012B0435F600}" presName="thickLine" presStyleLbl="alignNode1" presStyleIdx="2" presStyleCnt="9"/>
      <dgm:spPr/>
    </dgm:pt>
    <dgm:pt modelId="{16A6AF00-B3C6-40F2-B6EC-06776E485C09}" type="pres">
      <dgm:prSet presAssocID="{15EB7E0D-722F-4B22-B925-012B0435F600}" presName="horz1" presStyleCnt="0"/>
      <dgm:spPr/>
    </dgm:pt>
    <dgm:pt modelId="{3135D5FC-A82B-42ED-83AC-D3932017477D}" type="pres">
      <dgm:prSet presAssocID="{15EB7E0D-722F-4B22-B925-012B0435F600}" presName="tx1" presStyleLbl="revTx" presStyleIdx="2" presStyleCnt="9"/>
      <dgm:spPr/>
    </dgm:pt>
    <dgm:pt modelId="{A5971D3B-33F9-476C-B8AD-37F38C6448E4}" type="pres">
      <dgm:prSet presAssocID="{15EB7E0D-722F-4B22-B925-012B0435F600}" presName="vert1" presStyleCnt="0"/>
      <dgm:spPr/>
    </dgm:pt>
    <dgm:pt modelId="{3399C084-092D-4C97-AA03-ECC6C4C083A2}" type="pres">
      <dgm:prSet presAssocID="{6CA4220E-C694-42E7-B921-3FA566D3081F}" presName="thickLine" presStyleLbl="alignNode1" presStyleIdx="3" presStyleCnt="9"/>
      <dgm:spPr/>
    </dgm:pt>
    <dgm:pt modelId="{6111D211-8776-4459-B969-D611255DE195}" type="pres">
      <dgm:prSet presAssocID="{6CA4220E-C694-42E7-B921-3FA566D3081F}" presName="horz1" presStyleCnt="0"/>
      <dgm:spPr/>
    </dgm:pt>
    <dgm:pt modelId="{E603C1FF-9ED1-46C9-8D10-7DE0095346A3}" type="pres">
      <dgm:prSet presAssocID="{6CA4220E-C694-42E7-B921-3FA566D3081F}" presName="tx1" presStyleLbl="revTx" presStyleIdx="3" presStyleCnt="9"/>
      <dgm:spPr/>
    </dgm:pt>
    <dgm:pt modelId="{5092A5B9-5F83-42CC-B715-6341B9ABAB08}" type="pres">
      <dgm:prSet presAssocID="{6CA4220E-C694-42E7-B921-3FA566D3081F}" presName="vert1" presStyleCnt="0"/>
      <dgm:spPr/>
    </dgm:pt>
    <dgm:pt modelId="{8A73A823-5982-4368-93C1-EBB78955C25B}" type="pres">
      <dgm:prSet presAssocID="{5FA33E89-7BC7-4A41-AA8B-2AB5E2C6D3AA}" presName="thickLine" presStyleLbl="alignNode1" presStyleIdx="4" presStyleCnt="9"/>
      <dgm:spPr/>
    </dgm:pt>
    <dgm:pt modelId="{1E23BEE2-5EFC-4F31-B5EB-51E239CB4B24}" type="pres">
      <dgm:prSet presAssocID="{5FA33E89-7BC7-4A41-AA8B-2AB5E2C6D3AA}" presName="horz1" presStyleCnt="0"/>
      <dgm:spPr/>
    </dgm:pt>
    <dgm:pt modelId="{602F840A-93DF-4ECD-AEA0-82B9A1655E9F}" type="pres">
      <dgm:prSet presAssocID="{5FA33E89-7BC7-4A41-AA8B-2AB5E2C6D3AA}" presName="tx1" presStyleLbl="revTx" presStyleIdx="4" presStyleCnt="9"/>
      <dgm:spPr/>
    </dgm:pt>
    <dgm:pt modelId="{A714D1FA-E10A-4238-B99B-BDDBEAECAB05}" type="pres">
      <dgm:prSet presAssocID="{5FA33E89-7BC7-4A41-AA8B-2AB5E2C6D3AA}" presName="vert1" presStyleCnt="0"/>
      <dgm:spPr/>
    </dgm:pt>
    <dgm:pt modelId="{9160705A-7525-418A-A8DF-E262B2C2CCE3}" type="pres">
      <dgm:prSet presAssocID="{0F06758A-C58A-48B4-8A75-A46A08BA430E}" presName="thickLine" presStyleLbl="alignNode1" presStyleIdx="5" presStyleCnt="9"/>
      <dgm:spPr/>
    </dgm:pt>
    <dgm:pt modelId="{1C5410F1-F0B4-4AA5-A246-14425DA15A50}" type="pres">
      <dgm:prSet presAssocID="{0F06758A-C58A-48B4-8A75-A46A08BA430E}" presName="horz1" presStyleCnt="0"/>
      <dgm:spPr/>
    </dgm:pt>
    <dgm:pt modelId="{3710262B-5FA0-4956-8AAD-DFF9D06A61B5}" type="pres">
      <dgm:prSet presAssocID="{0F06758A-C58A-48B4-8A75-A46A08BA430E}" presName="tx1" presStyleLbl="revTx" presStyleIdx="5" presStyleCnt="9"/>
      <dgm:spPr/>
    </dgm:pt>
    <dgm:pt modelId="{8C5FB40B-B775-4832-95D1-2CE65D59A078}" type="pres">
      <dgm:prSet presAssocID="{0F06758A-C58A-48B4-8A75-A46A08BA430E}" presName="vert1" presStyleCnt="0"/>
      <dgm:spPr/>
    </dgm:pt>
    <dgm:pt modelId="{D8C34A2E-733D-40F6-804E-FA9244145B12}" type="pres">
      <dgm:prSet presAssocID="{AB8FF795-A5A7-48DE-8A32-10192377802D}" presName="thickLine" presStyleLbl="alignNode1" presStyleIdx="6" presStyleCnt="9"/>
      <dgm:spPr/>
    </dgm:pt>
    <dgm:pt modelId="{70516982-7952-4A9D-AA94-1EE035ED68EA}" type="pres">
      <dgm:prSet presAssocID="{AB8FF795-A5A7-48DE-8A32-10192377802D}" presName="horz1" presStyleCnt="0"/>
      <dgm:spPr/>
    </dgm:pt>
    <dgm:pt modelId="{D79FAF39-DAB8-47CC-BD58-64FA66D56194}" type="pres">
      <dgm:prSet presAssocID="{AB8FF795-A5A7-48DE-8A32-10192377802D}" presName="tx1" presStyleLbl="revTx" presStyleIdx="6" presStyleCnt="9"/>
      <dgm:spPr/>
    </dgm:pt>
    <dgm:pt modelId="{589F4BDD-7433-462C-A0A9-7D742E202789}" type="pres">
      <dgm:prSet presAssocID="{AB8FF795-A5A7-48DE-8A32-10192377802D}" presName="vert1" presStyleCnt="0"/>
      <dgm:spPr/>
    </dgm:pt>
    <dgm:pt modelId="{628ED1E2-DC00-4FA5-804D-E181DFBC8F7A}" type="pres">
      <dgm:prSet presAssocID="{0B81E8C4-97DB-410B-A14A-C78EE75FFC0E}" presName="thickLine" presStyleLbl="alignNode1" presStyleIdx="7" presStyleCnt="9"/>
      <dgm:spPr/>
    </dgm:pt>
    <dgm:pt modelId="{0F23C80A-6452-40E3-9339-43DA4C53D2C0}" type="pres">
      <dgm:prSet presAssocID="{0B81E8C4-97DB-410B-A14A-C78EE75FFC0E}" presName="horz1" presStyleCnt="0"/>
      <dgm:spPr/>
    </dgm:pt>
    <dgm:pt modelId="{FAB93140-8931-4DF0-8FC9-D140B55C9183}" type="pres">
      <dgm:prSet presAssocID="{0B81E8C4-97DB-410B-A14A-C78EE75FFC0E}" presName="tx1" presStyleLbl="revTx" presStyleIdx="7" presStyleCnt="9"/>
      <dgm:spPr/>
    </dgm:pt>
    <dgm:pt modelId="{EF3E1D73-4503-40FF-B0AF-26FF5A8B0109}" type="pres">
      <dgm:prSet presAssocID="{0B81E8C4-97DB-410B-A14A-C78EE75FFC0E}" presName="vert1" presStyleCnt="0"/>
      <dgm:spPr/>
    </dgm:pt>
    <dgm:pt modelId="{9B0F474A-B685-4133-A261-260149537B32}" type="pres">
      <dgm:prSet presAssocID="{EA9B5EF6-24D9-468B-8A7C-C73CF6A7BB0C}" presName="thickLine" presStyleLbl="alignNode1" presStyleIdx="8" presStyleCnt="9"/>
      <dgm:spPr/>
    </dgm:pt>
    <dgm:pt modelId="{243453EF-7A72-4CDE-9527-51BE6E28B9FD}" type="pres">
      <dgm:prSet presAssocID="{EA9B5EF6-24D9-468B-8A7C-C73CF6A7BB0C}" presName="horz1" presStyleCnt="0"/>
      <dgm:spPr/>
    </dgm:pt>
    <dgm:pt modelId="{43BB9931-49CD-4159-882F-88F3F6573DA4}" type="pres">
      <dgm:prSet presAssocID="{EA9B5EF6-24D9-468B-8A7C-C73CF6A7BB0C}" presName="tx1" presStyleLbl="revTx" presStyleIdx="8" presStyleCnt="9"/>
      <dgm:spPr/>
    </dgm:pt>
    <dgm:pt modelId="{C3DAF4D3-B01B-45B7-9F5C-6016717CA864}" type="pres">
      <dgm:prSet presAssocID="{EA9B5EF6-24D9-468B-8A7C-C73CF6A7BB0C}" presName="vert1" presStyleCnt="0"/>
      <dgm:spPr/>
    </dgm:pt>
  </dgm:ptLst>
  <dgm:cxnLst>
    <dgm:cxn modelId="{09F8690C-B21D-4C83-BD23-33F0CBAC27E2}" srcId="{4D5C849F-598E-45F2-8BDD-A7502C61121D}" destId="{41D02C0D-5F61-4E52-B10A-BEF6BFFC4E03}" srcOrd="0" destOrd="0" parTransId="{62DC3FBF-606D-4E35-BE40-FC809C87BAE4}" sibTransId="{96337BF6-6530-452B-A1AC-A4FF36AD805E}"/>
    <dgm:cxn modelId="{6EC01E11-1D02-448F-8174-796FA72D5558}" srcId="{4D5C849F-598E-45F2-8BDD-A7502C61121D}" destId="{5FA33E89-7BC7-4A41-AA8B-2AB5E2C6D3AA}" srcOrd="4" destOrd="0" parTransId="{C0D652DF-8783-4E2C-87F7-9E3168CBDED3}" sibTransId="{D0A6752F-0BC3-4FDC-B3A0-A6F699A54333}"/>
    <dgm:cxn modelId="{B0D28129-6FFD-4B69-9D4B-AAC6B617032E}" type="presOf" srcId="{0F06758A-C58A-48B4-8A75-A46A08BA430E}" destId="{3710262B-5FA0-4956-8AAD-DFF9D06A61B5}" srcOrd="0" destOrd="0" presId="urn:microsoft.com/office/officeart/2008/layout/LinedList"/>
    <dgm:cxn modelId="{47199548-B9C5-4A12-94FB-B4590A11B453}" srcId="{4D5C849F-598E-45F2-8BDD-A7502C61121D}" destId="{0F06758A-C58A-48B4-8A75-A46A08BA430E}" srcOrd="5" destOrd="0" parTransId="{CB8E9B5C-FF40-407E-8509-D9EAD01B39A2}" sibTransId="{52E8FC31-2CD2-4093-8334-320824FC23D0}"/>
    <dgm:cxn modelId="{0FB6356A-5089-4DBD-835B-D5C4D164966B}" type="presOf" srcId="{15EB7E0D-722F-4B22-B925-012B0435F600}" destId="{3135D5FC-A82B-42ED-83AC-D3932017477D}" srcOrd="0" destOrd="0" presId="urn:microsoft.com/office/officeart/2008/layout/LinedList"/>
    <dgm:cxn modelId="{D1993E50-660A-4696-9E48-9FE09872D8B7}" type="presOf" srcId="{EA9B5EF6-24D9-468B-8A7C-C73CF6A7BB0C}" destId="{43BB9931-49CD-4159-882F-88F3F6573DA4}" srcOrd="0" destOrd="0" presId="urn:microsoft.com/office/officeart/2008/layout/LinedList"/>
    <dgm:cxn modelId="{CA42C989-902E-4F90-9A2E-E04BC41F7330}" type="presOf" srcId="{4669277C-68C3-4F53-871F-F450B5A8D5D6}" destId="{4C844032-F8D4-45CA-BD9A-BDE3B79A0F71}" srcOrd="0" destOrd="0" presId="urn:microsoft.com/office/officeart/2008/layout/LinedList"/>
    <dgm:cxn modelId="{D499C7A8-8C57-4034-A2F9-859C5C582FEA}" type="presOf" srcId="{6CA4220E-C694-42E7-B921-3FA566D3081F}" destId="{E603C1FF-9ED1-46C9-8D10-7DE0095346A3}" srcOrd="0" destOrd="0" presId="urn:microsoft.com/office/officeart/2008/layout/LinedList"/>
    <dgm:cxn modelId="{375A1FA9-8AAF-4C65-8FD0-F02DFFF9054D}" srcId="{4D5C849F-598E-45F2-8BDD-A7502C61121D}" destId="{6CA4220E-C694-42E7-B921-3FA566D3081F}" srcOrd="3" destOrd="0" parTransId="{E424258A-7FF8-4475-A310-BA6A1A651890}" sibTransId="{9BF47C8D-2EE6-4C13-BB99-BCB10DC1E398}"/>
    <dgm:cxn modelId="{F756C2AF-8943-4DFA-8035-18F36B4A5034}" srcId="{4D5C849F-598E-45F2-8BDD-A7502C61121D}" destId="{4669277C-68C3-4F53-871F-F450B5A8D5D6}" srcOrd="1" destOrd="0" parTransId="{5878EAE5-493F-4F4F-AE01-936C20A6F569}" sibTransId="{F512CA8B-172C-43E4-B0FE-2D5B57C9F9D5}"/>
    <dgm:cxn modelId="{E9F3F8B7-3C2F-43AF-A92A-1486440CAD47}" type="presOf" srcId="{AB8FF795-A5A7-48DE-8A32-10192377802D}" destId="{D79FAF39-DAB8-47CC-BD58-64FA66D56194}" srcOrd="0" destOrd="0" presId="urn:microsoft.com/office/officeart/2008/layout/LinedList"/>
    <dgm:cxn modelId="{B42F36D6-BA44-4F3D-89A7-1C55BD2B4450}" type="presOf" srcId="{4D5C849F-598E-45F2-8BDD-A7502C61121D}" destId="{45D21A88-4B1C-4745-AAB4-76E1A9E4CE71}" srcOrd="0" destOrd="0" presId="urn:microsoft.com/office/officeart/2008/layout/LinedList"/>
    <dgm:cxn modelId="{F8F6ACE2-567E-4A3C-B04C-5276CFFE9284}" type="presOf" srcId="{5FA33E89-7BC7-4A41-AA8B-2AB5E2C6D3AA}" destId="{602F840A-93DF-4ECD-AEA0-82B9A1655E9F}" srcOrd="0" destOrd="0" presId="urn:microsoft.com/office/officeart/2008/layout/LinedList"/>
    <dgm:cxn modelId="{E7F014E4-2336-4B11-B99B-60CC387195A8}" srcId="{4D5C849F-598E-45F2-8BDD-A7502C61121D}" destId="{0B81E8C4-97DB-410B-A14A-C78EE75FFC0E}" srcOrd="7" destOrd="0" parTransId="{BD142AE9-5214-4FBE-B856-1E248EC2F844}" sibTransId="{68BAD857-CD18-445D-A6AC-2449D043F3A9}"/>
    <dgm:cxn modelId="{AA63E5E7-ACA2-4081-AED4-FEB4B25B2DD4}" srcId="{4D5C849F-598E-45F2-8BDD-A7502C61121D}" destId="{15EB7E0D-722F-4B22-B925-012B0435F600}" srcOrd="2" destOrd="0" parTransId="{A0ADF5F8-40DB-475B-B85F-310E3AEC3692}" sibTransId="{170EC907-8BF7-48A9-B847-2236903EAD2C}"/>
    <dgm:cxn modelId="{DFAAB1EA-18ED-4BB2-ABF4-237EB327DA4D}" type="presOf" srcId="{0B81E8C4-97DB-410B-A14A-C78EE75FFC0E}" destId="{FAB93140-8931-4DF0-8FC9-D140B55C9183}" srcOrd="0" destOrd="0" presId="urn:microsoft.com/office/officeart/2008/layout/LinedList"/>
    <dgm:cxn modelId="{6BA033EB-87A6-4AC1-A9B9-DEFE599DF401}" srcId="{4D5C849F-598E-45F2-8BDD-A7502C61121D}" destId="{AB8FF795-A5A7-48DE-8A32-10192377802D}" srcOrd="6" destOrd="0" parTransId="{0B71E32C-ECC5-48A1-B6AD-074792D43E5C}" sibTransId="{B63912FF-99EF-41BC-B033-2C2A5FED1CD0}"/>
    <dgm:cxn modelId="{4896F0F0-464D-4261-B97D-1A8239252CA1}" type="presOf" srcId="{41D02C0D-5F61-4E52-B10A-BEF6BFFC4E03}" destId="{8CC8C8C7-2501-4B0A-95E8-41A97B93E3E2}" srcOrd="0" destOrd="0" presId="urn:microsoft.com/office/officeart/2008/layout/LinedList"/>
    <dgm:cxn modelId="{1E0F0FF5-162E-4C7C-A714-D848849400A6}" srcId="{4D5C849F-598E-45F2-8BDD-A7502C61121D}" destId="{EA9B5EF6-24D9-468B-8A7C-C73CF6A7BB0C}" srcOrd="8" destOrd="0" parTransId="{82F02910-BA43-4CF0-85F1-4A823F9757ED}" sibTransId="{AA9A6A3F-F3CF-4E78-BAA0-3370467AC466}"/>
    <dgm:cxn modelId="{DDD7A3E0-5664-44A7-B7A7-97BAC2E8A250}" type="presParOf" srcId="{45D21A88-4B1C-4745-AAB4-76E1A9E4CE71}" destId="{61F558FF-DD8B-461E-AB3A-3AA27B2E7DC0}" srcOrd="0" destOrd="0" presId="urn:microsoft.com/office/officeart/2008/layout/LinedList"/>
    <dgm:cxn modelId="{EAC6DDB7-8E0E-428A-A4CD-A4C7A8CD0319}" type="presParOf" srcId="{45D21A88-4B1C-4745-AAB4-76E1A9E4CE71}" destId="{265BA38B-E1C7-4456-BEDC-1886F5555D02}" srcOrd="1" destOrd="0" presId="urn:microsoft.com/office/officeart/2008/layout/LinedList"/>
    <dgm:cxn modelId="{08625B67-3412-4F78-9303-3CB80CA13B26}" type="presParOf" srcId="{265BA38B-E1C7-4456-BEDC-1886F5555D02}" destId="{8CC8C8C7-2501-4B0A-95E8-41A97B93E3E2}" srcOrd="0" destOrd="0" presId="urn:microsoft.com/office/officeart/2008/layout/LinedList"/>
    <dgm:cxn modelId="{1010BA15-68A6-447E-B319-4EE0AE2D194C}" type="presParOf" srcId="{265BA38B-E1C7-4456-BEDC-1886F5555D02}" destId="{FE4BD433-D7BE-4AEE-A733-BCDBD8500752}" srcOrd="1" destOrd="0" presId="urn:microsoft.com/office/officeart/2008/layout/LinedList"/>
    <dgm:cxn modelId="{73E09943-285C-4CF8-83C9-2836108D68B1}" type="presParOf" srcId="{45D21A88-4B1C-4745-AAB4-76E1A9E4CE71}" destId="{A0A948BA-8C6C-451F-81C3-E2591A003CED}" srcOrd="2" destOrd="0" presId="urn:microsoft.com/office/officeart/2008/layout/LinedList"/>
    <dgm:cxn modelId="{D5BDD70A-1306-4B31-9F2B-D8332D27A338}" type="presParOf" srcId="{45D21A88-4B1C-4745-AAB4-76E1A9E4CE71}" destId="{F5AE8B1F-E267-4A30-8DE5-DDC109769F62}" srcOrd="3" destOrd="0" presId="urn:microsoft.com/office/officeart/2008/layout/LinedList"/>
    <dgm:cxn modelId="{E02A3BBA-D52F-4B58-B255-632A68CD2666}" type="presParOf" srcId="{F5AE8B1F-E267-4A30-8DE5-DDC109769F62}" destId="{4C844032-F8D4-45CA-BD9A-BDE3B79A0F71}" srcOrd="0" destOrd="0" presId="urn:microsoft.com/office/officeart/2008/layout/LinedList"/>
    <dgm:cxn modelId="{13CA5536-4A28-4A18-B2B2-6431B763B83B}" type="presParOf" srcId="{F5AE8B1F-E267-4A30-8DE5-DDC109769F62}" destId="{937FCBE5-AB52-4B7F-B808-A996985A8BB0}" srcOrd="1" destOrd="0" presId="urn:microsoft.com/office/officeart/2008/layout/LinedList"/>
    <dgm:cxn modelId="{7955E2E2-54F4-4E78-A352-1512272CABD4}" type="presParOf" srcId="{45D21A88-4B1C-4745-AAB4-76E1A9E4CE71}" destId="{AC5647FB-ECCC-46FF-B756-4EFCAF51353F}" srcOrd="4" destOrd="0" presId="urn:microsoft.com/office/officeart/2008/layout/LinedList"/>
    <dgm:cxn modelId="{809C040E-A04C-458F-8CAF-B99D53488154}" type="presParOf" srcId="{45D21A88-4B1C-4745-AAB4-76E1A9E4CE71}" destId="{16A6AF00-B3C6-40F2-B6EC-06776E485C09}" srcOrd="5" destOrd="0" presId="urn:microsoft.com/office/officeart/2008/layout/LinedList"/>
    <dgm:cxn modelId="{ED8A4F49-3DE8-4E17-ADAB-DC87B8F4AA53}" type="presParOf" srcId="{16A6AF00-B3C6-40F2-B6EC-06776E485C09}" destId="{3135D5FC-A82B-42ED-83AC-D3932017477D}" srcOrd="0" destOrd="0" presId="urn:microsoft.com/office/officeart/2008/layout/LinedList"/>
    <dgm:cxn modelId="{2ABB3716-69BF-42DE-92DC-F3D704A0E3AA}" type="presParOf" srcId="{16A6AF00-B3C6-40F2-B6EC-06776E485C09}" destId="{A5971D3B-33F9-476C-B8AD-37F38C6448E4}" srcOrd="1" destOrd="0" presId="urn:microsoft.com/office/officeart/2008/layout/LinedList"/>
    <dgm:cxn modelId="{0E2CB2BF-304A-4A7A-968D-2019AB839050}" type="presParOf" srcId="{45D21A88-4B1C-4745-AAB4-76E1A9E4CE71}" destId="{3399C084-092D-4C97-AA03-ECC6C4C083A2}" srcOrd="6" destOrd="0" presId="urn:microsoft.com/office/officeart/2008/layout/LinedList"/>
    <dgm:cxn modelId="{FD6DF16B-B98E-4C69-9CB3-EF2B9541DD66}" type="presParOf" srcId="{45D21A88-4B1C-4745-AAB4-76E1A9E4CE71}" destId="{6111D211-8776-4459-B969-D611255DE195}" srcOrd="7" destOrd="0" presId="urn:microsoft.com/office/officeart/2008/layout/LinedList"/>
    <dgm:cxn modelId="{2A86332B-26D0-492A-80FA-1421C8BDFC12}" type="presParOf" srcId="{6111D211-8776-4459-B969-D611255DE195}" destId="{E603C1FF-9ED1-46C9-8D10-7DE0095346A3}" srcOrd="0" destOrd="0" presId="urn:microsoft.com/office/officeart/2008/layout/LinedList"/>
    <dgm:cxn modelId="{07A0D2A7-F0C3-44D1-8F7B-E9513F2D3046}" type="presParOf" srcId="{6111D211-8776-4459-B969-D611255DE195}" destId="{5092A5B9-5F83-42CC-B715-6341B9ABAB08}" srcOrd="1" destOrd="0" presId="urn:microsoft.com/office/officeart/2008/layout/LinedList"/>
    <dgm:cxn modelId="{5A29E9E9-33C6-4BF5-983C-D551CADD9A9A}" type="presParOf" srcId="{45D21A88-4B1C-4745-AAB4-76E1A9E4CE71}" destId="{8A73A823-5982-4368-93C1-EBB78955C25B}" srcOrd="8" destOrd="0" presId="urn:microsoft.com/office/officeart/2008/layout/LinedList"/>
    <dgm:cxn modelId="{20C13812-AC38-4103-8324-27197401F385}" type="presParOf" srcId="{45D21A88-4B1C-4745-AAB4-76E1A9E4CE71}" destId="{1E23BEE2-5EFC-4F31-B5EB-51E239CB4B24}" srcOrd="9" destOrd="0" presId="urn:microsoft.com/office/officeart/2008/layout/LinedList"/>
    <dgm:cxn modelId="{49A7BEF8-B345-43B8-AD89-F5C8E8D03F3E}" type="presParOf" srcId="{1E23BEE2-5EFC-4F31-B5EB-51E239CB4B24}" destId="{602F840A-93DF-4ECD-AEA0-82B9A1655E9F}" srcOrd="0" destOrd="0" presId="urn:microsoft.com/office/officeart/2008/layout/LinedList"/>
    <dgm:cxn modelId="{343A82E3-B345-482E-BAF3-D4C4D002C121}" type="presParOf" srcId="{1E23BEE2-5EFC-4F31-B5EB-51E239CB4B24}" destId="{A714D1FA-E10A-4238-B99B-BDDBEAECAB05}" srcOrd="1" destOrd="0" presId="urn:microsoft.com/office/officeart/2008/layout/LinedList"/>
    <dgm:cxn modelId="{4373EFEB-CF85-4309-B136-C232D1DC74D6}" type="presParOf" srcId="{45D21A88-4B1C-4745-AAB4-76E1A9E4CE71}" destId="{9160705A-7525-418A-A8DF-E262B2C2CCE3}" srcOrd="10" destOrd="0" presId="urn:microsoft.com/office/officeart/2008/layout/LinedList"/>
    <dgm:cxn modelId="{C6E8F255-2444-4F2D-90AE-6E3A069974B0}" type="presParOf" srcId="{45D21A88-4B1C-4745-AAB4-76E1A9E4CE71}" destId="{1C5410F1-F0B4-4AA5-A246-14425DA15A50}" srcOrd="11" destOrd="0" presId="urn:microsoft.com/office/officeart/2008/layout/LinedList"/>
    <dgm:cxn modelId="{4844BD10-A7DA-4ADD-956C-8AEE4F58FC59}" type="presParOf" srcId="{1C5410F1-F0B4-4AA5-A246-14425DA15A50}" destId="{3710262B-5FA0-4956-8AAD-DFF9D06A61B5}" srcOrd="0" destOrd="0" presId="urn:microsoft.com/office/officeart/2008/layout/LinedList"/>
    <dgm:cxn modelId="{7C42ADF5-CCE4-45C3-93FD-474111959481}" type="presParOf" srcId="{1C5410F1-F0B4-4AA5-A246-14425DA15A50}" destId="{8C5FB40B-B775-4832-95D1-2CE65D59A078}" srcOrd="1" destOrd="0" presId="urn:microsoft.com/office/officeart/2008/layout/LinedList"/>
    <dgm:cxn modelId="{46E42EAF-5EEE-411B-85E9-3B4DC3E1BD02}" type="presParOf" srcId="{45D21A88-4B1C-4745-AAB4-76E1A9E4CE71}" destId="{D8C34A2E-733D-40F6-804E-FA9244145B12}" srcOrd="12" destOrd="0" presId="urn:microsoft.com/office/officeart/2008/layout/LinedList"/>
    <dgm:cxn modelId="{013CCB96-4AA3-4DBE-B56F-FE5CDA6F0378}" type="presParOf" srcId="{45D21A88-4B1C-4745-AAB4-76E1A9E4CE71}" destId="{70516982-7952-4A9D-AA94-1EE035ED68EA}" srcOrd="13" destOrd="0" presId="urn:microsoft.com/office/officeart/2008/layout/LinedList"/>
    <dgm:cxn modelId="{21791353-4D25-4E3A-BEFF-2BC10C05F30C}" type="presParOf" srcId="{70516982-7952-4A9D-AA94-1EE035ED68EA}" destId="{D79FAF39-DAB8-47CC-BD58-64FA66D56194}" srcOrd="0" destOrd="0" presId="urn:microsoft.com/office/officeart/2008/layout/LinedList"/>
    <dgm:cxn modelId="{20EA9BF2-7F6A-4765-9932-707210BAECE1}" type="presParOf" srcId="{70516982-7952-4A9D-AA94-1EE035ED68EA}" destId="{589F4BDD-7433-462C-A0A9-7D742E202789}" srcOrd="1" destOrd="0" presId="urn:microsoft.com/office/officeart/2008/layout/LinedList"/>
    <dgm:cxn modelId="{C8F7DECF-7EDB-45BF-910A-FC340D4D9DB0}" type="presParOf" srcId="{45D21A88-4B1C-4745-AAB4-76E1A9E4CE71}" destId="{628ED1E2-DC00-4FA5-804D-E181DFBC8F7A}" srcOrd="14" destOrd="0" presId="urn:microsoft.com/office/officeart/2008/layout/LinedList"/>
    <dgm:cxn modelId="{5797F610-FD20-4ADF-A68F-692DB783C7F7}" type="presParOf" srcId="{45D21A88-4B1C-4745-AAB4-76E1A9E4CE71}" destId="{0F23C80A-6452-40E3-9339-43DA4C53D2C0}" srcOrd="15" destOrd="0" presId="urn:microsoft.com/office/officeart/2008/layout/LinedList"/>
    <dgm:cxn modelId="{79BA1517-E475-4DD0-9506-3E018B727366}" type="presParOf" srcId="{0F23C80A-6452-40E3-9339-43DA4C53D2C0}" destId="{FAB93140-8931-4DF0-8FC9-D140B55C9183}" srcOrd="0" destOrd="0" presId="urn:microsoft.com/office/officeart/2008/layout/LinedList"/>
    <dgm:cxn modelId="{4D6ADC99-D57E-49EC-9259-1742A9E7F5B6}" type="presParOf" srcId="{0F23C80A-6452-40E3-9339-43DA4C53D2C0}" destId="{EF3E1D73-4503-40FF-B0AF-26FF5A8B0109}" srcOrd="1" destOrd="0" presId="urn:microsoft.com/office/officeart/2008/layout/LinedList"/>
    <dgm:cxn modelId="{9E3ADE80-C477-494F-A3EF-4B1FF6B80CDD}" type="presParOf" srcId="{45D21A88-4B1C-4745-AAB4-76E1A9E4CE71}" destId="{9B0F474A-B685-4133-A261-260149537B32}" srcOrd="16" destOrd="0" presId="urn:microsoft.com/office/officeart/2008/layout/LinedList"/>
    <dgm:cxn modelId="{31A09572-CF33-48A5-B2B9-59F269E4C3D0}" type="presParOf" srcId="{45D21A88-4B1C-4745-AAB4-76E1A9E4CE71}" destId="{243453EF-7A72-4CDE-9527-51BE6E28B9FD}" srcOrd="17" destOrd="0" presId="urn:microsoft.com/office/officeart/2008/layout/LinedList"/>
    <dgm:cxn modelId="{61E11003-7B67-45C5-90E8-8959C0FE9FEB}" type="presParOf" srcId="{243453EF-7A72-4CDE-9527-51BE6E28B9FD}" destId="{43BB9931-49CD-4159-882F-88F3F6573DA4}" srcOrd="0" destOrd="0" presId="urn:microsoft.com/office/officeart/2008/layout/LinedList"/>
    <dgm:cxn modelId="{A9FB5A54-1289-4FEE-85BA-1C08924CDA95}" type="presParOf" srcId="{243453EF-7A72-4CDE-9527-51BE6E28B9FD}" destId="{C3DAF4D3-B01B-45B7-9F5C-6016717CA8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35AAE2D-1A67-4EEB-AECB-63A729A42617}" type="doc">
      <dgm:prSet loTypeId="urn:microsoft.com/office/officeart/2018/2/layout/IconCircleList" loCatId="icon" qsTypeId="urn:microsoft.com/office/officeart/2005/8/quickstyle/simple1#43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2BA37D8-DC8B-4B12-826D-9D01CC2E0DC7}">
      <dgm:prSet/>
      <dgm:spPr/>
      <dgm:t>
        <a:bodyPr/>
        <a:lstStyle/>
        <a:p>
          <a:r>
            <a:rPr lang="en-GB"/>
            <a:t>Why storytelling works</a:t>
          </a:r>
          <a:endParaRPr lang="en-US"/>
        </a:p>
      </dgm:t>
    </dgm:pt>
    <dgm:pt modelId="{C4A3DF45-8585-4895-811C-CFBFFAA8F8B6}" type="parTrans" cxnId="{F4BA472E-BCE3-4D46-BE48-6007666C9965}">
      <dgm:prSet/>
      <dgm:spPr/>
      <dgm:t>
        <a:bodyPr/>
        <a:lstStyle/>
        <a:p>
          <a:endParaRPr lang="en-US"/>
        </a:p>
      </dgm:t>
    </dgm:pt>
    <dgm:pt modelId="{69995AAC-DC98-4C58-96B1-8D67A1CE9ED1}" type="sibTrans" cxnId="{F4BA472E-BCE3-4D46-BE48-6007666C9965}">
      <dgm:prSet/>
      <dgm:spPr/>
      <dgm:t>
        <a:bodyPr/>
        <a:lstStyle/>
        <a:p>
          <a:endParaRPr lang="en-US"/>
        </a:p>
      </dgm:t>
    </dgm:pt>
    <dgm:pt modelId="{8C3812B2-A50C-4EB9-AE25-4F7FD1ABF4C7}">
      <dgm:prSet/>
      <dgm:spPr/>
      <dgm:t>
        <a:bodyPr/>
        <a:lstStyle/>
        <a:p>
          <a:r>
            <a:rPr lang="en-GB"/>
            <a:t>Stories:</a:t>
          </a:r>
          <a:endParaRPr lang="en-US"/>
        </a:p>
      </dgm:t>
    </dgm:pt>
    <dgm:pt modelId="{2FECB11E-549C-4ABD-8D48-BFC84C5F9AE6}" type="parTrans" cxnId="{DE808091-8491-4879-A1FC-6B67080DE806}">
      <dgm:prSet/>
      <dgm:spPr/>
      <dgm:t>
        <a:bodyPr/>
        <a:lstStyle/>
        <a:p>
          <a:endParaRPr lang="en-US"/>
        </a:p>
      </dgm:t>
    </dgm:pt>
    <dgm:pt modelId="{37089D52-9C72-4838-9C9F-E5F4058231B7}" type="sibTrans" cxnId="{DE808091-8491-4879-A1FC-6B67080DE806}">
      <dgm:prSet/>
      <dgm:spPr/>
      <dgm:t>
        <a:bodyPr/>
        <a:lstStyle/>
        <a:p>
          <a:endParaRPr lang="en-US"/>
        </a:p>
      </dgm:t>
    </dgm:pt>
    <dgm:pt modelId="{02FFF0ED-B81D-42C7-9699-DBCFFA1F2291}">
      <dgm:prSet/>
      <dgm:spPr/>
      <dgm:t>
        <a:bodyPr/>
        <a:lstStyle/>
        <a:p>
          <a:r>
            <a:rPr lang="en-GB"/>
            <a:t>simplify complex issues</a:t>
          </a:r>
          <a:endParaRPr lang="en-US"/>
        </a:p>
      </dgm:t>
    </dgm:pt>
    <dgm:pt modelId="{6579169C-4777-4509-AEA2-198351CF6762}" type="parTrans" cxnId="{F399522B-1742-471B-9F9E-08AC46E7CF10}">
      <dgm:prSet/>
      <dgm:spPr/>
      <dgm:t>
        <a:bodyPr/>
        <a:lstStyle/>
        <a:p>
          <a:endParaRPr lang="en-US"/>
        </a:p>
      </dgm:t>
    </dgm:pt>
    <dgm:pt modelId="{7842A2C6-BE47-4D66-A9BF-3B9D08F2D7DE}" type="sibTrans" cxnId="{F399522B-1742-471B-9F9E-08AC46E7CF10}">
      <dgm:prSet/>
      <dgm:spPr/>
      <dgm:t>
        <a:bodyPr/>
        <a:lstStyle/>
        <a:p>
          <a:endParaRPr lang="en-US"/>
        </a:p>
      </dgm:t>
    </dgm:pt>
    <dgm:pt modelId="{D2C670D0-C456-4C3E-9516-CCB02C703471}">
      <dgm:prSet/>
      <dgm:spPr/>
      <dgm:t>
        <a:bodyPr/>
        <a:lstStyle/>
        <a:p>
          <a:r>
            <a:rPr lang="en-GB"/>
            <a:t>create emotional connection</a:t>
          </a:r>
          <a:endParaRPr lang="en-US"/>
        </a:p>
      </dgm:t>
    </dgm:pt>
    <dgm:pt modelId="{88984329-FD82-431D-9A29-366F871A1D24}" type="parTrans" cxnId="{32F93666-BE12-453F-B245-C8DA7BE2CC32}">
      <dgm:prSet/>
      <dgm:spPr/>
      <dgm:t>
        <a:bodyPr/>
        <a:lstStyle/>
        <a:p>
          <a:endParaRPr lang="en-US"/>
        </a:p>
      </dgm:t>
    </dgm:pt>
    <dgm:pt modelId="{0A4D2BBA-3F09-4378-A996-004F0F14997F}" type="sibTrans" cxnId="{32F93666-BE12-453F-B245-C8DA7BE2CC32}">
      <dgm:prSet/>
      <dgm:spPr/>
      <dgm:t>
        <a:bodyPr/>
        <a:lstStyle/>
        <a:p>
          <a:endParaRPr lang="en-US"/>
        </a:p>
      </dgm:t>
    </dgm:pt>
    <dgm:pt modelId="{593C833C-D903-40E7-B1BF-A124AEE14F3C}">
      <dgm:prSet/>
      <dgm:spPr/>
      <dgm:t>
        <a:bodyPr/>
        <a:lstStyle/>
        <a:p>
          <a:r>
            <a:rPr lang="en-GB"/>
            <a:t>build empathy</a:t>
          </a:r>
          <a:endParaRPr lang="en-US"/>
        </a:p>
      </dgm:t>
    </dgm:pt>
    <dgm:pt modelId="{15A36F63-212B-409A-903D-417741B5F7DD}" type="parTrans" cxnId="{9FB7F0F8-2E9D-4BEA-B699-3FF3FF6AC7CA}">
      <dgm:prSet/>
      <dgm:spPr/>
      <dgm:t>
        <a:bodyPr/>
        <a:lstStyle/>
        <a:p>
          <a:endParaRPr lang="en-US"/>
        </a:p>
      </dgm:t>
    </dgm:pt>
    <dgm:pt modelId="{2F05A7C0-12A8-4BF3-81F8-898F8BAA10DC}" type="sibTrans" cxnId="{9FB7F0F8-2E9D-4BEA-B699-3FF3FF6AC7CA}">
      <dgm:prSet/>
      <dgm:spPr/>
      <dgm:t>
        <a:bodyPr/>
        <a:lstStyle/>
        <a:p>
          <a:endParaRPr lang="en-US"/>
        </a:p>
      </dgm:t>
    </dgm:pt>
    <dgm:pt modelId="{2771C509-0784-4054-BC4A-022845CDC171}">
      <dgm:prSet/>
      <dgm:spPr/>
      <dgm:t>
        <a:bodyPr/>
        <a:lstStyle/>
        <a:p>
          <a:r>
            <a:rPr lang="en-GB"/>
            <a:t>help audiences imagine change</a:t>
          </a:r>
          <a:endParaRPr lang="en-US"/>
        </a:p>
      </dgm:t>
    </dgm:pt>
    <dgm:pt modelId="{FB61F1B4-8B54-41C4-9299-AF79191B0703}" type="parTrans" cxnId="{E6DB3465-DC81-4295-BF80-4E7BE0BF914A}">
      <dgm:prSet/>
      <dgm:spPr/>
      <dgm:t>
        <a:bodyPr/>
        <a:lstStyle/>
        <a:p>
          <a:endParaRPr lang="en-US"/>
        </a:p>
      </dgm:t>
    </dgm:pt>
    <dgm:pt modelId="{D494BDF6-C86C-4200-8851-2BB12095D6C5}" type="sibTrans" cxnId="{E6DB3465-DC81-4295-BF80-4E7BE0BF914A}">
      <dgm:prSet/>
      <dgm:spPr/>
      <dgm:t>
        <a:bodyPr/>
        <a:lstStyle/>
        <a:p>
          <a:endParaRPr lang="en-US"/>
        </a:p>
      </dgm:t>
    </dgm:pt>
    <dgm:pt modelId="{3B8B4E67-2511-46BE-BB4B-2BBE6853C7B5}">
      <dgm:prSet/>
      <dgm:spPr/>
      <dgm:t>
        <a:bodyPr/>
        <a:lstStyle/>
        <a:p>
          <a:r>
            <a:rPr lang="en-GB"/>
            <a:t>make behaviours feel meaningful and achievable</a:t>
          </a:r>
          <a:endParaRPr lang="en-US"/>
        </a:p>
      </dgm:t>
    </dgm:pt>
    <dgm:pt modelId="{B90B0179-0E76-43C5-B9AA-2C38C7A94807}" type="parTrans" cxnId="{E4ADF0B0-DD4D-4022-B7AA-F104794B231A}">
      <dgm:prSet/>
      <dgm:spPr/>
      <dgm:t>
        <a:bodyPr/>
        <a:lstStyle/>
        <a:p>
          <a:endParaRPr lang="en-US"/>
        </a:p>
      </dgm:t>
    </dgm:pt>
    <dgm:pt modelId="{7C2701E3-9454-41CD-9209-D2081470E082}" type="sibTrans" cxnId="{E4ADF0B0-DD4D-4022-B7AA-F104794B231A}">
      <dgm:prSet/>
      <dgm:spPr/>
      <dgm:t>
        <a:bodyPr/>
        <a:lstStyle/>
        <a:p>
          <a:endParaRPr lang="en-US"/>
        </a:p>
      </dgm:t>
    </dgm:pt>
    <dgm:pt modelId="{D03A2BAD-3D3E-450E-9FBB-1B7177AD3AF3}" type="pres">
      <dgm:prSet presAssocID="{835AAE2D-1A67-4EEB-AECB-63A729A42617}" presName="root" presStyleCnt="0">
        <dgm:presLayoutVars>
          <dgm:dir/>
          <dgm:resizeHandles val="exact"/>
        </dgm:presLayoutVars>
      </dgm:prSet>
      <dgm:spPr/>
    </dgm:pt>
    <dgm:pt modelId="{F4F44251-A0FA-48C1-97CB-A4AF165AC2BD}" type="pres">
      <dgm:prSet presAssocID="{835AAE2D-1A67-4EEB-AECB-63A729A42617}" presName="container" presStyleCnt="0">
        <dgm:presLayoutVars>
          <dgm:dir/>
          <dgm:resizeHandles val="exact"/>
        </dgm:presLayoutVars>
      </dgm:prSet>
      <dgm:spPr/>
    </dgm:pt>
    <dgm:pt modelId="{A6698342-1CC4-42BE-A763-812290F5D8D1}" type="pres">
      <dgm:prSet presAssocID="{A2BA37D8-DC8B-4B12-826D-9D01CC2E0DC7}" presName="compNode" presStyleCnt="0"/>
      <dgm:spPr/>
    </dgm:pt>
    <dgm:pt modelId="{01BECC81-D6FD-4A9C-86FB-DBF5EAE9DAC2}" type="pres">
      <dgm:prSet presAssocID="{A2BA37D8-DC8B-4B12-826D-9D01CC2E0DC7}" presName="iconBgRect" presStyleLbl="bgShp" presStyleIdx="0" presStyleCnt="7"/>
      <dgm:spPr/>
    </dgm:pt>
    <dgm:pt modelId="{DB861184-E2D9-477A-9323-4E10B1E9EF83}" type="pres">
      <dgm:prSet presAssocID="{A2BA37D8-DC8B-4B12-826D-9D01CC2E0DC7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yboard"/>
        </a:ext>
      </dgm:extLst>
    </dgm:pt>
    <dgm:pt modelId="{C1E8E5CB-A335-409C-9C79-219BE5FE2EFA}" type="pres">
      <dgm:prSet presAssocID="{A2BA37D8-DC8B-4B12-826D-9D01CC2E0DC7}" presName="spaceRect" presStyleCnt="0"/>
      <dgm:spPr/>
    </dgm:pt>
    <dgm:pt modelId="{3083CB81-6FED-41F1-B3FD-A071EAEC150E}" type="pres">
      <dgm:prSet presAssocID="{A2BA37D8-DC8B-4B12-826D-9D01CC2E0DC7}" presName="textRect" presStyleLbl="revTx" presStyleIdx="0" presStyleCnt="7">
        <dgm:presLayoutVars>
          <dgm:chMax val="1"/>
          <dgm:chPref val="1"/>
        </dgm:presLayoutVars>
      </dgm:prSet>
      <dgm:spPr/>
    </dgm:pt>
    <dgm:pt modelId="{1C62A5CD-CC29-4857-9056-2162BCAFD46A}" type="pres">
      <dgm:prSet presAssocID="{69995AAC-DC98-4C58-96B1-8D67A1CE9ED1}" presName="sibTrans" presStyleLbl="sibTrans2D1" presStyleIdx="0" presStyleCnt="0"/>
      <dgm:spPr/>
    </dgm:pt>
    <dgm:pt modelId="{800C0C91-BA34-4571-A887-34676E486C52}" type="pres">
      <dgm:prSet presAssocID="{8C3812B2-A50C-4EB9-AE25-4F7FD1ABF4C7}" presName="compNode" presStyleCnt="0"/>
      <dgm:spPr/>
    </dgm:pt>
    <dgm:pt modelId="{4509885F-5C6E-4A6C-81A5-BF592CFBE9C4}" type="pres">
      <dgm:prSet presAssocID="{8C3812B2-A50C-4EB9-AE25-4F7FD1ABF4C7}" presName="iconBgRect" presStyleLbl="bgShp" presStyleIdx="1" presStyleCnt="7"/>
      <dgm:spPr/>
    </dgm:pt>
    <dgm:pt modelId="{03E9E9EE-92C5-46AA-89F0-102F8D867C22}" type="pres">
      <dgm:prSet presAssocID="{8C3812B2-A50C-4EB9-AE25-4F7FD1ABF4C7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ad"/>
        </a:ext>
      </dgm:extLst>
    </dgm:pt>
    <dgm:pt modelId="{7594EAFE-C44D-42A1-B1DC-DB44021BAED7}" type="pres">
      <dgm:prSet presAssocID="{8C3812B2-A50C-4EB9-AE25-4F7FD1ABF4C7}" presName="spaceRect" presStyleCnt="0"/>
      <dgm:spPr/>
    </dgm:pt>
    <dgm:pt modelId="{077E0FA9-D3A5-435A-9F17-A0F56DC92912}" type="pres">
      <dgm:prSet presAssocID="{8C3812B2-A50C-4EB9-AE25-4F7FD1ABF4C7}" presName="textRect" presStyleLbl="revTx" presStyleIdx="1" presStyleCnt="7">
        <dgm:presLayoutVars>
          <dgm:chMax val="1"/>
          <dgm:chPref val="1"/>
        </dgm:presLayoutVars>
      </dgm:prSet>
      <dgm:spPr/>
    </dgm:pt>
    <dgm:pt modelId="{506C817D-0946-4015-9E6F-5B4BE6BB6356}" type="pres">
      <dgm:prSet presAssocID="{37089D52-9C72-4838-9C9F-E5F4058231B7}" presName="sibTrans" presStyleLbl="sibTrans2D1" presStyleIdx="0" presStyleCnt="0"/>
      <dgm:spPr/>
    </dgm:pt>
    <dgm:pt modelId="{2DAD9994-476E-404A-9FFA-640DFC6B3953}" type="pres">
      <dgm:prSet presAssocID="{02FFF0ED-B81D-42C7-9699-DBCFFA1F2291}" presName="compNode" presStyleCnt="0"/>
      <dgm:spPr/>
    </dgm:pt>
    <dgm:pt modelId="{73D6049E-D0FD-4FF4-AFBA-5018EC0F42E1}" type="pres">
      <dgm:prSet presAssocID="{02FFF0ED-B81D-42C7-9699-DBCFFA1F2291}" presName="iconBgRect" presStyleLbl="bgShp" presStyleIdx="2" presStyleCnt="7"/>
      <dgm:spPr/>
    </dgm:pt>
    <dgm:pt modelId="{9C08321A-0C4F-4966-A1EE-04E3AC54817D}" type="pres">
      <dgm:prSet presAssocID="{02FFF0ED-B81D-42C7-9699-DBCFFA1F2291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ssue"/>
        </a:ext>
      </dgm:extLst>
    </dgm:pt>
    <dgm:pt modelId="{774C27B7-3421-482D-9A8A-4C2D8DD7B7F0}" type="pres">
      <dgm:prSet presAssocID="{02FFF0ED-B81D-42C7-9699-DBCFFA1F2291}" presName="spaceRect" presStyleCnt="0"/>
      <dgm:spPr/>
    </dgm:pt>
    <dgm:pt modelId="{F425738B-FF05-4470-8073-D1C0BC7ADBD3}" type="pres">
      <dgm:prSet presAssocID="{02FFF0ED-B81D-42C7-9699-DBCFFA1F2291}" presName="textRect" presStyleLbl="revTx" presStyleIdx="2" presStyleCnt="7">
        <dgm:presLayoutVars>
          <dgm:chMax val="1"/>
          <dgm:chPref val="1"/>
        </dgm:presLayoutVars>
      </dgm:prSet>
      <dgm:spPr/>
    </dgm:pt>
    <dgm:pt modelId="{5CAF3582-86AA-4363-9145-5AF7CCFD70A8}" type="pres">
      <dgm:prSet presAssocID="{7842A2C6-BE47-4D66-A9BF-3B9D08F2D7DE}" presName="sibTrans" presStyleLbl="sibTrans2D1" presStyleIdx="0" presStyleCnt="0"/>
      <dgm:spPr/>
    </dgm:pt>
    <dgm:pt modelId="{2820A4F4-5F5E-4D4D-82DC-3FE3C051B8D6}" type="pres">
      <dgm:prSet presAssocID="{D2C670D0-C456-4C3E-9516-CCB02C703471}" presName="compNode" presStyleCnt="0"/>
      <dgm:spPr/>
    </dgm:pt>
    <dgm:pt modelId="{8DF2FF76-85AE-4E3F-988E-AFD8B80964FA}" type="pres">
      <dgm:prSet presAssocID="{D2C670D0-C456-4C3E-9516-CCB02C703471}" presName="iconBgRect" presStyleLbl="bgShp" presStyleIdx="3" presStyleCnt="7"/>
      <dgm:spPr/>
    </dgm:pt>
    <dgm:pt modelId="{EACAF6CE-8697-4084-9C24-655DA68FA53C}" type="pres">
      <dgm:prSet presAssocID="{D2C670D0-C456-4C3E-9516-CCB02C703471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oji"/>
        </a:ext>
      </dgm:extLst>
    </dgm:pt>
    <dgm:pt modelId="{D1E7B4E6-6502-42DE-B09F-25C2B719D877}" type="pres">
      <dgm:prSet presAssocID="{D2C670D0-C456-4C3E-9516-CCB02C703471}" presName="spaceRect" presStyleCnt="0"/>
      <dgm:spPr/>
    </dgm:pt>
    <dgm:pt modelId="{81C42577-8AC0-440D-9317-D1245C30B840}" type="pres">
      <dgm:prSet presAssocID="{D2C670D0-C456-4C3E-9516-CCB02C703471}" presName="textRect" presStyleLbl="revTx" presStyleIdx="3" presStyleCnt="7">
        <dgm:presLayoutVars>
          <dgm:chMax val="1"/>
          <dgm:chPref val="1"/>
        </dgm:presLayoutVars>
      </dgm:prSet>
      <dgm:spPr/>
    </dgm:pt>
    <dgm:pt modelId="{04A346E0-79EE-4171-9D6A-914F1B1D77E0}" type="pres">
      <dgm:prSet presAssocID="{0A4D2BBA-3F09-4378-A996-004F0F14997F}" presName="sibTrans" presStyleLbl="sibTrans2D1" presStyleIdx="0" presStyleCnt="0"/>
      <dgm:spPr/>
    </dgm:pt>
    <dgm:pt modelId="{D710E592-A6D4-449D-8D02-859DF73AD06E}" type="pres">
      <dgm:prSet presAssocID="{593C833C-D903-40E7-B1BF-A124AEE14F3C}" presName="compNode" presStyleCnt="0"/>
      <dgm:spPr/>
    </dgm:pt>
    <dgm:pt modelId="{6AB26E1B-8236-486E-9C4B-FB2E418B4806}" type="pres">
      <dgm:prSet presAssocID="{593C833C-D903-40E7-B1BF-A124AEE14F3C}" presName="iconBgRect" presStyleLbl="bgShp" presStyleIdx="4" presStyleCnt="7"/>
      <dgm:spPr/>
    </dgm:pt>
    <dgm:pt modelId="{D7EF2713-72ED-4A24-B12A-94587CA7ADDF}" type="pres">
      <dgm:prSet presAssocID="{593C833C-D903-40E7-B1BF-A124AEE14F3C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lationship"/>
        </a:ext>
      </dgm:extLst>
    </dgm:pt>
    <dgm:pt modelId="{9F43B647-57C1-49D5-9CA3-82A0D89B7700}" type="pres">
      <dgm:prSet presAssocID="{593C833C-D903-40E7-B1BF-A124AEE14F3C}" presName="spaceRect" presStyleCnt="0"/>
      <dgm:spPr/>
    </dgm:pt>
    <dgm:pt modelId="{1F44D0A3-5308-48A8-A87A-F165AB8DA2AE}" type="pres">
      <dgm:prSet presAssocID="{593C833C-D903-40E7-B1BF-A124AEE14F3C}" presName="textRect" presStyleLbl="revTx" presStyleIdx="4" presStyleCnt="7">
        <dgm:presLayoutVars>
          <dgm:chMax val="1"/>
          <dgm:chPref val="1"/>
        </dgm:presLayoutVars>
      </dgm:prSet>
      <dgm:spPr/>
    </dgm:pt>
    <dgm:pt modelId="{0C6FAB1C-5E2F-4E7C-9FFE-527CCC511940}" type="pres">
      <dgm:prSet presAssocID="{2F05A7C0-12A8-4BF3-81F8-898F8BAA10DC}" presName="sibTrans" presStyleLbl="sibTrans2D1" presStyleIdx="0" presStyleCnt="0"/>
      <dgm:spPr/>
    </dgm:pt>
    <dgm:pt modelId="{1D98BD94-C2B6-4C17-ADD4-BBD28CD1081D}" type="pres">
      <dgm:prSet presAssocID="{2771C509-0784-4054-BC4A-022845CDC171}" presName="compNode" presStyleCnt="0"/>
      <dgm:spPr/>
    </dgm:pt>
    <dgm:pt modelId="{3E186E2B-9522-4C4A-89E5-33B09568B708}" type="pres">
      <dgm:prSet presAssocID="{2771C509-0784-4054-BC4A-022845CDC171}" presName="iconBgRect" presStyleLbl="bgShp" presStyleIdx="5" presStyleCnt="7"/>
      <dgm:spPr/>
    </dgm:pt>
    <dgm:pt modelId="{AEA3272D-090A-4C77-B609-6B2D1735E7F2}" type="pres">
      <dgm:prSet presAssocID="{2771C509-0784-4054-BC4A-022845CDC171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7BB1A7D8-E95E-494B-BDFB-2D18A1437E6C}" type="pres">
      <dgm:prSet presAssocID="{2771C509-0784-4054-BC4A-022845CDC171}" presName="spaceRect" presStyleCnt="0"/>
      <dgm:spPr/>
    </dgm:pt>
    <dgm:pt modelId="{E0D519CD-BA10-448A-B0D0-CB7BE7F8D090}" type="pres">
      <dgm:prSet presAssocID="{2771C509-0784-4054-BC4A-022845CDC171}" presName="textRect" presStyleLbl="revTx" presStyleIdx="5" presStyleCnt="7">
        <dgm:presLayoutVars>
          <dgm:chMax val="1"/>
          <dgm:chPref val="1"/>
        </dgm:presLayoutVars>
      </dgm:prSet>
      <dgm:spPr/>
    </dgm:pt>
    <dgm:pt modelId="{328B2E38-95C8-4933-855B-8BE64CC6D970}" type="pres">
      <dgm:prSet presAssocID="{D494BDF6-C86C-4200-8851-2BB12095D6C5}" presName="sibTrans" presStyleLbl="sibTrans2D1" presStyleIdx="0" presStyleCnt="0"/>
      <dgm:spPr/>
    </dgm:pt>
    <dgm:pt modelId="{A693D1C9-04C9-467E-83FB-788C428A92ED}" type="pres">
      <dgm:prSet presAssocID="{3B8B4E67-2511-46BE-BB4B-2BBE6853C7B5}" presName="compNode" presStyleCnt="0"/>
      <dgm:spPr/>
    </dgm:pt>
    <dgm:pt modelId="{0CF7C168-0659-42B5-BB35-3B404C73ACAA}" type="pres">
      <dgm:prSet presAssocID="{3B8B4E67-2511-46BE-BB4B-2BBE6853C7B5}" presName="iconBgRect" presStyleLbl="bgShp" presStyleIdx="6" presStyleCnt="7"/>
      <dgm:spPr/>
    </dgm:pt>
    <dgm:pt modelId="{8379680C-278F-4AEC-A7CE-7A3DD3E933F9}" type="pres">
      <dgm:prSet presAssocID="{3B8B4E67-2511-46BE-BB4B-2BBE6853C7B5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5F24CB35-7334-4828-A80E-45673F9ABA88}" type="pres">
      <dgm:prSet presAssocID="{3B8B4E67-2511-46BE-BB4B-2BBE6853C7B5}" presName="spaceRect" presStyleCnt="0"/>
      <dgm:spPr/>
    </dgm:pt>
    <dgm:pt modelId="{5AAB7D32-6948-4409-9237-0DA7EBCE3048}" type="pres">
      <dgm:prSet presAssocID="{3B8B4E67-2511-46BE-BB4B-2BBE6853C7B5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FDEC400E-EDBE-4B58-8DEF-701EDDBBD69D}" type="presOf" srcId="{D494BDF6-C86C-4200-8851-2BB12095D6C5}" destId="{328B2E38-95C8-4933-855B-8BE64CC6D970}" srcOrd="0" destOrd="0" presId="urn:microsoft.com/office/officeart/2018/2/layout/IconCircleList"/>
    <dgm:cxn modelId="{6919DB27-9A9F-4DE9-A290-D4A545CC1E38}" type="presOf" srcId="{69995AAC-DC98-4C58-96B1-8D67A1CE9ED1}" destId="{1C62A5CD-CC29-4857-9056-2162BCAFD46A}" srcOrd="0" destOrd="0" presId="urn:microsoft.com/office/officeart/2018/2/layout/IconCircleList"/>
    <dgm:cxn modelId="{F399522B-1742-471B-9F9E-08AC46E7CF10}" srcId="{835AAE2D-1A67-4EEB-AECB-63A729A42617}" destId="{02FFF0ED-B81D-42C7-9699-DBCFFA1F2291}" srcOrd="2" destOrd="0" parTransId="{6579169C-4777-4509-AEA2-198351CF6762}" sibTransId="{7842A2C6-BE47-4D66-A9BF-3B9D08F2D7DE}"/>
    <dgm:cxn modelId="{F4BA472E-BCE3-4D46-BE48-6007666C9965}" srcId="{835AAE2D-1A67-4EEB-AECB-63A729A42617}" destId="{A2BA37D8-DC8B-4B12-826D-9D01CC2E0DC7}" srcOrd="0" destOrd="0" parTransId="{C4A3DF45-8585-4895-811C-CFBFFAA8F8B6}" sibTransId="{69995AAC-DC98-4C58-96B1-8D67A1CE9ED1}"/>
    <dgm:cxn modelId="{C89C9738-51A6-4EE7-BA1A-BD455A034279}" type="presOf" srcId="{A2BA37D8-DC8B-4B12-826D-9D01CC2E0DC7}" destId="{3083CB81-6FED-41F1-B3FD-A071EAEC150E}" srcOrd="0" destOrd="0" presId="urn:microsoft.com/office/officeart/2018/2/layout/IconCircleList"/>
    <dgm:cxn modelId="{D14E8939-2857-49F7-8A52-46804A3B06D6}" type="presOf" srcId="{8C3812B2-A50C-4EB9-AE25-4F7FD1ABF4C7}" destId="{077E0FA9-D3A5-435A-9F17-A0F56DC92912}" srcOrd="0" destOrd="0" presId="urn:microsoft.com/office/officeart/2018/2/layout/IconCircleList"/>
    <dgm:cxn modelId="{E6DB3465-DC81-4295-BF80-4E7BE0BF914A}" srcId="{835AAE2D-1A67-4EEB-AECB-63A729A42617}" destId="{2771C509-0784-4054-BC4A-022845CDC171}" srcOrd="5" destOrd="0" parTransId="{FB61F1B4-8B54-41C4-9299-AF79191B0703}" sibTransId="{D494BDF6-C86C-4200-8851-2BB12095D6C5}"/>
    <dgm:cxn modelId="{32F93666-BE12-453F-B245-C8DA7BE2CC32}" srcId="{835AAE2D-1A67-4EEB-AECB-63A729A42617}" destId="{D2C670D0-C456-4C3E-9516-CCB02C703471}" srcOrd="3" destOrd="0" parTransId="{88984329-FD82-431D-9A29-366F871A1D24}" sibTransId="{0A4D2BBA-3F09-4378-A996-004F0F14997F}"/>
    <dgm:cxn modelId="{B23C606A-713D-4074-9551-8C8944F7273C}" type="presOf" srcId="{835AAE2D-1A67-4EEB-AECB-63A729A42617}" destId="{D03A2BAD-3D3E-450E-9FBB-1B7177AD3AF3}" srcOrd="0" destOrd="0" presId="urn:microsoft.com/office/officeart/2018/2/layout/IconCircleList"/>
    <dgm:cxn modelId="{E2260A6C-35F9-4946-AD41-B49AAB5D849D}" type="presOf" srcId="{02FFF0ED-B81D-42C7-9699-DBCFFA1F2291}" destId="{F425738B-FF05-4470-8073-D1C0BC7ADBD3}" srcOrd="0" destOrd="0" presId="urn:microsoft.com/office/officeart/2018/2/layout/IconCircleList"/>
    <dgm:cxn modelId="{61CB8A6C-3486-40AC-9C19-7EB3A68B76AD}" type="presOf" srcId="{7842A2C6-BE47-4D66-A9BF-3B9D08F2D7DE}" destId="{5CAF3582-86AA-4363-9145-5AF7CCFD70A8}" srcOrd="0" destOrd="0" presId="urn:microsoft.com/office/officeart/2018/2/layout/IconCircleList"/>
    <dgm:cxn modelId="{BE2ED07E-03E4-4FDD-BEA3-DBFD00FBF0C2}" type="presOf" srcId="{0A4D2BBA-3F09-4378-A996-004F0F14997F}" destId="{04A346E0-79EE-4171-9D6A-914F1B1D77E0}" srcOrd="0" destOrd="0" presId="urn:microsoft.com/office/officeart/2018/2/layout/IconCircleList"/>
    <dgm:cxn modelId="{0DC7B17F-4FA5-42F2-BC3C-E79FB882B11E}" type="presOf" srcId="{D2C670D0-C456-4C3E-9516-CCB02C703471}" destId="{81C42577-8AC0-440D-9317-D1245C30B840}" srcOrd="0" destOrd="0" presId="urn:microsoft.com/office/officeart/2018/2/layout/IconCircleList"/>
    <dgm:cxn modelId="{65DBC090-D7E9-4276-91A1-EBFC46DA9717}" type="presOf" srcId="{3B8B4E67-2511-46BE-BB4B-2BBE6853C7B5}" destId="{5AAB7D32-6948-4409-9237-0DA7EBCE3048}" srcOrd="0" destOrd="0" presId="urn:microsoft.com/office/officeart/2018/2/layout/IconCircleList"/>
    <dgm:cxn modelId="{DE808091-8491-4879-A1FC-6B67080DE806}" srcId="{835AAE2D-1A67-4EEB-AECB-63A729A42617}" destId="{8C3812B2-A50C-4EB9-AE25-4F7FD1ABF4C7}" srcOrd="1" destOrd="0" parTransId="{2FECB11E-549C-4ABD-8D48-BFC84C5F9AE6}" sibTransId="{37089D52-9C72-4838-9C9F-E5F4058231B7}"/>
    <dgm:cxn modelId="{B84282AB-7C35-4119-98C9-04D36EA07B28}" type="presOf" srcId="{37089D52-9C72-4838-9C9F-E5F4058231B7}" destId="{506C817D-0946-4015-9E6F-5B4BE6BB6356}" srcOrd="0" destOrd="0" presId="urn:microsoft.com/office/officeart/2018/2/layout/IconCircleList"/>
    <dgm:cxn modelId="{E4ADF0B0-DD4D-4022-B7AA-F104794B231A}" srcId="{835AAE2D-1A67-4EEB-AECB-63A729A42617}" destId="{3B8B4E67-2511-46BE-BB4B-2BBE6853C7B5}" srcOrd="6" destOrd="0" parTransId="{B90B0179-0E76-43C5-B9AA-2C38C7A94807}" sibTransId="{7C2701E3-9454-41CD-9209-D2081470E082}"/>
    <dgm:cxn modelId="{1466A5BF-F4A0-4D90-BE34-B45CE279F7D8}" type="presOf" srcId="{2771C509-0784-4054-BC4A-022845CDC171}" destId="{E0D519CD-BA10-448A-B0D0-CB7BE7F8D090}" srcOrd="0" destOrd="0" presId="urn:microsoft.com/office/officeart/2018/2/layout/IconCircleList"/>
    <dgm:cxn modelId="{FA3D41CF-DF9A-4AB7-BDD9-7BD52BEB1601}" type="presOf" srcId="{2F05A7C0-12A8-4BF3-81F8-898F8BAA10DC}" destId="{0C6FAB1C-5E2F-4E7C-9FFE-527CCC511940}" srcOrd="0" destOrd="0" presId="urn:microsoft.com/office/officeart/2018/2/layout/IconCircleList"/>
    <dgm:cxn modelId="{A131B6F3-9480-422A-A872-9DF2DD72A44A}" type="presOf" srcId="{593C833C-D903-40E7-B1BF-A124AEE14F3C}" destId="{1F44D0A3-5308-48A8-A87A-F165AB8DA2AE}" srcOrd="0" destOrd="0" presId="urn:microsoft.com/office/officeart/2018/2/layout/IconCircleList"/>
    <dgm:cxn modelId="{9FB7F0F8-2E9D-4BEA-B699-3FF3FF6AC7CA}" srcId="{835AAE2D-1A67-4EEB-AECB-63A729A42617}" destId="{593C833C-D903-40E7-B1BF-A124AEE14F3C}" srcOrd="4" destOrd="0" parTransId="{15A36F63-212B-409A-903D-417741B5F7DD}" sibTransId="{2F05A7C0-12A8-4BF3-81F8-898F8BAA10DC}"/>
    <dgm:cxn modelId="{6B9A577D-CA7D-4B25-94EB-B140E7C713BE}" type="presParOf" srcId="{D03A2BAD-3D3E-450E-9FBB-1B7177AD3AF3}" destId="{F4F44251-A0FA-48C1-97CB-A4AF165AC2BD}" srcOrd="0" destOrd="0" presId="urn:microsoft.com/office/officeart/2018/2/layout/IconCircleList"/>
    <dgm:cxn modelId="{B8F6E73E-AE1A-4F83-A9C6-343631CAA470}" type="presParOf" srcId="{F4F44251-A0FA-48C1-97CB-A4AF165AC2BD}" destId="{A6698342-1CC4-42BE-A763-812290F5D8D1}" srcOrd="0" destOrd="0" presId="urn:microsoft.com/office/officeart/2018/2/layout/IconCircleList"/>
    <dgm:cxn modelId="{94E8B714-8DF1-43E4-A540-FE1651033C1D}" type="presParOf" srcId="{A6698342-1CC4-42BE-A763-812290F5D8D1}" destId="{01BECC81-D6FD-4A9C-86FB-DBF5EAE9DAC2}" srcOrd="0" destOrd="0" presId="urn:microsoft.com/office/officeart/2018/2/layout/IconCircleList"/>
    <dgm:cxn modelId="{F318A2E7-C0BA-4B0F-AF60-B5FAF47AC5A0}" type="presParOf" srcId="{A6698342-1CC4-42BE-A763-812290F5D8D1}" destId="{DB861184-E2D9-477A-9323-4E10B1E9EF83}" srcOrd="1" destOrd="0" presId="urn:microsoft.com/office/officeart/2018/2/layout/IconCircleList"/>
    <dgm:cxn modelId="{75C35DE2-8EC0-40E5-AB38-F946FD786C31}" type="presParOf" srcId="{A6698342-1CC4-42BE-A763-812290F5D8D1}" destId="{C1E8E5CB-A335-409C-9C79-219BE5FE2EFA}" srcOrd="2" destOrd="0" presId="urn:microsoft.com/office/officeart/2018/2/layout/IconCircleList"/>
    <dgm:cxn modelId="{8B9ADC17-27D6-4A31-9F58-915F9A3252CA}" type="presParOf" srcId="{A6698342-1CC4-42BE-A763-812290F5D8D1}" destId="{3083CB81-6FED-41F1-B3FD-A071EAEC150E}" srcOrd="3" destOrd="0" presId="urn:microsoft.com/office/officeart/2018/2/layout/IconCircleList"/>
    <dgm:cxn modelId="{B15FEFB8-27DE-445D-BE96-59A5D3AEB357}" type="presParOf" srcId="{F4F44251-A0FA-48C1-97CB-A4AF165AC2BD}" destId="{1C62A5CD-CC29-4857-9056-2162BCAFD46A}" srcOrd="1" destOrd="0" presId="urn:microsoft.com/office/officeart/2018/2/layout/IconCircleList"/>
    <dgm:cxn modelId="{6384188C-2A20-4AFD-87B4-525D52E34860}" type="presParOf" srcId="{F4F44251-A0FA-48C1-97CB-A4AF165AC2BD}" destId="{800C0C91-BA34-4571-A887-34676E486C52}" srcOrd="2" destOrd="0" presId="urn:microsoft.com/office/officeart/2018/2/layout/IconCircleList"/>
    <dgm:cxn modelId="{FD043D57-74B4-4C80-9522-A77C26F7A8CA}" type="presParOf" srcId="{800C0C91-BA34-4571-A887-34676E486C52}" destId="{4509885F-5C6E-4A6C-81A5-BF592CFBE9C4}" srcOrd="0" destOrd="0" presId="urn:microsoft.com/office/officeart/2018/2/layout/IconCircleList"/>
    <dgm:cxn modelId="{B24A6995-FF5E-40F3-AB4C-E104FBEFC0E8}" type="presParOf" srcId="{800C0C91-BA34-4571-A887-34676E486C52}" destId="{03E9E9EE-92C5-46AA-89F0-102F8D867C22}" srcOrd="1" destOrd="0" presId="urn:microsoft.com/office/officeart/2018/2/layout/IconCircleList"/>
    <dgm:cxn modelId="{BD393B8E-18ED-4ECB-B5E2-4D3E95D84F73}" type="presParOf" srcId="{800C0C91-BA34-4571-A887-34676E486C52}" destId="{7594EAFE-C44D-42A1-B1DC-DB44021BAED7}" srcOrd="2" destOrd="0" presId="urn:microsoft.com/office/officeart/2018/2/layout/IconCircleList"/>
    <dgm:cxn modelId="{C4CF3A1A-8906-4F75-B157-84D6C7B3E42D}" type="presParOf" srcId="{800C0C91-BA34-4571-A887-34676E486C52}" destId="{077E0FA9-D3A5-435A-9F17-A0F56DC92912}" srcOrd="3" destOrd="0" presId="urn:microsoft.com/office/officeart/2018/2/layout/IconCircleList"/>
    <dgm:cxn modelId="{6A4219E6-6F7C-4CD4-BAFC-DB1CC24F9E88}" type="presParOf" srcId="{F4F44251-A0FA-48C1-97CB-A4AF165AC2BD}" destId="{506C817D-0946-4015-9E6F-5B4BE6BB6356}" srcOrd="3" destOrd="0" presId="urn:microsoft.com/office/officeart/2018/2/layout/IconCircleList"/>
    <dgm:cxn modelId="{20051002-7F3D-44C0-BB62-688D42082BCD}" type="presParOf" srcId="{F4F44251-A0FA-48C1-97CB-A4AF165AC2BD}" destId="{2DAD9994-476E-404A-9FFA-640DFC6B3953}" srcOrd="4" destOrd="0" presId="urn:microsoft.com/office/officeart/2018/2/layout/IconCircleList"/>
    <dgm:cxn modelId="{1537D951-84B3-44EE-AACF-906BCCD9E5A3}" type="presParOf" srcId="{2DAD9994-476E-404A-9FFA-640DFC6B3953}" destId="{73D6049E-D0FD-4FF4-AFBA-5018EC0F42E1}" srcOrd="0" destOrd="0" presId="urn:microsoft.com/office/officeart/2018/2/layout/IconCircleList"/>
    <dgm:cxn modelId="{7694FD5C-45FB-4F00-B874-A42997B0BFF7}" type="presParOf" srcId="{2DAD9994-476E-404A-9FFA-640DFC6B3953}" destId="{9C08321A-0C4F-4966-A1EE-04E3AC54817D}" srcOrd="1" destOrd="0" presId="urn:microsoft.com/office/officeart/2018/2/layout/IconCircleList"/>
    <dgm:cxn modelId="{BF106D38-3E88-41F0-92C6-3BBADA50F769}" type="presParOf" srcId="{2DAD9994-476E-404A-9FFA-640DFC6B3953}" destId="{774C27B7-3421-482D-9A8A-4C2D8DD7B7F0}" srcOrd="2" destOrd="0" presId="urn:microsoft.com/office/officeart/2018/2/layout/IconCircleList"/>
    <dgm:cxn modelId="{7ACE22CD-AAEF-4EB7-84A6-C1ACB3BF918B}" type="presParOf" srcId="{2DAD9994-476E-404A-9FFA-640DFC6B3953}" destId="{F425738B-FF05-4470-8073-D1C0BC7ADBD3}" srcOrd="3" destOrd="0" presId="urn:microsoft.com/office/officeart/2018/2/layout/IconCircleList"/>
    <dgm:cxn modelId="{94EF7671-559F-4557-AAF2-E7ABB507E602}" type="presParOf" srcId="{F4F44251-A0FA-48C1-97CB-A4AF165AC2BD}" destId="{5CAF3582-86AA-4363-9145-5AF7CCFD70A8}" srcOrd="5" destOrd="0" presId="urn:microsoft.com/office/officeart/2018/2/layout/IconCircleList"/>
    <dgm:cxn modelId="{8D6B1647-9668-485B-B251-6248B0336CF8}" type="presParOf" srcId="{F4F44251-A0FA-48C1-97CB-A4AF165AC2BD}" destId="{2820A4F4-5F5E-4D4D-82DC-3FE3C051B8D6}" srcOrd="6" destOrd="0" presId="urn:microsoft.com/office/officeart/2018/2/layout/IconCircleList"/>
    <dgm:cxn modelId="{F032354D-1F60-44D4-AE2E-8A7EF0082733}" type="presParOf" srcId="{2820A4F4-5F5E-4D4D-82DC-3FE3C051B8D6}" destId="{8DF2FF76-85AE-4E3F-988E-AFD8B80964FA}" srcOrd="0" destOrd="0" presId="urn:microsoft.com/office/officeart/2018/2/layout/IconCircleList"/>
    <dgm:cxn modelId="{24EE29B9-CBC6-4DF6-BF84-118EB872C69D}" type="presParOf" srcId="{2820A4F4-5F5E-4D4D-82DC-3FE3C051B8D6}" destId="{EACAF6CE-8697-4084-9C24-655DA68FA53C}" srcOrd="1" destOrd="0" presId="urn:microsoft.com/office/officeart/2018/2/layout/IconCircleList"/>
    <dgm:cxn modelId="{8832143C-590E-466F-9CE6-8D2401AAB49A}" type="presParOf" srcId="{2820A4F4-5F5E-4D4D-82DC-3FE3C051B8D6}" destId="{D1E7B4E6-6502-42DE-B09F-25C2B719D877}" srcOrd="2" destOrd="0" presId="urn:microsoft.com/office/officeart/2018/2/layout/IconCircleList"/>
    <dgm:cxn modelId="{DE868DAC-80C0-4A77-81D6-30DC1CF4A285}" type="presParOf" srcId="{2820A4F4-5F5E-4D4D-82DC-3FE3C051B8D6}" destId="{81C42577-8AC0-440D-9317-D1245C30B840}" srcOrd="3" destOrd="0" presId="urn:microsoft.com/office/officeart/2018/2/layout/IconCircleList"/>
    <dgm:cxn modelId="{19BA6EE3-B327-4005-BE74-7FF117B9C781}" type="presParOf" srcId="{F4F44251-A0FA-48C1-97CB-A4AF165AC2BD}" destId="{04A346E0-79EE-4171-9D6A-914F1B1D77E0}" srcOrd="7" destOrd="0" presId="urn:microsoft.com/office/officeart/2018/2/layout/IconCircleList"/>
    <dgm:cxn modelId="{A20891D6-F886-4273-82E6-C9078AA9A99F}" type="presParOf" srcId="{F4F44251-A0FA-48C1-97CB-A4AF165AC2BD}" destId="{D710E592-A6D4-449D-8D02-859DF73AD06E}" srcOrd="8" destOrd="0" presId="urn:microsoft.com/office/officeart/2018/2/layout/IconCircleList"/>
    <dgm:cxn modelId="{F8398594-B9DF-4014-85C7-F16691DC2F83}" type="presParOf" srcId="{D710E592-A6D4-449D-8D02-859DF73AD06E}" destId="{6AB26E1B-8236-486E-9C4B-FB2E418B4806}" srcOrd="0" destOrd="0" presId="urn:microsoft.com/office/officeart/2018/2/layout/IconCircleList"/>
    <dgm:cxn modelId="{9C293654-04FE-4B8D-A4A4-1FC2A4DD690F}" type="presParOf" srcId="{D710E592-A6D4-449D-8D02-859DF73AD06E}" destId="{D7EF2713-72ED-4A24-B12A-94587CA7ADDF}" srcOrd="1" destOrd="0" presId="urn:microsoft.com/office/officeart/2018/2/layout/IconCircleList"/>
    <dgm:cxn modelId="{BD16BEDE-7C52-4D1B-A943-7D5324B5863E}" type="presParOf" srcId="{D710E592-A6D4-449D-8D02-859DF73AD06E}" destId="{9F43B647-57C1-49D5-9CA3-82A0D89B7700}" srcOrd="2" destOrd="0" presId="urn:microsoft.com/office/officeart/2018/2/layout/IconCircleList"/>
    <dgm:cxn modelId="{D5810D65-F6EA-42C9-8948-FF9F06616E8F}" type="presParOf" srcId="{D710E592-A6D4-449D-8D02-859DF73AD06E}" destId="{1F44D0A3-5308-48A8-A87A-F165AB8DA2AE}" srcOrd="3" destOrd="0" presId="urn:microsoft.com/office/officeart/2018/2/layout/IconCircleList"/>
    <dgm:cxn modelId="{E9BB6A3D-4ECE-400A-BABF-D2B9D2DE360E}" type="presParOf" srcId="{F4F44251-A0FA-48C1-97CB-A4AF165AC2BD}" destId="{0C6FAB1C-5E2F-4E7C-9FFE-527CCC511940}" srcOrd="9" destOrd="0" presId="urn:microsoft.com/office/officeart/2018/2/layout/IconCircleList"/>
    <dgm:cxn modelId="{773331AE-D21F-4497-B663-13E7E14444F8}" type="presParOf" srcId="{F4F44251-A0FA-48C1-97CB-A4AF165AC2BD}" destId="{1D98BD94-C2B6-4C17-ADD4-BBD28CD1081D}" srcOrd="10" destOrd="0" presId="urn:microsoft.com/office/officeart/2018/2/layout/IconCircleList"/>
    <dgm:cxn modelId="{CFE9E4D9-CDBD-4A8E-9E14-6142845E06F6}" type="presParOf" srcId="{1D98BD94-C2B6-4C17-ADD4-BBD28CD1081D}" destId="{3E186E2B-9522-4C4A-89E5-33B09568B708}" srcOrd="0" destOrd="0" presId="urn:microsoft.com/office/officeart/2018/2/layout/IconCircleList"/>
    <dgm:cxn modelId="{3A092DC0-597F-40FB-B47B-ECAC3BE6F1C1}" type="presParOf" srcId="{1D98BD94-C2B6-4C17-ADD4-BBD28CD1081D}" destId="{AEA3272D-090A-4C77-B609-6B2D1735E7F2}" srcOrd="1" destOrd="0" presId="urn:microsoft.com/office/officeart/2018/2/layout/IconCircleList"/>
    <dgm:cxn modelId="{A73AFA5C-371A-4546-A124-71065B987203}" type="presParOf" srcId="{1D98BD94-C2B6-4C17-ADD4-BBD28CD1081D}" destId="{7BB1A7D8-E95E-494B-BDFB-2D18A1437E6C}" srcOrd="2" destOrd="0" presId="urn:microsoft.com/office/officeart/2018/2/layout/IconCircleList"/>
    <dgm:cxn modelId="{731E6F03-2FDA-4E0C-8F02-F0E2053907E7}" type="presParOf" srcId="{1D98BD94-C2B6-4C17-ADD4-BBD28CD1081D}" destId="{E0D519CD-BA10-448A-B0D0-CB7BE7F8D090}" srcOrd="3" destOrd="0" presId="urn:microsoft.com/office/officeart/2018/2/layout/IconCircleList"/>
    <dgm:cxn modelId="{908A8834-A72A-4E29-9099-E7D1B699F9D0}" type="presParOf" srcId="{F4F44251-A0FA-48C1-97CB-A4AF165AC2BD}" destId="{328B2E38-95C8-4933-855B-8BE64CC6D970}" srcOrd="11" destOrd="0" presId="urn:microsoft.com/office/officeart/2018/2/layout/IconCircleList"/>
    <dgm:cxn modelId="{5663028F-83D9-436B-90EA-444BB998E736}" type="presParOf" srcId="{F4F44251-A0FA-48C1-97CB-A4AF165AC2BD}" destId="{A693D1C9-04C9-467E-83FB-788C428A92ED}" srcOrd="12" destOrd="0" presId="urn:microsoft.com/office/officeart/2018/2/layout/IconCircleList"/>
    <dgm:cxn modelId="{9BF1AF68-C7C4-4531-B4CB-6EC11BE87620}" type="presParOf" srcId="{A693D1C9-04C9-467E-83FB-788C428A92ED}" destId="{0CF7C168-0659-42B5-BB35-3B404C73ACAA}" srcOrd="0" destOrd="0" presId="urn:microsoft.com/office/officeart/2018/2/layout/IconCircleList"/>
    <dgm:cxn modelId="{1F0E2761-1533-42A7-9387-44F08E3688BA}" type="presParOf" srcId="{A693D1C9-04C9-467E-83FB-788C428A92ED}" destId="{8379680C-278F-4AEC-A7CE-7A3DD3E933F9}" srcOrd="1" destOrd="0" presId="urn:microsoft.com/office/officeart/2018/2/layout/IconCircleList"/>
    <dgm:cxn modelId="{3396F75F-6DD5-487B-A0C5-658BC0994841}" type="presParOf" srcId="{A693D1C9-04C9-467E-83FB-788C428A92ED}" destId="{5F24CB35-7334-4828-A80E-45673F9ABA88}" srcOrd="2" destOrd="0" presId="urn:microsoft.com/office/officeart/2018/2/layout/IconCircleList"/>
    <dgm:cxn modelId="{EA04A27B-6494-4883-8D50-760B87067048}" type="presParOf" srcId="{A693D1C9-04C9-467E-83FB-788C428A92ED}" destId="{5AAB7D32-6948-4409-9237-0DA7EBCE304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020D0B-1C29-4685-957C-1C46AE7438E7}" type="doc">
      <dgm:prSet loTypeId="urn:microsoft.com/office/officeart/2008/layout/LinedList" loCatId="list" qsTypeId="urn:microsoft.com/office/officeart/2005/8/quickstyle/simple1#71" qsCatId="simple" csTypeId="urn:microsoft.com/office/officeart/2005/8/colors/colorful2#11" csCatId="colorful"/>
      <dgm:spPr/>
      <dgm:t>
        <a:bodyPr/>
        <a:lstStyle/>
        <a:p>
          <a:endParaRPr lang="en-US"/>
        </a:p>
      </dgm:t>
    </dgm:pt>
    <dgm:pt modelId="{383F32FA-F32E-4C3A-B7E5-696A614B26D1}">
      <dgm:prSet/>
      <dgm:spPr/>
      <dgm:t>
        <a:bodyPr/>
        <a:lstStyle/>
        <a:p>
          <a:r>
            <a:rPr lang="en-GB"/>
            <a:t>Risks of unethical storytelling</a:t>
          </a:r>
          <a:endParaRPr lang="en-US"/>
        </a:p>
      </dgm:t>
    </dgm:pt>
    <dgm:pt modelId="{E4A93786-4AEB-411D-A48A-7691CAA0AE79}" type="parTrans" cxnId="{3FE6C01D-2A58-4050-B5BA-6BC3229C17C2}">
      <dgm:prSet/>
      <dgm:spPr/>
      <dgm:t>
        <a:bodyPr/>
        <a:lstStyle/>
        <a:p>
          <a:endParaRPr lang="en-US"/>
        </a:p>
      </dgm:t>
    </dgm:pt>
    <dgm:pt modelId="{5C6CF153-AACC-4B5C-82F7-2A1D03BDF66D}" type="sibTrans" cxnId="{3FE6C01D-2A58-4050-B5BA-6BC3229C17C2}">
      <dgm:prSet/>
      <dgm:spPr/>
      <dgm:t>
        <a:bodyPr/>
        <a:lstStyle/>
        <a:p>
          <a:endParaRPr lang="en-US"/>
        </a:p>
      </dgm:t>
    </dgm:pt>
    <dgm:pt modelId="{D68DCAA5-CB8A-46B2-8ABF-0D7F7B2F325E}">
      <dgm:prSet/>
      <dgm:spPr/>
      <dgm:t>
        <a:bodyPr/>
        <a:lstStyle/>
        <a:p>
          <a:r>
            <a:rPr lang="en-GB"/>
            <a:t>Oversimplifying complex issues</a:t>
          </a:r>
          <a:endParaRPr lang="en-US"/>
        </a:p>
      </dgm:t>
    </dgm:pt>
    <dgm:pt modelId="{16554B4E-64B4-4441-AD7C-40B895EB93AA}" type="parTrans" cxnId="{F6D415F3-331C-46A6-A0B6-54ADE71FFB61}">
      <dgm:prSet/>
      <dgm:spPr/>
      <dgm:t>
        <a:bodyPr/>
        <a:lstStyle/>
        <a:p>
          <a:endParaRPr lang="en-US"/>
        </a:p>
      </dgm:t>
    </dgm:pt>
    <dgm:pt modelId="{AC7E4FD9-5DB6-4DEA-8872-AEBDF605119F}" type="sibTrans" cxnId="{F6D415F3-331C-46A6-A0B6-54ADE71FFB61}">
      <dgm:prSet/>
      <dgm:spPr/>
      <dgm:t>
        <a:bodyPr/>
        <a:lstStyle/>
        <a:p>
          <a:endParaRPr lang="en-US"/>
        </a:p>
      </dgm:t>
    </dgm:pt>
    <dgm:pt modelId="{0B88A0E7-6AA3-48C9-9B7D-9D4A6A04CF91}">
      <dgm:prSet/>
      <dgm:spPr/>
      <dgm:t>
        <a:bodyPr/>
        <a:lstStyle/>
        <a:p>
          <a:r>
            <a:rPr lang="en-GB"/>
            <a:t>Stigmatising certain groups</a:t>
          </a:r>
          <a:endParaRPr lang="en-US"/>
        </a:p>
      </dgm:t>
    </dgm:pt>
    <dgm:pt modelId="{60AD51BE-651D-4E74-84DF-5C0E49A07599}" type="parTrans" cxnId="{337B5529-652F-4F0D-A7C0-2E9E30E4FDFE}">
      <dgm:prSet/>
      <dgm:spPr/>
      <dgm:t>
        <a:bodyPr/>
        <a:lstStyle/>
        <a:p>
          <a:endParaRPr lang="en-US"/>
        </a:p>
      </dgm:t>
    </dgm:pt>
    <dgm:pt modelId="{573D0B7B-C02E-48C3-AE71-9780E7186528}" type="sibTrans" cxnId="{337B5529-652F-4F0D-A7C0-2E9E30E4FDFE}">
      <dgm:prSet/>
      <dgm:spPr/>
      <dgm:t>
        <a:bodyPr/>
        <a:lstStyle/>
        <a:p>
          <a:endParaRPr lang="en-US"/>
        </a:p>
      </dgm:t>
    </dgm:pt>
    <dgm:pt modelId="{C088FCF5-176F-41A6-AB88-3E2D35EDAFD5}">
      <dgm:prSet/>
      <dgm:spPr/>
      <dgm:t>
        <a:bodyPr/>
        <a:lstStyle/>
        <a:p>
          <a:r>
            <a:rPr lang="en-GB"/>
            <a:t>Using fear or shame</a:t>
          </a:r>
          <a:endParaRPr lang="en-US"/>
        </a:p>
      </dgm:t>
    </dgm:pt>
    <dgm:pt modelId="{1D36B065-5FC4-4F02-9C5A-73E01106052C}" type="parTrans" cxnId="{CB0FB025-A137-47E3-91E5-ED0A7466693B}">
      <dgm:prSet/>
      <dgm:spPr/>
      <dgm:t>
        <a:bodyPr/>
        <a:lstStyle/>
        <a:p>
          <a:endParaRPr lang="en-US"/>
        </a:p>
      </dgm:t>
    </dgm:pt>
    <dgm:pt modelId="{B587A6B2-1459-4872-A98D-D828C5A4D2CE}" type="sibTrans" cxnId="{CB0FB025-A137-47E3-91E5-ED0A7466693B}">
      <dgm:prSet/>
      <dgm:spPr/>
      <dgm:t>
        <a:bodyPr/>
        <a:lstStyle/>
        <a:p>
          <a:endParaRPr lang="en-US"/>
        </a:p>
      </dgm:t>
    </dgm:pt>
    <dgm:pt modelId="{3E2A0539-0BF1-4C76-96C9-3697B3C34C05}">
      <dgm:prSet/>
      <dgm:spPr/>
      <dgm:t>
        <a:bodyPr/>
        <a:lstStyle/>
        <a:p>
          <a:r>
            <a:rPr lang="en-GB"/>
            <a:t>Exploiting emotional vulnerability</a:t>
          </a:r>
          <a:endParaRPr lang="en-US"/>
        </a:p>
      </dgm:t>
    </dgm:pt>
    <dgm:pt modelId="{A11A6344-D65F-4D0E-B711-029D9D560631}" type="parTrans" cxnId="{462CEC8A-5F50-4E39-AA6F-FC08B84E991B}">
      <dgm:prSet/>
      <dgm:spPr/>
      <dgm:t>
        <a:bodyPr/>
        <a:lstStyle/>
        <a:p>
          <a:endParaRPr lang="en-US"/>
        </a:p>
      </dgm:t>
    </dgm:pt>
    <dgm:pt modelId="{A7932077-CFAD-4331-B931-3D069E303686}" type="sibTrans" cxnId="{462CEC8A-5F50-4E39-AA6F-FC08B84E991B}">
      <dgm:prSet/>
      <dgm:spPr/>
      <dgm:t>
        <a:bodyPr/>
        <a:lstStyle/>
        <a:p>
          <a:endParaRPr lang="en-US"/>
        </a:p>
      </dgm:t>
    </dgm:pt>
    <dgm:pt modelId="{BBC88501-8994-4C2B-94F2-8FBA8CA372BA}">
      <dgm:prSet/>
      <dgm:spPr/>
      <dgm:t>
        <a:bodyPr/>
        <a:lstStyle/>
        <a:p>
          <a:r>
            <a:rPr lang="en-GB"/>
            <a:t>Reinforcing stereotypes</a:t>
          </a:r>
          <a:endParaRPr lang="en-US"/>
        </a:p>
      </dgm:t>
    </dgm:pt>
    <dgm:pt modelId="{67735BEC-8596-42DF-B0AD-77CE2B505830}" type="parTrans" cxnId="{04D8E1B7-5541-4F37-AE8E-9D8FFA8493AF}">
      <dgm:prSet/>
      <dgm:spPr/>
      <dgm:t>
        <a:bodyPr/>
        <a:lstStyle/>
        <a:p>
          <a:endParaRPr lang="en-US"/>
        </a:p>
      </dgm:t>
    </dgm:pt>
    <dgm:pt modelId="{52AEE909-FA30-4428-9357-214D8DFC8315}" type="sibTrans" cxnId="{04D8E1B7-5541-4F37-AE8E-9D8FFA8493AF}">
      <dgm:prSet/>
      <dgm:spPr/>
      <dgm:t>
        <a:bodyPr/>
        <a:lstStyle/>
        <a:p>
          <a:endParaRPr lang="en-US"/>
        </a:p>
      </dgm:t>
    </dgm:pt>
    <dgm:pt modelId="{7A51455C-1938-4DE6-BF8D-4762B1FCE2D6}">
      <dgm:prSet/>
      <dgm:spPr/>
      <dgm:t>
        <a:bodyPr/>
        <a:lstStyle/>
        <a:p>
          <a:r>
            <a:rPr lang="en-GB"/>
            <a:t>Creating unrealistic expectations</a:t>
          </a:r>
          <a:endParaRPr lang="en-US"/>
        </a:p>
      </dgm:t>
    </dgm:pt>
    <dgm:pt modelId="{3E4A6C57-AE83-43EF-9BBB-8D21FFC10D1E}" type="parTrans" cxnId="{CFF6AABF-8457-431A-8305-411CF4EE4916}">
      <dgm:prSet/>
      <dgm:spPr/>
      <dgm:t>
        <a:bodyPr/>
        <a:lstStyle/>
        <a:p>
          <a:endParaRPr lang="en-US"/>
        </a:p>
      </dgm:t>
    </dgm:pt>
    <dgm:pt modelId="{DA0E19C5-A58B-42EC-ADB3-C9A868E44E09}" type="sibTrans" cxnId="{CFF6AABF-8457-431A-8305-411CF4EE4916}">
      <dgm:prSet/>
      <dgm:spPr/>
      <dgm:t>
        <a:bodyPr/>
        <a:lstStyle/>
        <a:p>
          <a:endParaRPr lang="en-US"/>
        </a:p>
      </dgm:t>
    </dgm:pt>
    <dgm:pt modelId="{0D246777-E439-4772-BF15-47B6C46685A0}" type="pres">
      <dgm:prSet presAssocID="{6B020D0B-1C29-4685-957C-1C46AE7438E7}" presName="vert0" presStyleCnt="0">
        <dgm:presLayoutVars>
          <dgm:dir/>
          <dgm:animOne val="branch"/>
          <dgm:animLvl val="lvl"/>
        </dgm:presLayoutVars>
      </dgm:prSet>
      <dgm:spPr/>
    </dgm:pt>
    <dgm:pt modelId="{4824CF4B-D007-4106-A162-B5E9884B6AC8}" type="pres">
      <dgm:prSet presAssocID="{383F32FA-F32E-4C3A-B7E5-696A614B26D1}" presName="thickLine" presStyleLbl="alignNode1" presStyleIdx="0" presStyleCnt="7"/>
      <dgm:spPr/>
    </dgm:pt>
    <dgm:pt modelId="{0EECFA81-5BB4-4AD3-BAD0-10EA6FD7D836}" type="pres">
      <dgm:prSet presAssocID="{383F32FA-F32E-4C3A-B7E5-696A614B26D1}" presName="horz1" presStyleCnt="0"/>
      <dgm:spPr/>
    </dgm:pt>
    <dgm:pt modelId="{5D01DC3C-C232-4291-9D90-A49085E6DFAA}" type="pres">
      <dgm:prSet presAssocID="{383F32FA-F32E-4C3A-B7E5-696A614B26D1}" presName="tx1" presStyleLbl="revTx" presStyleIdx="0" presStyleCnt="7"/>
      <dgm:spPr/>
    </dgm:pt>
    <dgm:pt modelId="{670E0F14-A961-4BB7-8979-96E96E00296C}" type="pres">
      <dgm:prSet presAssocID="{383F32FA-F32E-4C3A-B7E5-696A614B26D1}" presName="vert1" presStyleCnt="0"/>
      <dgm:spPr/>
    </dgm:pt>
    <dgm:pt modelId="{35E0DB56-A330-4DEA-BFE8-9389FB079B64}" type="pres">
      <dgm:prSet presAssocID="{D68DCAA5-CB8A-46B2-8ABF-0D7F7B2F325E}" presName="thickLine" presStyleLbl="alignNode1" presStyleIdx="1" presStyleCnt="7"/>
      <dgm:spPr/>
    </dgm:pt>
    <dgm:pt modelId="{C51D0D20-9809-4E26-BCDA-E13D0E6588FA}" type="pres">
      <dgm:prSet presAssocID="{D68DCAA5-CB8A-46B2-8ABF-0D7F7B2F325E}" presName="horz1" presStyleCnt="0"/>
      <dgm:spPr/>
    </dgm:pt>
    <dgm:pt modelId="{CE9E1A59-EEC9-4F26-AA86-B2612D6259D4}" type="pres">
      <dgm:prSet presAssocID="{D68DCAA5-CB8A-46B2-8ABF-0D7F7B2F325E}" presName="tx1" presStyleLbl="revTx" presStyleIdx="1" presStyleCnt="7"/>
      <dgm:spPr/>
    </dgm:pt>
    <dgm:pt modelId="{A26C8760-C69D-496E-BDBA-34483ADC2BEC}" type="pres">
      <dgm:prSet presAssocID="{D68DCAA5-CB8A-46B2-8ABF-0D7F7B2F325E}" presName="vert1" presStyleCnt="0"/>
      <dgm:spPr/>
    </dgm:pt>
    <dgm:pt modelId="{FD7CEEA4-3FA5-4138-BA1B-20DCBD1D19D1}" type="pres">
      <dgm:prSet presAssocID="{0B88A0E7-6AA3-48C9-9B7D-9D4A6A04CF91}" presName="thickLine" presStyleLbl="alignNode1" presStyleIdx="2" presStyleCnt="7"/>
      <dgm:spPr/>
    </dgm:pt>
    <dgm:pt modelId="{038CA3BC-0FA3-45D3-A24B-BD4DC614A37B}" type="pres">
      <dgm:prSet presAssocID="{0B88A0E7-6AA3-48C9-9B7D-9D4A6A04CF91}" presName="horz1" presStyleCnt="0"/>
      <dgm:spPr/>
    </dgm:pt>
    <dgm:pt modelId="{05D31293-555B-47FA-8596-20CA3385BEA6}" type="pres">
      <dgm:prSet presAssocID="{0B88A0E7-6AA3-48C9-9B7D-9D4A6A04CF91}" presName="tx1" presStyleLbl="revTx" presStyleIdx="2" presStyleCnt="7"/>
      <dgm:spPr/>
    </dgm:pt>
    <dgm:pt modelId="{60A9221C-B5B5-4AD9-9EE1-3C7039BA9CCD}" type="pres">
      <dgm:prSet presAssocID="{0B88A0E7-6AA3-48C9-9B7D-9D4A6A04CF91}" presName="vert1" presStyleCnt="0"/>
      <dgm:spPr/>
    </dgm:pt>
    <dgm:pt modelId="{69C116DA-2303-4396-B9A1-46B0F59E7E4C}" type="pres">
      <dgm:prSet presAssocID="{C088FCF5-176F-41A6-AB88-3E2D35EDAFD5}" presName="thickLine" presStyleLbl="alignNode1" presStyleIdx="3" presStyleCnt="7"/>
      <dgm:spPr/>
    </dgm:pt>
    <dgm:pt modelId="{06F233D8-CB88-4C9B-AF60-AD55DD42F318}" type="pres">
      <dgm:prSet presAssocID="{C088FCF5-176F-41A6-AB88-3E2D35EDAFD5}" presName="horz1" presStyleCnt="0"/>
      <dgm:spPr/>
    </dgm:pt>
    <dgm:pt modelId="{45EE695D-A67B-451A-A52C-702A8E2F25E8}" type="pres">
      <dgm:prSet presAssocID="{C088FCF5-176F-41A6-AB88-3E2D35EDAFD5}" presName="tx1" presStyleLbl="revTx" presStyleIdx="3" presStyleCnt="7"/>
      <dgm:spPr/>
    </dgm:pt>
    <dgm:pt modelId="{FC390E42-1E7B-4ABE-BEA5-A3E81FEAADD1}" type="pres">
      <dgm:prSet presAssocID="{C088FCF5-176F-41A6-AB88-3E2D35EDAFD5}" presName="vert1" presStyleCnt="0"/>
      <dgm:spPr/>
    </dgm:pt>
    <dgm:pt modelId="{75EF201C-431A-465B-8820-19407D6DF719}" type="pres">
      <dgm:prSet presAssocID="{3E2A0539-0BF1-4C76-96C9-3697B3C34C05}" presName="thickLine" presStyleLbl="alignNode1" presStyleIdx="4" presStyleCnt="7"/>
      <dgm:spPr/>
    </dgm:pt>
    <dgm:pt modelId="{80192A7A-0DD5-442C-BA35-A5B4607E3F0F}" type="pres">
      <dgm:prSet presAssocID="{3E2A0539-0BF1-4C76-96C9-3697B3C34C05}" presName="horz1" presStyleCnt="0"/>
      <dgm:spPr/>
    </dgm:pt>
    <dgm:pt modelId="{14C41DBD-60B9-411D-85E6-F591B884018E}" type="pres">
      <dgm:prSet presAssocID="{3E2A0539-0BF1-4C76-96C9-3697B3C34C05}" presName="tx1" presStyleLbl="revTx" presStyleIdx="4" presStyleCnt="7"/>
      <dgm:spPr/>
    </dgm:pt>
    <dgm:pt modelId="{DC43B21A-3A27-4BD1-B3FF-C6D4B2A98DFB}" type="pres">
      <dgm:prSet presAssocID="{3E2A0539-0BF1-4C76-96C9-3697B3C34C05}" presName="vert1" presStyleCnt="0"/>
      <dgm:spPr/>
    </dgm:pt>
    <dgm:pt modelId="{568040A4-A725-4C9A-B7AD-0CEF93160380}" type="pres">
      <dgm:prSet presAssocID="{BBC88501-8994-4C2B-94F2-8FBA8CA372BA}" presName="thickLine" presStyleLbl="alignNode1" presStyleIdx="5" presStyleCnt="7"/>
      <dgm:spPr/>
    </dgm:pt>
    <dgm:pt modelId="{E86B087D-8CF7-40E4-8A97-B6C3E0579191}" type="pres">
      <dgm:prSet presAssocID="{BBC88501-8994-4C2B-94F2-8FBA8CA372BA}" presName="horz1" presStyleCnt="0"/>
      <dgm:spPr/>
    </dgm:pt>
    <dgm:pt modelId="{9E30FC6F-7664-4E60-821F-2EB3D5013C9D}" type="pres">
      <dgm:prSet presAssocID="{BBC88501-8994-4C2B-94F2-8FBA8CA372BA}" presName="tx1" presStyleLbl="revTx" presStyleIdx="5" presStyleCnt="7"/>
      <dgm:spPr/>
    </dgm:pt>
    <dgm:pt modelId="{5B1BF3D3-7F1A-4E70-84DE-8BE811577371}" type="pres">
      <dgm:prSet presAssocID="{BBC88501-8994-4C2B-94F2-8FBA8CA372BA}" presName="vert1" presStyleCnt="0"/>
      <dgm:spPr/>
    </dgm:pt>
    <dgm:pt modelId="{4E3138B7-899A-4300-B90B-9D3C306E1930}" type="pres">
      <dgm:prSet presAssocID="{7A51455C-1938-4DE6-BF8D-4762B1FCE2D6}" presName="thickLine" presStyleLbl="alignNode1" presStyleIdx="6" presStyleCnt="7"/>
      <dgm:spPr/>
    </dgm:pt>
    <dgm:pt modelId="{8B26DE74-F1A4-45E6-B52D-EEF80D2C2840}" type="pres">
      <dgm:prSet presAssocID="{7A51455C-1938-4DE6-BF8D-4762B1FCE2D6}" presName="horz1" presStyleCnt="0"/>
      <dgm:spPr/>
    </dgm:pt>
    <dgm:pt modelId="{2126401F-D1D2-492F-A1AA-209B7F3D0624}" type="pres">
      <dgm:prSet presAssocID="{7A51455C-1938-4DE6-BF8D-4762B1FCE2D6}" presName="tx1" presStyleLbl="revTx" presStyleIdx="6" presStyleCnt="7"/>
      <dgm:spPr/>
    </dgm:pt>
    <dgm:pt modelId="{6E1FBF04-6FBD-4B0E-9497-5C96537C0C87}" type="pres">
      <dgm:prSet presAssocID="{7A51455C-1938-4DE6-BF8D-4762B1FCE2D6}" presName="vert1" presStyleCnt="0"/>
      <dgm:spPr/>
    </dgm:pt>
  </dgm:ptLst>
  <dgm:cxnLst>
    <dgm:cxn modelId="{3FE6C01D-2A58-4050-B5BA-6BC3229C17C2}" srcId="{6B020D0B-1C29-4685-957C-1C46AE7438E7}" destId="{383F32FA-F32E-4C3A-B7E5-696A614B26D1}" srcOrd="0" destOrd="0" parTransId="{E4A93786-4AEB-411D-A48A-7691CAA0AE79}" sibTransId="{5C6CF153-AACC-4B5C-82F7-2A1D03BDF66D}"/>
    <dgm:cxn modelId="{F03F1F22-5F20-4C37-AD0E-BC35C8D7DE64}" type="presOf" srcId="{3E2A0539-0BF1-4C76-96C9-3697B3C34C05}" destId="{14C41DBD-60B9-411D-85E6-F591B884018E}" srcOrd="0" destOrd="0" presId="urn:microsoft.com/office/officeart/2008/layout/LinedList"/>
    <dgm:cxn modelId="{CB0FB025-A137-47E3-91E5-ED0A7466693B}" srcId="{6B020D0B-1C29-4685-957C-1C46AE7438E7}" destId="{C088FCF5-176F-41A6-AB88-3E2D35EDAFD5}" srcOrd="3" destOrd="0" parTransId="{1D36B065-5FC4-4F02-9C5A-73E01106052C}" sibTransId="{B587A6B2-1459-4872-A98D-D828C5A4D2CE}"/>
    <dgm:cxn modelId="{337B5529-652F-4F0D-A7C0-2E9E30E4FDFE}" srcId="{6B020D0B-1C29-4685-957C-1C46AE7438E7}" destId="{0B88A0E7-6AA3-48C9-9B7D-9D4A6A04CF91}" srcOrd="2" destOrd="0" parTransId="{60AD51BE-651D-4E74-84DF-5C0E49A07599}" sibTransId="{573D0B7B-C02E-48C3-AE71-9780E7186528}"/>
    <dgm:cxn modelId="{02073F33-DA60-45F3-B636-578E8F98B9B4}" type="presOf" srcId="{383F32FA-F32E-4C3A-B7E5-696A614B26D1}" destId="{5D01DC3C-C232-4291-9D90-A49085E6DFAA}" srcOrd="0" destOrd="0" presId="urn:microsoft.com/office/officeart/2008/layout/LinedList"/>
    <dgm:cxn modelId="{96550C67-4497-4C22-889D-013B56892F4B}" type="presOf" srcId="{C088FCF5-176F-41A6-AB88-3E2D35EDAFD5}" destId="{45EE695D-A67B-451A-A52C-702A8E2F25E8}" srcOrd="0" destOrd="0" presId="urn:microsoft.com/office/officeart/2008/layout/LinedList"/>
    <dgm:cxn modelId="{61DB3B54-0A83-4EA6-8F28-54B994FF6813}" type="presOf" srcId="{BBC88501-8994-4C2B-94F2-8FBA8CA372BA}" destId="{9E30FC6F-7664-4E60-821F-2EB3D5013C9D}" srcOrd="0" destOrd="0" presId="urn:microsoft.com/office/officeart/2008/layout/LinedList"/>
    <dgm:cxn modelId="{A8F89A84-7855-4D26-A838-04F2553861B0}" type="presOf" srcId="{6B020D0B-1C29-4685-957C-1C46AE7438E7}" destId="{0D246777-E439-4772-BF15-47B6C46685A0}" srcOrd="0" destOrd="0" presId="urn:microsoft.com/office/officeart/2008/layout/LinedList"/>
    <dgm:cxn modelId="{D9912B89-D50E-4FAE-BAD8-6921B871C0A5}" type="presOf" srcId="{D68DCAA5-CB8A-46B2-8ABF-0D7F7B2F325E}" destId="{CE9E1A59-EEC9-4F26-AA86-B2612D6259D4}" srcOrd="0" destOrd="0" presId="urn:microsoft.com/office/officeart/2008/layout/LinedList"/>
    <dgm:cxn modelId="{462CEC8A-5F50-4E39-AA6F-FC08B84E991B}" srcId="{6B020D0B-1C29-4685-957C-1C46AE7438E7}" destId="{3E2A0539-0BF1-4C76-96C9-3697B3C34C05}" srcOrd="4" destOrd="0" parTransId="{A11A6344-D65F-4D0E-B711-029D9D560631}" sibTransId="{A7932077-CFAD-4331-B931-3D069E303686}"/>
    <dgm:cxn modelId="{E25F619B-A435-4F8F-A63A-F3CE890A5D58}" type="presOf" srcId="{0B88A0E7-6AA3-48C9-9B7D-9D4A6A04CF91}" destId="{05D31293-555B-47FA-8596-20CA3385BEA6}" srcOrd="0" destOrd="0" presId="urn:microsoft.com/office/officeart/2008/layout/LinedList"/>
    <dgm:cxn modelId="{04D8E1B7-5541-4F37-AE8E-9D8FFA8493AF}" srcId="{6B020D0B-1C29-4685-957C-1C46AE7438E7}" destId="{BBC88501-8994-4C2B-94F2-8FBA8CA372BA}" srcOrd="5" destOrd="0" parTransId="{67735BEC-8596-42DF-B0AD-77CE2B505830}" sibTransId="{52AEE909-FA30-4428-9357-214D8DFC8315}"/>
    <dgm:cxn modelId="{CFF6AABF-8457-431A-8305-411CF4EE4916}" srcId="{6B020D0B-1C29-4685-957C-1C46AE7438E7}" destId="{7A51455C-1938-4DE6-BF8D-4762B1FCE2D6}" srcOrd="6" destOrd="0" parTransId="{3E4A6C57-AE83-43EF-9BBB-8D21FFC10D1E}" sibTransId="{DA0E19C5-A58B-42EC-ADB3-C9A868E44E09}"/>
    <dgm:cxn modelId="{F6D415F3-331C-46A6-A0B6-54ADE71FFB61}" srcId="{6B020D0B-1C29-4685-957C-1C46AE7438E7}" destId="{D68DCAA5-CB8A-46B2-8ABF-0D7F7B2F325E}" srcOrd="1" destOrd="0" parTransId="{16554B4E-64B4-4441-AD7C-40B895EB93AA}" sibTransId="{AC7E4FD9-5DB6-4DEA-8872-AEBDF605119F}"/>
    <dgm:cxn modelId="{F8D277FA-7CF1-4716-98EE-9CE5E10AF35C}" type="presOf" srcId="{7A51455C-1938-4DE6-BF8D-4762B1FCE2D6}" destId="{2126401F-D1D2-492F-A1AA-209B7F3D0624}" srcOrd="0" destOrd="0" presId="urn:microsoft.com/office/officeart/2008/layout/LinedList"/>
    <dgm:cxn modelId="{D98D93DD-6344-4718-8B18-6C99345EF6E5}" type="presParOf" srcId="{0D246777-E439-4772-BF15-47B6C46685A0}" destId="{4824CF4B-D007-4106-A162-B5E9884B6AC8}" srcOrd="0" destOrd="0" presId="urn:microsoft.com/office/officeart/2008/layout/LinedList"/>
    <dgm:cxn modelId="{F44DEA22-A771-4418-A994-A853FB4A3606}" type="presParOf" srcId="{0D246777-E439-4772-BF15-47B6C46685A0}" destId="{0EECFA81-5BB4-4AD3-BAD0-10EA6FD7D836}" srcOrd="1" destOrd="0" presId="urn:microsoft.com/office/officeart/2008/layout/LinedList"/>
    <dgm:cxn modelId="{5B42C0EF-FD4E-4FCA-90A7-5610CD1E56EC}" type="presParOf" srcId="{0EECFA81-5BB4-4AD3-BAD0-10EA6FD7D836}" destId="{5D01DC3C-C232-4291-9D90-A49085E6DFAA}" srcOrd="0" destOrd="0" presId="urn:microsoft.com/office/officeart/2008/layout/LinedList"/>
    <dgm:cxn modelId="{67D49139-A8FB-417B-97AD-C0FCA01E9514}" type="presParOf" srcId="{0EECFA81-5BB4-4AD3-BAD0-10EA6FD7D836}" destId="{670E0F14-A961-4BB7-8979-96E96E00296C}" srcOrd="1" destOrd="0" presId="urn:microsoft.com/office/officeart/2008/layout/LinedList"/>
    <dgm:cxn modelId="{8E04E226-886A-4556-BE1D-5D48A72DDA97}" type="presParOf" srcId="{0D246777-E439-4772-BF15-47B6C46685A0}" destId="{35E0DB56-A330-4DEA-BFE8-9389FB079B64}" srcOrd="2" destOrd="0" presId="urn:microsoft.com/office/officeart/2008/layout/LinedList"/>
    <dgm:cxn modelId="{8EC63676-CDF3-432F-8944-EC72E3554946}" type="presParOf" srcId="{0D246777-E439-4772-BF15-47B6C46685A0}" destId="{C51D0D20-9809-4E26-BCDA-E13D0E6588FA}" srcOrd="3" destOrd="0" presId="urn:microsoft.com/office/officeart/2008/layout/LinedList"/>
    <dgm:cxn modelId="{62F54096-811D-4B5A-8D1D-9625368EA9CD}" type="presParOf" srcId="{C51D0D20-9809-4E26-BCDA-E13D0E6588FA}" destId="{CE9E1A59-EEC9-4F26-AA86-B2612D6259D4}" srcOrd="0" destOrd="0" presId="urn:microsoft.com/office/officeart/2008/layout/LinedList"/>
    <dgm:cxn modelId="{C4FFFE2A-52CC-42EE-971F-441EA0E7F78A}" type="presParOf" srcId="{C51D0D20-9809-4E26-BCDA-E13D0E6588FA}" destId="{A26C8760-C69D-496E-BDBA-34483ADC2BEC}" srcOrd="1" destOrd="0" presId="urn:microsoft.com/office/officeart/2008/layout/LinedList"/>
    <dgm:cxn modelId="{D1F98CEE-827A-42CD-AE6E-F663A1343083}" type="presParOf" srcId="{0D246777-E439-4772-BF15-47B6C46685A0}" destId="{FD7CEEA4-3FA5-4138-BA1B-20DCBD1D19D1}" srcOrd="4" destOrd="0" presId="urn:microsoft.com/office/officeart/2008/layout/LinedList"/>
    <dgm:cxn modelId="{E120BA4E-C245-45EE-8823-74D2AB7CA794}" type="presParOf" srcId="{0D246777-E439-4772-BF15-47B6C46685A0}" destId="{038CA3BC-0FA3-45D3-A24B-BD4DC614A37B}" srcOrd="5" destOrd="0" presId="urn:microsoft.com/office/officeart/2008/layout/LinedList"/>
    <dgm:cxn modelId="{9B58D970-027C-4B3F-A33C-D8BF9DB199E2}" type="presParOf" srcId="{038CA3BC-0FA3-45D3-A24B-BD4DC614A37B}" destId="{05D31293-555B-47FA-8596-20CA3385BEA6}" srcOrd="0" destOrd="0" presId="urn:microsoft.com/office/officeart/2008/layout/LinedList"/>
    <dgm:cxn modelId="{BFDFAA0D-F0CB-42AE-B789-2C9242C53DBA}" type="presParOf" srcId="{038CA3BC-0FA3-45D3-A24B-BD4DC614A37B}" destId="{60A9221C-B5B5-4AD9-9EE1-3C7039BA9CCD}" srcOrd="1" destOrd="0" presId="urn:microsoft.com/office/officeart/2008/layout/LinedList"/>
    <dgm:cxn modelId="{D7C0767C-1C81-4076-AB04-430E6ED4C291}" type="presParOf" srcId="{0D246777-E439-4772-BF15-47B6C46685A0}" destId="{69C116DA-2303-4396-B9A1-46B0F59E7E4C}" srcOrd="6" destOrd="0" presId="urn:microsoft.com/office/officeart/2008/layout/LinedList"/>
    <dgm:cxn modelId="{9A6FE885-DFEC-4BCE-A86B-D55B10C6C2F7}" type="presParOf" srcId="{0D246777-E439-4772-BF15-47B6C46685A0}" destId="{06F233D8-CB88-4C9B-AF60-AD55DD42F318}" srcOrd="7" destOrd="0" presId="urn:microsoft.com/office/officeart/2008/layout/LinedList"/>
    <dgm:cxn modelId="{3BC858C4-DA0E-4361-8E20-65708994AF7A}" type="presParOf" srcId="{06F233D8-CB88-4C9B-AF60-AD55DD42F318}" destId="{45EE695D-A67B-451A-A52C-702A8E2F25E8}" srcOrd="0" destOrd="0" presId="urn:microsoft.com/office/officeart/2008/layout/LinedList"/>
    <dgm:cxn modelId="{2A899535-2641-4471-8C89-F7AB246C412F}" type="presParOf" srcId="{06F233D8-CB88-4C9B-AF60-AD55DD42F318}" destId="{FC390E42-1E7B-4ABE-BEA5-A3E81FEAADD1}" srcOrd="1" destOrd="0" presId="urn:microsoft.com/office/officeart/2008/layout/LinedList"/>
    <dgm:cxn modelId="{664CE6FE-18C0-4E0E-87B4-241C53E64B82}" type="presParOf" srcId="{0D246777-E439-4772-BF15-47B6C46685A0}" destId="{75EF201C-431A-465B-8820-19407D6DF719}" srcOrd="8" destOrd="0" presId="urn:microsoft.com/office/officeart/2008/layout/LinedList"/>
    <dgm:cxn modelId="{01891ECD-5AFD-4AB0-8E5A-DB2F3039F928}" type="presParOf" srcId="{0D246777-E439-4772-BF15-47B6C46685A0}" destId="{80192A7A-0DD5-442C-BA35-A5B4607E3F0F}" srcOrd="9" destOrd="0" presId="urn:microsoft.com/office/officeart/2008/layout/LinedList"/>
    <dgm:cxn modelId="{3D1ED3DE-07F2-4804-A324-32CC6A290DCB}" type="presParOf" srcId="{80192A7A-0DD5-442C-BA35-A5B4607E3F0F}" destId="{14C41DBD-60B9-411D-85E6-F591B884018E}" srcOrd="0" destOrd="0" presId="urn:microsoft.com/office/officeart/2008/layout/LinedList"/>
    <dgm:cxn modelId="{D488280B-77E5-4A5E-A5FB-8FE359B3AD5D}" type="presParOf" srcId="{80192A7A-0DD5-442C-BA35-A5B4607E3F0F}" destId="{DC43B21A-3A27-4BD1-B3FF-C6D4B2A98DFB}" srcOrd="1" destOrd="0" presId="urn:microsoft.com/office/officeart/2008/layout/LinedList"/>
    <dgm:cxn modelId="{07F74F12-2A2A-4C1E-AC7B-67BCA7219A78}" type="presParOf" srcId="{0D246777-E439-4772-BF15-47B6C46685A0}" destId="{568040A4-A725-4C9A-B7AD-0CEF93160380}" srcOrd="10" destOrd="0" presId="urn:microsoft.com/office/officeart/2008/layout/LinedList"/>
    <dgm:cxn modelId="{81F048BF-6E66-4FA6-A1CD-0AB2B5FCC3BE}" type="presParOf" srcId="{0D246777-E439-4772-BF15-47B6C46685A0}" destId="{E86B087D-8CF7-40E4-8A97-B6C3E0579191}" srcOrd="11" destOrd="0" presId="urn:microsoft.com/office/officeart/2008/layout/LinedList"/>
    <dgm:cxn modelId="{3C9C376B-43CA-4245-A98E-8FBBB65D0837}" type="presParOf" srcId="{E86B087D-8CF7-40E4-8A97-B6C3E0579191}" destId="{9E30FC6F-7664-4E60-821F-2EB3D5013C9D}" srcOrd="0" destOrd="0" presId="urn:microsoft.com/office/officeart/2008/layout/LinedList"/>
    <dgm:cxn modelId="{E105581E-CDAE-414C-B84D-A5D712662A00}" type="presParOf" srcId="{E86B087D-8CF7-40E4-8A97-B6C3E0579191}" destId="{5B1BF3D3-7F1A-4E70-84DE-8BE811577371}" srcOrd="1" destOrd="0" presId="urn:microsoft.com/office/officeart/2008/layout/LinedList"/>
    <dgm:cxn modelId="{3D5624BA-E84C-4CF7-89F3-568713710956}" type="presParOf" srcId="{0D246777-E439-4772-BF15-47B6C46685A0}" destId="{4E3138B7-899A-4300-B90B-9D3C306E1930}" srcOrd="12" destOrd="0" presId="urn:microsoft.com/office/officeart/2008/layout/LinedList"/>
    <dgm:cxn modelId="{A7B70B14-4905-4FDA-84E9-B764728E2A83}" type="presParOf" srcId="{0D246777-E439-4772-BF15-47B6C46685A0}" destId="{8B26DE74-F1A4-45E6-B52D-EEF80D2C2840}" srcOrd="13" destOrd="0" presId="urn:microsoft.com/office/officeart/2008/layout/LinedList"/>
    <dgm:cxn modelId="{48FD2ADA-B719-4679-A2E7-9AB798B9F11F}" type="presParOf" srcId="{8B26DE74-F1A4-45E6-B52D-EEF80D2C2840}" destId="{2126401F-D1D2-492F-A1AA-209B7F3D0624}" srcOrd="0" destOrd="0" presId="urn:microsoft.com/office/officeart/2008/layout/LinedList"/>
    <dgm:cxn modelId="{39CC8C0A-4B44-4AA5-BF29-AC378CB09F4B}" type="presParOf" srcId="{8B26DE74-F1A4-45E6-B52D-EEF80D2C2840}" destId="{6E1FBF04-6FBD-4B0E-9497-5C96537C0C8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144100A-A72D-4270-8A29-6DFDD5DA2325}" type="doc">
      <dgm:prSet loTypeId="urn:microsoft.com/office/officeart/2008/layout/LinedList" loCatId="list" qsTypeId="urn:microsoft.com/office/officeart/2005/8/quickstyle/simple1#79" qsCatId="simple" csTypeId="urn:microsoft.com/office/officeart/2005/8/colors/accent1_2#39" csCatId="accent1"/>
      <dgm:spPr/>
      <dgm:t>
        <a:bodyPr/>
        <a:lstStyle/>
        <a:p>
          <a:endParaRPr lang="en-US"/>
        </a:p>
      </dgm:t>
    </dgm:pt>
    <dgm:pt modelId="{7A75A5B8-B907-445D-BB8B-D3618584C41C}">
      <dgm:prSet/>
      <dgm:spPr/>
      <dgm:t>
        <a:bodyPr/>
        <a:lstStyle/>
        <a:p>
          <a:r>
            <a:rPr lang="en-GB"/>
            <a:t>Does the story respect the dignity of the people involved?</a:t>
          </a:r>
          <a:endParaRPr lang="en-US"/>
        </a:p>
      </dgm:t>
    </dgm:pt>
    <dgm:pt modelId="{F4B27663-3FBE-445B-969F-C69A98746345}" type="parTrans" cxnId="{772CE663-EE02-4A9A-8FD2-C6D255DF6F39}">
      <dgm:prSet/>
      <dgm:spPr/>
      <dgm:t>
        <a:bodyPr/>
        <a:lstStyle/>
        <a:p>
          <a:endParaRPr lang="en-US"/>
        </a:p>
      </dgm:t>
    </dgm:pt>
    <dgm:pt modelId="{E1B44C4B-3762-40F8-AEA6-C51F1D9F7D57}" type="sibTrans" cxnId="{772CE663-EE02-4A9A-8FD2-C6D255DF6F39}">
      <dgm:prSet/>
      <dgm:spPr/>
      <dgm:t>
        <a:bodyPr/>
        <a:lstStyle/>
        <a:p>
          <a:endParaRPr lang="en-US"/>
        </a:p>
      </dgm:t>
    </dgm:pt>
    <dgm:pt modelId="{E419B7D0-8D76-4AFB-8C55-738D7DA65668}">
      <dgm:prSet/>
      <dgm:spPr/>
      <dgm:t>
        <a:bodyPr/>
        <a:lstStyle/>
        <a:p>
          <a:r>
            <a:rPr lang="en-GB"/>
            <a:t>Are the characters represented fairly and accurately?</a:t>
          </a:r>
          <a:endParaRPr lang="en-US"/>
        </a:p>
      </dgm:t>
    </dgm:pt>
    <dgm:pt modelId="{DA35BF57-6BD6-4F16-9F72-852638FD6ED3}" type="parTrans" cxnId="{DFE5B9B8-2444-4AE4-AF1F-FC836EB9ADDD}">
      <dgm:prSet/>
      <dgm:spPr/>
      <dgm:t>
        <a:bodyPr/>
        <a:lstStyle/>
        <a:p>
          <a:endParaRPr lang="en-US"/>
        </a:p>
      </dgm:t>
    </dgm:pt>
    <dgm:pt modelId="{BDEDDF34-BDEA-45B7-B3CB-EEA62A08BAFF}" type="sibTrans" cxnId="{DFE5B9B8-2444-4AE4-AF1F-FC836EB9ADDD}">
      <dgm:prSet/>
      <dgm:spPr/>
      <dgm:t>
        <a:bodyPr/>
        <a:lstStyle/>
        <a:p>
          <a:endParaRPr lang="en-US"/>
        </a:p>
      </dgm:t>
    </dgm:pt>
    <dgm:pt modelId="{73495E4D-CB02-4C42-A1EB-4424C66CF692}">
      <dgm:prSet/>
      <dgm:spPr/>
      <dgm:t>
        <a:bodyPr/>
        <a:lstStyle/>
        <a:p>
          <a:r>
            <a:rPr lang="en-GB"/>
            <a:t>Does the story avoid stigma or blame?</a:t>
          </a:r>
          <a:endParaRPr lang="en-US"/>
        </a:p>
      </dgm:t>
    </dgm:pt>
    <dgm:pt modelId="{17E59D39-BCB8-49F8-B2C7-0DB3AB6C0D95}" type="parTrans" cxnId="{E70F01B6-1A28-4E04-914F-D001A021B6D6}">
      <dgm:prSet/>
      <dgm:spPr/>
      <dgm:t>
        <a:bodyPr/>
        <a:lstStyle/>
        <a:p>
          <a:endParaRPr lang="en-US"/>
        </a:p>
      </dgm:t>
    </dgm:pt>
    <dgm:pt modelId="{7E473C10-4E34-4935-882C-935F642C1269}" type="sibTrans" cxnId="{E70F01B6-1A28-4E04-914F-D001A021B6D6}">
      <dgm:prSet/>
      <dgm:spPr/>
      <dgm:t>
        <a:bodyPr/>
        <a:lstStyle/>
        <a:p>
          <a:endParaRPr lang="en-US"/>
        </a:p>
      </dgm:t>
    </dgm:pt>
    <dgm:pt modelId="{A96F816F-A55D-4A06-8755-7E2E259CE86D}">
      <dgm:prSet/>
      <dgm:spPr/>
      <dgm:t>
        <a:bodyPr/>
        <a:lstStyle/>
        <a:p>
          <a:r>
            <a:rPr lang="en-GB"/>
            <a:t>Is the emotional tone appropriate?</a:t>
          </a:r>
          <a:endParaRPr lang="en-US"/>
        </a:p>
      </dgm:t>
    </dgm:pt>
    <dgm:pt modelId="{B3199E05-F64D-4720-A395-0ABF67703C27}" type="parTrans" cxnId="{438844A3-6AC7-4299-BC84-4298C6AB3D9C}">
      <dgm:prSet/>
      <dgm:spPr/>
      <dgm:t>
        <a:bodyPr/>
        <a:lstStyle/>
        <a:p>
          <a:endParaRPr lang="en-US"/>
        </a:p>
      </dgm:t>
    </dgm:pt>
    <dgm:pt modelId="{5593690F-DD21-413C-AC22-3C8570D851B3}" type="sibTrans" cxnId="{438844A3-6AC7-4299-BC84-4298C6AB3D9C}">
      <dgm:prSet/>
      <dgm:spPr/>
      <dgm:t>
        <a:bodyPr/>
        <a:lstStyle/>
        <a:p>
          <a:endParaRPr lang="en-US"/>
        </a:p>
      </dgm:t>
    </dgm:pt>
    <dgm:pt modelId="{0E9EA5C0-F792-43B1-8898-B1255150C049}">
      <dgm:prSet/>
      <dgm:spPr/>
      <dgm:t>
        <a:bodyPr/>
        <a:lstStyle/>
        <a:p>
          <a:r>
            <a:rPr lang="en-GB"/>
            <a:t>Does the story empower the audience?</a:t>
          </a:r>
          <a:endParaRPr lang="en-US"/>
        </a:p>
      </dgm:t>
    </dgm:pt>
    <dgm:pt modelId="{6CFF8584-615B-4AB1-82BF-65A9865DC150}" type="parTrans" cxnId="{FE98213E-AAB5-486A-9E00-CB6965889337}">
      <dgm:prSet/>
      <dgm:spPr/>
      <dgm:t>
        <a:bodyPr/>
        <a:lstStyle/>
        <a:p>
          <a:endParaRPr lang="en-US"/>
        </a:p>
      </dgm:t>
    </dgm:pt>
    <dgm:pt modelId="{ED8822A6-F8BB-430E-968B-0F131765DF15}" type="sibTrans" cxnId="{FE98213E-AAB5-486A-9E00-CB6965889337}">
      <dgm:prSet/>
      <dgm:spPr/>
      <dgm:t>
        <a:bodyPr/>
        <a:lstStyle/>
        <a:p>
          <a:endParaRPr lang="en-US"/>
        </a:p>
      </dgm:t>
    </dgm:pt>
    <dgm:pt modelId="{69F7CFEC-EC45-4C4D-A55A-590D04180D16}">
      <dgm:prSet/>
      <dgm:spPr/>
      <dgm:t>
        <a:bodyPr/>
        <a:lstStyle/>
        <a:p>
          <a:r>
            <a:rPr lang="en-GB"/>
            <a:t>Is the call to action realistic and voluntary?</a:t>
          </a:r>
          <a:endParaRPr lang="en-US"/>
        </a:p>
      </dgm:t>
    </dgm:pt>
    <dgm:pt modelId="{F562E245-B99C-45C1-A6CB-AD08D81C8228}" type="parTrans" cxnId="{86D56566-6ED1-4D99-A3E3-EB8C1F584ED7}">
      <dgm:prSet/>
      <dgm:spPr/>
      <dgm:t>
        <a:bodyPr/>
        <a:lstStyle/>
        <a:p>
          <a:endParaRPr lang="en-US"/>
        </a:p>
      </dgm:t>
    </dgm:pt>
    <dgm:pt modelId="{B2BEB29B-1EEB-47DC-BB56-F6C235BF81E7}" type="sibTrans" cxnId="{86D56566-6ED1-4D99-A3E3-EB8C1F584ED7}">
      <dgm:prSet/>
      <dgm:spPr/>
      <dgm:t>
        <a:bodyPr/>
        <a:lstStyle/>
        <a:p>
          <a:endParaRPr lang="en-US"/>
        </a:p>
      </dgm:t>
    </dgm:pt>
    <dgm:pt modelId="{54CD88DA-5E2E-471A-8F91-47DD9B6BA547}" type="pres">
      <dgm:prSet presAssocID="{F144100A-A72D-4270-8A29-6DFDD5DA2325}" presName="vert0" presStyleCnt="0">
        <dgm:presLayoutVars>
          <dgm:dir/>
          <dgm:animOne val="branch"/>
          <dgm:animLvl val="lvl"/>
        </dgm:presLayoutVars>
      </dgm:prSet>
      <dgm:spPr/>
    </dgm:pt>
    <dgm:pt modelId="{8810BD88-0C16-4136-ABBF-DB51E73DD961}" type="pres">
      <dgm:prSet presAssocID="{7A75A5B8-B907-445D-BB8B-D3618584C41C}" presName="thickLine" presStyleLbl="alignNode1" presStyleIdx="0" presStyleCnt="6"/>
      <dgm:spPr/>
    </dgm:pt>
    <dgm:pt modelId="{C4E5C520-2EAA-4892-856A-5EF8864D35D4}" type="pres">
      <dgm:prSet presAssocID="{7A75A5B8-B907-445D-BB8B-D3618584C41C}" presName="horz1" presStyleCnt="0"/>
      <dgm:spPr/>
    </dgm:pt>
    <dgm:pt modelId="{524B4240-6905-404E-A277-41F9631AE84D}" type="pres">
      <dgm:prSet presAssocID="{7A75A5B8-B907-445D-BB8B-D3618584C41C}" presName="tx1" presStyleLbl="revTx" presStyleIdx="0" presStyleCnt="6"/>
      <dgm:spPr/>
    </dgm:pt>
    <dgm:pt modelId="{6D540841-287F-4186-8210-0FC0F5EDA466}" type="pres">
      <dgm:prSet presAssocID="{7A75A5B8-B907-445D-BB8B-D3618584C41C}" presName="vert1" presStyleCnt="0"/>
      <dgm:spPr/>
    </dgm:pt>
    <dgm:pt modelId="{AACF859F-83D6-44B2-B8B0-CF0165993BB8}" type="pres">
      <dgm:prSet presAssocID="{E419B7D0-8D76-4AFB-8C55-738D7DA65668}" presName="thickLine" presStyleLbl="alignNode1" presStyleIdx="1" presStyleCnt="6"/>
      <dgm:spPr/>
    </dgm:pt>
    <dgm:pt modelId="{2800FF57-B46B-4C07-B95A-21E674A923DF}" type="pres">
      <dgm:prSet presAssocID="{E419B7D0-8D76-4AFB-8C55-738D7DA65668}" presName="horz1" presStyleCnt="0"/>
      <dgm:spPr/>
    </dgm:pt>
    <dgm:pt modelId="{2A9F0EB1-2201-4391-8F62-09DBBDC9EA9C}" type="pres">
      <dgm:prSet presAssocID="{E419B7D0-8D76-4AFB-8C55-738D7DA65668}" presName="tx1" presStyleLbl="revTx" presStyleIdx="1" presStyleCnt="6"/>
      <dgm:spPr/>
    </dgm:pt>
    <dgm:pt modelId="{FA5FAD81-429F-4C60-B92D-FA0B86FCE0D2}" type="pres">
      <dgm:prSet presAssocID="{E419B7D0-8D76-4AFB-8C55-738D7DA65668}" presName="vert1" presStyleCnt="0"/>
      <dgm:spPr/>
    </dgm:pt>
    <dgm:pt modelId="{BD085BD0-86EE-4739-84FF-434833C6EEEB}" type="pres">
      <dgm:prSet presAssocID="{73495E4D-CB02-4C42-A1EB-4424C66CF692}" presName="thickLine" presStyleLbl="alignNode1" presStyleIdx="2" presStyleCnt="6"/>
      <dgm:spPr/>
    </dgm:pt>
    <dgm:pt modelId="{1A35EFFE-8AAC-408F-812D-E67F756796DD}" type="pres">
      <dgm:prSet presAssocID="{73495E4D-CB02-4C42-A1EB-4424C66CF692}" presName="horz1" presStyleCnt="0"/>
      <dgm:spPr/>
    </dgm:pt>
    <dgm:pt modelId="{D63367D2-F3B6-4FC0-BE06-8C218362752D}" type="pres">
      <dgm:prSet presAssocID="{73495E4D-CB02-4C42-A1EB-4424C66CF692}" presName="tx1" presStyleLbl="revTx" presStyleIdx="2" presStyleCnt="6"/>
      <dgm:spPr/>
    </dgm:pt>
    <dgm:pt modelId="{0111057D-BAFC-4F76-9104-7A4CF5A554B2}" type="pres">
      <dgm:prSet presAssocID="{73495E4D-CB02-4C42-A1EB-4424C66CF692}" presName="vert1" presStyleCnt="0"/>
      <dgm:spPr/>
    </dgm:pt>
    <dgm:pt modelId="{9F12FF3D-674E-4741-91D7-1099A26F3066}" type="pres">
      <dgm:prSet presAssocID="{A96F816F-A55D-4A06-8755-7E2E259CE86D}" presName="thickLine" presStyleLbl="alignNode1" presStyleIdx="3" presStyleCnt="6"/>
      <dgm:spPr/>
    </dgm:pt>
    <dgm:pt modelId="{A86D5493-313C-4A04-A3B1-ADFA9C82425A}" type="pres">
      <dgm:prSet presAssocID="{A96F816F-A55D-4A06-8755-7E2E259CE86D}" presName="horz1" presStyleCnt="0"/>
      <dgm:spPr/>
    </dgm:pt>
    <dgm:pt modelId="{A8E8807A-8D39-4242-8EB6-DCA7C52595A9}" type="pres">
      <dgm:prSet presAssocID="{A96F816F-A55D-4A06-8755-7E2E259CE86D}" presName="tx1" presStyleLbl="revTx" presStyleIdx="3" presStyleCnt="6"/>
      <dgm:spPr/>
    </dgm:pt>
    <dgm:pt modelId="{1F767A29-B3FA-4396-9E87-F31C9625D1FB}" type="pres">
      <dgm:prSet presAssocID="{A96F816F-A55D-4A06-8755-7E2E259CE86D}" presName="vert1" presStyleCnt="0"/>
      <dgm:spPr/>
    </dgm:pt>
    <dgm:pt modelId="{757F8708-6957-48FD-AB93-F7974D00D4BC}" type="pres">
      <dgm:prSet presAssocID="{0E9EA5C0-F792-43B1-8898-B1255150C049}" presName="thickLine" presStyleLbl="alignNode1" presStyleIdx="4" presStyleCnt="6"/>
      <dgm:spPr/>
    </dgm:pt>
    <dgm:pt modelId="{4704C615-9152-4191-97A3-0827C4A08A0C}" type="pres">
      <dgm:prSet presAssocID="{0E9EA5C0-F792-43B1-8898-B1255150C049}" presName="horz1" presStyleCnt="0"/>
      <dgm:spPr/>
    </dgm:pt>
    <dgm:pt modelId="{A2FA96BB-D017-4158-8E19-EC415BA6730C}" type="pres">
      <dgm:prSet presAssocID="{0E9EA5C0-F792-43B1-8898-B1255150C049}" presName="tx1" presStyleLbl="revTx" presStyleIdx="4" presStyleCnt="6"/>
      <dgm:spPr/>
    </dgm:pt>
    <dgm:pt modelId="{DDFAC27B-8218-4A06-BBB7-09B3CCF3FCBB}" type="pres">
      <dgm:prSet presAssocID="{0E9EA5C0-F792-43B1-8898-B1255150C049}" presName="vert1" presStyleCnt="0"/>
      <dgm:spPr/>
    </dgm:pt>
    <dgm:pt modelId="{9D39F950-D72B-4828-B13F-D1D3F0849A0D}" type="pres">
      <dgm:prSet presAssocID="{69F7CFEC-EC45-4C4D-A55A-590D04180D16}" presName="thickLine" presStyleLbl="alignNode1" presStyleIdx="5" presStyleCnt="6"/>
      <dgm:spPr/>
    </dgm:pt>
    <dgm:pt modelId="{55E70ED8-D597-4CE6-B2A6-53884616AF3B}" type="pres">
      <dgm:prSet presAssocID="{69F7CFEC-EC45-4C4D-A55A-590D04180D16}" presName="horz1" presStyleCnt="0"/>
      <dgm:spPr/>
    </dgm:pt>
    <dgm:pt modelId="{FCA842C8-449A-4DB9-8675-4D5B8EBCFAC4}" type="pres">
      <dgm:prSet presAssocID="{69F7CFEC-EC45-4C4D-A55A-590D04180D16}" presName="tx1" presStyleLbl="revTx" presStyleIdx="5" presStyleCnt="6"/>
      <dgm:spPr/>
    </dgm:pt>
    <dgm:pt modelId="{1A62B319-25F3-415C-AC79-32B9AE24732E}" type="pres">
      <dgm:prSet presAssocID="{69F7CFEC-EC45-4C4D-A55A-590D04180D16}" presName="vert1" presStyleCnt="0"/>
      <dgm:spPr/>
    </dgm:pt>
  </dgm:ptLst>
  <dgm:cxnLst>
    <dgm:cxn modelId="{FE98213E-AAB5-486A-9E00-CB6965889337}" srcId="{F144100A-A72D-4270-8A29-6DFDD5DA2325}" destId="{0E9EA5C0-F792-43B1-8898-B1255150C049}" srcOrd="4" destOrd="0" parTransId="{6CFF8584-615B-4AB1-82BF-65A9865DC150}" sibTransId="{ED8822A6-F8BB-430E-968B-0F131765DF15}"/>
    <dgm:cxn modelId="{CC236661-64ED-4D30-8F38-E3AFCF11FB53}" type="presOf" srcId="{E419B7D0-8D76-4AFB-8C55-738D7DA65668}" destId="{2A9F0EB1-2201-4391-8F62-09DBBDC9EA9C}" srcOrd="0" destOrd="0" presId="urn:microsoft.com/office/officeart/2008/layout/LinedList"/>
    <dgm:cxn modelId="{772CE663-EE02-4A9A-8FD2-C6D255DF6F39}" srcId="{F144100A-A72D-4270-8A29-6DFDD5DA2325}" destId="{7A75A5B8-B907-445D-BB8B-D3618584C41C}" srcOrd="0" destOrd="0" parTransId="{F4B27663-3FBE-445B-969F-C69A98746345}" sibTransId="{E1B44C4B-3762-40F8-AEA6-C51F1D9F7D57}"/>
    <dgm:cxn modelId="{86D56566-6ED1-4D99-A3E3-EB8C1F584ED7}" srcId="{F144100A-A72D-4270-8A29-6DFDD5DA2325}" destId="{69F7CFEC-EC45-4C4D-A55A-590D04180D16}" srcOrd="5" destOrd="0" parTransId="{F562E245-B99C-45C1-A6CB-AD08D81C8228}" sibTransId="{B2BEB29B-1EEB-47DC-BB56-F6C235BF81E7}"/>
    <dgm:cxn modelId="{16C44967-4142-498D-8EBC-FD43D2D01261}" type="presOf" srcId="{A96F816F-A55D-4A06-8755-7E2E259CE86D}" destId="{A8E8807A-8D39-4242-8EB6-DCA7C52595A9}" srcOrd="0" destOrd="0" presId="urn:microsoft.com/office/officeart/2008/layout/LinedList"/>
    <dgm:cxn modelId="{1D446E6B-7533-4C36-B731-4FE312D6BDF0}" type="presOf" srcId="{73495E4D-CB02-4C42-A1EB-4424C66CF692}" destId="{D63367D2-F3B6-4FC0-BE06-8C218362752D}" srcOrd="0" destOrd="0" presId="urn:microsoft.com/office/officeart/2008/layout/LinedList"/>
    <dgm:cxn modelId="{D5B0C675-0DED-49CF-84F6-5BC1DA1D14F1}" type="presOf" srcId="{F144100A-A72D-4270-8A29-6DFDD5DA2325}" destId="{54CD88DA-5E2E-471A-8F91-47DD9B6BA547}" srcOrd="0" destOrd="0" presId="urn:microsoft.com/office/officeart/2008/layout/LinedList"/>
    <dgm:cxn modelId="{1EB75E5A-C3E4-4F7B-8836-0BF8A986AC25}" type="presOf" srcId="{69F7CFEC-EC45-4C4D-A55A-590D04180D16}" destId="{FCA842C8-449A-4DB9-8675-4D5B8EBCFAC4}" srcOrd="0" destOrd="0" presId="urn:microsoft.com/office/officeart/2008/layout/LinedList"/>
    <dgm:cxn modelId="{438844A3-6AC7-4299-BC84-4298C6AB3D9C}" srcId="{F144100A-A72D-4270-8A29-6DFDD5DA2325}" destId="{A96F816F-A55D-4A06-8755-7E2E259CE86D}" srcOrd="3" destOrd="0" parTransId="{B3199E05-F64D-4720-A395-0ABF67703C27}" sibTransId="{5593690F-DD21-413C-AC22-3C8570D851B3}"/>
    <dgm:cxn modelId="{57DDB5A4-9BD1-457E-97BE-11ACB1BAF4A9}" type="presOf" srcId="{0E9EA5C0-F792-43B1-8898-B1255150C049}" destId="{A2FA96BB-D017-4158-8E19-EC415BA6730C}" srcOrd="0" destOrd="0" presId="urn:microsoft.com/office/officeart/2008/layout/LinedList"/>
    <dgm:cxn modelId="{E70F01B6-1A28-4E04-914F-D001A021B6D6}" srcId="{F144100A-A72D-4270-8A29-6DFDD5DA2325}" destId="{73495E4D-CB02-4C42-A1EB-4424C66CF692}" srcOrd="2" destOrd="0" parTransId="{17E59D39-BCB8-49F8-B2C7-0DB3AB6C0D95}" sibTransId="{7E473C10-4E34-4935-882C-935F642C1269}"/>
    <dgm:cxn modelId="{DFE5B9B8-2444-4AE4-AF1F-FC836EB9ADDD}" srcId="{F144100A-A72D-4270-8A29-6DFDD5DA2325}" destId="{E419B7D0-8D76-4AFB-8C55-738D7DA65668}" srcOrd="1" destOrd="0" parTransId="{DA35BF57-6BD6-4F16-9F72-852638FD6ED3}" sibTransId="{BDEDDF34-BDEA-45B7-B3CB-EEA62A08BAFF}"/>
    <dgm:cxn modelId="{B1F5B7F6-907D-496B-95CE-F66CF8E7BEE3}" type="presOf" srcId="{7A75A5B8-B907-445D-BB8B-D3618584C41C}" destId="{524B4240-6905-404E-A277-41F9631AE84D}" srcOrd="0" destOrd="0" presId="urn:microsoft.com/office/officeart/2008/layout/LinedList"/>
    <dgm:cxn modelId="{63B05576-71C1-41F2-AD91-1DEA4C96B832}" type="presParOf" srcId="{54CD88DA-5E2E-471A-8F91-47DD9B6BA547}" destId="{8810BD88-0C16-4136-ABBF-DB51E73DD961}" srcOrd="0" destOrd="0" presId="urn:microsoft.com/office/officeart/2008/layout/LinedList"/>
    <dgm:cxn modelId="{42FCFFE0-0208-4EC9-BC7F-30B92F403782}" type="presParOf" srcId="{54CD88DA-5E2E-471A-8F91-47DD9B6BA547}" destId="{C4E5C520-2EAA-4892-856A-5EF8864D35D4}" srcOrd="1" destOrd="0" presId="urn:microsoft.com/office/officeart/2008/layout/LinedList"/>
    <dgm:cxn modelId="{D0D4E0F8-F441-4061-9224-89A990835F66}" type="presParOf" srcId="{C4E5C520-2EAA-4892-856A-5EF8864D35D4}" destId="{524B4240-6905-404E-A277-41F9631AE84D}" srcOrd="0" destOrd="0" presId="urn:microsoft.com/office/officeart/2008/layout/LinedList"/>
    <dgm:cxn modelId="{52DB2471-27B8-41A2-A2EB-BFBABCA397FF}" type="presParOf" srcId="{C4E5C520-2EAA-4892-856A-5EF8864D35D4}" destId="{6D540841-287F-4186-8210-0FC0F5EDA466}" srcOrd="1" destOrd="0" presId="urn:microsoft.com/office/officeart/2008/layout/LinedList"/>
    <dgm:cxn modelId="{00C0B0A1-0C97-4921-B089-B4107B397064}" type="presParOf" srcId="{54CD88DA-5E2E-471A-8F91-47DD9B6BA547}" destId="{AACF859F-83D6-44B2-B8B0-CF0165993BB8}" srcOrd="2" destOrd="0" presId="urn:microsoft.com/office/officeart/2008/layout/LinedList"/>
    <dgm:cxn modelId="{D8273624-E2EC-4DFB-9DA2-71BA62D48FDB}" type="presParOf" srcId="{54CD88DA-5E2E-471A-8F91-47DD9B6BA547}" destId="{2800FF57-B46B-4C07-B95A-21E674A923DF}" srcOrd="3" destOrd="0" presId="urn:microsoft.com/office/officeart/2008/layout/LinedList"/>
    <dgm:cxn modelId="{15E7C663-0DF0-4C65-93BB-78004DEDA728}" type="presParOf" srcId="{2800FF57-B46B-4C07-B95A-21E674A923DF}" destId="{2A9F0EB1-2201-4391-8F62-09DBBDC9EA9C}" srcOrd="0" destOrd="0" presId="urn:microsoft.com/office/officeart/2008/layout/LinedList"/>
    <dgm:cxn modelId="{E3637C3F-3E55-432F-9AC0-14BE6030DC11}" type="presParOf" srcId="{2800FF57-B46B-4C07-B95A-21E674A923DF}" destId="{FA5FAD81-429F-4C60-B92D-FA0B86FCE0D2}" srcOrd="1" destOrd="0" presId="urn:microsoft.com/office/officeart/2008/layout/LinedList"/>
    <dgm:cxn modelId="{4457D7D3-0959-4B31-AE4D-0B403B3E5DAD}" type="presParOf" srcId="{54CD88DA-5E2E-471A-8F91-47DD9B6BA547}" destId="{BD085BD0-86EE-4739-84FF-434833C6EEEB}" srcOrd="4" destOrd="0" presId="urn:microsoft.com/office/officeart/2008/layout/LinedList"/>
    <dgm:cxn modelId="{CDDCED5D-3B95-4D4D-8749-59CC8434E5AD}" type="presParOf" srcId="{54CD88DA-5E2E-471A-8F91-47DD9B6BA547}" destId="{1A35EFFE-8AAC-408F-812D-E67F756796DD}" srcOrd="5" destOrd="0" presId="urn:microsoft.com/office/officeart/2008/layout/LinedList"/>
    <dgm:cxn modelId="{2CB55F29-1480-49F0-B3AC-085DC1B2DD35}" type="presParOf" srcId="{1A35EFFE-8AAC-408F-812D-E67F756796DD}" destId="{D63367D2-F3B6-4FC0-BE06-8C218362752D}" srcOrd="0" destOrd="0" presId="urn:microsoft.com/office/officeart/2008/layout/LinedList"/>
    <dgm:cxn modelId="{C001699C-68BA-44CE-BB25-666B98EF9373}" type="presParOf" srcId="{1A35EFFE-8AAC-408F-812D-E67F756796DD}" destId="{0111057D-BAFC-4F76-9104-7A4CF5A554B2}" srcOrd="1" destOrd="0" presId="urn:microsoft.com/office/officeart/2008/layout/LinedList"/>
    <dgm:cxn modelId="{3E7121D0-09DB-4EA7-829A-ED16458B1C20}" type="presParOf" srcId="{54CD88DA-5E2E-471A-8F91-47DD9B6BA547}" destId="{9F12FF3D-674E-4741-91D7-1099A26F3066}" srcOrd="6" destOrd="0" presId="urn:microsoft.com/office/officeart/2008/layout/LinedList"/>
    <dgm:cxn modelId="{F5665A78-15CA-4D62-96DE-4527945CD03B}" type="presParOf" srcId="{54CD88DA-5E2E-471A-8F91-47DD9B6BA547}" destId="{A86D5493-313C-4A04-A3B1-ADFA9C82425A}" srcOrd="7" destOrd="0" presId="urn:microsoft.com/office/officeart/2008/layout/LinedList"/>
    <dgm:cxn modelId="{85FF8B1E-1493-4363-81AD-92B7269F1032}" type="presParOf" srcId="{A86D5493-313C-4A04-A3B1-ADFA9C82425A}" destId="{A8E8807A-8D39-4242-8EB6-DCA7C52595A9}" srcOrd="0" destOrd="0" presId="urn:microsoft.com/office/officeart/2008/layout/LinedList"/>
    <dgm:cxn modelId="{561A555D-1105-430B-A89F-B5178DE849CE}" type="presParOf" srcId="{A86D5493-313C-4A04-A3B1-ADFA9C82425A}" destId="{1F767A29-B3FA-4396-9E87-F31C9625D1FB}" srcOrd="1" destOrd="0" presId="urn:microsoft.com/office/officeart/2008/layout/LinedList"/>
    <dgm:cxn modelId="{3E8F6B23-5528-4115-B8BB-2051671C5D48}" type="presParOf" srcId="{54CD88DA-5E2E-471A-8F91-47DD9B6BA547}" destId="{757F8708-6957-48FD-AB93-F7974D00D4BC}" srcOrd="8" destOrd="0" presId="urn:microsoft.com/office/officeart/2008/layout/LinedList"/>
    <dgm:cxn modelId="{9C3A8C74-62AE-4A20-8C45-6F8C45D134F3}" type="presParOf" srcId="{54CD88DA-5E2E-471A-8F91-47DD9B6BA547}" destId="{4704C615-9152-4191-97A3-0827C4A08A0C}" srcOrd="9" destOrd="0" presId="urn:microsoft.com/office/officeart/2008/layout/LinedList"/>
    <dgm:cxn modelId="{63614563-B051-4DD7-9FC5-590CF05C3BD9}" type="presParOf" srcId="{4704C615-9152-4191-97A3-0827C4A08A0C}" destId="{A2FA96BB-D017-4158-8E19-EC415BA6730C}" srcOrd="0" destOrd="0" presId="urn:microsoft.com/office/officeart/2008/layout/LinedList"/>
    <dgm:cxn modelId="{EB9E8E10-00F7-428F-AFE6-3C52B730DC75}" type="presParOf" srcId="{4704C615-9152-4191-97A3-0827C4A08A0C}" destId="{DDFAC27B-8218-4A06-BBB7-09B3CCF3FCBB}" srcOrd="1" destOrd="0" presId="urn:microsoft.com/office/officeart/2008/layout/LinedList"/>
    <dgm:cxn modelId="{F1B56F8B-7D40-439B-B69C-C94278378D8D}" type="presParOf" srcId="{54CD88DA-5E2E-471A-8F91-47DD9B6BA547}" destId="{9D39F950-D72B-4828-B13F-D1D3F0849A0D}" srcOrd="10" destOrd="0" presId="urn:microsoft.com/office/officeart/2008/layout/LinedList"/>
    <dgm:cxn modelId="{A5B49743-0097-47A0-AE17-4DDC48B29305}" type="presParOf" srcId="{54CD88DA-5E2E-471A-8F91-47DD9B6BA547}" destId="{55E70ED8-D597-4CE6-B2A6-53884616AF3B}" srcOrd="11" destOrd="0" presId="urn:microsoft.com/office/officeart/2008/layout/LinedList"/>
    <dgm:cxn modelId="{FC46D208-C167-4506-99C8-DE60039789FE}" type="presParOf" srcId="{55E70ED8-D597-4CE6-B2A6-53884616AF3B}" destId="{FCA842C8-449A-4DB9-8675-4D5B8EBCFAC4}" srcOrd="0" destOrd="0" presId="urn:microsoft.com/office/officeart/2008/layout/LinedList"/>
    <dgm:cxn modelId="{A03FEE8A-6FE2-49C1-8BDC-EAABAAA82C0C}" type="presParOf" srcId="{55E70ED8-D597-4CE6-B2A6-53884616AF3B}" destId="{1A62B319-25F3-415C-AC79-32B9AE24732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9ECF58E-5BB5-44B9-B4A5-13684517D2F3}" type="doc">
      <dgm:prSet loTypeId="urn:microsoft.com/office/officeart/2005/8/layout/vProcess5" loCatId="process" qsTypeId="urn:microsoft.com/office/officeart/2005/8/quickstyle/simple1#95" qsCatId="simple" csTypeId="urn:microsoft.com/office/officeart/2005/8/colors/colorful2#15" csCatId="colorful"/>
      <dgm:spPr/>
      <dgm:t>
        <a:bodyPr/>
        <a:lstStyle/>
        <a:p>
          <a:endParaRPr lang="en-US"/>
        </a:p>
      </dgm:t>
    </dgm:pt>
    <dgm:pt modelId="{88E35D01-395A-4069-B416-78BFD716524E}">
      <dgm:prSet/>
      <dgm:spPr/>
      <dgm:t>
        <a:bodyPr/>
        <a:lstStyle/>
        <a:p>
          <a:r>
            <a:rPr lang="en-GB"/>
            <a:t>Macro influencers — celebrities, public figures</a:t>
          </a:r>
          <a:endParaRPr lang="en-US"/>
        </a:p>
      </dgm:t>
    </dgm:pt>
    <dgm:pt modelId="{7AC9272A-6E85-4DC6-901A-48C38D72F701}" type="parTrans" cxnId="{834074C6-7CEB-433C-B45E-CF792BA73F83}">
      <dgm:prSet/>
      <dgm:spPr/>
      <dgm:t>
        <a:bodyPr/>
        <a:lstStyle/>
        <a:p>
          <a:endParaRPr lang="en-US"/>
        </a:p>
      </dgm:t>
    </dgm:pt>
    <dgm:pt modelId="{26CF497A-3A9B-40EC-A97D-6C86A5760DDB}" type="sibTrans" cxnId="{834074C6-7CEB-433C-B45E-CF792BA73F83}">
      <dgm:prSet/>
      <dgm:spPr/>
      <dgm:t>
        <a:bodyPr/>
        <a:lstStyle/>
        <a:p>
          <a:endParaRPr lang="en-US"/>
        </a:p>
      </dgm:t>
    </dgm:pt>
    <dgm:pt modelId="{0853AB85-A98C-4693-8BF1-9E4CAF3C3203}">
      <dgm:prSet/>
      <dgm:spPr/>
      <dgm:t>
        <a:bodyPr/>
        <a:lstStyle/>
        <a:p>
          <a:r>
            <a:rPr lang="en-GB"/>
            <a:t>Micro influencers — niche communities, local leaders</a:t>
          </a:r>
          <a:endParaRPr lang="en-US"/>
        </a:p>
      </dgm:t>
    </dgm:pt>
    <dgm:pt modelId="{E0F69B20-8816-4D87-9CEC-A96475FDCD79}" type="parTrans" cxnId="{32164B74-C226-42F2-BF5F-4CD215EB90FA}">
      <dgm:prSet/>
      <dgm:spPr/>
      <dgm:t>
        <a:bodyPr/>
        <a:lstStyle/>
        <a:p>
          <a:endParaRPr lang="en-US"/>
        </a:p>
      </dgm:t>
    </dgm:pt>
    <dgm:pt modelId="{92420E7B-B138-468D-B91B-8BCC21DE246F}" type="sibTrans" cxnId="{32164B74-C226-42F2-BF5F-4CD215EB90FA}">
      <dgm:prSet/>
      <dgm:spPr/>
      <dgm:t>
        <a:bodyPr/>
        <a:lstStyle/>
        <a:p>
          <a:endParaRPr lang="en-US"/>
        </a:p>
      </dgm:t>
    </dgm:pt>
    <dgm:pt modelId="{CB95F74C-0F7C-4EFC-9E90-A59737A868EE}">
      <dgm:prSet/>
      <dgm:spPr/>
      <dgm:t>
        <a:bodyPr/>
        <a:lstStyle/>
        <a:p>
          <a:r>
            <a:rPr lang="en-GB"/>
            <a:t>Peer influencers — friends, classmates, colleagues</a:t>
          </a:r>
          <a:endParaRPr lang="en-US"/>
        </a:p>
      </dgm:t>
    </dgm:pt>
    <dgm:pt modelId="{77519289-4E20-4BF6-8FC7-D68464CBCC11}" type="parTrans" cxnId="{BC3AB5AE-2C5D-491B-A7EB-A11509F256CC}">
      <dgm:prSet/>
      <dgm:spPr/>
      <dgm:t>
        <a:bodyPr/>
        <a:lstStyle/>
        <a:p>
          <a:endParaRPr lang="en-US"/>
        </a:p>
      </dgm:t>
    </dgm:pt>
    <dgm:pt modelId="{938E81AA-BA96-48E5-8745-EB371B31D1B9}" type="sibTrans" cxnId="{BC3AB5AE-2C5D-491B-A7EB-A11509F256CC}">
      <dgm:prSet/>
      <dgm:spPr/>
      <dgm:t>
        <a:bodyPr/>
        <a:lstStyle/>
        <a:p>
          <a:endParaRPr lang="en-US"/>
        </a:p>
      </dgm:t>
    </dgm:pt>
    <dgm:pt modelId="{D08D5A2F-FDC6-4217-A622-9D02C38D0549}">
      <dgm:prSet/>
      <dgm:spPr/>
      <dgm:t>
        <a:bodyPr/>
        <a:lstStyle/>
        <a:p>
          <a:r>
            <a:rPr lang="en-GB"/>
            <a:t>Community influencers — activists, volunteers, local champions</a:t>
          </a:r>
          <a:endParaRPr lang="en-US"/>
        </a:p>
      </dgm:t>
    </dgm:pt>
    <dgm:pt modelId="{74922468-9025-44F7-90C0-684C8D0E5B71}" type="parTrans" cxnId="{04E982A7-B838-474D-85EA-A3B144DCDDF6}">
      <dgm:prSet/>
      <dgm:spPr/>
      <dgm:t>
        <a:bodyPr/>
        <a:lstStyle/>
        <a:p>
          <a:endParaRPr lang="en-US"/>
        </a:p>
      </dgm:t>
    </dgm:pt>
    <dgm:pt modelId="{C86F869A-B111-4EF9-9A78-77E196CDF009}" type="sibTrans" cxnId="{04E982A7-B838-474D-85EA-A3B144DCDDF6}">
      <dgm:prSet/>
      <dgm:spPr/>
      <dgm:t>
        <a:bodyPr/>
        <a:lstStyle/>
        <a:p>
          <a:endParaRPr lang="en-US"/>
        </a:p>
      </dgm:t>
    </dgm:pt>
    <dgm:pt modelId="{8557E099-9479-4415-BBD6-77B5CA90907C}" type="pres">
      <dgm:prSet presAssocID="{C9ECF58E-5BB5-44B9-B4A5-13684517D2F3}" presName="outerComposite" presStyleCnt="0">
        <dgm:presLayoutVars>
          <dgm:chMax val="5"/>
          <dgm:dir/>
          <dgm:resizeHandles val="exact"/>
        </dgm:presLayoutVars>
      </dgm:prSet>
      <dgm:spPr/>
    </dgm:pt>
    <dgm:pt modelId="{FC5711FF-D45F-4B5F-8A36-4614EB759574}" type="pres">
      <dgm:prSet presAssocID="{C9ECF58E-5BB5-44B9-B4A5-13684517D2F3}" presName="dummyMaxCanvas" presStyleCnt="0">
        <dgm:presLayoutVars/>
      </dgm:prSet>
      <dgm:spPr/>
    </dgm:pt>
    <dgm:pt modelId="{42C4611B-8C67-4D8C-B981-27991305077F}" type="pres">
      <dgm:prSet presAssocID="{C9ECF58E-5BB5-44B9-B4A5-13684517D2F3}" presName="FourNodes_1" presStyleLbl="node1" presStyleIdx="0" presStyleCnt="4">
        <dgm:presLayoutVars>
          <dgm:bulletEnabled val="1"/>
        </dgm:presLayoutVars>
      </dgm:prSet>
      <dgm:spPr/>
    </dgm:pt>
    <dgm:pt modelId="{BB0D8B2B-D1B7-4F31-835A-BA5C0DFB3040}" type="pres">
      <dgm:prSet presAssocID="{C9ECF58E-5BB5-44B9-B4A5-13684517D2F3}" presName="FourNodes_2" presStyleLbl="node1" presStyleIdx="1" presStyleCnt="4">
        <dgm:presLayoutVars>
          <dgm:bulletEnabled val="1"/>
        </dgm:presLayoutVars>
      </dgm:prSet>
      <dgm:spPr/>
    </dgm:pt>
    <dgm:pt modelId="{494DD196-8261-4357-97EF-7EBC793E9C2B}" type="pres">
      <dgm:prSet presAssocID="{C9ECF58E-5BB5-44B9-B4A5-13684517D2F3}" presName="FourNodes_3" presStyleLbl="node1" presStyleIdx="2" presStyleCnt="4">
        <dgm:presLayoutVars>
          <dgm:bulletEnabled val="1"/>
        </dgm:presLayoutVars>
      </dgm:prSet>
      <dgm:spPr/>
    </dgm:pt>
    <dgm:pt modelId="{3A52943C-7CEC-4042-9FA7-30B7347C8B1C}" type="pres">
      <dgm:prSet presAssocID="{C9ECF58E-5BB5-44B9-B4A5-13684517D2F3}" presName="FourNodes_4" presStyleLbl="node1" presStyleIdx="3" presStyleCnt="4">
        <dgm:presLayoutVars>
          <dgm:bulletEnabled val="1"/>
        </dgm:presLayoutVars>
      </dgm:prSet>
      <dgm:spPr/>
    </dgm:pt>
    <dgm:pt modelId="{022052C3-FD8D-4C3A-AEA4-E574477FFEE4}" type="pres">
      <dgm:prSet presAssocID="{C9ECF58E-5BB5-44B9-B4A5-13684517D2F3}" presName="FourConn_1-2" presStyleLbl="fgAccFollowNode1" presStyleIdx="0" presStyleCnt="3">
        <dgm:presLayoutVars>
          <dgm:bulletEnabled val="1"/>
        </dgm:presLayoutVars>
      </dgm:prSet>
      <dgm:spPr/>
    </dgm:pt>
    <dgm:pt modelId="{2E5C0B73-BC9A-47D7-9D77-72C3F1339DE4}" type="pres">
      <dgm:prSet presAssocID="{C9ECF58E-5BB5-44B9-B4A5-13684517D2F3}" presName="FourConn_2-3" presStyleLbl="fgAccFollowNode1" presStyleIdx="1" presStyleCnt="3">
        <dgm:presLayoutVars>
          <dgm:bulletEnabled val="1"/>
        </dgm:presLayoutVars>
      </dgm:prSet>
      <dgm:spPr/>
    </dgm:pt>
    <dgm:pt modelId="{ECFE30B5-C3BA-4E32-8A7E-FF0AFF2C1E4E}" type="pres">
      <dgm:prSet presAssocID="{C9ECF58E-5BB5-44B9-B4A5-13684517D2F3}" presName="FourConn_3-4" presStyleLbl="fgAccFollowNode1" presStyleIdx="2" presStyleCnt="3">
        <dgm:presLayoutVars>
          <dgm:bulletEnabled val="1"/>
        </dgm:presLayoutVars>
      </dgm:prSet>
      <dgm:spPr/>
    </dgm:pt>
    <dgm:pt modelId="{FD0DFFB5-5F39-4D24-8602-4BC3DA687A28}" type="pres">
      <dgm:prSet presAssocID="{C9ECF58E-5BB5-44B9-B4A5-13684517D2F3}" presName="FourNodes_1_text" presStyleLbl="node1" presStyleIdx="3" presStyleCnt="4">
        <dgm:presLayoutVars>
          <dgm:bulletEnabled val="1"/>
        </dgm:presLayoutVars>
      </dgm:prSet>
      <dgm:spPr/>
    </dgm:pt>
    <dgm:pt modelId="{16387776-0F61-4448-B249-92D683057712}" type="pres">
      <dgm:prSet presAssocID="{C9ECF58E-5BB5-44B9-B4A5-13684517D2F3}" presName="FourNodes_2_text" presStyleLbl="node1" presStyleIdx="3" presStyleCnt="4">
        <dgm:presLayoutVars>
          <dgm:bulletEnabled val="1"/>
        </dgm:presLayoutVars>
      </dgm:prSet>
      <dgm:spPr/>
    </dgm:pt>
    <dgm:pt modelId="{1EAEE0B9-3B6B-49EE-A6BB-CA8E3837F80C}" type="pres">
      <dgm:prSet presAssocID="{C9ECF58E-5BB5-44B9-B4A5-13684517D2F3}" presName="FourNodes_3_text" presStyleLbl="node1" presStyleIdx="3" presStyleCnt="4">
        <dgm:presLayoutVars>
          <dgm:bulletEnabled val="1"/>
        </dgm:presLayoutVars>
      </dgm:prSet>
      <dgm:spPr/>
    </dgm:pt>
    <dgm:pt modelId="{7DFFA905-1DAB-434C-AAC4-C5A32DECBA66}" type="pres">
      <dgm:prSet presAssocID="{C9ECF58E-5BB5-44B9-B4A5-13684517D2F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50DFE0C-FD97-4BBD-849F-1D039A4EA28C}" type="presOf" srcId="{26CF497A-3A9B-40EC-A97D-6C86A5760DDB}" destId="{022052C3-FD8D-4C3A-AEA4-E574477FFEE4}" srcOrd="0" destOrd="0" presId="urn:microsoft.com/office/officeart/2005/8/layout/vProcess5"/>
    <dgm:cxn modelId="{A91A3026-4264-413A-81C1-4ECD8F1129D7}" type="presOf" srcId="{938E81AA-BA96-48E5-8745-EB371B31D1B9}" destId="{ECFE30B5-C3BA-4E32-8A7E-FF0AFF2C1E4E}" srcOrd="0" destOrd="0" presId="urn:microsoft.com/office/officeart/2005/8/layout/vProcess5"/>
    <dgm:cxn modelId="{B3DFC239-224B-4167-933A-A956F7DBF7A5}" type="presOf" srcId="{C9ECF58E-5BB5-44B9-B4A5-13684517D2F3}" destId="{8557E099-9479-4415-BBD6-77B5CA90907C}" srcOrd="0" destOrd="0" presId="urn:microsoft.com/office/officeart/2005/8/layout/vProcess5"/>
    <dgm:cxn modelId="{3E364B5D-45E4-4CAC-966D-3B063E2477CD}" type="presOf" srcId="{D08D5A2F-FDC6-4217-A622-9D02C38D0549}" destId="{3A52943C-7CEC-4042-9FA7-30B7347C8B1C}" srcOrd="0" destOrd="0" presId="urn:microsoft.com/office/officeart/2005/8/layout/vProcess5"/>
    <dgm:cxn modelId="{62D1145E-F0FD-416B-8AAC-95F64709188B}" type="presOf" srcId="{88E35D01-395A-4069-B416-78BFD716524E}" destId="{FD0DFFB5-5F39-4D24-8602-4BC3DA687A28}" srcOrd="1" destOrd="0" presId="urn:microsoft.com/office/officeart/2005/8/layout/vProcess5"/>
    <dgm:cxn modelId="{CCDE9F42-B265-48CE-A699-9DD726A16297}" type="presOf" srcId="{CB95F74C-0F7C-4EFC-9E90-A59737A868EE}" destId="{1EAEE0B9-3B6B-49EE-A6BB-CA8E3837F80C}" srcOrd="1" destOrd="0" presId="urn:microsoft.com/office/officeart/2005/8/layout/vProcess5"/>
    <dgm:cxn modelId="{32164B74-C226-42F2-BF5F-4CD215EB90FA}" srcId="{C9ECF58E-5BB5-44B9-B4A5-13684517D2F3}" destId="{0853AB85-A98C-4693-8BF1-9E4CAF3C3203}" srcOrd="1" destOrd="0" parTransId="{E0F69B20-8816-4D87-9CEC-A96475FDCD79}" sibTransId="{92420E7B-B138-468D-B91B-8BCC21DE246F}"/>
    <dgm:cxn modelId="{71C9BC80-23BD-4A6D-8D76-CFAF05BDAB27}" type="presOf" srcId="{CB95F74C-0F7C-4EFC-9E90-A59737A868EE}" destId="{494DD196-8261-4357-97EF-7EBC793E9C2B}" srcOrd="0" destOrd="0" presId="urn:microsoft.com/office/officeart/2005/8/layout/vProcess5"/>
    <dgm:cxn modelId="{D11D5081-CCC6-4BB3-A5D9-0FC8608C28AE}" type="presOf" srcId="{88E35D01-395A-4069-B416-78BFD716524E}" destId="{42C4611B-8C67-4D8C-B981-27991305077F}" srcOrd="0" destOrd="0" presId="urn:microsoft.com/office/officeart/2005/8/layout/vProcess5"/>
    <dgm:cxn modelId="{9F25298E-3276-4661-A8D4-B517371042FD}" type="presOf" srcId="{D08D5A2F-FDC6-4217-A622-9D02C38D0549}" destId="{7DFFA905-1DAB-434C-AAC4-C5A32DECBA66}" srcOrd="1" destOrd="0" presId="urn:microsoft.com/office/officeart/2005/8/layout/vProcess5"/>
    <dgm:cxn modelId="{7F577C92-E3F3-4A0A-8AD0-BA274A2A9281}" type="presOf" srcId="{0853AB85-A98C-4693-8BF1-9E4CAF3C3203}" destId="{BB0D8B2B-D1B7-4F31-835A-BA5C0DFB3040}" srcOrd="0" destOrd="0" presId="urn:microsoft.com/office/officeart/2005/8/layout/vProcess5"/>
    <dgm:cxn modelId="{81FE3097-6E11-40FE-81CC-EEFD29D0DA46}" type="presOf" srcId="{0853AB85-A98C-4693-8BF1-9E4CAF3C3203}" destId="{16387776-0F61-4448-B249-92D683057712}" srcOrd="1" destOrd="0" presId="urn:microsoft.com/office/officeart/2005/8/layout/vProcess5"/>
    <dgm:cxn modelId="{04E982A7-B838-474D-85EA-A3B144DCDDF6}" srcId="{C9ECF58E-5BB5-44B9-B4A5-13684517D2F3}" destId="{D08D5A2F-FDC6-4217-A622-9D02C38D0549}" srcOrd="3" destOrd="0" parTransId="{74922468-9025-44F7-90C0-684C8D0E5B71}" sibTransId="{C86F869A-B111-4EF9-9A78-77E196CDF009}"/>
    <dgm:cxn modelId="{BC3AB5AE-2C5D-491B-A7EB-A11509F256CC}" srcId="{C9ECF58E-5BB5-44B9-B4A5-13684517D2F3}" destId="{CB95F74C-0F7C-4EFC-9E90-A59737A868EE}" srcOrd="2" destOrd="0" parTransId="{77519289-4E20-4BF6-8FC7-D68464CBCC11}" sibTransId="{938E81AA-BA96-48E5-8745-EB371B31D1B9}"/>
    <dgm:cxn modelId="{834074C6-7CEB-433C-B45E-CF792BA73F83}" srcId="{C9ECF58E-5BB5-44B9-B4A5-13684517D2F3}" destId="{88E35D01-395A-4069-B416-78BFD716524E}" srcOrd="0" destOrd="0" parTransId="{7AC9272A-6E85-4DC6-901A-48C38D72F701}" sibTransId="{26CF497A-3A9B-40EC-A97D-6C86A5760DDB}"/>
    <dgm:cxn modelId="{4DA25DF9-BD17-4A4E-948B-965C253A2C33}" type="presOf" srcId="{92420E7B-B138-468D-B91B-8BCC21DE246F}" destId="{2E5C0B73-BC9A-47D7-9D77-72C3F1339DE4}" srcOrd="0" destOrd="0" presId="urn:microsoft.com/office/officeart/2005/8/layout/vProcess5"/>
    <dgm:cxn modelId="{A34244DC-F77B-4AF5-BFFF-E27E2E953BBF}" type="presParOf" srcId="{8557E099-9479-4415-BBD6-77B5CA90907C}" destId="{FC5711FF-D45F-4B5F-8A36-4614EB759574}" srcOrd="0" destOrd="0" presId="urn:microsoft.com/office/officeart/2005/8/layout/vProcess5"/>
    <dgm:cxn modelId="{4F4A2401-4C9C-4289-9B32-FF44F45658CD}" type="presParOf" srcId="{8557E099-9479-4415-BBD6-77B5CA90907C}" destId="{42C4611B-8C67-4D8C-B981-27991305077F}" srcOrd="1" destOrd="0" presId="urn:microsoft.com/office/officeart/2005/8/layout/vProcess5"/>
    <dgm:cxn modelId="{DDE71605-316D-4767-93E4-EDB85742B55D}" type="presParOf" srcId="{8557E099-9479-4415-BBD6-77B5CA90907C}" destId="{BB0D8B2B-D1B7-4F31-835A-BA5C0DFB3040}" srcOrd="2" destOrd="0" presId="urn:microsoft.com/office/officeart/2005/8/layout/vProcess5"/>
    <dgm:cxn modelId="{E5EF16D5-346B-46EE-B9F8-9128523A82C8}" type="presParOf" srcId="{8557E099-9479-4415-BBD6-77B5CA90907C}" destId="{494DD196-8261-4357-97EF-7EBC793E9C2B}" srcOrd="3" destOrd="0" presId="urn:microsoft.com/office/officeart/2005/8/layout/vProcess5"/>
    <dgm:cxn modelId="{9FFBD97F-D533-46C6-A74D-049BC67AA770}" type="presParOf" srcId="{8557E099-9479-4415-BBD6-77B5CA90907C}" destId="{3A52943C-7CEC-4042-9FA7-30B7347C8B1C}" srcOrd="4" destOrd="0" presId="urn:microsoft.com/office/officeart/2005/8/layout/vProcess5"/>
    <dgm:cxn modelId="{8FA55ADC-7A9A-48E9-95D0-FE05DD688437}" type="presParOf" srcId="{8557E099-9479-4415-BBD6-77B5CA90907C}" destId="{022052C3-FD8D-4C3A-AEA4-E574477FFEE4}" srcOrd="5" destOrd="0" presId="urn:microsoft.com/office/officeart/2005/8/layout/vProcess5"/>
    <dgm:cxn modelId="{D25ADB3D-F6DD-4BE0-9C50-DCD123A64DA3}" type="presParOf" srcId="{8557E099-9479-4415-BBD6-77B5CA90907C}" destId="{2E5C0B73-BC9A-47D7-9D77-72C3F1339DE4}" srcOrd="6" destOrd="0" presId="urn:microsoft.com/office/officeart/2005/8/layout/vProcess5"/>
    <dgm:cxn modelId="{1DEE2145-159C-44D1-96E4-7C6411319D85}" type="presParOf" srcId="{8557E099-9479-4415-BBD6-77B5CA90907C}" destId="{ECFE30B5-C3BA-4E32-8A7E-FF0AFF2C1E4E}" srcOrd="7" destOrd="0" presId="urn:microsoft.com/office/officeart/2005/8/layout/vProcess5"/>
    <dgm:cxn modelId="{F9642710-D01C-49AC-92C6-D0509E53BC95}" type="presParOf" srcId="{8557E099-9479-4415-BBD6-77B5CA90907C}" destId="{FD0DFFB5-5F39-4D24-8602-4BC3DA687A28}" srcOrd="8" destOrd="0" presId="urn:microsoft.com/office/officeart/2005/8/layout/vProcess5"/>
    <dgm:cxn modelId="{D42A8A70-5DA4-4F94-B96B-C3D5DA4F0383}" type="presParOf" srcId="{8557E099-9479-4415-BBD6-77B5CA90907C}" destId="{16387776-0F61-4448-B249-92D683057712}" srcOrd="9" destOrd="0" presId="urn:microsoft.com/office/officeart/2005/8/layout/vProcess5"/>
    <dgm:cxn modelId="{10E919F2-A903-40E6-949F-F90EF571E2F3}" type="presParOf" srcId="{8557E099-9479-4415-BBD6-77B5CA90907C}" destId="{1EAEE0B9-3B6B-49EE-A6BB-CA8E3837F80C}" srcOrd="10" destOrd="0" presId="urn:microsoft.com/office/officeart/2005/8/layout/vProcess5"/>
    <dgm:cxn modelId="{44BD47AE-6236-4577-8F8D-F34E5901D8F7}" type="presParOf" srcId="{8557E099-9479-4415-BBD6-77B5CA90907C}" destId="{7DFFA905-1DAB-434C-AAC4-C5A32DECBA6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028624-BBA8-4C25-9423-BB9360E24E20}" type="doc">
      <dgm:prSet loTypeId="urn:microsoft.com/office/officeart/2016/7/layout/LinearBlockProcessNumbered" loCatId="process" qsTypeId="urn:microsoft.com/office/officeart/2005/8/quickstyle/simple1#104" qsCatId="simple" csTypeId="urn:microsoft.com/office/officeart/2005/8/colors/colorful5#14" csCatId="colorful"/>
      <dgm:spPr/>
      <dgm:t>
        <a:bodyPr/>
        <a:lstStyle/>
        <a:p>
          <a:endParaRPr lang="en-US"/>
        </a:p>
      </dgm:t>
    </dgm:pt>
    <dgm:pt modelId="{D21C84C7-F3FE-4F65-B77B-10B294463F99}">
      <dgm:prSet/>
      <dgm:spPr/>
      <dgm:t>
        <a:bodyPr/>
        <a:lstStyle/>
        <a:p>
          <a:r>
            <a:rPr lang="en-GB"/>
            <a:t>Commercial conflicts of interest</a:t>
          </a:r>
          <a:endParaRPr lang="en-US"/>
        </a:p>
      </dgm:t>
    </dgm:pt>
    <dgm:pt modelId="{0F587E89-88FB-4C69-A4C6-71C9E203E31A}" type="parTrans" cxnId="{F2FA527F-145C-4DA5-82BF-29E37895F0DF}">
      <dgm:prSet/>
      <dgm:spPr/>
      <dgm:t>
        <a:bodyPr/>
        <a:lstStyle/>
        <a:p>
          <a:endParaRPr lang="en-US"/>
        </a:p>
      </dgm:t>
    </dgm:pt>
    <dgm:pt modelId="{8FECB393-E6B1-4335-AF2C-792DCD16C187}" type="sibTrans" cxnId="{F2FA527F-145C-4DA5-82BF-29E37895F0DF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C6CBCEFB-4077-489E-8E87-09434FCD37A3}">
      <dgm:prSet/>
      <dgm:spPr/>
      <dgm:t>
        <a:bodyPr/>
        <a:lstStyle/>
        <a:p>
          <a:r>
            <a:rPr lang="en-GB"/>
            <a:t>Misinformation</a:t>
          </a:r>
          <a:endParaRPr lang="en-US"/>
        </a:p>
      </dgm:t>
    </dgm:pt>
    <dgm:pt modelId="{0A80CE86-527A-4EC4-9545-8A76834088DF}" type="parTrans" cxnId="{6C9679BA-1F7E-4B78-821D-9A7988DADB4D}">
      <dgm:prSet/>
      <dgm:spPr/>
      <dgm:t>
        <a:bodyPr/>
        <a:lstStyle/>
        <a:p>
          <a:endParaRPr lang="en-US"/>
        </a:p>
      </dgm:t>
    </dgm:pt>
    <dgm:pt modelId="{4F5CBA8F-03FE-4D80-909C-1D31C7F9CF2B}" type="sibTrans" cxnId="{6C9679BA-1F7E-4B78-821D-9A7988DADB4D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EB34C74-AE93-4933-9EE3-013DCECA6338}">
      <dgm:prSet/>
      <dgm:spPr/>
      <dgm:t>
        <a:bodyPr/>
        <a:lstStyle/>
        <a:p>
          <a:r>
            <a:rPr lang="en-GB"/>
            <a:t>Lack of transparency</a:t>
          </a:r>
          <a:endParaRPr lang="en-US"/>
        </a:p>
      </dgm:t>
    </dgm:pt>
    <dgm:pt modelId="{65F215F9-2EFA-460A-A431-25C41C229309}" type="parTrans" cxnId="{B1B68AD6-D245-400F-8FB1-51DFFF3E32B1}">
      <dgm:prSet/>
      <dgm:spPr/>
      <dgm:t>
        <a:bodyPr/>
        <a:lstStyle/>
        <a:p>
          <a:endParaRPr lang="en-US"/>
        </a:p>
      </dgm:t>
    </dgm:pt>
    <dgm:pt modelId="{AA49A690-F1B7-464F-B455-6B1D59FA2244}" type="sibTrans" cxnId="{B1B68AD6-D245-400F-8FB1-51DFFF3E32B1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B09C4813-AB97-40FD-8F1D-B1B16942825C}">
      <dgm:prSet/>
      <dgm:spPr/>
      <dgm:t>
        <a:bodyPr/>
        <a:lstStyle/>
        <a:p>
          <a:r>
            <a:rPr lang="en-GB"/>
            <a:t>Harmful trends</a:t>
          </a:r>
          <a:endParaRPr lang="en-US"/>
        </a:p>
      </dgm:t>
    </dgm:pt>
    <dgm:pt modelId="{28044624-B1FA-4789-96CF-098DD47462DA}" type="parTrans" cxnId="{D766FB2B-FC3B-4098-BCEF-02AEA6EB486F}">
      <dgm:prSet/>
      <dgm:spPr/>
      <dgm:t>
        <a:bodyPr/>
        <a:lstStyle/>
        <a:p>
          <a:endParaRPr lang="en-US"/>
        </a:p>
      </dgm:t>
    </dgm:pt>
    <dgm:pt modelId="{EE3B2325-0942-48B7-A048-15F00F84D0A9}" type="sibTrans" cxnId="{D766FB2B-FC3B-4098-BCEF-02AEA6EB486F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EAB4F6B1-DF82-4E04-B372-98599ED1EC75}">
      <dgm:prSet/>
      <dgm:spPr/>
      <dgm:t>
        <a:bodyPr/>
        <a:lstStyle/>
        <a:p>
          <a:r>
            <a:rPr lang="en-GB"/>
            <a:t>Vulnerable audiences (children, teens)</a:t>
          </a:r>
          <a:endParaRPr lang="en-US"/>
        </a:p>
      </dgm:t>
    </dgm:pt>
    <dgm:pt modelId="{C25BB7FE-2071-4B98-A155-6C93B8F2E2E3}" type="parTrans" cxnId="{2AE2A950-D2BF-4FDB-90BD-08605D8D50E5}">
      <dgm:prSet/>
      <dgm:spPr/>
      <dgm:t>
        <a:bodyPr/>
        <a:lstStyle/>
        <a:p>
          <a:endParaRPr lang="en-US"/>
        </a:p>
      </dgm:t>
    </dgm:pt>
    <dgm:pt modelId="{A7F3CE62-04A0-4BC5-8CEB-69D808DA59E1}" type="sibTrans" cxnId="{2AE2A950-D2BF-4FDB-90BD-08605D8D50E5}">
      <dgm:prSet phldrT="05" phldr="0"/>
      <dgm:spPr/>
      <dgm:t>
        <a:bodyPr/>
        <a:lstStyle/>
        <a:p>
          <a:r>
            <a:rPr lang="en-US"/>
            <a:t>05</a:t>
          </a:r>
        </a:p>
      </dgm:t>
    </dgm:pt>
    <dgm:pt modelId="{729A0339-2242-4F01-A0B2-A0A7ED5897BA}" type="pres">
      <dgm:prSet presAssocID="{35028624-BBA8-4C25-9423-BB9360E24E20}" presName="Name0" presStyleCnt="0">
        <dgm:presLayoutVars>
          <dgm:animLvl val="lvl"/>
          <dgm:resizeHandles val="exact"/>
        </dgm:presLayoutVars>
      </dgm:prSet>
      <dgm:spPr/>
    </dgm:pt>
    <dgm:pt modelId="{CB4B301E-9DF8-419F-8008-4A9BE91724C5}" type="pres">
      <dgm:prSet presAssocID="{D21C84C7-F3FE-4F65-B77B-10B294463F99}" presName="compositeNode" presStyleCnt="0">
        <dgm:presLayoutVars>
          <dgm:bulletEnabled val="1"/>
        </dgm:presLayoutVars>
      </dgm:prSet>
      <dgm:spPr/>
    </dgm:pt>
    <dgm:pt modelId="{5E6195BF-7C1B-43D6-B941-096E2C6BD0CA}" type="pres">
      <dgm:prSet presAssocID="{D21C84C7-F3FE-4F65-B77B-10B294463F99}" presName="bgRect" presStyleLbl="alignNode1" presStyleIdx="0" presStyleCnt="5"/>
      <dgm:spPr/>
    </dgm:pt>
    <dgm:pt modelId="{0CD1D3EE-5F1D-4D19-8635-6D5A15F71FB3}" type="pres">
      <dgm:prSet presAssocID="{8FECB393-E6B1-4335-AF2C-792DCD16C187}" presName="sibTransNodeRect" presStyleLbl="alignNode1" presStyleIdx="0" presStyleCnt="5">
        <dgm:presLayoutVars>
          <dgm:chMax val="0"/>
          <dgm:bulletEnabled val="1"/>
        </dgm:presLayoutVars>
      </dgm:prSet>
      <dgm:spPr/>
    </dgm:pt>
    <dgm:pt modelId="{8007F7D5-7117-4DD4-8A6A-6CDE1C602D12}" type="pres">
      <dgm:prSet presAssocID="{D21C84C7-F3FE-4F65-B77B-10B294463F99}" presName="nodeRect" presStyleLbl="alignNode1" presStyleIdx="0" presStyleCnt="5">
        <dgm:presLayoutVars>
          <dgm:bulletEnabled val="1"/>
        </dgm:presLayoutVars>
      </dgm:prSet>
      <dgm:spPr/>
    </dgm:pt>
    <dgm:pt modelId="{B8D2A1C3-7206-4564-AC10-6ED555493063}" type="pres">
      <dgm:prSet presAssocID="{8FECB393-E6B1-4335-AF2C-792DCD16C187}" presName="sibTrans" presStyleCnt="0"/>
      <dgm:spPr/>
    </dgm:pt>
    <dgm:pt modelId="{31CAE57E-F54D-40F6-97F4-0B5550CBFD50}" type="pres">
      <dgm:prSet presAssocID="{C6CBCEFB-4077-489E-8E87-09434FCD37A3}" presName="compositeNode" presStyleCnt="0">
        <dgm:presLayoutVars>
          <dgm:bulletEnabled val="1"/>
        </dgm:presLayoutVars>
      </dgm:prSet>
      <dgm:spPr/>
    </dgm:pt>
    <dgm:pt modelId="{769DD56D-1222-4BCA-AFFC-B32BA40431D6}" type="pres">
      <dgm:prSet presAssocID="{C6CBCEFB-4077-489E-8E87-09434FCD37A3}" presName="bgRect" presStyleLbl="alignNode1" presStyleIdx="1" presStyleCnt="5"/>
      <dgm:spPr/>
    </dgm:pt>
    <dgm:pt modelId="{9B394EAF-E6AE-4B56-A11B-EE2D0EB7F51F}" type="pres">
      <dgm:prSet presAssocID="{4F5CBA8F-03FE-4D80-909C-1D31C7F9CF2B}" presName="sibTransNodeRect" presStyleLbl="alignNode1" presStyleIdx="1" presStyleCnt="5">
        <dgm:presLayoutVars>
          <dgm:chMax val="0"/>
          <dgm:bulletEnabled val="1"/>
        </dgm:presLayoutVars>
      </dgm:prSet>
      <dgm:spPr/>
    </dgm:pt>
    <dgm:pt modelId="{AEF74DB4-2FE9-4F3C-A45F-BCF700868470}" type="pres">
      <dgm:prSet presAssocID="{C6CBCEFB-4077-489E-8E87-09434FCD37A3}" presName="nodeRect" presStyleLbl="alignNode1" presStyleIdx="1" presStyleCnt="5">
        <dgm:presLayoutVars>
          <dgm:bulletEnabled val="1"/>
        </dgm:presLayoutVars>
      </dgm:prSet>
      <dgm:spPr/>
    </dgm:pt>
    <dgm:pt modelId="{DB890C9F-F52C-48D8-9900-A0C2A21CA33E}" type="pres">
      <dgm:prSet presAssocID="{4F5CBA8F-03FE-4D80-909C-1D31C7F9CF2B}" presName="sibTrans" presStyleCnt="0"/>
      <dgm:spPr/>
    </dgm:pt>
    <dgm:pt modelId="{16BBFD11-9D12-4FF4-B8D1-959CCB35D7C7}" type="pres">
      <dgm:prSet presAssocID="{3EB34C74-AE93-4933-9EE3-013DCECA6338}" presName="compositeNode" presStyleCnt="0">
        <dgm:presLayoutVars>
          <dgm:bulletEnabled val="1"/>
        </dgm:presLayoutVars>
      </dgm:prSet>
      <dgm:spPr/>
    </dgm:pt>
    <dgm:pt modelId="{4A93BBFD-F4C0-46D3-8D73-A4FA226C6C7F}" type="pres">
      <dgm:prSet presAssocID="{3EB34C74-AE93-4933-9EE3-013DCECA6338}" presName="bgRect" presStyleLbl="alignNode1" presStyleIdx="2" presStyleCnt="5"/>
      <dgm:spPr/>
    </dgm:pt>
    <dgm:pt modelId="{9C73A461-4411-434A-8671-DADFBFC0BAED}" type="pres">
      <dgm:prSet presAssocID="{AA49A690-F1B7-464F-B455-6B1D59FA2244}" presName="sibTransNodeRect" presStyleLbl="alignNode1" presStyleIdx="2" presStyleCnt="5">
        <dgm:presLayoutVars>
          <dgm:chMax val="0"/>
          <dgm:bulletEnabled val="1"/>
        </dgm:presLayoutVars>
      </dgm:prSet>
      <dgm:spPr/>
    </dgm:pt>
    <dgm:pt modelId="{7171BCD4-FA8A-4FC7-BB03-D8CD13D3FBFA}" type="pres">
      <dgm:prSet presAssocID="{3EB34C74-AE93-4933-9EE3-013DCECA6338}" presName="nodeRect" presStyleLbl="alignNode1" presStyleIdx="2" presStyleCnt="5">
        <dgm:presLayoutVars>
          <dgm:bulletEnabled val="1"/>
        </dgm:presLayoutVars>
      </dgm:prSet>
      <dgm:spPr/>
    </dgm:pt>
    <dgm:pt modelId="{25F2F9EA-28B0-4D75-A482-98CA004FE410}" type="pres">
      <dgm:prSet presAssocID="{AA49A690-F1B7-464F-B455-6B1D59FA2244}" presName="sibTrans" presStyleCnt="0"/>
      <dgm:spPr/>
    </dgm:pt>
    <dgm:pt modelId="{05A84F72-CCDD-42FC-84C8-23FB98F72D7D}" type="pres">
      <dgm:prSet presAssocID="{B09C4813-AB97-40FD-8F1D-B1B16942825C}" presName="compositeNode" presStyleCnt="0">
        <dgm:presLayoutVars>
          <dgm:bulletEnabled val="1"/>
        </dgm:presLayoutVars>
      </dgm:prSet>
      <dgm:spPr/>
    </dgm:pt>
    <dgm:pt modelId="{F92B7E53-F52E-4A05-A56F-C81D5751719A}" type="pres">
      <dgm:prSet presAssocID="{B09C4813-AB97-40FD-8F1D-B1B16942825C}" presName="bgRect" presStyleLbl="alignNode1" presStyleIdx="3" presStyleCnt="5"/>
      <dgm:spPr/>
    </dgm:pt>
    <dgm:pt modelId="{43EE24ED-44F2-46B1-AB9E-EF87303B4AE5}" type="pres">
      <dgm:prSet presAssocID="{EE3B2325-0942-48B7-A048-15F00F84D0A9}" presName="sibTransNodeRect" presStyleLbl="alignNode1" presStyleIdx="3" presStyleCnt="5">
        <dgm:presLayoutVars>
          <dgm:chMax val="0"/>
          <dgm:bulletEnabled val="1"/>
        </dgm:presLayoutVars>
      </dgm:prSet>
      <dgm:spPr/>
    </dgm:pt>
    <dgm:pt modelId="{4734D1C0-7B33-4FEC-9B75-3CB0DE14C2E8}" type="pres">
      <dgm:prSet presAssocID="{B09C4813-AB97-40FD-8F1D-B1B16942825C}" presName="nodeRect" presStyleLbl="alignNode1" presStyleIdx="3" presStyleCnt="5">
        <dgm:presLayoutVars>
          <dgm:bulletEnabled val="1"/>
        </dgm:presLayoutVars>
      </dgm:prSet>
      <dgm:spPr/>
    </dgm:pt>
    <dgm:pt modelId="{9C69D82E-9325-46A7-940D-4763A27B65A5}" type="pres">
      <dgm:prSet presAssocID="{EE3B2325-0942-48B7-A048-15F00F84D0A9}" presName="sibTrans" presStyleCnt="0"/>
      <dgm:spPr/>
    </dgm:pt>
    <dgm:pt modelId="{29EAD8FB-4256-483C-9928-31FA68C0961F}" type="pres">
      <dgm:prSet presAssocID="{EAB4F6B1-DF82-4E04-B372-98599ED1EC75}" presName="compositeNode" presStyleCnt="0">
        <dgm:presLayoutVars>
          <dgm:bulletEnabled val="1"/>
        </dgm:presLayoutVars>
      </dgm:prSet>
      <dgm:spPr/>
    </dgm:pt>
    <dgm:pt modelId="{734E7024-9662-48FF-BB61-2B9156E5ECD5}" type="pres">
      <dgm:prSet presAssocID="{EAB4F6B1-DF82-4E04-B372-98599ED1EC75}" presName="bgRect" presStyleLbl="alignNode1" presStyleIdx="4" presStyleCnt="5"/>
      <dgm:spPr/>
    </dgm:pt>
    <dgm:pt modelId="{2BC72603-0EF3-4F94-932C-C595AAB62A02}" type="pres">
      <dgm:prSet presAssocID="{A7F3CE62-04A0-4BC5-8CEB-69D808DA59E1}" presName="sibTransNodeRect" presStyleLbl="alignNode1" presStyleIdx="4" presStyleCnt="5">
        <dgm:presLayoutVars>
          <dgm:chMax val="0"/>
          <dgm:bulletEnabled val="1"/>
        </dgm:presLayoutVars>
      </dgm:prSet>
      <dgm:spPr/>
    </dgm:pt>
    <dgm:pt modelId="{C9BCCD8A-82A3-4D97-AC19-B18F769852EE}" type="pres">
      <dgm:prSet presAssocID="{EAB4F6B1-DF82-4E04-B372-98599ED1EC75}" presName="nodeRect" presStyleLbl="alignNode1" presStyleIdx="4" presStyleCnt="5">
        <dgm:presLayoutVars>
          <dgm:bulletEnabled val="1"/>
        </dgm:presLayoutVars>
      </dgm:prSet>
      <dgm:spPr/>
    </dgm:pt>
  </dgm:ptLst>
  <dgm:cxnLst>
    <dgm:cxn modelId="{33C72709-8268-41EF-AC18-539DC6476D37}" type="presOf" srcId="{B09C4813-AB97-40FD-8F1D-B1B16942825C}" destId="{4734D1C0-7B33-4FEC-9B75-3CB0DE14C2E8}" srcOrd="1" destOrd="0" presId="urn:microsoft.com/office/officeart/2016/7/layout/LinearBlockProcessNumbered"/>
    <dgm:cxn modelId="{62163126-FE71-4589-9773-6DEC84B379B3}" type="presOf" srcId="{EAB4F6B1-DF82-4E04-B372-98599ED1EC75}" destId="{C9BCCD8A-82A3-4D97-AC19-B18F769852EE}" srcOrd="1" destOrd="0" presId="urn:microsoft.com/office/officeart/2016/7/layout/LinearBlockProcessNumbered"/>
    <dgm:cxn modelId="{5248282B-9B61-4ACF-98B1-ABEE4AA9EAE1}" type="presOf" srcId="{8FECB393-E6B1-4335-AF2C-792DCD16C187}" destId="{0CD1D3EE-5F1D-4D19-8635-6D5A15F71FB3}" srcOrd="0" destOrd="0" presId="urn:microsoft.com/office/officeart/2016/7/layout/LinearBlockProcessNumbered"/>
    <dgm:cxn modelId="{D766FB2B-FC3B-4098-BCEF-02AEA6EB486F}" srcId="{35028624-BBA8-4C25-9423-BB9360E24E20}" destId="{B09C4813-AB97-40FD-8F1D-B1B16942825C}" srcOrd="3" destOrd="0" parTransId="{28044624-B1FA-4789-96CF-098DD47462DA}" sibTransId="{EE3B2325-0942-48B7-A048-15F00F84D0A9}"/>
    <dgm:cxn modelId="{C31E976C-92FB-4A2E-8B5A-B4977C131ECD}" type="presOf" srcId="{35028624-BBA8-4C25-9423-BB9360E24E20}" destId="{729A0339-2242-4F01-A0B2-A0A7ED5897BA}" srcOrd="0" destOrd="0" presId="urn:microsoft.com/office/officeart/2016/7/layout/LinearBlockProcessNumbered"/>
    <dgm:cxn modelId="{D366C36E-6FF3-4FC3-9FC1-A69C8805A3BC}" type="presOf" srcId="{C6CBCEFB-4077-489E-8E87-09434FCD37A3}" destId="{AEF74DB4-2FE9-4F3C-A45F-BCF700868470}" srcOrd="1" destOrd="0" presId="urn:microsoft.com/office/officeart/2016/7/layout/LinearBlockProcessNumbered"/>
    <dgm:cxn modelId="{2AE2A950-D2BF-4FDB-90BD-08605D8D50E5}" srcId="{35028624-BBA8-4C25-9423-BB9360E24E20}" destId="{EAB4F6B1-DF82-4E04-B372-98599ED1EC75}" srcOrd="4" destOrd="0" parTransId="{C25BB7FE-2071-4B98-A155-6C93B8F2E2E3}" sibTransId="{A7F3CE62-04A0-4BC5-8CEB-69D808DA59E1}"/>
    <dgm:cxn modelId="{1371F17B-BC59-432F-BC6F-997CCE024A21}" type="presOf" srcId="{D21C84C7-F3FE-4F65-B77B-10B294463F99}" destId="{5E6195BF-7C1B-43D6-B941-096E2C6BD0CA}" srcOrd="0" destOrd="0" presId="urn:microsoft.com/office/officeart/2016/7/layout/LinearBlockProcessNumbered"/>
    <dgm:cxn modelId="{F2FA527F-145C-4DA5-82BF-29E37895F0DF}" srcId="{35028624-BBA8-4C25-9423-BB9360E24E20}" destId="{D21C84C7-F3FE-4F65-B77B-10B294463F99}" srcOrd="0" destOrd="0" parTransId="{0F587E89-88FB-4C69-A4C6-71C9E203E31A}" sibTransId="{8FECB393-E6B1-4335-AF2C-792DCD16C187}"/>
    <dgm:cxn modelId="{F3055D80-003C-4518-9B5F-7A1274EA7E50}" type="presOf" srcId="{4F5CBA8F-03FE-4D80-909C-1D31C7F9CF2B}" destId="{9B394EAF-E6AE-4B56-A11B-EE2D0EB7F51F}" srcOrd="0" destOrd="0" presId="urn:microsoft.com/office/officeart/2016/7/layout/LinearBlockProcessNumbered"/>
    <dgm:cxn modelId="{E09F3D82-0493-4F59-B4A4-1209EEC3F84C}" type="presOf" srcId="{A7F3CE62-04A0-4BC5-8CEB-69D808DA59E1}" destId="{2BC72603-0EF3-4F94-932C-C595AAB62A02}" srcOrd="0" destOrd="0" presId="urn:microsoft.com/office/officeart/2016/7/layout/LinearBlockProcessNumbered"/>
    <dgm:cxn modelId="{407CB488-1E3E-4A8B-9749-C2ABB9E55E99}" type="presOf" srcId="{D21C84C7-F3FE-4F65-B77B-10B294463F99}" destId="{8007F7D5-7117-4DD4-8A6A-6CDE1C602D12}" srcOrd="1" destOrd="0" presId="urn:microsoft.com/office/officeart/2016/7/layout/LinearBlockProcessNumbered"/>
    <dgm:cxn modelId="{3D8D858C-EF74-4187-A097-ED6D0973721D}" type="presOf" srcId="{EAB4F6B1-DF82-4E04-B372-98599ED1EC75}" destId="{734E7024-9662-48FF-BB61-2B9156E5ECD5}" srcOrd="0" destOrd="0" presId="urn:microsoft.com/office/officeart/2016/7/layout/LinearBlockProcessNumbered"/>
    <dgm:cxn modelId="{22374FA2-A679-4229-9550-6794170A7CBC}" type="presOf" srcId="{3EB34C74-AE93-4933-9EE3-013DCECA6338}" destId="{4A93BBFD-F4C0-46D3-8D73-A4FA226C6C7F}" srcOrd="0" destOrd="0" presId="urn:microsoft.com/office/officeart/2016/7/layout/LinearBlockProcessNumbered"/>
    <dgm:cxn modelId="{255043AF-CA35-46D7-A96F-1BFDE3BC98E3}" type="presOf" srcId="{3EB34C74-AE93-4933-9EE3-013DCECA6338}" destId="{7171BCD4-FA8A-4FC7-BB03-D8CD13D3FBFA}" srcOrd="1" destOrd="0" presId="urn:microsoft.com/office/officeart/2016/7/layout/LinearBlockProcessNumbered"/>
    <dgm:cxn modelId="{1A2976B0-0133-4097-9202-F1B4B2FE4F12}" type="presOf" srcId="{EE3B2325-0942-48B7-A048-15F00F84D0A9}" destId="{43EE24ED-44F2-46B1-AB9E-EF87303B4AE5}" srcOrd="0" destOrd="0" presId="urn:microsoft.com/office/officeart/2016/7/layout/LinearBlockProcessNumbered"/>
    <dgm:cxn modelId="{6C9679BA-1F7E-4B78-821D-9A7988DADB4D}" srcId="{35028624-BBA8-4C25-9423-BB9360E24E20}" destId="{C6CBCEFB-4077-489E-8E87-09434FCD37A3}" srcOrd="1" destOrd="0" parTransId="{0A80CE86-527A-4EC4-9545-8A76834088DF}" sibTransId="{4F5CBA8F-03FE-4D80-909C-1D31C7F9CF2B}"/>
    <dgm:cxn modelId="{AC7E43CE-8B95-4960-B74B-70AF0E56F0DD}" type="presOf" srcId="{C6CBCEFB-4077-489E-8E87-09434FCD37A3}" destId="{769DD56D-1222-4BCA-AFFC-B32BA40431D6}" srcOrd="0" destOrd="0" presId="urn:microsoft.com/office/officeart/2016/7/layout/LinearBlockProcessNumbered"/>
    <dgm:cxn modelId="{B1B68AD6-D245-400F-8FB1-51DFFF3E32B1}" srcId="{35028624-BBA8-4C25-9423-BB9360E24E20}" destId="{3EB34C74-AE93-4933-9EE3-013DCECA6338}" srcOrd="2" destOrd="0" parTransId="{65F215F9-2EFA-460A-A431-25C41C229309}" sibTransId="{AA49A690-F1B7-464F-B455-6B1D59FA2244}"/>
    <dgm:cxn modelId="{B862AAE0-7E33-4CC5-B566-79CC047BC169}" type="presOf" srcId="{AA49A690-F1B7-464F-B455-6B1D59FA2244}" destId="{9C73A461-4411-434A-8671-DADFBFC0BAED}" srcOrd="0" destOrd="0" presId="urn:microsoft.com/office/officeart/2016/7/layout/LinearBlockProcessNumbered"/>
    <dgm:cxn modelId="{DE6055FC-715B-40C9-9FAA-B0E47C0C5DF5}" type="presOf" srcId="{B09C4813-AB97-40FD-8F1D-B1B16942825C}" destId="{F92B7E53-F52E-4A05-A56F-C81D5751719A}" srcOrd="0" destOrd="0" presId="urn:microsoft.com/office/officeart/2016/7/layout/LinearBlockProcessNumbered"/>
    <dgm:cxn modelId="{237A79CB-9D2B-488E-B327-B3E16864A39B}" type="presParOf" srcId="{729A0339-2242-4F01-A0B2-A0A7ED5897BA}" destId="{CB4B301E-9DF8-419F-8008-4A9BE91724C5}" srcOrd="0" destOrd="0" presId="urn:microsoft.com/office/officeart/2016/7/layout/LinearBlockProcessNumbered"/>
    <dgm:cxn modelId="{06C57CE2-8ECF-43CF-9540-150FD915F024}" type="presParOf" srcId="{CB4B301E-9DF8-419F-8008-4A9BE91724C5}" destId="{5E6195BF-7C1B-43D6-B941-096E2C6BD0CA}" srcOrd="0" destOrd="0" presId="urn:microsoft.com/office/officeart/2016/7/layout/LinearBlockProcessNumbered"/>
    <dgm:cxn modelId="{84394437-361B-4B99-87C4-983960D9BBF0}" type="presParOf" srcId="{CB4B301E-9DF8-419F-8008-4A9BE91724C5}" destId="{0CD1D3EE-5F1D-4D19-8635-6D5A15F71FB3}" srcOrd="1" destOrd="0" presId="urn:microsoft.com/office/officeart/2016/7/layout/LinearBlockProcessNumbered"/>
    <dgm:cxn modelId="{8B5C0E9C-F345-4B4A-A449-6965B9B0213F}" type="presParOf" srcId="{CB4B301E-9DF8-419F-8008-4A9BE91724C5}" destId="{8007F7D5-7117-4DD4-8A6A-6CDE1C602D12}" srcOrd="2" destOrd="0" presId="urn:microsoft.com/office/officeart/2016/7/layout/LinearBlockProcessNumbered"/>
    <dgm:cxn modelId="{8F8909EE-1534-4356-A43B-72B6F0DD8315}" type="presParOf" srcId="{729A0339-2242-4F01-A0B2-A0A7ED5897BA}" destId="{B8D2A1C3-7206-4564-AC10-6ED555493063}" srcOrd="1" destOrd="0" presId="urn:microsoft.com/office/officeart/2016/7/layout/LinearBlockProcessNumbered"/>
    <dgm:cxn modelId="{EB799F8D-C323-4FB4-A59B-F418AFDD45CC}" type="presParOf" srcId="{729A0339-2242-4F01-A0B2-A0A7ED5897BA}" destId="{31CAE57E-F54D-40F6-97F4-0B5550CBFD50}" srcOrd="2" destOrd="0" presId="urn:microsoft.com/office/officeart/2016/7/layout/LinearBlockProcessNumbered"/>
    <dgm:cxn modelId="{E7478741-49CF-43D1-9A0E-F9F79218595A}" type="presParOf" srcId="{31CAE57E-F54D-40F6-97F4-0B5550CBFD50}" destId="{769DD56D-1222-4BCA-AFFC-B32BA40431D6}" srcOrd="0" destOrd="0" presId="urn:microsoft.com/office/officeart/2016/7/layout/LinearBlockProcessNumbered"/>
    <dgm:cxn modelId="{F67D7FC4-81CF-4A3C-8186-B8C3502C2722}" type="presParOf" srcId="{31CAE57E-F54D-40F6-97F4-0B5550CBFD50}" destId="{9B394EAF-E6AE-4B56-A11B-EE2D0EB7F51F}" srcOrd="1" destOrd="0" presId="urn:microsoft.com/office/officeart/2016/7/layout/LinearBlockProcessNumbered"/>
    <dgm:cxn modelId="{BA562ED8-E4F1-4670-8E77-1F9FEC34D299}" type="presParOf" srcId="{31CAE57E-F54D-40F6-97F4-0B5550CBFD50}" destId="{AEF74DB4-2FE9-4F3C-A45F-BCF700868470}" srcOrd="2" destOrd="0" presId="urn:microsoft.com/office/officeart/2016/7/layout/LinearBlockProcessNumbered"/>
    <dgm:cxn modelId="{D7F0B5EA-6B16-4174-AD62-F65780C92BB5}" type="presParOf" srcId="{729A0339-2242-4F01-A0B2-A0A7ED5897BA}" destId="{DB890C9F-F52C-48D8-9900-A0C2A21CA33E}" srcOrd="3" destOrd="0" presId="urn:microsoft.com/office/officeart/2016/7/layout/LinearBlockProcessNumbered"/>
    <dgm:cxn modelId="{2656FC1E-36C0-4D93-A8A2-04EE3107E0AF}" type="presParOf" srcId="{729A0339-2242-4F01-A0B2-A0A7ED5897BA}" destId="{16BBFD11-9D12-4FF4-B8D1-959CCB35D7C7}" srcOrd="4" destOrd="0" presId="urn:microsoft.com/office/officeart/2016/7/layout/LinearBlockProcessNumbered"/>
    <dgm:cxn modelId="{85A15D10-62CA-44B4-8AE1-4A3CFABAB533}" type="presParOf" srcId="{16BBFD11-9D12-4FF4-B8D1-959CCB35D7C7}" destId="{4A93BBFD-F4C0-46D3-8D73-A4FA226C6C7F}" srcOrd="0" destOrd="0" presId="urn:microsoft.com/office/officeart/2016/7/layout/LinearBlockProcessNumbered"/>
    <dgm:cxn modelId="{DA56490C-9C99-41A7-851A-4424E001C13C}" type="presParOf" srcId="{16BBFD11-9D12-4FF4-B8D1-959CCB35D7C7}" destId="{9C73A461-4411-434A-8671-DADFBFC0BAED}" srcOrd="1" destOrd="0" presId="urn:microsoft.com/office/officeart/2016/7/layout/LinearBlockProcessNumbered"/>
    <dgm:cxn modelId="{A978C599-C27D-4601-8E8B-6F6C7557F0EC}" type="presParOf" srcId="{16BBFD11-9D12-4FF4-B8D1-959CCB35D7C7}" destId="{7171BCD4-FA8A-4FC7-BB03-D8CD13D3FBFA}" srcOrd="2" destOrd="0" presId="urn:microsoft.com/office/officeart/2016/7/layout/LinearBlockProcessNumbered"/>
    <dgm:cxn modelId="{26076B18-B5E3-4F5B-9ADE-AF19823ECCBE}" type="presParOf" srcId="{729A0339-2242-4F01-A0B2-A0A7ED5897BA}" destId="{25F2F9EA-28B0-4D75-A482-98CA004FE410}" srcOrd="5" destOrd="0" presId="urn:microsoft.com/office/officeart/2016/7/layout/LinearBlockProcessNumbered"/>
    <dgm:cxn modelId="{5845BF23-01E2-498A-9305-E2E1D863623F}" type="presParOf" srcId="{729A0339-2242-4F01-A0B2-A0A7ED5897BA}" destId="{05A84F72-CCDD-42FC-84C8-23FB98F72D7D}" srcOrd="6" destOrd="0" presId="urn:microsoft.com/office/officeart/2016/7/layout/LinearBlockProcessNumbered"/>
    <dgm:cxn modelId="{54FDCFB6-2B01-4E50-8ABC-668F68D14370}" type="presParOf" srcId="{05A84F72-CCDD-42FC-84C8-23FB98F72D7D}" destId="{F92B7E53-F52E-4A05-A56F-C81D5751719A}" srcOrd="0" destOrd="0" presId="urn:microsoft.com/office/officeart/2016/7/layout/LinearBlockProcessNumbered"/>
    <dgm:cxn modelId="{4AA848D2-BC27-411B-9647-CA7CF867004B}" type="presParOf" srcId="{05A84F72-CCDD-42FC-84C8-23FB98F72D7D}" destId="{43EE24ED-44F2-46B1-AB9E-EF87303B4AE5}" srcOrd="1" destOrd="0" presId="urn:microsoft.com/office/officeart/2016/7/layout/LinearBlockProcessNumbered"/>
    <dgm:cxn modelId="{A63C217E-96E2-48C5-94A3-6E5E776CDA55}" type="presParOf" srcId="{05A84F72-CCDD-42FC-84C8-23FB98F72D7D}" destId="{4734D1C0-7B33-4FEC-9B75-3CB0DE14C2E8}" srcOrd="2" destOrd="0" presId="urn:microsoft.com/office/officeart/2016/7/layout/LinearBlockProcessNumbered"/>
    <dgm:cxn modelId="{95503E49-4B04-4CB2-8329-1B842D8565E8}" type="presParOf" srcId="{729A0339-2242-4F01-A0B2-A0A7ED5897BA}" destId="{9C69D82E-9325-46A7-940D-4763A27B65A5}" srcOrd="7" destOrd="0" presId="urn:microsoft.com/office/officeart/2016/7/layout/LinearBlockProcessNumbered"/>
    <dgm:cxn modelId="{5BA5B3D5-278A-4FFD-9151-7906360C930D}" type="presParOf" srcId="{729A0339-2242-4F01-A0B2-A0A7ED5897BA}" destId="{29EAD8FB-4256-483C-9928-31FA68C0961F}" srcOrd="8" destOrd="0" presId="urn:microsoft.com/office/officeart/2016/7/layout/LinearBlockProcessNumbered"/>
    <dgm:cxn modelId="{AF8A1DC4-4622-4D01-A77D-85263210ABBC}" type="presParOf" srcId="{29EAD8FB-4256-483C-9928-31FA68C0961F}" destId="{734E7024-9662-48FF-BB61-2B9156E5ECD5}" srcOrd="0" destOrd="0" presId="urn:microsoft.com/office/officeart/2016/7/layout/LinearBlockProcessNumbered"/>
    <dgm:cxn modelId="{43E0C57C-1685-46EA-AC0C-05994E7CAAC3}" type="presParOf" srcId="{29EAD8FB-4256-483C-9928-31FA68C0961F}" destId="{2BC72603-0EF3-4F94-932C-C595AAB62A02}" srcOrd="1" destOrd="0" presId="urn:microsoft.com/office/officeart/2016/7/layout/LinearBlockProcessNumbered"/>
    <dgm:cxn modelId="{3D2CE742-4642-4736-BC01-B5372DA3E16B}" type="presParOf" srcId="{29EAD8FB-4256-483C-9928-31FA68C0961F}" destId="{C9BCCD8A-82A3-4D97-AC19-B18F769852EE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C97F16-4F77-4F82-B5D8-1590B23DDEBB}">
      <dsp:nvSpPr>
        <dsp:cNvPr id="0" name=""/>
        <dsp:cNvSpPr/>
      </dsp:nvSpPr>
      <dsp:spPr>
        <a:xfrm>
          <a:off x="0" y="0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BF5962-C08C-4D78-AD0D-6E0987662C64}">
      <dsp:nvSpPr>
        <dsp:cNvPr id="0" name=""/>
        <dsp:cNvSpPr/>
      </dsp:nvSpPr>
      <dsp:spPr>
        <a:xfrm>
          <a:off x="0" y="0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Influence is powerful. It shapes beliefs, identities, and behaviours — often more effectively than rational information.</a:t>
          </a:r>
          <a:endParaRPr lang="en-US" sz="1800" kern="1200"/>
        </a:p>
      </dsp:txBody>
      <dsp:txXfrm>
        <a:off x="0" y="0"/>
        <a:ext cx="7216416" cy="638907"/>
      </dsp:txXfrm>
    </dsp:sp>
    <dsp:sp modelId="{B6D72245-28B5-4622-B538-57E7744FD7F1}">
      <dsp:nvSpPr>
        <dsp:cNvPr id="0" name=""/>
        <dsp:cNvSpPr/>
      </dsp:nvSpPr>
      <dsp:spPr>
        <a:xfrm>
          <a:off x="0" y="638907"/>
          <a:ext cx="7216416" cy="0"/>
        </a:xfrm>
        <a:prstGeom prst="line">
          <a:avLst/>
        </a:prstGeom>
        <a:solidFill>
          <a:schemeClr val="accent2">
            <a:hueOff val="1010300"/>
            <a:satOff val="-3805"/>
            <a:lumOff val="3193"/>
            <a:alphaOff val="0"/>
          </a:schemeClr>
        </a:solidFill>
        <a:ln w="12700" cap="flat" cmpd="sng" algn="ctr">
          <a:solidFill>
            <a:schemeClr val="accent2">
              <a:hueOff val="1010300"/>
              <a:satOff val="-3805"/>
              <a:lumOff val="31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15B68-272E-496E-89D3-C2E98A039FDC}">
      <dsp:nvSpPr>
        <dsp:cNvPr id="0" name=""/>
        <dsp:cNvSpPr/>
      </dsp:nvSpPr>
      <dsp:spPr>
        <a:xfrm>
          <a:off x="0" y="638907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Talking Points</a:t>
          </a:r>
          <a:endParaRPr lang="en-US" sz="1800" kern="1200"/>
        </a:p>
      </dsp:txBody>
      <dsp:txXfrm>
        <a:off x="0" y="638907"/>
        <a:ext cx="7216416" cy="638907"/>
      </dsp:txXfrm>
    </dsp:sp>
    <dsp:sp modelId="{42D2BC3E-D30A-49B8-AC43-A4651C68AC9A}">
      <dsp:nvSpPr>
        <dsp:cNvPr id="0" name=""/>
        <dsp:cNvSpPr/>
      </dsp:nvSpPr>
      <dsp:spPr>
        <a:xfrm>
          <a:off x="0" y="1277814"/>
          <a:ext cx="7216416" cy="0"/>
        </a:xfrm>
        <a:prstGeom prst="line">
          <a:avLst/>
        </a:prstGeom>
        <a:solidFill>
          <a:schemeClr val="accent2">
            <a:hueOff val="2020599"/>
            <a:satOff val="-7611"/>
            <a:lumOff val="6387"/>
            <a:alphaOff val="0"/>
          </a:schemeClr>
        </a:solidFill>
        <a:ln w="12700" cap="flat" cmpd="sng" algn="ctr">
          <a:solidFill>
            <a:schemeClr val="accent2">
              <a:hueOff val="2020599"/>
              <a:satOff val="-7611"/>
              <a:lumOff val="63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9CC459-9B6A-42A7-B666-E665AE65B1B3}">
      <dsp:nvSpPr>
        <dsp:cNvPr id="0" name=""/>
        <dsp:cNvSpPr/>
      </dsp:nvSpPr>
      <dsp:spPr>
        <a:xfrm>
          <a:off x="0" y="1277815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Humans are story-driven creatures; we respond to emotion, identity, and narrative.</a:t>
          </a:r>
          <a:endParaRPr lang="en-US" sz="1800" kern="1200"/>
        </a:p>
      </dsp:txBody>
      <dsp:txXfrm>
        <a:off x="0" y="1277815"/>
        <a:ext cx="7216416" cy="638907"/>
      </dsp:txXfrm>
    </dsp:sp>
    <dsp:sp modelId="{63A8D154-FAFA-4ABC-8902-BB0A7696E523}">
      <dsp:nvSpPr>
        <dsp:cNvPr id="0" name=""/>
        <dsp:cNvSpPr/>
      </dsp:nvSpPr>
      <dsp:spPr>
        <a:xfrm>
          <a:off x="0" y="1916722"/>
          <a:ext cx="7216416" cy="0"/>
        </a:xfrm>
        <a:prstGeom prst="line">
          <a:avLst/>
        </a:prstGeom>
        <a:solidFill>
          <a:schemeClr val="accent2">
            <a:hueOff val="3030899"/>
            <a:satOff val="-11416"/>
            <a:lumOff val="9580"/>
            <a:alphaOff val="0"/>
          </a:schemeClr>
        </a:solidFill>
        <a:ln w="12700" cap="flat" cmpd="sng" algn="ctr">
          <a:solidFill>
            <a:schemeClr val="accent2">
              <a:hueOff val="3030899"/>
              <a:satOff val="-11416"/>
              <a:lumOff val="95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8AEB8-53D7-4011-ACA3-84FECFE39B0A}">
      <dsp:nvSpPr>
        <dsp:cNvPr id="0" name=""/>
        <dsp:cNvSpPr/>
      </dsp:nvSpPr>
      <dsp:spPr>
        <a:xfrm>
          <a:off x="0" y="1916722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Social marketing uses influence to promote voluntary behaviour change for social good.</a:t>
          </a:r>
          <a:endParaRPr lang="en-US" sz="1800" kern="1200"/>
        </a:p>
      </dsp:txBody>
      <dsp:txXfrm>
        <a:off x="0" y="1916722"/>
        <a:ext cx="7216416" cy="638907"/>
      </dsp:txXfrm>
    </dsp:sp>
    <dsp:sp modelId="{10E8EC6B-5EF3-4542-9F72-7DE38B056E44}">
      <dsp:nvSpPr>
        <dsp:cNvPr id="0" name=""/>
        <dsp:cNvSpPr/>
      </dsp:nvSpPr>
      <dsp:spPr>
        <a:xfrm>
          <a:off x="0" y="2555629"/>
          <a:ext cx="7216416" cy="0"/>
        </a:xfrm>
        <a:prstGeom prst="line">
          <a:avLst/>
        </a:prstGeom>
        <a:solidFill>
          <a:schemeClr val="accent2">
            <a:hueOff val="4041199"/>
            <a:satOff val="-15222"/>
            <a:lumOff val="12773"/>
            <a:alphaOff val="0"/>
          </a:schemeClr>
        </a:solidFill>
        <a:ln w="12700" cap="flat" cmpd="sng" algn="ctr">
          <a:solidFill>
            <a:schemeClr val="accent2">
              <a:hueOff val="4041199"/>
              <a:satOff val="-15222"/>
              <a:lumOff val="127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E38086-929A-4550-80AF-9BD9ED35184D}">
      <dsp:nvSpPr>
        <dsp:cNvPr id="0" name=""/>
        <dsp:cNvSpPr/>
      </dsp:nvSpPr>
      <dsp:spPr>
        <a:xfrm>
          <a:off x="0" y="2555630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Influence can be positive (health promotion, sustainability) or harmful (misinformation, manipulation).</a:t>
          </a:r>
          <a:endParaRPr lang="en-US" sz="1800" kern="1200"/>
        </a:p>
      </dsp:txBody>
      <dsp:txXfrm>
        <a:off x="0" y="2555630"/>
        <a:ext cx="7216416" cy="638907"/>
      </dsp:txXfrm>
    </dsp:sp>
    <dsp:sp modelId="{DDD6FB4A-4AF5-487C-B4E9-84CEDB79F28C}">
      <dsp:nvSpPr>
        <dsp:cNvPr id="0" name=""/>
        <dsp:cNvSpPr/>
      </dsp:nvSpPr>
      <dsp:spPr>
        <a:xfrm>
          <a:off x="0" y="3194537"/>
          <a:ext cx="7216416" cy="0"/>
        </a:xfrm>
        <a:prstGeom prst="line">
          <a:avLst/>
        </a:prstGeom>
        <a:solidFill>
          <a:schemeClr val="accent2">
            <a:hueOff val="5051498"/>
            <a:satOff val="-19027"/>
            <a:lumOff val="15966"/>
            <a:alphaOff val="0"/>
          </a:schemeClr>
        </a:solidFill>
        <a:ln w="12700" cap="flat" cmpd="sng" algn="ctr">
          <a:solidFill>
            <a:schemeClr val="accent2">
              <a:hueOff val="5051498"/>
              <a:satOff val="-19027"/>
              <a:lumOff val="159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F0A79-70D7-4B3C-901C-C87BA61A8FB6}">
      <dsp:nvSpPr>
        <dsp:cNvPr id="0" name=""/>
        <dsp:cNvSpPr/>
      </dsp:nvSpPr>
      <dsp:spPr>
        <a:xfrm>
          <a:off x="0" y="3194537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Responsible influencing ensures that power is used ethically, transparently, and equitably.</a:t>
          </a:r>
          <a:endParaRPr lang="en-US" sz="1800" kern="1200"/>
        </a:p>
      </dsp:txBody>
      <dsp:txXfrm>
        <a:off x="0" y="3194537"/>
        <a:ext cx="7216416" cy="638907"/>
      </dsp:txXfrm>
    </dsp:sp>
    <dsp:sp modelId="{7E9B669B-8B10-4F36-B6F5-88A3FCCF153B}">
      <dsp:nvSpPr>
        <dsp:cNvPr id="0" name=""/>
        <dsp:cNvSpPr/>
      </dsp:nvSpPr>
      <dsp:spPr>
        <a:xfrm>
          <a:off x="0" y="3833445"/>
          <a:ext cx="7216416" cy="0"/>
        </a:xfrm>
        <a:prstGeom prst="line">
          <a:avLst/>
        </a:prstGeom>
        <a:solidFill>
          <a:schemeClr val="accent2">
            <a:hueOff val="6061798"/>
            <a:satOff val="-22833"/>
            <a:lumOff val="19160"/>
            <a:alphaOff val="0"/>
          </a:schemeClr>
        </a:solidFill>
        <a:ln w="12700" cap="flat" cmpd="sng" algn="ctr">
          <a:solidFill>
            <a:schemeClr val="accent2">
              <a:hueOff val="6061798"/>
              <a:satOff val="-22833"/>
              <a:lumOff val="191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6B4424-9AFF-405E-AE2D-1A4EC494F482}">
      <dsp:nvSpPr>
        <dsp:cNvPr id="0" name=""/>
        <dsp:cNvSpPr/>
      </dsp:nvSpPr>
      <dsp:spPr>
        <a:xfrm>
          <a:off x="0" y="3833445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Mini Case</a:t>
          </a:r>
          <a:endParaRPr lang="en-US" sz="1800" kern="1200"/>
        </a:p>
      </dsp:txBody>
      <dsp:txXfrm>
        <a:off x="0" y="3833445"/>
        <a:ext cx="7216416" cy="638907"/>
      </dsp:txXfrm>
    </dsp:sp>
    <dsp:sp modelId="{E1CB0A8B-3E74-4C9D-928B-6A6EA41EBA68}">
      <dsp:nvSpPr>
        <dsp:cNvPr id="0" name=""/>
        <dsp:cNvSpPr/>
      </dsp:nvSpPr>
      <dsp:spPr>
        <a:xfrm>
          <a:off x="0" y="4472352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EB114-3D4F-412A-9B3F-DD36C92AA626}">
      <dsp:nvSpPr>
        <dsp:cNvPr id="0" name=""/>
        <dsp:cNvSpPr/>
      </dsp:nvSpPr>
      <dsp:spPr>
        <a:xfrm>
          <a:off x="0" y="4472352"/>
          <a:ext cx="7216416" cy="6389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hlinkClick xmlns:r="http://schemas.openxmlformats.org/officeDocument/2006/relationships" r:id="rId1"/>
            </a:rPr>
            <a:t>Marcus Rashford’s food poverty campaign</a:t>
          </a:r>
          <a:r>
            <a:rPr lang="en-GB" sz="1800" kern="1200"/>
            <a:t> — influence used responsibly to shift public opinion and policy.</a:t>
          </a:r>
          <a:endParaRPr lang="en-US" sz="1800" kern="1200"/>
        </a:p>
      </dsp:txBody>
      <dsp:txXfrm>
        <a:off x="0" y="4472352"/>
        <a:ext cx="7216416" cy="6389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F558FF-DD8B-461E-AB3A-3AA27B2E7DC0}">
      <dsp:nvSpPr>
        <dsp:cNvPr id="0" name=""/>
        <dsp:cNvSpPr/>
      </dsp:nvSpPr>
      <dsp:spPr>
        <a:xfrm>
          <a:off x="0" y="623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C8C8C7-2501-4B0A-95E8-41A97B93E3E2}">
      <dsp:nvSpPr>
        <dsp:cNvPr id="0" name=""/>
        <dsp:cNvSpPr/>
      </dsp:nvSpPr>
      <dsp:spPr>
        <a:xfrm>
          <a:off x="0" y="623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Definition</a:t>
          </a:r>
          <a:endParaRPr lang="en-US" sz="1400" kern="1200"/>
        </a:p>
      </dsp:txBody>
      <dsp:txXfrm>
        <a:off x="0" y="623"/>
        <a:ext cx="7216416" cy="567779"/>
      </dsp:txXfrm>
    </dsp:sp>
    <dsp:sp modelId="{A0A948BA-8C6C-451F-81C3-E2591A003CED}">
      <dsp:nvSpPr>
        <dsp:cNvPr id="0" name=""/>
        <dsp:cNvSpPr/>
      </dsp:nvSpPr>
      <dsp:spPr>
        <a:xfrm>
          <a:off x="0" y="568403"/>
          <a:ext cx="7216416" cy="0"/>
        </a:xfrm>
        <a:prstGeom prst="line">
          <a:avLst/>
        </a:prstGeom>
        <a:solidFill>
          <a:schemeClr val="accent2">
            <a:hueOff val="884012"/>
            <a:satOff val="-3330"/>
            <a:lumOff val="2794"/>
            <a:alphaOff val="0"/>
          </a:schemeClr>
        </a:solidFill>
        <a:ln w="12700" cap="flat" cmpd="sng" algn="ctr">
          <a:solidFill>
            <a:schemeClr val="accent2">
              <a:hueOff val="884012"/>
              <a:satOff val="-3330"/>
              <a:lumOff val="27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44032-F8D4-45CA-BD9A-BDE3B79A0F71}">
      <dsp:nvSpPr>
        <dsp:cNvPr id="0" name=""/>
        <dsp:cNvSpPr/>
      </dsp:nvSpPr>
      <dsp:spPr>
        <a:xfrm>
          <a:off x="0" y="568403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Responsible influencing is the ethical use of persuasive communication, social proof, and narrative to encourage behaviour change </a:t>
          </a:r>
          <a:r>
            <a:rPr lang="en-GB" sz="1400" b="1" kern="1200"/>
            <a:t>without manipulation, coercion, or harm</a:t>
          </a:r>
          <a:r>
            <a:rPr lang="en-GB" sz="1400" kern="1200"/>
            <a:t>.</a:t>
          </a:r>
          <a:endParaRPr lang="en-US" sz="1400" kern="1200"/>
        </a:p>
      </dsp:txBody>
      <dsp:txXfrm>
        <a:off x="0" y="568403"/>
        <a:ext cx="7216416" cy="567779"/>
      </dsp:txXfrm>
    </dsp:sp>
    <dsp:sp modelId="{AC5647FB-ECCC-46FF-B756-4EFCAF51353F}">
      <dsp:nvSpPr>
        <dsp:cNvPr id="0" name=""/>
        <dsp:cNvSpPr/>
      </dsp:nvSpPr>
      <dsp:spPr>
        <a:xfrm>
          <a:off x="0" y="1136182"/>
          <a:ext cx="7216416" cy="0"/>
        </a:xfrm>
        <a:prstGeom prst="line">
          <a:avLst/>
        </a:prstGeom>
        <a:solidFill>
          <a:schemeClr val="accent2">
            <a:hueOff val="1768024"/>
            <a:satOff val="-6660"/>
            <a:lumOff val="5588"/>
            <a:alphaOff val="0"/>
          </a:schemeClr>
        </a:solidFill>
        <a:ln w="12700" cap="flat" cmpd="sng" algn="ctr">
          <a:solidFill>
            <a:schemeClr val="accent2">
              <a:hueOff val="1768024"/>
              <a:satOff val="-6660"/>
              <a:lumOff val="55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35D5FC-A82B-42ED-83AC-D3932017477D}">
      <dsp:nvSpPr>
        <dsp:cNvPr id="0" name=""/>
        <dsp:cNvSpPr/>
      </dsp:nvSpPr>
      <dsp:spPr>
        <a:xfrm>
          <a:off x="0" y="1136182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Core Principles</a:t>
          </a:r>
          <a:endParaRPr lang="en-US" sz="1400" kern="1200"/>
        </a:p>
      </dsp:txBody>
      <dsp:txXfrm>
        <a:off x="0" y="1136182"/>
        <a:ext cx="7216416" cy="567779"/>
      </dsp:txXfrm>
    </dsp:sp>
    <dsp:sp modelId="{3399C084-092D-4C97-AA03-ECC6C4C083A2}">
      <dsp:nvSpPr>
        <dsp:cNvPr id="0" name=""/>
        <dsp:cNvSpPr/>
      </dsp:nvSpPr>
      <dsp:spPr>
        <a:xfrm>
          <a:off x="0" y="1703961"/>
          <a:ext cx="7216416" cy="0"/>
        </a:xfrm>
        <a:prstGeom prst="line">
          <a:avLst/>
        </a:prstGeom>
        <a:solidFill>
          <a:schemeClr val="accent2">
            <a:hueOff val="2652036"/>
            <a:satOff val="-9989"/>
            <a:lumOff val="8382"/>
            <a:alphaOff val="0"/>
          </a:schemeClr>
        </a:solidFill>
        <a:ln w="12700" cap="flat" cmpd="sng" algn="ctr">
          <a:solidFill>
            <a:schemeClr val="accent2">
              <a:hueOff val="2652036"/>
              <a:satOff val="-9989"/>
              <a:lumOff val="83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3C1FF-9ED1-46C9-8D10-7DE0095346A3}">
      <dsp:nvSpPr>
        <dsp:cNvPr id="0" name=""/>
        <dsp:cNvSpPr/>
      </dsp:nvSpPr>
      <dsp:spPr>
        <a:xfrm>
          <a:off x="0" y="1703961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Transparency — being clear about motives, sponsorship, and intent.</a:t>
          </a:r>
          <a:endParaRPr lang="en-US" sz="1400" kern="1200"/>
        </a:p>
      </dsp:txBody>
      <dsp:txXfrm>
        <a:off x="0" y="1703961"/>
        <a:ext cx="7216416" cy="567779"/>
      </dsp:txXfrm>
    </dsp:sp>
    <dsp:sp modelId="{8A73A823-5982-4368-93C1-EBB78955C25B}">
      <dsp:nvSpPr>
        <dsp:cNvPr id="0" name=""/>
        <dsp:cNvSpPr/>
      </dsp:nvSpPr>
      <dsp:spPr>
        <a:xfrm>
          <a:off x="0" y="2271740"/>
          <a:ext cx="7216416" cy="0"/>
        </a:xfrm>
        <a:prstGeom prst="line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accent2">
              <a:hueOff val="3536049"/>
              <a:satOff val="-13319"/>
              <a:lumOff val="1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F840A-93DF-4ECD-AEA0-82B9A1655E9F}">
      <dsp:nvSpPr>
        <dsp:cNvPr id="0" name=""/>
        <dsp:cNvSpPr/>
      </dsp:nvSpPr>
      <dsp:spPr>
        <a:xfrm>
          <a:off x="0" y="2271740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Accuracy — avoiding misinformation or exaggerated claims.</a:t>
          </a:r>
          <a:endParaRPr lang="en-US" sz="1400" kern="1200"/>
        </a:p>
      </dsp:txBody>
      <dsp:txXfrm>
        <a:off x="0" y="2271740"/>
        <a:ext cx="7216416" cy="567779"/>
      </dsp:txXfrm>
    </dsp:sp>
    <dsp:sp modelId="{9160705A-7525-418A-A8DF-E262B2C2CCE3}">
      <dsp:nvSpPr>
        <dsp:cNvPr id="0" name=""/>
        <dsp:cNvSpPr/>
      </dsp:nvSpPr>
      <dsp:spPr>
        <a:xfrm>
          <a:off x="0" y="2839519"/>
          <a:ext cx="7216416" cy="0"/>
        </a:xfrm>
        <a:prstGeom prst="line">
          <a:avLst/>
        </a:prstGeom>
        <a:solidFill>
          <a:schemeClr val="accent2">
            <a:hueOff val="4420061"/>
            <a:satOff val="-16649"/>
            <a:lumOff val="13971"/>
            <a:alphaOff val="0"/>
          </a:schemeClr>
        </a:solidFill>
        <a:ln w="12700" cap="flat" cmpd="sng" algn="ctr">
          <a:solidFill>
            <a:schemeClr val="accent2">
              <a:hueOff val="4420061"/>
              <a:satOff val="-16649"/>
              <a:lumOff val="139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0262B-5FA0-4956-8AAD-DFF9D06A61B5}">
      <dsp:nvSpPr>
        <dsp:cNvPr id="0" name=""/>
        <dsp:cNvSpPr/>
      </dsp:nvSpPr>
      <dsp:spPr>
        <a:xfrm>
          <a:off x="0" y="2839519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Respect for autonomy — supporting voluntary behaviour change.</a:t>
          </a:r>
          <a:endParaRPr lang="en-US" sz="1400" kern="1200"/>
        </a:p>
      </dsp:txBody>
      <dsp:txXfrm>
        <a:off x="0" y="2839519"/>
        <a:ext cx="7216416" cy="567779"/>
      </dsp:txXfrm>
    </dsp:sp>
    <dsp:sp modelId="{D8C34A2E-733D-40F6-804E-FA9244145B12}">
      <dsp:nvSpPr>
        <dsp:cNvPr id="0" name=""/>
        <dsp:cNvSpPr/>
      </dsp:nvSpPr>
      <dsp:spPr>
        <a:xfrm>
          <a:off x="0" y="3407298"/>
          <a:ext cx="7216416" cy="0"/>
        </a:xfrm>
        <a:prstGeom prst="line">
          <a:avLst/>
        </a:prstGeom>
        <a:solidFill>
          <a:schemeClr val="accent2">
            <a:hueOff val="5304073"/>
            <a:satOff val="-19979"/>
            <a:lumOff val="16765"/>
            <a:alphaOff val="0"/>
          </a:schemeClr>
        </a:solidFill>
        <a:ln w="12700" cap="flat" cmpd="sng" algn="ctr">
          <a:solidFill>
            <a:schemeClr val="accent2">
              <a:hueOff val="5304073"/>
              <a:satOff val="-19979"/>
              <a:lumOff val="16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FAF39-DAB8-47CC-BD58-64FA66D56194}">
      <dsp:nvSpPr>
        <dsp:cNvPr id="0" name=""/>
        <dsp:cNvSpPr/>
      </dsp:nvSpPr>
      <dsp:spPr>
        <a:xfrm>
          <a:off x="0" y="3407298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Protection of vulnerable groups — avoiding exploitation or pressure.</a:t>
          </a:r>
          <a:endParaRPr lang="en-US" sz="1400" kern="1200"/>
        </a:p>
      </dsp:txBody>
      <dsp:txXfrm>
        <a:off x="0" y="3407298"/>
        <a:ext cx="7216416" cy="567779"/>
      </dsp:txXfrm>
    </dsp:sp>
    <dsp:sp modelId="{628ED1E2-DC00-4FA5-804D-E181DFBC8F7A}">
      <dsp:nvSpPr>
        <dsp:cNvPr id="0" name=""/>
        <dsp:cNvSpPr/>
      </dsp:nvSpPr>
      <dsp:spPr>
        <a:xfrm>
          <a:off x="0" y="3975077"/>
          <a:ext cx="7216416" cy="0"/>
        </a:xfrm>
        <a:prstGeom prst="line">
          <a:avLst/>
        </a:prstGeom>
        <a:solidFill>
          <a:schemeClr val="accent2">
            <a:hueOff val="6188085"/>
            <a:satOff val="-23308"/>
            <a:lumOff val="19559"/>
            <a:alphaOff val="0"/>
          </a:schemeClr>
        </a:solidFill>
        <a:ln w="12700" cap="flat" cmpd="sng" algn="ctr">
          <a:solidFill>
            <a:schemeClr val="accent2">
              <a:hueOff val="6188085"/>
              <a:satOff val="-23308"/>
              <a:lumOff val="195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93140-8931-4DF0-8FC9-D140B55C9183}">
      <dsp:nvSpPr>
        <dsp:cNvPr id="0" name=""/>
        <dsp:cNvSpPr/>
      </dsp:nvSpPr>
      <dsp:spPr>
        <a:xfrm>
          <a:off x="0" y="3975077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Equity — ensuring messages do not reinforce stigma or inequality.</a:t>
          </a:r>
          <a:endParaRPr lang="en-US" sz="1400" kern="1200"/>
        </a:p>
      </dsp:txBody>
      <dsp:txXfrm>
        <a:off x="0" y="3975077"/>
        <a:ext cx="7216416" cy="567779"/>
      </dsp:txXfrm>
    </dsp:sp>
    <dsp:sp modelId="{9B0F474A-B685-4133-A261-260149537B32}">
      <dsp:nvSpPr>
        <dsp:cNvPr id="0" name=""/>
        <dsp:cNvSpPr/>
      </dsp:nvSpPr>
      <dsp:spPr>
        <a:xfrm>
          <a:off x="0" y="4542856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B9931-49CD-4159-882F-88F3F6573DA4}">
      <dsp:nvSpPr>
        <dsp:cNvPr id="0" name=""/>
        <dsp:cNvSpPr/>
      </dsp:nvSpPr>
      <dsp:spPr>
        <a:xfrm>
          <a:off x="0" y="4542856"/>
          <a:ext cx="7216416" cy="567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Cultural sensitivity — respecting diverse identities and contexts.</a:t>
          </a:r>
          <a:endParaRPr lang="en-US" sz="1400" kern="1200"/>
        </a:p>
      </dsp:txBody>
      <dsp:txXfrm>
        <a:off x="0" y="4542856"/>
        <a:ext cx="7216416" cy="5677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BECC81-D6FD-4A9C-86FB-DBF5EAE9DAC2}">
      <dsp:nvSpPr>
        <dsp:cNvPr id="0" name=""/>
        <dsp:cNvSpPr/>
      </dsp:nvSpPr>
      <dsp:spPr>
        <a:xfrm>
          <a:off x="865189" y="95283"/>
          <a:ext cx="748356" cy="7483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861184-E2D9-477A-9323-4E10B1E9EF83}">
      <dsp:nvSpPr>
        <dsp:cNvPr id="0" name=""/>
        <dsp:cNvSpPr/>
      </dsp:nvSpPr>
      <dsp:spPr>
        <a:xfrm>
          <a:off x="1022344" y="252438"/>
          <a:ext cx="434046" cy="4340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83CB81-6FED-41F1-B3FD-A071EAEC150E}">
      <dsp:nvSpPr>
        <dsp:cNvPr id="0" name=""/>
        <dsp:cNvSpPr/>
      </dsp:nvSpPr>
      <dsp:spPr>
        <a:xfrm>
          <a:off x="1773907" y="95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Why storytelling works</a:t>
          </a:r>
          <a:endParaRPr lang="en-US" sz="1800" kern="1200"/>
        </a:p>
      </dsp:txBody>
      <dsp:txXfrm>
        <a:off x="1773907" y="95283"/>
        <a:ext cx="1763982" cy="748356"/>
      </dsp:txXfrm>
    </dsp:sp>
    <dsp:sp modelId="{4509885F-5C6E-4A6C-81A5-BF592CFBE9C4}">
      <dsp:nvSpPr>
        <dsp:cNvPr id="0" name=""/>
        <dsp:cNvSpPr/>
      </dsp:nvSpPr>
      <dsp:spPr>
        <a:xfrm>
          <a:off x="3845250" y="95283"/>
          <a:ext cx="748356" cy="7483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E9E9EE-92C5-46AA-89F0-102F8D867C22}">
      <dsp:nvSpPr>
        <dsp:cNvPr id="0" name=""/>
        <dsp:cNvSpPr/>
      </dsp:nvSpPr>
      <dsp:spPr>
        <a:xfrm>
          <a:off x="4002404" y="252438"/>
          <a:ext cx="434046" cy="4340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E0FA9-D3A5-435A-9F17-A0F56DC92912}">
      <dsp:nvSpPr>
        <dsp:cNvPr id="0" name=""/>
        <dsp:cNvSpPr/>
      </dsp:nvSpPr>
      <dsp:spPr>
        <a:xfrm>
          <a:off x="4753968" y="95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Stories:</a:t>
          </a:r>
          <a:endParaRPr lang="en-US" sz="1800" kern="1200"/>
        </a:p>
      </dsp:txBody>
      <dsp:txXfrm>
        <a:off x="4753968" y="95283"/>
        <a:ext cx="1763982" cy="748356"/>
      </dsp:txXfrm>
    </dsp:sp>
    <dsp:sp modelId="{73D6049E-D0FD-4FF4-AFBA-5018EC0F42E1}">
      <dsp:nvSpPr>
        <dsp:cNvPr id="0" name=""/>
        <dsp:cNvSpPr/>
      </dsp:nvSpPr>
      <dsp:spPr>
        <a:xfrm>
          <a:off x="6825310" y="95283"/>
          <a:ext cx="748356" cy="7483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08321A-0C4F-4966-A1EE-04E3AC54817D}">
      <dsp:nvSpPr>
        <dsp:cNvPr id="0" name=""/>
        <dsp:cNvSpPr/>
      </dsp:nvSpPr>
      <dsp:spPr>
        <a:xfrm>
          <a:off x="6982465" y="252438"/>
          <a:ext cx="434046" cy="4340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25738B-FF05-4470-8073-D1C0BC7ADBD3}">
      <dsp:nvSpPr>
        <dsp:cNvPr id="0" name=""/>
        <dsp:cNvSpPr/>
      </dsp:nvSpPr>
      <dsp:spPr>
        <a:xfrm>
          <a:off x="7734028" y="95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simplify complex issues</a:t>
          </a:r>
          <a:endParaRPr lang="en-US" sz="1800" kern="1200"/>
        </a:p>
      </dsp:txBody>
      <dsp:txXfrm>
        <a:off x="7734028" y="95283"/>
        <a:ext cx="1763982" cy="748356"/>
      </dsp:txXfrm>
    </dsp:sp>
    <dsp:sp modelId="{8DF2FF76-85AE-4E3F-988E-AFD8B80964FA}">
      <dsp:nvSpPr>
        <dsp:cNvPr id="0" name=""/>
        <dsp:cNvSpPr/>
      </dsp:nvSpPr>
      <dsp:spPr>
        <a:xfrm>
          <a:off x="865189" y="1471000"/>
          <a:ext cx="748356" cy="7483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CAF6CE-8697-4084-9C24-655DA68FA53C}">
      <dsp:nvSpPr>
        <dsp:cNvPr id="0" name=""/>
        <dsp:cNvSpPr/>
      </dsp:nvSpPr>
      <dsp:spPr>
        <a:xfrm>
          <a:off x="1022344" y="1628155"/>
          <a:ext cx="434046" cy="4340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C42577-8AC0-440D-9317-D1245C30B840}">
      <dsp:nvSpPr>
        <dsp:cNvPr id="0" name=""/>
        <dsp:cNvSpPr/>
      </dsp:nvSpPr>
      <dsp:spPr>
        <a:xfrm>
          <a:off x="1773907" y="147100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create emotional connection</a:t>
          </a:r>
          <a:endParaRPr lang="en-US" sz="1800" kern="1200"/>
        </a:p>
      </dsp:txBody>
      <dsp:txXfrm>
        <a:off x="1773907" y="1471000"/>
        <a:ext cx="1763982" cy="748356"/>
      </dsp:txXfrm>
    </dsp:sp>
    <dsp:sp modelId="{6AB26E1B-8236-486E-9C4B-FB2E418B4806}">
      <dsp:nvSpPr>
        <dsp:cNvPr id="0" name=""/>
        <dsp:cNvSpPr/>
      </dsp:nvSpPr>
      <dsp:spPr>
        <a:xfrm>
          <a:off x="3845250" y="1471000"/>
          <a:ext cx="748356" cy="7483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EF2713-72ED-4A24-B12A-94587CA7ADDF}">
      <dsp:nvSpPr>
        <dsp:cNvPr id="0" name=""/>
        <dsp:cNvSpPr/>
      </dsp:nvSpPr>
      <dsp:spPr>
        <a:xfrm>
          <a:off x="4002404" y="1628155"/>
          <a:ext cx="434046" cy="4340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44D0A3-5308-48A8-A87A-F165AB8DA2AE}">
      <dsp:nvSpPr>
        <dsp:cNvPr id="0" name=""/>
        <dsp:cNvSpPr/>
      </dsp:nvSpPr>
      <dsp:spPr>
        <a:xfrm>
          <a:off x="4753968" y="147100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build empathy</a:t>
          </a:r>
          <a:endParaRPr lang="en-US" sz="1800" kern="1200"/>
        </a:p>
      </dsp:txBody>
      <dsp:txXfrm>
        <a:off x="4753968" y="1471000"/>
        <a:ext cx="1763982" cy="748356"/>
      </dsp:txXfrm>
    </dsp:sp>
    <dsp:sp modelId="{3E186E2B-9522-4C4A-89E5-33B09568B708}">
      <dsp:nvSpPr>
        <dsp:cNvPr id="0" name=""/>
        <dsp:cNvSpPr/>
      </dsp:nvSpPr>
      <dsp:spPr>
        <a:xfrm>
          <a:off x="6825310" y="1471000"/>
          <a:ext cx="748356" cy="7483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A3272D-090A-4C77-B609-6B2D1735E7F2}">
      <dsp:nvSpPr>
        <dsp:cNvPr id="0" name=""/>
        <dsp:cNvSpPr/>
      </dsp:nvSpPr>
      <dsp:spPr>
        <a:xfrm>
          <a:off x="6982465" y="1628155"/>
          <a:ext cx="434046" cy="4340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D519CD-BA10-448A-B0D0-CB7BE7F8D090}">
      <dsp:nvSpPr>
        <dsp:cNvPr id="0" name=""/>
        <dsp:cNvSpPr/>
      </dsp:nvSpPr>
      <dsp:spPr>
        <a:xfrm>
          <a:off x="7734028" y="147100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help audiences imagine change</a:t>
          </a:r>
          <a:endParaRPr lang="en-US" sz="1800" kern="1200"/>
        </a:p>
      </dsp:txBody>
      <dsp:txXfrm>
        <a:off x="7734028" y="1471000"/>
        <a:ext cx="1763982" cy="748356"/>
      </dsp:txXfrm>
    </dsp:sp>
    <dsp:sp modelId="{0CF7C168-0659-42B5-BB35-3B404C73ACAA}">
      <dsp:nvSpPr>
        <dsp:cNvPr id="0" name=""/>
        <dsp:cNvSpPr/>
      </dsp:nvSpPr>
      <dsp:spPr>
        <a:xfrm>
          <a:off x="865189" y="2846717"/>
          <a:ext cx="748356" cy="7483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9680C-278F-4AEC-A7CE-7A3DD3E933F9}">
      <dsp:nvSpPr>
        <dsp:cNvPr id="0" name=""/>
        <dsp:cNvSpPr/>
      </dsp:nvSpPr>
      <dsp:spPr>
        <a:xfrm>
          <a:off x="1022344" y="3003871"/>
          <a:ext cx="434046" cy="4340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B7D32-6948-4409-9237-0DA7EBCE3048}">
      <dsp:nvSpPr>
        <dsp:cNvPr id="0" name=""/>
        <dsp:cNvSpPr/>
      </dsp:nvSpPr>
      <dsp:spPr>
        <a:xfrm>
          <a:off x="1773907" y="2846717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make behaviours feel meaningful and achievable</a:t>
          </a:r>
          <a:endParaRPr lang="en-US" sz="1800" kern="1200"/>
        </a:p>
      </dsp:txBody>
      <dsp:txXfrm>
        <a:off x="1773907" y="2846717"/>
        <a:ext cx="1763982" cy="7483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24CF4B-D007-4106-A162-B5E9884B6AC8}">
      <dsp:nvSpPr>
        <dsp:cNvPr id="0" name=""/>
        <dsp:cNvSpPr/>
      </dsp:nvSpPr>
      <dsp:spPr>
        <a:xfrm>
          <a:off x="0" y="623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01DC3C-C232-4291-9D90-A49085E6DFAA}">
      <dsp:nvSpPr>
        <dsp:cNvPr id="0" name=""/>
        <dsp:cNvSpPr/>
      </dsp:nvSpPr>
      <dsp:spPr>
        <a:xfrm>
          <a:off x="0" y="623"/>
          <a:ext cx="7216416" cy="73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Risks of unethical storytelling</a:t>
          </a:r>
          <a:endParaRPr lang="en-US" sz="3400" kern="1200"/>
        </a:p>
      </dsp:txBody>
      <dsp:txXfrm>
        <a:off x="0" y="623"/>
        <a:ext cx="7216416" cy="730001"/>
      </dsp:txXfrm>
    </dsp:sp>
    <dsp:sp modelId="{35E0DB56-A330-4DEA-BFE8-9389FB079B64}">
      <dsp:nvSpPr>
        <dsp:cNvPr id="0" name=""/>
        <dsp:cNvSpPr/>
      </dsp:nvSpPr>
      <dsp:spPr>
        <a:xfrm>
          <a:off x="0" y="730625"/>
          <a:ext cx="7216416" cy="0"/>
        </a:xfrm>
        <a:prstGeom prst="line">
          <a:avLst/>
        </a:prstGeom>
        <a:solidFill>
          <a:schemeClr val="accent2">
            <a:hueOff val="1178683"/>
            <a:satOff val="-4440"/>
            <a:lumOff val="3726"/>
            <a:alphaOff val="0"/>
          </a:schemeClr>
        </a:solidFill>
        <a:ln w="12700" cap="flat" cmpd="sng" algn="ctr">
          <a:solidFill>
            <a:schemeClr val="accent2">
              <a:hueOff val="1178683"/>
              <a:satOff val="-4440"/>
              <a:lumOff val="3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9E1A59-EEC9-4F26-AA86-B2612D6259D4}">
      <dsp:nvSpPr>
        <dsp:cNvPr id="0" name=""/>
        <dsp:cNvSpPr/>
      </dsp:nvSpPr>
      <dsp:spPr>
        <a:xfrm>
          <a:off x="0" y="730625"/>
          <a:ext cx="7216416" cy="73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Oversimplifying complex issues</a:t>
          </a:r>
          <a:endParaRPr lang="en-US" sz="3400" kern="1200"/>
        </a:p>
      </dsp:txBody>
      <dsp:txXfrm>
        <a:off x="0" y="730625"/>
        <a:ext cx="7216416" cy="730001"/>
      </dsp:txXfrm>
    </dsp:sp>
    <dsp:sp modelId="{FD7CEEA4-3FA5-4138-BA1B-20DCBD1D19D1}">
      <dsp:nvSpPr>
        <dsp:cNvPr id="0" name=""/>
        <dsp:cNvSpPr/>
      </dsp:nvSpPr>
      <dsp:spPr>
        <a:xfrm>
          <a:off x="0" y="1460627"/>
          <a:ext cx="7216416" cy="0"/>
        </a:xfrm>
        <a:prstGeom prst="line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accent2">
              <a:hueOff val="2357366"/>
              <a:satOff val="-8879"/>
              <a:lumOff val="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D31293-555B-47FA-8596-20CA3385BEA6}">
      <dsp:nvSpPr>
        <dsp:cNvPr id="0" name=""/>
        <dsp:cNvSpPr/>
      </dsp:nvSpPr>
      <dsp:spPr>
        <a:xfrm>
          <a:off x="0" y="1460627"/>
          <a:ext cx="7216416" cy="73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Stigmatising certain groups</a:t>
          </a:r>
          <a:endParaRPr lang="en-US" sz="3400" kern="1200"/>
        </a:p>
      </dsp:txBody>
      <dsp:txXfrm>
        <a:off x="0" y="1460627"/>
        <a:ext cx="7216416" cy="730001"/>
      </dsp:txXfrm>
    </dsp:sp>
    <dsp:sp modelId="{69C116DA-2303-4396-B9A1-46B0F59E7E4C}">
      <dsp:nvSpPr>
        <dsp:cNvPr id="0" name=""/>
        <dsp:cNvSpPr/>
      </dsp:nvSpPr>
      <dsp:spPr>
        <a:xfrm>
          <a:off x="0" y="2190629"/>
          <a:ext cx="7216416" cy="0"/>
        </a:xfrm>
        <a:prstGeom prst="line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accent2">
              <a:hueOff val="3536049"/>
              <a:satOff val="-13319"/>
              <a:lumOff val="1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EE695D-A67B-451A-A52C-702A8E2F25E8}">
      <dsp:nvSpPr>
        <dsp:cNvPr id="0" name=""/>
        <dsp:cNvSpPr/>
      </dsp:nvSpPr>
      <dsp:spPr>
        <a:xfrm>
          <a:off x="0" y="2190629"/>
          <a:ext cx="7216416" cy="73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Using fear or shame</a:t>
          </a:r>
          <a:endParaRPr lang="en-US" sz="3400" kern="1200"/>
        </a:p>
      </dsp:txBody>
      <dsp:txXfrm>
        <a:off x="0" y="2190629"/>
        <a:ext cx="7216416" cy="730001"/>
      </dsp:txXfrm>
    </dsp:sp>
    <dsp:sp modelId="{75EF201C-431A-465B-8820-19407D6DF719}">
      <dsp:nvSpPr>
        <dsp:cNvPr id="0" name=""/>
        <dsp:cNvSpPr/>
      </dsp:nvSpPr>
      <dsp:spPr>
        <a:xfrm>
          <a:off x="0" y="2920630"/>
          <a:ext cx="7216416" cy="0"/>
        </a:xfrm>
        <a:prstGeom prst="line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accent2">
              <a:hueOff val="4714731"/>
              <a:satOff val="-17759"/>
              <a:lumOff val="1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C41DBD-60B9-411D-85E6-F591B884018E}">
      <dsp:nvSpPr>
        <dsp:cNvPr id="0" name=""/>
        <dsp:cNvSpPr/>
      </dsp:nvSpPr>
      <dsp:spPr>
        <a:xfrm>
          <a:off x="0" y="2920630"/>
          <a:ext cx="7216416" cy="73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Exploiting emotional vulnerability</a:t>
          </a:r>
          <a:endParaRPr lang="en-US" sz="3400" kern="1200"/>
        </a:p>
      </dsp:txBody>
      <dsp:txXfrm>
        <a:off x="0" y="2920630"/>
        <a:ext cx="7216416" cy="730001"/>
      </dsp:txXfrm>
    </dsp:sp>
    <dsp:sp modelId="{568040A4-A725-4C9A-B7AD-0CEF93160380}">
      <dsp:nvSpPr>
        <dsp:cNvPr id="0" name=""/>
        <dsp:cNvSpPr/>
      </dsp:nvSpPr>
      <dsp:spPr>
        <a:xfrm>
          <a:off x="0" y="3650632"/>
          <a:ext cx="7216416" cy="0"/>
        </a:xfrm>
        <a:prstGeom prst="line">
          <a:avLst/>
        </a:prstGeom>
        <a:solidFill>
          <a:schemeClr val="accent2">
            <a:hueOff val="5893414"/>
            <a:satOff val="-22198"/>
            <a:lumOff val="18627"/>
            <a:alphaOff val="0"/>
          </a:schemeClr>
        </a:solidFill>
        <a:ln w="12700" cap="flat" cmpd="sng" algn="ctr">
          <a:solidFill>
            <a:schemeClr val="accent2">
              <a:hueOff val="5893414"/>
              <a:satOff val="-22198"/>
              <a:lumOff val="186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0FC6F-7664-4E60-821F-2EB3D5013C9D}">
      <dsp:nvSpPr>
        <dsp:cNvPr id="0" name=""/>
        <dsp:cNvSpPr/>
      </dsp:nvSpPr>
      <dsp:spPr>
        <a:xfrm>
          <a:off x="0" y="3650632"/>
          <a:ext cx="7216416" cy="73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Reinforcing stereotypes</a:t>
          </a:r>
          <a:endParaRPr lang="en-US" sz="3400" kern="1200"/>
        </a:p>
      </dsp:txBody>
      <dsp:txXfrm>
        <a:off x="0" y="3650632"/>
        <a:ext cx="7216416" cy="730001"/>
      </dsp:txXfrm>
    </dsp:sp>
    <dsp:sp modelId="{4E3138B7-899A-4300-B90B-9D3C306E1930}">
      <dsp:nvSpPr>
        <dsp:cNvPr id="0" name=""/>
        <dsp:cNvSpPr/>
      </dsp:nvSpPr>
      <dsp:spPr>
        <a:xfrm>
          <a:off x="0" y="4380634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6401F-D1D2-492F-A1AA-209B7F3D0624}">
      <dsp:nvSpPr>
        <dsp:cNvPr id="0" name=""/>
        <dsp:cNvSpPr/>
      </dsp:nvSpPr>
      <dsp:spPr>
        <a:xfrm>
          <a:off x="0" y="4380634"/>
          <a:ext cx="7216416" cy="730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Creating unrealistic expectations</a:t>
          </a:r>
          <a:endParaRPr lang="en-US" sz="3400" kern="1200"/>
        </a:p>
      </dsp:txBody>
      <dsp:txXfrm>
        <a:off x="0" y="4380634"/>
        <a:ext cx="7216416" cy="7300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10BD88-0C16-4136-ABBF-DB51E73DD961}">
      <dsp:nvSpPr>
        <dsp:cNvPr id="0" name=""/>
        <dsp:cNvSpPr/>
      </dsp:nvSpPr>
      <dsp:spPr>
        <a:xfrm>
          <a:off x="0" y="2495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4B4240-6905-404E-A277-41F9631AE84D}">
      <dsp:nvSpPr>
        <dsp:cNvPr id="0" name=""/>
        <dsp:cNvSpPr/>
      </dsp:nvSpPr>
      <dsp:spPr>
        <a:xfrm>
          <a:off x="0" y="2495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Does the story respect the dignity of the people involved?</a:t>
          </a:r>
          <a:endParaRPr lang="en-US" sz="2400" kern="1200"/>
        </a:p>
      </dsp:txBody>
      <dsp:txXfrm>
        <a:off x="0" y="2495"/>
        <a:ext cx="7216416" cy="851044"/>
      </dsp:txXfrm>
    </dsp:sp>
    <dsp:sp modelId="{AACF859F-83D6-44B2-B8B0-CF0165993BB8}">
      <dsp:nvSpPr>
        <dsp:cNvPr id="0" name=""/>
        <dsp:cNvSpPr/>
      </dsp:nvSpPr>
      <dsp:spPr>
        <a:xfrm>
          <a:off x="0" y="853540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F0EB1-2201-4391-8F62-09DBBDC9EA9C}">
      <dsp:nvSpPr>
        <dsp:cNvPr id="0" name=""/>
        <dsp:cNvSpPr/>
      </dsp:nvSpPr>
      <dsp:spPr>
        <a:xfrm>
          <a:off x="0" y="853540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Are the characters represented fairly and accurately?</a:t>
          </a:r>
          <a:endParaRPr lang="en-US" sz="2400" kern="1200"/>
        </a:p>
      </dsp:txBody>
      <dsp:txXfrm>
        <a:off x="0" y="853540"/>
        <a:ext cx="7216416" cy="851044"/>
      </dsp:txXfrm>
    </dsp:sp>
    <dsp:sp modelId="{BD085BD0-86EE-4739-84FF-434833C6EEEB}">
      <dsp:nvSpPr>
        <dsp:cNvPr id="0" name=""/>
        <dsp:cNvSpPr/>
      </dsp:nvSpPr>
      <dsp:spPr>
        <a:xfrm>
          <a:off x="0" y="1704585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367D2-F3B6-4FC0-BE06-8C218362752D}">
      <dsp:nvSpPr>
        <dsp:cNvPr id="0" name=""/>
        <dsp:cNvSpPr/>
      </dsp:nvSpPr>
      <dsp:spPr>
        <a:xfrm>
          <a:off x="0" y="1704585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Does the story avoid stigma or blame?</a:t>
          </a:r>
          <a:endParaRPr lang="en-US" sz="2400" kern="1200"/>
        </a:p>
      </dsp:txBody>
      <dsp:txXfrm>
        <a:off x="0" y="1704585"/>
        <a:ext cx="7216416" cy="851044"/>
      </dsp:txXfrm>
    </dsp:sp>
    <dsp:sp modelId="{9F12FF3D-674E-4741-91D7-1099A26F3066}">
      <dsp:nvSpPr>
        <dsp:cNvPr id="0" name=""/>
        <dsp:cNvSpPr/>
      </dsp:nvSpPr>
      <dsp:spPr>
        <a:xfrm>
          <a:off x="0" y="2555630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E8807A-8D39-4242-8EB6-DCA7C52595A9}">
      <dsp:nvSpPr>
        <dsp:cNvPr id="0" name=""/>
        <dsp:cNvSpPr/>
      </dsp:nvSpPr>
      <dsp:spPr>
        <a:xfrm>
          <a:off x="0" y="2555630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Is the emotional tone appropriate?</a:t>
          </a:r>
          <a:endParaRPr lang="en-US" sz="2400" kern="1200"/>
        </a:p>
      </dsp:txBody>
      <dsp:txXfrm>
        <a:off x="0" y="2555630"/>
        <a:ext cx="7216416" cy="851044"/>
      </dsp:txXfrm>
    </dsp:sp>
    <dsp:sp modelId="{757F8708-6957-48FD-AB93-F7974D00D4BC}">
      <dsp:nvSpPr>
        <dsp:cNvPr id="0" name=""/>
        <dsp:cNvSpPr/>
      </dsp:nvSpPr>
      <dsp:spPr>
        <a:xfrm>
          <a:off x="0" y="3406674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FA96BB-D017-4158-8E19-EC415BA6730C}">
      <dsp:nvSpPr>
        <dsp:cNvPr id="0" name=""/>
        <dsp:cNvSpPr/>
      </dsp:nvSpPr>
      <dsp:spPr>
        <a:xfrm>
          <a:off x="0" y="3406674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Does the story empower the audience?</a:t>
          </a:r>
          <a:endParaRPr lang="en-US" sz="2400" kern="1200"/>
        </a:p>
      </dsp:txBody>
      <dsp:txXfrm>
        <a:off x="0" y="3406674"/>
        <a:ext cx="7216416" cy="851044"/>
      </dsp:txXfrm>
    </dsp:sp>
    <dsp:sp modelId="{9D39F950-D72B-4828-B13F-D1D3F0849A0D}">
      <dsp:nvSpPr>
        <dsp:cNvPr id="0" name=""/>
        <dsp:cNvSpPr/>
      </dsp:nvSpPr>
      <dsp:spPr>
        <a:xfrm>
          <a:off x="0" y="4257719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A842C8-449A-4DB9-8675-4D5B8EBCFAC4}">
      <dsp:nvSpPr>
        <dsp:cNvPr id="0" name=""/>
        <dsp:cNvSpPr/>
      </dsp:nvSpPr>
      <dsp:spPr>
        <a:xfrm>
          <a:off x="0" y="4257719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Is the call to action realistic and voluntary?</a:t>
          </a:r>
          <a:endParaRPr lang="en-US" sz="2400" kern="1200"/>
        </a:p>
      </dsp:txBody>
      <dsp:txXfrm>
        <a:off x="0" y="4257719"/>
        <a:ext cx="7216416" cy="8510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C4611B-8C67-4D8C-B981-27991305077F}">
      <dsp:nvSpPr>
        <dsp:cNvPr id="0" name=""/>
        <dsp:cNvSpPr/>
      </dsp:nvSpPr>
      <dsp:spPr>
        <a:xfrm>
          <a:off x="0" y="0"/>
          <a:ext cx="8712743" cy="8225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Macro influencers — celebrities, public figures</a:t>
          </a:r>
          <a:endParaRPr lang="en-US" sz="2200" kern="1200"/>
        </a:p>
      </dsp:txBody>
      <dsp:txXfrm>
        <a:off x="24092" y="24092"/>
        <a:ext cx="7755641" cy="774365"/>
      </dsp:txXfrm>
    </dsp:sp>
    <dsp:sp modelId="{BB0D8B2B-D1B7-4F31-835A-BA5C0DFB3040}">
      <dsp:nvSpPr>
        <dsp:cNvPr id="0" name=""/>
        <dsp:cNvSpPr/>
      </dsp:nvSpPr>
      <dsp:spPr>
        <a:xfrm>
          <a:off x="729692" y="972104"/>
          <a:ext cx="8712743" cy="822549"/>
        </a:xfrm>
        <a:prstGeom prst="roundRect">
          <a:avLst>
            <a:gd name="adj" fmla="val 10000"/>
          </a:avLst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Micro influencers — niche communities, local leaders</a:t>
          </a:r>
          <a:endParaRPr lang="en-US" sz="2200" kern="1200"/>
        </a:p>
      </dsp:txBody>
      <dsp:txXfrm>
        <a:off x="753784" y="996196"/>
        <a:ext cx="7400209" cy="774365"/>
      </dsp:txXfrm>
    </dsp:sp>
    <dsp:sp modelId="{494DD196-8261-4357-97EF-7EBC793E9C2B}">
      <dsp:nvSpPr>
        <dsp:cNvPr id="0" name=""/>
        <dsp:cNvSpPr/>
      </dsp:nvSpPr>
      <dsp:spPr>
        <a:xfrm>
          <a:off x="1448493" y="1944208"/>
          <a:ext cx="8712743" cy="822549"/>
        </a:xfrm>
        <a:prstGeom prst="roundRect">
          <a:avLst>
            <a:gd name="adj" fmla="val 10000"/>
          </a:avLst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Peer influencers — friends, classmates, colleagues</a:t>
          </a:r>
          <a:endParaRPr lang="en-US" sz="2200" kern="1200"/>
        </a:p>
      </dsp:txBody>
      <dsp:txXfrm>
        <a:off x="1472585" y="1968300"/>
        <a:ext cx="7411100" cy="774365"/>
      </dsp:txXfrm>
    </dsp:sp>
    <dsp:sp modelId="{3A52943C-7CEC-4042-9FA7-30B7347C8B1C}">
      <dsp:nvSpPr>
        <dsp:cNvPr id="0" name=""/>
        <dsp:cNvSpPr/>
      </dsp:nvSpPr>
      <dsp:spPr>
        <a:xfrm>
          <a:off x="2178185" y="2916313"/>
          <a:ext cx="8712743" cy="822549"/>
        </a:xfrm>
        <a:prstGeom prst="roundRect">
          <a:avLst>
            <a:gd name="adj" fmla="val 10000"/>
          </a:avLst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Community influencers — activists, volunteers, local champions</a:t>
          </a:r>
          <a:endParaRPr lang="en-US" sz="2200" kern="1200"/>
        </a:p>
      </dsp:txBody>
      <dsp:txXfrm>
        <a:off x="2202277" y="2940405"/>
        <a:ext cx="7400209" cy="774365"/>
      </dsp:txXfrm>
    </dsp:sp>
    <dsp:sp modelId="{022052C3-FD8D-4C3A-AEA4-E574477FFEE4}">
      <dsp:nvSpPr>
        <dsp:cNvPr id="0" name=""/>
        <dsp:cNvSpPr/>
      </dsp:nvSpPr>
      <dsp:spPr>
        <a:xfrm>
          <a:off x="8178085" y="629998"/>
          <a:ext cx="534657" cy="53465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298383" y="629998"/>
        <a:ext cx="294061" cy="402329"/>
      </dsp:txXfrm>
    </dsp:sp>
    <dsp:sp modelId="{2E5C0B73-BC9A-47D7-9D77-72C3F1339DE4}">
      <dsp:nvSpPr>
        <dsp:cNvPr id="0" name=""/>
        <dsp:cNvSpPr/>
      </dsp:nvSpPr>
      <dsp:spPr>
        <a:xfrm>
          <a:off x="8907778" y="1602102"/>
          <a:ext cx="534657" cy="53465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707439"/>
            <a:satOff val="-3703"/>
            <a:lumOff val="170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707439"/>
              <a:satOff val="-3703"/>
              <a:lumOff val="17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028076" y="1602102"/>
        <a:ext cx="294061" cy="402329"/>
      </dsp:txXfrm>
    </dsp:sp>
    <dsp:sp modelId="{ECFE30B5-C3BA-4E32-8A7E-FF0AFF2C1E4E}">
      <dsp:nvSpPr>
        <dsp:cNvPr id="0" name=""/>
        <dsp:cNvSpPr/>
      </dsp:nvSpPr>
      <dsp:spPr>
        <a:xfrm>
          <a:off x="9626579" y="2574207"/>
          <a:ext cx="534657" cy="53465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7414877"/>
            <a:satOff val="-7406"/>
            <a:lumOff val="34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414877"/>
              <a:satOff val="-7406"/>
              <a:lumOff val="34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746877" y="2574207"/>
        <a:ext cx="294061" cy="40232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6195BF-7C1B-43D6-B941-096E2C6BD0CA}">
      <dsp:nvSpPr>
        <dsp:cNvPr id="0" name=""/>
        <dsp:cNvSpPr/>
      </dsp:nvSpPr>
      <dsp:spPr>
        <a:xfrm>
          <a:off x="6540" y="642606"/>
          <a:ext cx="2044708" cy="245364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0" rIns="20197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Commercial conflicts of interest</a:t>
          </a:r>
          <a:endParaRPr lang="en-US" sz="1900" kern="1200"/>
        </a:p>
      </dsp:txBody>
      <dsp:txXfrm>
        <a:off x="6540" y="1624066"/>
        <a:ext cx="2044708" cy="1472189"/>
      </dsp:txXfrm>
    </dsp:sp>
    <dsp:sp modelId="{0CD1D3EE-5F1D-4D19-8635-6D5A15F71FB3}">
      <dsp:nvSpPr>
        <dsp:cNvPr id="0" name=""/>
        <dsp:cNvSpPr/>
      </dsp:nvSpPr>
      <dsp:spPr>
        <a:xfrm>
          <a:off x="6540" y="642606"/>
          <a:ext cx="2044708" cy="98145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165100" rIns="201972" bIns="16510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01</a:t>
          </a:r>
        </a:p>
      </dsp:txBody>
      <dsp:txXfrm>
        <a:off x="6540" y="642606"/>
        <a:ext cx="2044708" cy="981459"/>
      </dsp:txXfrm>
    </dsp:sp>
    <dsp:sp modelId="{769DD56D-1222-4BCA-AFFC-B32BA40431D6}">
      <dsp:nvSpPr>
        <dsp:cNvPr id="0" name=""/>
        <dsp:cNvSpPr/>
      </dsp:nvSpPr>
      <dsp:spPr>
        <a:xfrm>
          <a:off x="2214825" y="642606"/>
          <a:ext cx="2044708" cy="2453649"/>
        </a:xfrm>
        <a:prstGeom prst="rect">
          <a:avLst/>
        </a:prstGeom>
        <a:solidFill>
          <a:schemeClr val="accent5">
            <a:hueOff val="2252699"/>
            <a:satOff val="-5635"/>
            <a:lumOff val="-6127"/>
            <a:alphaOff val="0"/>
          </a:schemeClr>
        </a:solidFill>
        <a:ln w="12700" cap="flat" cmpd="sng" algn="ctr">
          <a:solidFill>
            <a:schemeClr val="accent5">
              <a:hueOff val="2252699"/>
              <a:satOff val="-5635"/>
              <a:lumOff val="-61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0" rIns="20197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Misinformation</a:t>
          </a:r>
          <a:endParaRPr lang="en-US" sz="1900" kern="1200"/>
        </a:p>
      </dsp:txBody>
      <dsp:txXfrm>
        <a:off x="2214825" y="1624066"/>
        <a:ext cx="2044708" cy="1472189"/>
      </dsp:txXfrm>
    </dsp:sp>
    <dsp:sp modelId="{9B394EAF-E6AE-4B56-A11B-EE2D0EB7F51F}">
      <dsp:nvSpPr>
        <dsp:cNvPr id="0" name=""/>
        <dsp:cNvSpPr/>
      </dsp:nvSpPr>
      <dsp:spPr>
        <a:xfrm>
          <a:off x="2214825" y="642606"/>
          <a:ext cx="2044708" cy="98145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165100" rIns="201972" bIns="16510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02</a:t>
          </a:r>
        </a:p>
      </dsp:txBody>
      <dsp:txXfrm>
        <a:off x="2214825" y="642606"/>
        <a:ext cx="2044708" cy="981459"/>
      </dsp:txXfrm>
    </dsp:sp>
    <dsp:sp modelId="{4A93BBFD-F4C0-46D3-8D73-A4FA226C6C7F}">
      <dsp:nvSpPr>
        <dsp:cNvPr id="0" name=""/>
        <dsp:cNvSpPr/>
      </dsp:nvSpPr>
      <dsp:spPr>
        <a:xfrm>
          <a:off x="4423110" y="642606"/>
          <a:ext cx="2044708" cy="2453649"/>
        </a:xfrm>
        <a:prstGeom prst="rect">
          <a:avLst/>
        </a:prstGeom>
        <a:solidFill>
          <a:schemeClr val="accent5">
            <a:hueOff val="4505397"/>
            <a:satOff val="-11270"/>
            <a:lumOff val="-12255"/>
            <a:alphaOff val="0"/>
          </a:schemeClr>
        </a:solidFill>
        <a:ln w="12700" cap="flat" cmpd="sng" algn="ctr">
          <a:solidFill>
            <a:schemeClr val="accent5">
              <a:hueOff val="4505397"/>
              <a:satOff val="-11270"/>
              <a:lumOff val="-12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0" rIns="20197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Lack of transparency</a:t>
          </a:r>
          <a:endParaRPr lang="en-US" sz="1900" kern="1200"/>
        </a:p>
      </dsp:txBody>
      <dsp:txXfrm>
        <a:off x="4423110" y="1624066"/>
        <a:ext cx="2044708" cy="1472189"/>
      </dsp:txXfrm>
    </dsp:sp>
    <dsp:sp modelId="{9C73A461-4411-434A-8671-DADFBFC0BAED}">
      <dsp:nvSpPr>
        <dsp:cNvPr id="0" name=""/>
        <dsp:cNvSpPr/>
      </dsp:nvSpPr>
      <dsp:spPr>
        <a:xfrm>
          <a:off x="4423110" y="642606"/>
          <a:ext cx="2044708" cy="98145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165100" rIns="201972" bIns="16510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03</a:t>
          </a:r>
        </a:p>
      </dsp:txBody>
      <dsp:txXfrm>
        <a:off x="4423110" y="642606"/>
        <a:ext cx="2044708" cy="981459"/>
      </dsp:txXfrm>
    </dsp:sp>
    <dsp:sp modelId="{F92B7E53-F52E-4A05-A56F-C81D5751719A}">
      <dsp:nvSpPr>
        <dsp:cNvPr id="0" name=""/>
        <dsp:cNvSpPr/>
      </dsp:nvSpPr>
      <dsp:spPr>
        <a:xfrm>
          <a:off x="6631395" y="642606"/>
          <a:ext cx="2044708" cy="2453649"/>
        </a:xfrm>
        <a:prstGeom prst="rect">
          <a:avLst/>
        </a:prstGeom>
        <a:solidFill>
          <a:schemeClr val="accent5">
            <a:hueOff val="6758096"/>
            <a:satOff val="-16904"/>
            <a:lumOff val="-18382"/>
            <a:alphaOff val="0"/>
          </a:schemeClr>
        </a:solidFill>
        <a:ln w="12700" cap="flat" cmpd="sng" algn="ctr">
          <a:solidFill>
            <a:schemeClr val="accent5">
              <a:hueOff val="6758096"/>
              <a:satOff val="-16904"/>
              <a:lumOff val="-183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0" rIns="20197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Harmful trends</a:t>
          </a:r>
          <a:endParaRPr lang="en-US" sz="1900" kern="1200"/>
        </a:p>
      </dsp:txBody>
      <dsp:txXfrm>
        <a:off x="6631395" y="1624066"/>
        <a:ext cx="2044708" cy="1472189"/>
      </dsp:txXfrm>
    </dsp:sp>
    <dsp:sp modelId="{43EE24ED-44F2-46B1-AB9E-EF87303B4AE5}">
      <dsp:nvSpPr>
        <dsp:cNvPr id="0" name=""/>
        <dsp:cNvSpPr/>
      </dsp:nvSpPr>
      <dsp:spPr>
        <a:xfrm>
          <a:off x="6631395" y="642606"/>
          <a:ext cx="2044708" cy="98145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165100" rIns="201972" bIns="16510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04</a:t>
          </a:r>
        </a:p>
      </dsp:txBody>
      <dsp:txXfrm>
        <a:off x="6631395" y="642606"/>
        <a:ext cx="2044708" cy="981459"/>
      </dsp:txXfrm>
    </dsp:sp>
    <dsp:sp modelId="{734E7024-9662-48FF-BB61-2B9156E5ECD5}">
      <dsp:nvSpPr>
        <dsp:cNvPr id="0" name=""/>
        <dsp:cNvSpPr/>
      </dsp:nvSpPr>
      <dsp:spPr>
        <a:xfrm>
          <a:off x="8839679" y="642606"/>
          <a:ext cx="2044708" cy="2453649"/>
        </a:xfrm>
        <a:prstGeom prst="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accent5">
              <a:hueOff val="9010794"/>
              <a:satOff val="-22539"/>
              <a:lumOff val="-24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0" rIns="20197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Vulnerable audiences (children, teens)</a:t>
          </a:r>
          <a:endParaRPr lang="en-US" sz="1900" kern="1200"/>
        </a:p>
      </dsp:txBody>
      <dsp:txXfrm>
        <a:off x="8839679" y="1624066"/>
        <a:ext cx="2044708" cy="1472189"/>
      </dsp:txXfrm>
    </dsp:sp>
    <dsp:sp modelId="{2BC72603-0EF3-4F94-932C-C595AAB62A02}">
      <dsp:nvSpPr>
        <dsp:cNvPr id="0" name=""/>
        <dsp:cNvSpPr/>
      </dsp:nvSpPr>
      <dsp:spPr>
        <a:xfrm>
          <a:off x="8839679" y="642606"/>
          <a:ext cx="2044708" cy="98145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165100" rIns="201972" bIns="16510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05</a:t>
          </a:r>
        </a:p>
      </dsp:txBody>
      <dsp:txXfrm>
        <a:off x="8839679" y="642606"/>
        <a:ext cx="2044708" cy="9814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4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7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7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9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10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031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053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9487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207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951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82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476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365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555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348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2560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6743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RKMyIwINe4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A9681A-2486-4655-A876-E26402CA2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Clear Chess Pieces">
            <a:extLst>
              <a:ext uri="{FF2B5EF4-FFF2-40B4-BE49-F238E27FC236}">
                <a16:creationId xmlns:a16="http://schemas.microsoft.com/office/drawing/2014/main" id="{CDE17A49-BD81-0D34-96A1-145279C66E3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rcRect t="286" r="1" b="1"/>
          <a:stretch>
            <a:fillRect/>
          </a:stretch>
        </p:blipFill>
        <p:spPr>
          <a:xfrm>
            <a:off x="2" y="152"/>
            <a:ext cx="12191998" cy="685784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9BB6818-31C2-4340-98F8-64FF7F46A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EB126-D066-DFF7-458C-AADA06723A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600"/>
            <a:ext cx="5758629" cy="2696866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Responsible Influencing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5BD054-FEC0-2ADD-2B6E-1848FBA258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402572" cy="1287887"/>
          </a:xfrm>
        </p:spPr>
        <p:txBody>
          <a:bodyPr anchor="b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22149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535FC2-D22E-BA54-69E2-1AEC425DC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Why influence matters in Social Marketing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394161-7988-DD6D-9BB3-E6AC6E6868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3597738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2203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89DB7-2240-261E-1050-7C3E9B478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What is Responsible Influencing?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25B5A9-5743-E441-73BE-3688123FA9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3004986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863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265AE-6B5F-67CA-8764-845789468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 dirty="0"/>
              <a:t>Critical Perspective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7AFDF-8F02-0887-D6CD-54BDC5274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Influence is a form of power. Responsible influencing requires reflexivity:</a:t>
            </a:r>
          </a:p>
          <a:p>
            <a:pPr marL="0" indent="0">
              <a:buNone/>
            </a:pPr>
            <a:r>
              <a:rPr lang="en-GB" dirty="0"/>
              <a:t>Who is influencing whom?</a:t>
            </a:r>
          </a:p>
          <a:p>
            <a:pPr marL="0" indent="0">
              <a:buNone/>
            </a:pPr>
            <a:r>
              <a:rPr lang="en-GB" dirty="0"/>
              <a:t>Who benefits?</a:t>
            </a:r>
          </a:p>
          <a:p>
            <a:pPr marL="0" indent="0">
              <a:buNone/>
            </a:pPr>
            <a:r>
              <a:rPr lang="en-GB" dirty="0"/>
              <a:t>Who might be harmed?</a:t>
            </a:r>
          </a:p>
          <a:p>
            <a:pPr marL="0" indent="0">
              <a:buNone/>
            </a:pPr>
            <a:r>
              <a:rPr lang="en-GB" dirty="0"/>
              <a:t>Whose voices are missing?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3095343C-D048-612A-4D0A-4A3F278A86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95" r="19405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034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F7764B-B102-35FA-8DA1-DDA3E8FE6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8469" y="2130227"/>
            <a:ext cx="3160617" cy="264326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dirty="0"/>
              <a:t>Greta </a:t>
            </a:r>
            <a:r>
              <a:rPr lang="en-US" sz="4400" dirty="0" err="1"/>
              <a:t>Thunburg</a:t>
            </a:r>
            <a:r>
              <a:rPr lang="en-US" sz="4400" dirty="0"/>
              <a:t> </a:t>
            </a:r>
            <a:br>
              <a:rPr lang="en-US" sz="4400" dirty="0"/>
            </a:br>
            <a:r>
              <a:rPr lang="en-US" sz="4400" dirty="0"/>
              <a:t>Environmental Influencer</a:t>
            </a:r>
          </a:p>
        </p:txBody>
      </p:sp>
      <p:pic>
        <p:nvPicPr>
          <p:cNvPr id="4" name="Online Media 3" title="Greta Thunberg Delivers Emotional Speech During U.N. Climate Summit | TIME">
            <a:hlinkClick r:id="" action="ppaction://media"/>
            <a:extLst>
              <a:ext uri="{FF2B5EF4-FFF2-40B4-BE49-F238E27FC236}">
                <a16:creationId xmlns:a16="http://schemas.microsoft.com/office/drawing/2014/main" id="{B93E7306-F896-F964-10E2-46E26C3F147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60991" y="1281133"/>
            <a:ext cx="7683988" cy="4341453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7534CB3-4CA5-DDD2-D519-C4A714A68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16943" y="3999192"/>
            <a:ext cx="5486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4078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BCA2BF-AF8D-43EF-DF18-F3F5CC965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GB" dirty="0"/>
              <a:t>Storytelling as a Behaviour Change Tool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AB9CC1-233F-5D53-F1E9-92A58361E1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0990531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6385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D98C7-7CCE-5329-7018-F7B0ABA12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 dirty="0"/>
              <a:t>Narrative Psychology</a:t>
            </a:r>
          </a:p>
        </p:txBody>
      </p:sp>
      <p:pic>
        <p:nvPicPr>
          <p:cNvPr id="7" name="Graphic 6" descr="Comet">
            <a:extLst>
              <a:ext uri="{FF2B5EF4-FFF2-40B4-BE49-F238E27FC236}">
                <a16:creationId xmlns:a16="http://schemas.microsoft.com/office/drawing/2014/main" id="{3656F092-D3AE-A8AD-A38A-60791CA654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3232" y="2256287"/>
            <a:ext cx="3760459" cy="37604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9F202-BFE7-4314-E66C-08C1BE236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People change behaviour when:</a:t>
            </a:r>
          </a:p>
          <a:p>
            <a:pPr lvl="0"/>
            <a:r>
              <a:rPr lang="en-GB" dirty="0"/>
              <a:t>they see themselves in the story</a:t>
            </a:r>
          </a:p>
          <a:p>
            <a:pPr lvl="0"/>
            <a:r>
              <a:rPr lang="en-GB" dirty="0"/>
              <a:t>the story aligns with their values</a:t>
            </a:r>
          </a:p>
          <a:p>
            <a:pPr lvl="0"/>
            <a:r>
              <a:rPr lang="en-GB" dirty="0"/>
              <a:t>the story offers a clear “pathway” to action</a:t>
            </a:r>
          </a:p>
          <a:p>
            <a:pPr lvl="0"/>
            <a:r>
              <a:rPr lang="en-GB" dirty="0"/>
              <a:t>the story resolves tension or conflict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0308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1BDF4-F700-D21E-790B-740FE274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 dirty="0"/>
              <a:t>Storytelling Models – Hero’s Journey</a:t>
            </a:r>
          </a:p>
        </p:txBody>
      </p:sp>
      <p:pic>
        <p:nvPicPr>
          <p:cNvPr id="7" name="Graphic 6" descr="Video camera">
            <a:extLst>
              <a:ext uri="{FF2B5EF4-FFF2-40B4-BE49-F238E27FC236}">
                <a16:creationId xmlns:a16="http://schemas.microsoft.com/office/drawing/2014/main" id="{88D6588A-9D79-3153-02CD-5A28B2B42CA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3232" y="2256287"/>
            <a:ext cx="3760459" cy="37604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13E01-8E1E-541B-6491-3BC13660E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/>
              <a:t>Originally described by Joseph Campbell, the Hero’s Journey is a universal narrative pattern found in myths, films, and stories across cultures. It follows a protagonist who:</a:t>
            </a:r>
          </a:p>
          <a:p>
            <a:pPr marL="457200" lvl="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1600"/>
              <a:t>Faces a challenge</a:t>
            </a:r>
          </a:p>
          <a:p>
            <a:pPr marL="457200" lvl="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1600"/>
              <a:t>Goes on a journey</a:t>
            </a:r>
          </a:p>
          <a:p>
            <a:pPr marL="457200" lvl="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1600"/>
              <a:t>Learns, grows, and transforms</a:t>
            </a:r>
          </a:p>
          <a:p>
            <a:pPr marL="457200" lvl="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1600"/>
              <a:t>Returns changed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/>
              <a:t>In social marketing, </a:t>
            </a:r>
            <a:r>
              <a:rPr lang="en-GB" sz="1600" b="1"/>
              <a:t>the audience is positioned as that hero</a:t>
            </a:r>
            <a:r>
              <a:rPr lang="en-GB" sz="1600"/>
              <a:t> — not the organisation, not the influencer, not the campaign.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6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79643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77D49C-5F05-16B8-3209-552C82166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Storytelling Models – Narrative Transportation Theory</a:t>
            </a:r>
          </a:p>
        </p:txBody>
      </p:sp>
      <p:pic>
        <p:nvPicPr>
          <p:cNvPr id="7" name="Graphic 6" descr="Theatre">
            <a:extLst>
              <a:ext uri="{FF2B5EF4-FFF2-40B4-BE49-F238E27FC236}">
                <a16:creationId xmlns:a16="http://schemas.microsoft.com/office/drawing/2014/main" id="{F31EFC6F-B960-C7CE-EE2C-D415536FBC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3232" y="2256287"/>
            <a:ext cx="3760459" cy="37604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59F7F-729A-3BEA-B710-3C7C0C174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Narrative Transportation Theory argues that when people become </a:t>
            </a:r>
            <a:r>
              <a:rPr lang="en-GB" sz="1700" b="1"/>
              <a:t>immersed</a:t>
            </a:r>
            <a:r>
              <a:rPr lang="en-GB" sz="1700"/>
              <a:t> in a story — emotionally, cognitively, and imaginatively — they are more likely to:</a:t>
            </a:r>
          </a:p>
          <a:p>
            <a:pPr lvl="0">
              <a:lnSpc>
                <a:spcPct val="110000"/>
              </a:lnSpc>
            </a:pPr>
            <a:r>
              <a:rPr lang="en-GB" sz="1700"/>
              <a:t>adopt the story’s values</a:t>
            </a:r>
          </a:p>
          <a:p>
            <a:pPr lvl="0">
              <a:lnSpc>
                <a:spcPct val="110000"/>
              </a:lnSpc>
            </a:pPr>
            <a:r>
              <a:rPr lang="en-GB" sz="1700"/>
              <a:t>shift their attitudes</a:t>
            </a:r>
          </a:p>
          <a:p>
            <a:pPr lvl="0">
              <a:lnSpc>
                <a:spcPct val="110000"/>
              </a:lnSpc>
            </a:pPr>
            <a:r>
              <a:rPr lang="en-GB" sz="1700"/>
              <a:t>change their behaviour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This happens because the audience is “transported” into the narrative world, temporarily lowering resistance to persuasion.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528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C949C-9253-7D5D-B07C-72D87CBDB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Ethical Storytelling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7F8D18-4C93-8CE6-3918-B3C84F3932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7797671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32261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F00C1F-1D42-E73F-F96C-1DC5D460F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Ethical Storytelling Checklist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03D473-C7D3-99E2-E984-B1FE42E60F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9355912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6961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350E12-06E9-2C75-3303-4CE03FBC5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Influencers in Social Marketing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541F4-974F-A454-3857-09FB6FE58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Why influencers matter</a:t>
            </a:r>
          </a:p>
          <a:p>
            <a:pPr lvl="0"/>
            <a:r>
              <a:rPr lang="en-GB" dirty="0"/>
              <a:t>They shape norms</a:t>
            </a:r>
          </a:p>
          <a:p>
            <a:pPr lvl="0"/>
            <a:r>
              <a:rPr lang="en-GB" dirty="0"/>
              <a:t>They create trust</a:t>
            </a:r>
          </a:p>
          <a:p>
            <a:pPr lvl="0"/>
            <a:r>
              <a:rPr lang="en-GB" dirty="0"/>
              <a:t>They reach niche communities</a:t>
            </a:r>
          </a:p>
          <a:p>
            <a:pPr lvl="0"/>
            <a:r>
              <a:rPr lang="en-GB" dirty="0"/>
              <a:t>They model behaviours</a:t>
            </a:r>
          </a:p>
          <a:p>
            <a:pPr lvl="0"/>
            <a:r>
              <a:rPr lang="en-GB" dirty="0"/>
              <a:t>They make change feel relatable</a:t>
            </a:r>
          </a:p>
          <a:p>
            <a:endParaRPr lang="en-GB" dirty="0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55FCAFE9-3795-85A8-141A-F426636AFF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41" r="24708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1554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BB5BEF-BFFD-2A97-1A30-622EEFF69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dirty="0"/>
              <a:t>Types of Influencers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B4D709-3B39-44C9-2DF9-C30B97ABF4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6241272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70819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31FB2D-6F41-2CC0-CA45-ED1F9F1C3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dirty="0"/>
              <a:t>Risks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204221-4D73-AB02-70D6-4B346A5EE3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0284756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96263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9713A-0066-48C8-C8B0-8785635004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Responsible </a:t>
            </a:r>
            <a:r>
              <a:rPr lang="en-GB"/>
              <a:t>Influencer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D2552-40D7-7797-E19B-2B62BD5293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Clear disclosure</a:t>
            </a:r>
          </a:p>
          <a:p>
            <a:pPr lvl="0"/>
            <a:r>
              <a:rPr lang="en-GB" dirty="0"/>
              <a:t>Evidence-based messaging</a:t>
            </a:r>
          </a:p>
          <a:p>
            <a:pPr lvl="0"/>
            <a:r>
              <a:rPr lang="en-GB" dirty="0"/>
              <a:t>Avoiding harmful content</a:t>
            </a:r>
          </a:p>
          <a:p>
            <a:pPr lvl="0"/>
            <a:r>
              <a:rPr lang="en-GB" dirty="0"/>
              <a:t>Prioritising wellbeing</a:t>
            </a:r>
          </a:p>
          <a:p>
            <a:pPr lvl="0"/>
            <a:r>
              <a:rPr lang="en-GB" dirty="0"/>
              <a:t>Using inclusive and diverse representation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76912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615</Words>
  <Application>Microsoft Office PowerPoint</Application>
  <PresentationFormat>Widescreen</PresentationFormat>
  <Paragraphs>98</Paragraphs>
  <Slides>15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Grandview Display</vt:lpstr>
      <vt:lpstr>DashVTI</vt:lpstr>
      <vt:lpstr>Responsible Influencing</vt:lpstr>
      <vt:lpstr>Why influence matters in Social Marketing</vt:lpstr>
      <vt:lpstr>What is Responsible Influencing?</vt:lpstr>
      <vt:lpstr>Critical Perspective</vt:lpstr>
      <vt:lpstr>Greta Thunburg  Environmental Influencer</vt:lpstr>
      <vt:lpstr>Storytelling as a Behaviour Change Tool</vt:lpstr>
      <vt:lpstr>Narrative Psychology</vt:lpstr>
      <vt:lpstr>Storytelling Models – Hero’s Journey</vt:lpstr>
      <vt:lpstr>Storytelling Models – Narrative Transportation Theory</vt:lpstr>
      <vt:lpstr>Ethical Storytelling</vt:lpstr>
      <vt:lpstr>Ethical Storytelling Checklist</vt:lpstr>
      <vt:lpstr>Influencers in Social Marketing</vt:lpstr>
      <vt:lpstr>Types of Influencers</vt:lpstr>
      <vt:lpstr>Risks</vt:lpstr>
      <vt:lpstr>Responsible Influencer Guidelines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1</cp:revision>
  <dcterms:created xsi:type="dcterms:W3CDTF">2026-10-20T10:49:37Z</dcterms:created>
  <dcterms:modified xsi:type="dcterms:W3CDTF">2026-10-20T12:12:52Z</dcterms:modified>
</cp:coreProperties>
</file>