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8" r:id="rId4"/>
    <p:sldId id="278" r:id="rId5"/>
    <p:sldId id="283" r:id="rId6"/>
    <p:sldId id="282" r:id="rId7"/>
    <p:sldId id="291" r:id="rId8"/>
    <p:sldId id="284" r:id="rId9"/>
    <p:sldId id="277" r:id="rId10"/>
    <p:sldId id="287" r:id="rId11"/>
    <p:sldId id="280" r:id="rId12"/>
    <p:sldId id="285" r:id="rId13"/>
    <p:sldId id="288" r:id="rId14"/>
    <p:sldId id="290" r:id="rId15"/>
    <p:sldId id="289" r:id="rId16"/>
    <p:sldId id="300" r:id="rId17"/>
    <p:sldId id="293" r:id="rId18"/>
    <p:sldId id="296" r:id="rId19"/>
    <p:sldId id="295" r:id="rId20"/>
    <p:sldId id="297" r:id="rId21"/>
    <p:sldId id="298" r:id="rId22"/>
    <p:sldId id="29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5C9F04-4E36-8ADE-880E-F875B393017A}" v="5" dt="2024-10-04T10:04:38.370"/>
    <p1510:client id="{85124517-293B-74F2-855C-167A79339E1D}" v="34" dt="2024-10-04T07:45:15.695"/>
    <p1510:client id="{A7C991ED-1FAF-42AB-8615-AF1EA4856DF0}" v="108" dt="2024-10-04T06:30:01.401"/>
    <p1510:client id="{BBFB8C81-8A74-C661-09DE-583DD503F80F}" v="704" dt="2024-10-05T13:37:59.298"/>
    <p1510:client id="{C32BA3B3-4094-7A63-17C8-D912166651ED}" v="11" dt="2024-10-04T07:53:07.208"/>
    <p1510:client id="{D8658D41-4927-E005-2D78-A7B03B97D683}" v="20" dt="2024-10-05T15:02:47.357"/>
    <p1510:client id="{E18E8273-2F12-9122-CFA4-142EEC7A1E55}" v="2" dt="2024-10-04T12:36:54.371"/>
  </p1510:revLst>
</p1510:revInfo>
</file>

<file path=ppt/tableStyles.xml><?xml version="1.0" encoding="utf-8"?>
<a:tblStyleLst xmlns:a="http://schemas.openxmlformats.org/drawingml/2006/main" def="{5C22544A-7EE6-4342-B048-85BDC9FD1C3A}"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Stace-Smith" userId="S::sharon.stace-smith@uwtsd.ac.uk::a9b43fde-0d0e-4d7e-a81e-d4fdbfd64d5b" providerId="AD" clId="Web-{85124517-293B-74F2-855C-167A79339E1D}"/>
    <pc:docChg chg="modSld">
      <pc:chgData name="Sharon Stace-Smith" userId="S::sharon.stace-smith@uwtsd.ac.uk::a9b43fde-0d0e-4d7e-a81e-d4fdbfd64d5b" providerId="AD" clId="Web-{85124517-293B-74F2-855C-167A79339E1D}" dt="2024-10-04T07:45:15.429" v="32" actId="20577"/>
      <pc:docMkLst>
        <pc:docMk/>
      </pc:docMkLst>
      <pc:sldChg chg="modSp">
        <pc:chgData name="Sharon Stace-Smith" userId="S::sharon.stace-smith@uwtsd.ac.uk::a9b43fde-0d0e-4d7e-a81e-d4fdbfd64d5b" providerId="AD" clId="Web-{85124517-293B-74F2-855C-167A79339E1D}" dt="2024-10-04T07:45:15.429" v="32" actId="20577"/>
        <pc:sldMkLst>
          <pc:docMk/>
          <pc:sldMk cId="4149693326" sldId="258"/>
        </pc:sldMkLst>
        <pc:spChg chg="mod">
          <ac:chgData name="Sharon Stace-Smith" userId="S::sharon.stace-smith@uwtsd.ac.uk::a9b43fde-0d0e-4d7e-a81e-d4fdbfd64d5b" providerId="AD" clId="Web-{85124517-293B-74F2-855C-167A79339E1D}" dt="2024-10-04T07:45:15.429" v="32" actId="20577"/>
          <ac:spMkLst>
            <pc:docMk/>
            <pc:sldMk cId="4149693326" sldId="258"/>
            <ac:spMk id="2" creationId="{8A9BFA83-2ACB-5E0F-C06E-407BB5A224D7}"/>
          </ac:spMkLst>
        </pc:spChg>
      </pc:sldChg>
    </pc:docChg>
  </pc:docChgLst>
  <pc:docChgLst>
    <pc:chgData name="Sharon Stace-Smith" userId="S::sharon.stace-smith@uwtsd.ac.uk::a9b43fde-0d0e-4d7e-a81e-d4fdbfd64d5b" providerId="AD" clId="Web-{D8658D41-4927-E005-2D78-A7B03B97D683}"/>
    <pc:docChg chg="modSld">
      <pc:chgData name="Sharon Stace-Smith" userId="S::sharon.stace-smith@uwtsd.ac.uk::a9b43fde-0d0e-4d7e-a81e-d4fdbfd64d5b" providerId="AD" clId="Web-{D8658D41-4927-E005-2D78-A7B03B97D683}" dt="2024-10-05T15:02:47.357" v="19"/>
      <pc:docMkLst>
        <pc:docMk/>
      </pc:docMkLst>
      <pc:sldChg chg="addSp modSp modMedia addAnim">
        <pc:chgData name="Sharon Stace-Smith" userId="S::sharon.stace-smith@uwtsd.ac.uk::a9b43fde-0d0e-4d7e-a81e-d4fdbfd64d5b" providerId="AD" clId="Web-{D8658D41-4927-E005-2D78-A7B03B97D683}" dt="2024-10-05T15:02:47.357" v="19"/>
        <pc:sldMkLst>
          <pc:docMk/>
          <pc:sldMk cId="1280557265" sldId="292"/>
        </pc:sldMkLst>
        <pc:spChg chg="mod">
          <ac:chgData name="Sharon Stace-Smith" userId="S::sharon.stace-smith@uwtsd.ac.uk::a9b43fde-0d0e-4d7e-a81e-d4fdbfd64d5b" providerId="AD" clId="Web-{D8658D41-4927-E005-2D78-A7B03B97D683}" dt="2024-10-05T15:00:51.276" v="6" actId="1076"/>
          <ac:spMkLst>
            <pc:docMk/>
            <pc:sldMk cId="1280557265" sldId="292"/>
            <ac:spMk id="3" creationId="{D7564748-E8A2-30F8-9F07-FB04EFBBFED6}"/>
          </ac:spMkLst>
        </pc:spChg>
        <pc:spChg chg="mod">
          <ac:chgData name="Sharon Stace-Smith" userId="S::sharon.stace-smith@uwtsd.ac.uk::a9b43fde-0d0e-4d7e-a81e-d4fdbfd64d5b" providerId="AD" clId="Web-{D8658D41-4927-E005-2D78-A7B03B97D683}" dt="2024-10-05T15:01:25.027" v="12" actId="1076"/>
          <ac:spMkLst>
            <pc:docMk/>
            <pc:sldMk cId="1280557265" sldId="292"/>
            <ac:spMk id="12" creationId="{B3A845F6-204F-CAAD-2623-03A25E4D76AC}"/>
          </ac:spMkLst>
        </pc:spChg>
        <pc:spChg chg="mod">
          <ac:chgData name="Sharon Stace-Smith" userId="S::sharon.stace-smith@uwtsd.ac.uk::a9b43fde-0d0e-4d7e-a81e-d4fdbfd64d5b" providerId="AD" clId="Web-{D8658D41-4927-E005-2D78-A7B03B97D683}" dt="2024-10-05T15:01:40.855" v="14" actId="14100"/>
          <ac:spMkLst>
            <pc:docMk/>
            <pc:sldMk cId="1280557265" sldId="292"/>
            <ac:spMk id="13" creationId="{F6DA26B0-060A-C765-071C-E7D33FB5631E}"/>
          </ac:spMkLst>
        </pc:spChg>
        <pc:picChg chg="add mod">
          <ac:chgData name="Sharon Stace-Smith" userId="S::sharon.stace-smith@uwtsd.ac.uk::a9b43fde-0d0e-4d7e-a81e-d4fdbfd64d5b" providerId="AD" clId="Web-{D8658D41-4927-E005-2D78-A7B03B97D683}" dt="2024-10-05T15:00:56.573" v="7" actId="1076"/>
          <ac:picMkLst>
            <pc:docMk/>
            <pc:sldMk cId="1280557265" sldId="292"/>
            <ac:picMk id="2" creationId="{99481F05-B3DD-D3CF-0508-0DA4952E523B}"/>
          </ac:picMkLst>
        </pc:picChg>
        <pc:picChg chg="add mod">
          <ac:chgData name="Sharon Stace-Smith" userId="S::sharon.stace-smith@uwtsd.ac.uk::a9b43fde-0d0e-4d7e-a81e-d4fdbfd64d5b" providerId="AD" clId="Web-{D8658D41-4927-E005-2D78-A7B03B97D683}" dt="2024-10-05T15:02:47.357" v="19"/>
          <ac:picMkLst>
            <pc:docMk/>
            <pc:sldMk cId="1280557265" sldId="292"/>
            <ac:picMk id="4" creationId="{59B33D1C-1A8F-CC60-0033-BBC41513CBBC}"/>
          </ac:picMkLst>
        </pc:picChg>
        <pc:picChg chg="add mod">
          <ac:chgData name="Sharon Stace-Smith" userId="S::sharon.stace-smith@uwtsd.ac.uk::a9b43fde-0d0e-4d7e-a81e-d4fdbfd64d5b" providerId="AD" clId="Web-{D8658D41-4927-E005-2D78-A7B03B97D683}" dt="2024-10-05T15:02:12.856" v="18" actId="1076"/>
          <ac:picMkLst>
            <pc:docMk/>
            <pc:sldMk cId="1280557265" sldId="292"/>
            <ac:picMk id="5" creationId="{61F36850-0CD4-06C0-730A-61FAC89CFC2D}"/>
          </ac:picMkLst>
        </pc:picChg>
      </pc:sldChg>
    </pc:docChg>
  </pc:docChgLst>
  <pc:docChgLst>
    <pc:chgData name="Sharon Stace-Smith" userId="S::sharon.stace-smith@uwtsd.ac.uk::a9b43fde-0d0e-4d7e-a81e-d4fdbfd64d5b" providerId="AD" clId="Web-{BBFB8C81-8A74-C661-09DE-583DD503F80F}"/>
    <pc:docChg chg="addSld delSld modSld">
      <pc:chgData name="Sharon Stace-Smith" userId="S::sharon.stace-smith@uwtsd.ac.uk::a9b43fde-0d0e-4d7e-a81e-d4fdbfd64d5b" providerId="AD" clId="Web-{BBFB8C81-8A74-C661-09DE-583DD503F80F}" dt="2024-10-05T13:37:59.298" v="685" actId="14100"/>
      <pc:docMkLst>
        <pc:docMk/>
      </pc:docMkLst>
      <pc:sldChg chg="addSp modSp">
        <pc:chgData name="Sharon Stace-Smith" userId="S::sharon.stace-smith@uwtsd.ac.uk::a9b43fde-0d0e-4d7e-a81e-d4fdbfd64d5b" providerId="AD" clId="Web-{BBFB8C81-8A74-C661-09DE-583DD503F80F}" dt="2024-10-04T14:43:11.117" v="45" actId="1076"/>
        <pc:sldMkLst>
          <pc:docMk/>
          <pc:sldMk cId="4149693326" sldId="258"/>
        </pc:sldMkLst>
        <pc:spChg chg="add mod">
          <ac:chgData name="Sharon Stace-Smith" userId="S::sharon.stace-smith@uwtsd.ac.uk::a9b43fde-0d0e-4d7e-a81e-d4fdbfd64d5b" providerId="AD" clId="Web-{BBFB8C81-8A74-C661-09DE-583DD503F80F}" dt="2024-10-04T14:43:11.117" v="45" actId="1076"/>
          <ac:spMkLst>
            <pc:docMk/>
            <pc:sldMk cId="4149693326" sldId="258"/>
            <ac:spMk id="3" creationId="{06211BFD-9F55-EA0C-0E96-35651763254A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4T14:41:12.176" v="9" actId="14100"/>
          <ac:spMkLst>
            <pc:docMk/>
            <pc:sldMk cId="4149693326" sldId="258"/>
            <ac:spMk id="5" creationId="{6A3AEAAD-7349-45CA-6928-D4BC31CF7A59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4T14:41:45.239" v="15" actId="20577"/>
          <ac:spMkLst>
            <pc:docMk/>
            <pc:sldMk cId="4149693326" sldId="258"/>
            <ac:spMk id="6" creationId="{C3D2F5C2-E8D9-8B2B-ACD6-B08997DA6DB4}"/>
          </ac:spMkLst>
        </pc:spChg>
      </pc:sldChg>
      <pc:sldChg chg="addSp delSp modSp">
        <pc:chgData name="Sharon Stace-Smith" userId="S::sharon.stace-smith@uwtsd.ac.uk::a9b43fde-0d0e-4d7e-a81e-d4fdbfd64d5b" providerId="AD" clId="Web-{BBFB8C81-8A74-C661-09DE-583DD503F80F}" dt="2024-10-04T14:39:42.658" v="8"/>
        <pc:sldMkLst>
          <pc:docMk/>
          <pc:sldMk cId="1415138722" sldId="280"/>
        </pc:sldMkLst>
        <pc:spChg chg="mod">
          <ac:chgData name="Sharon Stace-Smith" userId="S::sharon.stace-smith@uwtsd.ac.uk::a9b43fde-0d0e-4d7e-a81e-d4fdbfd64d5b" providerId="AD" clId="Web-{BBFB8C81-8A74-C661-09DE-583DD503F80F}" dt="2024-10-04T14:39:00.579" v="3" actId="14100"/>
          <ac:spMkLst>
            <pc:docMk/>
            <pc:sldMk cId="1415138722" sldId="280"/>
            <ac:spMk id="2" creationId="{1BF3D52D-99DA-8CFB-1A74-FC7C57EE1611}"/>
          </ac:spMkLst>
        </pc:spChg>
        <pc:spChg chg="del">
          <ac:chgData name="Sharon Stace-Smith" userId="S::sharon.stace-smith@uwtsd.ac.uk::a9b43fde-0d0e-4d7e-a81e-d4fdbfd64d5b" providerId="AD" clId="Web-{BBFB8C81-8A74-C661-09DE-583DD503F80F}" dt="2024-10-04T14:39:08.361" v="5"/>
          <ac:spMkLst>
            <pc:docMk/>
            <pc:sldMk cId="1415138722" sldId="280"/>
            <ac:spMk id="3" creationId="{CC8CC6B2-475C-0F3F-9F73-C90F87E4B4E4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4T14:39:03.314" v="4" actId="14100"/>
          <ac:spMkLst>
            <pc:docMk/>
            <pc:sldMk cId="1415138722" sldId="280"/>
            <ac:spMk id="4" creationId="{CC8CC6B2-475C-0F3F-9F73-C90F87E4B4E4}"/>
          </ac:spMkLst>
        </pc:spChg>
        <pc:inkChg chg="add">
          <ac:chgData name="Sharon Stace-Smith" userId="S::sharon.stace-smith@uwtsd.ac.uk::a9b43fde-0d0e-4d7e-a81e-d4fdbfd64d5b" providerId="AD" clId="Web-{BBFB8C81-8A74-C661-09DE-583DD503F80F}" dt="2024-10-04T14:39:30.377" v="7"/>
          <ac:inkMkLst>
            <pc:docMk/>
            <pc:sldMk cId="1415138722" sldId="280"/>
            <ac:inkMk id="5" creationId="{E3CFEA15-9578-D48E-FA59-6DA6702F488F}"/>
          </ac:inkMkLst>
        </pc:inkChg>
        <pc:inkChg chg="del">
          <ac:chgData name="Sharon Stace-Smith" userId="S::sharon.stace-smith@uwtsd.ac.uk::a9b43fde-0d0e-4d7e-a81e-d4fdbfd64d5b" providerId="AD" clId="Web-{BBFB8C81-8A74-C661-09DE-583DD503F80F}" dt="2024-10-04T14:39:24.345" v="6"/>
          <ac:inkMkLst>
            <pc:docMk/>
            <pc:sldMk cId="1415138722" sldId="280"/>
            <ac:inkMk id="13" creationId="{E23848D8-1A05-3FE5-A3F5-6EB7A2C60057}"/>
          </ac:inkMkLst>
        </pc:inkChg>
        <pc:inkChg chg="del">
          <ac:chgData name="Sharon Stace-Smith" userId="S::sharon.stace-smith@uwtsd.ac.uk::a9b43fde-0d0e-4d7e-a81e-d4fdbfd64d5b" providerId="AD" clId="Web-{BBFB8C81-8A74-C661-09DE-583DD503F80F}" dt="2024-10-04T14:39:42.658" v="8"/>
          <ac:inkMkLst>
            <pc:docMk/>
            <pc:sldMk cId="1415138722" sldId="280"/>
            <ac:inkMk id="15" creationId="{2A8183E2-ED27-7201-B0E5-0AB6AB3834A8}"/>
          </ac:inkMkLst>
        </pc:inkChg>
      </pc:sldChg>
      <pc:sldChg chg="modSp">
        <pc:chgData name="Sharon Stace-Smith" userId="S::sharon.stace-smith@uwtsd.ac.uk::a9b43fde-0d0e-4d7e-a81e-d4fdbfd64d5b" providerId="AD" clId="Web-{BBFB8C81-8A74-C661-09DE-583DD503F80F}" dt="2024-10-04T14:47:18.263" v="97" actId="20577"/>
        <pc:sldMkLst>
          <pc:docMk/>
          <pc:sldMk cId="3539382687" sldId="284"/>
        </pc:sldMkLst>
        <pc:spChg chg="mod">
          <ac:chgData name="Sharon Stace-Smith" userId="S::sharon.stace-smith@uwtsd.ac.uk::a9b43fde-0d0e-4d7e-a81e-d4fdbfd64d5b" providerId="AD" clId="Web-{BBFB8C81-8A74-C661-09DE-583DD503F80F}" dt="2024-10-04T14:47:18.263" v="97" actId="20577"/>
          <ac:spMkLst>
            <pc:docMk/>
            <pc:sldMk cId="3539382687" sldId="284"/>
            <ac:spMk id="2" creationId="{05C3C12B-836A-1AF5-74D6-FCCC10B49F6F}"/>
          </ac:spMkLst>
        </pc:spChg>
      </pc:sldChg>
      <pc:sldChg chg="modSp">
        <pc:chgData name="Sharon Stace-Smith" userId="S::sharon.stace-smith@uwtsd.ac.uk::a9b43fde-0d0e-4d7e-a81e-d4fdbfd64d5b" providerId="AD" clId="Web-{BBFB8C81-8A74-C661-09DE-583DD503F80F}" dt="2024-10-04T14:47:52.405" v="109" actId="1076"/>
        <pc:sldMkLst>
          <pc:docMk/>
          <pc:sldMk cId="4157009256" sldId="287"/>
        </pc:sldMkLst>
        <pc:spChg chg="mod">
          <ac:chgData name="Sharon Stace-Smith" userId="S::sharon.stace-smith@uwtsd.ac.uk::a9b43fde-0d0e-4d7e-a81e-d4fdbfd64d5b" providerId="AD" clId="Web-{BBFB8C81-8A74-C661-09DE-583DD503F80F}" dt="2024-10-04T14:47:52.405" v="109" actId="1076"/>
          <ac:spMkLst>
            <pc:docMk/>
            <pc:sldMk cId="4157009256" sldId="287"/>
            <ac:spMk id="2" creationId="{2E0FAE11-E6A2-9561-B2DD-2D180AA43195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4T14:47:44.701" v="107" actId="1076"/>
          <ac:spMkLst>
            <pc:docMk/>
            <pc:sldMk cId="4157009256" sldId="287"/>
            <ac:spMk id="3" creationId="{E12B3DE6-88C7-DC8B-EDC9-0E8D9E46D96E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4T14:47:41.514" v="106" actId="1076"/>
          <ac:spMkLst>
            <pc:docMk/>
            <pc:sldMk cId="4157009256" sldId="287"/>
            <ac:spMk id="4" creationId="{6E85023A-10D0-FF4A-BAFA-E93A6097570F}"/>
          </ac:spMkLst>
        </pc:spChg>
        <pc:picChg chg="mod">
          <ac:chgData name="Sharon Stace-Smith" userId="S::sharon.stace-smith@uwtsd.ac.uk::a9b43fde-0d0e-4d7e-a81e-d4fdbfd64d5b" providerId="AD" clId="Web-{BBFB8C81-8A74-C661-09DE-583DD503F80F}" dt="2024-10-04T14:47:48.795" v="108" actId="1076"/>
          <ac:picMkLst>
            <pc:docMk/>
            <pc:sldMk cId="4157009256" sldId="287"/>
            <ac:picMk id="6" creationId="{D290F4EE-E8FC-8394-D132-20D396113636}"/>
          </ac:picMkLst>
        </pc:picChg>
      </pc:sldChg>
      <pc:sldChg chg="modSp">
        <pc:chgData name="Sharon Stace-Smith" userId="S::sharon.stace-smith@uwtsd.ac.uk::a9b43fde-0d0e-4d7e-a81e-d4fdbfd64d5b" providerId="AD" clId="Web-{BBFB8C81-8A74-C661-09DE-583DD503F80F}" dt="2024-10-04T14:48:59.141" v="159" actId="20577"/>
        <pc:sldMkLst>
          <pc:docMk/>
          <pc:sldMk cId="1250039443" sldId="290"/>
        </pc:sldMkLst>
        <pc:spChg chg="mod">
          <ac:chgData name="Sharon Stace-Smith" userId="S::sharon.stace-smith@uwtsd.ac.uk::a9b43fde-0d0e-4d7e-a81e-d4fdbfd64d5b" providerId="AD" clId="Web-{BBFB8C81-8A74-C661-09DE-583DD503F80F}" dt="2024-10-04T14:48:59.141" v="159" actId="20577"/>
          <ac:spMkLst>
            <pc:docMk/>
            <pc:sldMk cId="1250039443" sldId="290"/>
            <ac:spMk id="3" creationId="{5EBBFC7D-B915-1805-86F4-57C22453C067}"/>
          </ac:spMkLst>
        </pc:spChg>
      </pc:sldChg>
      <pc:sldChg chg="modSp add replId">
        <pc:chgData name="Sharon Stace-Smith" userId="S::sharon.stace-smith@uwtsd.ac.uk::a9b43fde-0d0e-4d7e-a81e-d4fdbfd64d5b" providerId="AD" clId="Web-{BBFB8C81-8A74-C661-09DE-583DD503F80F}" dt="2024-10-04T14:46:59.575" v="92" actId="20577"/>
        <pc:sldMkLst>
          <pc:docMk/>
          <pc:sldMk cId="2603735240" sldId="291"/>
        </pc:sldMkLst>
        <pc:spChg chg="mod">
          <ac:chgData name="Sharon Stace-Smith" userId="S::sharon.stace-smith@uwtsd.ac.uk::a9b43fde-0d0e-4d7e-a81e-d4fdbfd64d5b" providerId="AD" clId="Web-{BBFB8C81-8A74-C661-09DE-583DD503F80F}" dt="2024-10-04T14:46:59.575" v="92" actId="20577"/>
          <ac:spMkLst>
            <pc:docMk/>
            <pc:sldMk cId="2603735240" sldId="291"/>
            <ac:spMk id="2" creationId="{DB56D1FC-B9B3-1549-76E7-822809453809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4T14:46:02.871" v="76" actId="20577"/>
          <ac:spMkLst>
            <pc:docMk/>
            <pc:sldMk cId="2603735240" sldId="291"/>
            <ac:spMk id="3" creationId="{8E668666-8183-7AD2-EAA4-BB33EDD61A50}"/>
          </ac:spMkLst>
        </pc:spChg>
      </pc:sldChg>
      <pc:sldChg chg="addSp delSp modSp new mod setBg">
        <pc:chgData name="Sharon Stace-Smith" userId="S::sharon.stace-smith@uwtsd.ac.uk::a9b43fde-0d0e-4d7e-a81e-d4fdbfd64d5b" providerId="AD" clId="Web-{BBFB8C81-8A74-C661-09DE-583DD503F80F}" dt="2024-10-05T13:21:07.948" v="535" actId="20577"/>
        <pc:sldMkLst>
          <pc:docMk/>
          <pc:sldMk cId="1280557265" sldId="292"/>
        </pc:sldMkLst>
        <pc:spChg chg="del mod">
          <ac:chgData name="Sharon Stace-Smith" userId="S::sharon.stace-smith@uwtsd.ac.uk::a9b43fde-0d0e-4d7e-a81e-d4fdbfd64d5b" providerId="AD" clId="Web-{BBFB8C81-8A74-C661-09DE-583DD503F80F}" dt="2024-10-04T14:51:16.644" v="194"/>
          <ac:spMkLst>
            <pc:docMk/>
            <pc:sldMk cId="1280557265" sldId="292"/>
            <ac:spMk id="2" creationId="{DA160EC5-3CB9-0154-35FC-FE8AB1D8269B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5T13:20:34.259" v="522" actId="20577"/>
          <ac:spMkLst>
            <pc:docMk/>
            <pc:sldMk cId="1280557265" sldId="292"/>
            <ac:spMk id="3" creationId="{D7564748-E8A2-30F8-9F07-FB04EFBBFED6}"/>
          </ac:spMkLst>
        </pc:spChg>
        <pc:spChg chg="add del mod">
          <ac:chgData name="Sharon Stace-Smith" userId="S::sharon.stace-smith@uwtsd.ac.uk::a9b43fde-0d0e-4d7e-a81e-d4fdbfd64d5b" providerId="AD" clId="Web-{BBFB8C81-8A74-C661-09DE-583DD503F80F}" dt="2024-10-05T13:19:57.851" v="516"/>
          <ac:spMkLst>
            <pc:docMk/>
            <pc:sldMk cId="1280557265" sldId="292"/>
            <ac:spMk id="4" creationId="{CB592DBC-8CBC-0CF9-471E-33633DB63E8E}"/>
          </ac:spMkLst>
        </pc:spChg>
        <pc:spChg chg="add del mod">
          <ac:chgData name="Sharon Stace-Smith" userId="S::sharon.stace-smith@uwtsd.ac.uk::a9b43fde-0d0e-4d7e-a81e-d4fdbfd64d5b" providerId="AD" clId="Web-{BBFB8C81-8A74-C661-09DE-583DD503F80F}" dt="2024-10-04T14:51:21.925" v="195"/>
          <ac:spMkLst>
            <pc:docMk/>
            <pc:sldMk cId="1280557265" sldId="292"/>
            <ac:spMk id="5" creationId="{99EEEB33-6A4E-2BBD-97B0-51C089962DFC}"/>
          </ac:spMkLst>
        </pc:spChg>
        <pc:spChg chg="add mod">
          <ac:chgData name="Sharon Stace-Smith" userId="S::sharon.stace-smith@uwtsd.ac.uk::a9b43fde-0d0e-4d7e-a81e-d4fdbfd64d5b" providerId="AD" clId="Web-{BBFB8C81-8A74-C661-09DE-583DD503F80F}" dt="2024-10-05T13:20:06.586" v="517" actId="1076"/>
          <ac:spMkLst>
            <pc:docMk/>
            <pc:sldMk cId="1280557265" sldId="292"/>
            <ac:spMk id="6" creationId="{B7FBED66-ADFE-7136-54E7-E5337A5E49BB}"/>
          </ac:spMkLst>
        </pc:spChg>
        <pc:spChg chg="add del mod">
          <ac:chgData name="Sharon Stace-Smith" userId="S::sharon.stace-smith@uwtsd.ac.uk::a9b43fde-0d0e-4d7e-a81e-d4fdbfd64d5b" providerId="AD" clId="Web-{BBFB8C81-8A74-C661-09DE-583DD503F80F}" dt="2024-10-05T13:19:49.335" v="514"/>
          <ac:spMkLst>
            <pc:docMk/>
            <pc:sldMk cId="1280557265" sldId="292"/>
            <ac:spMk id="7" creationId="{CF4CFA9A-C15D-BA84-79E8-0D72D34FE99B}"/>
          </ac:spMkLst>
        </pc:spChg>
        <pc:spChg chg="add del">
          <ac:chgData name="Sharon Stace-Smith" userId="S::sharon.stace-smith@uwtsd.ac.uk::a9b43fde-0d0e-4d7e-a81e-d4fdbfd64d5b" providerId="AD" clId="Web-{BBFB8C81-8A74-C661-09DE-583DD503F80F}" dt="2024-10-04T15:00:29.579" v="262"/>
          <ac:spMkLst>
            <pc:docMk/>
            <pc:sldMk cId="1280557265" sldId="292"/>
            <ac:spMk id="9" creationId="{232DD402-66B8-F67E-2826-DB6A44062E25}"/>
          </ac:spMkLst>
        </pc:spChg>
        <pc:spChg chg="add mod">
          <ac:chgData name="Sharon Stace-Smith" userId="S::sharon.stace-smith@uwtsd.ac.uk::a9b43fde-0d0e-4d7e-a81e-d4fdbfd64d5b" providerId="AD" clId="Web-{BBFB8C81-8A74-C661-09DE-583DD503F80F}" dt="2024-10-05T13:20:22.508" v="519" actId="1076"/>
          <ac:spMkLst>
            <pc:docMk/>
            <pc:sldMk cId="1280557265" sldId="292"/>
            <ac:spMk id="9" creationId="{B2B37AD6-BB54-98B8-B17B-0A362ABA7C8A}"/>
          </ac:spMkLst>
        </pc:spChg>
        <pc:spChg chg="add del">
          <ac:chgData name="Sharon Stace-Smith" userId="S::sharon.stace-smith@uwtsd.ac.uk::a9b43fde-0d0e-4d7e-a81e-d4fdbfd64d5b" providerId="AD" clId="Web-{BBFB8C81-8A74-C661-09DE-583DD503F80F}" dt="2024-10-04T15:00:42.048" v="264"/>
          <ac:spMkLst>
            <pc:docMk/>
            <pc:sldMk cId="1280557265" sldId="292"/>
            <ac:spMk id="11" creationId="{3F2169C9-D790-2A1C-500B-DBDD6AB96364}"/>
          </ac:spMkLst>
        </pc:spChg>
        <pc:spChg chg="add mod">
          <ac:chgData name="Sharon Stace-Smith" userId="S::sharon.stace-smith@uwtsd.ac.uk::a9b43fde-0d0e-4d7e-a81e-d4fdbfd64d5b" providerId="AD" clId="Web-{BBFB8C81-8A74-C661-09DE-583DD503F80F}" dt="2024-10-05T13:20:47.806" v="528" actId="20577"/>
          <ac:spMkLst>
            <pc:docMk/>
            <pc:sldMk cId="1280557265" sldId="292"/>
            <ac:spMk id="12" creationId="{B3A845F6-204F-CAAD-2623-03A25E4D76AC}"/>
          </ac:spMkLst>
        </pc:spChg>
        <pc:spChg chg="add mod">
          <ac:chgData name="Sharon Stace-Smith" userId="S::sharon.stace-smith@uwtsd.ac.uk::a9b43fde-0d0e-4d7e-a81e-d4fdbfd64d5b" providerId="AD" clId="Web-{BBFB8C81-8A74-C661-09DE-583DD503F80F}" dt="2024-10-05T13:21:07.948" v="535" actId="20577"/>
          <ac:spMkLst>
            <pc:docMk/>
            <pc:sldMk cId="1280557265" sldId="292"/>
            <ac:spMk id="13" creationId="{F6DA26B0-060A-C765-071C-E7D33FB5631E}"/>
          </ac:spMkLst>
        </pc:spChg>
      </pc:sldChg>
      <pc:sldChg chg="addSp delSp modSp add replId">
        <pc:chgData name="Sharon Stace-Smith" userId="S::sharon.stace-smith@uwtsd.ac.uk::a9b43fde-0d0e-4d7e-a81e-d4fdbfd64d5b" providerId="AD" clId="Web-{BBFB8C81-8A74-C661-09DE-583DD503F80F}" dt="2024-10-05T13:31:41.580" v="602" actId="1076"/>
        <pc:sldMkLst>
          <pc:docMk/>
          <pc:sldMk cId="522733607" sldId="293"/>
        </pc:sldMkLst>
        <pc:spChg chg="del mod">
          <ac:chgData name="Sharon Stace-Smith" userId="S::sharon.stace-smith@uwtsd.ac.uk::a9b43fde-0d0e-4d7e-a81e-d4fdbfd64d5b" providerId="AD" clId="Web-{BBFB8C81-8A74-C661-09DE-583DD503F80F}" dt="2024-10-05T13:19:03.130" v="510"/>
          <ac:spMkLst>
            <pc:docMk/>
            <pc:sldMk cId="522733607" sldId="293"/>
            <ac:spMk id="2" creationId="{DA160EC5-3CB9-0154-35FC-FE8AB1D8269B}"/>
          </ac:spMkLst>
        </pc:spChg>
        <pc:spChg chg="del mod">
          <ac:chgData name="Sharon Stace-Smith" userId="S::sharon.stace-smith@uwtsd.ac.uk::a9b43fde-0d0e-4d7e-a81e-d4fdbfd64d5b" providerId="AD" clId="Web-{BBFB8C81-8A74-C661-09DE-583DD503F80F}" dt="2024-10-04T15:33:16.455" v="335"/>
          <ac:spMkLst>
            <pc:docMk/>
            <pc:sldMk cId="522733607" sldId="293"/>
            <ac:spMk id="3" creationId="{D7564748-E8A2-30F8-9F07-FB04EFBBFED6}"/>
          </ac:spMkLst>
        </pc:spChg>
        <pc:spChg chg="add del mod">
          <ac:chgData name="Sharon Stace-Smith" userId="S::sharon.stace-smith@uwtsd.ac.uk::a9b43fde-0d0e-4d7e-a81e-d4fdbfd64d5b" providerId="AD" clId="Web-{BBFB8C81-8A74-C661-09DE-583DD503F80F}" dt="2024-10-05T13:19:07.005" v="512"/>
          <ac:spMkLst>
            <pc:docMk/>
            <pc:sldMk cId="522733607" sldId="293"/>
            <ac:spMk id="4" creationId="{29ECD4FE-3B60-4C9A-EB98-0B65DC6BE43C}"/>
          </ac:spMkLst>
        </pc:spChg>
        <pc:spChg chg="add del mod">
          <ac:chgData name="Sharon Stace-Smith" userId="S::sharon.stace-smith@uwtsd.ac.uk::a9b43fde-0d0e-4d7e-a81e-d4fdbfd64d5b" providerId="AD" clId="Web-{BBFB8C81-8A74-C661-09DE-583DD503F80F}" dt="2024-10-04T15:36:22.959" v="346"/>
          <ac:spMkLst>
            <pc:docMk/>
            <pc:sldMk cId="522733607" sldId="293"/>
            <ac:spMk id="4" creationId="{FB15E402-8AE7-60A5-0E7D-D4A382E394A3}"/>
          </ac:spMkLst>
        </pc:spChg>
        <pc:spChg chg="add mod">
          <ac:chgData name="Sharon Stace-Smith" userId="S::sharon.stace-smith@uwtsd.ac.uk::a9b43fde-0d0e-4d7e-a81e-d4fdbfd64d5b" providerId="AD" clId="Web-{BBFB8C81-8A74-C661-09DE-583DD503F80F}" dt="2024-10-05T13:30:52.640" v="592" actId="1076"/>
          <ac:spMkLst>
            <pc:docMk/>
            <pc:sldMk cId="522733607" sldId="293"/>
            <ac:spMk id="7" creationId="{D16AD703-D7A3-330C-3B7E-CDF052835B5B}"/>
          </ac:spMkLst>
        </pc:spChg>
        <pc:spChg chg="add mod">
          <ac:chgData name="Sharon Stace-Smith" userId="S::sharon.stace-smith@uwtsd.ac.uk::a9b43fde-0d0e-4d7e-a81e-d4fdbfd64d5b" providerId="AD" clId="Web-{BBFB8C81-8A74-C661-09DE-583DD503F80F}" dt="2024-10-05T13:31:06.969" v="595" actId="1076"/>
          <ac:spMkLst>
            <pc:docMk/>
            <pc:sldMk cId="522733607" sldId="293"/>
            <ac:spMk id="9" creationId="{ABA5FF49-4A49-E4E8-B8FC-C2D184F2CAA4}"/>
          </ac:spMkLst>
        </pc:spChg>
        <pc:picChg chg="add del mod modCrop">
          <ac:chgData name="Sharon Stace-Smith" userId="S::sharon.stace-smith@uwtsd.ac.uk::a9b43fde-0d0e-4d7e-a81e-d4fdbfd64d5b" providerId="AD" clId="Web-{BBFB8C81-8A74-C661-09DE-583DD503F80F}" dt="2024-10-05T13:31:41.580" v="602" actId="1076"/>
          <ac:picMkLst>
            <pc:docMk/>
            <pc:sldMk cId="522733607" sldId="293"/>
            <ac:picMk id="5" creationId="{D9F2ADBD-4FFF-A1AD-16EF-425AA43F0D49}"/>
          </ac:picMkLst>
        </pc:picChg>
      </pc:sldChg>
      <pc:sldChg chg="addSp delSp modSp add del replId">
        <pc:chgData name="Sharon Stace-Smith" userId="S::sharon.stace-smith@uwtsd.ac.uk::a9b43fde-0d0e-4d7e-a81e-d4fdbfd64d5b" providerId="AD" clId="Web-{BBFB8C81-8A74-C661-09DE-583DD503F80F}" dt="2024-10-05T13:11:23.753" v="429"/>
        <pc:sldMkLst>
          <pc:docMk/>
          <pc:sldMk cId="3124439922" sldId="294"/>
        </pc:sldMkLst>
        <pc:spChg chg="del mod">
          <ac:chgData name="Sharon Stace-Smith" userId="S::sharon.stace-smith@uwtsd.ac.uk::a9b43fde-0d0e-4d7e-a81e-d4fdbfd64d5b" providerId="AD" clId="Web-{BBFB8C81-8A74-C661-09DE-583DD503F80F}" dt="2024-10-04T15:40:57.013" v="363"/>
          <ac:spMkLst>
            <pc:docMk/>
            <pc:sldMk cId="3124439922" sldId="294"/>
            <ac:spMk id="3" creationId="{D7564748-E8A2-30F8-9F07-FB04EFBBFED6}"/>
          </ac:spMkLst>
        </pc:spChg>
        <pc:spChg chg="add mod">
          <ac:chgData name="Sharon Stace-Smith" userId="S::sharon.stace-smith@uwtsd.ac.uk::a9b43fde-0d0e-4d7e-a81e-d4fdbfd64d5b" providerId="AD" clId="Web-{BBFB8C81-8A74-C661-09DE-583DD503F80F}" dt="2024-10-04T14:59:20.843" v="245" actId="20577"/>
          <ac:spMkLst>
            <pc:docMk/>
            <pc:sldMk cId="3124439922" sldId="294"/>
            <ac:spMk id="4" creationId="{84862F0E-6CE0-845E-7D9B-BE45294CDB94}"/>
          </ac:spMkLst>
        </pc:spChg>
      </pc:sldChg>
      <pc:sldChg chg="addSp delSp modSp add replId">
        <pc:chgData name="Sharon Stace-Smith" userId="S::sharon.stace-smith@uwtsd.ac.uk::a9b43fde-0d0e-4d7e-a81e-d4fdbfd64d5b" providerId="AD" clId="Web-{BBFB8C81-8A74-C661-09DE-583DD503F80F}" dt="2024-10-05T13:29:26.239" v="579" actId="1076"/>
        <pc:sldMkLst>
          <pc:docMk/>
          <pc:sldMk cId="150517444" sldId="295"/>
        </pc:sldMkLst>
        <pc:spChg chg="add mod">
          <ac:chgData name="Sharon Stace-Smith" userId="S::sharon.stace-smith@uwtsd.ac.uk::a9b43fde-0d0e-4d7e-a81e-d4fdbfd64d5b" providerId="AD" clId="Web-{BBFB8C81-8A74-C661-09DE-583DD503F80F}" dt="2024-10-05T13:29:19.442" v="578" actId="1076"/>
          <ac:spMkLst>
            <pc:docMk/>
            <pc:sldMk cId="150517444" sldId="295"/>
            <ac:spMk id="3" creationId="{72231C0D-B4D3-A291-0315-B609F73F84D4}"/>
          </ac:spMkLst>
        </pc:spChg>
        <pc:spChg chg="del mod">
          <ac:chgData name="Sharon Stace-Smith" userId="S::sharon.stace-smith@uwtsd.ac.uk::a9b43fde-0d0e-4d7e-a81e-d4fdbfd64d5b" providerId="AD" clId="Web-{BBFB8C81-8A74-C661-09DE-583DD503F80F}" dt="2024-10-04T15:42:18.312" v="380"/>
          <ac:spMkLst>
            <pc:docMk/>
            <pc:sldMk cId="150517444" sldId="295"/>
            <ac:spMk id="3" creationId="{D7564748-E8A2-30F8-9F07-FB04EFBBFED6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5T13:28:54.941" v="574" actId="1076"/>
          <ac:spMkLst>
            <pc:docMk/>
            <pc:sldMk cId="150517444" sldId="295"/>
            <ac:spMk id="4" creationId="{84862F0E-6CE0-845E-7D9B-BE45294CDB94}"/>
          </ac:spMkLst>
        </pc:spChg>
        <pc:picChg chg="add mod">
          <ac:chgData name="Sharon Stace-Smith" userId="S::sharon.stace-smith@uwtsd.ac.uk::a9b43fde-0d0e-4d7e-a81e-d4fdbfd64d5b" providerId="AD" clId="Web-{BBFB8C81-8A74-C661-09DE-583DD503F80F}" dt="2024-10-05T13:29:26.239" v="579" actId="1076"/>
          <ac:picMkLst>
            <pc:docMk/>
            <pc:sldMk cId="150517444" sldId="295"/>
            <ac:picMk id="5" creationId="{8915A5C2-8067-F770-95A7-661A3C0833DD}"/>
          </ac:picMkLst>
        </pc:picChg>
      </pc:sldChg>
      <pc:sldChg chg="addSp delSp modSp add replId">
        <pc:chgData name="Sharon Stace-Smith" userId="S::sharon.stace-smith@uwtsd.ac.uk::a9b43fde-0d0e-4d7e-a81e-d4fdbfd64d5b" providerId="AD" clId="Web-{BBFB8C81-8A74-C661-09DE-583DD503F80F}" dt="2024-10-05T13:30:36.687" v="590" actId="1076"/>
        <pc:sldMkLst>
          <pc:docMk/>
          <pc:sldMk cId="1203413417" sldId="296"/>
        </pc:sldMkLst>
        <pc:spChg chg="mod">
          <ac:chgData name="Sharon Stace-Smith" userId="S::sharon.stace-smith@uwtsd.ac.uk::a9b43fde-0d0e-4d7e-a81e-d4fdbfd64d5b" providerId="AD" clId="Web-{BBFB8C81-8A74-C661-09DE-583DD503F80F}" dt="2024-10-05T13:30:09.639" v="585" actId="1076"/>
          <ac:spMkLst>
            <pc:docMk/>
            <pc:sldMk cId="1203413417" sldId="296"/>
            <ac:spMk id="2" creationId="{DA160EC5-3CB9-0154-35FC-FE8AB1D8269B}"/>
          </ac:spMkLst>
        </pc:spChg>
        <pc:spChg chg="del">
          <ac:chgData name="Sharon Stace-Smith" userId="S::sharon.stace-smith@uwtsd.ac.uk::a9b43fde-0d0e-4d7e-a81e-d4fdbfd64d5b" providerId="AD" clId="Web-{BBFB8C81-8A74-C661-09DE-583DD503F80F}" dt="2024-10-04T15:38:22.946" v="349"/>
          <ac:spMkLst>
            <pc:docMk/>
            <pc:sldMk cId="1203413417" sldId="296"/>
            <ac:spMk id="3" creationId="{D7564748-E8A2-30F8-9F07-FB04EFBBFED6}"/>
          </ac:spMkLst>
        </pc:spChg>
        <pc:spChg chg="add mod">
          <ac:chgData name="Sharon Stace-Smith" userId="S::sharon.stace-smith@uwtsd.ac.uk::a9b43fde-0d0e-4d7e-a81e-d4fdbfd64d5b" providerId="AD" clId="Web-{BBFB8C81-8A74-C661-09DE-583DD503F80F}" dt="2024-10-05T13:30:27.577" v="588" actId="1076"/>
          <ac:spMkLst>
            <pc:docMk/>
            <pc:sldMk cId="1203413417" sldId="296"/>
            <ac:spMk id="5" creationId="{FD99DC22-44B8-A9BF-0975-22DF8220C442}"/>
          </ac:spMkLst>
        </pc:spChg>
        <pc:picChg chg="add mod modCrop">
          <ac:chgData name="Sharon Stace-Smith" userId="S::sharon.stace-smith@uwtsd.ac.uk::a9b43fde-0d0e-4d7e-a81e-d4fdbfd64d5b" providerId="AD" clId="Web-{BBFB8C81-8A74-C661-09DE-583DD503F80F}" dt="2024-10-05T13:30:36.687" v="590" actId="1076"/>
          <ac:picMkLst>
            <pc:docMk/>
            <pc:sldMk cId="1203413417" sldId="296"/>
            <ac:picMk id="4" creationId="{77CD0B25-FC7C-4429-B8F7-43F4D5EC4997}"/>
          </ac:picMkLst>
        </pc:picChg>
      </pc:sldChg>
      <pc:sldChg chg="add del replId">
        <pc:chgData name="Sharon Stace-Smith" userId="S::sharon.stace-smith@uwtsd.ac.uk::a9b43fde-0d0e-4d7e-a81e-d4fdbfd64d5b" providerId="AD" clId="Web-{BBFB8C81-8A74-C661-09DE-583DD503F80F}" dt="2024-10-04T15:00:52.095" v="266"/>
        <pc:sldMkLst>
          <pc:docMk/>
          <pc:sldMk cId="3466535510" sldId="296"/>
        </pc:sldMkLst>
      </pc:sldChg>
      <pc:sldChg chg="delSp add del replId">
        <pc:chgData name="Sharon Stace-Smith" userId="S::sharon.stace-smith@uwtsd.ac.uk::a9b43fde-0d0e-4d7e-a81e-d4fdbfd64d5b" providerId="AD" clId="Web-{BBFB8C81-8A74-C661-09DE-583DD503F80F}" dt="2024-10-05T13:11:20.971" v="428"/>
        <pc:sldMkLst>
          <pc:docMk/>
          <pc:sldMk cId="1500598726" sldId="297"/>
        </pc:sldMkLst>
        <pc:spChg chg="del">
          <ac:chgData name="Sharon Stace-Smith" userId="S::sharon.stace-smith@uwtsd.ac.uk::a9b43fde-0d0e-4d7e-a81e-d4fdbfd64d5b" providerId="AD" clId="Web-{BBFB8C81-8A74-C661-09DE-583DD503F80F}" dt="2024-10-04T15:42:08.889" v="379"/>
          <ac:spMkLst>
            <pc:docMk/>
            <pc:sldMk cId="1500598726" sldId="297"/>
            <ac:spMk id="3" creationId="{D7564748-E8A2-30F8-9F07-FB04EFBBFED6}"/>
          </ac:spMkLst>
        </pc:spChg>
      </pc:sldChg>
      <pc:sldChg chg="add del replId">
        <pc:chgData name="Sharon Stace-Smith" userId="S::sharon.stace-smith@uwtsd.ac.uk::a9b43fde-0d0e-4d7e-a81e-d4fdbfd64d5b" providerId="AD" clId="Web-{BBFB8C81-8A74-C661-09DE-583DD503F80F}" dt="2024-10-05T13:11:05.377" v="425"/>
        <pc:sldMkLst>
          <pc:docMk/>
          <pc:sldMk cId="1992471088" sldId="297"/>
        </pc:sldMkLst>
      </pc:sldChg>
      <pc:sldChg chg="addSp modSp add replId">
        <pc:chgData name="Sharon Stace-Smith" userId="S::sharon.stace-smith@uwtsd.ac.uk::a9b43fde-0d0e-4d7e-a81e-d4fdbfd64d5b" providerId="AD" clId="Web-{BBFB8C81-8A74-C661-09DE-583DD503F80F}" dt="2024-10-05T13:28:21.049" v="568" actId="1076"/>
        <pc:sldMkLst>
          <pc:docMk/>
          <pc:sldMk cId="3632780349" sldId="297"/>
        </pc:sldMkLst>
        <pc:spChg chg="mod">
          <ac:chgData name="Sharon Stace-Smith" userId="S::sharon.stace-smith@uwtsd.ac.uk::a9b43fde-0d0e-4d7e-a81e-d4fdbfd64d5b" providerId="AD" clId="Web-{BBFB8C81-8A74-C661-09DE-583DD503F80F}" dt="2024-10-05T13:28:06.830" v="566" actId="1076"/>
          <ac:spMkLst>
            <pc:docMk/>
            <pc:sldMk cId="3632780349" sldId="297"/>
            <ac:spMk id="3" creationId="{72231C0D-B4D3-A291-0315-B609F73F84D4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5T13:28:21.049" v="568" actId="1076"/>
          <ac:spMkLst>
            <pc:docMk/>
            <pc:sldMk cId="3632780349" sldId="297"/>
            <ac:spMk id="4" creationId="{84862F0E-6CE0-845E-7D9B-BE45294CDB94}"/>
          </ac:spMkLst>
        </pc:spChg>
        <pc:picChg chg="add mod">
          <ac:chgData name="Sharon Stace-Smith" userId="S::sharon.stace-smith@uwtsd.ac.uk::a9b43fde-0d0e-4d7e-a81e-d4fdbfd64d5b" providerId="AD" clId="Web-{BBFB8C81-8A74-C661-09DE-583DD503F80F}" dt="2024-10-05T13:28:12.221" v="567" actId="1076"/>
          <ac:picMkLst>
            <pc:docMk/>
            <pc:sldMk cId="3632780349" sldId="297"/>
            <ac:picMk id="2" creationId="{81538E9B-3C23-13E2-4375-EEF0F7F841CD}"/>
          </ac:picMkLst>
        </pc:picChg>
      </pc:sldChg>
      <pc:sldChg chg="addSp modSp add replId">
        <pc:chgData name="Sharon Stace-Smith" userId="S::sharon.stace-smith@uwtsd.ac.uk::a9b43fde-0d0e-4d7e-a81e-d4fdbfd64d5b" providerId="AD" clId="Web-{BBFB8C81-8A74-C661-09DE-583DD503F80F}" dt="2024-10-05T13:29:49.669" v="581" actId="20577"/>
        <pc:sldMkLst>
          <pc:docMk/>
          <pc:sldMk cId="821588630" sldId="298"/>
        </pc:sldMkLst>
        <pc:spChg chg="mod">
          <ac:chgData name="Sharon Stace-Smith" userId="S::sharon.stace-smith@uwtsd.ac.uk::a9b43fde-0d0e-4d7e-a81e-d4fdbfd64d5b" providerId="AD" clId="Web-{BBFB8C81-8A74-C661-09DE-583DD503F80F}" dt="2024-10-05T13:27:07.968" v="556" actId="1076"/>
          <ac:spMkLst>
            <pc:docMk/>
            <pc:sldMk cId="821588630" sldId="298"/>
            <ac:spMk id="3" creationId="{72231C0D-B4D3-A291-0315-B609F73F84D4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5T13:29:49.669" v="581" actId="20577"/>
          <ac:spMkLst>
            <pc:docMk/>
            <pc:sldMk cId="821588630" sldId="298"/>
            <ac:spMk id="4" creationId="{84862F0E-6CE0-845E-7D9B-BE45294CDB94}"/>
          </ac:spMkLst>
        </pc:spChg>
        <pc:picChg chg="add mod">
          <ac:chgData name="Sharon Stace-Smith" userId="S::sharon.stace-smith@uwtsd.ac.uk::a9b43fde-0d0e-4d7e-a81e-d4fdbfd64d5b" providerId="AD" clId="Web-{BBFB8C81-8A74-C661-09DE-583DD503F80F}" dt="2024-10-05T13:26:17.404" v="547" actId="688"/>
          <ac:picMkLst>
            <pc:docMk/>
            <pc:sldMk cId="821588630" sldId="298"/>
            <ac:picMk id="2" creationId="{1D3DDDD4-5EF7-D8ED-C5B4-7461CD1B933E}"/>
          </ac:picMkLst>
        </pc:picChg>
      </pc:sldChg>
      <pc:sldChg chg="add del replId">
        <pc:chgData name="Sharon Stace-Smith" userId="S::sharon.stace-smith@uwtsd.ac.uk::a9b43fde-0d0e-4d7e-a81e-d4fdbfd64d5b" providerId="AD" clId="Web-{BBFB8C81-8A74-C661-09DE-583DD503F80F}" dt="2024-10-05T13:11:04.893" v="424"/>
        <pc:sldMkLst>
          <pc:docMk/>
          <pc:sldMk cId="1991991959" sldId="298"/>
        </pc:sldMkLst>
      </pc:sldChg>
      <pc:sldChg chg="new del">
        <pc:chgData name="Sharon Stace-Smith" userId="S::sharon.stace-smith@uwtsd.ac.uk::a9b43fde-0d0e-4d7e-a81e-d4fdbfd64d5b" providerId="AD" clId="Web-{BBFB8C81-8A74-C661-09DE-583DD503F80F}" dt="2024-10-05T13:32:12.925" v="605"/>
        <pc:sldMkLst>
          <pc:docMk/>
          <pc:sldMk cId="53626317" sldId="299"/>
        </pc:sldMkLst>
      </pc:sldChg>
      <pc:sldChg chg="modSp new mod setBg">
        <pc:chgData name="Sharon Stace-Smith" userId="S::sharon.stace-smith@uwtsd.ac.uk::a9b43fde-0d0e-4d7e-a81e-d4fdbfd64d5b" providerId="AD" clId="Web-{BBFB8C81-8A74-C661-09DE-583DD503F80F}" dt="2024-10-05T13:37:59.298" v="685" actId="14100"/>
        <pc:sldMkLst>
          <pc:docMk/>
          <pc:sldMk cId="1877349279" sldId="300"/>
        </pc:sldMkLst>
        <pc:spChg chg="mod">
          <ac:chgData name="Sharon Stace-Smith" userId="S::sharon.stace-smith@uwtsd.ac.uk::a9b43fde-0d0e-4d7e-a81e-d4fdbfd64d5b" providerId="AD" clId="Web-{BBFB8C81-8A74-C661-09DE-583DD503F80F}" dt="2024-10-05T13:37:59.298" v="685" actId="14100"/>
          <ac:spMkLst>
            <pc:docMk/>
            <pc:sldMk cId="1877349279" sldId="300"/>
            <ac:spMk id="2" creationId="{E4DB3F91-2E2D-1878-E7B4-7E0AD4AE5B13}"/>
          </ac:spMkLst>
        </pc:spChg>
        <pc:spChg chg="mod">
          <ac:chgData name="Sharon Stace-Smith" userId="S::sharon.stace-smith@uwtsd.ac.uk::a9b43fde-0d0e-4d7e-a81e-d4fdbfd64d5b" providerId="AD" clId="Web-{BBFB8C81-8A74-C661-09DE-583DD503F80F}" dt="2024-10-05T13:37:55.251" v="684" actId="14100"/>
          <ac:spMkLst>
            <pc:docMk/>
            <pc:sldMk cId="1877349279" sldId="300"/>
            <ac:spMk id="3" creationId="{F558E856-5448-5F31-18EE-106548A8C7C1}"/>
          </ac:spMkLst>
        </pc:spChg>
      </pc:sldChg>
    </pc:docChg>
  </pc:docChgLst>
  <pc:docChgLst>
    <pc:chgData name="Sharon Stace-Smith" userId="S::sharon.stace-smith@uwtsd.ac.uk::a9b43fde-0d0e-4d7e-a81e-d4fdbfd64d5b" providerId="AD" clId="Web-{165C9F04-4E36-8ADE-880E-F875B393017A}"/>
    <pc:docChg chg="modSld">
      <pc:chgData name="Sharon Stace-Smith" userId="S::sharon.stace-smith@uwtsd.ac.uk::a9b43fde-0d0e-4d7e-a81e-d4fdbfd64d5b" providerId="AD" clId="Web-{165C9F04-4E36-8ADE-880E-F875B393017A}" dt="2024-10-04T10:04:38.370" v="4" actId="14100"/>
      <pc:docMkLst>
        <pc:docMk/>
      </pc:docMkLst>
      <pc:sldChg chg="addSp modSp">
        <pc:chgData name="Sharon Stace-Smith" userId="S::sharon.stace-smith@uwtsd.ac.uk::a9b43fde-0d0e-4d7e-a81e-d4fdbfd64d5b" providerId="AD" clId="Web-{165C9F04-4E36-8ADE-880E-F875B393017A}" dt="2024-10-04T10:04:38.370" v="4" actId="14100"/>
        <pc:sldMkLst>
          <pc:docMk/>
          <pc:sldMk cId="1415138722" sldId="280"/>
        </pc:sldMkLst>
        <pc:spChg chg="add">
          <ac:chgData name="Sharon Stace-Smith" userId="S::sharon.stace-smith@uwtsd.ac.uk::a9b43fde-0d0e-4d7e-a81e-d4fdbfd64d5b" providerId="AD" clId="Web-{165C9F04-4E36-8ADE-880E-F875B393017A}" dt="2024-10-04T10:04:02.540" v="0"/>
          <ac:spMkLst>
            <pc:docMk/>
            <pc:sldMk cId="1415138722" sldId="280"/>
            <ac:spMk id="3" creationId="{CC8CC6B2-475C-0F3F-9F73-C90F87E4B4E4}"/>
          </ac:spMkLst>
        </pc:spChg>
        <pc:spChg chg="add mod">
          <ac:chgData name="Sharon Stace-Smith" userId="S::sharon.stace-smith@uwtsd.ac.uk::a9b43fde-0d0e-4d7e-a81e-d4fdbfd64d5b" providerId="AD" clId="Web-{165C9F04-4E36-8ADE-880E-F875B393017A}" dt="2024-10-04T10:04:38.370" v="4" actId="14100"/>
          <ac:spMkLst>
            <pc:docMk/>
            <pc:sldMk cId="1415138722" sldId="280"/>
            <ac:spMk id="4" creationId="{CC8CC6B2-475C-0F3F-9F73-C90F87E4B4E4}"/>
          </ac:spMkLst>
        </pc:spChg>
      </pc:sldChg>
    </pc:docChg>
  </pc:docChgLst>
  <pc:docChgLst>
    <pc:chgData name="Sharon Stace-Smith" userId="S::sharon.stace-smith@uwtsd.ac.uk::a9b43fde-0d0e-4d7e-a81e-d4fdbfd64d5b" providerId="AD" clId="Web-{C32BA3B3-4094-7A63-17C8-D912166651ED}"/>
    <pc:docChg chg="modSld sldOrd">
      <pc:chgData name="Sharon Stace-Smith" userId="S::sharon.stace-smith@uwtsd.ac.uk::a9b43fde-0d0e-4d7e-a81e-d4fdbfd64d5b" providerId="AD" clId="Web-{C32BA3B3-4094-7A63-17C8-D912166651ED}" dt="2024-10-04T07:53:07.208" v="11" actId="14100"/>
      <pc:docMkLst>
        <pc:docMk/>
      </pc:docMkLst>
      <pc:sldChg chg="delSp modSp delAnim">
        <pc:chgData name="Sharon Stace-Smith" userId="S::sharon.stace-smith@uwtsd.ac.uk::a9b43fde-0d0e-4d7e-a81e-d4fdbfd64d5b" providerId="AD" clId="Web-{C32BA3B3-4094-7A63-17C8-D912166651ED}" dt="2024-10-04T07:53:07.208" v="11" actId="14100"/>
        <pc:sldMkLst>
          <pc:docMk/>
          <pc:sldMk cId="3973834820" sldId="256"/>
        </pc:sldMkLst>
        <pc:spChg chg="del mod">
          <ac:chgData name="Sharon Stace-Smith" userId="S::sharon.stace-smith@uwtsd.ac.uk::a9b43fde-0d0e-4d7e-a81e-d4fdbfd64d5b" providerId="AD" clId="Web-{C32BA3B3-4094-7A63-17C8-D912166651ED}" dt="2024-10-04T07:52:53.739" v="5"/>
          <ac:spMkLst>
            <pc:docMk/>
            <pc:sldMk cId="3973834820" sldId="256"/>
            <ac:spMk id="4" creationId="{0C8E7563-C894-7027-991C-9F7810F43BA3}"/>
          </ac:spMkLst>
        </pc:spChg>
        <pc:spChg chg="mod">
          <ac:chgData name="Sharon Stace-Smith" userId="S::sharon.stace-smith@uwtsd.ac.uk::a9b43fde-0d0e-4d7e-a81e-d4fdbfd64d5b" providerId="AD" clId="Web-{C32BA3B3-4094-7A63-17C8-D912166651ED}" dt="2024-10-04T07:53:07.208" v="11" actId="14100"/>
          <ac:spMkLst>
            <pc:docMk/>
            <pc:sldMk cId="3973834820" sldId="256"/>
            <ac:spMk id="20" creationId="{EDCD9838-1134-6A8D-9EC8-4E69D7690FFC}"/>
          </ac:spMkLst>
        </pc:spChg>
      </pc:sldChg>
      <pc:sldChg chg="ord">
        <pc:chgData name="Sharon Stace-Smith" userId="S::sharon.stace-smith@uwtsd.ac.uk::a9b43fde-0d0e-4d7e-a81e-d4fdbfd64d5b" providerId="AD" clId="Web-{C32BA3B3-4094-7A63-17C8-D912166651ED}" dt="2024-10-04T07:50:05.452" v="2"/>
        <pc:sldMkLst>
          <pc:docMk/>
          <pc:sldMk cId="3625933557" sldId="278"/>
        </pc:sldMkLst>
      </pc:sldChg>
    </pc:docChg>
  </pc:docChgLst>
  <pc:docChgLst>
    <pc:chgData name="Sharon Stace-Smith" userId="S::sharon.stace-smith@uwtsd.ac.uk::a9b43fde-0d0e-4d7e-a81e-d4fdbfd64d5b" providerId="AD" clId="Web-{E18E8273-2F12-9122-CFA4-142EEC7A1E55}"/>
    <pc:docChg chg="sldOrd">
      <pc:chgData name="Sharon Stace-Smith" userId="S::sharon.stace-smith@uwtsd.ac.uk::a9b43fde-0d0e-4d7e-a81e-d4fdbfd64d5b" providerId="AD" clId="Web-{E18E8273-2F12-9122-CFA4-142EEC7A1E55}" dt="2024-10-04T12:36:54.371" v="1"/>
      <pc:docMkLst>
        <pc:docMk/>
      </pc:docMkLst>
      <pc:sldChg chg="ord">
        <pc:chgData name="Sharon Stace-Smith" userId="S::sharon.stace-smith@uwtsd.ac.uk::a9b43fde-0d0e-4d7e-a81e-d4fdbfd64d5b" providerId="AD" clId="Web-{E18E8273-2F12-9122-CFA4-142EEC7A1E55}" dt="2024-10-04T12:36:54.371" v="1"/>
        <pc:sldMkLst>
          <pc:docMk/>
          <pc:sldMk cId="217565520" sldId="283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03T21:27:37.81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5375 877,'-1'-9,"0"1,0 0,-1 0,0 0,0 0,-1 0,0 1,-1-1,0 1,0 0,0 0,-1 0,0 0,0 1,-10-10,-7-5,-2 1,-45-30,2-2,50 37,0 2,-1 0,0 1,-1 0,-21-9,-15-3,-15-7,-42-18,76 31,-62-21,66 27,1-1,0-2,-34-21,-11-6,-104-41,145 69,0 2,-1 2,-50-8,65 15,0-2,0 0,0-1,1-1,-34-17,36 15,-1 1,1 1,-1 0,-1 2,1 0,-1 1,1 0,-1 2,-38 0,-221 3,-26 0,286 1,0 1,1 0,-27 9,-16 3,-229 45,107-36,89-13,-181 16,234-24,5 2,-68 19,27-5,-66 4,116-17,-33 12,-8 1,-108 27,107-27,32-7,-57 27,39-15,20-9,-97 43,100-44,-1-1,-49 13,44-16,-55 25,-130 77,192-97,-33 22,54-31,1 1,0 0,0 0,1 1,0 0,0 1,-9 13,-10 20,0-3,2 2,2 0,-25 65,-4 63,46-139,1 0,1 0,0 56,5-53,0 19,2 0,16 88,1-62,30 80,-31-112,1 0,51 82,21-3,-74-103,2-2,1 0,33 25,4-5,1-2,94 44,595 230,-456-223,-88-31,-168-45,45 23,-7-2,50 11,11 5,-106-39,44 10,-9-4,-26-7,1-2,59 5,-14-3,14-2,-55-6,-29 0,0 0,25 8,-17-4,42 13,-37-10,-1-2,2 0,43 4,210-9,-143-4,-93-1,65-10,-30 1,40-9,18-2,-7 17,24-2,-120 4,-1-1,49-14,-64 13,82-28,-88 29,0-1,-1-1,0 0,0-1,17-14,117-116,-67 61,-8 8,-13 11,99-76,-71 75,-42 30,-1-2,66-61,-98 79,0 0,-1 0,-1-1,13-23,23-63,-36 78,121-332,-125 336,-1 0,0 0,-2-1,0 1,-1-1,-2-27,-20-112,14 120,-2-6,-3 1,-20-51,7 23,12 35,-2 0,-2 1,-33-52,-75-90,124 176,-17-24,-2 0,-1 2,0 0,-38-29,33 34,-2 2,-34-16,0 1,41 20,0-1,1-2,1 0,-20-18,34 28,0 1,0-1,-1 1,1 0,-1 1,0-1,0 1,0 0,-10-2,-17-6,-52-24,-41-14,98 39,0 1,-48-6,-95-2,168 16,0-1,0 1,0-1,0 0,0 0,0 0,0 0,1 0,-1 0,-3-3,-1-2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03T21:28:02.00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3544 279,'-667'0,"644"-1,1-2,-40-8,37 6,-45-4,-198-21,246 25,-28-10,31 9,0 1,-27-4,-12 4,-82 6,54 0,84-1,-217 9,9 6,122-9,-93-6,79-1,-903 1,1675 0,-654 1,0 1,1 0,24 8,-22-5,36 4,162-7,-115-3,896 1,-870 7,4 1,188-9,-293 3,1 0,29 8,25 2,20-7,28 3,-34-4,-22-2,52 16,-64-8,-16-3,68 1,-82-8,1 1,36 7,-29-4,0-1,49-4,-52 1,-90 0,-317-12,-34-6,336 17,22-1,0-2,0-2,-58-15,-105-15,181 32,-190-9,157 11,18 0,-76-15,-39-20,85 19,17 7,0 3,-107-3,-74 0,166 6,0-3,-98-24,2 0,123 26,-81-1,76 9,18-1,-1-1,-47-5,-217-21,-4 26,132 1,153-1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03T21:28:15.1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6326 965,'-5'0,"1"-1,-1 0,1 0,-1-1,1 1,-1-1,1 0,0-1,-8-4,-7-4,-266-146,104 55,-196-106,328 182,-2 2,-1 3,-1 2,0 2,-59-11,-118-7,-9-3,184 27,1-3,-69-27,24-2,31 13,-74-21,72 31,0 4,-1 3,-127-7,-20 23,168 2,0 2,-65 17,-51 16,5-2,30-9,0-1,-175 69,280-86,1 1,-40 27,-11 5,-10 0,-163 90,132-65,84-50,-1-1,-40 15,37-18,-65 38,69-32,-1-1,-38 15,56-27,-1 0,1 2,1-1,0 2,-18 15,-64 70,28-26,15-19,-90 108,-97 190,116-144,108-173,2 0,-20 58,-11 73,-23 201,60-275,3 0,8 104,4-130,3 0,2 0,3-1,3 0,39 90,46 140,-73-203,-20-63,0 0,2-1,1 0,1-1,1 0,1-1,24 27,95 86,12-11,-103-88,77 57,4-5,226 122,-243-147,-7-4,256 161,-314-196,1-1,1-3,87 31,266 98,-145-44,-221-89,1 1,-2 1,42 36,-35-26,47 27,-60-44,0-1,1-1,0-2,31 7,7 3,-49-13,1-1,-1 0,1-1,0-1,0 0,0-1,0 0,0-2,30-3,95-28,65-13,142 1,5 23,-214 14,993-15,-1026 25,0 5,145 28,-185-24,0-4,1-3,70-2,172-21,-282 15,-1-1,0-1,0-1,0-1,45-20,-59 21,16-7,-2-1,0-1,42-33,-36 19,-1-2,-2-1,-1-1,34-53,-25 26,54-126,-77 157,1 1,2 0,19-25,63-73,-72 95,100-104,8-10,-117 121,0-1,-1-1,14-33,27-85,0-84,-16 53,56-297,-87 412,20-202,-31-16,-2 245,-1 1,-1 0,-2 0,-22-62,-62-116,85 197,-30-64,-4 3,-3 1,-3 2,-56-67,75 110,0 0,-1 2,-45-32,-103-57,56 39,44 28,-2 3,-2 4,-2 3,-158-50,4 29,205 52,-49-18,51 14,-50-10,37 16,0 1,-48 2,5 1,53-3,1-1,0-1,-31-11,25 8,-2 0,0 1,-45-1,-80 3,25 2,96-2,1-1,0-2,-66-22,-50-12,-440-48,349 75,-1 17,84 1,-6-17,70 3,-513-5,602 17,-355 9,194-6,-8 1,142 1,-1 1,1 2,-43 15,36-9,-79 11,-53-19,68-5,77 3,1 0,-1 2,1 2,0 1,-35 15,54-18,0 1,0 1,1 0,0 0,-13 13,22-18,1 0,0 0,0 1,0-1,0 1,0 0,1 0,0 0,-3 7,-1 3,-5 24,6-18,3-11,-4 11,0-1,-11 22,14-34,0-1,-1 0,0 0,0-1,0 1,-1-1,0 0,0 0,0 0,-8 4,-71 40,11-8,-166 132,17 22,115-94,3 5,-118 158,183-205,-50 100,57-99,12-22,1 2,2 0,-23 82,34-90,1 0,2 0,1 0,4 47,24 126,-20-178,1-1,1 1,2-2,0 0,21 35,74 110,-17-33,82 186,-131-246,-27-55,2 0,0 0,2-1,28 29,80 67,-116-111,115 91,13 11,-115-92,0 0,1-1,1-1,0-1,36 14,4 5,-2 4,81 61,-85-53,-31-24,0-1,1-1,34 18,144 57,57 32,-13-26,-39-19,-194-73,6 3,0 0,47 12,-67-22,-1 1,1-1,0 1,0-1,-1 1,1 0,0 0,-1 0,1-1,1 3,3 3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10-05T13:06:18.14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13246 8511 16383 0 0,'-5'0'0'0'0,"-16"0"0"0"0,-10 0 0 0 0,-14 0 0 0 0,-15 0 0 0 0,-1 0 0 0 0,0 0 0 0 0,-2 0 0 0 0,5 0 0 0 0,-5 0 0 0 0,-7 0 0 0 0,-15 0 0 0 0,-1 0 0 0 0,-3 0 0 0 0,-2 0 0 0 0,6 0 0 0 0,3 0 0 0 0,7 0 0 0 0,9 0 0 0 0,9 0 0 0 0,13 0 0 0 0,9 0 0 0 0,7 0 0 0 0,4 0 0 0 0,4 0 0 0 0,3 0 0 0 0,-2 0 0 0 0,-11 0 0 0 0,-3 0 0 0 0,-8 0 0 0 0,-7 0 0 0 0,-4-3 0 0 0,-4-1 0 0 0,-10 1 0 0 0,4 0 0 0 0,2-2 0 0 0,0 0 0 0 0,6 1 0 0 0,3 1 0 0 0,6 1 0 0 0,4 1 0 0 0,7-3 0 0 0,8 1 0 0 0,5-1 0 0 0,3 2 0 0 0,3 0 0 0 0,-6 1 0 0 0,-3 0 0 0 0,-2 1 0 0 0,-1 0 0 0 0,1 0 0 0 0,-1-5 0 0 0,-3-2 0 0 0,-3 0 0 0 0,1 1 0 0 0,-4 2 0 0 0,-5-1 0 0 0,-4 0 0 0 0,4 1 0 0 0,-3 1 0 0 0,1-2 0 0 0,4 1 0 0 0,4 0 0 0 0,5 1 0 0 0,2 1 0 0 0,-2 1 0 0 0,0-5 0 0 0,4-1 0 0 0,-1 0 0 0 0,0 1 0 0 0,-4 3 0 0 0,-2 0 0 0 0,1 2 0 0 0,1-2 0 0 0,-3-1 0 0 0,2 1 0 0 0,4 0 0 0 0,3 2 0 0 0,-2 0 0 0 0,1 0 0 0 0,2 1 0 0 0,2 0 0 0 0,2 0 0 0 0,2 0 0 0 0,1 1 0 0 0,-5-1 0 0 0,-4 0 0 0 0,0 0 0 0 0,-2 0 0 0 0,-1 0 0 0 0,1 0 0 0 0,3 0 0 0 0,3 0 0 0 0,-1 0 0 0 0,2 0 0 0 0,3 0 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04T06:28:20.9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191 413,'10'0,"1"0,-1 1,20 4,9 3,103 10,65 4,615 49,17-42,-764-29,89 11,325 27,1-34,-184-4,154 40,-157-8,-269-29,332 15,-318-18,138 6,276 24,4-29,-284-2,191 1,229-1,-262-8,93 0,-90 8,271 3,-440 5,221 39,-297-30,446 69,3-28,-3-40,4-19,-144 0,624-24,-391 5,-327 16,-34 4,-45 4,348 37,-421-16,-49-5,-51-14,-41-5,0 2,0 0,31 8,-8 2,2-2,-1-3,1 0,0-3,63-1,-55-4,-16 2,1-2,-1-1,35-8,83-19,89-23,-91 6,266-121,-266 87,-130 68,1 2,1 0,0 1,0 1,34-7,118-14,-109 18,-28 4,44-2,-67 8,0-2,0 0,0 0,0-2,0 0,21-10,-17 6,0 2,0 0,22-4,-13 7,0 2,0 0,42 4,-89-4,-28-6,-135-43,-4-2,-6 16,-88 19,-3 16,184 3,-1497 2,1579-4,0 0,0-1,-31-9,-53-21,35 10,-224-42,151 38,-38-7,-2 8,-335-3,470 29,-22 0,-75-8,-8-5,-159 10,156 4,-289-2,403 2,-78 14,2 0,-274-10,238-8,-1087 2,1234 0,0 0,1 0,-1 1,0 0,1 0,-1 0,1 0,0 0,-4 2,-7 3,-89 29,-1-4,-109 17,-222 17,217-36,-727 118,726-112,-1-10,-239-5,424-20,-34 0,1-3,-91-14,85 2,-1 4,-134-3,146 16,-79-2,125-3,-1 0,1 0,-32-13,28 9,-37-7,3 7,-65 0,-59 8,59 2,-822-3,569-21,262 12,89 7,-196-22,-97-17,191 27,-432-26,520 38,0 0,-55-13,-69-25,-78-14,111 28,70 13,-31-7,-101-10,73 11,-2 1,-328-4,326 21,-161 3,127 15,141-13,-1 0,0 1,-18 9,-8 2,-90 36,109-42,0 1,-36 26,34-21,-30 16,44-27,0-1,0-1,-1 1,0-1,0-1,0 0,-11 1,10-2,-86 10,86-8,1-1,-1 1,1 1,-1 0,1 0,-18 12,-31 18,38-23,-34 24,28-14,2 1,0 0,-28 35,36-37,8-10,-14 21,20-27,1 1,-1 0,1 0,0 0,1 0,-1 0,1 0,-1 7,-1 27,2 0,6 55,-4-87,0 0,0 0,1-1,1 1,-1-1,1 1,0-1,0 0,1 0,-1 0,9 8,4 5,36 30,-37-35,4 3,0 0,-2 1,27 36,-36-42,1 0,0-1,0-1,1 1,1-1,0-1,0 0,0-1,1 0,16 8,-21-13,1-1,-1 0,0-1,1 0,14 1,8 1,80 10,-77-10,-23-1,0 0,0 1,0 0,-1 1,1 0,10 6,19 8,3-3,0-3,1-1,0-1,1-3,0-2,76 0,-63-6,1 2,94 16,-78-5,49 11,82 24,-172-42,45 1,-49-5,-1 1,39 8,73 30,-124-34,1-1,1-1,-1-1,27 2,72-3,6 0,-96 0,225 12,133-15,-381 1,1 0,-1 0,0 0,1 0,-1-1,0 1,0-1,1 0,-1 0,0-1,0 1,0 0,0-1,0 0,-1 0,1 0,0 0,-1 0,1 0,-1-1,0 1,0-1,0 0,0 1,0-1,-1 0,1 0,-1 0,0 0,0-1,0 1,0 0,0 0,-1-1,1-4,0-10,0-1,-1 0,-1 0,-1 1,-4-20,4 28,0 1,-1 0,-1-1,0 1,0 1,0-1,-1 1,-1 0,1 0,-1 0,-11-10,-17-12,-74-49,69 56,-1 2,-49-20,47 23,15 8,-1 1,0 1,-31-5,-40-10,36 6,-1 2,0 4,-1 2,0 3,-87 3,-94 4,213 1,0 2,0 0,-44 14,34-8,-49 5,-209-9,179-8,90 1,12 0,0 1,0 1,-1 1,-35 7,27 0,0-2,-1-2,0 0,0-2,0-2,-1 0,1-2,0-1,-50-10,72 9,1 0,-1 0,0 0,1-1,0 0,0-1,0 0,0 0,-9-10,12 12,1 0,0-1,1 1,-1-1,1 0,-1 0,1 0,-2-7,3 9,0-1,1 1,-1-1,1 1,0-1,0 1,0-1,0 1,0-1,0 1,1-1,-1 1,1-1,0 1,0-1,1-2,0 2,-1 1,1-1,0 1,0 0,1 0,-1-1,0 1,1 1,-1-1,1 0,0 1,0-1,-1 1,1 0,0 0,0 0,4-1,7-1,0 1,21-2,-30 4,167-7,-20 1,289-36,-230 20,-50 5,568-50,-119 58,-375 12,35 5,-72-1,674-2,-734-5,186-15,-5-18,-193 19,214-28,265-23,127 31,289 12,-255 22,-727 2,-2 1,47 11,7 0,130 9,-112-10,76 11,168 59,-207-46,220 68,-297-82,-38-11,1-1,0-2,1-1,52 5,189-12,-139-3,-77 1,169 7,-200-3,0 1,1 1,-1 1,-1 2,1 0,26 14,-45-18,0 0,1 0,-1-1,1 0,-1 0,1-1,0 0,0-1,0 0,0 0,16-1,147-19,-33 4,1202-37,-296 98,-973-43,-34-3,68 11,-37 1,0-2,87-1,341-10,-283-16,-45 0,164-12,-84 5,3 16,-247 8,0 1,0-1,0-1,0 1,0-1,0 0,0 0,0 0,0-1,-1 1,1-1,0 0,5-4,3-5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04T06:28:31.27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359 188,'197'5,"-7"4,74 4,963 68,2 23,-458-70,99-37,-698 3,183 17,-95-1,568-11,-476-6,174 11,-201-2,45 11,23 1,-265-19,313 8,-307-2,417 13,-486-17,78 13,-75-7,69 1,-79-11,1-2,-1-4,-1-1,69-21,-25 2,235-54,-278 73,99-2,55 14,-198-3,216 26,-78-6,198 11,366 46,-585-57,131 19,-176-34,110-5,-87-3,-33 3,87-2,-140-2,-1-1,0-1,-1-1,1-1,33-16,8-2,109-30,-140 48,1 0,-1 2,50-1,-77 7,-1-1,0 0,1 0,-1-1,0 1,1-1,-1 0,0 0,0 0,0-1,0 0,0 1,0-1,4-3,-1 0,1 1,-1 0,1 1,9-4,17-7,-11 2,-8 5,-1 0,17-13,-28 18,0 0,-1 0,1 0,-1-1,1 1,-1-1,0 0,1 1,-2-1,1 0,0 0,0-1,-1 1,0 0,2-7,-3 8,1 1,-1-1,0 1,0 0,0-1,0 1,-1-1,1 1,0-1,-1 1,1 0,-1-1,1 1,-1-1,1 1,-1 0,0 0,0-1,0 1,0 0,0 0,0 0,0 0,-1-1,-3-1,0 0,0 0,0 1,-11-4,-3-2,4 1,2 0,-2 1,1 0,-1 1,-21-5,-56-4,-119-1,-97 14,139 3,77-3,-1-3,-127-24,118 11,-2 4,-172 0,256 12,1-1,-1 0,0-2,-31-10,23 6,-37-5,-143-1,-3 16,93 0,-585-2,642-3,-117-21,-3-1,-159 20,66 5,26-17,-35-1,-349 15,333 5,81-3,-244 2,106 31,-34-4,207-21,-313 0,332-8,113 4,0 3,0 1,-54 16,22-5,-22 5,-86 16,-395 25,117-27,-43-13,412-23,27 0,-90-11,15-6,-186 1,313 16,0-2,1 0,-34-7,-141-33,107 24,-22-1,-185-8,-114 25,197 3,-1776-2,1968 1,-1 1,0 1,1 1,-22 7,10-3,-16-1,39-6,0 0,0 0,0 1,1 0,-1 0,1 1,0 0,-9 4,-2 4,7-4,0 0,1 1,-12 9,20-14,0 0,0 0,0 0,1 0,0 0,-1 1,1-1,0 1,1-1,-1 1,1 0,-1 0,1 0,0 0,0 4,-1 22,4 51,0-22,0-46,-1 1,2-1,0 0,0 0,1 0,8 16,-6-13,0 1,-1 0,4 19,-9-34,10 63,2 104,-13-142,0 25,1-48,0 1,1-1,0 0,0 0,0 0,0 0,0 0,1 0,2 5,-2-7,0 0,0 0,0 0,0 0,0 0,0-1,1 1,-1-1,0 1,1-1,-1 0,1 0,0 0,-1 0,1-1,0 1,4 0,6 0,0 0,19-2,-21 0,14 0,69-4,-77 2,-1 1,1-2,26-9,-12 1,-2 2,32-17,-29 13,1 1,0 2,49-10,-12 6,-36 9,66-21,-80 20,0 1,0 1,1 1,40-2,85 6,-61 3,888-3,-881 2,-1 5,166 33,-181-24,2-3,-1-4,121-1,326-11,-302 4,-188-2,0-2,41-8,67-22,-97 22,54-17,-60 16,1 1,67-9,61 18,-113 3,81-7,-16-4,150 7,-143 4,-38-1,184 8,113 4,-271-13,-105 2,1 0,-1 1,0 0,0 1,19 7,16 4,-33-10,0-1,17 9,-25-11,0 1,0 0,0 1,-1-1,1 1,-1 0,1-1,-1 2,0-1,4 4,-7-6,1 0,0 0,-1 0,1 0,-1 0,1 0,-1 0,1 0,-1 1,0-1,1 0,-1 0,0 0,0 0,0 0,0 1,0-1,0 0,0 0,0 0,-1 0,1 0,-1 2,0-2,0 0,0 0,0 0,0 1,0-1,0 0,-1-1,1 1,0 0,-1 0,1-1,0 1,-1 0,1-1,-3 1,-6 1,-1 0,0-1,-21 0,28-1,-566-1,196 0,340 1,-13 1,1-2,-1-2,-58-12,-184-48,232 51,-1 3,-74-2,-119 11,119 1,-302 25,418-25,-173 22,-283 69,397-76,0-3,-1-3,-113-1,-31-11,-242 8,-267 7,500-14,-138 1,337 0,-1-3,1 0,0-2,0-1,0-1,1-2,-53-23,64 24,0 0,-1 1,0 0,0 2,0 0,-1 1,0 1,-35 0,33 3,-50-1,64 1,0-2,0 1,0-1,0 0,1-1,-13-5,19 8,1 0,-1-1,1 1,0 0,-1 0,1 0,-1-1,1 1,0 0,-1-1,1 1,0 0,-1-1,1 1,0-1,0 1,-1 0,1-1,0 1,0-1,0 1,0-1,-1 1,1 0,0-1,0 1,0-1,0 1,0-1,0 1,0-1,0 1,0-1,1 0,8-14,-6 12,8-11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10-04T06:28:33.81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0,'1744'0,"-1164"27,-548-25,0 2,62 14,-7 8,121 20,-116-31,183 21,-61-22,67 6,130 14,-13 4,-270-21,-69-13,-53-4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EE884-9074-4329-9E71-D443B5BC7871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284B55-D4E6-4F43-A6C4-05C9953F4C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9667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1A5E03-4E3F-47CB-908F-C7B9BC05D8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1071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B8FBD-F30F-D06A-0266-98576314B1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154FC1-6EEC-D0B6-5482-9EB0C1CA80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F756CA-D63A-A8DD-5393-BBB118BDB5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6C3282-2716-D4A2-D677-F95560F1F7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1A5E03-4E3F-47CB-908F-C7B9BC05D8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655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47078-DC19-0DF1-4D7E-1FE62A350C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8DE94-C7CE-CB34-6C7F-51DEEA9B8B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FCCE2-6ED5-4751-DE80-3361AA043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BC7D8-E6B2-9FB4-F2F1-A4A465B2F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9AE92-8982-E35F-F220-3C0609190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28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A6D8-8650-2115-4D29-93E624323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44DAE-1F84-6FB8-26A8-32818FFB9C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C4121-8792-4274-F21A-6A7A820AE2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5C1947-1796-05BB-C038-E1D01201C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6B899-FAEA-5786-CE58-C5C6D66D2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440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3931D-A8D7-AF5E-D35E-2A3D1903D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E7038F-A190-CFBF-CD1F-41D056C94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8D1CF1-278C-E774-6279-5D98935F9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ECBDF-0A9D-4014-3350-AA6A5E540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DD5442-580B-7ADD-6A0F-E99106B27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860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544B3-B9E8-810A-70B3-1DC27724D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D789C-DBF2-C237-9D9E-0FC00B59DD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83BBC-8FFD-D9F9-456D-FC6ECEC9A1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1A7E5D-297E-128F-FFD8-244AEA36F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5C9F4C-0F32-A2D5-C58E-B2E86DBA3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6A4742-2C6D-CF9A-FB0E-0D39945058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132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322FE-2A77-3D78-2443-09D08B95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803057-CCC0-FD5C-DF2A-9ABEAB52CA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7FE24B-C547-3616-7FAB-C85BEA43F1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0A9579-2806-EAA0-10E7-331E2248CB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21576B-0EE1-C821-0BFB-7374633AF4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5AC144-B86E-6BEE-F953-F2F727C67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7071C8-0088-68DB-8DB6-55A9FCA673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7339F2-BF8C-D44B-C053-08EA2B64F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700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110F6-9007-FC83-82F4-B110C845C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0A7E11-B25F-B176-4F30-403BD676F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B8AF68-492E-6FCF-BD40-4AB5C4ADC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EB6C29-562A-439A-7734-7205E1095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8642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68F290-D93E-101C-54BC-4D3E43D4A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6FEDDF-B0F9-90F0-6052-87054B95A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2C8AC1-DB25-3FC9-5CA9-F0C580891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466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00A47-3FC4-B2D3-6A4E-81193D4ED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7C0FA-A64E-01E6-CC2A-B18690FD7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2916C1-D29D-CE7D-4AD1-1AE12C810E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606A8-6199-0875-C041-63F89BBA7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CB7448-7587-A3CC-2276-21BBF5B95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173096-BBC1-9A25-55E9-027B27020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093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C9564-9E41-4A6C-15A5-5999CAA95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313ABD-AE2E-0681-201B-72ED12BC48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00CF07-0BEC-3EE1-AB54-2F74D9514F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010EAD-7C8B-BFFE-408E-251AD90C4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5A1D58-0F60-BCF5-1340-7BDBCE9B3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2D402A-B0BD-BBFB-2947-2A434C04B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16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AB416-B62C-1A3A-9B6B-15ADC2930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24E9A2-2A46-4A10-B35A-68AA948A9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D3702-0D78-F470-29EC-A05139F70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456EC8-937F-7319-9906-AA4DB7CBB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A62931-A4D4-4C2B-5751-986370EC1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729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648206-19BE-84C6-778C-245ABDD717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FF0828-A2D6-1FF4-0FC8-7E33843BD7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697A5-A685-E72E-EE58-17AD0FFBC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BFB4D-02D9-4115-1FBE-D5C67668E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8E4A4E-E8F3-0257-F334-47374C35A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744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7AEC994-CC4B-DBFD-04FE-A9AAE4132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CDF9C-0D15-143A-1454-7F48543A93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75380-95C1-DEE9-E36E-1405670177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0D24FCA-B33C-4F48-9970-0B2722CEA4E4}" type="datetimeFigureOut">
              <a:rPr lang="en-GB" smtClean="0"/>
              <a:t>05/10/2024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62F9A-B688-C2C5-F7BA-E8A85C9147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1A10EC-110B-2303-5DB0-948A23CC51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DDBDBA-1B06-473C-B62A-AC5F650E13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46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mailto:StaceS@hwbcymru.net" TargetMode="External"/><Relationship Id="rId4" Type="http://schemas.openxmlformats.org/officeDocument/2006/relationships/hyperlink" Target="mailto:sharon.stace-smith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expressive-arts/" TargetMode="External"/><Relationship Id="rId7" Type="http://schemas.openxmlformats.org/officeDocument/2006/relationships/hyperlink" Target="https://youtu.be/S0dF6Ns-Pl0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cwricwlwm-i-gymru/y-celfyddydau-mynegiannol/cynllunio-eich-cwricwlwm/#ystyriaethau-sy%E2%80%99n-benodol-i-ddisgyblaethau" TargetMode="External"/><Relationship Id="rId5" Type="http://schemas.openxmlformats.org/officeDocument/2006/relationships/hyperlink" Target="https://hwb.gov.wales/cwricwlwm-i-gymru/y-celfyddydau-mynegiannol/" TargetMode="External"/><Relationship Id="rId4" Type="http://schemas.openxmlformats.org/officeDocument/2006/relationships/hyperlink" Target="https://hwb.gov.wales/curriculum-for-wales/expressive-arts/designing-your-curriculum/#discipline-specific-consideration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hwb.gov.wales/curriculum-for-wales/expressive-arts/statements-of-what-matter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hwb.gov.wales/cwricwlwm-i-gymru/y-celfyddydau-mynegiannol/datganiadau-o-r-hyn-sy-n-bwysig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sharonstacesmith/expressive-arts-celebrations-o8nsjhf824wvlhbq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y-celfyddydau-mynegiannol/cynllunio-eich-cwricwlwm/" TargetMode="External"/><Relationship Id="rId7" Type="http://schemas.openxmlformats.org/officeDocument/2006/relationships/customXml" Target="../ink/ink2.xml"/><Relationship Id="rId17" Type="http://schemas.openxmlformats.org/officeDocument/2006/relationships/image" Target="../media/image11.png"/><Relationship Id="rId2" Type="http://schemas.openxmlformats.org/officeDocument/2006/relationships/hyperlink" Target="https://hwb.gov.wales/curriculum-for-wales/expressive-arts/designing-your-curriculum/" TargetMode="External"/><Relationship Id="rId16" Type="http://schemas.openxmlformats.org/officeDocument/2006/relationships/customXml" Target="../ink/ink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11" Type="http://schemas.openxmlformats.org/officeDocument/2006/relationships/customXml" Target="../ink/ink3.xml"/><Relationship Id="rId5" Type="http://schemas.openxmlformats.org/officeDocument/2006/relationships/customXml" Target="../ink/ink1.xml"/><Relationship Id="rId15" Type="http://schemas.openxmlformats.org/officeDocument/2006/relationships/hyperlink" Target="https://youtu.be/VnT7pT6zCcA" TargetMode="External"/><Relationship Id="rId10" Type="http://schemas.openxmlformats.org/officeDocument/2006/relationships/image" Target="../media/image12.png"/><Relationship Id="rId4" Type="http://schemas.openxmlformats.org/officeDocument/2006/relationships/image" Target="../media/image5.jpeg"/><Relationship Id="rId1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image" Target="../media/image23.png"/><Relationship Id="rId3" Type="http://schemas.openxmlformats.org/officeDocument/2006/relationships/image" Target="../media/image14.svg"/><Relationship Id="rId7" Type="http://schemas.openxmlformats.org/officeDocument/2006/relationships/image" Target="../media/image18.jpeg"/><Relationship Id="rId12" Type="http://schemas.openxmlformats.org/officeDocument/2006/relationships/customXml" Target="../ink/ink7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customXml" Target="../ink/ink6.xml"/><Relationship Id="rId4" Type="http://schemas.openxmlformats.org/officeDocument/2006/relationships/image" Target="../media/image15.png"/><Relationship Id="rId9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StaceS@hwbcymru.net" TargetMode="External"/><Relationship Id="rId2" Type="http://schemas.openxmlformats.org/officeDocument/2006/relationships/hyperlink" Target="mailto:sharon.stace-smith@uwtsd.ac.uk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microsoft.com/office/2007/relationships/media" Target="../media/media2.mp3"/><Relationship Id="rId7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5" Type="http://schemas.microsoft.com/office/2007/relationships/media" Target="../media/media3.mp3"/><Relationship Id="rId4" Type="http://schemas.openxmlformats.org/officeDocument/2006/relationships/audio" Target="../media/media2.mp3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Rectangle 1029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91D98-A733-BC32-4829-3E80EABC7C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378375"/>
            <a:ext cx="4800600" cy="16171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400">
                <a:solidFill>
                  <a:schemeClr val="bg1"/>
                </a:solidFill>
              </a:rPr>
              <a:t>Expressive Arts</a:t>
            </a:r>
            <a:br>
              <a:rPr lang="en-US" sz="4400">
                <a:solidFill>
                  <a:schemeClr val="bg1"/>
                </a:solidFill>
              </a:rPr>
            </a:br>
            <a:r>
              <a:rPr lang="en-GB" sz="3600">
                <a:solidFill>
                  <a:srgbClr val="FFFFFF"/>
                </a:solidFill>
              </a:rPr>
              <a:t>Y </a:t>
            </a:r>
            <a:r>
              <a:rPr lang="en-GB" sz="3600" err="1">
                <a:solidFill>
                  <a:srgbClr val="FFFFFF"/>
                </a:solidFill>
              </a:rPr>
              <a:t>Celfyddydau</a:t>
            </a:r>
            <a:r>
              <a:rPr lang="en-GB" sz="3600">
                <a:solidFill>
                  <a:srgbClr val="FFFFFF"/>
                </a:solidFill>
              </a:rPr>
              <a:t> </a:t>
            </a:r>
            <a:r>
              <a:rPr lang="en-GB" sz="3600" err="1">
                <a:solidFill>
                  <a:srgbClr val="FFFFFF"/>
                </a:solidFill>
              </a:rPr>
              <a:t>Mynegiannol</a:t>
            </a:r>
            <a:endParaRPr lang="en-US" sz="3600">
              <a:solidFill>
                <a:schemeClr val="bg1"/>
              </a:solidFill>
            </a:endParaRPr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" y="2026340"/>
            <a:ext cx="60959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Image result for expressive arts music">
            <a:extLst>
              <a:ext uri="{FF2B5EF4-FFF2-40B4-BE49-F238E27FC236}">
                <a16:creationId xmlns:a16="http://schemas.microsoft.com/office/drawing/2014/main" id="{7CDCA204-A763-E7C3-7E63-45104D50DD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45193" y="730445"/>
            <a:ext cx="3588640" cy="2063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2" name="Rectangle 1031">
            <a:extLst>
              <a:ext uri="{FF2B5EF4-FFF2-40B4-BE49-F238E27FC236}">
                <a16:creationId xmlns:a16="http://schemas.microsoft.com/office/drawing/2014/main" id="{C87417AF-190E-4D6E-AFA6-7D3E84B0B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1603" y="182859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UWTSD logo">
            <a:extLst>
              <a:ext uri="{FF2B5EF4-FFF2-40B4-BE49-F238E27FC236}">
                <a16:creationId xmlns:a16="http://schemas.microsoft.com/office/drawing/2014/main" id="{229526BF-79A4-524B-5E66-50EBEAC12A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8661" y="4526433"/>
            <a:ext cx="3588640" cy="1192199"/>
          </a:xfrm>
          <a:prstGeom prst="rect">
            <a:avLst/>
          </a:prstGeom>
        </p:spPr>
      </p:pic>
      <p:sp>
        <p:nvSpPr>
          <p:cNvPr id="1039" name="Rectangle 1038">
            <a:extLst>
              <a:ext uri="{FF2B5EF4-FFF2-40B4-BE49-F238E27FC236}">
                <a16:creationId xmlns:a16="http://schemas.microsoft.com/office/drawing/2014/main" id="{80B30ED8-273E-4C07-8568-2FE5CC5C4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5071" y="3543213"/>
            <a:ext cx="3996261" cy="3177496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EDCD9838-1134-6A8D-9EC8-4E69D7690FFC}"/>
              </a:ext>
            </a:extLst>
          </p:cNvPr>
          <p:cNvSpPr txBox="1">
            <a:spLocks/>
          </p:cNvSpPr>
          <p:nvPr/>
        </p:nvSpPr>
        <p:spPr>
          <a:xfrm>
            <a:off x="1295399" y="2171291"/>
            <a:ext cx="4800600" cy="3906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000">
                <a:solidFill>
                  <a:schemeClr val="bg1"/>
                </a:solidFill>
              </a:rPr>
              <a:t>Music</a:t>
            </a:r>
          </a:p>
          <a:p>
            <a:pPr algn="l"/>
            <a:r>
              <a:rPr lang="en-US" sz="3600" err="1">
                <a:solidFill>
                  <a:schemeClr val="bg1"/>
                </a:solidFill>
              </a:rPr>
              <a:t>Cerddoriaeth</a:t>
            </a:r>
            <a:endParaRPr lang="en-US" sz="3600">
              <a:solidFill>
                <a:schemeClr val="bg1"/>
              </a:solidFill>
            </a:endParaRPr>
          </a:p>
          <a:p>
            <a:pPr algn="l"/>
            <a:endParaRPr lang="en-US" sz="3600">
              <a:solidFill>
                <a:schemeClr val="bg1"/>
              </a:solidFill>
            </a:endParaRPr>
          </a:p>
          <a:p>
            <a:pPr algn="l"/>
            <a:r>
              <a:rPr lang="en-US" sz="2400">
                <a:solidFill>
                  <a:schemeClr val="bg1"/>
                </a:solidFill>
              </a:rPr>
              <a:t>BA2</a:t>
            </a:r>
          </a:p>
          <a:p>
            <a:pPr algn="l"/>
            <a:endParaRPr lang="en-US" sz="2400">
              <a:solidFill>
                <a:schemeClr val="bg1"/>
              </a:solidFill>
            </a:endParaRPr>
          </a:p>
          <a:p>
            <a:pPr algn="l">
              <a:spcAft>
                <a:spcPts val="600"/>
              </a:spcAft>
            </a:pPr>
            <a:r>
              <a:rPr lang="en-US" sz="2000">
                <a:solidFill>
                  <a:schemeClr val="bg1"/>
                </a:solidFill>
                <a:latin typeface="Aptos"/>
              </a:rPr>
              <a:t>Sharon Stace-Smith</a:t>
            </a:r>
          </a:p>
          <a:p>
            <a:pPr algn="l">
              <a:spcAft>
                <a:spcPts val="600"/>
              </a:spcAft>
            </a:pPr>
            <a:br>
              <a:rPr lang="en-US" sz="2000">
                <a:solidFill>
                  <a:srgbClr val="000000"/>
                </a:solidFill>
                <a:latin typeface="Aptos"/>
              </a:rPr>
            </a:br>
            <a:r>
              <a:rPr lang="en-US" sz="2000">
                <a:solidFill>
                  <a:schemeClr val="bg1"/>
                </a:solidFill>
                <a:latin typeface="Apto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sharon.stace-smith@uwtsd.ac.uk</a:t>
            </a:r>
            <a:br>
              <a:rPr lang="en-US" sz="2000">
                <a:solidFill>
                  <a:schemeClr val="bg1"/>
                </a:solidFill>
                <a:latin typeface="Aptos"/>
              </a:rPr>
            </a:br>
            <a:br>
              <a:rPr lang="en-US" sz="2000">
                <a:solidFill>
                  <a:schemeClr val="bg1"/>
                </a:solidFill>
                <a:latin typeface="Aptos"/>
              </a:rPr>
            </a:br>
            <a:r>
              <a:rPr lang="en-US" sz="2000">
                <a:solidFill>
                  <a:schemeClr val="bg1"/>
                </a:solidFill>
                <a:latin typeface="Apto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StaceS@hwbcymru.net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834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AD79D0-B363-8579-25BA-43729C57A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8" y="405654"/>
            <a:ext cx="4613005" cy="1708244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r>
              <a:rPr lang="en-GB" sz="4000"/>
              <a:t>Contents / </a:t>
            </a:r>
            <a:r>
              <a:rPr lang="en-GB" sz="4000" err="1"/>
              <a:t>Cynnwys</a:t>
            </a:r>
            <a:endParaRPr lang="en-GB" sz="4000"/>
          </a:p>
        </p:txBody>
      </p:sp>
      <p:pic>
        <p:nvPicPr>
          <p:cNvPr id="7" name="Picture 6" descr="Hand reaching out to sun">
            <a:extLst>
              <a:ext uri="{FF2B5EF4-FFF2-40B4-BE49-F238E27FC236}">
                <a16:creationId xmlns:a16="http://schemas.microsoft.com/office/drawing/2014/main" id="{ACDCDCAF-17D6-40D3-1FD0-F0932E047D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16" r="11030" b="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A5660-5C09-DA11-B73A-AC5D3592E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344302"/>
            <a:ext cx="4613004" cy="4031950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r>
              <a:rPr lang="en-GB" sz="2000"/>
              <a:t>Where to start… / Ble </a:t>
            </a:r>
            <a:r>
              <a:rPr lang="en-GB" sz="2000" err="1"/>
              <a:t>i</a:t>
            </a:r>
            <a:r>
              <a:rPr lang="en-GB" sz="2000"/>
              <a:t> </a:t>
            </a:r>
            <a:r>
              <a:rPr lang="en-GB" sz="2000" err="1"/>
              <a:t>ddechrau</a:t>
            </a:r>
            <a:r>
              <a:rPr lang="en-GB" sz="2000"/>
              <a:t>…</a:t>
            </a:r>
          </a:p>
          <a:p>
            <a:r>
              <a:rPr lang="en-GB" sz="2000"/>
              <a:t>What Matters Statements / </a:t>
            </a:r>
            <a:r>
              <a:rPr lang="en-GB" sz="2000" err="1"/>
              <a:t>Datganiadau</a:t>
            </a:r>
            <a:r>
              <a:rPr lang="en-GB" sz="2000"/>
              <a:t> </a:t>
            </a:r>
            <a:r>
              <a:rPr lang="en-GB" sz="2000" err="1"/>
              <a:t>o’r</a:t>
            </a:r>
            <a:r>
              <a:rPr lang="en-GB" sz="2000"/>
              <a:t> </a:t>
            </a:r>
            <a:r>
              <a:rPr lang="en-GB" sz="2000" err="1"/>
              <a:t>hyn</a:t>
            </a:r>
            <a:r>
              <a:rPr lang="en-GB" sz="2000"/>
              <a:t> </a:t>
            </a:r>
            <a:r>
              <a:rPr lang="en-GB" sz="2000" err="1"/>
              <a:t>sy’n</a:t>
            </a:r>
            <a:r>
              <a:rPr lang="en-GB" sz="2000"/>
              <a:t> </a:t>
            </a:r>
            <a:r>
              <a:rPr lang="en-GB" sz="2000" err="1"/>
              <a:t>bwysig</a:t>
            </a:r>
            <a:endParaRPr lang="en-GB" sz="2000"/>
          </a:p>
          <a:p>
            <a:r>
              <a:rPr lang="en-GB" sz="2000"/>
              <a:t>Cross-curricular activities / </a:t>
            </a:r>
            <a:r>
              <a:rPr lang="en-GB" sz="2000" err="1"/>
              <a:t>Trawsgwricwlaidd</a:t>
            </a:r>
            <a:endParaRPr lang="en-GB" sz="2000"/>
          </a:p>
          <a:p>
            <a:r>
              <a:rPr lang="en-GB" sz="2000"/>
              <a:t>Take a topic… Your ideas / </a:t>
            </a:r>
            <a:r>
              <a:rPr lang="en-GB" sz="2000" err="1"/>
              <a:t>Pwnc</a:t>
            </a:r>
            <a:r>
              <a:rPr lang="en-GB" sz="2000"/>
              <a:t>… </a:t>
            </a:r>
            <a:r>
              <a:rPr lang="en-GB" sz="2000" err="1"/>
              <a:t>Eich</a:t>
            </a:r>
            <a:r>
              <a:rPr lang="en-GB" sz="2000"/>
              <a:t> </a:t>
            </a:r>
            <a:r>
              <a:rPr lang="en-GB" sz="2000" err="1"/>
              <a:t>syniadau</a:t>
            </a:r>
            <a:r>
              <a:rPr lang="en-GB" sz="2000"/>
              <a:t> chi</a:t>
            </a:r>
          </a:p>
          <a:p>
            <a:r>
              <a:rPr lang="en-GB" sz="2000"/>
              <a:t>Focus in… / </a:t>
            </a:r>
            <a:r>
              <a:rPr lang="en-GB" sz="2000" err="1"/>
              <a:t>Edrychwch</a:t>
            </a:r>
            <a:r>
              <a:rPr lang="en-GB" sz="2000"/>
              <a:t>…</a:t>
            </a:r>
          </a:p>
          <a:p>
            <a:r>
              <a:rPr lang="en-GB" sz="2000"/>
              <a:t>Start creating… / </a:t>
            </a:r>
            <a:r>
              <a:rPr lang="en-GB" sz="2000" err="1"/>
              <a:t>Dechrau</a:t>
            </a:r>
            <a:r>
              <a:rPr lang="en-GB" sz="2000"/>
              <a:t> </a:t>
            </a:r>
            <a:r>
              <a:rPr lang="en-GB" sz="2000" err="1"/>
              <a:t>creu</a:t>
            </a:r>
            <a:r>
              <a:rPr lang="en-GB" sz="2000"/>
              <a:t>…</a:t>
            </a:r>
          </a:p>
          <a:p>
            <a:r>
              <a:rPr lang="en-GB" sz="2000"/>
              <a:t>Where next? / Ble </a:t>
            </a:r>
            <a:r>
              <a:rPr lang="en-GB" sz="2000" err="1"/>
              <a:t>nesaf</a:t>
            </a:r>
            <a:r>
              <a:rPr lang="en-GB" sz="200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76059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BFA83-2ACB-5E0F-C06E-407BB5A22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32" y="241973"/>
            <a:ext cx="10934048" cy="1325563"/>
          </a:xfrm>
          <a:solidFill>
            <a:schemeClr val="bg1"/>
          </a:solidFill>
        </p:spPr>
        <p:txBody>
          <a:bodyPr/>
          <a:lstStyle/>
          <a:p>
            <a:r>
              <a:rPr lang="en-GB"/>
              <a:t>Where to start?        Ble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ddechrau</a:t>
            </a:r>
            <a:r>
              <a:rPr lang="en-GB"/>
              <a:t>?</a:t>
            </a:r>
            <a:br>
              <a:rPr lang="en-GB"/>
            </a:br>
            <a:r>
              <a:rPr lang="en-GB" sz="2800"/>
              <a:t>What are the Expressive Arts?  </a:t>
            </a:r>
            <a:r>
              <a:rPr lang="en-GB" sz="2800" err="1"/>
              <a:t>Bedd</a:t>
            </a:r>
            <a:r>
              <a:rPr lang="en-GB" sz="2800"/>
              <a:t> </a:t>
            </a:r>
            <a:r>
              <a:rPr lang="en-GB" sz="2800" err="1"/>
              <a:t>sydd</a:t>
            </a:r>
            <a:r>
              <a:rPr lang="en-GB" sz="2800"/>
              <a:t> y </a:t>
            </a:r>
            <a:r>
              <a:rPr lang="en-GB" sz="2800" err="1"/>
              <a:t>Celfyddydau</a:t>
            </a:r>
            <a:r>
              <a:rPr lang="en-GB" sz="2800"/>
              <a:t> </a:t>
            </a:r>
            <a:r>
              <a:rPr lang="en-GB" sz="2800" err="1"/>
              <a:t>Mynegiannol</a:t>
            </a:r>
            <a:endParaRPr lang="en-GB" sz="2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791401-1716-B360-3AEE-BA4792F070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407" r="-1" b="12057"/>
          <a:stretch/>
        </p:blipFill>
        <p:spPr>
          <a:xfrm>
            <a:off x="629132" y="1755270"/>
            <a:ext cx="10933735" cy="4475029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A3AEAAD-7349-45CA-6928-D4BC31CF7A59}"/>
              </a:ext>
            </a:extLst>
          </p:cNvPr>
          <p:cNvSpPr txBox="1">
            <a:spLocks/>
          </p:cNvSpPr>
          <p:nvPr/>
        </p:nvSpPr>
        <p:spPr>
          <a:xfrm>
            <a:off x="270146" y="3445417"/>
            <a:ext cx="4851042" cy="305787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>
                <a:hlinkClick r:id="rId3"/>
              </a:rPr>
              <a:t>https://</a:t>
            </a:r>
            <a:r>
              <a:rPr lang="en-GB" sz="1600" err="1">
                <a:hlinkClick r:id="rId3"/>
              </a:rPr>
              <a:t>hwb.gov.wales</a:t>
            </a:r>
            <a:r>
              <a:rPr lang="en-GB" sz="1600">
                <a:hlinkClick r:id="rId3"/>
              </a:rPr>
              <a:t>/curriculum-for-wales/expressive-arts/</a:t>
            </a:r>
            <a:r>
              <a:rPr lang="en-GB" sz="1600"/>
              <a:t>  </a:t>
            </a:r>
          </a:p>
          <a:p>
            <a:endParaRPr lang="en-GB" sz="1600"/>
          </a:p>
          <a:p>
            <a:r>
              <a:rPr lang="en-GB" sz="1600"/>
              <a:t>‘The Expressive Arts Area of Learning and Experience (Area) spans five disciplines: </a:t>
            </a:r>
            <a:r>
              <a:rPr lang="en-GB" sz="1600" b="1">
                <a:hlinkClick r:id="rId4"/>
              </a:rPr>
              <a:t>art, dance, drama, film and digital media and music</a:t>
            </a:r>
            <a:r>
              <a:rPr lang="en-GB" sz="1600"/>
              <a:t>. Although each discipline has its own discrete </a:t>
            </a:r>
            <a:r>
              <a:rPr lang="en-GB" sz="1600" i="1"/>
              <a:t>body of knowledge</a:t>
            </a:r>
            <a:r>
              <a:rPr lang="en-GB" sz="1600"/>
              <a:t> and </a:t>
            </a:r>
            <a:r>
              <a:rPr lang="en-GB" sz="1600" i="1"/>
              <a:t>body of skills</a:t>
            </a:r>
            <a:r>
              <a:rPr lang="en-GB" sz="1600"/>
              <a:t>, it is recognised that together they share the </a:t>
            </a:r>
            <a:r>
              <a:rPr lang="en-GB" sz="1600" i="1"/>
              <a:t>creative process</a:t>
            </a:r>
            <a:r>
              <a:rPr lang="en-GB" sz="1600"/>
              <a:t>.’ </a:t>
            </a:r>
            <a:r>
              <a:rPr lang="en-GB" sz="1600">
                <a:hlinkClick r:id="rId3"/>
              </a:rPr>
              <a:t>Expressive Arts: Introduction - Hwb (</a:t>
            </a:r>
            <a:r>
              <a:rPr lang="en-GB" sz="1600" err="1">
                <a:hlinkClick r:id="rId3"/>
              </a:rPr>
              <a:t>gov.wales</a:t>
            </a:r>
            <a:r>
              <a:rPr lang="en-GB" sz="1600">
                <a:hlinkClick r:id="rId3"/>
              </a:rPr>
              <a:t>)</a:t>
            </a:r>
            <a:endParaRPr lang="en-GB" sz="1600"/>
          </a:p>
          <a:p>
            <a:endParaRPr lang="en-GB" sz="16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D2F5C2-E8D9-8B2B-ACD6-B08997DA6DB4}"/>
              </a:ext>
            </a:extLst>
          </p:cNvPr>
          <p:cNvSpPr txBox="1"/>
          <p:nvPr/>
        </p:nvSpPr>
        <p:spPr>
          <a:xfrm>
            <a:off x="7219021" y="3450860"/>
            <a:ext cx="4831138" cy="2908489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1600" dirty="0">
                <a:hlinkClick r:id="rId5"/>
              </a:rPr>
              <a:t>Y Celfyddydau Mynegiannol: Cyflwyniad - Hwb (gov.wales)</a:t>
            </a:r>
            <a:endParaRPr lang="cy-GB" sz="1600" dirty="0"/>
          </a:p>
          <a:p>
            <a:pPr marL="0" indent="0">
              <a:buNone/>
            </a:pPr>
            <a:endParaRPr lang="cy-GB" sz="1500" dirty="0"/>
          </a:p>
          <a:p>
            <a:r>
              <a:rPr lang="cy-GB" sz="1500" b="0" i="0" dirty="0">
                <a:effectLst/>
              </a:rPr>
              <a:t>‘</a:t>
            </a:r>
            <a:r>
              <a:rPr lang="cy-GB" sz="1500" dirty="0"/>
              <a:t>Mae Maes Dysgu a Phrofiad y Celfyddydau Mynegiannol (Maes) yn cwmpasu pum disgyblaeth, sef </a:t>
            </a:r>
            <a:r>
              <a:rPr lang="cy-GB" sz="1500" b="1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celf, cerddoriaeth, dawns, drama, a ffilm a’r cyfryngau digidol</a:t>
            </a:r>
            <a:r>
              <a:rPr lang="cy-GB" sz="1500" dirty="0"/>
              <a:t>. Er bod gan bob un o’r disgyblaethau hyn </a:t>
            </a:r>
            <a:r>
              <a:rPr lang="cy-GB" sz="1500" i="1" dirty="0"/>
              <a:t>gorff o wybodaeth</a:t>
            </a:r>
            <a:r>
              <a:rPr lang="cy-GB" sz="1500" dirty="0"/>
              <a:t> a </a:t>
            </a:r>
            <a:r>
              <a:rPr lang="cy-GB" sz="1500" i="1" dirty="0"/>
              <a:t>chorff o sgiliau</a:t>
            </a:r>
            <a:r>
              <a:rPr lang="cy-GB" sz="1500" dirty="0"/>
              <a:t> sy’n perthyn yn benodol i’r ddisgyblaeth honno, cydnabyddir eu bod, gyda’i gilydd, yn rhannu’r </a:t>
            </a:r>
            <a:r>
              <a:rPr lang="cy-GB" sz="1500" i="1" dirty="0"/>
              <a:t>broses greadigol</a:t>
            </a:r>
            <a:r>
              <a:rPr lang="cy-GB" sz="1500" dirty="0"/>
              <a:t>.</a:t>
            </a:r>
            <a:r>
              <a:rPr lang="cy-GB" sz="1500" b="0" i="0" dirty="0">
                <a:effectLst/>
              </a:rPr>
              <a:t>.’     </a:t>
            </a:r>
            <a:r>
              <a:rPr lang="cy-GB" sz="15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Celfyddydau Mynegiannol: Cyflwyniad - Hwb (gov.wales)</a:t>
            </a:r>
            <a:endParaRPr lang="cy-GB" sz="1500" dirty="0"/>
          </a:p>
          <a:p>
            <a:endParaRPr lang="en-GB" sz="160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D9EDE0D-CF5E-C741-A6C6-1985E7B294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4177273" y="-4092659"/>
            <a:ext cx="5585138" cy="2196582"/>
          </a:xfrm>
        </p:spPr>
        <p:txBody>
          <a:bodyPr>
            <a:normAutofit/>
          </a:bodyPr>
          <a:lstStyle/>
          <a:p>
            <a:endParaRPr lang="en-GB" sz="2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211BFD-9F55-EA0C-0E96-35651763254A}"/>
              </a:ext>
            </a:extLst>
          </p:cNvPr>
          <p:cNvSpPr txBox="1"/>
          <p:nvPr/>
        </p:nvSpPr>
        <p:spPr>
          <a:xfrm>
            <a:off x="5321020" y="5772777"/>
            <a:ext cx="1720779" cy="923330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The Wellerman</a:t>
            </a:r>
            <a:endParaRPr lang="en-US"/>
          </a:p>
          <a:p>
            <a:r>
              <a:rPr lang="en-US" dirty="0">
                <a:ea typeface="+mn-lt"/>
                <a:cs typeface="+mn-lt"/>
                <a:hlinkClick r:id="rId7"/>
              </a:rPr>
              <a:t>https://youtu.be/S0dF6Ns-Pl0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693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0D23C-5D4F-4553-02F5-03E3EA47D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522" y="260956"/>
            <a:ext cx="2087877" cy="3956042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An Integrated Approach to Learning and Teaching…</a:t>
            </a:r>
            <a:br>
              <a:rPr lang="en-GB" sz="2400">
                <a:solidFill>
                  <a:schemeClr val="bg1"/>
                </a:solidFill>
              </a:rPr>
            </a:b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Cross-Curricular Planning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A37B20-65C3-308D-5BF6-F4380BCB1A18}"/>
              </a:ext>
            </a:extLst>
          </p:cNvPr>
          <p:cNvSpPr/>
          <p:nvPr/>
        </p:nvSpPr>
        <p:spPr>
          <a:xfrm>
            <a:off x="2514601" y="340242"/>
            <a:ext cx="3242038" cy="30466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D061051-22DF-786C-3577-D7219C740F61}"/>
              </a:ext>
            </a:extLst>
          </p:cNvPr>
          <p:cNvSpPr/>
          <p:nvPr/>
        </p:nvSpPr>
        <p:spPr>
          <a:xfrm>
            <a:off x="5888661" y="3516225"/>
            <a:ext cx="3111799" cy="30466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07197B-06BA-66AF-B3A2-B7E74DE89403}"/>
              </a:ext>
            </a:extLst>
          </p:cNvPr>
          <p:cNvSpPr/>
          <p:nvPr/>
        </p:nvSpPr>
        <p:spPr>
          <a:xfrm>
            <a:off x="5888662" y="340242"/>
            <a:ext cx="3111798" cy="30466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74AF3E-A6E5-FDBA-05DF-F76C8D02920F}"/>
              </a:ext>
            </a:extLst>
          </p:cNvPr>
          <p:cNvSpPr/>
          <p:nvPr/>
        </p:nvSpPr>
        <p:spPr>
          <a:xfrm>
            <a:off x="2514601" y="3501744"/>
            <a:ext cx="3242038" cy="30466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7DCDB7B-4544-D6D2-7BC1-663F3C91158E}"/>
              </a:ext>
            </a:extLst>
          </p:cNvPr>
          <p:cNvSpPr txBox="1"/>
          <p:nvPr/>
        </p:nvSpPr>
        <p:spPr>
          <a:xfrm>
            <a:off x="2585484" y="460743"/>
            <a:ext cx="14442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Ambitious, Capable Learners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9BB4E6D-0809-D6A7-4E33-8CC43330B75F}"/>
              </a:ext>
            </a:extLst>
          </p:cNvPr>
          <p:cNvSpPr txBox="1"/>
          <p:nvPr/>
        </p:nvSpPr>
        <p:spPr>
          <a:xfrm>
            <a:off x="2575174" y="5622250"/>
            <a:ext cx="14353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Healthy, Confident Individuals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0F3AD6-66DB-B504-4F53-6CC7FE5B8443}"/>
              </a:ext>
            </a:extLst>
          </p:cNvPr>
          <p:cNvSpPr txBox="1"/>
          <p:nvPr/>
        </p:nvSpPr>
        <p:spPr>
          <a:xfrm>
            <a:off x="7556207" y="5622251"/>
            <a:ext cx="144425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Ethical, Informed Citizens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1E01D2D-100F-9A68-5FD6-4514833785CF}"/>
              </a:ext>
            </a:extLst>
          </p:cNvPr>
          <p:cNvSpPr txBox="1"/>
          <p:nvPr/>
        </p:nvSpPr>
        <p:spPr>
          <a:xfrm>
            <a:off x="7444561" y="394648"/>
            <a:ext cx="14938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Enterprising, Creative Contributors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E5D9DAD3-78E0-CBCC-C2D7-71A10389BC09}"/>
              </a:ext>
            </a:extLst>
          </p:cNvPr>
          <p:cNvCxnSpPr>
            <a:cxnSpLocks/>
          </p:cNvCxnSpPr>
          <p:nvPr/>
        </p:nvCxnSpPr>
        <p:spPr>
          <a:xfrm>
            <a:off x="5827522" y="3386928"/>
            <a:ext cx="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8" name="Hexagon 47">
            <a:extLst>
              <a:ext uri="{FF2B5EF4-FFF2-40B4-BE49-F238E27FC236}">
                <a16:creationId xmlns:a16="http://schemas.microsoft.com/office/drawing/2014/main" id="{0234CD24-37B9-A728-E61B-5741171339EA}"/>
              </a:ext>
            </a:extLst>
          </p:cNvPr>
          <p:cNvSpPr/>
          <p:nvPr/>
        </p:nvSpPr>
        <p:spPr>
          <a:xfrm>
            <a:off x="3050089" y="966630"/>
            <a:ext cx="5534246" cy="4950259"/>
          </a:xfrm>
          <a:prstGeom prst="hexagon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E26B8A5C-3149-77A2-0311-F3D3D5BB1A19}"/>
              </a:ext>
            </a:extLst>
          </p:cNvPr>
          <p:cNvCxnSpPr>
            <a:cxnSpLocks/>
            <a:stCxn id="48" idx="4"/>
          </p:cNvCxnSpPr>
          <p:nvPr/>
        </p:nvCxnSpPr>
        <p:spPr>
          <a:xfrm>
            <a:off x="4287654" y="966631"/>
            <a:ext cx="3079253" cy="495025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F9375E26-9C02-9F57-1BA2-A2BDEC99FF16}"/>
              </a:ext>
            </a:extLst>
          </p:cNvPr>
          <p:cNvCxnSpPr>
            <a:cxnSpLocks/>
            <a:stCxn id="48" idx="5"/>
            <a:endCxn id="48" idx="2"/>
          </p:cNvCxnSpPr>
          <p:nvPr/>
        </p:nvCxnSpPr>
        <p:spPr>
          <a:xfrm flipH="1">
            <a:off x="4287654" y="966631"/>
            <a:ext cx="3059116" cy="495025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C407716E-DAD0-93C1-168D-9D7A60A51CA6}"/>
              </a:ext>
            </a:extLst>
          </p:cNvPr>
          <p:cNvCxnSpPr>
            <a:cxnSpLocks/>
            <a:stCxn id="48" idx="3"/>
            <a:endCxn id="48" idx="0"/>
          </p:cNvCxnSpPr>
          <p:nvPr/>
        </p:nvCxnSpPr>
        <p:spPr>
          <a:xfrm>
            <a:off x="3050089" y="3441760"/>
            <a:ext cx="553424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8" name="Oval 57">
            <a:extLst>
              <a:ext uri="{FF2B5EF4-FFF2-40B4-BE49-F238E27FC236}">
                <a16:creationId xmlns:a16="http://schemas.microsoft.com/office/drawing/2014/main" id="{D0290F75-E9EA-EFA0-BD3A-9D781B4E30C2}"/>
              </a:ext>
            </a:extLst>
          </p:cNvPr>
          <p:cNvSpPr/>
          <p:nvPr/>
        </p:nvSpPr>
        <p:spPr>
          <a:xfrm>
            <a:off x="4756134" y="2338256"/>
            <a:ext cx="2078664" cy="211587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18AA8462-F19C-C80E-2020-D12D1EAD1DEB}"/>
              </a:ext>
            </a:extLst>
          </p:cNvPr>
          <p:cNvSpPr txBox="1"/>
          <p:nvPr/>
        </p:nvSpPr>
        <p:spPr>
          <a:xfrm>
            <a:off x="5195088" y="1346544"/>
            <a:ext cx="12643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Health &amp; Wellbeing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ED268C0-F681-2178-8642-19E43F479E70}"/>
              </a:ext>
            </a:extLst>
          </p:cNvPr>
          <p:cNvSpPr txBox="1"/>
          <p:nvPr/>
        </p:nvSpPr>
        <p:spPr>
          <a:xfrm>
            <a:off x="6734715" y="2399663"/>
            <a:ext cx="126438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Humanities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D42B0D3A-0C19-E14C-4725-61C06A06A9AF}"/>
              </a:ext>
            </a:extLst>
          </p:cNvPr>
          <p:cNvSpPr txBox="1"/>
          <p:nvPr/>
        </p:nvSpPr>
        <p:spPr>
          <a:xfrm>
            <a:off x="6397057" y="3815184"/>
            <a:ext cx="1709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Languages, Literacy, Communication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9D44B599-0340-4B46-A3A9-DD7B3063D140}"/>
              </a:ext>
            </a:extLst>
          </p:cNvPr>
          <p:cNvSpPr txBox="1"/>
          <p:nvPr/>
        </p:nvSpPr>
        <p:spPr>
          <a:xfrm>
            <a:off x="5065986" y="4945140"/>
            <a:ext cx="14732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Mathematics &amp; Numeracy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48EAD4F2-2324-4316-9D51-FF4E08B495CA}"/>
              </a:ext>
            </a:extLst>
          </p:cNvPr>
          <p:cNvSpPr txBox="1"/>
          <p:nvPr/>
        </p:nvSpPr>
        <p:spPr>
          <a:xfrm>
            <a:off x="3561338" y="2351554"/>
            <a:ext cx="12643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Expressive Arts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CFDD269-C178-D61C-0993-C78B5EE890E7}"/>
              </a:ext>
            </a:extLst>
          </p:cNvPr>
          <p:cNvSpPr txBox="1"/>
          <p:nvPr/>
        </p:nvSpPr>
        <p:spPr>
          <a:xfrm>
            <a:off x="3584911" y="3808187"/>
            <a:ext cx="12643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Science &amp; Technology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AADB2B23-D7DD-F3FE-BB3D-A63EA18687B7}"/>
              </a:ext>
            </a:extLst>
          </p:cNvPr>
          <p:cNvSpPr txBox="1"/>
          <p:nvPr/>
        </p:nvSpPr>
        <p:spPr>
          <a:xfrm>
            <a:off x="5015905" y="2533134"/>
            <a:ext cx="160261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/>
              <a:t>Integral Skills</a:t>
            </a:r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F596D866-F8A1-080C-8A0E-073207C3FF67}"/>
              </a:ext>
            </a:extLst>
          </p:cNvPr>
          <p:cNvSpPr/>
          <p:nvPr/>
        </p:nvSpPr>
        <p:spPr>
          <a:xfrm>
            <a:off x="5167472" y="2821214"/>
            <a:ext cx="1229585" cy="121557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CF5F9DEE-FDA9-D5D9-0EAA-DFE5F42EEA3B}"/>
              </a:ext>
            </a:extLst>
          </p:cNvPr>
          <p:cNvSpPr txBox="1"/>
          <p:nvPr/>
        </p:nvSpPr>
        <p:spPr>
          <a:xfrm>
            <a:off x="5254739" y="3251842"/>
            <a:ext cx="10373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/>
              <a:t>Learning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E4920D0-F277-1DA9-17FA-F183E7934C95}"/>
              </a:ext>
            </a:extLst>
          </p:cNvPr>
          <p:cNvSpPr txBox="1"/>
          <p:nvPr/>
        </p:nvSpPr>
        <p:spPr>
          <a:xfrm>
            <a:off x="9492920" y="498102"/>
            <a:ext cx="2416227" cy="263790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/>
              <a:t>Skills integral to the Four Purposes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Creativity and innovation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Critical thinking and problem-solving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Personal effectiveness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Planning and organisation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DBC8067-0FEE-F8C4-7E41-EAE4C5E67E92}"/>
              </a:ext>
            </a:extLst>
          </p:cNvPr>
          <p:cNvSpPr txBox="1"/>
          <p:nvPr/>
        </p:nvSpPr>
        <p:spPr>
          <a:xfrm>
            <a:off x="9659202" y="4816636"/>
            <a:ext cx="2065468" cy="584775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Statements of What Matters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BDE457B-BC6D-262E-77D5-3D2C6788E9B5}"/>
              </a:ext>
            </a:extLst>
          </p:cNvPr>
          <p:cNvSpPr txBox="1"/>
          <p:nvPr/>
        </p:nvSpPr>
        <p:spPr>
          <a:xfrm>
            <a:off x="9677399" y="5529915"/>
            <a:ext cx="2065468" cy="584775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Principles of Progression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744A850-2977-84B8-EC26-1A4BB0A5C51E}"/>
              </a:ext>
            </a:extLst>
          </p:cNvPr>
          <p:cNvSpPr txBox="1"/>
          <p:nvPr/>
        </p:nvSpPr>
        <p:spPr>
          <a:xfrm>
            <a:off x="9511118" y="3356297"/>
            <a:ext cx="2398030" cy="132343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/>
              <a:t>Mandatory cross-curricular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Literacy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Numeracy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Digital Competence</a:t>
            </a:r>
          </a:p>
        </p:txBody>
      </p:sp>
      <p:pic>
        <p:nvPicPr>
          <p:cNvPr id="3" name="Content Placeholder 2" descr="Image result for creative">
            <a:extLst>
              <a:ext uri="{FF2B5EF4-FFF2-40B4-BE49-F238E27FC236}">
                <a16:creationId xmlns:a16="http://schemas.microsoft.com/office/drawing/2014/main" id="{8B923AA0-98C2-8E9B-CA50-AEEC92FF05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03" y="4105787"/>
            <a:ext cx="2103386" cy="244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5933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524B8B-01BD-2E58-2DDE-CD5A80ECB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8B005-9331-6402-2C7F-7382F1F58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522" y="260956"/>
            <a:ext cx="2087877" cy="3956042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An Integrated Approach to Learning and Teaching…</a:t>
            </a:r>
            <a:br>
              <a:rPr lang="en-GB" sz="2400">
                <a:solidFill>
                  <a:schemeClr val="bg1"/>
                </a:solidFill>
              </a:rPr>
            </a:br>
            <a:br>
              <a:rPr lang="en-GB" sz="2400">
                <a:solidFill>
                  <a:schemeClr val="bg1"/>
                </a:solidFill>
              </a:rPr>
            </a:br>
            <a:r>
              <a:rPr lang="en-GB" sz="2000" err="1">
                <a:solidFill>
                  <a:schemeClr val="bg1"/>
                </a:solidFill>
              </a:rPr>
              <a:t>Trawsgwricwlaidd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3FA894-5664-4339-0319-841406AC12FF}"/>
              </a:ext>
            </a:extLst>
          </p:cNvPr>
          <p:cNvSpPr/>
          <p:nvPr/>
        </p:nvSpPr>
        <p:spPr>
          <a:xfrm>
            <a:off x="2514601" y="340242"/>
            <a:ext cx="3242038" cy="30466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15179B-5DBC-3B45-625D-28B9853A46D1}"/>
              </a:ext>
            </a:extLst>
          </p:cNvPr>
          <p:cNvSpPr/>
          <p:nvPr/>
        </p:nvSpPr>
        <p:spPr>
          <a:xfrm>
            <a:off x="5888661" y="3516225"/>
            <a:ext cx="3111799" cy="30466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CA9A47-C073-ED2E-1846-421F35520A55}"/>
              </a:ext>
            </a:extLst>
          </p:cNvPr>
          <p:cNvSpPr/>
          <p:nvPr/>
        </p:nvSpPr>
        <p:spPr>
          <a:xfrm>
            <a:off x="5888662" y="340242"/>
            <a:ext cx="3111798" cy="30466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9944FE-B88E-2074-3E43-98DB429D95AC}"/>
              </a:ext>
            </a:extLst>
          </p:cNvPr>
          <p:cNvSpPr/>
          <p:nvPr/>
        </p:nvSpPr>
        <p:spPr>
          <a:xfrm>
            <a:off x="2514601" y="3501744"/>
            <a:ext cx="3242038" cy="304668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03EB0D7-C2E5-9E2F-125F-801B50BC6E91}"/>
              </a:ext>
            </a:extLst>
          </p:cNvPr>
          <p:cNvSpPr txBox="1"/>
          <p:nvPr/>
        </p:nvSpPr>
        <p:spPr>
          <a:xfrm>
            <a:off x="2585484" y="460743"/>
            <a:ext cx="14442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err="1"/>
              <a:t>Ddysgwyr</a:t>
            </a:r>
            <a:r>
              <a:rPr lang="en-GB" sz="1600" b="1"/>
              <a:t> </a:t>
            </a:r>
            <a:r>
              <a:rPr lang="en-GB" sz="1600" b="1" err="1"/>
              <a:t>uchelgeisiol</a:t>
            </a:r>
            <a:r>
              <a:rPr lang="en-GB" sz="1600" b="1"/>
              <a:t>, </a:t>
            </a:r>
            <a:r>
              <a:rPr lang="en-GB" sz="1600" b="1" err="1"/>
              <a:t>galluog</a:t>
            </a:r>
            <a:endParaRPr lang="en-GB" sz="1600" b="1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9EEF30-5C36-F1F0-5A08-990050547500}"/>
              </a:ext>
            </a:extLst>
          </p:cNvPr>
          <p:cNvSpPr txBox="1"/>
          <p:nvPr/>
        </p:nvSpPr>
        <p:spPr>
          <a:xfrm>
            <a:off x="2575174" y="5622250"/>
            <a:ext cx="14353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/>
              <a:t>Yn </a:t>
            </a:r>
            <a:r>
              <a:rPr lang="en-GB" sz="1600" b="1" err="1"/>
              <a:t>unigolion</a:t>
            </a:r>
            <a:r>
              <a:rPr lang="en-GB" sz="1600" b="1"/>
              <a:t> </a:t>
            </a:r>
            <a:r>
              <a:rPr lang="en-GB" sz="1600" b="1" err="1"/>
              <a:t>iach</a:t>
            </a:r>
            <a:r>
              <a:rPr lang="en-GB" sz="1600" b="1"/>
              <a:t>, </a:t>
            </a:r>
            <a:r>
              <a:rPr lang="en-GB" sz="1600" b="1" err="1"/>
              <a:t>hyderus</a:t>
            </a:r>
            <a:endParaRPr lang="en-GB" sz="1600" b="1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B2B99D-9065-FB5D-86E1-34FB95086953}"/>
              </a:ext>
            </a:extLst>
          </p:cNvPr>
          <p:cNvSpPr txBox="1"/>
          <p:nvPr/>
        </p:nvSpPr>
        <p:spPr>
          <a:xfrm>
            <a:off x="7478793" y="5622251"/>
            <a:ext cx="15216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err="1"/>
              <a:t>Ddinasyddion</a:t>
            </a:r>
            <a:r>
              <a:rPr lang="en-GB" sz="1600" b="1"/>
              <a:t> </a:t>
            </a:r>
            <a:r>
              <a:rPr lang="en-GB" sz="1600" b="1" err="1"/>
              <a:t>egwyddorol</a:t>
            </a:r>
            <a:r>
              <a:rPr lang="en-GB" sz="1600" b="1"/>
              <a:t>, </a:t>
            </a:r>
            <a:r>
              <a:rPr lang="en-GB" sz="1600" b="1" err="1"/>
              <a:t>gwybodus</a:t>
            </a:r>
            <a:endParaRPr lang="en-GB" sz="1600" b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1EE064C-D0F3-7F8B-05AD-6EAAB3FE73AB}"/>
              </a:ext>
            </a:extLst>
          </p:cNvPr>
          <p:cNvSpPr txBox="1"/>
          <p:nvPr/>
        </p:nvSpPr>
        <p:spPr>
          <a:xfrm>
            <a:off x="7444561" y="394648"/>
            <a:ext cx="14938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err="1"/>
              <a:t>Gyfranwyr</a:t>
            </a:r>
            <a:r>
              <a:rPr lang="en-GB" sz="1600" b="1"/>
              <a:t> </a:t>
            </a:r>
            <a:r>
              <a:rPr lang="en-GB" sz="1600" b="1" err="1"/>
              <a:t>mentrus</a:t>
            </a:r>
            <a:r>
              <a:rPr lang="en-GB" sz="1600" b="1"/>
              <a:t>, </a:t>
            </a:r>
            <a:r>
              <a:rPr lang="en-GB" sz="1600" b="1" err="1"/>
              <a:t>creadigol</a:t>
            </a:r>
            <a:endParaRPr lang="en-GB" sz="1600" b="1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4123F10-D7BB-6087-8198-6EF045AEABAA}"/>
              </a:ext>
            </a:extLst>
          </p:cNvPr>
          <p:cNvCxnSpPr>
            <a:cxnSpLocks/>
          </p:cNvCxnSpPr>
          <p:nvPr/>
        </p:nvCxnSpPr>
        <p:spPr>
          <a:xfrm>
            <a:off x="5827522" y="3386928"/>
            <a:ext cx="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8" name="Hexagon 47">
            <a:extLst>
              <a:ext uri="{FF2B5EF4-FFF2-40B4-BE49-F238E27FC236}">
                <a16:creationId xmlns:a16="http://schemas.microsoft.com/office/drawing/2014/main" id="{5EEE4034-8E84-86E3-5CE3-A25E1F1F2CE0}"/>
              </a:ext>
            </a:extLst>
          </p:cNvPr>
          <p:cNvSpPr/>
          <p:nvPr/>
        </p:nvSpPr>
        <p:spPr>
          <a:xfrm>
            <a:off x="3050089" y="966630"/>
            <a:ext cx="5534246" cy="4950259"/>
          </a:xfrm>
          <a:prstGeom prst="hexagon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5C08536E-BAC4-987C-1DB9-5ADD183DB30D}"/>
              </a:ext>
            </a:extLst>
          </p:cNvPr>
          <p:cNvCxnSpPr>
            <a:cxnSpLocks/>
            <a:stCxn id="48" idx="4"/>
          </p:cNvCxnSpPr>
          <p:nvPr/>
        </p:nvCxnSpPr>
        <p:spPr>
          <a:xfrm>
            <a:off x="4287654" y="966631"/>
            <a:ext cx="3079253" cy="495025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829A4549-75FA-AA2A-BFCC-FC73B2D499F0}"/>
              </a:ext>
            </a:extLst>
          </p:cNvPr>
          <p:cNvCxnSpPr>
            <a:cxnSpLocks/>
            <a:stCxn id="48" idx="5"/>
            <a:endCxn id="48" idx="2"/>
          </p:cNvCxnSpPr>
          <p:nvPr/>
        </p:nvCxnSpPr>
        <p:spPr>
          <a:xfrm flipH="1">
            <a:off x="4287654" y="966631"/>
            <a:ext cx="3059116" cy="495025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D7B99461-C0AA-743D-B0E6-56EAF508B377}"/>
              </a:ext>
            </a:extLst>
          </p:cNvPr>
          <p:cNvCxnSpPr>
            <a:cxnSpLocks/>
            <a:stCxn id="48" idx="3"/>
            <a:endCxn id="48" idx="0"/>
          </p:cNvCxnSpPr>
          <p:nvPr/>
        </p:nvCxnSpPr>
        <p:spPr>
          <a:xfrm>
            <a:off x="3050089" y="3441760"/>
            <a:ext cx="553424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8" name="Oval 57">
            <a:extLst>
              <a:ext uri="{FF2B5EF4-FFF2-40B4-BE49-F238E27FC236}">
                <a16:creationId xmlns:a16="http://schemas.microsoft.com/office/drawing/2014/main" id="{999D4D57-C9C9-C27C-5A5C-A851AA104447}"/>
              </a:ext>
            </a:extLst>
          </p:cNvPr>
          <p:cNvSpPr/>
          <p:nvPr/>
        </p:nvSpPr>
        <p:spPr>
          <a:xfrm>
            <a:off x="4756134" y="2338256"/>
            <a:ext cx="2078664" cy="211587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CA22994E-5EE2-941C-9BF2-B93C55DB19D0}"/>
              </a:ext>
            </a:extLst>
          </p:cNvPr>
          <p:cNvSpPr txBox="1"/>
          <p:nvPr/>
        </p:nvSpPr>
        <p:spPr>
          <a:xfrm>
            <a:off x="5195088" y="1346544"/>
            <a:ext cx="12643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err="1"/>
              <a:t>Lechyd</a:t>
            </a:r>
            <a:r>
              <a:rPr lang="en-GB" sz="1400" b="1"/>
              <a:t> a </a:t>
            </a:r>
            <a:r>
              <a:rPr lang="en-GB" sz="1400" b="1" err="1"/>
              <a:t>Lles</a:t>
            </a:r>
            <a:endParaRPr lang="en-GB" sz="1400" b="1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3DD1AF7-C2B6-3AC7-1136-09398097E971}"/>
              </a:ext>
            </a:extLst>
          </p:cNvPr>
          <p:cNvSpPr txBox="1"/>
          <p:nvPr/>
        </p:nvSpPr>
        <p:spPr>
          <a:xfrm>
            <a:off x="6734715" y="2399663"/>
            <a:ext cx="12643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/>
              <a:t>Y </a:t>
            </a:r>
            <a:r>
              <a:rPr lang="en-GB" sz="1400" b="1" err="1"/>
              <a:t>Dyniaethau</a:t>
            </a:r>
            <a:endParaRPr lang="en-GB" sz="1400" b="1"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61D3D3D-4192-AE66-F2F9-88D3BD4DCDCA}"/>
              </a:ext>
            </a:extLst>
          </p:cNvPr>
          <p:cNvSpPr txBox="1"/>
          <p:nvPr/>
        </p:nvSpPr>
        <p:spPr>
          <a:xfrm>
            <a:off x="6397057" y="3815184"/>
            <a:ext cx="17095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err="1"/>
              <a:t>Ieithoedd</a:t>
            </a:r>
            <a:r>
              <a:rPr lang="en-GB" sz="1400" b="1"/>
              <a:t>, </a:t>
            </a:r>
            <a:r>
              <a:rPr lang="en-GB" sz="1400" b="1" err="1"/>
              <a:t>Llythrennedd</a:t>
            </a:r>
            <a:r>
              <a:rPr lang="en-GB" sz="1400" b="1"/>
              <a:t> a </a:t>
            </a:r>
            <a:r>
              <a:rPr lang="en-GB" sz="1400" b="1" err="1"/>
              <a:t>Chyfathrebu</a:t>
            </a:r>
            <a:endParaRPr lang="en-GB" sz="1400" b="1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E23A133F-8D22-A443-1470-82CE4592D74A}"/>
              </a:ext>
            </a:extLst>
          </p:cNvPr>
          <p:cNvSpPr txBox="1"/>
          <p:nvPr/>
        </p:nvSpPr>
        <p:spPr>
          <a:xfrm>
            <a:off x="5065986" y="4945140"/>
            <a:ext cx="1473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err="1"/>
              <a:t>Mathemateg</a:t>
            </a:r>
            <a:r>
              <a:rPr lang="en-GB" sz="1400" b="1"/>
              <a:t> a </a:t>
            </a:r>
            <a:r>
              <a:rPr lang="en-GB" sz="1400" b="1" err="1"/>
              <a:t>Rhifed</a:t>
            </a:r>
            <a:endParaRPr lang="en-GB" sz="1400" b="1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4E81C8B2-1247-0886-C77C-2897A1DB15EE}"/>
              </a:ext>
            </a:extLst>
          </p:cNvPr>
          <p:cNvSpPr txBox="1"/>
          <p:nvPr/>
        </p:nvSpPr>
        <p:spPr>
          <a:xfrm>
            <a:off x="3561338" y="2351554"/>
            <a:ext cx="126438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/>
              <a:t>Y </a:t>
            </a:r>
            <a:r>
              <a:rPr lang="en-GB" sz="1400" b="1" err="1"/>
              <a:t>Celfyddydau</a:t>
            </a:r>
            <a:r>
              <a:rPr lang="en-GB" sz="1400" b="1"/>
              <a:t> </a:t>
            </a:r>
            <a:r>
              <a:rPr lang="en-GB" sz="1400" b="1" err="1"/>
              <a:t>Mynegiannol</a:t>
            </a:r>
            <a:endParaRPr lang="en-GB" sz="1400" b="1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09756420-C850-F800-652F-EE488FA21567}"/>
              </a:ext>
            </a:extLst>
          </p:cNvPr>
          <p:cNvSpPr txBox="1"/>
          <p:nvPr/>
        </p:nvSpPr>
        <p:spPr>
          <a:xfrm>
            <a:off x="3584911" y="3808187"/>
            <a:ext cx="126438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err="1"/>
              <a:t>Gwyddoniaeth</a:t>
            </a:r>
            <a:r>
              <a:rPr lang="en-GB" sz="1400" b="1"/>
              <a:t> a </a:t>
            </a:r>
            <a:r>
              <a:rPr lang="en-GB" sz="1400" b="1" err="1"/>
              <a:t>Thechnoleg</a:t>
            </a:r>
            <a:endParaRPr lang="en-GB" sz="1400" b="1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51FE1BE-B8A9-7BE1-EE97-F1E1E37AE5E5}"/>
              </a:ext>
            </a:extLst>
          </p:cNvPr>
          <p:cNvSpPr txBox="1"/>
          <p:nvPr/>
        </p:nvSpPr>
        <p:spPr>
          <a:xfrm>
            <a:off x="5015905" y="2533134"/>
            <a:ext cx="160261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/>
              <a:t>Integral Skills</a:t>
            </a:r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D926D6F5-AC9A-7288-A74C-EB19A56B681B}"/>
              </a:ext>
            </a:extLst>
          </p:cNvPr>
          <p:cNvSpPr/>
          <p:nvPr/>
        </p:nvSpPr>
        <p:spPr>
          <a:xfrm>
            <a:off x="5167472" y="2821214"/>
            <a:ext cx="1229585" cy="121557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C86215B0-0BAD-74EB-6BB9-8905DF3AEB15}"/>
              </a:ext>
            </a:extLst>
          </p:cNvPr>
          <p:cNvSpPr txBox="1"/>
          <p:nvPr/>
        </p:nvSpPr>
        <p:spPr>
          <a:xfrm>
            <a:off x="5254739" y="3251842"/>
            <a:ext cx="10373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/>
              <a:t>Learning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61BD3E5-6CF7-F34E-7ED6-42DDF8C59E3D}"/>
              </a:ext>
            </a:extLst>
          </p:cNvPr>
          <p:cNvSpPr txBox="1"/>
          <p:nvPr/>
        </p:nvSpPr>
        <p:spPr>
          <a:xfrm>
            <a:off x="9492920" y="498102"/>
            <a:ext cx="2416227" cy="2308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err="1"/>
              <a:t>Sgiliau</a:t>
            </a:r>
            <a:r>
              <a:rPr lang="en-GB" sz="1600" b="1"/>
              <a:t> </a:t>
            </a:r>
            <a:r>
              <a:rPr lang="en-GB" sz="1600" b="1" err="1"/>
              <a:t>sy’n</a:t>
            </a:r>
            <a:r>
              <a:rPr lang="en-GB" sz="1600" b="1"/>
              <a:t> </a:t>
            </a:r>
            <a:r>
              <a:rPr lang="en-GB" sz="1600" b="1" err="1"/>
              <a:t>hanfodol</a:t>
            </a:r>
            <a:r>
              <a:rPr lang="en-GB" sz="1600" b="1"/>
              <a:t> </a:t>
            </a:r>
            <a:r>
              <a:rPr lang="en-GB" sz="1600" b="1" err="1"/>
              <a:t>I’r</a:t>
            </a:r>
            <a:r>
              <a:rPr lang="en-GB" sz="1600" b="1"/>
              <a:t> </a:t>
            </a:r>
            <a:r>
              <a:rPr lang="en-GB" sz="1600" b="1" err="1"/>
              <a:t>pedwar</a:t>
            </a:r>
            <a:r>
              <a:rPr lang="en-GB" sz="1600" b="1"/>
              <a:t> </a:t>
            </a:r>
            <a:r>
              <a:rPr lang="en-GB" sz="1600" b="1" err="1"/>
              <a:t>diben</a:t>
            </a:r>
            <a:r>
              <a:rPr lang="en-GB" sz="1600" b="1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Creadigrwydd</a:t>
            </a:r>
            <a:r>
              <a:rPr lang="en-GB" sz="1600"/>
              <a:t> ac </a:t>
            </a:r>
            <a:r>
              <a:rPr lang="en-GB" sz="1600" err="1"/>
              <a:t>arloesi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Meddwl</a:t>
            </a:r>
            <a:r>
              <a:rPr lang="en-GB" sz="1600"/>
              <a:t> yn </a:t>
            </a:r>
            <a:r>
              <a:rPr lang="en-GB" sz="1600" err="1"/>
              <a:t>feirniadol</a:t>
            </a:r>
            <a:r>
              <a:rPr lang="en-GB" sz="1600"/>
              <a:t> a </a:t>
            </a:r>
            <a:r>
              <a:rPr lang="en-GB" sz="1600" err="1"/>
              <a:t>datrys</a:t>
            </a:r>
            <a:r>
              <a:rPr lang="en-GB" sz="1600"/>
              <a:t> </a:t>
            </a:r>
            <a:r>
              <a:rPr lang="en-GB" sz="1600" err="1"/>
              <a:t>problemau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Effeithiolrydd</a:t>
            </a:r>
            <a:r>
              <a:rPr lang="en-GB" sz="1600"/>
              <a:t> </a:t>
            </a:r>
            <a:r>
              <a:rPr lang="en-GB" sz="1600" err="1"/>
              <a:t>personol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Cyllunio</a:t>
            </a:r>
            <a:r>
              <a:rPr lang="en-GB" sz="1600"/>
              <a:t> a </a:t>
            </a:r>
            <a:r>
              <a:rPr lang="en-GB" sz="1600" err="1"/>
              <a:t>threfnu</a:t>
            </a:r>
            <a:endParaRPr lang="en-GB" sz="160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1362606-4D4A-484A-53B4-21CF1B594E43}"/>
              </a:ext>
            </a:extLst>
          </p:cNvPr>
          <p:cNvSpPr txBox="1"/>
          <p:nvPr/>
        </p:nvSpPr>
        <p:spPr>
          <a:xfrm>
            <a:off x="9659202" y="4816636"/>
            <a:ext cx="2065468" cy="584775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err="1"/>
              <a:t>Datganiadau</a:t>
            </a:r>
            <a:r>
              <a:rPr lang="en-GB" sz="1600" b="1"/>
              <a:t> </a:t>
            </a:r>
            <a:r>
              <a:rPr lang="en-GB" sz="1600" b="1" err="1"/>
              <a:t>o’r</a:t>
            </a:r>
            <a:r>
              <a:rPr lang="en-GB" sz="1600" b="1"/>
              <a:t> </a:t>
            </a:r>
            <a:r>
              <a:rPr lang="en-GB" sz="1600" b="1" err="1"/>
              <a:t>hyn</a:t>
            </a:r>
            <a:r>
              <a:rPr lang="en-GB" sz="1600" b="1"/>
              <a:t> </a:t>
            </a:r>
            <a:r>
              <a:rPr lang="en-GB" sz="1600" b="1" err="1"/>
              <a:t>sy’n</a:t>
            </a:r>
            <a:r>
              <a:rPr lang="en-GB" sz="1600" b="1"/>
              <a:t> </a:t>
            </a:r>
            <a:r>
              <a:rPr lang="en-GB" sz="1600" b="1" err="1"/>
              <a:t>bwysig</a:t>
            </a:r>
            <a:endParaRPr lang="en-GB" sz="1600" b="1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7A116C6-67F0-AA73-63AD-B83005CC3DC4}"/>
              </a:ext>
            </a:extLst>
          </p:cNvPr>
          <p:cNvSpPr txBox="1"/>
          <p:nvPr/>
        </p:nvSpPr>
        <p:spPr>
          <a:xfrm>
            <a:off x="9677399" y="5529915"/>
            <a:ext cx="2065468" cy="584775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b="1" err="1"/>
              <a:t>Egwyddorion</a:t>
            </a:r>
            <a:r>
              <a:rPr lang="en-GB" sz="1600" b="1"/>
              <a:t> </a:t>
            </a:r>
            <a:r>
              <a:rPr lang="en-GB" sz="1600" b="1" err="1"/>
              <a:t>cynnydd</a:t>
            </a:r>
            <a:endParaRPr lang="en-GB" sz="1600" b="1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656C140-97CD-4182-7198-C589B7285642}"/>
              </a:ext>
            </a:extLst>
          </p:cNvPr>
          <p:cNvSpPr txBox="1"/>
          <p:nvPr/>
        </p:nvSpPr>
        <p:spPr>
          <a:xfrm>
            <a:off x="9511118" y="3356297"/>
            <a:ext cx="2398030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err="1"/>
              <a:t>Sgiliau</a:t>
            </a:r>
            <a:r>
              <a:rPr lang="en-GB" sz="1600" b="1"/>
              <a:t> </a:t>
            </a:r>
            <a:r>
              <a:rPr lang="en-GB" sz="1600" b="1" err="1"/>
              <a:t>trawgwricwlaidd</a:t>
            </a:r>
            <a:endParaRPr lang="en-GB" sz="1600" b="1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Llythrennedd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Rhifedd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Cymhwysedd</a:t>
            </a:r>
            <a:r>
              <a:rPr lang="en-GB" sz="1600"/>
              <a:t> </a:t>
            </a:r>
            <a:r>
              <a:rPr lang="en-GB" sz="1600" err="1"/>
              <a:t>Digidol</a:t>
            </a:r>
            <a:endParaRPr lang="en-GB" sz="1600"/>
          </a:p>
        </p:txBody>
      </p:sp>
      <p:pic>
        <p:nvPicPr>
          <p:cNvPr id="3" name="Content Placeholder 2" descr="Image result for creative">
            <a:extLst>
              <a:ext uri="{FF2B5EF4-FFF2-40B4-BE49-F238E27FC236}">
                <a16:creationId xmlns:a16="http://schemas.microsoft.com/office/drawing/2014/main" id="{06BB48C3-5D09-D2A4-B4A1-82ECA83A022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03" y="4105787"/>
            <a:ext cx="2103386" cy="244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65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6D1FC-B9B3-1549-76E7-822809453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8721"/>
            <a:ext cx="4707671" cy="1225650"/>
          </a:xfrm>
        </p:spPr>
        <p:txBody>
          <a:bodyPr anchor="b">
            <a:normAutofit/>
          </a:bodyPr>
          <a:lstStyle/>
          <a:p>
            <a:r>
              <a:rPr lang="en-GB" sz="2700" i="0">
                <a:solidFill>
                  <a:schemeClr val="bg1"/>
                </a:solidFill>
                <a:effectLst/>
                <a:latin typeface="Aptos" panose="020B0004020202020204" pitchFamily="34" charset="0"/>
              </a:rPr>
              <a:t>Statements of what matters</a:t>
            </a:r>
            <a:br>
              <a:rPr lang="en-GB" sz="2700" i="0">
                <a:solidFill>
                  <a:schemeClr val="bg1"/>
                </a:solidFill>
                <a:effectLst/>
                <a:latin typeface="Aptos" panose="020B0004020202020204" pitchFamily="34" charset="0"/>
              </a:rPr>
            </a:br>
            <a:r>
              <a:rPr lang="en-GB" sz="2700">
                <a:solidFill>
                  <a:schemeClr val="bg1"/>
                </a:solidFill>
                <a:hlinkClick r:id="rId2"/>
              </a:rPr>
              <a:t>Expressive Arts: Statements of what matters - Hwb (gov.wales)</a:t>
            </a:r>
            <a:endParaRPr lang="en-GB" sz="2700">
              <a:solidFill>
                <a:schemeClr val="bg1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68666-8183-7AD2-EAA4-BB33EDD61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>
            <a:normAutofit/>
          </a:bodyPr>
          <a:lstStyle/>
          <a:p>
            <a:r>
              <a:rPr lang="en-GB" sz="1700" i="0">
                <a:solidFill>
                  <a:schemeClr val="bg1"/>
                </a:solidFill>
                <a:effectLst/>
              </a:rPr>
              <a:t>Exploring the expressive arts is essential to developing artistic skills and knowledge and it enables learners to become curious and creative individuals.</a:t>
            </a:r>
          </a:p>
          <a:p>
            <a:endParaRPr lang="en-GB" sz="1700" i="0">
              <a:solidFill>
                <a:schemeClr val="bg1"/>
              </a:solidFill>
              <a:effectLst/>
            </a:endParaRPr>
          </a:p>
          <a:p>
            <a:r>
              <a:rPr lang="en-GB" sz="1700" i="0">
                <a:solidFill>
                  <a:schemeClr val="bg1"/>
                </a:solidFill>
                <a:effectLst/>
              </a:rPr>
              <a:t>Responding and reflecting, both as artist and audience, is a fundamental part of learning in the expressive arts.</a:t>
            </a:r>
          </a:p>
          <a:p>
            <a:endParaRPr lang="en-GB" sz="1700" i="0">
              <a:solidFill>
                <a:schemeClr val="bg1"/>
              </a:solidFill>
              <a:effectLst/>
            </a:endParaRPr>
          </a:p>
          <a:p>
            <a:r>
              <a:rPr lang="en-GB" sz="1700" i="0">
                <a:solidFill>
                  <a:schemeClr val="bg1"/>
                </a:solidFill>
                <a:effectLst/>
              </a:rPr>
              <a:t>Creating combines skills and knowledge, drawing on the senses, inspiration and imagination.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 descr="Image result for creative">
            <a:extLst>
              <a:ext uri="{FF2B5EF4-FFF2-40B4-BE49-F238E27FC236}">
                <a16:creationId xmlns:a16="http://schemas.microsoft.com/office/drawing/2014/main" id="{95E41E8B-70CE-4E18-50B3-8E221D6F8F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62"/>
          <a:stretch/>
        </p:blipFill>
        <p:spPr bwMode="auto">
          <a:xfrm>
            <a:off x="6525453" y="170366"/>
            <a:ext cx="5666547" cy="6517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661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6D1FC-B9B3-1549-76E7-822809453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8071" y="486821"/>
            <a:ext cx="4707671" cy="1225650"/>
          </a:xfrm>
        </p:spPr>
        <p:txBody>
          <a:bodyPr anchor="b">
            <a:normAutofit fontScale="90000"/>
          </a:bodyPr>
          <a:lstStyle/>
          <a:p>
            <a:r>
              <a:rPr lang="en-GB" sz="2800" err="1">
                <a:solidFill>
                  <a:schemeClr val="bg1"/>
                </a:solidFill>
                <a:latin typeface="Aptos"/>
                <a:cs typeface="Arial"/>
              </a:rPr>
              <a:t>Datganiadau</a:t>
            </a:r>
            <a:r>
              <a:rPr lang="en-GB" sz="28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ptos"/>
                <a:cs typeface="Arial"/>
              </a:rPr>
              <a:t>o’r</a:t>
            </a:r>
            <a:r>
              <a:rPr lang="en-GB" sz="28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ptos"/>
                <a:cs typeface="Arial"/>
              </a:rPr>
              <a:t>hyn</a:t>
            </a:r>
            <a:r>
              <a:rPr lang="en-GB" sz="28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ptos"/>
                <a:cs typeface="Arial"/>
              </a:rPr>
              <a:t>sy’n</a:t>
            </a:r>
            <a:r>
              <a:rPr lang="en-GB" sz="28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ptos"/>
                <a:cs typeface="Arial"/>
              </a:rPr>
              <a:t>bwysig</a:t>
            </a:r>
            <a:endParaRPr lang="en-US" sz="2800" err="1">
              <a:solidFill>
                <a:schemeClr val="bg1"/>
              </a:solidFill>
              <a:latin typeface="Aptos"/>
            </a:endParaRPr>
          </a:p>
          <a:p>
            <a:br>
              <a:rPr lang="en-GB" sz="2700" i="0" dirty="0">
                <a:effectLst/>
                <a:latin typeface="Aptos" panose="020B0004020202020204" pitchFamily="34" charset="0"/>
              </a:rPr>
            </a:br>
            <a:r>
              <a:rPr lang="en-GB" sz="2000" dirty="0">
                <a:ea typeface="+mj-lt"/>
                <a:cs typeface="+mj-lt"/>
                <a:hlinkClick r:id="rId2"/>
              </a:rPr>
              <a:t>Y Celfyddydau Mynegiannol: Datganiadau o’r hyn sy’n bwysig - Hwb (gov.wales)</a:t>
            </a:r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68666-8183-7AD2-EAA4-BB33EDD61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7769" y="1909192"/>
            <a:ext cx="4586513" cy="36477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archwilio’r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celfyddydau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mynegiannol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hanfodol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er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mwyn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dyfnhau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sgiliau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a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gwybodaeth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gelfyddydol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, ac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mae’n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galluogi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dysgwyr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i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ddod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unigolion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chwilfrydig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a </a:t>
            </a:r>
            <a:r>
              <a:rPr lang="en-GB" sz="1600" err="1">
                <a:solidFill>
                  <a:schemeClr val="bg1"/>
                </a:solidFill>
                <a:latin typeface="Aptos"/>
                <a:cs typeface="Arial"/>
              </a:rPr>
              <a:t>chreadigol</a:t>
            </a:r>
            <a:r>
              <a:rPr lang="en-GB" sz="1600" i="0" dirty="0">
                <a:solidFill>
                  <a:schemeClr val="bg1"/>
                </a:solidFill>
                <a:latin typeface="Aptos"/>
                <a:cs typeface="Arial"/>
              </a:rPr>
              <a:t>.</a:t>
            </a:r>
            <a:endParaRPr lang="en-US" sz="1600">
              <a:solidFill>
                <a:schemeClr val="bg1"/>
              </a:solidFill>
              <a:latin typeface="Aptos"/>
              <a:cs typeface="Arial"/>
            </a:endParaRPr>
          </a:p>
          <a:p>
            <a:endParaRPr lang="en-GB" sz="1700" i="0">
              <a:solidFill>
                <a:schemeClr val="bg1"/>
              </a:solidFill>
              <a:effectLst/>
            </a:endParaRPr>
          </a:p>
          <a:p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ymateb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a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myfyrio</a:t>
            </a:r>
            <a:r>
              <a:rPr lang="en-GB" sz="1600" i="0" dirty="0">
                <a:solidFill>
                  <a:schemeClr val="bg1"/>
                </a:solidFill>
                <a:latin typeface="Aptos"/>
                <a:cs typeface="Arial"/>
              </a:rPr>
              <a:t>,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fel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i="0" dirty="0">
                <a:solidFill>
                  <a:schemeClr val="bg1"/>
                </a:solidFill>
                <a:latin typeface="Aptos"/>
                <a:cs typeface="Arial"/>
              </a:rPr>
              <a:t>artist 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ac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fel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cynulleidfa</a:t>
            </a:r>
            <a:r>
              <a:rPr lang="en-GB" sz="1600" i="0" dirty="0">
                <a:solidFill>
                  <a:schemeClr val="bg1"/>
                </a:solidFill>
                <a:latin typeface="Aptos"/>
                <a:cs typeface="Arial"/>
              </a:rPr>
              <a:t>,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rhan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hanfodol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o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ddysgu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celfyddydau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mynegiannol</a:t>
            </a:r>
            <a:r>
              <a:rPr lang="en-GB" sz="1600" i="0" dirty="0">
                <a:solidFill>
                  <a:schemeClr val="bg1"/>
                </a:solidFill>
                <a:latin typeface="Aptos"/>
                <a:cs typeface="Arial"/>
              </a:rPr>
              <a:t>.</a:t>
            </a:r>
            <a:endParaRPr lang="en-GB" sz="1600" dirty="0">
              <a:solidFill>
                <a:schemeClr val="bg1"/>
              </a:solidFill>
              <a:latin typeface="Aptos"/>
              <a:cs typeface="Arial"/>
            </a:endParaRPr>
          </a:p>
          <a:p>
            <a:endParaRPr lang="en-GB" sz="1700" i="0">
              <a:solidFill>
                <a:schemeClr val="bg1"/>
              </a:solidFill>
              <a:effectLst/>
            </a:endParaRPr>
          </a:p>
          <a:p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creu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cyfuno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sgiliau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a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gwybodaeth</a:t>
            </a:r>
            <a:r>
              <a:rPr lang="en-GB" sz="1600" i="0" dirty="0">
                <a:solidFill>
                  <a:schemeClr val="bg1"/>
                </a:solidFill>
                <a:latin typeface="Aptos"/>
                <a:cs typeface="Arial"/>
              </a:rPr>
              <a:t>,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gan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dynnu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ar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synhwyrau</a:t>
            </a:r>
            <a:r>
              <a:rPr lang="en-GB" sz="1600" i="0" dirty="0">
                <a:solidFill>
                  <a:schemeClr val="bg1"/>
                </a:solidFill>
                <a:latin typeface="Aptos"/>
                <a:cs typeface="Arial"/>
              </a:rPr>
              <a:t>,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ysbrydoliaeth</a:t>
            </a:r>
            <a:r>
              <a:rPr lang="en-GB" sz="1600" dirty="0">
                <a:solidFill>
                  <a:schemeClr val="bg1"/>
                </a:solidFill>
                <a:latin typeface="Aptos"/>
                <a:cs typeface="Arial"/>
              </a:rPr>
              <a:t> a </a:t>
            </a:r>
            <a:r>
              <a:rPr lang="en-GB" sz="1600" dirty="0" err="1">
                <a:solidFill>
                  <a:schemeClr val="bg1"/>
                </a:solidFill>
                <a:latin typeface="Aptos"/>
                <a:cs typeface="Arial"/>
              </a:rPr>
              <a:t>dychymyg</a:t>
            </a:r>
            <a:r>
              <a:rPr lang="en-GB" sz="1600" i="0" dirty="0">
                <a:solidFill>
                  <a:schemeClr val="bg1"/>
                </a:solidFill>
                <a:latin typeface="Aptos"/>
                <a:cs typeface="Arial"/>
              </a:rPr>
              <a:t>.</a:t>
            </a:r>
            <a:endParaRPr lang="en-GB" sz="1600" dirty="0">
              <a:solidFill>
                <a:schemeClr val="bg1"/>
              </a:solidFill>
              <a:latin typeface="Aptos"/>
              <a:cs typeface="Arial"/>
            </a:endParaRPr>
          </a:p>
          <a:p>
            <a:endParaRPr lang="en-GB" sz="1700" i="0" dirty="0">
              <a:solidFill>
                <a:schemeClr val="bg1"/>
              </a:solidFill>
              <a:effectLst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 descr="Image result for creative">
            <a:extLst>
              <a:ext uri="{FF2B5EF4-FFF2-40B4-BE49-F238E27FC236}">
                <a16:creationId xmlns:a16="http://schemas.microsoft.com/office/drawing/2014/main" id="{95E41E8B-70CE-4E18-50B3-8E221D6F8F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62"/>
          <a:stretch/>
        </p:blipFill>
        <p:spPr bwMode="auto">
          <a:xfrm>
            <a:off x="6525453" y="170366"/>
            <a:ext cx="5666547" cy="6517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735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celebration">
            <a:extLst>
              <a:ext uri="{FF2B5EF4-FFF2-40B4-BE49-F238E27FC236}">
                <a16:creationId xmlns:a16="http://schemas.microsoft.com/office/drawing/2014/main" id="{39473F5D-7888-3E10-6BB9-BDE0009C09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25" r="21270" b="-1"/>
          <a:stretch/>
        </p:blipFill>
        <p:spPr bwMode="auto">
          <a:xfrm>
            <a:off x="3522468" y="10"/>
            <a:ext cx="866953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C3C12B-836A-1AF5-74D6-FCCC10B49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Take a topic…    </a:t>
            </a:r>
            <a:r>
              <a:rPr lang="en-GB" sz="2800" dirty="0" err="1">
                <a:solidFill>
                  <a:schemeClr val="bg1"/>
                </a:solidFill>
              </a:rPr>
              <a:t>Pwnc</a:t>
            </a:r>
            <a:r>
              <a:rPr lang="en-GB" sz="2800" dirty="0">
                <a:solidFill>
                  <a:schemeClr val="bg1"/>
                </a:solidFill>
              </a:rPr>
              <a:t>...</a:t>
            </a:r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B129A-F618-938D-1CF8-D2F20EF67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>
                <a:solidFill>
                  <a:schemeClr val="bg1"/>
                </a:solidFill>
              </a:rPr>
              <a:t>Celebrations</a:t>
            </a:r>
          </a:p>
          <a:p>
            <a:pPr marL="0" indent="0">
              <a:buNone/>
            </a:pPr>
            <a:r>
              <a:rPr lang="en-GB" sz="3200" err="1">
                <a:solidFill>
                  <a:schemeClr val="bg1"/>
                </a:solidFill>
              </a:rPr>
              <a:t>Dathliadau</a:t>
            </a:r>
            <a:endParaRPr lang="en-GB" sz="320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0328D6-6A22-ABFF-C494-58B33B3B181D}"/>
              </a:ext>
            </a:extLst>
          </p:cNvPr>
          <p:cNvSpPr txBox="1"/>
          <p:nvPr/>
        </p:nvSpPr>
        <p:spPr>
          <a:xfrm>
            <a:off x="528034" y="4179193"/>
            <a:ext cx="3881056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Your Ideas…</a:t>
            </a:r>
          </a:p>
          <a:p>
            <a:r>
              <a:rPr lang="en-GB" sz="2000" b="1">
                <a:solidFill>
                  <a:schemeClr val="bg1"/>
                </a:solidFill>
              </a:rPr>
              <a:t>	</a:t>
            </a:r>
          </a:p>
          <a:p>
            <a:r>
              <a:rPr lang="en-GB" sz="2000" err="1">
                <a:solidFill>
                  <a:schemeClr val="bg1"/>
                </a:solidFill>
              </a:rPr>
              <a:t>Eich</a:t>
            </a:r>
            <a:r>
              <a:rPr lang="en-GB" sz="2000">
                <a:solidFill>
                  <a:schemeClr val="bg1"/>
                </a:solidFill>
              </a:rPr>
              <a:t> </a:t>
            </a:r>
            <a:r>
              <a:rPr lang="en-GB" sz="2000" err="1">
                <a:solidFill>
                  <a:schemeClr val="bg1"/>
                </a:solidFill>
              </a:rPr>
              <a:t>syniadau</a:t>
            </a:r>
            <a:r>
              <a:rPr lang="en-GB" sz="2000">
                <a:solidFill>
                  <a:schemeClr val="bg1"/>
                </a:solidFill>
              </a:rPr>
              <a:t> chi…</a:t>
            </a: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  <a:hlinkClick r:id="rId3"/>
              </a:rPr>
              <a:t>https://padlet.com/sharonstacesmith/expressive-arts-celebrations-o8nsjhf824wvlhbq</a:t>
            </a:r>
            <a:endParaRPr lang="en-GB" sz="1600">
              <a:solidFill>
                <a:schemeClr val="bg1"/>
              </a:solidFill>
            </a:endParaRPr>
          </a:p>
          <a:p>
            <a:endParaRPr lang="en-GB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938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rework effect">
            <a:extLst>
              <a:ext uri="{FF2B5EF4-FFF2-40B4-BE49-F238E27FC236}">
                <a16:creationId xmlns:a16="http://schemas.microsoft.com/office/drawing/2014/main" id="{C31A4DC4-3CFF-CC3E-2A97-0233D5F9D9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81F849-0263-86A8-3304-E84BE4CEA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Creativity in action…?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CA7A57-9ED7-2AED-0837-B827EAD729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25" t="39428" r="54786" b="20000"/>
          <a:stretch/>
        </p:blipFill>
        <p:spPr>
          <a:xfrm>
            <a:off x="1839431" y="1733107"/>
            <a:ext cx="7960109" cy="4588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822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2982F-79DD-5DAC-6BDC-585A0B21F6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ireworks exploding in the night sky">
            <a:extLst>
              <a:ext uri="{FF2B5EF4-FFF2-40B4-BE49-F238E27FC236}">
                <a16:creationId xmlns:a16="http://schemas.microsoft.com/office/drawing/2014/main" id="{D290F4EE-E8FC-8394-D132-20D3961136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4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0FAE11-E6A2-9561-B2DD-2D180AA43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219" y="1052236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Take a topic…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err="1">
                <a:solidFill>
                  <a:schemeClr val="bg1"/>
                </a:solidFill>
              </a:rPr>
              <a:t>Pwnc</a:t>
            </a:r>
            <a:r>
              <a:rPr lang="en-GB" dirty="0">
                <a:solidFill>
                  <a:schemeClr val="bg1"/>
                </a:solidFill>
              </a:rPr>
              <a:t>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B3DE6-88C7-DC8B-EDC9-0E8D9E46D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268" y="2945621"/>
            <a:ext cx="3118945" cy="804589"/>
          </a:xfrm>
        </p:spPr>
        <p:txBody>
          <a:bodyPr>
            <a:normAutofit fontScale="77500" lnSpcReduction="20000"/>
          </a:bodyPr>
          <a:lstStyle/>
          <a:p>
            <a:r>
              <a:rPr lang="en-GB" sz="3600">
                <a:solidFill>
                  <a:schemeClr val="bg1"/>
                </a:solidFill>
              </a:rPr>
              <a:t>Celebrations</a:t>
            </a:r>
          </a:p>
          <a:p>
            <a:r>
              <a:rPr lang="en-GB" sz="3100" err="1">
                <a:solidFill>
                  <a:schemeClr val="bg1"/>
                </a:solidFill>
              </a:rPr>
              <a:t>Dathliadau</a:t>
            </a:r>
            <a:endParaRPr lang="en-GB" sz="3100">
              <a:solidFill>
                <a:schemeClr val="bg1"/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E85023A-10D0-FF4A-BAFA-E93A6097570F}"/>
              </a:ext>
            </a:extLst>
          </p:cNvPr>
          <p:cNvSpPr txBox="1">
            <a:spLocks/>
          </p:cNvSpPr>
          <p:nvPr/>
        </p:nvSpPr>
        <p:spPr>
          <a:xfrm>
            <a:off x="1592392" y="4161406"/>
            <a:ext cx="2908738" cy="8939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>
                <a:solidFill>
                  <a:schemeClr val="bg1"/>
                </a:solidFill>
              </a:rPr>
              <a:t>Fireworks</a:t>
            </a:r>
          </a:p>
          <a:p>
            <a:r>
              <a:rPr lang="en-GB" sz="2400">
                <a:solidFill>
                  <a:schemeClr val="bg1"/>
                </a:solidFill>
              </a:rPr>
              <a:t>Tan </a:t>
            </a:r>
            <a:r>
              <a:rPr lang="en-GB" sz="2400" err="1">
                <a:solidFill>
                  <a:schemeClr val="bg1"/>
                </a:solidFill>
              </a:rPr>
              <a:t>gwyllt</a:t>
            </a:r>
            <a:endParaRPr lang="en-GB" sz="2400">
              <a:solidFill>
                <a:schemeClr val="bg1"/>
              </a:solidFill>
            </a:endParaRPr>
          </a:p>
          <a:p>
            <a:endParaRPr lang="en-GB" sz="3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7009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3D52D-99DA-8CFB-1A74-FC7C57EE1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73" y="304800"/>
            <a:ext cx="3157914" cy="5831741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Aptos" panose="020B0004020202020204" pitchFamily="34" charset="0"/>
              </a:rPr>
              <a:t>Discipline-specific considerations</a:t>
            </a:r>
            <a:br>
              <a:rPr lang="en-GB" sz="3200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GB" sz="2800" err="1">
                <a:solidFill>
                  <a:schemeClr val="bg1"/>
                </a:solidFill>
                <a:latin typeface="Aptos" panose="020B0004020202020204" pitchFamily="34" charset="0"/>
              </a:rPr>
              <a:t>Ystyriaethau</a:t>
            </a:r>
            <a:r>
              <a:rPr lang="en-GB" sz="2800">
                <a:solidFill>
                  <a:schemeClr val="bg1"/>
                </a:solidFill>
                <a:latin typeface="Aptos" panose="020B0004020202020204" pitchFamily="34" charset="0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ptos" panose="020B0004020202020204" pitchFamily="34" charset="0"/>
              </a:rPr>
              <a:t>sy’n</a:t>
            </a:r>
            <a:r>
              <a:rPr lang="en-GB" sz="2800">
                <a:solidFill>
                  <a:schemeClr val="bg1"/>
                </a:solidFill>
                <a:latin typeface="Aptos" panose="020B0004020202020204" pitchFamily="34" charset="0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ptos" panose="020B0004020202020204" pitchFamily="34" charset="0"/>
              </a:rPr>
              <a:t>benodol</a:t>
            </a:r>
            <a:r>
              <a:rPr lang="en-GB" sz="2800">
                <a:solidFill>
                  <a:schemeClr val="bg1"/>
                </a:solidFill>
                <a:latin typeface="Aptos" panose="020B0004020202020204" pitchFamily="34" charset="0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ptos" panose="020B0004020202020204" pitchFamily="34" charset="0"/>
              </a:rPr>
              <a:t>i</a:t>
            </a:r>
            <a:r>
              <a:rPr lang="en-GB" sz="2800">
                <a:solidFill>
                  <a:schemeClr val="bg1"/>
                </a:solidFill>
                <a:latin typeface="Aptos" panose="020B0004020202020204" pitchFamily="34" charset="0"/>
              </a:rPr>
              <a:t> </a:t>
            </a:r>
            <a:r>
              <a:rPr lang="en-GB" sz="2800" err="1">
                <a:solidFill>
                  <a:schemeClr val="bg1"/>
                </a:solidFill>
                <a:latin typeface="Aptos" panose="020B0004020202020204" pitchFamily="34" charset="0"/>
              </a:rPr>
              <a:t>ddisgyblaethau</a:t>
            </a:r>
            <a:br>
              <a:rPr lang="en-GB" sz="2800">
                <a:solidFill>
                  <a:schemeClr val="bg1"/>
                </a:solidFill>
                <a:latin typeface="Aptos" panose="020B0004020202020204" pitchFamily="34" charset="0"/>
              </a:rPr>
            </a:br>
            <a:br>
              <a:rPr lang="en-GB" sz="2800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Expressive Arts: Designing your curriculum - Hwb (</a:t>
            </a:r>
            <a:r>
              <a:rPr lang="en-GB" sz="1200" err="1">
                <a:solidFill>
                  <a:schemeClr val="accent1">
                    <a:lumMod val="20000"/>
                    <a:lumOff val="8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b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 </a:t>
            </a:r>
            <a:r>
              <a:rPr lang="en-GB" sz="1200" err="1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Celfyddydau</a:t>
            </a:r>
            <a: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200" err="1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Mynegiannol</a:t>
            </a:r>
            <a: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</a:t>
            </a:r>
            <a:r>
              <a:rPr lang="en-GB" sz="1200" err="1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Cynllunio</a:t>
            </a:r>
            <a: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200" err="1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eich</a:t>
            </a:r>
            <a: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200" err="1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cwricwlwm</a:t>
            </a:r>
            <a: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- Hwb (</a:t>
            </a:r>
            <a:r>
              <a:rPr lang="en-GB" sz="1200" err="1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gov.wales</a:t>
            </a:r>
            <a: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br>
              <a:rPr lang="en-GB" sz="120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br>
              <a:rPr lang="en-GB" sz="3200">
                <a:solidFill>
                  <a:schemeClr val="bg1"/>
                </a:solidFill>
                <a:latin typeface="Aptos" panose="020B0004020202020204" pitchFamily="34" charset="0"/>
              </a:rPr>
            </a:br>
            <a:r>
              <a:rPr lang="en-GB" sz="3200" b="1">
                <a:solidFill>
                  <a:schemeClr val="bg1"/>
                </a:solidFill>
                <a:latin typeface="Aptos" panose="020B0004020202020204" pitchFamily="34" charset="0"/>
              </a:rPr>
              <a:t>Music </a:t>
            </a:r>
            <a:r>
              <a:rPr lang="en-GB" sz="3200" err="1">
                <a:solidFill>
                  <a:schemeClr val="bg1"/>
                </a:solidFill>
                <a:latin typeface="Aptos" panose="020B0004020202020204" pitchFamily="34" charset="0"/>
              </a:rPr>
              <a:t>Cerddoriaeth</a:t>
            </a:r>
            <a:endParaRPr lang="en-GB" sz="320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EA50A35-D730-5C7B-8BEC-A653DDD66B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447870"/>
              </p:ext>
            </p:extLst>
          </p:nvPr>
        </p:nvGraphicFramePr>
        <p:xfrm>
          <a:off x="3382380" y="86909"/>
          <a:ext cx="8696247" cy="6684182"/>
        </p:xfrm>
        <a:graphic>
          <a:graphicData uri="http://schemas.openxmlformats.org/drawingml/2006/table">
            <a:tbl>
              <a:tblPr firstRow="1" firstCol="1" bandRow="1">
                <a:tableStyleId>{5DA37D80-6434-44D0-A028-1B22A696006F}</a:tableStyleId>
              </a:tblPr>
              <a:tblGrid>
                <a:gridCol w="2898429">
                  <a:extLst>
                    <a:ext uri="{9D8B030D-6E8A-4147-A177-3AD203B41FA5}">
                      <a16:colId xmlns:a16="http://schemas.microsoft.com/office/drawing/2014/main" val="800424565"/>
                    </a:ext>
                  </a:extLst>
                </a:gridCol>
                <a:gridCol w="2898429">
                  <a:extLst>
                    <a:ext uri="{9D8B030D-6E8A-4147-A177-3AD203B41FA5}">
                      <a16:colId xmlns:a16="http://schemas.microsoft.com/office/drawing/2014/main" val="1643794636"/>
                    </a:ext>
                  </a:extLst>
                </a:gridCol>
                <a:gridCol w="2899389">
                  <a:extLst>
                    <a:ext uri="{9D8B030D-6E8A-4147-A177-3AD203B41FA5}">
                      <a16:colId xmlns:a16="http://schemas.microsoft.com/office/drawing/2014/main" val="2305231282"/>
                    </a:ext>
                  </a:extLst>
                </a:gridCol>
              </a:tblGrid>
              <a:tr h="1711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kern="100">
                          <a:effectLst/>
                        </a:rPr>
                        <a:t>Elements / </a:t>
                      </a:r>
                      <a:r>
                        <a:rPr lang="en-GB" sz="1000" b="1" kern="100" err="1">
                          <a:effectLst/>
                        </a:rPr>
                        <a:t>Elfen</a:t>
                      </a:r>
                      <a:endParaRPr lang="en-GB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kern="100">
                          <a:effectLst/>
                        </a:rPr>
                        <a:t>Form / </a:t>
                      </a:r>
                      <a:r>
                        <a:rPr lang="en-GB" sz="1000" b="1" kern="100" err="1">
                          <a:effectLst/>
                        </a:rPr>
                        <a:t>Ffurf</a:t>
                      </a:r>
                      <a:endParaRPr lang="en-GB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kern="100">
                          <a:effectLst/>
                        </a:rPr>
                        <a:t>Audio Visual, Taking part / </a:t>
                      </a:r>
                      <a:r>
                        <a:rPr lang="en-GB" sz="1000" b="1" kern="100" err="1">
                          <a:effectLst/>
                        </a:rPr>
                        <a:t>Perfformio</a:t>
                      </a:r>
                      <a:endParaRPr lang="en-GB" sz="10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extLst>
                  <a:ext uri="{0D108BD9-81ED-4DB2-BD59-A6C34878D82A}">
                    <a16:rowId xmlns:a16="http://schemas.microsoft.com/office/drawing/2014/main" val="3939088433"/>
                  </a:ext>
                </a:extLst>
              </a:tr>
              <a:tr h="11736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Pitch / </a:t>
                      </a:r>
                      <a:r>
                        <a:rPr lang="en-GB" sz="1000" kern="100" err="1">
                          <a:effectLst/>
                        </a:rPr>
                        <a:t>Traw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Binary / </a:t>
                      </a:r>
                      <a:r>
                        <a:rPr lang="en-GB" sz="1000" kern="100" err="1">
                          <a:effectLst/>
                        </a:rPr>
                        <a:t>Dwyran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Performing/ </a:t>
                      </a:r>
                      <a:r>
                        <a:rPr lang="en-GB" sz="1000" kern="100" err="1">
                          <a:effectLst/>
                        </a:rPr>
                        <a:t>Perfformio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Vocal / </a:t>
                      </a:r>
                      <a:r>
                        <a:rPr lang="en-GB" sz="1000" kern="100" err="1">
                          <a:effectLst/>
                        </a:rPr>
                        <a:t>gan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r>
                        <a:rPr lang="en-GB" sz="1000" kern="100" err="1">
                          <a:effectLst/>
                        </a:rPr>
                        <a:t>gynnwys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r>
                        <a:rPr lang="en-GB" sz="1000" kern="100" err="1">
                          <a:effectLst/>
                        </a:rPr>
                        <a:t>lleisiol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Instrumental / </a:t>
                      </a:r>
                      <a:r>
                        <a:rPr lang="en-GB" sz="1000" kern="100" err="1">
                          <a:effectLst/>
                        </a:rPr>
                        <a:t>offerynnol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technology / </a:t>
                      </a:r>
                      <a:r>
                        <a:rPr lang="en-GB" sz="1000" kern="100" err="1">
                          <a:effectLst/>
                        </a:rPr>
                        <a:t>technoloeg</a:t>
                      </a:r>
                      <a:endParaRPr lang="en-GB" sz="1000" kern="100">
                        <a:effectLst/>
                      </a:endParaRPr>
                    </a:p>
                    <a:p>
                      <a:pPr marL="457200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- DJ</a:t>
                      </a:r>
                    </a:p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extLst>
                  <a:ext uri="{0D108BD9-81ED-4DB2-BD59-A6C34878D82A}">
                    <a16:rowId xmlns:a16="http://schemas.microsoft.com/office/drawing/2014/main" val="2728454348"/>
                  </a:ext>
                </a:extLst>
              </a:tr>
              <a:tr h="16572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Melody / Alaw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 err="1">
                          <a:effectLst/>
                        </a:rPr>
                        <a:t>Ternay</a:t>
                      </a:r>
                      <a:r>
                        <a:rPr lang="en-GB" sz="1000" kern="100">
                          <a:effectLst/>
                        </a:rPr>
                        <a:t> / </a:t>
                      </a:r>
                      <a:r>
                        <a:rPr lang="en-GB" sz="1000" kern="100" err="1">
                          <a:effectLst/>
                        </a:rPr>
                        <a:t>Teiran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Improvising and Composition / </a:t>
                      </a:r>
                      <a:r>
                        <a:rPr lang="en-GB" sz="1000" kern="100" err="1">
                          <a:effectLst/>
                        </a:rPr>
                        <a:t>Byrfyfyrio</a:t>
                      </a:r>
                      <a:r>
                        <a:rPr lang="en-GB" sz="1000" kern="100">
                          <a:effectLst/>
                        </a:rPr>
                        <a:t> a </a:t>
                      </a:r>
                      <a:r>
                        <a:rPr lang="en-GB" sz="1000" kern="100" err="1">
                          <a:effectLst/>
                        </a:rPr>
                        <a:t>chyfansoddi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Vocal / </a:t>
                      </a:r>
                      <a:r>
                        <a:rPr lang="en-GB" sz="1000" kern="100" err="1">
                          <a:effectLst/>
                        </a:rPr>
                        <a:t>gan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r>
                        <a:rPr lang="en-GB" sz="1000" kern="100" err="1">
                          <a:effectLst/>
                        </a:rPr>
                        <a:t>gynnwys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r>
                        <a:rPr lang="en-GB" sz="1000" kern="100" err="1">
                          <a:effectLst/>
                        </a:rPr>
                        <a:t>lleision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Instrumental / </a:t>
                      </a:r>
                      <a:r>
                        <a:rPr lang="en-GB" sz="1000" kern="100" err="1">
                          <a:effectLst/>
                        </a:rPr>
                        <a:t>offerynnol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Acoustic / </a:t>
                      </a:r>
                      <a:r>
                        <a:rPr lang="en-GB" sz="1000" kern="100" err="1">
                          <a:effectLst/>
                        </a:rPr>
                        <a:t>acwstig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Electric / </a:t>
                      </a:r>
                      <a:r>
                        <a:rPr lang="en-GB" sz="1000" kern="100" err="1">
                          <a:effectLst/>
                        </a:rPr>
                        <a:t>trydanol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Digital / </a:t>
                      </a:r>
                      <a:r>
                        <a:rPr lang="en-GB" sz="1000" kern="100" err="1">
                          <a:effectLst/>
                        </a:rPr>
                        <a:t>digidol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editing &amp; production / </a:t>
                      </a:r>
                      <a:r>
                        <a:rPr lang="en-GB" sz="1000" kern="100" err="1">
                          <a:effectLst/>
                        </a:rPr>
                        <a:t>golygu</a:t>
                      </a:r>
                      <a:r>
                        <a:rPr lang="en-GB" sz="1000" kern="100">
                          <a:effectLst/>
                        </a:rPr>
                        <a:t> &amp; </a:t>
                      </a:r>
                      <a:r>
                        <a:rPr lang="en-GB" sz="1000" kern="100" err="1">
                          <a:effectLst/>
                        </a:rPr>
                        <a:t>cynhyrchu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extLst>
                  <a:ext uri="{0D108BD9-81ED-4DB2-BD59-A6C34878D82A}">
                    <a16:rowId xmlns:a16="http://schemas.microsoft.com/office/drawing/2014/main" val="555998259"/>
                  </a:ext>
                </a:extLst>
              </a:tr>
              <a:tr h="11736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Dynamics / </a:t>
                      </a:r>
                      <a:r>
                        <a:rPr lang="en-GB" sz="1000" kern="100" err="1">
                          <a:effectLst/>
                        </a:rPr>
                        <a:t>Dynameg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Rondo 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Listening – range of forms, styles and genres across time / </a:t>
                      </a:r>
                      <a:r>
                        <a:rPr lang="en-GB" sz="1000" kern="100" err="1">
                          <a:effectLst/>
                        </a:rPr>
                        <a:t>Gwrando</a:t>
                      </a:r>
                      <a:r>
                        <a:rPr lang="en-GB" sz="1000" kern="100">
                          <a:effectLst/>
                        </a:rPr>
                        <a:t> (o </a:t>
                      </a:r>
                      <a:r>
                        <a:rPr lang="en-GB" sz="1000" kern="100" err="1">
                          <a:effectLst/>
                        </a:rPr>
                        <a:t>ffurfia</a:t>
                      </a:r>
                      <a:r>
                        <a:rPr lang="en-GB" sz="1000" kern="100">
                          <a:effectLst/>
                        </a:rPr>
                        <a:t> ac </a:t>
                      </a:r>
                      <a:r>
                        <a:rPr lang="en-GB" sz="1000" kern="100" err="1">
                          <a:effectLst/>
                        </a:rPr>
                        <a:t>arddulliau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r>
                        <a:rPr lang="en-GB" sz="1000" kern="100" err="1">
                          <a:effectLst/>
                        </a:rPr>
                        <a:t>cerddorol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r>
                        <a:rPr lang="en-GB" sz="1000" kern="100" err="1">
                          <a:effectLst/>
                        </a:rPr>
                        <a:t>ar</a:t>
                      </a:r>
                      <a:r>
                        <a:rPr lang="en-GB" sz="1000" kern="100">
                          <a:effectLst/>
                        </a:rPr>
                        <a:t> draws genres a </a:t>
                      </a:r>
                      <a:r>
                        <a:rPr lang="en-GB" sz="1000" kern="100" err="1">
                          <a:effectLst/>
                        </a:rPr>
                        <a:t>chyfnodau</a:t>
                      </a:r>
                      <a:r>
                        <a:rPr lang="en-GB" sz="1000" kern="100">
                          <a:effectLst/>
                        </a:rPr>
                        <a:t> o </a:t>
                      </a:r>
                      <a:r>
                        <a:rPr lang="en-GB" sz="1000" kern="100" err="1">
                          <a:effectLst/>
                        </a:rPr>
                        <a:t>amser</a:t>
                      </a:r>
                      <a:r>
                        <a:rPr lang="en-GB" sz="1000" kern="100">
                          <a:effectLst/>
                        </a:rPr>
                        <a:t>)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Analysing / </a:t>
                      </a:r>
                      <a:r>
                        <a:rPr lang="en-GB" sz="1000" kern="100" err="1">
                          <a:effectLst/>
                        </a:rPr>
                        <a:t>gynnwys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r>
                        <a:rPr lang="en-GB" sz="1000" kern="100" err="1">
                          <a:effectLst/>
                        </a:rPr>
                        <a:t>dadansoddi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Evaluation / </a:t>
                      </a:r>
                      <a:r>
                        <a:rPr lang="en-GB" sz="1000" kern="100" err="1">
                          <a:effectLst/>
                        </a:rPr>
                        <a:t>gwerthuso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Appreciating / </a:t>
                      </a:r>
                      <a:r>
                        <a:rPr lang="en-GB" sz="1000" kern="100" err="1">
                          <a:effectLst/>
                        </a:rPr>
                        <a:t>gwerthfawrogi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extLst>
                  <a:ext uri="{0D108BD9-81ED-4DB2-BD59-A6C34878D82A}">
                    <a16:rowId xmlns:a16="http://schemas.microsoft.com/office/drawing/2014/main" val="2163944194"/>
                  </a:ext>
                </a:extLst>
              </a:tr>
              <a:tr h="168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Texture / </a:t>
                      </a:r>
                      <a:r>
                        <a:rPr lang="en-GB" sz="1000" kern="100" err="1">
                          <a:effectLst/>
                        </a:rPr>
                        <a:t>Gwead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Round / Ton </a:t>
                      </a:r>
                      <a:r>
                        <a:rPr lang="en-GB" sz="1000" kern="100" err="1">
                          <a:effectLst/>
                        </a:rPr>
                        <a:t>gron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rowSpan="6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extLst>
                  <a:ext uri="{0D108BD9-81ED-4DB2-BD59-A6C34878D82A}">
                    <a16:rowId xmlns:a16="http://schemas.microsoft.com/office/drawing/2014/main" val="480979178"/>
                  </a:ext>
                </a:extLst>
              </a:tr>
              <a:tr h="168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Tempo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Minuet and Trio / </a:t>
                      </a:r>
                      <a:r>
                        <a:rPr lang="en-GB" sz="1000" kern="100" err="1">
                          <a:effectLst/>
                        </a:rPr>
                        <a:t>Miniwet</a:t>
                      </a:r>
                      <a:r>
                        <a:rPr lang="en-GB" sz="1000" kern="100">
                          <a:effectLst/>
                        </a:rPr>
                        <a:t> a </a:t>
                      </a:r>
                      <a:r>
                        <a:rPr lang="en-GB" sz="1000" kern="100" err="1">
                          <a:effectLst/>
                        </a:rPr>
                        <a:t>thrio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486202"/>
                  </a:ext>
                </a:extLst>
              </a:tr>
              <a:tr h="168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Timbre / </a:t>
                      </a:r>
                      <a:r>
                        <a:rPr lang="en-GB" sz="1000" kern="100" err="1">
                          <a:effectLst/>
                        </a:rPr>
                        <a:t>Ansawdd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Strophic / </a:t>
                      </a:r>
                      <a:r>
                        <a:rPr lang="en-GB" sz="1000" kern="100" err="1">
                          <a:effectLst/>
                        </a:rPr>
                        <a:t>Stroffig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2677308"/>
                  </a:ext>
                </a:extLst>
              </a:tr>
              <a:tr h="168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Rhythm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Theme and Variation / Thema ac </a:t>
                      </a:r>
                      <a:r>
                        <a:rPr lang="en-GB" sz="1000" kern="100" err="1">
                          <a:effectLst/>
                        </a:rPr>
                        <a:t>amrywiadau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6883274"/>
                  </a:ext>
                </a:extLst>
              </a:tr>
              <a:tr h="168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Metre </a:t>
                      </a:r>
                      <a:r>
                        <a:rPr lang="en-GB" sz="1000" kern="100" err="1">
                          <a:effectLst/>
                        </a:rPr>
                        <a:t>Mydr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Through-composed / </a:t>
                      </a:r>
                      <a:r>
                        <a:rPr lang="en-GB" sz="1000" kern="100" err="1">
                          <a:effectLst/>
                        </a:rPr>
                        <a:t>Cyfansoddi</a:t>
                      </a:r>
                      <a:r>
                        <a:rPr lang="en-GB" sz="1000" kern="100">
                          <a:effectLst/>
                        </a:rPr>
                        <a:t> di-</a:t>
                      </a:r>
                      <a:r>
                        <a:rPr lang="en-GB" sz="1000" kern="100" err="1">
                          <a:effectLst/>
                        </a:rPr>
                        <a:t>dor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098401"/>
                  </a:ext>
                </a:extLst>
              </a:tr>
              <a:tr h="168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Form and Structure / </a:t>
                      </a:r>
                      <a:r>
                        <a:rPr lang="en-GB" sz="1000" kern="100" err="1">
                          <a:effectLst/>
                        </a:rPr>
                        <a:t>Ffurf</a:t>
                      </a:r>
                      <a:r>
                        <a:rPr lang="en-GB" sz="1000" kern="100">
                          <a:effectLst/>
                        </a:rPr>
                        <a:t> a </a:t>
                      </a:r>
                      <a:r>
                        <a:rPr lang="en-GB" sz="1000" kern="100" err="1">
                          <a:effectLst/>
                        </a:rPr>
                        <a:t>sSrwythur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Sonata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4385246"/>
                  </a:ext>
                </a:extLst>
              </a:tr>
              <a:tr h="168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Tonality / </a:t>
                      </a:r>
                      <a:r>
                        <a:rPr lang="en-GB" sz="1000" kern="100" err="1">
                          <a:effectLst/>
                        </a:rPr>
                        <a:t>Cyweiredd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rowSpan="4"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rowSpan="4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7439199"/>
                  </a:ext>
                </a:extLst>
              </a:tr>
              <a:tr h="82566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Musical devices / </a:t>
                      </a:r>
                      <a:r>
                        <a:rPr lang="en-GB" sz="1000" kern="100" err="1">
                          <a:effectLst/>
                        </a:rPr>
                        <a:t>Dyfeisiau</a:t>
                      </a:r>
                      <a:r>
                        <a:rPr lang="en-GB" sz="1000" kern="100">
                          <a:effectLst/>
                        </a:rPr>
                        <a:t> </a:t>
                      </a:r>
                      <a:r>
                        <a:rPr lang="en-GB" sz="1000" kern="100" err="1">
                          <a:effectLst/>
                        </a:rPr>
                        <a:t>Cefddorol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Repetition / </a:t>
                      </a:r>
                      <a:r>
                        <a:rPr lang="en-GB" sz="1000" kern="100" err="1">
                          <a:effectLst/>
                        </a:rPr>
                        <a:t>ailadrodd</a:t>
                      </a:r>
                      <a:endParaRPr lang="en-GB" sz="1000" kern="1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Ostinato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Wingdings" panose="05000000000000000000" pitchFamily="2" charset="2"/>
                        <a:buChar char=""/>
                      </a:pPr>
                      <a:r>
                        <a:rPr lang="en-GB" sz="1000" kern="100">
                          <a:effectLst/>
                        </a:rPr>
                        <a:t>Sequence / </a:t>
                      </a:r>
                      <a:r>
                        <a:rPr lang="en-GB" sz="1000" kern="100" err="1">
                          <a:effectLst/>
                        </a:rPr>
                        <a:t>Dilyniant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203250"/>
                  </a:ext>
                </a:extLst>
              </a:tr>
              <a:tr h="168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kern="100">
                          <a:effectLst/>
                        </a:rPr>
                        <a:t>Harmony / Harmoni</a:t>
                      </a:r>
                      <a:endParaRPr lang="en-GB" sz="1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918" marR="48918" marT="0" marB="0"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0689120"/>
                  </a:ext>
                </a:extLst>
              </a:tr>
              <a:tr h="16808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48918" marR="48918" marT="0" marB="0"/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5362113"/>
                  </a:ext>
                </a:extLst>
              </a:tr>
            </a:tbl>
          </a:graphicData>
        </a:graphic>
      </p:graphicFrame>
      <p:pic>
        <p:nvPicPr>
          <p:cNvPr id="11" name="Content Placeholder 10" descr="Image result for creative">
            <a:extLst>
              <a:ext uri="{FF2B5EF4-FFF2-40B4-BE49-F238E27FC236}">
                <a16:creationId xmlns:a16="http://schemas.microsoft.com/office/drawing/2014/main" id="{ACD2A59D-0F02-142D-5A05-40724C7356B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6357" y="4392473"/>
            <a:ext cx="1993951" cy="231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5998993E-9419-7FBC-2DAC-1B5A37C5A595}"/>
                  </a:ext>
                </a:extLst>
              </p14:cNvPr>
              <p14:cNvContentPartPr/>
              <p14:nvPr/>
            </p14:nvContentPartPr>
            <p14:xfrm>
              <a:off x="9058854" y="15352"/>
              <a:ext cx="2110680" cy="1215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5998993E-9419-7FBC-2DAC-1B5A37C5A59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004863" y="-92616"/>
                <a:ext cx="2218302" cy="143093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34E50AF9-D69C-8660-4FDA-5736F344461D}"/>
                  </a:ext>
                </a:extLst>
              </p14:cNvPr>
              <p14:cNvContentPartPr/>
              <p14:nvPr/>
            </p14:nvContentPartPr>
            <p14:xfrm>
              <a:off x="3169974" y="4276966"/>
              <a:ext cx="1503360" cy="1274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4E50AF9-D69C-8660-4FDA-5736F344461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115974" y="4168966"/>
                <a:ext cx="1611000" cy="34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E15ECEF6-7468-F9FE-A222-0A0F35EAABD0}"/>
                  </a:ext>
                </a:extLst>
              </p14:cNvPr>
              <p14:cNvContentPartPr/>
              <p14:nvPr/>
            </p14:nvContentPartPr>
            <p14:xfrm>
              <a:off x="8789934" y="1013566"/>
              <a:ext cx="3071880" cy="204012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E15ECEF6-7468-F9FE-A222-0A0F35EAABD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735934" y="905566"/>
                <a:ext cx="3179520" cy="225576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8CC6B2-475C-0F3F-9F73-C90F87E4B4E4}"/>
              </a:ext>
            </a:extLst>
          </p:cNvPr>
          <p:cNvSpPr>
            <a:spLocks noGrp="1"/>
          </p:cNvSpPr>
          <p:nvPr/>
        </p:nvSpPr>
        <p:spPr>
          <a:xfrm>
            <a:off x="111434" y="6227891"/>
            <a:ext cx="3148912" cy="495761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/>
              <a:t>Performing as a group </a:t>
            </a:r>
            <a:r>
              <a:rPr lang="en-GB"/>
              <a:t>–Muppets, Ode To Joy </a:t>
            </a:r>
            <a:r>
              <a:rPr lang="en-GB">
                <a:hlinkClick r:id="rId15"/>
              </a:rPr>
              <a:t>https://youtu.be/VnT7pT6zCcA</a:t>
            </a:r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3CFEA15-9578-D48E-FA59-6DA6702F488F}"/>
                  </a:ext>
                </a:extLst>
              </p14:cNvPr>
              <p14:cNvContentPartPr/>
              <p14:nvPr/>
            </p14:nvContentPartPr>
            <p14:xfrm>
              <a:off x="3413430" y="3123943"/>
              <a:ext cx="1328553" cy="58872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3CFEA15-9578-D48E-FA59-6DA6702F488F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3359438" y="3016903"/>
                <a:ext cx="1436176" cy="27259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15138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Magnifying glass with solid fill">
            <a:extLst>
              <a:ext uri="{FF2B5EF4-FFF2-40B4-BE49-F238E27FC236}">
                <a16:creationId xmlns:a16="http://schemas.microsoft.com/office/drawing/2014/main" id="{D5013AAC-58FD-ED16-D1D2-F537B68F0D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145960" y="232335"/>
            <a:ext cx="1431702" cy="143170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90AD14-2083-BE11-6019-EA3373D6D45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7662" y="232335"/>
            <a:ext cx="7133151" cy="32551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DB1F976-3C74-F8BF-CBF5-D46D8A5EDF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8354" y="3289635"/>
            <a:ext cx="6724918" cy="3211591"/>
          </a:xfrm>
          <a:prstGeom prst="rect">
            <a:avLst/>
          </a:prstGeom>
        </p:spPr>
      </p:pic>
      <p:pic>
        <p:nvPicPr>
          <p:cNvPr id="11" name="Picture 10" descr="Adult and child watching firework display">
            <a:extLst>
              <a:ext uri="{FF2B5EF4-FFF2-40B4-BE49-F238E27FC236}">
                <a16:creationId xmlns:a16="http://schemas.microsoft.com/office/drawing/2014/main" id="{E611A430-8BE0-D8DA-EDC1-66E1046802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390" y="3523099"/>
            <a:ext cx="4534268" cy="3022845"/>
          </a:xfrm>
          <a:prstGeom prst="rect">
            <a:avLst/>
          </a:prstGeom>
        </p:spPr>
      </p:pic>
      <p:pic>
        <p:nvPicPr>
          <p:cNvPr id="13" name="Picture 12" descr="Golden fireworks display in dark sky">
            <a:extLst>
              <a:ext uri="{FF2B5EF4-FFF2-40B4-BE49-F238E27FC236}">
                <a16:creationId xmlns:a16="http://schemas.microsoft.com/office/drawing/2014/main" id="{AB6AF207-3F4B-7405-577E-57E61C59AB0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3006" y="489397"/>
            <a:ext cx="3255135" cy="217009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F1253F06-BD9F-EB28-4A59-9FC8D730D905}"/>
                  </a:ext>
                </a:extLst>
              </p14:cNvPr>
              <p14:cNvContentPartPr/>
              <p14:nvPr/>
            </p14:nvContentPartPr>
            <p14:xfrm>
              <a:off x="1928107" y="335552"/>
              <a:ext cx="6588720" cy="5461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F1253F06-BD9F-EB28-4A59-9FC8D730D90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874110" y="227552"/>
                <a:ext cx="6696354" cy="76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E817368D-1EC7-3350-412A-01CFF91AC83D}"/>
                  </a:ext>
                </a:extLst>
              </p14:cNvPr>
              <p14:cNvContentPartPr/>
              <p14:nvPr/>
            </p14:nvContentPartPr>
            <p14:xfrm>
              <a:off x="5733667" y="3610112"/>
              <a:ext cx="5367240" cy="3924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E817368D-1EC7-3350-412A-01CFF91AC83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679667" y="3502211"/>
                <a:ext cx="5474880" cy="60784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45F255CD-6377-8B47-FDFE-5CE40CCCCA08}"/>
                  </a:ext>
                </a:extLst>
              </p14:cNvPr>
              <p14:cNvContentPartPr/>
              <p14:nvPr/>
            </p14:nvContentPartPr>
            <p14:xfrm>
              <a:off x="5802067" y="584672"/>
              <a:ext cx="1671480" cy="1087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45F255CD-6377-8B47-FDFE-5CE40CCCCA0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748055" y="476672"/>
                <a:ext cx="1779143" cy="324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30478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rework effect">
            <a:extLst>
              <a:ext uri="{FF2B5EF4-FFF2-40B4-BE49-F238E27FC236}">
                <a16:creationId xmlns:a16="http://schemas.microsoft.com/office/drawing/2014/main" id="{A3026260-BE9D-EC75-BACA-BF74316241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05552FD-5158-91B9-C1EC-1F0BDB26FC90}"/>
              </a:ext>
            </a:extLst>
          </p:cNvPr>
          <p:cNvSpPr txBox="1"/>
          <p:nvPr/>
        </p:nvSpPr>
        <p:spPr>
          <a:xfrm>
            <a:off x="2829092" y="5505097"/>
            <a:ext cx="6868026" cy="92333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/>
              <a:t>https://</a:t>
            </a:r>
            <a:r>
              <a:rPr lang="en-US" err="1"/>
              <a:t>open.spotify.com</a:t>
            </a:r>
            <a:r>
              <a:rPr lang="en-US"/>
              <a:t>/track/</a:t>
            </a:r>
            <a:r>
              <a:rPr lang="en-US" err="1"/>
              <a:t>3bQL0TSKPzdcBoZlfd8Dfg</a:t>
            </a:r>
            <a:r>
              <a:rPr lang="en-US"/>
              <a:t>?</a:t>
            </a:r>
            <a:r>
              <a:rPr lang="en-US" err="1"/>
              <a:t>si</a:t>
            </a:r>
            <a:r>
              <a:rPr lang="en-US"/>
              <a:t>=TGref1R4T1Gm0iZvXj973Q&amp;context=</a:t>
            </a:r>
            <a:r>
              <a:rPr lang="en-US" err="1"/>
              <a:t>spotify</a:t>
            </a:r>
            <a:r>
              <a:rPr lang="en-US"/>
              <a:t>%</a:t>
            </a:r>
            <a:r>
              <a:rPr lang="en-US" err="1"/>
              <a:t>3Aplaylist</a:t>
            </a:r>
            <a:r>
              <a:rPr lang="en-US"/>
              <a:t>%</a:t>
            </a:r>
            <a:r>
              <a:rPr lang="en-US" err="1"/>
              <a:t>3A2AIyLES2xJfPa6EOxmKySl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AC2149-2BAF-152A-CEBB-A5A670D627D2}"/>
              </a:ext>
            </a:extLst>
          </p:cNvPr>
          <p:cNvSpPr txBox="1"/>
          <p:nvPr/>
        </p:nvSpPr>
        <p:spPr>
          <a:xfrm>
            <a:off x="2996197" y="232415"/>
            <a:ext cx="6533816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/>
              <a:t>https://</a:t>
            </a:r>
            <a:r>
              <a:rPr lang="en-US" err="1"/>
              <a:t>open.spotify.com</a:t>
            </a:r>
            <a:r>
              <a:rPr lang="en-US"/>
              <a:t>/track/</a:t>
            </a:r>
            <a:r>
              <a:rPr lang="en-US" err="1"/>
              <a:t>43YwOmGUOS3zzGvj1Feszb</a:t>
            </a:r>
            <a:r>
              <a:rPr lang="en-US"/>
              <a:t>?</a:t>
            </a:r>
            <a:r>
              <a:rPr lang="en-US" err="1"/>
              <a:t>si</a:t>
            </a:r>
            <a:r>
              <a:rPr lang="en-US"/>
              <a:t>=4rs9VCFhR7Svd</a:t>
            </a:r>
            <a:r>
              <a:rPr lang="en-US" err="1"/>
              <a:t>_xdQY8_dg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1F2CB5-A3E0-FD3D-1C9B-8CC7278F8D00}"/>
              </a:ext>
            </a:extLst>
          </p:cNvPr>
          <p:cNvSpPr txBox="1"/>
          <p:nvPr/>
        </p:nvSpPr>
        <p:spPr>
          <a:xfrm>
            <a:off x="2996197" y="1276229"/>
            <a:ext cx="6533816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/>
              <a:t>https://</a:t>
            </a:r>
            <a:r>
              <a:rPr lang="en-US" err="1"/>
              <a:t>youtu.be</a:t>
            </a:r>
            <a:r>
              <a:rPr lang="en-US"/>
              <a:t>/</a:t>
            </a:r>
            <a:r>
              <a:rPr lang="en-US" err="1"/>
              <a:t>Szdziw4tI9o</a:t>
            </a:r>
            <a:r>
              <a:rPr lang="en-US"/>
              <a:t>?</a:t>
            </a:r>
            <a:r>
              <a:rPr lang="en-US" err="1"/>
              <a:t>si</a:t>
            </a:r>
            <a:r>
              <a:rPr lang="en-US"/>
              <a:t>=F5U8pnOfuy6SGr6c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5C2499-E993-5DCB-56A4-A495B82AC254}"/>
              </a:ext>
            </a:extLst>
          </p:cNvPr>
          <p:cNvSpPr txBox="1"/>
          <p:nvPr/>
        </p:nvSpPr>
        <p:spPr>
          <a:xfrm>
            <a:off x="2996197" y="4814501"/>
            <a:ext cx="6533816" cy="369332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/>
              <a:t>https://</a:t>
            </a:r>
            <a:r>
              <a:rPr lang="en-US" err="1"/>
              <a:t>youtu.be</a:t>
            </a:r>
            <a:r>
              <a:rPr lang="en-US"/>
              <a:t>/u2W1Wi2U9sQ?</a:t>
            </a:r>
            <a:r>
              <a:rPr lang="en-US" err="1"/>
              <a:t>si</a:t>
            </a:r>
            <a:r>
              <a:rPr lang="en-US"/>
              <a:t>=YHAtQI8jAEQcijps</a:t>
            </a:r>
          </a:p>
        </p:txBody>
      </p:sp>
    </p:spTree>
    <p:extLst>
      <p:ext uri="{BB962C8B-B14F-4D97-AF65-F5344CB8AC3E}">
        <p14:creationId xmlns:p14="http://schemas.microsoft.com/office/powerpoint/2010/main" val="28540209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rework effect">
            <a:extLst>
              <a:ext uri="{FF2B5EF4-FFF2-40B4-BE49-F238E27FC236}">
                <a16:creationId xmlns:a16="http://schemas.microsoft.com/office/drawing/2014/main" id="{38896BE0-EDB4-C167-DAC7-072B8DD9F0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289" b="9091"/>
          <a:stretch/>
        </p:blipFill>
        <p:spPr>
          <a:xfrm>
            <a:off x="3522466" y="0"/>
            <a:ext cx="8669532" cy="685799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41E44-772F-B62C-F357-2A96C0A32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chemeClr val="bg1"/>
                </a:solidFill>
              </a:rPr>
              <a:t>Where next?        </a:t>
            </a:r>
            <a:br>
              <a:rPr lang="en-GB" sz="2800">
                <a:solidFill>
                  <a:schemeClr val="bg1"/>
                </a:solidFill>
              </a:rPr>
            </a:br>
            <a:r>
              <a:rPr lang="en-GB" sz="2800" err="1">
                <a:solidFill>
                  <a:schemeClr val="bg1"/>
                </a:solidFill>
              </a:rPr>
              <a:t>Ble</a:t>
            </a:r>
            <a:r>
              <a:rPr lang="en-GB" sz="2800">
                <a:solidFill>
                  <a:schemeClr val="bg1"/>
                </a:solidFill>
              </a:rPr>
              <a:t> </a:t>
            </a:r>
            <a:r>
              <a:rPr lang="en-GB" sz="2800" err="1">
                <a:solidFill>
                  <a:schemeClr val="bg1"/>
                </a:solidFill>
              </a:rPr>
              <a:t>nesaf</a:t>
            </a:r>
            <a:r>
              <a:rPr lang="en-GB" sz="2800">
                <a:solidFill>
                  <a:schemeClr val="bg1"/>
                </a:solidFill>
              </a:rPr>
              <a:t>?</a:t>
            </a:r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BFC7D-B915-1805-86F4-57C22453C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832546"/>
          </a:xfrm>
        </p:spPr>
        <p:txBody>
          <a:bodyPr anchor="t">
            <a:normAutofit fontScale="92500"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Performance to audience</a:t>
            </a:r>
          </a:p>
          <a:p>
            <a:r>
              <a:rPr lang="en-GB" sz="1100">
                <a:solidFill>
                  <a:schemeClr val="bg1"/>
                </a:solidFill>
              </a:rPr>
              <a:t>Record and upload / share to class or school website</a:t>
            </a:r>
          </a:p>
          <a:p>
            <a:r>
              <a:rPr lang="en-GB" sz="1100" dirty="0">
                <a:solidFill>
                  <a:schemeClr val="bg1"/>
                </a:solidFill>
              </a:rPr>
              <a:t>Fireworks art</a:t>
            </a:r>
          </a:p>
          <a:p>
            <a:r>
              <a:rPr lang="en-GB" sz="1100" dirty="0">
                <a:solidFill>
                  <a:schemeClr val="bg1"/>
                </a:solidFill>
              </a:rPr>
              <a:t>Find / record video and provide soundtrack</a:t>
            </a:r>
          </a:p>
          <a:p>
            <a:r>
              <a:rPr lang="en-GB" sz="1100" dirty="0">
                <a:solidFill>
                  <a:schemeClr val="bg1"/>
                </a:solidFill>
              </a:rPr>
              <a:t>Make own fireworks music – Sounds, symbols, recording</a:t>
            </a:r>
          </a:p>
          <a:p>
            <a:r>
              <a:rPr lang="en-GB" sz="1100">
                <a:solidFill>
                  <a:schemeClr val="bg1"/>
                </a:solidFill>
              </a:rPr>
              <a:t>Use music and percussion as a backdrop for a story</a:t>
            </a:r>
          </a:p>
          <a:p>
            <a:r>
              <a:rPr lang="en-GB" sz="1100" dirty="0">
                <a:solidFill>
                  <a:schemeClr val="bg1"/>
                </a:solidFill>
              </a:rPr>
              <a:t>Podcast using Welsh / MFL</a:t>
            </a:r>
          </a:p>
          <a:p>
            <a:r>
              <a:rPr lang="en-GB" sz="1100" dirty="0">
                <a:solidFill>
                  <a:schemeClr val="bg1"/>
                </a:solidFill>
              </a:rPr>
              <a:t>Drama role play interview with…</a:t>
            </a:r>
          </a:p>
          <a:p>
            <a:r>
              <a:rPr lang="en-GB" sz="1100" dirty="0">
                <a:solidFill>
                  <a:schemeClr val="bg1"/>
                </a:solidFill>
              </a:rPr>
              <a:t>Create a fireworks dance to your music with art as backdrop</a:t>
            </a:r>
          </a:p>
          <a:p>
            <a:r>
              <a:rPr lang="en-GB" sz="1100" dirty="0">
                <a:solidFill>
                  <a:schemeClr val="bg1"/>
                </a:solidFill>
              </a:rPr>
              <a:t>Make own instruments resembling fireworks</a:t>
            </a:r>
          </a:p>
          <a:p>
            <a:r>
              <a:rPr lang="en-GB" sz="1100" dirty="0">
                <a:solidFill>
                  <a:schemeClr val="bg1"/>
                </a:solidFill>
              </a:rPr>
              <a:t>Use Adobe express or similar to create digital art work or video</a:t>
            </a:r>
          </a:p>
          <a:p>
            <a:r>
              <a:rPr lang="en-GB" sz="1100" dirty="0">
                <a:solidFill>
                  <a:schemeClr val="bg1"/>
                </a:solidFill>
              </a:rPr>
              <a:t>Report writing / explanatory writing (of any of </a:t>
            </a:r>
            <a:r>
              <a:rPr lang="en-GB" sz="1100">
                <a:solidFill>
                  <a:schemeClr val="bg1"/>
                </a:solidFill>
              </a:rPr>
              <a:t>above)</a:t>
            </a:r>
            <a:endParaRPr lang="en-GB" sz="1100" dirty="0">
              <a:solidFill>
                <a:schemeClr val="bg1"/>
              </a:solidFill>
            </a:endParaRPr>
          </a:p>
          <a:p>
            <a:endParaRPr lang="en-US" sz="1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0039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2828C8F-5101-D19F-CF15-95FAFFB40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7B445-A9CD-B945-C2B3-703CD682FD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378375"/>
            <a:ext cx="4800600" cy="161711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400">
                <a:solidFill>
                  <a:schemeClr val="bg1"/>
                </a:solidFill>
              </a:rPr>
              <a:t>Expressive Arts</a:t>
            </a:r>
            <a:br>
              <a:rPr lang="en-US" sz="4400">
                <a:solidFill>
                  <a:schemeClr val="bg1"/>
                </a:solidFill>
              </a:rPr>
            </a:br>
            <a:r>
              <a:rPr lang="en-GB" sz="3600">
                <a:solidFill>
                  <a:srgbClr val="FFFFFF"/>
                </a:solidFill>
              </a:rPr>
              <a:t>Y </a:t>
            </a:r>
            <a:r>
              <a:rPr lang="en-GB" sz="3600" err="1">
                <a:solidFill>
                  <a:srgbClr val="FFFFFF"/>
                </a:solidFill>
              </a:rPr>
              <a:t>Celfyddydau</a:t>
            </a:r>
            <a:r>
              <a:rPr lang="en-GB" sz="3600">
                <a:solidFill>
                  <a:srgbClr val="FFFFFF"/>
                </a:solidFill>
              </a:rPr>
              <a:t> </a:t>
            </a:r>
            <a:r>
              <a:rPr lang="en-GB" sz="3600" err="1">
                <a:solidFill>
                  <a:srgbClr val="FFFFFF"/>
                </a:solidFill>
              </a:rPr>
              <a:t>Mynegiannol</a:t>
            </a:r>
            <a:endParaRPr lang="en-US" sz="3600">
              <a:solidFill>
                <a:schemeClr val="bg1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F02F6D1-6843-F34F-4F8F-582AF207654E}"/>
              </a:ext>
            </a:extLst>
          </p:cNvPr>
          <p:cNvSpPr txBox="1">
            <a:spLocks/>
          </p:cNvSpPr>
          <p:nvPr/>
        </p:nvSpPr>
        <p:spPr>
          <a:xfrm>
            <a:off x="1295399" y="3922061"/>
            <a:ext cx="4800600" cy="2419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endParaRPr lang="en-US" sz="2000">
              <a:solidFill>
                <a:schemeClr val="bg1"/>
              </a:solidFill>
              <a:latin typeface="+mn-lt"/>
              <a:ea typeface="+mn-ea"/>
              <a:cs typeface="+mn-cs"/>
            </a:endParaRPr>
          </a:p>
          <a:p>
            <a:pPr algn="l">
              <a:spcAft>
                <a:spcPts val="600"/>
              </a:spcAft>
            </a:pPr>
            <a:r>
              <a:rPr lang="en-US" sz="20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Sharon Stace-Smith</a:t>
            </a:r>
          </a:p>
          <a:p>
            <a:pPr algn="l">
              <a:spcAft>
                <a:spcPts val="600"/>
              </a:spcAft>
            </a:pPr>
            <a:br>
              <a:rPr lang="en-US" sz="2000">
                <a:solidFill>
                  <a:schemeClr val="bg1"/>
                </a:solidFill>
                <a:latin typeface="+mn-lt"/>
                <a:ea typeface="+mn-ea"/>
                <a:cs typeface="+mn-cs"/>
              </a:rPr>
            </a:br>
            <a:r>
              <a:rPr lang="en-US" sz="2000">
                <a:solidFill>
                  <a:schemeClr val="bg1"/>
                </a:solidFill>
                <a:latin typeface="+mn-lt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sharon.stace-smith@uwtsd.ac.uk</a:t>
            </a:r>
            <a:br>
              <a:rPr lang="en-US" sz="2000">
                <a:solidFill>
                  <a:schemeClr val="bg1"/>
                </a:solidFill>
                <a:latin typeface="+mn-lt"/>
                <a:ea typeface="+mn-ea"/>
                <a:cs typeface="+mn-cs"/>
              </a:rPr>
            </a:br>
            <a:br>
              <a:rPr lang="en-US" sz="2000">
                <a:solidFill>
                  <a:schemeClr val="bg1"/>
                </a:solidFill>
                <a:latin typeface="+mn-lt"/>
                <a:ea typeface="+mn-ea"/>
                <a:cs typeface="+mn-cs"/>
              </a:rPr>
            </a:br>
            <a:r>
              <a:rPr lang="en-US" sz="2000">
                <a:solidFill>
                  <a:schemeClr val="bg1"/>
                </a:solidFill>
                <a:latin typeface="+mn-lt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StaceS@hwbcymru.net</a:t>
            </a:r>
            <a:br>
              <a:rPr lang="en-US" sz="2000">
                <a:solidFill>
                  <a:schemeClr val="bg1"/>
                </a:solidFill>
                <a:latin typeface="+mn-lt"/>
                <a:ea typeface="+mn-ea"/>
                <a:cs typeface="+mn-cs"/>
              </a:rPr>
            </a:br>
            <a:endParaRPr lang="en-US" sz="200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028" name="Picture 4" descr="Image result for expressive arts music">
            <a:extLst>
              <a:ext uri="{FF2B5EF4-FFF2-40B4-BE49-F238E27FC236}">
                <a16:creationId xmlns:a16="http://schemas.microsoft.com/office/drawing/2014/main" id="{EE5D454A-5A6D-87DF-0F08-90D8BFFABD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47220" y="730445"/>
            <a:ext cx="5158859" cy="296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UWTSD logo">
            <a:extLst>
              <a:ext uri="{FF2B5EF4-FFF2-40B4-BE49-F238E27FC236}">
                <a16:creationId xmlns:a16="http://schemas.microsoft.com/office/drawing/2014/main" id="{E8CA7F50-BF25-BDE6-1296-F09E3F6D4E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8661" y="4526433"/>
            <a:ext cx="3588640" cy="1192199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8BE26BCF-40B7-C9A1-2C27-B98A817D1CE9}"/>
              </a:ext>
            </a:extLst>
          </p:cNvPr>
          <p:cNvSpPr txBox="1">
            <a:spLocks/>
          </p:cNvSpPr>
          <p:nvPr/>
        </p:nvSpPr>
        <p:spPr>
          <a:xfrm>
            <a:off x="1295399" y="2142537"/>
            <a:ext cx="4800600" cy="195124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4000">
                <a:solidFill>
                  <a:schemeClr val="bg1"/>
                </a:solidFill>
              </a:rPr>
              <a:t>Music</a:t>
            </a:r>
          </a:p>
          <a:p>
            <a:pPr algn="l"/>
            <a:r>
              <a:rPr lang="en-US" sz="3600" err="1">
                <a:solidFill>
                  <a:schemeClr val="bg1"/>
                </a:solidFill>
              </a:rPr>
              <a:t>Cerddoriaeth</a:t>
            </a:r>
            <a:endParaRPr lang="en-US" sz="3600">
              <a:solidFill>
                <a:schemeClr val="bg1"/>
              </a:solidFill>
            </a:endParaRPr>
          </a:p>
          <a:p>
            <a:pPr algn="l"/>
            <a:endParaRPr lang="en-US" sz="3600">
              <a:solidFill>
                <a:schemeClr val="bg1"/>
              </a:solidFill>
            </a:endParaRPr>
          </a:p>
          <a:p>
            <a:pPr algn="l"/>
            <a:r>
              <a:rPr lang="en-US" sz="2400">
                <a:solidFill>
                  <a:schemeClr val="bg1"/>
                </a:solidFill>
              </a:rPr>
              <a:t>BA2</a:t>
            </a:r>
          </a:p>
        </p:txBody>
      </p:sp>
    </p:spTree>
    <p:extLst>
      <p:ext uri="{BB962C8B-B14F-4D97-AF65-F5344CB8AC3E}">
        <p14:creationId xmlns:p14="http://schemas.microsoft.com/office/powerpoint/2010/main" val="3998390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B3F91-2E2D-1878-E7B4-7E0AD4AE5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32606"/>
            <a:ext cx="9144000" cy="1397001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sz="4000" dirty="0"/>
              <a:t>Selection of ideas from group sessions on 4 October 2024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58E856-5448-5F31-18EE-106548A8C7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36081"/>
            <a:ext cx="9144000" cy="1372734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4000" dirty="0"/>
              <a:t>Syniadau o sesiynau grwp ar 4  Hydref 2024</a:t>
            </a:r>
          </a:p>
        </p:txBody>
      </p:sp>
    </p:spTree>
    <p:extLst>
      <p:ext uri="{BB962C8B-B14F-4D97-AF65-F5344CB8AC3E}">
        <p14:creationId xmlns:p14="http://schemas.microsoft.com/office/powerpoint/2010/main" val="18773492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apers with writing on them&#10;&#10;Description automatically generated">
            <a:extLst>
              <a:ext uri="{FF2B5EF4-FFF2-40B4-BE49-F238E27FC236}">
                <a16:creationId xmlns:a16="http://schemas.microsoft.com/office/drawing/2014/main" id="{D9F2ADBD-4FFF-A1AD-16EF-425AA43F0D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7" t="2309" r="1654" b="6120"/>
          <a:stretch/>
        </p:blipFill>
        <p:spPr>
          <a:xfrm>
            <a:off x="1778323" y="325573"/>
            <a:ext cx="8632193" cy="6210316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16AD703-D7A3-330C-3B7E-CDF052835B5B}"/>
              </a:ext>
            </a:extLst>
          </p:cNvPr>
          <p:cNvSpPr txBox="1">
            <a:spLocks/>
          </p:cNvSpPr>
          <p:nvPr/>
        </p:nvSpPr>
        <p:spPr>
          <a:xfrm>
            <a:off x="274151" y="1028604"/>
            <a:ext cx="1430411" cy="480470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dirty="0">
                <a:solidFill>
                  <a:srgbClr val="000000"/>
                </a:solidFill>
              </a:rPr>
              <a:t>Group</a:t>
            </a:r>
            <a:r>
              <a:rPr lang="en-US" sz="2500" dirty="0"/>
              <a:t> 1, 2, 3 Ideas to share and 'magpie'</a:t>
            </a:r>
            <a:br>
              <a:rPr lang="en-US" dirty="0"/>
            </a:br>
            <a:r>
              <a:rPr lang="en-US" sz="1600" dirty="0"/>
              <a:t>Initial Cross-curricular and Cross-</a:t>
            </a:r>
            <a:r>
              <a:rPr lang="en-US" sz="1600" dirty="0" err="1"/>
              <a:t>AoLE</a:t>
            </a:r>
            <a:r>
              <a:rPr lang="en-US" sz="1600" dirty="0"/>
              <a:t> Ideas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BA5FF49-4A49-E4E8-B8FC-C2D184F2CAA4}"/>
              </a:ext>
            </a:extLst>
          </p:cNvPr>
          <p:cNvSpPr txBox="1">
            <a:spLocks/>
          </p:cNvSpPr>
          <p:nvPr/>
        </p:nvSpPr>
        <p:spPr>
          <a:xfrm>
            <a:off x="10589108" y="1028604"/>
            <a:ext cx="1428996" cy="481146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 err="1">
                <a:solidFill>
                  <a:srgbClr val="000000"/>
                </a:solidFill>
              </a:rPr>
              <a:t>Syniadau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Grwp</a:t>
            </a:r>
            <a:r>
              <a:rPr lang="en-US" sz="2400" dirty="0"/>
              <a:t> 1, 2, 3 </a:t>
            </a:r>
            <a:r>
              <a:rPr lang="en-US" sz="2400" dirty="0" err="1"/>
              <a:t>i</a:t>
            </a:r>
            <a:r>
              <a:rPr lang="en-US" sz="2400" dirty="0"/>
              <a:t> </a:t>
            </a:r>
            <a:r>
              <a:rPr lang="en-US" sz="2400" dirty="0" err="1"/>
              <a:t>barhau</a:t>
            </a:r>
            <a:r>
              <a:rPr lang="en-US" sz="2400" dirty="0"/>
              <a:t> a 'magpie'</a:t>
            </a:r>
            <a:br>
              <a:rPr lang="en-US" dirty="0"/>
            </a:br>
            <a:r>
              <a:rPr lang="en-US" sz="1800" dirty="0" err="1"/>
              <a:t>Syniadau</a:t>
            </a:r>
            <a:r>
              <a:rPr lang="en-US" sz="1800" dirty="0"/>
              <a:t> </a:t>
            </a:r>
            <a:r>
              <a:rPr lang="en-US" sz="1800" dirty="0" err="1"/>
              <a:t>trawsgwricwlaidd</a:t>
            </a:r>
            <a:r>
              <a:rPr lang="en-US" sz="1800" dirty="0"/>
              <a:t> </a:t>
            </a:r>
            <a:r>
              <a:rPr lang="en-US" sz="1800" dirty="0" err="1"/>
              <a:t>cyntaf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5227336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60EC5-3CB9-0154-35FC-FE8AB1D82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81" y="943937"/>
            <a:ext cx="1307260" cy="4974036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en-US" sz="2500" dirty="0">
                <a:solidFill>
                  <a:srgbClr val="000000"/>
                </a:solidFill>
              </a:rPr>
              <a:t>Group</a:t>
            </a:r>
            <a:r>
              <a:rPr lang="en-US" sz="2500" dirty="0"/>
              <a:t> 1, 2, 3 Ideas to share and 'magpie'</a:t>
            </a:r>
            <a:br>
              <a:rPr lang="en-US" dirty="0"/>
            </a:br>
            <a:r>
              <a:rPr lang="en-US" sz="1600" dirty="0"/>
              <a:t>Initial Cross-curricular and Cross-</a:t>
            </a:r>
            <a:r>
              <a:rPr lang="en-US" sz="1600" dirty="0" err="1"/>
              <a:t>AoLE</a:t>
            </a:r>
            <a:r>
              <a:rPr lang="en-US" sz="1600" dirty="0"/>
              <a:t> Ideas </a:t>
            </a:r>
          </a:p>
        </p:txBody>
      </p:sp>
      <p:pic>
        <p:nvPicPr>
          <p:cNvPr id="4" name="Picture 3" descr="A group of papers with writing on them&#10;&#10;Description automatically generated">
            <a:extLst>
              <a:ext uri="{FF2B5EF4-FFF2-40B4-BE49-F238E27FC236}">
                <a16:creationId xmlns:a16="http://schemas.microsoft.com/office/drawing/2014/main" id="{77CD0B25-FC7C-4429-B8F7-43F4D5EC49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127"/>
          <a:stretch/>
        </p:blipFill>
        <p:spPr>
          <a:xfrm>
            <a:off x="1713537" y="373109"/>
            <a:ext cx="8767611" cy="6110575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D99DC22-44B8-A9BF-0975-22DF8220C442}"/>
              </a:ext>
            </a:extLst>
          </p:cNvPr>
          <p:cNvSpPr txBox="1">
            <a:spLocks/>
          </p:cNvSpPr>
          <p:nvPr/>
        </p:nvSpPr>
        <p:spPr>
          <a:xfrm>
            <a:off x="10696866" y="1190240"/>
            <a:ext cx="1298148" cy="496540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 err="1">
                <a:solidFill>
                  <a:srgbClr val="000000"/>
                </a:solidFill>
              </a:rPr>
              <a:t>Syniadau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Grwp</a:t>
            </a:r>
            <a:r>
              <a:rPr lang="en-US" sz="2400" dirty="0"/>
              <a:t> 1, 2, 3 </a:t>
            </a:r>
            <a:r>
              <a:rPr lang="en-US" sz="2400" dirty="0" err="1"/>
              <a:t>i</a:t>
            </a:r>
            <a:r>
              <a:rPr lang="en-US" sz="2400" dirty="0"/>
              <a:t> </a:t>
            </a:r>
            <a:r>
              <a:rPr lang="en-US" sz="2400" dirty="0" err="1"/>
              <a:t>barhau</a:t>
            </a:r>
            <a:r>
              <a:rPr lang="en-US" sz="2400" dirty="0"/>
              <a:t> a 'magpie'</a:t>
            </a:r>
            <a:br>
              <a:rPr lang="en-US" dirty="0"/>
            </a:br>
            <a:r>
              <a:rPr lang="en-US" sz="1800" dirty="0" err="1"/>
              <a:t>Syniadau</a:t>
            </a:r>
            <a:r>
              <a:rPr lang="en-US" sz="1800" dirty="0"/>
              <a:t> </a:t>
            </a:r>
            <a:r>
              <a:rPr lang="en-US" sz="1800" dirty="0" err="1"/>
              <a:t>trawsgwricwlaidd</a:t>
            </a:r>
            <a:r>
              <a:rPr lang="en-US" sz="1800" dirty="0"/>
              <a:t> </a:t>
            </a:r>
            <a:r>
              <a:rPr lang="en-US" sz="1800" dirty="0" err="1"/>
              <a:t>cyntaf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12034134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862F0E-6CE0-845E-7D9B-BE45294CD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26" y="612967"/>
            <a:ext cx="1529054" cy="5627344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>
              <a:spcBef>
                <a:spcPts val="0"/>
              </a:spcBef>
            </a:pPr>
            <a:r>
              <a:rPr lang="en-US" sz="2800" dirty="0">
                <a:solidFill>
                  <a:srgbClr val="000000"/>
                </a:solidFill>
              </a:rPr>
              <a:t>Group</a:t>
            </a:r>
            <a:r>
              <a:rPr lang="en-US" sz="2800" dirty="0"/>
              <a:t> 1, 2, 3 Ideas to share and 'magpie'</a:t>
            </a:r>
            <a:br>
              <a:rPr lang="en-US" sz="2800" dirty="0"/>
            </a:br>
            <a:r>
              <a:rPr lang="en-US" sz="1800" dirty="0"/>
              <a:t>Music – Notation and Compositions</a:t>
            </a:r>
            <a:r>
              <a:rPr lang="en-US" dirty="0"/>
              <a:t> </a:t>
            </a:r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231C0D-B4D3-A291-0315-B609F73F84D4}"/>
              </a:ext>
            </a:extLst>
          </p:cNvPr>
          <p:cNvSpPr txBox="1">
            <a:spLocks/>
          </p:cNvSpPr>
          <p:nvPr/>
        </p:nvSpPr>
        <p:spPr>
          <a:xfrm>
            <a:off x="10542926" y="612966"/>
            <a:ext cx="1521359" cy="5642739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 err="1">
                <a:solidFill>
                  <a:srgbClr val="000000"/>
                </a:solidFill>
              </a:rPr>
              <a:t>Syniadau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Grwp</a:t>
            </a:r>
            <a:r>
              <a:rPr lang="en-US" sz="2400" dirty="0"/>
              <a:t> 1, 2, 3 </a:t>
            </a:r>
            <a:r>
              <a:rPr lang="en-US" sz="2400" dirty="0" err="1"/>
              <a:t>i</a:t>
            </a:r>
            <a:r>
              <a:rPr lang="en-US" sz="2400" dirty="0"/>
              <a:t> </a:t>
            </a:r>
            <a:r>
              <a:rPr lang="en-US" sz="2400" dirty="0" err="1"/>
              <a:t>barhau</a:t>
            </a:r>
            <a:r>
              <a:rPr lang="en-US" sz="2400" dirty="0"/>
              <a:t> a 'magpie'</a:t>
            </a:r>
            <a:br>
              <a:rPr lang="en-US" dirty="0"/>
            </a:br>
            <a:endParaRPr lang="en-US" sz="2400" dirty="0"/>
          </a:p>
          <a:p>
            <a:pPr algn="ctr"/>
            <a:r>
              <a:rPr lang="en-US" sz="1800" dirty="0" err="1"/>
              <a:t>Cerddoriaeth</a:t>
            </a:r>
            <a:r>
              <a:rPr lang="en-US" sz="1800" dirty="0"/>
              <a:t> – </a:t>
            </a:r>
            <a:r>
              <a:rPr lang="en-US" sz="1800" dirty="0" err="1"/>
              <a:t>Nodiant</a:t>
            </a:r>
            <a:r>
              <a:rPr lang="en-US" sz="1800" dirty="0"/>
              <a:t> a </a:t>
            </a:r>
            <a:r>
              <a:rPr lang="en-US" sz="1800" dirty="0" err="1"/>
              <a:t>Chyfansoddiant</a:t>
            </a:r>
            <a:endParaRPr lang="en-US" dirty="0"/>
          </a:p>
        </p:txBody>
      </p:sp>
      <p:pic>
        <p:nvPicPr>
          <p:cNvPr id="5" name="Picture 4" descr="A group of papers with writing on them&#10;&#10;Description automatically generated">
            <a:extLst>
              <a:ext uri="{FF2B5EF4-FFF2-40B4-BE49-F238E27FC236}">
                <a16:creationId xmlns:a16="http://schemas.microsoft.com/office/drawing/2014/main" id="{8915A5C2-8067-F770-95A7-661A3C083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030" y="226099"/>
            <a:ext cx="8543636" cy="639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5174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862F0E-6CE0-845E-7D9B-BE45294CD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112" y="836180"/>
            <a:ext cx="1636814" cy="5180920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>
              <a:spcBef>
                <a:spcPts val="0"/>
              </a:spcBef>
            </a:pPr>
            <a:r>
              <a:rPr lang="en-US" sz="2800" dirty="0">
                <a:solidFill>
                  <a:srgbClr val="000000"/>
                </a:solidFill>
              </a:rPr>
              <a:t>Group</a:t>
            </a:r>
            <a:r>
              <a:rPr lang="en-US" sz="2800" dirty="0"/>
              <a:t> 1, 2, 3 Ideas to share and </a:t>
            </a:r>
            <a:r>
              <a:rPr lang="en-US" sz="2800"/>
              <a:t>'magpie'</a:t>
            </a:r>
            <a:br>
              <a:rPr lang="en-US" sz="2800" dirty="0"/>
            </a:br>
            <a:r>
              <a:rPr lang="en-US" sz="1800"/>
              <a:t>Music – Notation and Compositions</a:t>
            </a:r>
            <a:r>
              <a:rPr lang="en-US" dirty="0"/>
              <a:t> </a:t>
            </a:r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231C0D-B4D3-A291-0315-B609F73F84D4}"/>
              </a:ext>
            </a:extLst>
          </p:cNvPr>
          <p:cNvSpPr txBox="1">
            <a:spLocks/>
          </p:cNvSpPr>
          <p:nvPr/>
        </p:nvSpPr>
        <p:spPr>
          <a:xfrm>
            <a:off x="10458259" y="951635"/>
            <a:ext cx="1621419" cy="5180919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 err="1">
                <a:solidFill>
                  <a:srgbClr val="000000"/>
                </a:solidFill>
              </a:rPr>
              <a:t>Syniadau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Grwp</a:t>
            </a:r>
            <a:r>
              <a:rPr lang="en-US" sz="2400" dirty="0"/>
              <a:t> 1, 2, 3 </a:t>
            </a:r>
            <a:r>
              <a:rPr lang="en-US" sz="2400" dirty="0" err="1"/>
              <a:t>i</a:t>
            </a:r>
            <a:r>
              <a:rPr lang="en-US" sz="2400" dirty="0"/>
              <a:t> </a:t>
            </a:r>
            <a:r>
              <a:rPr lang="en-US" sz="2400" dirty="0" err="1"/>
              <a:t>barhau</a:t>
            </a:r>
            <a:r>
              <a:rPr lang="en-US" sz="2400" dirty="0"/>
              <a:t> a 'magpie'</a:t>
            </a:r>
            <a:br>
              <a:rPr lang="en-US" dirty="0"/>
            </a:br>
            <a:endParaRPr lang="en-US" sz="2400" dirty="0"/>
          </a:p>
          <a:p>
            <a:pPr algn="ctr"/>
            <a:r>
              <a:rPr lang="en-US" sz="1800" dirty="0" err="1"/>
              <a:t>Cerddoriaeth</a:t>
            </a:r>
            <a:r>
              <a:rPr lang="en-US" sz="1800" dirty="0"/>
              <a:t> – </a:t>
            </a:r>
            <a:r>
              <a:rPr lang="en-US" sz="1800" dirty="0" err="1"/>
              <a:t>Nodiant</a:t>
            </a:r>
            <a:r>
              <a:rPr lang="en-US" sz="1800" dirty="0"/>
              <a:t> a </a:t>
            </a:r>
            <a:r>
              <a:rPr lang="en-US" sz="1800" dirty="0" err="1"/>
              <a:t>Chyfansoddiant</a:t>
            </a:r>
            <a:endParaRPr lang="en-US" dirty="0"/>
          </a:p>
        </p:txBody>
      </p:sp>
      <p:pic>
        <p:nvPicPr>
          <p:cNvPr id="2" name="Picture 1" descr="A group of white papers with writing on them&#10;&#10;Description automatically generated">
            <a:extLst>
              <a:ext uri="{FF2B5EF4-FFF2-40B4-BE49-F238E27FC236}">
                <a16:creationId xmlns:a16="http://schemas.microsoft.com/office/drawing/2014/main" id="{81538E9B-3C23-13E2-4375-EEF0F7F841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2986334" y="-631860"/>
            <a:ext cx="6227029" cy="8352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7803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4862F0E-6CE0-845E-7D9B-BE45294CD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990" y="543694"/>
            <a:ext cx="1636814" cy="5765890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>
              <a:spcBef>
                <a:spcPts val="0"/>
              </a:spcBef>
            </a:pPr>
            <a:r>
              <a:rPr lang="en-US" sz="2800" dirty="0">
                <a:solidFill>
                  <a:srgbClr val="000000"/>
                </a:solidFill>
              </a:rPr>
              <a:t>Group</a:t>
            </a:r>
            <a:r>
              <a:rPr lang="en-US" sz="2800" dirty="0"/>
              <a:t> 1, 2, 3 Ideas to share and 'magpie'</a:t>
            </a:r>
            <a:br>
              <a:rPr lang="en-US" sz="2800" dirty="0"/>
            </a:br>
            <a:r>
              <a:rPr lang="en-US" sz="1800" dirty="0"/>
              <a:t>Music – Notation and</a:t>
            </a:r>
            <a:br>
              <a:rPr lang="en-US" sz="1800" dirty="0"/>
            </a:br>
            <a:r>
              <a:rPr lang="en-US" sz="1800" dirty="0"/>
              <a:t>Compositions</a:t>
            </a:r>
            <a:r>
              <a:rPr lang="en-US" dirty="0"/>
              <a:t> </a:t>
            </a:r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231C0D-B4D3-A291-0315-B609F73F84D4}"/>
              </a:ext>
            </a:extLst>
          </p:cNvPr>
          <p:cNvSpPr txBox="1">
            <a:spLocks/>
          </p:cNvSpPr>
          <p:nvPr/>
        </p:nvSpPr>
        <p:spPr>
          <a:xfrm>
            <a:off x="9950259" y="543693"/>
            <a:ext cx="1644511" cy="5773588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 err="1">
                <a:solidFill>
                  <a:srgbClr val="000000"/>
                </a:solidFill>
              </a:rPr>
              <a:t>Syniadau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Grwp</a:t>
            </a:r>
            <a:r>
              <a:rPr lang="en-US" sz="2400" dirty="0"/>
              <a:t> 1, 2, 3 </a:t>
            </a:r>
            <a:r>
              <a:rPr lang="en-US" sz="2400" dirty="0" err="1"/>
              <a:t>i</a:t>
            </a:r>
            <a:r>
              <a:rPr lang="en-US" sz="2400" dirty="0"/>
              <a:t> </a:t>
            </a:r>
            <a:r>
              <a:rPr lang="en-US" sz="2400" dirty="0" err="1"/>
              <a:t>barhau</a:t>
            </a:r>
            <a:r>
              <a:rPr lang="en-US" sz="2400" dirty="0"/>
              <a:t> a 'magpie'</a:t>
            </a:r>
            <a:br>
              <a:rPr lang="en-US" dirty="0"/>
            </a:br>
            <a:endParaRPr lang="en-US" sz="2400" dirty="0"/>
          </a:p>
          <a:p>
            <a:pPr algn="ctr"/>
            <a:r>
              <a:rPr lang="en-US" sz="1800" dirty="0" err="1"/>
              <a:t>Cerddoriaeth</a:t>
            </a:r>
            <a:r>
              <a:rPr lang="en-US" sz="1800" dirty="0"/>
              <a:t> – </a:t>
            </a:r>
            <a:r>
              <a:rPr lang="en-US" sz="1800" dirty="0" err="1"/>
              <a:t>Nodiant</a:t>
            </a:r>
            <a:r>
              <a:rPr lang="en-US" sz="1800" dirty="0"/>
              <a:t> a </a:t>
            </a:r>
            <a:r>
              <a:rPr lang="en-US" sz="1800" dirty="0" err="1"/>
              <a:t>Chyfansoddiant</a:t>
            </a:r>
            <a:endParaRPr lang="en-US" dirty="0"/>
          </a:p>
        </p:txBody>
      </p:sp>
      <p:pic>
        <p:nvPicPr>
          <p:cNvPr id="2" name="Picture 1" descr="A group of white paper with red writing on it&#10;&#10;Description automatically generated">
            <a:extLst>
              <a:ext uri="{FF2B5EF4-FFF2-40B4-BE49-F238E27FC236}">
                <a16:creationId xmlns:a16="http://schemas.microsoft.com/office/drawing/2014/main" id="{1D3DDDD4-5EF7-D8ED-C5B4-7461CD1B93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890653" y="0"/>
            <a:ext cx="64106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5886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64748-E8A2-30F8-9F07-FB04EFBBF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8757" y="2113739"/>
            <a:ext cx="5357808" cy="965883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/>
              <a:t>Tchaikovsky, 1812 Overture</a:t>
            </a:r>
          </a:p>
          <a:p>
            <a:pPr marL="0" indent="0">
              <a:buNone/>
            </a:pPr>
            <a:endParaRPr lang="en-US" sz="2400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3A845F6-204F-CAAD-2623-03A25E4D76AC}"/>
              </a:ext>
            </a:extLst>
          </p:cNvPr>
          <p:cNvSpPr txBox="1"/>
          <p:nvPr/>
        </p:nvSpPr>
        <p:spPr>
          <a:xfrm>
            <a:off x="2619677" y="3673509"/>
            <a:ext cx="7034711" cy="830997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Aptos"/>
              </a:rPr>
              <a:t>R. Strauss, Also </a:t>
            </a:r>
            <a:r>
              <a:rPr lang="en-US" sz="2400" err="1">
                <a:latin typeface="Aptos"/>
              </a:rPr>
              <a:t>Sprach</a:t>
            </a:r>
            <a:r>
              <a:rPr lang="en-US" sz="2400" dirty="0">
                <a:latin typeface="Aptos"/>
              </a:rPr>
              <a:t> Zarathustra</a:t>
            </a:r>
          </a:p>
          <a:p>
            <a:endParaRPr lang="en-US" sz="2400" dirty="0">
              <a:latin typeface="Aptos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DA26B0-060A-C765-071C-E7D33FB5631E}"/>
              </a:ext>
            </a:extLst>
          </p:cNvPr>
          <p:cNvSpPr txBox="1"/>
          <p:nvPr/>
        </p:nvSpPr>
        <p:spPr>
          <a:xfrm>
            <a:off x="3460013" y="5224723"/>
            <a:ext cx="5346917" cy="830997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Tchaikovsky, 1812 Overture</a:t>
            </a:r>
          </a:p>
          <a:p>
            <a:endParaRPr lang="en-US" sz="24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7FBED66-ADFE-7136-54E7-E5337A5E49BB}"/>
              </a:ext>
            </a:extLst>
          </p:cNvPr>
          <p:cNvSpPr txBox="1">
            <a:spLocks/>
          </p:cNvSpPr>
          <p:nvPr/>
        </p:nvSpPr>
        <p:spPr>
          <a:xfrm>
            <a:off x="357975" y="517525"/>
            <a:ext cx="5377541" cy="8629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0"/>
              </a:spcBef>
            </a:pPr>
            <a:r>
              <a:rPr lang="en-US" sz="2800" dirty="0">
                <a:solidFill>
                  <a:srgbClr val="000000"/>
                </a:solidFill>
              </a:rPr>
              <a:t>Group</a:t>
            </a:r>
            <a:r>
              <a:rPr lang="en-US" sz="2800" dirty="0"/>
              <a:t> 1, 2, 3 Ideas to share and 'magpie'</a:t>
            </a:r>
            <a:br>
              <a:rPr lang="en-US" sz="2800" dirty="0"/>
            </a:br>
            <a:r>
              <a:rPr lang="en-US" sz="1800" dirty="0"/>
              <a:t>Music – Notation and Compositions</a:t>
            </a:r>
            <a:r>
              <a:rPr lang="en-US" dirty="0"/>
              <a:t> </a:t>
            </a:r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2B37AD6-BB54-98B8-B17B-0A362ABA7C8A}"/>
              </a:ext>
            </a:extLst>
          </p:cNvPr>
          <p:cNvSpPr txBox="1">
            <a:spLocks/>
          </p:cNvSpPr>
          <p:nvPr/>
        </p:nvSpPr>
        <p:spPr>
          <a:xfrm>
            <a:off x="6532687" y="517525"/>
            <a:ext cx="5377541" cy="86292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dirty="0" err="1">
                <a:solidFill>
                  <a:srgbClr val="000000"/>
                </a:solidFill>
              </a:rPr>
              <a:t>Syniadau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Grwp</a:t>
            </a:r>
            <a:r>
              <a:rPr lang="en-US" sz="2400" dirty="0"/>
              <a:t> 1, 2, 3 </a:t>
            </a:r>
            <a:r>
              <a:rPr lang="en-US" sz="2400" dirty="0" err="1"/>
              <a:t>i</a:t>
            </a:r>
            <a:r>
              <a:rPr lang="en-US" sz="2400" dirty="0"/>
              <a:t> </a:t>
            </a:r>
            <a:r>
              <a:rPr lang="en-US" sz="2400" dirty="0" err="1"/>
              <a:t>barhau</a:t>
            </a:r>
            <a:r>
              <a:rPr lang="en-US" sz="2400" dirty="0"/>
              <a:t> a 'magpie'</a:t>
            </a:r>
            <a:br>
              <a:rPr lang="en-US" dirty="0"/>
            </a:br>
            <a:endParaRPr lang="en-US" sz="2400" dirty="0"/>
          </a:p>
          <a:p>
            <a:pPr algn="ctr"/>
            <a:r>
              <a:rPr lang="en-US" sz="1800" dirty="0" err="1"/>
              <a:t>Cerddoriaeth</a:t>
            </a:r>
            <a:r>
              <a:rPr lang="en-US" sz="1800" dirty="0"/>
              <a:t> – </a:t>
            </a:r>
            <a:r>
              <a:rPr lang="en-US" sz="1800" dirty="0" err="1"/>
              <a:t>Nodiant</a:t>
            </a:r>
            <a:r>
              <a:rPr lang="en-US" sz="1800" dirty="0"/>
              <a:t> a </a:t>
            </a:r>
            <a:r>
              <a:rPr lang="en-US" sz="1800" dirty="0" err="1"/>
              <a:t>Chyfansoddiant</a:t>
            </a:r>
            <a:endParaRPr lang="en-US" dirty="0"/>
          </a:p>
        </p:txBody>
      </p:sp>
      <p:pic>
        <p:nvPicPr>
          <p:cNvPr id="2" name="BA2 Group1(1)">
            <a:hlinkClick r:id="" action="ppaction://media"/>
            <a:extLst>
              <a:ext uri="{FF2B5EF4-FFF2-40B4-BE49-F238E27FC236}">
                <a16:creationId xmlns:a16="http://schemas.microsoft.com/office/drawing/2014/main" id="{99481F05-B3DD-D3CF-0508-0DA4952E52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46557" y="2230660"/>
            <a:ext cx="730250" cy="730250"/>
          </a:xfrm>
          <a:prstGeom prst="rect">
            <a:avLst/>
          </a:prstGeom>
        </p:spPr>
      </p:pic>
      <p:pic>
        <p:nvPicPr>
          <p:cNvPr id="4" name="BA2 Group 2">
            <a:hlinkClick r:id="" action="ppaction://media"/>
            <a:extLst>
              <a:ext uri="{FF2B5EF4-FFF2-40B4-BE49-F238E27FC236}">
                <a16:creationId xmlns:a16="http://schemas.microsoft.com/office/drawing/2014/main" id="{59B33D1C-1A8F-CC60-0033-BBC41513CBB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46557" y="3776025"/>
            <a:ext cx="730250" cy="730250"/>
          </a:xfrm>
          <a:prstGeom prst="rect">
            <a:avLst/>
          </a:prstGeom>
        </p:spPr>
      </p:pic>
      <p:pic>
        <p:nvPicPr>
          <p:cNvPr id="5" name="BA2 Group 3(1)">
            <a:hlinkClick r:id="" action="ppaction://media"/>
            <a:extLst>
              <a:ext uri="{FF2B5EF4-FFF2-40B4-BE49-F238E27FC236}">
                <a16:creationId xmlns:a16="http://schemas.microsoft.com/office/drawing/2014/main" id="{61F36850-0CD4-06C0-730A-61FAC89CFC2D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646557" y="522168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0557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22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Expressive Arts Y Celfyddydau Mynegiannol</vt:lpstr>
      <vt:lpstr>Contents / Cynnwys</vt:lpstr>
      <vt:lpstr>Where to start?        Ble i ddechrau? What are the Expressive Arts?  Bedd sydd y Celfyddydau Mynegiannol</vt:lpstr>
      <vt:lpstr>An Integrated Approach to Learning and Teaching…  Cross-Curricular Planning</vt:lpstr>
      <vt:lpstr>An Integrated Approach to Learning and Teaching…  Trawsgwricwlaidd</vt:lpstr>
      <vt:lpstr>Statements of what matters Expressive Arts: Statements of what matters - Hwb (gov.wales)</vt:lpstr>
      <vt:lpstr>Datganiadau o’r hyn sy’n bwysig  Y Celfyddydau Mynegiannol: Datganiadau o’r hyn sy’n bwysig - Hwb (gov.wales)</vt:lpstr>
      <vt:lpstr>Take a topic…    Pwnc...</vt:lpstr>
      <vt:lpstr>Creativity in action…?</vt:lpstr>
      <vt:lpstr>Take a topic… Pwnc...</vt:lpstr>
      <vt:lpstr>Discipline-specific considerations Ystyriaethau sy’n benodol i ddisgyblaethau  Expressive Arts: Designing your curriculum - Hwb (gov.wales) Y Celfyddydau Mynegiannol: Cynllunio eich cwricwlwm - Hwb (gov.wales)  Music Cerddoriaeth</vt:lpstr>
      <vt:lpstr>PowerPoint Presentation</vt:lpstr>
      <vt:lpstr>PowerPoint Presentation</vt:lpstr>
      <vt:lpstr>Where next?         Ble nesaf?</vt:lpstr>
      <vt:lpstr>Expressive Arts Y Celfyddydau Mynegiannol</vt:lpstr>
      <vt:lpstr>Selection of ideas from group sessions on 4 October 2024</vt:lpstr>
      <vt:lpstr>PowerPoint Presentation</vt:lpstr>
      <vt:lpstr>Group 1, 2, 3 Ideas to share and 'magpie' Initial Cross-curricular and Cross-AoLE Ideas </vt:lpstr>
      <vt:lpstr>Group 1, 2, 3 Ideas to share and 'magpie' Music – Notation and Compositions </vt:lpstr>
      <vt:lpstr>Group 1, 2, 3 Ideas to share and 'magpie' Music – Notation and Compositions </vt:lpstr>
      <vt:lpstr>Group 1, 2, 3 Ideas to share and 'magpie' Music – Notation and Compositions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Expressive Arts Y Celfyddydau Mynegiannol</dc:title>
  <dc:creator>Sharon Stace-Smith</dc:creator>
  <cp:revision>339</cp:revision>
  <dcterms:created xsi:type="dcterms:W3CDTF">2024-10-03T19:11:09Z</dcterms:created>
  <dcterms:modified xsi:type="dcterms:W3CDTF">2024-10-05T15:02:47Z</dcterms:modified>
</cp:coreProperties>
</file>