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64DBC9-1320-4C43-8136-70E93C01B1D1}" v="47" dt="2026-03-20T21:28:45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7" d="100"/>
          <a:sy n="77" d="100"/>
        </p:scale>
        <p:origin x="912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lviya Stancheva" userId="11ef900fd7ef4a36" providerId="LiveId" clId="{212F934A-7230-4803-AEDC-9C7F2D147F0F}"/>
    <pc:docChg chg="undo custSel addSld delSld modSld addSection delSection">
      <pc:chgData name="Silviya Stancheva" userId="11ef900fd7ef4a36" providerId="LiveId" clId="{212F934A-7230-4803-AEDC-9C7F2D147F0F}" dt="2026-03-20T21:38:44.112" v="731" actId="1076"/>
      <pc:docMkLst>
        <pc:docMk/>
      </pc:docMkLst>
      <pc:sldChg chg="addSp modSp mod setBg">
        <pc:chgData name="Silviya Stancheva" userId="11ef900fd7ef4a36" providerId="LiveId" clId="{212F934A-7230-4803-AEDC-9C7F2D147F0F}" dt="2026-03-20T21:31:58.043" v="723" actId="255"/>
        <pc:sldMkLst>
          <pc:docMk/>
          <pc:sldMk cId="2122119007" sldId="256"/>
        </pc:sldMkLst>
        <pc:spChg chg="mod">
          <ac:chgData name="Silviya Stancheva" userId="11ef900fd7ef4a36" providerId="LiveId" clId="{212F934A-7230-4803-AEDC-9C7F2D147F0F}" dt="2026-03-20T21:10:38.791" v="674" actId="26606"/>
          <ac:spMkLst>
            <pc:docMk/>
            <pc:sldMk cId="2122119007" sldId="256"/>
            <ac:spMk id="2" creationId="{20285F51-18F5-86D8-B667-478F5F1B7CC4}"/>
          </ac:spMkLst>
        </pc:spChg>
        <pc:spChg chg="mod">
          <ac:chgData name="Silviya Stancheva" userId="11ef900fd7ef4a36" providerId="LiveId" clId="{212F934A-7230-4803-AEDC-9C7F2D147F0F}" dt="2026-03-20T21:31:58.043" v="723" actId="255"/>
          <ac:spMkLst>
            <pc:docMk/>
            <pc:sldMk cId="2122119007" sldId="256"/>
            <ac:spMk id="3" creationId="{D0F38CE1-94A4-8FE8-552C-4C6960A3201F}"/>
          </ac:spMkLst>
        </pc:spChg>
        <pc:spChg chg="add">
          <ac:chgData name="Silviya Stancheva" userId="11ef900fd7ef4a36" providerId="LiveId" clId="{212F934A-7230-4803-AEDC-9C7F2D147F0F}" dt="2026-03-20T21:10:38.791" v="674" actId="26606"/>
          <ac:spMkLst>
            <pc:docMk/>
            <pc:sldMk cId="2122119007" sldId="256"/>
            <ac:spMk id="8" creationId="{17718681-A12E-49D6-9925-DD7C68176D61}"/>
          </ac:spMkLst>
        </pc:spChg>
        <pc:spChg chg="add">
          <ac:chgData name="Silviya Stancheva" userId="11ef900fd7ef4a36" providerId="LiveId" clId="{212F934A-7230-4803-AEDC-9C7F2D147F0F}" dt="2026-03-20T21:10:38.791" v="674" actId="26606"/>
          <ac:spMkLst>
            <pc:docMk/>
            <pc:sldMk cId="2122119007" sldId="256"/>
            <ac:spMk id="10" creationId="{FBD77573-9EF2-4C35-8285-A1CF6FBB0EA5}"/>
          </ac:spMkLst>
        </pc:spChg>
      </pc:sldChg>
      <pc:sldChg chg="addSp delSp modSp mod setBg">
        <pc:chgData name="Silviya Stancheva" userId="11ef900fd7ef4a36" providerId="LiveId" clId="{212F934A-7230-4803-AEDC-9C7F2D147F0F}" dt="2026-03-20T21:21:02.367" v="712" actId="1076"/>
        <pc:sldMkLst>
          <pc:docMk/>
          <pc:sldMk cId="1208085710" sldId="257"/>
        </pc:sldMkLst>
        <pc:spChg chg="mod">
          <ac:chgData name="Silviya Stancheva" userId="11ef900fd7ef4a36" providerId="LiveId" clId="{212F934A-7230-4803-AEDC-9C7F2D147F0F}" dt="2026-03-20T21:20:29.822" v="709" actId="1076"/>
          <ac:spMkLst>
            <pc:docMk/>
            <pc:sldMk cId="1208085710" sldId="257"/>
            <ac:spMk id="2" creationId="{0746576F-00B4-8819-A65D-DF5750AD1988}"/>
          </ac:spMkLst>
        </pc:spChg>
        <pc:spChg chg="mod">
          <ac:chgData name="Silviya Stancheva" userId="11ef900fd7ef4a36" providerId="LiveId" clId="{212F934A-7230-4803-AEDC-9C7F2D147F0F}" dt="2026-03-20T21:20:36.890" v="710" actId="1076"/>
          <ac:spMkLst>
            <pc:docMk/>
            <pc:sldMk cId="1208085710" sldId="257"/>
            <ac:spMk id="3" creationId="{6D29FD9D-C0C6-3EA5-3D17-868A658059A6}"/>
          </ac:spMkLst>
        </pc:spChg>
        <pc:spChg chg="add">
          <ac:chgData name="Silviya Stancheva" userId="11ef900fd7ef4a36" providerId="LiveId" clId="{212F934A-7230-4803-AEDC-9C7F2D147F0F}" dt="2026-03-20T21:08:43.491" v="667" actId="26606"/>
          <ac:spMkLst>
            <pc:docMk/>
            <pc:sldMk cId="1208085710" sldId="257"/>
            <ac:spMk id="11" creationId="{06DA9DF9-31F7-4056-B42E-878CC92417B8}"/>
          </ac:spMkLst>
        </pc:spChg>
        <pc:picChg chg="add del mod">
          <ac:chgData name="Silviya Stancheva" userId="11ef900fd7ef4a36" providerId="LiveId" clId="{212F934A-7230-4803-AEDC-9C7F2D147F0F}" dt="2026-03-19T20:21:57.178" v="161" actId="21"/>
          <ac:picMkLst>
            <pc:docMk/>
            <pc:sldMk cId="1208085710" sldId="257"/>
            <ac:picMk id="5" creationId="{26CF3239-B167-07FB-0737-1B4FFA0B6C7D}"/>
          </ac:picMkLst>
        </pc:picChg>
        <pc:picChg chg="add mod">
          <ac:chgData name="Silviya Stancheva" userId="11ef900fd7ef4a36" providerId="LiveId" clId="{212F934A-7230-4803-AEDC-9C7F2D147F0F}" dt="2026-03-20T21:21:02.367" v="712" actId="1076"/>
          <ac:picMkLst>
            <pc:docMk/>
            <pc:sldMk cId="1208085710" sldId="257"/>
            <ac:picMk id="6" creationId="{DF0F1C6B-F3F0-632A-210F-76DFEFDFF9B3}"/>
          </ac:picMkLst>
        </pc:picChg>
      </pc:sldChg>
      <pc:sldChg chg="addSp modSp mod setBg">
        <pc:chgData name="Silviya Stancheva" userId="11ef900fd7ef4a36" providerId="LiveId" clId="{212F934A-7230-4803-AEDC-9C7F2D147F0F}" dt="2026-03-20T21:06:50.151" v="666" actId="14100"/>
        <pc:sldMkLst>
          <pc:docMk/>
          <pc:sldMk cId="3674717943" sldId="258"/>
        </pc:sldMkLst>
        <pc:spChg chg="mod">
          <ac:chgData name="Silviya Stancheva" userId="11ef900fd7ef4a36" providerId="LiveId" clId="{212F934A-7230-4803-AEDC-9C7F2D147F0F}" dt="2026-03-20T21:06:27.139" v="664" actId="1076"/>
          <ac:spMkLst>
            <pc:docMk/>
            <pc:sldMk cId="3674717943" sldId="258"/>
            <ac:spMk id="2" creationId="{2FEAC2C1-8D90-DACA-5679-18428047B60D}"/>
          </ac:spMkLst>
        </pc:spChg>
        <pc:spChg chg="mod">
          <ac:chgData name="Silviya Stancheva" userId="11ef900fd7ef4a36" providerId="LiveId" clId="{212F934A-7230-4803-AEDC-9C7F2D147F0F}" dt="2026-03-20T21:06:50.151" v="666" actId="14100"/>
          <ac:spMkLst>
            <pc:docMk/>
            <pc:sldMk cId="3674717943" sldId="258"/>
            <ac:spMk id="3" creationId="{6C23133F-3F4E-60BD-A78B-0A0BF9EEFD68}"/>
          </ac:spMkLst>
        </pc:spChg>
        <pc:spChg chg="add">
          <ac:chgData name="Silviya Stancheva" userId="11ef900fd7ef4a36" providerId="LiveId" clId="{212F934A-7230-4803-AEDC-9C7F2D147F0F}" dt="2026-03-20T21:05:03.626" v="651" actId="26606"/>
          <ac:spMkLst>
            <pc:docMk/>
            <pc:sldMk cId="3674717943" sldId="258"/>
            <ac:spMk id="10" creationId="{9C867835-A917-4A2B-8424-3AFAF7436395}"/>
          </ac:spMkLst>
        </pc:spChg>
        <pc:spChg chg="add">
          <ac:chgData name="Silviya Stancheva" userId="11ef900fd7ef4a36" providerId="LiveId" clId="{212F934A-7230-4803-AEDC-9C7F2D147F0F}" dt="2026-03-20T21:05:03.626" v="651" actId="26606"/>
          <ac:spMkLst>
            <pc:docMk/>
            <pc:sldMk cId="3674717943" sldId="258"/>
            <ac:spMk id="12" creationId="{EED8D03E-F375-4E67-B932-FF9B007BB420}"/>
          </ac:spMkLst>
        </pc:spChg>
        <pc:picChg chg="add mod">
          <ac:chgData name="Silviya Stancheva" userId="11ef900fd7ef4a36" providerId="LiveId" clId="{212F934A-7230-4803-AEDC-9C7F2D147F0F}" dt="2026-03-20T21:05:03.626" v="651" actId="26606"/>
          <ac:picMkLst>
            <pc:docMk/>
            <pc:sldMk cId="3674717943" sldId="258"/>
            <ac:picMk id="5" creationId="{E4101B50-6553-DB94-EC39-0B8A0E250759}"/>
          </ac:picMkLst>
        </pc:picChg>
      </pc:sldChg>
      <pc:sldChg chg="addSp delSp modSp mod">
        <pc:chgData name="Silviya Stancheva" userId="11ef900fd7ef4a36" providerId="LiveId" clId="{212F934A-7230-4803-AEDC-9C7F2D147F0F}" dt="2026-03-20T21:36:52.411" v="729" actId="1076"/>
        <pc:sldMkLst>
          <pc:docMk/>
          <pc:sldMk cId="3667063918" sldId="259"/>
        </pc:sldMkLst>
        <pc:spChg chg="mod">
          <ac:chgData name="Silviya Stancheva" userId="11ef900fd7ef4a36" providerId="LiveId" clId="{212F934A-7230-4803-AEDC-9C7F2D147F0F}" dt="2026-03-20T21:12:13.659" v="675" actId="114"/>
          <ac:spMkLst>
            <pc:docMk/>
            <pc:sldMk cId="3667063918" sldId="259"/>
            <ac:spMk id="2" creationId="{427B4798-FBE0-E433-90AD-869F233374B4}"/>
          </ac:spMkLst>
        </pc:spChg>
        <pc:spChg chg="mod">
          <ac:chgData name="Silviya Stancheva" userId="11ef900fd7ef4a36" providerId="LiveId" clId="{212F934A-7230-4803-AEDC-9C7F2D147F0F}" dt="2026-03-20T21:36:35.495" v="728" actId="14100"/>
          <ac:spMkLst>
            <pc:docMk/>
            <pc:sldMk cId="3667063918" sldId="259"/>
            <ac:spMk id="3" creationId="{6FFE6561-304D-428B-B6A6-687E2A6244C5}"/>
          </ac:spMkLst>
        </pc:spChg>
        <pc:picChg chg="add del mod">
          <ac:chgData name="Silviya Stancheva" userId="11ef900fd7ef4a36" providerId="LiveId" clId="{212F934A-7230-4803-AEDC-9C7F2D147F0F}" dt="2026-03-19T20:12:03.801" v="145" actId="21"/>
          <ac:picMkLst>
            <pc:docMk/>
            <pc:sldMk cId="3667063918" sldId="259"/>
            <ac:picMk id="5" creationId="{39F50AA5-ED48-0863-6C26-254D6E3B608E}"/>
          </ac:picMkLst>
        </pc:picChg>
        <pc:picChg chg="add mod">
          <ac:chgData name="Silviya Stancheva" userId="11ef900fd7ef4a36" providerId="LiveId" clId="{212F934A-7230-4803-AEDC-9C7F2D147F0F}" dt="2026-03-20T21:36:52.411" v="729" actId="1076"/>
          <ac:picMkLst>
            <pc:docMk/>
            <pc:sldMk cId="3667063918" sldId="259"/>
            <ac:picMk id="7" creationId="{CC1425F4-F95F-5FFE-AD40-25A25C0FD043}"/>
          </ac:picMkLst>
        </pc:picChg>
      </pc:sldChg>
      <pc:sldChg chg="addSp delSp modSp mod setBg">
        <pc:chgData name="Silviya Stancheva" userId="11ef900fd7ef4a36" providerId="LiveId" clId="{212F934A-7230-4803-AEDC-9C7F2D147F0F}" dt="2026-03-20T21:04:09.920" v="650" actId="1076"/>
        <pc:sldMkLst>
          <pc:docMk/>
          <pc:sldMk cId="1345309016" sldId="260"/>
        </pc:sldMkLst>
        <pc:spChg chg="mod">
          <ac:chgData name="Silviya Stancheva" userId="11ef900fd7ef4a36" providerId="LiveId" clId="{212F934A-7230-4803-AEDC-9C7F2D147F0F}" dt="2026-03-20T21:03:33.763" v="646" actId="14100"/>
          <ac:spMkLst>
            <pc:docMk/>
            <pc:sldMk cId="1345309016" sldId="260"/>
            <ac:spMk id="2" creationId="{571E3041-D5EB-C90B-6858-E8E0E4A9D9CC}"/>
          </ac:spMkLst>
        </pc:spChg>
        <pc:spChg chg="mod ord">
          <ac:chgData name="Silviya Stancheva" userId="11ef900fd7ef4a36" providerId="LiveId" clId="{212F934A-7230-4803-AEDC-9C7F2D147F0F}" dt="2026-03-20T21:04:09.920" v="650" actId="1076"/>
          <ac:spMkLst>
            <pc:docMk/>
            <pc:sldMk cId="1345309016" sldId="260"/>
            <ac:spMk id="3" creationId="{CEB97058-5D5F-6CDB-A19F-D67258A47C75}"/>
          </ac:spMkLst>
        </pc:spChg>
        <pc:spChg chg="add del">
          <ac:chgData name="Silviya Stancheva" userId="11ef900fd7ef4a36" providerId="LiveId" clId="{212F934A-7230-4803-AEDC-9C7F2D147F0F}" dt="2026-03-20T20:53:07.442" v="615" actId="26606"/>
          <ac:spMkLst>
            <pc:docMk/>
            <pc:sldMk cId="1345309016" sldId="260"/>
            <ac:spMk id="10" creationId="{92468898-5A6E-4D55-85EC-308E785EE06C}"/>
          </ac:spMkLst>
        </pc:spChg>
        <pc:spChg chg="add del">
          <ac:chgData name="Silviya Stancheva" userId="11ef900fd7ef4a36" providerId="LiveId" clId="{212F934A-7230-4803-AEDC-9C7F2D147F0F}" dt="2026-03-20T20:53:07.442" v="615" actId="26606"/>
          <ac:spMkLst>
            <pc:docMk/>
            <pc:sldMk cId="1345309016" sldId="260"/>
            <ac:spMk id="12" creationId="{3E23A947-2D45-4208-AE2B-64948C87A3EB}"/>
          </ac:spMkLst>
        </pc:spChg>
        <pc:spChg chg="add del">
          <ac:chgData name="Silviya Stancheva" userId="11ef900fd7ef4a36" providerId="LiveId" clId="{212F934A-7230-4803-AEDC-9C7F2D147F0F}" dt="2026-03-20T20:53:07.442" v="615" actId="26606"/>
          <ac:spMkLst>
            <pc:docMk/>
            <pc:sldMk cId="1345309016" sldId="260"/>
            <ac:spMk id="14" creationId="{E5BBB0F9-6A59-4D02-A9C7-A2D6516684CE}"/>
          </ac:spMkLst>
        </pc:spChg>
        <pc:spChg chg="add del">
          <ac:chgData name="Silviya Stancheva" userId="11ef900fd7ef4a36" providerId="LiveId" clId="{212F934A-7230-4803-AEDC-9C7F2D147F0F}" dt="2026-03-20T20:54:53.246" v="620" actId="26606"/>
          <ac:spMkLst>
            <pc:docMk/>
            <pc:sldMk cId="1345309016" sldId="260"/>
            <ac:spMk id="16" creationId="{131BAD53-4E89-4F62-BBB7-26359763ED39}"/>
          </ac:spMkLst>
        </pc:spChg>
        <pc:spChg chg="add del">
          <ac:chgData name="Silviya Stancheva" userId="11ef900fd7ef4a36" providerId="LiveId" clId="{212F934A-7230-4803-AEDC-9C7F2D147F0F}" dt="2026-03-20T20:54:53.246" v="620" actId="26606"/>
          <ac:spMkLst>
            <pc:docMk/>
            <pc:sldMk cId="1345309016" sldId="260"/>
            <ac:spMk id="17" creationId="{62756DA2-40EB-4C6F-B962-5822FFB54FB6}"/>
          </ac:spMkLst>
        </pc:spChg>
        <pc:spChg chg="add del">
          <ac:chgData name="Silviya Stancheva" userId="11ef900fd7ef4a36" providerId="LiveId" clId="{212F934A-7230-4803-AEDC-9C7F2D147F0F}" dt="2026-03-20T21:03:19.474" v="643" actId="26606"/>
          <ac:spMkLst>
            <pc:docMk/>
            <pc:sldMk cId="1345309016" sldId="260"/>
            <ac:spMk id="22" creationId="{3C54F4CE-85F0-46ED-80DA-9518C9251AD1}"/>
          </ac:spMkLst>
        </pc:spChg>
        <pc:spChg chg="add del">
          <ac:chgData name="Silviya Stancheva" userId="11ef900fd7ef4a36" providerId="LiveId" clId="{212F934A-7230-4803-AEDC-9C7F2D147F0F}" dt="2026-03-20T21:03:19.474" v="643" actId="26606"/>
          <ac:spMkLst>
            <pc:docMk/>
            <pc:sldMk cId="1345309016" sldId="260"/>
            <ac:spMk id="24" creationId="{DADD1FCA-8ACB-4958-81DD-4CDD6D3E1921}"/>
          </ac:spMkLst>
        </pc:spChg>
        <pc:spChg chg="add">
          <ac:chgData name="Silviya Stancheva" userId="11ef900fd7ef4a36" providerId="LiveId" clId="{212F934A-7230-4803-AEDC-9C7F2D147F0F}" dt="2026-03-20T21:03:19.474" v="643" actId="26606"/>
          <ac:spMkLst>
            <pc:docMk/>
            <pc:sldMk cId="1345309016" sldId="260"/>
            <ac:spMk id="29" creationId="{B7BD7FCF-A254-4A97-A15C-319B67622677}"/>
          </ac:spMkLst>
        </pc:spChg>
        <pc:spChg chg="add">
          <ac:chgData name="Silviya Stancheva" userId="11ef900fd7ef4a36" providerId="LiveId" clId="{212F934A-7230-4803-AEDC-9C7F2D147F0F}" dt="2026-03-20T21:03:19.474" v="643" actId="26606"/>
          <ac:spMkLst>
            <pc:docMk/>
            <pc:sldMk cId="1345309016" sldId="260"/>
            <ac:spMk id="31" creationId="{52FFAF72-6204-4676-9C6F-9A4CC4D91805}"/>
          </ac:spMkLst>
        </pc:spChg>
        <pc:picChg chg="add mod">
          <ac:chgData name="Silviya Stancheva" userId="11ef900fd7ef4a36" providerId="LiveId" clId="{212F934A-7230-4803-AEDC-9C7F2D147F0F}" dt="2026-03-20T21:03:19.474" v="643" actId="26606"/>
          <ac:picMkLst>
            <pc:docMk/>
            <pc:sldMk cId="1345309016" sldId="260"/>
            <ac:picMk id="5" creationId="{25BBDB03-6821-E3F2-1E08-BBD7B93E9AE7}"/>
          </ac:picMkLst>
        </pc:picChg>
      </pc:sldChg>
      <pc:sldChg chg="addSp delSp modSp mod setBg">
        <pc:chgData name="Silviya Stancheva" userId="11ef900fd7ef4a36" providerId="LiveId" clId="{212F934A-7230-4803-AEDC-9C7F2D147F0F}" dt="2026-03-20T21:02:56.746" v="642" actId="1076"/>
        <pc:sldMkLst>
          <pc:docMk/>
          <pc:sldMk cId="2350607454" sldId="261"/>
        </pc:sldMkLst>
        <pc:spChg chg="mod">
          <ac:chgData name="Silviya Stancheva" userId="11ef900fd7ef4a36" providerId="LiveId" clId="{212F934A-7230-4803-AEDC-9C7F2D147F0F}" dt="2026-03-20T21:02:56.746" v="642" actId="1076"/>
          <ac:spMkLst>
            <pc:docMk/>
            <pc:sldMk cId="2350607454" sldId="261"/>
            <ac:spMk id="2" creationId="{5FA02086-3335-00D0-EEDE-B5B53B7E6FC0}"/>
          </ac:spMkLst>
        </pc:spChg>
        <pc:spChg chg="mod">
          <ac:chgData name="Silviya Stancheva" userId="11ef900fd7ef4a36" providerId="LiveId" clId="{212F934A-7230-4803-AEDC-9C7F2D147F0F}" dt="2026-03-20T21:02:49.295" v="641" actId="1076"/>
          <ac:spMkLst>
            <pc:docMk/>
            <pc:sldMk cId="2350607454" sldId="261"/>
            <ac:spMk id="3" creationId="{C5F0171D-9788-F718-40AB-80569815EF6B}"/>
          </ac:spMkLst>
        </pc:spChg>
        <pc:spChg chg="add del">
          <ac:chgData name="Silviya Stancheva" userId="11ef900fd7ef4a36" providerId="LiveId" clId="{212F934A-7230-4803-AEDC-9C7F2D147F0F}" dt="2026-03-20T21:01:33.356" v="634" actId="26606"/>
          <ac:spMkLst>
            <pc:docMk/>
            <pc:sldMk cId="2350607454" sldId="261"/>
            <ac:spMk id="10" creationId="{2B577FF9-3543-4875-815D-3D87BD8A2002}"/>
          </ac:spMkLst>
        </pc:spChg>
        <pc:spChg chg="add del">
          <ac:chgData name="Silviya Stancheva" userId="11ef900fd7ef4a36" providerId="LiveId" clId="{212F934A-7230-4803-AEDC-9C7F2D147F0F}" dt="2026-03-20T21:01:33.356" v="634" actId="26606"/>
          <ac:spMkLst>
            <pc:docMk/>
            <pc:sldMk cId="2350607454" sldId="261"/>
            <ac:spMk id="12" creationId="{F5569EEC-E12F-4856-B407-02B2813A4AA5}"/>
          </ac:spMkLst>
        </pc:spChg>
        <pc:spChg chg="add del">
          <ac:chgData name="Silviya Stancheva" userId="11ef900fd7ef4a36" providerId="LiveId" clId="{212F934A-7230-4803-AEDC-9C7F2D147F0F}" dt="2026-03-20T21:01:33.356" v="634" actId="26606"/>
          <ac:spMkLst>
            <pc:docMk/>
            <pc:sldMk cId="2350607454" sldId="261"/>
            <ac:spMk id="14" creationId="{CF860788-3A6A-45A3-B3F1-06F159665603}"/>
          </ac:spMkLst>
        </pc:spChg>
        <pc:spChg chg="add del">
          <ac:chgData name="Silviya Stancheva" userId="11ef900fd7ef4a36" providerId="LiveId" clId="{212F934A-7230-4803-AEDC-9C7F2D147F0F}" dt="2026-03-20T21:01:33.356" v="634" actId="26606"/>
          <ac:spMkLst>
            <pc:docMk/>
            <pc:sldMk cId="2350607454" sldId="261"/>
            <ac:spMk id="16" creationId="{DF1E3393-B852-4883-B778-ED3525112942}"/>
          </ac:spMkLst>
        </pc:spChg>
        <pc:spChg chg="add del">
          <ac:chgData name="Silviya Stancheva" userId="11ef900fd7ef4a36" providerId="LiveId" clId="{212F934A-7230-4803-AEDC-9C7F2D147F0F}" dt="2026-03-20T21:01:33.356" v="634" actId="26606"/>
          <ac:spMkLst>
            <pc:docMk/>
            <pc:sldMk cId="2350607454" sldId="261"/>
            <ac:spMk id="18" creationId="{39853D09-4205-4CC7-83EB-288E886AC9E4}"/>
          </ac:spMkLst>
        </pc:spChg>
        <pc:spChg chg="add del">
          <ac:chgData name="Silviya Stancheva" userId="11ef900fd7ef4a36" providerId="LiveId" clId="{212F934A-7230-4803-AEDC-9C7F2D147F0F}" dt="2026-03-20T21:01:33.356" v="634" actId="26606"/>
          <ac:spMkLst>
            <pc:docMk/>
            <pc:sldMk cId="2350607454" sldId="261"/>
            <ac:spMk id="20" creationId="{0D040B79-3E73-4A31-840D-D6B9C9FDFC46}"/>
          </ac:spMkLst>
        </pc:spChg>
        <pc:spChg chg="add del">
          <ac:chgData name="Silviya Stancheva" userId="11ef900fd7ef4a36" providerId="LiveId" clId="{212F934A-7230-4803-AEDC-9C7F2D147F0F}" dt="2026-03-20T21:01:33.356" v="634" actId="26606"/>
          <ac:spMkLst>
            <pc:docMk/>
            <pc:sldMk cId="2350607454" sldId="261"/>
            <ac:spMk id="22" creationId="{156C6AE5-3F8B-42AC-9EA4-1B686A11E93F}"/>
          </ac:spMkLst>
        </pc:spChg>
        <pc:spChg chg="add">
          <ac:chgData name="Silviya Stancheva" userId="11ef900fd7ef4a36" providerId="LiveId" clId="{212F934A-7230-4803-AEDC-9C7F2D147F0F}" dt="2026-03-20T21:01:33.376" v="635" actId="26606"/>
          <ac:spMkLst>
            <pc:docMk/>
            <pc:sldMk cId="2350607454" sldId="261"/>
            <ac:spMk id="24" creationId="{B7BD7FCF-A254-4A97-A15C-319B67622677}"/>
          </ac:spMkLst>
        </pc:spChg>
        <pc:spChg chg="add">
          <ac:chgData name="Silviya Stancheva" userId="11ef900fd7ef4a36" providerId="LiveId" clId="{212F934A-7230-4803-AEDC-9C7F2D147F0F}" dt="2026-03-20T21:01:33.376" v="635" actId="26606"/>
          <ac:spMkLst>
            <pc:docMk/>
            <pc:sldMk cId="2350607454" sldId="261"/>
            <ac:spMk id="25" creationId="{52FFAF72-6204-4676-9C6F-9A4CC4D91805}"/>
          </ac:spMkLst>
        </pc:spChg>
        <pc:picChg chg="add mod">
          <ac:chgData name="Silviya Stancheva" userId="11ef900fd7ef4a36" providerId="LiveId" clId="{212F934A-7230-4803-AEDC-9C7F2D147F0F}" dt="2026-03-20T21:01:33.376" v="635" actId="26606"/>
          <ac:picMkLst>
            <pc:docMk/>
            <pc:sldMk cId="2350607454" sldId="261"/>
            <ac:picMk id="5" creationId="{299D4A9C-05BC-1956-B8CA-D3F3D75E4927}"/>
          </ac:picMkLst>
        </pc:picChg>
      </pc:sldChg>
      <pc:sldChg chg="addSp delSp modSp mod">
        <pc:chgData name="Silviya Stancheva" userId="11ef900fd7ef4a36" providerId="LiveId" clId="{212F934A-7230-4803-AEDC-9C7F2D147F0F}" dt="2026-03-20T21:38:44.112" v="731" actId="1076"/>
        <pc:sldMkLst>
          <pc:docMk/>
          <pc:sldMk cId="463043300" sldId="262"/>
        </pc:sldMkLst>
        <pc:spChg chg="mod">
          <ac:chgData name="Silviya Stancheva" userId="11ef900fd7ef4a36" providerId="LiveId" clId="{212F934A-7230-4803-AEDC-9C7F2D147F0F}" dt="2026-03-19T19:50:54.434" v="108" actId="1076"/>
          <ac:spMkLst>
            <pc:docMk/>
            <pc:sldMk cId="463043300" sldId="262"/>
            <ac:spMk id="2" creationId="{642F57F6-8A36-DD12-3E86-EAE7F1AE629E}"/>
          </ac:spMkLst>
        </pc:spChg>
        <pc:spChg chg="mod">
          <ac:chgData name="Silviya Stancheva" userId="11ef900fd7ef4a36" providerId="LiveId" clId="{212F934A-7230-4803-AEDC-9C7F2D147F0F}" dt="2026-03-20T21:38:37.321" v="730" actId="14100"/>
          <ac:spMkLst>
            <pc:docMk/>
            <pc:sldMk cId="463043300" sldId="262"/>
            <ac:spMk id="3" creationId="{9F757EED-00DE-6D3A-F708-CDA276CF9226}"/>
          </ac:spMkLst>
        </pc:spChg>
        <pc:picChg chg="add del mod">
          <ac:chgData name="Silviya Stancheva" userId="11ef900fd7ef4a36" providerId="LiveId" clId="{212F934A-7230-4803-AEDC-9C7F2D147F0F}" dt="2026-03-19T19:59:50.029" v="133" actId="21"/>
          <ac:picMkLst>
            <pc:docMk/>
            <pc:sldMk cId="463043300" sldId="262"/>
            <ac:picMk id="5" creationId="{58A0573B-E510-4D11-5093-42B134AD5686}"/>
          </ac:picMkLst>
        </pc:picChg>
        <pc:picChg chg="add mod">
          <ac:chgData name="Silviya Stancheva" userId="11ef900fd7ef4a36" providerId="LiveId" clId="{212F934A-7230-4803-AEDC-9C7F2D147F0F}" dt="2026-03-20T21:38:44.112" v="731" actId="1076"/>
          <ac:picMkLst>
            <pc:docMk/>
            <pc:sldMk cId="463043300" sldId="262"/>
            <ac:picMk id="7" creationId="{77C5FF50-78D6-2A1F-C95D-35ECEDF505D3}"/>
          </ac:picMkLst>
        </pc:picChg>
      </pc:sldChg>
      <pc:sldChg chg="addSp delSp modSp mod setBg">
        <pc:chgData name="Silviya Stancheva" userId="11ef900fd7ef4a36" providerId="LiveId" clId="{212F934A-7230-4803-AEDC-9C7F2D147F0F}" dt="2026-03-20T19:46:42.776" v="436" actId="255"/>
        <pc:sldMkLst>
          <pc:docMk/>
          <pc:sldMk cId="903490542" sldId="263"/>
        </pc:sldMkLst>
        <pc:spChg chg="mod">
          <ac:chgData name="Silviya Stancheva" userId="11ef900fd7ef4a36" providerId="LiveId" clId="{212F934A-7230-4803-AEDC-9C7F2D147F0F}" dt="2026-03-20T19:46:20.383" v="435" actId="255"/>
          <ac:spMkLst>
            <pc:docMk/>
            <pc:sldMk cId="903490542" sldId="263"/>
            <ac:spMk id="2" creationId="{752402A4-5FAF-3DB1-EEA1-4D0312885650}"/>
          </ac:spMkLst>
        </pc:spChg>
        <pc:spChg chg="mod">
          <ac:chgData name="Silviya Stancheva" userId="11ef900fd7ef4a36" providerId="LiveId" clId="{212F934A-7230-4803-AEDC-9C7F2D147F0F}" dt="2026-03-20T19:46:42.776" v="436" actId="255"/>
          <ac:spMkLst>
            <pc:docMk/>
            <pc:sldMk cId="903490542" sldId="263"/>
            <ac:spMk id="3" creationId="{E666A913-271D-0FA4-3A3F-3295D1640006}"/>
          </ac:spMkLst>
        </pc:spChg>
        <pc:spChg chg="add">
          <ac:chgData name="Silviya Stancheva" userId="11ef900fd7ef4a36" providerId="LiveId" clId="{212F934A-7230-4803-AEDC-9C7F2D147F0F}" dt="2026-03-20T19:45:59.007" v="434" actId="26606"/>
          <ac:spMkLst>
            <pc:docMk/>
            <pc:sldMk cId="903490542" sldId="263"/>
            <ac:spMk id="8" creationId="{68717E5B-2C1D-4094-9D25-6FF6FBD92379}"/>
          </ac:spMkLst>
        </pc:spChg>
        <pc:spChg chg="add">
          <ac:chgData name="Silviya Stancheva" userId="11ef900fd7ef4a36" providerId="LiveId" clId="{212F934A-7230-4803-AEDC-9C7F2D147F0F}" dt="2026-03-20T19:45:59.007" v="434" actId="26606"/>
          <ac:spMkLst>
            <pc:docMk/>
            <pc:sldMk cId="903490542" sldId="263"/>
            <ac:spMk id="10" creationId="{6B6E033A-DB2E-49B8-B600-B38E0C280263}"/>
          </ac:spMkLst>
        </pc:spChg>
        <pc:graphicFrameChg chg="add del mod modGraphic">
          <ac:chgData name="Silviya Stancheva" userId="11ef900fd7ef4a36" providerId="LiveId" clId="{212F934A-7230-4803-AEDC-9C7F2D147F0F}" dt="2026-03-20T19:42:57.727" v="433" actId="21"/>
          <ac:graphicFrameMkLst>
            <pc:docMk/>
            <pc:sldMk cId="903490542" sldId="263"/>
            <ac:graphicFrameMk id="4" creationId="{CE33C953-3A2C-3343-FD2F-941D06375972}"/>
          </ac:graphicFrameMkLst>
        </pc:graphicFrameChg>
        <pc:picChg chg="add del mod">
          <ac:chgData name="Silviya Stancheva" userId="11ef900fd7ef4a36" providerId="LiveId" clId="{212F934A-7230-4803-AEDC-9C7F2D147F0F}" dt="2026-03-20T19:40:46.354" v="429" actId="21"/>
          <ac:picMkLst>
            <pc:docMk/>
            <pc:sldMk cId="903490542" sldId="263"/>
            <ac:picMk id="5" creationId="{36568E3B-B340-D1BA-CE0C-C2DAC0678FAC}"/>
          </ac:picMkLst>
        </pc:picChg>
      </pc:sldChg>
      <pc:sldChg chg="addSp delSp modSp mod setBg">
        <pc:chgData name="Silviya Stancheva" userId="11ef900fd7ef4a36" providerId="LiveId" clId="{212F934A-7230-4803-AEDC-9C7F2D147F0F}" dt="2026-03-20T21:34:43.339" v="725" actId="255"/>
        <pc:sldMkLst>
          <pc:docMk/>
          <pc:sldMk cId="3028437065" sldId="264"/>
        </pc:sldMkLst>
        <pc:spChg chg="mod">
          <ac:chgData name="Silviya Stancheva" userId="11ef900fd7ef4a36" providerId="LiveId" clId="{212F934A-7230-4803-AEDC-9C7F2D147F0F}" dt="2026-03-20T21:34:43.339" v="725" actId="255"/>
          <ac:spMkLst>
            <pc:docMk/>
            <pc:sldMk cId="3028437065" sldId="264"/>
            <ac:spMk id="2" creationId="{B377317B-AFD6-4645-F94C-11BD7B39AC46}"/>
          </ac:spMkLst>
        </pc:spChg>
        <pc:spChg chg="mod">
          <ac:chgData name="Silviya Stancheva" userId="11ef900fd7ef4a36" providerId="LiveId" clId="{212F934A-7230-4803-AEDC-9C7F2D147F0F}" dt="2026-03-20T21:34:20.236" v="724" actId="26606"/>
          <ac:spMkLst>
            <pc:docMk/>
            <pc:sldMk cId="3028437065" sldId="264"/>
            <ac:spMk id="3" creationId="{60414446-F73F-6B37-F2C9-E127658913F1}"/>
          </ac:spMkLst>
        </pc:spChg>
        <pc:spChg chg="add del mod">
          <ac:chgData name="Silviya Stancheva" userId="11ef900fd7ef4a36" providerId="LiveId" clId="{212F934A-7230-4803-AEDC-9C7F2D147F0F}" dt="2026-03-19T22:21:57.439" v="340"/>
          <ac:spMkLst>
            <pc:docMk/>
            <pc:sldMk cId="3028437065" sldId="264"/>
            <ac:spMk id="7" creationId="{F3569D14-92F7-00C6-62A7-89263211D907}"/>
          </ac:spMkLst>
        </pc:spChg>
        <pc:spChg chg="add del">
          <ac:chgData name="Silviya Stancheva" userId="11ef900fd7ef4a36" providerId="LiveId" clId="{212F934A-7230-4803-AEDC-9C7F2D147F0F}" dt="2026-03-19T22:19:56.544" v="336" actId="26606"/>
          <ac:spMkLst>
            <pc:docMk/>
            <pc:sldMk cId="3028437065" sldId="264"/>
            <ac:spMk id="8" creationId="{C2554CA6-288E-4202-BC52-2E5A8F0C0AED}"/>
          </ac:spMkLst>
        </pc:spChg>
        <pc:spChg chg="add del">
          <ac:chgData name="Silviya Stancheva" userId="11ef900fd7ef4a36" providerId="LiveId" clId="{212F934A-7230-4803-AEDC-9C7F2D147F0F}" dt="2026-03-19T22:18:56.412" v="333" actId="26606"/>
          <ac:spMkLst>
            <pc:docMk/>
            <pc:sldMk cId="3028437065" sldId="264"/>
            <ac:spMk id="9" creationId="{C0763A76-9F1C-4FC5-82B7-DD475DA461B2}"/>
          </ac:spMkLst>
        </pc:spChg>
        <pc:spChg chg="add del">
          <ac:chgData name="Silviya Stancheva" userId="11ef900fd7ef4a36" providerId="LiveId" clId="{212F934A-7230-4803-AEDC-9C7F2D147F0F}" dt="2026-03-19T22:19:56.544" v="336" actId="26606"/>
          <ac:spMkLst>
            <pc:docMk/>
            <pc:sldMk cId="3028437065" sldId="264"/>
            <ac:spMk id="10" creationId="{B10BB131-AC8E-4A8E-A5D1-36260F720C3B}"/>
          </ac:spMkLst>
        </pc:spChg>
        <pc:spChg chg="add del">
          <ac:chgData name="Silviya Stancheva" userId="11ef900fd7ef4a36" providerId="LiveId" clId="{212F934A-7230-4803-AEDC-9C7F2D147F0F}" dt="2026-03-19T22:18:56.412" v="333" actId="26606"/>
          <ac:spMkLst>
            <pc:docMk/>
            <pc:sldMk cId="3028437065" sldId="264"/>
            <ac:spMk id="11" creationId="{E81BF4F6-F2CF-4984-9D14-D6966D92F99F}"/>
          </ac:spMkLst>
        </pc:spChg>
        <pc:spChg chg="add del">
          <ac:chgData name="Silviya Stancheva" userId="11ef900fd7ef4a36" providerId="LiveId" clId="{212F934A-7230-4803-AEDC-9C7F2D147F0F}" dt="2026-03-19T22:19:56.544" v="336" actId="26606"/>
          <ac:spMkLst>
            <pc:docMk/>
            <pc:sldMk cId="3028437065" sldId="264"/>
            <ac:spMk id="12" creationId="{5B7778FC-632E-4DCA-A7CB-0D7731CCF970}"/>
          </ac:spMkLst>
        </pc:spChg>
        <pc:spChg chg="add del">
          <ac:chgData name="Silviya Stancheva" userId="11ef900fd7ef4a36" providerId="LiveId" clId="{212F934A-7230-4803-AEDC-9C7F2D147F0F}" dt="2026-03-19T22:19:56.544" v="336" actId="26606"/>
          <ac:spMkLst>
            <pc:docMk/>
            <pc:sldMk cId="3028437065" sldId="264"/>
            <ac:spMk id="14" creationId="{FA23A907-97FB-4A8F-880A-DD77401C4296}"/>
          </ac:spMkLst>
        </pc:spChg>
        <pc:spChg chg="add del">
          <ac:chgData name="Silviya Stancheva" userId="11ef900fd7ef4a36" providerId="LiveId" clId="{212F934A-7230-4803-AEDC-9C7F2D147F0F}" dt="2026-03-19T22:21:17.620" v="338" actId="26606"/>
          <ac:spMkLst>
            <pc:docMk/>
            <pc:sldMk cId="3028437065" sldId="264"/>
            <ac:spMk id="19" creationId="{907EF6B7-1338-4443-8C46-6A318D952DFD}"/>
          </ac:spMkLst>
        </pc:spChg>
        <pc:spChg chg="add del">
          <ac:chgData name="Silviya Stancheva" userId="11ef900fd7ef4a36" providerId="LiveId" clId="{212F934A-7230-4803-AEDC-9C7F2D147F0F}" dt="2026-03-19T22:21:17.620" v="338" actId="26606"/>
          <ac:spMkLst>
            <pc:docMk/>
            <pc:sldMk cId="3028437065" sldId="264"/>
            <ac:spMk id="21" creationId="{DAAE4CDD-124C-4DCF-9584-B6033B545DD5}"/>
          </ac:spMkLst>
        </pc:spChg>
        <pc:spChg chg="add del">
          <ac:chgData name="Silviya Stancheva" userId="11ef900fd7ef4a36" providerId="LiveId" clId="{212F934A-7230-4803-AEDC-9C7F2D147F0F}" dt="2026-03-19T22:21:17.620" v="338" actId="26606"/>
          <ac:spMkLst>
            <pc:docMk/>
            <pc:sldMk cId="3028437065" sldId="264"/>
            <ac:spMk id="23" creationId="{081E4A58-353D-44AE-B2FC-2A74E2E400F7}"/>
          </ac:spMkLst>
        </pc:spChg>
        <pc:spChg chg="add del">
          <ac:chgData name="Silviya Stancheva" userId="11ef900fd7ef4a36" providerId="LiveId" clId="{212F934A-7230-4803-AEDC-9C7F2D147F0F}" dt="2026-03-20T21:34:20.236" v="724" actId="26606"/>
          <ac:spMkLst>
            <pc:docMk/>
            <pc:sldMk cId="3028437065" sldId="264"/>
            <ac:spMk id="28" creationId="{68717E5B-2C1D-4094-9D25-6FF6FBD92379}"/>
          </ac:spMkLst>
        </pc:spChg>
        <pc:spChg chg="add del">
          <ac:chgData name="Silviya Stancheva" userId="11ef900fd7ef4a36" providerId="LiveId" clId="{212F934A-7230-4803-AEDC-9C7F2D147F0F}" dt="2026-03-20T21:34:20.236" v="724" actId="26606"/>
          <ac:spMkLst>
            <pc:docMk/>
            <pc:sldMk cId="3028437065" sldId="264"/>
            <ac:spMk id="30" creationId="{6B6E033A-DB2E-49B8-B600-B38E0C280263}"/>
          </ac:spMkLst>
        </pc:spChg>
        <pc:spChg chg="add">
          <ac:chgData name="Silviya Stancheva" userId="11ef900fd7ef4a36" providerId="LiveId" clId="{212F934A-7230-4803-AEDC-9C7F2D147F0F}" dt="2026-03-20T21:34:20.236" v="724" actId="26606"/>
          <ac:spMkLst>
            <pc:docMk/>
            <pc:sldMk cId="3028437065" sldId="264"/>
            <ac:spMk id="37" creationId="{55F7ABCA-A68A-47DD-B732-76FF34C6FB7D}"/>
          </ac:spMkLst>
        </pc:spChg>
        <pc:picChg chg="add del mod">
          <ac:chgData name="Silviya Stancheva" userId="11ef900fd7ef4a36" providerId="LiveId" clId="{212F934A-7230-4803-AEDC-9C7F2D147F0F}" dt="2026-03-19T22:14:53.833" v="331" actId="21"/>
          <ac:picMkLst>
            <pc:docMk/>
            <pc:sldMk cId="3028437065" sldId="264"/>
            <ac:picMk id="5" creationId="{0992756D-5161-11F7-251F-40F0840A37C0}"/>
          </ac:picMkLst>
        </pc:picChg>
        <pc:picChg chg="add del">
          <ac:chgData name="Silviya Stancheva" userId="11ef900fd7ef4a36" providerId="LiveId" clId="{212F934A-7230-4803-AEDC-9C7F2D147F0F}" dt="2026-03-19T22:18:56.412" v="333" actId="26606"/>
          <ac:picMkLst>
            <pc:docMk/>
            <pc:sldMk cId="3028437065" sldId="264"/>
            <ac:picMk id="6" creationId="{DF4E9C59-D45F-9EA8-BAB6-999209F07640}"/>
          </ac:picMkLst>
        </pc:picChg>
        <pc:picChg chg="add">
          <ac:chgData name="Silviya Stancheva" userId="11ef900fd7ef4a36" providerId="LiveId" clId="{212F934A-7230-4803-AEDC-9C7F2D147F0F}" dt="2026-03-20T21:34:20.236" v="724" actId="26606"/>
          <ac:picMkLst>
            <pc:docMk/>
            <pc:sldMk cId="3028437065" sldId="264"/>
            <ac:picMk id="34" creationId="{8CA27637-1FC7-8279-A767-77B2EC476630}"/>
          </ac:picMkLst>
        </pc:picChg>
      </pc:sldChg>
      <pc:sldChg chg="addSp delSp modSp mod">
        <pc:chgData name="Silviya Stancheva" userId="11ef900fd7ef4a36" providerId="LiveId" clId="{212F934A-7230-4803-AEDC-9C7F2D147F0F}" dt="2026-03-19T22:05:02.199" v="330" actId="14100"/>
        <pc:sldMkLst>
          <pc:docMk/>
          <pc:sldMk cId="2460621415" sldId="265"/>
        </pc:sldMkLst>
        <pc:spChg chg="mod">
          <ac:chgData name="Silviya Stancheva" userId="11ef900fd7ef4a36" providerId="LiveId" clId="{212F934A-7230-4803-AEDC-9C7F2D147F0F}" dt="2026-03-19T21:18:14.488" v="221" actId="114"/>
          <ac:spMkLst>
            <pc:docMk/>
            <pc:sldMk cId="2460621415" sldId="265"/>
            <ac:spMk id="2" creationId="{640DA6EF-5216-53F6-26B6-33F5C8C707A1}"/>
          </ac:spMkLst>
        </pc:spChg>
        <pc:spChg chg="del">
          <ac:chgData name="Silviya Stancheva" userId="11ef900fd7ef4a36" providerId="LiveId" clId="{212F934A-7230-4803-AEDC-9C7F2D147F0F}" dt="2026-03-19T22:04:37.480" v="328" actId="26606"/>
          <ac:spMkLst>
            <pc:docMk/>
            <pc:sldMk cId="2460621415" sldId="265"/>
            <ac:spMk id="3" creationId="{E3900F10-0C36-758E-630B-6B8BF60E788B}"/>
          </ac:spMkLst>
        </pc:spChg>
        <pc:graphicFrameChg chg="add mod">
          <ac:chgData name="Silviya Stancheva" userId="11ef900fd7ef4a36" providerId="LiveId" clId="{212F934A-7230-4803-AEDC-9C7F2D147F0F}" dt="2026-03-19T22:05:02.199" v="330" actId="14100"/>
          <ac:graphicFrameMkLst>
            <pc:docMk/>
            <pc:sldMk cId="2460621415" sldId="265"/>
            <ac:graphicFrameMk id="5" creationId="{99116C07-E9DA-83F7-54CF-A94BEC419C09}"/>
          </ac:graphicFrameMkLst>
        </pc:graphicFrameChg>
      </pc:sldChg>
      <pc:sldChg chg="addSp modSp mod setBg">
        <pc:chgData name="Silviya Stancheva" userId="11ef900fd7ef4a36" providerId="LiveId" clId="{212F934A-7230-4803-AEDC-9C7F2D147F0F}" dt="2026-03-20T20:43:10.132" v="594" actId="14100"/>
        <pc:sldMkLst>
          <pc:docMk/>
          <pc:sldMk cId="1731640504" sldId="266"/>
        </pc:sldMkLst>
        <pc:spChg chg="mod">
          <ac:chgData name="Silviya Stancheva" userId="11ef900fd7ef4a36" providerId="LiveId" clId="{212F934A-7230-4803-AEDC-9C7F2D147F0F}" dt="2026-03-20T20:41:24.482" v="581" actId="1076"/>
          <ac:spMkLst>
            <pc:docMk/>
            <pc:sldMk cId="1731640504" sldId="266"/>
            <ac:spMk id="2" creationId="{3DC5A1DB-228E-5683-F568-D86540110279}"/>
          </ac:spMkLst>
        </pc:spChg>
        <pc:spChg chg="mod">
          <ac:chgData name="Silviya Stancheva" userId="11ef900fd7ef4a36" providerId="LiveId" clId="{212F934A-7230-4803-AEDC-9C7F2D147F0F}" dt="2026-03-20T20:42:31.554" v="592" actId="120"/>
          <ac:spMkLst>
            <pc:docMk/>
            <pc:sldMk cId="1731640504" sldId="266"/>
            <ac:spMk id="3" creationId="{9A041AC4-C6A5-1822-F4E8-AF39AE01EEC1}"/>
          </ac:spMkLst>
        </pc:spChg>
        <pc:spChg chg="add">
          <ac:chgData name="Silviya Stancheva" userId="11ef900fd7ef4a36" providerId="LiveId" clId="{212F934A-7230-4803-AEDC-9C7F2D147F0F}" dt="2026-03-20T20:40:44.346" v="578" actId="26606"/>
          <ac:spMkLst>
            <pc:docMk/>
            <pc:sldMk cId="1731640504" sldId="266"/>
            <ac:spMk id="10" creationId="{D18969DA-E869-40AF-94FC-E40F96D7DFE7}"/>
          </ac:spMkLst>
        </pc:spChg>
        <pc:spChg chg="add">
          <ac:chgData name="Silviya Stancheva" userId="11ef900fd7ef4a36" providerId="LiveId" clId="{212F934A-7230-4803-AEDC-9C7F2D147F0F}" dt="2026-03-20T20:40:44.346" v="578" actId="26606"/>
          <ac:spMkLst>
            <pc:docMk/>
            <pc:sldMk cId="1731640504" sldId="266"/>
            <ac:spMk id="12" creationId="{0776B1EE-A7D1-46A3-81E9-19E58E41DDF5}"/>
          </ac:spMkLst>
        </pc:spChg>
        <pc:spChg chg="add">
          <ac:chgData name="Silviya Stancheva" userId="11ef900fd7ef4a36" providerId="LiveId" clId="{212F934A-7230-4803-AEDC-9C7F2D147F0F}" dt="2026-03-20T20:40:44.346" v="578" actId="26606"/>
          <ac:spMkLst>
            <pc:docMk/>
            <pc:sldMk cId="1731640504" sldId="266"/>
            <ac:spMk id="14" creationId="{A0A40C28-B748-4B4A-BF04-30E783CE7F34}"/>
          </ac:spMkLst>
        </pc:spChg>
        <pc:picChg chg="add mod">
          <ac:chgData name="Silviya Stancheva" userId="11ef900fd7ef4a36" providerId="LiveId" clId="{212F934A-7230-4803-AEDC-9C7F2D147F0F}" dt="2026-03-20T20:43:10.132" v="594" actId="14100"/>
          <ac:picMkLst>
            <pc:docMk/>
            <pc:sldMk cId="1731640504" sldId="266"/>
            <ac:picMk id="5" creationId="{66F5A7D1-D736-8F5E-0A21-38406DF79D34}"/>
          </ac:picMkLst>
        </pc:picChg>
      </pc:sldChg>
      <pc:sldChg chg="addSp delSp modSp mod setBg">
        <pc:chgData name="Silviya Stancheva" userId="11ef900fd7ef4a36" providerId="LiveId" clId="{212F934A-7230-4803-AEDC-9C7F2D147F0F}" dt="2026-03-20T21:29:05.179" v="722" actId="1076"/>
        <pc:sldMkLst>
          <pc:docMk/>
          <pc:sldMk cId="4121761786" sldId="267"/>
        </pc:sldMkLst>
        <pc:spChg chg="mod">
          <ac:chgData name="Silviya Stancheva" userId="11ef900fd7ef4a36" providerId="LiveId" clId="{212F934A-7230-4803-AEDC-9C7F2D147F0F}" dt="2026-03-20T20:34:43.471" v="570" actId="255"/>
          <ac:spMkLst>
            <pc:docMk/>
            <pc:sldMk cId="4121761786" sldId="267"/>
            <ac:spMk id="2" creationId="{7CFA905E-A6A6-A207-3235-3CBC799D7BE1}"/>
          </ac:spMkLst>
        </pc:spChg>
        <pc:spChg chg="del mod">
          <ac:chgData name="Silviya Stancheva" userId="11ef900fd7ef4a36" providerId="LiveId" clId="{212F934A-7230-4803-AEDC-9C7F2D147F0F}" dt="2026-03-20T21:26:50.102" v="714" actId="26606"/>
          <ac:spMkLst>
            <pc:docMk/>
            <pc:sldMk cId="4121761786" sldId="267"/>
            <ac:spMk id="3" creationId="{F888C463-B6D3-5497-417A-28F85FA3BF17}"/>
          </ac:spMkLst>
        </pc:spChg>
        <pc:spChg chg="add">
          <ac:chgData name="Silviya Stancheva" userId="11ef900fd7ef4a36" providerId="LiveId" clId="{212F934A-7230-4803-AEDC-9C7F2D147F0F}" dt="2026-03-20T20:33:49.254" v="569" actId="26606"/>
          <ac:spMkLst>
            <pc:docMk/>
            <pc:sldMk cId="4121761786" sldId="267"/>
            <ac:spMk id="10" creationId="{7FF47CB7-972F-479F-A36D-9E72D26EC8DA}"/>
          </ac:spMkLst>
        </pc:spChg>
        <pc:spChg chg="add">
          <ac:chgData name="Silviya Stancheva" userId="11ef900fd7ef4a36" providerId="LiveId" clId="{212F934A-7230-4803-AEDC-9C7F2D147F0F}" dt="2026-03-20T20:33:49.254" v="569" actId="26606"/>
          <ac:spMkLst>
            <pc:docMk/>
            <pc:sldMk cId="4121761786" sldId="267"/>
            <ac:spMk id="12" creationId="{0D153B68-5844-490D-8E67-F616D6D721CA}"/>
          </ac:spMkLst>
        </pc:spChg>
        <pc:spChg chg="add">
          <ac:chgData name="Silviya Stancheva" userId="11ef900fd7ef4a36" providerId="LiveId" clId="{212F934A-7230-4803-AEDC-9C7F2D147F0F}" dt="2026-03-20T20:33:49.254" v="569" actId="26606"/>
          <ac:spMkLst>
            <pc:docMk/>
            <pc:sldMk cId="4121761786" sldId="267"/>
            <ac:spMk id="14" creationId="{9A0D773F-7A7D-4DBB-9DEA-86BB8B8F4BC8}"/>
          </ac:spMkLst>
        </pc:spChg>
        <pc:graphicFrameChg chg="add mod">
          <ac:chgData name="Silviya Stancheva" userId="11ef900fd7ef4a36" providerId="LiveId" clId="{212F934A-7230-4803-AEDC-9C7F2D147F0F}" dt="2026-03-20T21:28:45.347" v="721" actId="255"/>
          <ac:graphicFrameMkLst>
            <pc:docMk/>
            <pc:sldMk cId="4121761786" sldId="267"/>
            <ac:graphicFrameMk id="16" creationId="{080E71E2-7C73-41B8-2575-481F42BA2EDC}"/>
          </ac:graphicFrameMkLst>
        </pc:graphicFrameChg>
        <pc:picChg chg="add mod">
          <ac:chgData name="Silviya Stancheva" userId="11ef900fd7ef4a36" providerId="LiveId" clId="{212F934A-7230-4803-AEDC-9C7F2D147F0F}" dt="2026-03-20T21:29:05.179" v="722" actId="1076"/>
          <ac:picMkLst>
            <pc:docMk/>
            <pc:sldMk cId="4121761786" sldId="267"/>
            <ac:picMk id="5" creationId="{5D95D346-AC5E-1E5B-28B0-3A69FBFD56F1}"/>
          </ac:picMkLst>
        </pc:picChg>
      </pc:sldChg>
      <pc:sldChg chg="addSp delSp modSp mod">
        <pc:chgData name="Silviya Stancheva" userId="11ef900fd7ef4a36" providerId="LiveId" clId="{212F934A-7230-4803-AEDC-9C7F2D147F0F}" dt="2026-03-20T21:17:30.291" v="699" actId="20577"/>
        <pc:sldMkLst>
          <pc:docMk/>
          <pc:sldMk cId="1459950497" sldId="268"/>
        </pc:sldMkLst>
        <pc:spChg chg="mod">
          <ac:chgData name="Silviya Stancheva" userId="11ef900fd7ef4a36" providerId="LiveId" clId="{212F934A-7230-4803-AEDC-9C7F2D147F0F}" dt="2026-03-20T21:16:29.186" v="678" actId="14100"/>
          <ac:spMkLst>
            <pc:docMk/>
            <pc:sldMk cId="1459950497" sldId="268"/>
            <ac:spMk id="2" creationId="{3A2B5BE8-99C1-7C5E-DA0F-7031F1C78CF2}"/>
          </ac:spMkLst>
        </pc:spChg>
        <pc:spChg chg="add del mod">
          <ac:chgData name="Silviya Stancheva" userId="11ef900fd7ef4a36" providerId="LiveId" clId="{212F934A-7230-4803-AEDC-9C7F2D147F0F}" dt="2026-03-20T20:27:05.479" v="561" actId="26606"/>
          <ac:spMkLst>
            <pc:docMk/>
            <pc:sldMk cId="1459950497" sldId="268"/>
            <ac:spMk id="3" creationId="{E5227EB1-CB05-6F41-53CF-E976D1F57F5C}"/>
          </ac:spMkLst>
        </pc:spChg>
        <pc:graphicFrameChg chg="add del">
          <ac:chgData name="Silviya Stancheva" userId="11ef900fd7ef4a36" providerId="LiveId" clId="{212F934A-7230-4803-AEDC-9C7F2D147F0F}" dt="2026-03-20T20:26:10.867" v="550" actId="26606"/>
          <ac:graphicFrameMkLst>
            <pc:docMk/>
            <pc:sldMk cId="1459950497" sldId="268"/>
            <ac:graphicFrameMk id="7" creationId="{534C5F8E-1E5D-2110-DF81-DACD6258EE6B}"/>
          </ac:graphicFrameMkLst>
        </pc:graphicFrameChg>
        <pc:graphicFrameChg chg="add del">
          <ac:chgData name="Silviya Stancheva" userId="11ef900fd7ef4a36" providerId="LiveId" clId="{212F934A-7230-4803-AEDC-9C7F2D147F0F}" dt="2026-03-20T20:26:21.267" v="552" actId="26606"/>
          <ac:graphicFrameMkLst>
            <pc:docMk/>
            <pc:sldMk cId="1459950497" sldId="268"/>
            <ac:graphicFrameMk id="9" creationId="{1118FD7A-615C-D06C-9850-84FE243D6D69}"/>
          </ac:graphicFrameMkLst>
        </pc:graphicFrameChg>
        <pc:graphicFrameChg chg="add del">
          <ac:chgData name="Silviya Stancheva" userId="11ef900fd7ef4a36" providerId="LiveId" clId="{212F934A-7230-4803-AEDC-9C7F2D147F0F}" dt="2026-03-20T20:26:25.537" v="554" actId="26606"/>
          <ac:graphicFrameMkLst>
            <pc:docMk/>
            <pc:sldMk cId="1459950497" sldId="268"/>
            <ac:graphicFrameMk id="11" creationId="{534C5F8E-1E5D-2110-DF81-DACD6258EE6B}"/>
          </ac:graphicFrameMkLst>
        </pc:graphicFrameChg>
        <pc:graphicFrameChg chg="add del">
          <ac:chgData name="Silviya Stancheva" userId="11ef900fd7ef4a36" providerId="LiveId" clId="{212F934A-7230-4803-AEDC-9C7F2D147F0F}" dt="2026-03-20T20:26:46.331" v="556" actId="26606"/>
          <ac:graphicFrameMkLst>
            <pc:docMk/>
            <pc:sldMk cId="1459950497" sldId="268"/>
            <ac:graphicFrameMk id="13" creationId="{1118FD7A-615C-D06C-9850-84FE243D6D69}"/>
          </ac:graphicFrameMkLst>
        </pc:graphicFrameChg>
        <pc:graphicFrameChg chg="add del">
          <ac:chgData name="Silviya Stancheva" userId="11ef900fd7ef4a36" providerId="LiveId" clId="{212F934A-7230-4803-AEDC-9C7F2D147F0F}" dt="2026-03-20T20:26:56.363" v="558" actId="26606"/>
          <ac:graphicFrameMkLst>
            <pc:docMk/>
            <pc:sldMk cId="1459950497" sldId="268"/>
            <ac:graphicFrameMk id="15" creationId="{534C5F8E-1E5D-2110-DF81-DACD6258EE6B}"/>
          </ac:graphicFrameMkLst>
        </pc:graphicFrameChg>
        <pc:graphicFrameChg chg="add del">
          <ac:chgData name="Silviya Stancheva" userId="11ef900fd7ef4a36" providerId="LiveId" clId="{212F934A-7230-4803-AEDC-9C7F2D147F0F}" dt="2026-03-20T20:27:05.464" v="560" actId="26606"/>
          <ac:graphicFrameMkLst>
            <pc:docMk/>
            <pc:sldMk cId="1459950497" sldId="268"/>
            <ac:graphicFrameMk id="17" creationId="{1118FD7A-615C-D06C-9850-84FE243D6D69}"/>
          </ac:graphicFrameMkLst>
        </pc:graphicFrameChg>
        <pc:graphicFrameChg chg="add mod modGraphic">
          <ac:chgData name="Silviya Stancheva" userId="11ef900fd7ef4a36" providerId="LiveId" clId="{212F934A-7230-4803-AEDC-9C7F2D147F0F}" dt="2026-03-20T21:17:30.291" v="699" actId="20577"/>
          <ac:graphicFrameMkLst>
            <pc:docMk/>
            <pc:sldMk cId="1459950497" sldId="268"/>
            <ac:graphicFrameMk id="19" creationId="{534C5F8E-1E5D-2110-DF81-DACD6258EE6B}"/>
          </ac:graphicFrameMkLst>
        </pc:graphicFrameChg>
        <pc:picChg chg="add mod">
          <ac:chgData name="Silviya Stancheva" userId="11ef900fd7ef4a36" providerId="LiveId" clId="{212F934A-7230-4803-AEDC-9C7F2D147F0F}" dt="2026-03-19T22:42:53.654" v="420" actId="1076"/>
          <ac:picMkLst>
            <pc:docMk/>
            <pc:sldMk cId="1459950497" sldId="268"/>
            <ac:picMk id="5" creationId="{0A87F4E8-F7F2-012A-A77D-FA8F17F58245}"/>
          </ac:picMkLst>
        </pc:picChg>
      </pc:sldChg>
      <pc:sldChg chg="addSp modSp mod setBg">
        <pc:chgData name="Silviya Stancheva" userId="11ef900fd7ef4a36" providerId="LiveId" clId="{212F934A-7230-4803-AEDC-9C7F2D147F0F}" dt="2026-03-20T20:36:25.807" v="575" actId="27636"/>
        <pc:sldMkLst>
          <pc:docMk/>
          <pc:sldMk cId="1584206875" sldId="269"/>
        </pc:sldMkLst>
        <pc:spChg chg="mod">
          <ac:chgData name="Silviya Stancheva" userId="11ef900fd7ef4a36" providerId="LiveId" clId="{212F934A-7230-4803-AEDC-9C7F2D147F0F}" dt="2026-03-20T20:36:09.698" v="573" actId="255"/>
          <ac:spMkLst>
            <pc:docMk/>
            <pc:sldMk cId="1584206875" sldId="269"/>
            <ac:spMk id="2" creationId="{FBC83058-4104-516A-2799-5D96C8CD4037}"/>
          </ac:spMkLst>
        </pc:spChg>
        <pc:spChg chg="mod">
          <ac:chgData name="Silviya Stancheva" userId="11ef900fd7ef4a36" providerId="LiveId" clId="{212F934A-7230-4803-AEDC-9C7F2D147F0F}" dt="2026-03-20T20:36:25.807" v="575" actId="27636"/>
          <ac:spMkLst>
            <pc:docMk/>
            <pc:sldMk cId="1584206875" sldId="269"/>
            <ac:spMk id="3" creationId="{E8A7F5B5-C6B3-0E2C-66FE-AB3125148285}"/>
          </ac:spMkLst>
        </pc:spChg>
        <pc:spChg chg="add">
          <ac:chgData name="Silviya Stancheva" userId="11ef900fd7ef4a36" providerId="LiveId" clId="{212F934A-7230-4803-AEDC-9C7F2D147F0F}" dt="2026-03-20T20:35:54.736" v="572" actId="26606"/>
          <ac:spMkLst>
            <pc:docMk/>
            <pc:sldMk cId="1584206875" sldId="269"/>
            <ac:spMk id="10" creationId="{7FF47CB7-972F-479F-A36D-9E72D26EC8DA}"/>
          </ac:spMkLst>
        </pc:spChg>
        <pc:spChg chg="add">
          <ac:chgData name="Silviya Stancheva" userId="11ef900fd7ef4a36" providerId="LiveId" clId="{212F934A-7230-4803-AEDC-9C7F2D147F0F}" dt="2026-03-20T20:35:54.736" v="572" actId="26606"/>
          <ac:spMkLst>
            <pc:docMk/>
            <pc:sldMk cId="1584206875" sldId="269"/>
            <ac:spMk id="12" creationId="{0D153B68-5844-490D-8E67-F616D6D721CA}"/>
          </ac:spMkLst>
        </pc:spChg>
        <pc:spChg chg="add">
          <ac:chgData name="Silviya Stancheva" userId="11ef900fd7ef4a36" providerId="LiveId" clId="{212F934A-7230-4803-AEDC-9C7F2D147F0F}" dt="2026-03-20T20:35:54.736" v="572" actId="26606"/>
          <ac:spMkLst>
            <pc:docMk/>
            <pc:sldMk cId="1584206875" sldId="269"/>
            <ac:spMk id="14" creationId="{9A0D773F-7A7D-4DBB-9DEA-86BB8B8F4BC8}"/>
          </ac:spMkLst>
        </pc:spChg>
        <pc:picChg chg="add mod">
          <ac:chgData name="Silviya Stancheva" userId="11ef900fd7ef4a36" providerId="LiveId" clId="{212F934A-7230-4803-AEDC-9C7F2D147F0F}" dt="2026-03-20T20:35:54.736" v="572" actId="26606"/>
          <ac:picMkLst>
            <pc:docMk/>
            <pc:sldMk cId="1584206875" sldId="269"/>
            <ac:picMk id="5" creationId="{07FA8278-FACA-C111-0E12-FD2878123685}"/>
          </ac:picMkLst>
        </pc:picChg>
      </pc:sldChg>
      <pc:sldChg chg="addSp delSp modSp mod">
        <pc:chgData name="Silviya Stancheva" userId="11ef900fd7ef4a36" providerId="LiveId" clId="{212F934A-7230-4803-AEDC-9C7F2D147F0F}" dt="2026-03-19T22:27:17.163" v="351" actId="207"/>
        <pc:sldMkLst>
          <pc:docMk/>
          <pc:sldMk cId="3045222325" sldId="270"/>
        </pc:sldMkLst>
        <pc:spChg chg="mod">
          <ac:chgData name="Silviya Stancheva" userId="11ef900fd7ef4a36" providerId="LiveId" clId="{212F934A-7230-4803-AEDC-9C7F2D147F0F}" dt="2026-03-19T22:27:17.163" v="351" actId="207"/>
          <ac:spMkLst>
            <pc:docMk/>
            <pc:sldMk cId="3045222325" sldId="270"/>
            <ac:spMk id="2" creationId="{651FDEEB-D055-6A76-8C5E-CC3ED7B10612}"/>
          </ac:spMkLst>
        </pc:spChg>
        <pc:spChg chg="del">
          <ac:chgData name="Silviya Stancheva" userId="11ef900fd7ef4a36" providerId="LiveId" clId="{212F934A-7230-4803-AEDC-9C7F2D147F0F}" dt="2026-03-19T21:44:47.262" v="298" actId="26606"/>
          <ac:spMkLst>
            <pc:docMk/>
            <pc:sldMk cId="3045222325" sldId="270"/>
            <ac:spMk id="3" creationId="{B17E83DB-DE57-425A-0FEA-FED048E41C36}"/>
          </ac:spMkLst>
        </pc:spChg>
        <pc:graphicFrameChg chg="add mod">
          <ac:chgData name="Silviya Stancheva" userId="11ef900fd7ef4a36" providerId="LiveId" clId="{212F934A-7230-4803-AEDC-9C7F2D147F0F}" dt="2026-03-19T21:53:10.321" v="315" actId="255"/>
          <ac:graphicFrameMkLst>
            <pc:docMk/>
            <pc:sldMk cId="3045222325" sldId="270"/>
            <ac:graphicFrameMk id="5" creationId="{EDC55083-CB5A-F3E4-16ED-8BC712D507EB}"/>
          </ac:graphicFrameMkLst>
        </pc:graphicFrameChg>
      </pc:sldChg>
      <pc:sldChg chg="modSp mod">
        <pc:chgData name="Silviya Stancheva" userId="11ef900fd7ef4a36" providerId="LiveId" clId="{212F934A-7230-4803-AEDC-9C7F2D147F0F}" dt="2026-03-19T22:27:30.744" v="352" actId="114"/>
        <pc:sldMkLst>
          <pc:docMk/>
          <pc:sldMk cId="1810277147" sldId="271"/>
        </pc:sldMkLst>
        <pc:spChg chg="mod">
          <ac:chgData name="Silviya Stancheva" userId="11ef900fd7ef4a36" providerId="LiveId" clId="{212F934A-7230-4803-AEDC-9C7F2D147F0F}" dt="2026-03-19T22:27:30.744" v="352" actId="114"/>
          <ac:spMkLst>
            <pc:docMk/>
            <pc:sldMk cId="1810277147" sldId="271"/>
            <ac:spMk id="2" creationId="{0EFC0B96-E33C-F5AF-84DF-BDB0F7AEC95D}"/>
          </ac:spMkLst>
        </pc:spChg>
      </pc:sldChg>
      <pc:sldChg chg="addSp delSp modSp new del mod">
        <pc:chgData name="Silviya Stancheva" userId="11ef900fd7ef4a36" providerId="LiveId" clId="{212F934A-7230-4803-AEDC-9C7F2D147F0F}" dt="2026-03-20T20:13:30.297" v="531" actId="2696"/>
        <pc:sldMkLst>
          <pc:docMk/>
          <pc:sldMk cId="2077345780" sldId="272"/>
        </pc:sldMkLst>
        <pc:spChg chg="mod">
          <ac:chgData name="Silviya Stancheva" userId="11ef900fd7ef4a36" providerId="LiveId" clId="{212F934A-7230-4803-AEDC-9C7F2D147F0F}" dt="2026-03-20T20:01:51.631" v="445" actId="20577"/>
          <ac:spMkLst>
            <pc:docMk/>
            <pc:sldMk cId="2077345780" sldId="272"/>
            <ac:spMk id="2" creationId="{96B99F05-88B4-5B09-3CC5-9A55B1690E95}"/>
          </ac:spMkLst>
        </pc:spChg>
        <pc:spChg chg="del mod">
          <ac:chgData name="Silviya Stancheva" userId="11ef900fd7ef4a36" providerId="LiveId" clId="{212F934A-7230-4803-AEDC-9C7F2D147F0F}" dt="2026-03-20T20:08:48.173" v="512" actId="26606"/>
          <ac:spMkLst>
            <pc:docMk/>
            <pc:sldMk cId="2077345780" sldId="272"/>
            <ac:spMk id="3" creationId="{2906818B-1957-BE96-4148-4B808D9826BC}"/>
          </ac:spMkLst>
        </pc:spChg>
        <pc:spChg chg="add mod">
          <ac:chgData name="Silviya Stancheva" userId="11ef900fd7ef4a36" providerId="LiveId" clId="{212F934A-7230-4803-AEDC-9C7F2D147F0F}" dt="2026-03-20T20:03:27.092" v="492" actId="1076"/>
          <ac:spMkLst>
            <pc:docMk/>
            <pc:sldMk cId="2077345780" sldId="272"/>
            <ac:spMk id="4" creationId="{6E200B97-6A0C-2A11-3180-2CF1C4C0A020}"/>
          </ac:spMkLst>
        </pc:spChg>
        <pc:spChg chg="add mod">
          <ac:chgData name="Silviya Stancheva" userId="11ef900fd7ef4a36" providerId="LiveId" clId="{212F934A-7230-4803-AEDC-9C7F2D147F0F}" dt="2026-03-20T20:05:06.779" v="506" actId="20577"/>
          <ac:spMkLst>
            <pc:docMk/>
            <pc:sldMk cId="2077345780" sldId="272"/>
            <ac:spMk id="7" creationId="{B18A2AB0-ED92-E12D-DBB2-4149A399E015}"/>
          </ac:spMkLst>
        </pc:spChg>
        <pc:spChg chg="add del mod">
          <ac:chgData name="Silviya Stancheva" userId="11ef900fd7ef4a36" providerId="LiveId" clId="{212F934A-7230-4803-AEDC-9C7F2D147F0F}" dt="2026-03-20T20:12:51.162" v="529" actId="34307"/>
          <ac:spMkLst>
            <pc:docMk/>
            <pc:sldMk cId="2077345780" sldId="272"/>
            <ac:spMk id="14" creationId="{96E4328D-2029-9E65-F0E5-62B3CFE29F5A}"/>
          </ac:spMkLst>
        </pc:spChg>
        <pc:spChg chg="add mod">
          <ac:chgData name="Silviya Stancheva" userId="11ef900fd7ef4a36" providerId="LiveId" clId="{212F934A-7230-4803-AEDC-9C7F2D147F0F}" dt="2026-03-20T20:13:10.400" v="530" actId="21"/>
          <ac:spMkLst>
            <pc:docMk/>
            <pc:sldMk cId="2077345780" sldId="272"/>
            <ac:spMk id="17" creationId="{6561F9E9-B040-532A-385C-B367B43ECDDE}"/>
          </ac:spMkLst>
        </pc:spChg>
        <pc:graphicFrameChg chg="add del mod modGraphic">
          <ac:chgData name="Silviya Stancheva" userId="11ef900fd7ef4a36" providerId="LiveId" clId="{212F934A-7230-4803-AEDC-9C7F2D147F0F}" dt="2026-03-20T20:12:07.630" v="528" actId="21"/>
          <ac:graphicFrameMkLst>
            <pc:docMk/>
            <pc:sldMk cId="2077345780" sldId="272"/>
            <ac:graphicFrameMk id="13" creationId="{272C1BE9-EE3C-3DBE-B9CA-2711A430A307}"/>
          </ac:graphicFrameMkLst>
        </pc:graphicFrameChg>
        <pc:picChg chg="add mod">
          <ac:chgData name="Silviya Stancheva" userId="11ef900fd7ef4a36" providerId="LiveId" clId="{212F934A-7230-4803-AEDC-9C7F2D147F0F}" dt="2026-03-20T20:08:48.173" v="512" actId="26606"/>
          <ac:picMkLst>
            <pc:docMk/>
            <pc:sldMk cId="2077345780" sldId="272"/>
            <ac:picMk id="6" creationId="{8C48C9AB-8F3C-6571-C237-4081792FF954}"/>
          </ac:picMkLst>
        </pc:picChg>
        <pc:picChg chg="add mod">
          <ac:chgData name="Silviya Stancheva" userId="11ef900fd7ef4a36" providerId="LiveId" clId="{212F934A-7230-4803-AEDC-9C7F2D147F0F}" dt="2026-03-20T20:09:16.167" v="514" actId="1076"/>
          <ac:picMkLst>
            <pc:docMk/>
            <pc:sldMk cId="2077345780" sldId="272"/>
            <ac:picMk id="9" creationId="{7A5FA638-3869-EE2E-89D1-3E1978AB929E}"/>
          </ac:picMkLst>
        </pc:picChg>
        <pc:picChg chg="add mod">
          <ac:chgData name="Silviya Stancheva" userId="11ef900fd7ef4a36" providerId="LiveId" clId="{212F934A-7230-4803-AEDC-9C7F2D147F0F}" dt="2026-03-20T20:08:48.173" v="512" actId="26606"/>
          <ac:picMkLst>
            <pc:docMk/>
            <pc:sldMk cId="2077345780" sldId="272"/>
            <ac:picMk id="11" creationId="{C489D9B4-7A5A-7EB5-229F-2BA5A32FE0DE}"/>
          </ac:picMkLst>
        </pc:picChg>
        <pc:picChg chg="add del mod ord">
          <ac:chgData name="Silviya Stancheva" userId="11ef900fd7ef4a36" providerId="LiveId" clId="{212F934A-7230-4803-AEDC-9C7F2D147F0F}" dt="2026-03-20T20:13:10.400" v="530" actId="21"/>
          <ac:picMkLst>
            <pc:docMk/>
            <pc:sldMk cId="2077345780" sldId="272"/>
            <ac:picMk id="15" creationId="{B94BD30D-AA87-9FE8-97CD-A61B30C5E1F1}"/>
          </ac:picMkLst>
        </pc:picChg>
      </pc:sldChg>
      <pc:sldChg chg="addSp modSp new del mod">
        <pc:chgData name="Silviya Stancheva" userId="11ef900fd7ef4a36" providerId="LiveId" clId="{212F934A-7230-4803-AEDC-9C7F2D147F0F}" dt="2026-03-20T20:17:25.268" v="548" actId="2696"/>
        <pc:sldMkLst>
          <pc:docMk/>
          <pc:sldMk cId="3633903849" sldId="272"/>
        </pc:sldMkLst>
        <pc:spChg chg="mod">
          <ac:chgData name="Silviya Stancheva" userId="11ef900fd7ef4a36" providerId="LiveId" clId="{212F934A-7230-4803-AEDC-9C7F2D147F0F}" dt="2026-03-20T20:16:34.615" v="546" actId="5793"/>
          <ac:spMkLst>
            <pc:docMk/>
            <pc:sldMk cId="3633903849" sldId="272"/>
            <ac:spMk id="3" creationId="{32348FE0-77E3-366D-90C7-C7A85764825E}"/>
          </ac:spMkLst>
        </pc:spChg>
        <pc:spChg chg="add">
          <ac:chgData name="Silviya Stancheva" userId="11ef900fd7ef4a36" providerId="LiveId" clId="{212F934A-7230-4803-AEDC-9C7F2D147F0F}" dt="2026-03-20T20:16:58.749" v="547" actId="11529"/>
          <ac:spMkLst>
            <pc:docMk/>
            <pc:sldMk cId="3633903849" sldId="272"/>
            <ac:spMk id="4" creationId="{3690C213-9A57-E70F-D30B-86D9668F615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37.png"/><Relationship Id="rId7" Type="http://schemas.openxmlformats.org/officeDocument/2006/relationships/image" Target="../media/image22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37.png"/><Relationship Id="rId7" Type="http://schemas.openxmlformats.org/officeDocument/2006/relationships/image" Target="../media/image22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56BE7A-DFE0-4B4F-BFA2-51BB383A429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B71527-28D9-4F1C-9FDA-C5637A5E8F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Multicultural collaboration succeeds when people feel psychologically safe enough to contribute difference rather than hide it. </a:t>
          </a:r>
          <a:endParaRPr lang="en-US"/>
        </a:p>
      </dgm:t>
    </dgm:pt>
    <dgm:pt modelId="{DE4C9066-19AF-468B-BD71-AF6B95B9872C}" type="parTrans" cxnId="{FB1D3A66-1915-455B-AA63-A09CDA89EF62}">
      <dgm:prSet/>
      <dgm:spPr/>
      <dgm:t>
        <a:bodyPr/>
        <a:lstStyle/>
        <a:p>
          <a:endParaRPr lang="en-US"/>
        </a:p>
      </dgm:t>
    </dgm:pt>
    <dgm:pt modelId="{39E5F283-4379-489F-BB30-AAFC6E6FF79C}" type="sibTrans" cxnId="{FB1D3A66-1915-455B-AA63-A09CDA89EF6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D15A27-1D63-4E1D-A72E-5D23A0A3F2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EI helps leaders notice exclusion, anxiety, or status imbalance; CQ helps them design meetings, feedback, and norms that work across cultures. </a:t>
          </a:r>
          <a:endParaRPr lang="en-US" dirty="0"/>
        </a:p>
      </dgm:t>
    </dgm:pt>
    <dgm:pt modelId="{A743DF6E-A47B-4D0B-A7B4-39242A77019B}" type="parTrans" cxnId="{E2D25882-4902-4826-8C63-03E50CD4DAFF}">
      <dgm:prSet/>
      <dgm:spPr/>
      <dgm:t>
        <a:bodyPr/>
        <a:lstStyle/>
        <a:p>
          <a:endParaRPr lang="en-US"/>
        </a:p>
      </dgm:t>
    </dgm:pt>
    <dgm:pt modelId="{16D79DB1-C8B0-47D7-ADB7-35BB08448C0D}" type="sibTrans" cxnId="{E2D25882-4902-4826-8C63-03E50CD4DA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9988F2-9B6C-4D27-9E7F-F370B885AE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This matters in project teams, labs, and global firms where innovation depends on disagreement being handled constructively. </a:t>
          </a:r>
          <a:endParaRPr lang="en-US"/>
        </a:p>
      </dgm:t>
    </dgm:pt>
    <dgm:pt modelId="{6AB5EEBE-72A8-4B9A-AFDB-8C2A563A42EB}" type="parTrans" cxnId="{02BEAB78-091F-4DBD-BFFE-B959D089EC27}">
      <dgm:prSet/>
      <dgm:spPr/>
      <dgm:t>
        <a:bodyPr/>
        <a:lstStyle/>
        <a:p>
          <a:endParaRPr lang="en-US"/>
        </a:p>
      </dgm:t>
    </dgm:pt>
    <dgm:pt modelId="{70FAC44B-9046-4B78-8838-A1BFD98807AF}" type="sibTrans" cxnId="{02BEAB78-091F-4DBD-BFFE-B959D089EC2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6B8700-004B-47AE-A187-E3B0359197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Without these skills, diversity can become friction instead of advantage (Edmondson, 1999; Google re:Work, 2024).</a:t>
          </a:r>
          <a:endParaRPr lang="en-US"/>
        </a:p>
      </dgm:t>
    </dgm:pt>
    <dgm:pt modelId="{991721D1-A7C3-4413-888A-E7EAEB7D7469}" type="parTrans" cxnId="{77FB4157-EA7A-4A9F-909E-5939AA821527}">
      <dgm:prSet/>
      <dgm:spPr/>
      <dgm:t>
        <a:bodyPr/>
        <a:lstStyle/>
        <a:p>
          <a:endParaRPr lang="en-US"/>
        </a:p>
      </dgm:t>
    </dgm:pt>
    <dgm:pt modelId="{0D086634-90E1-4CBF-A862-E28BA9164B2D}" type="sibTrans" cxnId="{77FB4157-EA7A-4A9F-909E-5939AA821527}">
      <dgm:prSet/>
      <dgm:spPr/>
      <dgm:t>
        <a:bodyPr/>
        <a:lstStyle/>
        <a:p>
          <a:endParaRPr lang="en-US"/>
        </a:p>
      </dgm:t>
    </dgm:pt>
    <dgm:pt modelId="{CF2F63B1-2EF8-4206-8F8B-7936DE2B96B9}" type="pres">
      <dgm:prSet presAssocID="{F956BE7A-DFE0-4B4F-BFA2-51BB383A4296}" presName="root" presStyleCnt="0">
        <dgm:presLayoutVars>
          <dgm:dir/>
          <dgm:resizeHandles val="exact"/>
        </dgm:presLayoutVars>
      </dgm:prSet>
      <dgm:spPr/>
    </dgm:pt>
    <dgm:pt modelId="{A37604DF-4352-42DE-9535-7B72CD15363D}" type="pres">
      <dgm:prSet presAssocID="{F956BE7A-DFE0-4B4F-BFA2-51BB383A4296}" presName="container" presStyleCnt="0">
        <dgm:presLayoutVars>
          <dgm:dir/>
          <dgm:resizeHandles val="exact"/>
        </dgm:presLayoutVars>
      </dgm:prSet>
      <dgm:spPr/>
    </dgm:pt>
    <dgm:pt modelId="{FF86D840-4AF2-4B28-A88D-3BEC7F2A1DA0}" type="pres">
      <dgm:prSet presAssocID="{29B71527-28D9-4F1C-9FDA-C5637A5E8F45}" presName="compNode" presStyleCnt="0"/>
      <dgm:spPr/>
    </dgm:pt>
    <dgm:pt modelId="{72540573-EC00-4ED7-8E4B-AADB4F2D3C6A}" type="pres">
      <dgm:prSet presAssocID="{29B71527-28D9-4F1C-9FDA-C5637A5E8F45}" presName="iconBgRect" presStyleLbl="bgShp" presStyleIdx="0" presStyleCnt="4"/>
      <dgm:spPr/>
    </dgm:pt>
    <dgm:pt modelId="{683909BC-EE78-401E-A240-E2D7C2DB06D4}" type="pres">
      <dgm:prSet presAssocID="{29B71527-28D9-4F1C-9FDA-C5637A5E8F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C077A40-C6B3-45B0-8D0F-0B270EF58FF0}" type="pres">
      <dgm:prSet presAssocID="{29B71527-28D9-4F1C-9FDA-C5637A5E8F45}" presName="spaceRect" presStyleCnt="0"/>
      <dgm:spPr/>
    </dgm:pt>
    <dgm:pt modelId="{3275512C-1476-46E4-B524-04056C375CC5}" type="pres">
      <dgm:prSet presAssocID="{29B71527-28D9-4F1C-9FDA-C5637A5E8F45}" presName="textRect" presStyleLbl="revTx" presStyleIdx="0" presStyleCnt="4">
        <dgm:presLayoutVars>
          <dgm:chMax val="1"/>
          <dgm:chPref val="1"/>
        </dgm:presLayoutVars>
      </dgm:prSet>
      <dgm:spPr/>
    </dgm:pt>
    <dgm:pt modelId="{B5BC38C4-5138-41BB-9CE1-E279E90068C4}" type="pres">
      <dgm:prSet presAssocID="{39E5F283-4379-489F-BB30-AAFC6E6FF79C}" presName="sibTrans" presStyleLbl="sibTrans2D1" presStyleIdx="0" presStyleCnt="0"/>
      <dgm:spPr/>
    </dgm:pt>
    <dgm:pt modelId="{B5C3F604-DCA3-4F2E-860A-8DFA4E9D137D}" type="pres">
      <dgm:prSet presAssocID="{A9D15A27-1D63-4E1D-A72E-5D23A0A3F215}" presName="compNode" presStyleCnt="0"/>
      <dgm:spPr/>
    </dgm:pt>
    <dgm:pt modelId="{39604EAC-8DEE-4B70-81E4-A92972FA7AAF}" type="pres">
      <dgm:prSet presAssocID="{A9D15A27-1D63-4E1D-A72E-5D23A0A3F215}" presName="iconBgRect" presStyleLbl="bgShp" presStyleIdx="1" presStyleCnt="4"/>
      <dgm:spPr/>
    </dgm:pt>
    <dgm:pt modelId="{D17705BD-8D08-46B4-8F79-748330148FF6}" type="pres">
      <dgm:prSet presAssocID="{A9D15A27-1D63-4E1D-A72E-5D23A0A3F2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AAB5356-6F40-47E7-9E07-B853E30190DE}" type="pres">
      <dgm:prSet presAssocID="{A9D15A27-1D63-4E1D-A72E-5D23A0A3F215}" presName="spaceRect" presStyleCnt="0"/>
      <dgm:spPr/>
    </dgm:pt>
    <dgm:pt modelId="{A79FB491-2FAE-4F85-B8E8-1CB283A6535F}" type="pres">
      <dgm:prSet presAssocID="{A9D15A27-1D63-4E1D-A72E-5D23A0A3F215}" presName="textRect" presStyleLbl="revTx" presStyleIdx="1" presStyleCnt="4">
        <dgm:presLayoutVars>
          <dgm:chMax val="1"/>
          <dgm:chPref val="1"/>
        </dgm:presLayoutVars>
      </dgm:prSet>
      <dgm:spPr/>
    </dgm:pt>
    <dgm:pt modelId="{EF697669-0182-4BDC-B777-75EFC836AFBF}" type="pres">
      <dgm:prSet presAssocID="{16D79DB1-C8B0-47D7-ADB7-35BB08448C0D}" presName="sibTrans" presStyleLbl="sibTrans2D1" presStyleIdx="0" presStyleCnt="0"/>
      <dgm:spPr/>
    </dgm:pt>
    <dgm:pt modelId="{55F7F9AE-DDCE-465B-9F6C-17D133BFE175}" type="pres">
      <dgm:prSet presAssocID="{499988F2-9B6C-4D27-9E7F-F370B885AE24}" presName="compNode" presStyleCnt="0"/>
      <dgm:spPr/>
    </dgm:pt>
    <dgm:pt modelId="{7AB80AB3-14E5-4BAD-9A54-6DA58F84CB7F}" type="pres">
      <dgm:prSet presAssocID="{499988F2-9B6C-4D27-9E7F-F370B885AE24}" presName="iconBgRect" presStyleLbl="bgShp" presStyleIdx="2" presStyleCnt="4"/>
      <dgm:spPr/>
    </dgm:pt>
    <dgm:pt modelId="{5E442240-B781-4C3D-AB49-CCCE7794F81E}" type="pres">
      <dgm:prSet presAssocID="{499988F2-9B6C-4D27-9E7F-F370B885AE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07B8EDC-53D4-46C8-BF33-847099E3108C}" type="pres">
      <dgm:prSet presAssocID="{499988F2-9B6C-4D27-9E7F-F370B885AE24}" presName="spaceRect" presStyleCnt="0"/>
      <dgm:spPr/>
    </dgm:pt>
    <dgm:pt modelId="{37A993AA-0AFC-433D-8A5C-BD301E4E0BAE}" type="pres">
      <dgm:prSet presAssocID="{499988F2-9B6C-4D27-9E7F-F370B885AE24}" presName="textRect" presStyleLbl="revTx" presStyleIdx="2" presStyleCnt="4">
        <dgm:presLayoutVars>
          <dgm:chMax val="1"/>
          <dgm:chPref val="1"/>
        </dgm:presLayoutVars>
      </dgm:prSet>
      <dgm:spPr/>
    </dgm:pt>
    <dgm:pt modelId="{8259DBA7-7474-4C9F-AF2E-F674B6A4B145}" type="pres">
      <dgm:prSet presAssocID="{70FAC44B-9046-4B78-8838-A1BFD98807AF}" presName="sibTrans" presStyleLbl="sibTrans2D1" presStyleIdx="0" presStyleCnt="0"/>
      <dgm:spPr/>
    </dgm:pt>
    <dgm:pt modelId="{71AB8B13-0291-49B5-8339-8F3099CBB8CD}" type="pres">
      <dgm:prSet presAssocID="{5D6B8700-004B-47AE-A187-E3B035919794}" presName="compNode" presStyleCnt="0"/>
      <dgm:spPr/>
    </dgm:pt>
    <dgm:pt modelId="{563366F3-534C-4587-B36A-63680226791F}" type="pres">
      <dgm:prSet presAssocID="{5D6B8700-004B-47AE-A187-E3B035919794}" presName="iconBgRect" presStyleLbl="bgShp" presStyleIdx="3" presStyleCnt="4"/>
      <dgm:spPr/>
    </dgm:pt>
    <dgm:pt modelId="{E18D94AF-FBAD-4458-BB4A-BC9E920D7D60}" type="pres">
      <dgm:prSet presAssocID="{5D6B8700-004B-47AE-A187-E3B03591979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9D68C371-4AF5-480C-B59B-BA7AAD019DCC}" type="pres">
      <dgm:prSet presAssocID="{5D6B8700-004B-47AE-A187-E3B035919794}" presName="spaceRect" presStyleCnt="0"/>
      <dgm:spPr/>
    </dgm:pt>
    <dgm:pt modelId="{E397134B-C4D5-41FF-85D0-B54BA02F1250}" type="pres">
      <dgm:prSet presAssocID="{5D6B8700-004B-47AE-A187-E3B03591979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B1D9806-A188-4D5F-83AD-2559CAB3CC8F}" type="presOf" srcId="{16D79DB1-C8B0-47D7-ADB7-35BB08448C0D}" destId="{EF697669-0182-4BDC-B777-75EFC836AFBF}" srcOrd="0" destOrd="0" presId="urn:microsoft.com/office/officeart/2018/2/layout/IconCircleList"/>
    <dgm:cxn modelId="{43310E13-E9BD-42C3-BD7A-6A54B0C0ED2B}" type="presOf" srcId="{5D6B8700-004B-47AE-A187-E3B035919794}" destId="{E397134B-C4D5-41FF-85D0-B54BA02F1250}" srcOrd="0" destOrd="0" presId="urn:microsoft.com/office/officeart/2018/2/layout/IconCircleList"/>
    <dgm:cxn modelId="{C2CD9620-366B-4FBF-BE34-8C9764CAC652}" type="presOf" srcId="{39E5F283-4379-489F-BB30-AAFC6E6FF79C}" destId="{B5BC38C4-5138-41BB-9CE1-E279E90068C4}" srcOrd="0" destOrd="0" presId="urn:microsoft.com/office/officeart/2018/2/layout/IconCircleList"/>
    <dgm:cxn modelId="{217B3443-6580-4953-9D96-67481842A247}" type="presOf" srcId="{29B71527-28D9-4F1C-9FDA-C5637A5E8F45}" destId="{3275512C-1476-46E4-B524-04056C375CC5}" srcOrd="0" destOrd="0" presId="urn:microsoft.com/office/officeart/2018/2/layout/IconCircleList"/>
    <dgm:cxn modelId="{F39C5543-8551-4E2C-870D-D49364170261}" type="presOf" srcId="{F956BE7A-DFE0-4B4F-BFA2-51BB383A4296}" destId="{CF2F63B1-2EF8-4206-8F8B-7936DE2B96B9}" srcOrd="0" destOrd="0" presId="urn:microsoft.com/office/officeart/2018/2/layout/IconCircleList"/>
    <dgm:cxn modelId="{FB1D3A66-1915-455B-AA63-A09CDA89EF62}" srcId="{F956BE7A-DFE0-4B4F-BFA2-51BB383A4296}" destId="{29B71527-28D9-4F1C-9FDA-C5637A5E8F45}" srcOrd="0" destOrd="0" parTransId="{DE4C9066-19AF-468B-BD71-AF6B95B9872C}" sibTransId="{39E5F283-4379-489F-BB30-AAFC6E6FF79C}"/>
    <dgm:cxn modelId="{669C3D4D-5FFF-42BB-9562-DE0FD7729283}" type="presOf" srcId="{70FAC44B-9046-4B78-8838-A1BFD98807AF}" destId="{8259DBA7-7474-4C9F-AF2E-F674B6A4B145}" srcOrd="0" destOrd="0" presId="urn:microsoft.com/office/officeart/2018/2/layout/IconCircleList"/>
    <dgm:cxn modelId="{DF65874D-E984-4572-86B8-9AAD33402906}" type="presOf" srcId="{499988F2-9B6C-4D27-9E7F-F370B885AE24}" destId="{37A993AA-0AFC-433D-8A5C-BD301E4E0BAE}" srcOrd="0" destOrd="0" presId="urn:microsoft.com/office/officeart/2018/2/layout/IconCircleList"/>
    <dgm:cxn modelId="{77FB4157-EA7A-4A9F-909E-5939AA821527}" srcId="{F956BE7A-DFE0-4B4F-BFA2-51BB383A4296}" destId="{5D6B8700-004B-47AE-A187-E3B035919794}" srcOrd="3" destOrd="0" parTransId="{991721D1-A7C3-4413-888A-E7EAEB7D7469}" sibTransId="{0D086634-90E1-4CBF-A862-E28BA9164B2D}"/>
    <dgm:cxn modelId="{02BEAB78-091F-4DBD-BFFE-B959D089EC27}" srcId="{F956BE7A-DFE0-4B4F-BFA2-51BB383A4296}" destId="{499988F2-9B6C-4D27-9E7F-F370B885AE24}" srcOrd="2" destOrd="0" parTransId="{6AB5EEBE-72A8-4B9A-AFDB-8C2A563A42EB}" sibTransId="{70FAC44B-9046-4B78-8838-A1BFD98807AF}"/>
    <dgm:cxn modelId="{E2D25882-4902-4826-8C63-03E50CD4DAFF}" srcId="{F956BE7A-DFE0-4B4F-BFA2-51BB383A4296}" destId="{A9D15A27-1D63-4E1D-A72E-5D23A0A3F215}" srcOrd="1" destOrd="0" parTransId="{A743DF6E-A47B-4D0B-A7B4-39242A77019B}" sibTransId="{16D79DB1-C8B0-47D7-ADB7-35BB08448C0D}"/>
    <dgm:cxn modelId="{4B1A10F5-8BFC-476B-A6D1-118F9607CD18}" type="presOf" srcId="{A9D15A27-1D63-4E1D-A72E-5D23A0A3F215}" destId="{A79FB491-2FAE-4F85-B8E8-1CB283A6535F}" srcOrd="0" destOrd="0" presId="urn:microsoft.com/office/officeart/2018/2/layout/IconCircleList"/>
    <dgm:cxn modelId="{A327D80A-D674-4379-A98A-04AA2E54569C}" type="presParOf" srcId="{CF2F63B1-2EF8-4206-8F8B-7936DE2B96B9}" destId="{A37604DF-4352-42DE-9535-7B72CD15363D}" srcOrd="0" destOrd="0" presId="urn:microsoft.com/office/officeart/2018/2/layout/IconCircleList"/>
    <dgm:cxn modelId="{A13F5A3F-D10B-45C8-9398-C0F5EE92334A}" type="presParOf" srcId="{A37604DF-4352-42DE-9535-7B72CD15363D}" destId="{FF86D840-4AF2-4B28-A88D-3BEC7F2A1DA0}" srcOrd="0" destOrd="0" presId="urn:microsoft.com/office/officeart/2018/2/layout/IconCircleList"/>
    <dgm:cxn modelId="{E7C7729B-EE0D-4210-AA7B-BBA9C7A3AEBC}" type="presParOf" srcId="{FF86D840-4AF2-4B28-A88D-3BEC7F2A1DA0}" destId="{72540573-EC00-4ED7-8E4B-AADB4F2D3C6A}" srcOrd="0" destOrd="0" presId="urn:microsoft.com/office/officeart/2018/2/layout/IconCircleList"/>
    <dgm:cxn modelId="{D2CD43BD-F695-4B5E-9FEA-4E800D76DD96}" type="presParOf" srcId="{FF86D840-4AF2-4B28-A88D-3BEC7F2A1DA0}" destId="{683909BC-EE78-401E-A240-E2D7C2DB06D4}" srcOrd="1" destOrd="0" presId="urn:microsoft.com/office/officeart/2018/2/layout/IconCircleList"/>
    <dgm:cxn modelId="{92E1B410-55B6-44F1-9436-DD9054A0BC72}" type="presParOf" srcId="{FF86D840-4AF2-4B28-A88D-3BEC7F2A1DA0}" destId="{BC077A40-C6B3-45B0-8D0F-0B270EF58FF0}" srcOrd="2" destOrd="0" presId="urn:microsoft.com/office/officeart/2018/2/layout/IconCircleList"/>
    <dgm:cxn modelId="{5BE633C6-A022-4CAD-AF97-6889323D2B05}" type="presParOf" srcId="{FF86D840-4AF2-4B28-A88D-3BEC7F2A1DA0}" destId="{3275512C-1476-46E4-B524-04056C375CC5}" srcOrd="3" destOrd="0" presId="urn:microsoft.com/office/officeart/2018/2/layout/IconCircleList"/>
    <dgm:cxn modelId="{6334541D-4BE5-41E3-9CA4-8D2941B3DE1B}" type="presParOf" srcId="{A37604DF-4352-42DE-9535-7B72CD15363D}" destId="{B5BC38C4-5138-41BB-9CE1-E279E90068C4}" srcOrd="1" destOrd="0" presId="urn:microsoft.com/office/officeart/2018/2/layout/IconCircleList"/>
    <dgm:cxn modelId="{0830A15F-C34F-45A4-A694-8CC9AC190AA0}" type="presParOf" srcId="{A37604DF-4352-42DE-9535-7B72CD15363D}" destId="{B5C3F604-DCA3-4F2E-860A-8DFA4E9D137D}" srcOrd="2" destOrd="0" presId="urn:microsoft.com/office/officeart/2018/2/layout/IconCircleList"/>
    <dgm:cxn modelId="{07F6C7B3-F73B-4E05-ABB9-4A8490CD4D70}" type="presParOf" srcId="{B5C3F604-DCA3-4F2E-860A-8DFA4E9D137D}" destId="{39604EAC-8DEE-4B70-81E4-A92972FA7AAF}" srcOrd="0" destOrd="0" presId="urn:microsoft.com/office/officeart/2018/2/layout/IconCircleList"/>
    <dgm:cxn modelId="{DF98AB34-D84C-490B-B327-190E0FB619D6}" type="presParOf" srcId="{B5C3F604-DCA3-4F2E-860A-8DFA4E9D137D}" destId="{D17705BD-8D08-46B4-8F79-748330148FF6}" srcOrd="1" destOrd="0" presId="urn:microsoft.com/office/officeart/2018/2/layout/IconCircleList"/>
    <dgm:cxn modelId="{2A3E4C03-BD77-4ACC-A47F-1F44BDC91F85}" type="presParOf" srcId="{B5C3F604-DCA3-4F2E-860A-8DFA4E9D137D}" destId="{BAAB5356-6F40-47E7-9E07-B853E30190DE}" srcOrd="2" destOrd="0" presId="urn:microsoft.com/office/officeart/2018/2/layout/IconCircleList"/>
    <dgm:cxn modelId="{C7281414-65E2-4967-A42D-E0734C3BE867}" type="presParOf" srcId="{B5C3F604-DCA3-4F2E-860A-8DFA4E9D137D}" destId="{A79FB491-2FAE-4F85-B8E8-1CB283A6535F}" srcOrd="3" destOrd="0" presId="urn:microsoft.com/office/officeart/2018/2/layout/IconCircleList"/>
    <dgm:cxn modelId="{41A52A1C-EE1F-4883-B4E5-721A7A5C7BE0}" type="presParOf" srcId="{A37604DF-4352-42DE-9535-7B72CD15363D}" destId="{EF697669-0182-4BDC-B777-75EFC836AFBF}" srcOrd="3" destOrd="0" presId="urn:microsoft.com/office/officeart/2018/2/layout/IconCircleList"/>
    <dgm:cxn modelId="{B0757A8A-79CB-48DF-98C9-4CA5CDCFBE6B}" type="presParOf" srcId="{A37604DF-4352-42DE-9535-7B72CD15363D}" destId="{55F7F9AE-DDCE-465B-9F6C-17D133BFE175}" srcOrd="4" destOrd="0" presId="urn:microsoft.com/office/officeart/2018/2/layout/IconCircleList"/>
    <dgm:cxn modelId="{28934802-F907-4F21-9502-1F1D52D7A470}" type="presParOf" srcId="{55F7F9AE-DDCE-465B-9F6C-17D133BFE175}" destId="{7AB80AB3-14E5-4BAD-9A54-6DA58F84CB7F}" srcOrd="0" destOrd="0" presId="urn:microsoft.com/office/officeart/2018/2/layout/IconCircleList"/>
    <dgm:cxn modelId="{A033D766-19F1-4BDC-8EEE-1C1E3F5FAC23}" type="presParOf" srcId="{55F7F9AE-DDCE-465B-9F6C-17D133BFE175}" destId="{5E442240-B781-4C3D-AB49-CCCE7794F81E}" srcOrd="1" destOrd="0" presId="urn:microsoft.com/office/officeart/2018/2/layout/IconCircleList"/>
    <dgm:cxn modelId="{0FCFC8C8-E1A5-41B4-9B76-1D6B88E27A25}" type="presParOf" srcId="{55F7F9AE-DDCE-465B-9F6C-17D133BFE175}" destId="{407B8EDC-53D4-46C8-BF33-847099E3108C}" srcOrd="2" destOrd="0" presId="urn:microsoft.com/office/officeart/2018/2/layout/IconCircleList"/>
    <dgm:cxn modelId="{8420BD1C-DBA8-4DBA-A669-D9DA95DB1879}" type="presParOf" srcId="{55F7F9AE-DDCE-465B-9F6C-17D133BFE175}" destId="{37A993AA-0AFC-433D-8A5C-BD301E4E0BAE}" srcOrd="3" destOrd="0" presId="urn:microsoft.com/office/officeart/2018/2/layout/IconCircleList"/>
    <dgm:cxn modelId="{334C25B2-1264-4C90-A6B5-02A57B706A0C}" type="presParOf" srcId="{A37604DF-4352-42DE-9535-7B72CD15363D}" destId="{8259DBA7-7474-4C9F-AF2E-F674B6A4B145}" srcOrd="5" destOrd="0" presId="urn:microsoft.com/office/officeart/2018/2/layout/IconCircleList"/>
    <dgm:cxn modelId="{4F0F1570-8F26-4ADB-899C-6F50D66B6EE3}" type="presParOf" srcId="{A37604DF-4352-42DE-9535-7B72CD15363D}" destId="{71AB8B13-0291-49B5-8339-8F3099CBB8CD}" srcOrd="6" destOrd="0" presId="urn:microsoft.com/office/officeart/2018/2/layout/IconCircleList"/>
    <dgm:cxn modelId="{56A18008-3B71-4BFF-A223-EFC93BCC863E}" type="presParOf" srcId="{71AB8B13-0291-49B5-8339-8F3099CBB8CD}" destId="{563366F3-534C-4587-B36A-63680226791F}" srcOrd="0" destOrd="0" presId="urn:microsoft.com/office/officeart/2018/2/layout/IconCircleList"/>
    <dgm:cxn modelId="{9F6E519B-FD59-4AB5-A993-7215B78288F1}" type="presParOf" srcId="{71AB8B13-0291-49B5-8339-8F3099CBB8CD}" destId="{E18D94AF-FBAD-4458-BB4A-BC9E920D7D60}" srcOrd="1" destOrd="0" presId="urn:microsoft.com/office/officeart/2018/2/layout/IconCircleList"/>
    <dgm:cxn modelId="{728CE9D9-DFE2-41D6-8CB6-B42DBAF5D9BB}" type="presParOf" srcId="{71AB8B13-0291-49B5-8339-8F3099CBB8CD}" destId="{9D68C371-4AF5-480C-B59B-BA7AAD019DCC}" srcOrd="2" destOrd="0" presId="urn:microsoft.com/office/officeart/2018/2/layout/IconCircleList"/>
    <dgm:cxn modelId="{4DCE72F7-09DE-4883-B6B8-B813DF1F2C06}" type="presParOf" srcId="{71AB8B13-0291-49B5-8339-8F3099CBB8CD}" destId="{E397134B-C4D5-41FF-85D0-B54BA02F12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63FBD2-882A-4219-9F02-CB2D14D332E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FB4F8F-D7DA-4FC0-9EBF-F929D2FB256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Indra Nooyi’s leadership at PepsiCo illustrates the combined value of EI and CQ. </a:t>
          </a:r>
          <a:endParaRPr lang="en-US" sz="1400" dirty="0"/>
        </a:p>
      </dgm:t>
    </dgm:pt>
    <dgm:pt modelId="{F0664BA4-8966-4F6D-8D7B-F9E9564790E7}" type="parTrans" cxnId="{2AD72AA7-5A3A-4199-AFAF-77AD071CB21B}">
      <dgm:prSet/>
      <dgm:spPr/>
      <dgm:t>
        <a:bodyPr/>
        <a:lstStyle/>
        <a:p>
          <a:endParaRPr lang="en-US"/>
        </a:p>
      </dgm:t>
    </dgm:pt>
    <dgm:pt modelId="{BB4330A4-D6E8-400F-ACC0-D5BCC9CA9E4F}" type="sibTrans" cxnId="{2AD72AA7-5A3A-4199-AFAF-77AD071CB21B}">
      <dgm:prSet/>
      <dgm:spPr/>
      <dgm:t>
        <a:bodyPr/>
        <a:lstStyle/>
        <a:p>
          <a:endParaRPr lang="en-US"/>
        </a:p>
      </dgm:t>
    </dgm:pt>
    <dgm:pt modelId="{DD61B4F2-A0AB-4E5D-A8A7-693E44C5842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As a leader working across markets and identities, she </a:t>
          </a:r>
          <a:r>
            <a:rPr lang="en-US" sz="1400" b="0" i="0" baseline="0" dirty="0" err="1"/>
            <a:t>emphasised</a:t>
          </a:r>
          <a:r>
            <a:rPr lang="en-US" sz="1400" b="0" i="0" baseline="0" dirty="0"/>
            <a:t> listening, humane management, and sensitivity to family and community expectations, including her famous letters to employees’ parents</a:t>
          </a:r>
          <a:r>
            <a:rPr lang="en-US" sz="1100" b="0" i="0" baseline="0" dirty="0"/>
            <a:t>. </a:t>
          </a:r>
          <a:endParaRPr lang="en-US" sz="1100" dirty="0"/>
        </a:p>
      </dgm:t>
    </dgm:pt>
    <dgm:pt modelId="{808EE482-16DB-4909-BCA3-34B1A1818E92}" type="parTrans" cxnId="{0107D7BF-4D08-4670-9241-CDB07F242882}">
      <dgm:prSet/>
      <dgm:spPr/>
      <dgm:t>
        <a:bodyPr/>
        <a:lstStyle/>
        <a:p>
          <a:endParaRPr lang="en-US"/>
        </a:p>
      </dgm:t>
    </dgm:pt>
    <dgm:pt modelId="{4C83F0C8-F1A4-4A08-99F6-56FD6EB1C19A}" type="sibTrans" cxnId="{0107D7BF-4D08-4670-9241-CDB07F242882}">
      <dgm:prSet/>
      <dgm:spPr/>
      <dgm:t>
        <a:bodyPr/>
        <a:lstStyle/>
        <a:p>
          <a:endParaRPr lang="en-US"/>
        </a:p>
      </dgm:t>
    </dgm:pt>
    <dgm:pt modelId="{4A8C25E5-98FE-4B7B-8768-27B3113FD7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Her approach strengthened commitment because it </a:t>
          </a:r>
          <a:r>
            <a:rPr lang="en-US" sz="1400" b="0" i="0" baseline="0" dirty="0" err="1"/>
            <a:t>recognised</a:t>
          </a:r>
          <a:r>
            <a:rPr lang="en-US" sz="1400" b="0" i="0" baseline="0" dirty="0"/>
            <a:t> people beyond narrow job roles while adapting leadership communication to varied cultural audiences (Nooyi, 2021).</a:t>
          </a:r>
          <a:endParaRPr lang="en-US" sz="1400" dirty="0"/>
        </a:p>
      </dgm:t>
    </dgm:pt>
    <dgm:pt modelId="{CF2E3E9E-8B6A-4740-B6B8-AA07AD2B5062}" type="parTrans" cxnId="{A9655D80-6443-4769-8623-7A404181C921}">
      <dgm:prSet/>
      <dgm:spPr/>
      <dgm:t>
        <a:bodyPr/>
        <a:lstStyle/>
        <a:p>
          <a:endParaRPr lang="en-US"/>
        </a:p>
      </dgm:t>
    </dgm:pt>
    <dgm:pt modelId="{608C919C-C589-4C82-A8EF-3565265DD7A6}" type="sibTrans" cxnId="{A9655D80-6443-4769-8623-7A404181C921}">
      <dgm:prSet/>
      <dgm:spPr/>
      <dgm:t>
        <a:bodyPr/>
        <a:lstStyle/>
        <a:p>
          <a:endParaRPr lang="en-US"/>
        </a:p>
      </dgm:t>
    </dgm:pt>
    <dgm:pt modelId="{5A1B8298-6070-437A-8811-67A9A0CB2BCB}" type="pres">
      <dgm:prSet presAssocID="{C063FBD2-882A-4219-9F02-CB2D14D332E2}" presName="root" presStyleCnt="0">
        <dgm:presLayoutVars>
          <dgm:dir/>
          <dgm:resizeHandles val="exact"/>
        </dgm:presLayoutVars>
      </dgm:prSet>
      <dgm:spPr/>
    </dgm:pt>
    <dgm:pt modelId="{3CBF25DF-CF9F-4D4A-B38F-1A40E80C0CBB}" type="pres">
      <dgm:prSet presAssocID="{07FB4F8F-D7DA-4FC0-9EBF-F929D2FB2565}" presName="compNode" presStyleCnt="0"/>
      <dgm:spPr/>
    </dgm:pt>
    <dgm:pt modelId="{D84DDA41-4F5B-42FF-9D41-47BA1A813920}" type="pres">
      <dgm:prSet presAssocID="{07FB4F8F-D7DA-4FC0-9EBF-F929D2FB256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A3582D8-650A-436F-95A8-7208EF7CCB35}" type="pres">
      <dgm:prSet presAssocID="{07FB4F8F-D7DA-4FC0-9EBF-F929D2FB2565}" presName="spaceRect" presStyleCnt="0"/>
      <dgm:spPr/>
    </dgm:pt>
    <dgm:pt modelId="{56AA212C-4448-4D6E-917A-4754697DB046}" type="pres">
      <dgm:prSet presAssocID="{07FB4F8F-D7DA-4FC0-9EBF-F929D2FB2565}" presName="textRect" presStyleLbl="revTx" presStyleIdx="0" presStyleCnt="3">
        <dgm:presLayoutVars>
          <dgm:chMax val="1"/>
          <dgm:chPref val="1"/>
        </dgm:presLayoutVars>
      </dgm:prSet>
      <dgm:spPr/>
    </dgm:pt>
    <dgm:pt modelId="{F501DA7E-6BBF-4F07-8193-4DA15FC0460D}" type="pres">
      <dgm:prSet presAssocID="{BB4330A4-D6E8-400F-ACC0-D5BCC9CA9E4F}" presName="sibTrans" presStyleCnt="0"/>
      <dgm:spPr/>
    </dgm:pt>
    <dgm:pt modelId="{1A46B800-CBF6-4D8B-96AA-DF7705B9C617}" type="pres">
      <dgm:prSet presAssocID="{DD61B4F2-A0AB-4E5D-A8A7-693E44C5842D}" presName="compNode" presStyleCnt="0"/>
      <dgm:spPr/>
    </dgm:pt>
    <dgm:pt modelId="{9A5FAF4F-08C2-4DEE-A36D-660D8841701F}" type="pres">
      <dgm:prSet presAssocID="{DD61B4F2-A0AB-4E5D-A8A7-693E44C5842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2D61D95B-2A86-4B08-80FA-B8EF52771625}" type="pres">
      <dgm:prSet presAssocID="{DD61B4F2-A0AB-4E5D-A8A7-693E44C5842D}" presName="spaceRect" presStyleCnt="0"/>
      <dgm:spPr/>
    </dgm:pt>
    <dgm:pt modelId="{1D9BAAE7-FA7C-4E22-B045-BE0D54D13FD9}" type="pres">
      <dgm:prSet presAssocID="{DD61B4F2-A0AB-4E5D-A8A7-693E44C5842D}" presName="textRect" presStyleLbl="revTx" presStyleIdx="1" presStyleCnt="3">
        <dgm:presLayoutVars>
          <dgm:chMax val="1"/>
          <dgm:chPref val="1"/>
        </dgm:presLayoutVars>
      </dgm:prSet>
      <dgm:spPr/>
    </dgm:pt>
    <dgm:pt modelId="{9ED7A262-562F-45A0-9619-ED8855F4E822}" type="pres">
      <dgm:prSet presAssocID="{4C83F0C8-F1A4-4A08-99F6-56FD6EB1C19A}" presName="sibTrans" presStyleCnt="0"/>
      <dgm:spPr/>
    </dgm:pt>
    <dgm:pt modelId="{742EBDD5-0F43-445F-B042-BDD0481A0367}" type="pres">
      <dgm:prSet presAssocID="{4A8C25E5-98FE-4B7B-8768-27B3113FD77B}" presName="compNode" presStyleCnt="0"/>
      <dgm:spPr/>
    </dgm:pt>
    <dgm:pt modelId="{4FFBC089-120E-481F-B2BA-9F7C3D3EB235}" type="pres">
      <dgm:prSet presAssocID="{4A8C25E5-98FE-4B7B-8768-27B3113FD77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45694C3-FB35-4562-A5EC-AFDBB4037763}" type="pres">
      <dgm:prSet presAssocID="{4A8C25E5-98FE-4B7B-8768-27B3113FD77B}" presName="spaceRect" presStyleCnt="0"/>
      <dgm:spPr/>
    </dgm:pt>
    <dgm:pt modelId="{4172BBDB-FDAB-4477-86F8-7982F98D3EA2}" type="pres">
      <dgm:prSet presAssocID="{4A8C25E5-98FE-4B7B-8768-27B3113FD77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6A7E945-7941-4955-B429-6BC70D8902AC}" type="presOf" srcId="{DD61B4F2-A0AB-4E5D-A8A7-693E44C5842D}" destId="{1D9BAAE7-FA7C-4E22-B045-BE0D54D13FD9}" srcOrd="0" destOrd="0" presId="urn:microsoft.com/office/officeart/2018/2/layout/IconLabelList"/>
    <dgm:cxn modelId="{72A0D96D-609B-40B6-B1E6-E27D9F053288}" type="presOf" srcId="{4A8C25E5-98FE-4B7B-8768-27B3113FD77B}" destId="{4172BBDB-FDAB-4477-86F8-7982F98D3EA2}" srcOrd="0" destOrd="0" presId="urn:microsoft.com/office/officeart/2018/2/layout/IconLabelList"/>
    <dgm:cxn modelId="{A9655D80-6443-4769-8623-7A404181C921}" srcId="{C063FBD2-882A-4219-9F02-CB2D14D332E2}" destId="{4A8C25E5-98FE-4B7B-8768-27B3113FD77B}" srcOrd="2" destOrd="0" parTransId="{CF2E3E9E-8B6A-4740-B6B8-AA07AD2B5062}" sibTransId="{608C919C-C589-4C82-A8EF-3565265DD7A6}"/>
    <dgm:cxn modelId="{A3B4C481-6BE1-4FB0-8C8E-E215E140CE06}" type="presOf" srcId="{C063FBD2-882A-4219-9F02-CB2D14D332E2}" destId="{5A1B8298-6070-437A-8811-67A9A0CB2BCB}" srcOrd="0" destOrd="0" presId="urn:microsoft.com/office/officeart/2018/2/layout/IconLabelList"/>
    <dgm:cxn modelId="{C587169C-B21A-4137-8738-FA02A9B70630}" type="presOf" srcId="{07FB4F8F-D7DA-4FC0-9EBF-F929D2FB2565}" destId="{56AA212C-4448-4D6E-917A-4754697DB046}" srcOrd="0" destOrd="0" presId="urn:microsoft.com/office/officeart/2018/2/layout/IconLabelList"/>
    <dgm:cxn modelId="{2AD72AA7-5A3A-4199-AFAF-77AD071CB21B}" srcId="{C063FBD2-882A-4219-9F02-CB2D14D332E2}" destId="{07FB4F8F-D7DA-4FC0-9EBF-F929D2FB2565}" srcOrd="0" destOrd="0" parTransId="{F0664BA4-8966-4F6D-8D7B-F9E9564790E7}" sibTransId="{BB4330A4-D6E8-400F-ACC0-D5BCC9CA9E4F}"/>
    <dgm:cxn modelId="{0107D7BF-4D08-4670-9241-CDB07F242882}" srcId="{C063FBD2-882A-4219-9F02-CB2D14D332E2}" destId="{DD61B4F2-A0AB-4E5D-A8A7-693E44C5842D}" srcOrd="1" destOrd="0" parTransId="{808EE482-16DB-4909-BCA3-34B1A1818E92}" sibTransId="{4C83F0C8-F1A4-4A08-99F6-56FD6EB1C19A}"/>
    <dgm:cxn modelId="{2DDCF6CA-4DB0-4780-A45C-E17A1552A6C5}" type="presParOf" srcId="{5A1B8298-6070-437A-8811-67A9A0CB2BCB}" destId="{3CBF25DF-CF9F-4D4A-B38F-1A40E80C0CBB}" srcOrd="0" destOrd="0" presId="urn:microsoft.com/office/officeart/2018/2/layout/IconLabelList"/>
    <dgm:cxn modelId="{724A6509-15B7-44F9-ACC3-E84B121B161F}" type="presParOf" srcId="{3CBF25DF-CF9F-4D4A-B38F-1A40E80C0CBB}" destId="{D84DDA41-4F5B-42FF-9D41-47BA1A813920}" srcOrd="0" destOrd="0" presId="urn:microsoft.com/office/officeart/2018/2/layout/IconLabelList"/>
    <dgm:cxn modelId="{B4DC3EBD-E1F8-4D64-9E9D-F6128301D9D4}" type="presParOf" srcId="{3CBF25DF-CF9F-4D4A-B38F-1A40E80C0CBB}" destId="{6A3582D8-650A-436F-95A8-7208EF7CCB35}" srcOrd="1" destOrd="0" presId="urn:microsoft.com/office/officeart/2018/2/layout/IconLabelList"/>
    <dgm:cxn modelId="{E1054A77-9C24-47F0-927B-41890F7E1241}" type="presParOf" srcId="{3CBF25DF-CF9F-4D4A-B38F-1A40E80C0CBB}" destId="{56AA212C-4448-4D6E-917A-4754697DB046}" srcOrd="2" destOrd="0" presId="urn:microsoft.com/office/officeart/2018/2/layout/IconLabelList"/>
    <dgm:cxn modelId="{AC32077C-252C-4E0A-8281-7C1C79A2B463}" type="presParOf" srcId="{5A1B8298-6070-437A-8811-67A9A0CB2BCB}" destId="{F501DA7E-6BBF-4F07-8193-4DA15FC0460D}" srcOrd="1" destOrd="0" presId="urn:microsoft.com/office/officeart/2018/2/layout/IconLabelList"/>
    <dgm:cxn modelId="{162AA128-BF5A-4C8C-A094-4E9760716EAD}" type="presParOf" srcId="{5A1B8298-6070-437A-8811-67A9A0CB2BCB}" destId="{1A46B800-CBF6-4D8B-96AA-DF7705B9C617}" srcOrd="2" destOrd="0" presId="urn:microsoft.com/office/officeart/2018/2/layout/IconLabelList"/>
    <dgm:cxn modelId="{1B159314-7363-4A73-89F8-F1FDF7BD30A1}" type="presParOf" srcId="{1A46B800-CBF6-4D8B-96AA-DF7705B9C617}" destId="{9A5FAF4F-08C2-4DEE-A36D-660D8841701F}" srcOrd="0" destOrd="0" presId="urn:microsoft.com/office/officeart/2018/2/layout/IconLabelList"/>
    <dgm:cxn modelId="{FA70AFD1-3A6F-4E77-93C0-1F075EB1A7F1}" type="presParOf" srcId="{1A46B800-CBF6-4D8B-96AA-DF7705B9C617}" destId="{2D61D95B-2A86-4B08-80FA-B8EF52771625}" srcOrd="1" destOrd="0" presId="urn:microsoft.com/office/officeart/2018/2/layout/IconLabelList"/>
    <dgm:cxn modelId="{445C7CBB-41DA-4F25-925B-3A8265541566}" type="presParOf" srcId="{1A46B800-CBF6-4D8B-96AA-DF7705B9C617}" destId="{1D9BAAE7-FA7C-4E22-B045-BE0D54D13FD9}" srcOrd="2" destOrd="0" presId="urn:microsoft.com/office/officeart/2018/2/layout/IconLabelList"/>
    <dgm:cxn modelId="{0241CFBE-BB67-4DAC-A9C7-0053C94DB0A6}" type="presParOf" srcId="{5A1B8298-6070-437A-8811-67A9A0CB2BCB}" destId="{9ED7A262-562F-45A0-9619-ED8855F4E822}" srcOrd="3" destOrd="0" presId="urn:microsoft.com/office/officeart/2018/2/layout/IconLabelList"/>
    <dgm:cxn modelId="{3C646ACB-B80D-4B1C-86E1-57350E96657B}" type="presParOf" srcId="{5A1B8298-6070-437A-8811-67A9A0CB2BCB}" destId="{742EBDD5-0F43-445F-B042-BDD0481A0367}" srcOrd="4" destOrd="0" presId="urn:microsoft.com/office/officeart/2018/2/layout/IconLabelList"/>
    <dgm:cxn modelId="{55DAD0A5-EDBD-4306-95E2-9F7C696A8B3E}" type="presParOf" srcId="{742EBDD5-0F43-445F-B042-BDD0481A0367}" destId="{4FFBC089-120E-481F-B2BA-9F7C3D3EB235}" srcOrd="0" destOrd="0" presId="urn:microsoft.com/office/officeart/2018/2/layout/IconLabelList"/>
    <dgm:cxn modelId="{53C01321-F119-4D24-8082-02A0B6C94CDD}" type="presParOf" srcId="{742EBDD5-0F43-445F-B042-BDD0481A0367}" destId="{D45694C3-FB35-4562-A5EC-AFDBB4037763}" srcOrd="1" destOrd="0" presId="urn:microsoft.com/office/officeart/2018/2/layout/IconLabelList"/>
    <dgm:cxn modelId="{4255B441-D7B4-466E-95AF-B4F2459D4BB1}" type="presParOf" srcId="{742EBDD5-0F43-445F-B042-BDD0481A0367}" destId="{4172BBDB-FDAB-4477-86F8-7982F98D3E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47E2B0-C6EB-4275-8223-7A3E55D7C12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CD536D-6BEB-471B-BF19-91EB153A796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Starbucks expansion in China shows cultural intelligence at the organizational level. </a:t>
          </a:r>
          <a:endParaRPr lang="en-US" sz="1400" dirty="0"/>
        </a:p>
      </dgm:t>
    </dgm:pt>
    <dgm:pt modelId="{E8FD5E60-37B8-4CC8-8B33-6750168E1BAD}" type="parTrans" cxnId="{E64E2A38-8D94-4A50-A15F-4C8489B9873F}">
      <dgm:prSet/>
      <dgm:spPr/>
      <dgm:t>
        <a:bodyPr/>
        <a:lstStyle/>
        <a:p>
          <a:endParaRPr lang="en-US"/>
        </a:p>
      </dgm:t>
    </dgm:pt>
    <dgm:pt modelId="{047C58F1-1124-4DD9-8A6F-0382BCF9790C}" type="sibTrans" cxnId="{E64E2A38-8D94-4A50-A15F-4C8489B9873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3D8473E-FBF5-4AF7-A23B-D7054639EA3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Rather than exporting a fully </a:t>
          </a:r>
          <a:r>
            <a:rPr lang="en-US" sz="1400" b="0" i="0" baseline="0" dirty="0" err="1"/>
            <a:t>standardised</a:t>
          </a:r>
          <a:r>
            <a:rPr lang="en-US" sz="1400" b="0" i="0" baseline="0" dirty="0"/>
            <a:t> U.S. format, the company used locally relevant store design, partnerships, and customer experience choices to align with Chinese consumers. </a:t>
          </a:r>
          <a:endParaRPr lang="en-US" sz="1400" dirty="0"/>
        </a:p>
      </dgm:t>
    </dgm:pt>
    <dgm:pt modelId="{DE182B9A-48CB-4107-B4B1-73F2BECF638C}" type="parTrans" cxnId="{EA692AEA-20DE-4D45-BD98-A771E21615E1}">
      <dgm:prSet/>
      <dgm:spPr/>
      <dgm:t>
        <a:bodyPr/>
        <a:lstStyle/>
        <a:p>
          <a:endParaRPr lang="en-US"/>
        </a:p>
      </dgm:t>
    </dgm:pt>
    <dgm:pt modelId="{26596A95-486F-4420-B0B8-8360BD8E0033}" type="sibTrans" cxnId="{EA692AEA-20DE-4D45-BD98-A771E21615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75A576-DA28-4866-B6BD-32D238D9FBD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Leaders still needed EI to build local trust internally, but CQ was decisive because market success depended on interpreting cultural meaning, not merely replicating a proven template. </a:t>
          </a:r>
          <a:endParaRPr lang="en-US" sz="1400" dirty="0"/>
        </a:p>
      </dgm:t>
    </dgm:pt>
    <dgm:pt modelId="{28648938-C21D-4728-8B70-0CECEC75BC6A}" type="parTrans" cxnId="{2119A087-8FB1-49B0-9636-590A54FCF19C}">
      <dgm:prSet/>
      <dgm:spPr/>
      <dgm:t>
        <a:bodyPr/>
        <a:lstStyle/>
        <a:p>
          <a:endParaRPr lang="en-US"/>
        </a:p>
      </dgm:t>
    </dgm:pt>
    <dgm:pt modelId="{667FD33C-B920-4A7E-9E73-DA9DD430A831}" type="sibTrans" cxnId="{2119A087-8FB1-49B0-9636-590A54FCF19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1B2938-C527-41B8-BA27-C7AD2626F26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This is adaptation without abandoning core brand identity (Starbucks, 2023</a:t>
          </a:r>
          <a:r>
            <a:rPr lang="en-US" sz="1800" b="0" i="0" baseline="0" dirty="0"/>
            <a:t>).</a:t>
          </a:r>
          <a:endParaRPr lang="en-US" sz="1800" dirty="0"/>
        </a:p>
      </dgm:t>
    </dgm:pt>
    <dgm:pt modelId="{E3F11CB2-B296-45D2-992F-09620B4FF757}" type="parTrans" cxnId="{6D69D819-4AEB-419D-938E-158C453B73AA}">
      <dgm:prSet/>
      <dgm:spPr/>
      <dgm:t>
        <a:bodyPr/>
        <a:lstStyle/>
        <a:p>
          <a:endParaRPr lang="en-US"/>
        </a:p>
      </dgm:t>
    </dgm:pt>
    <dgm:pt modelId="{9634B13E-9D38-4485-9452-1D0E8B8AFBBD}" type="sibTrans" cxnId="{6D69D819-4AEB-419D-938E-158C453B73AA}">
      <dgm:prSet/>
      <dgm:spPr/>
      <dgm:t>
        <a:bodyPr/>
        <a:lstStyle/>
        <a:p>
          <a:endParaRPr lang="en-US"/>
        </a:p>
      </dgm:t>
    </dgm:pt>
    <dgm:pt modelId="{69542A74-3C6C-4BAE-8EA6-F84F512D2A70}" type="pres">
      <dgm:prSet presAssocID="{B447E2B0-C6EB-4275-8223-7A3E55D7C129}" presName="root" presStyleCnt="0">
        <dgm:presLayoutVars>
          <dgm:dir/>
          <dgm:resizeHandles val="exact"/>
        </dgm:presLayoutVars>
      </dgm:prSet>
      <dgm:spPr/>
    </dgm:pt>
    <dgm:pt modelId="{1BB53CEF-D9BF-4382-8CD0-98B4E92931B3}" type="pres">
      <dgm:prSet presAssocID="{B447E2B0-C6EB-4275-8223-7A3E55D7C129}" presName="container" presStyleCnt="0">
        <dgm:presLayoutVars>
          <dgm:dir/>
          <dgm:resizeHandles val="exact"/>
        </dgm:presLayoutVars>
      </dgm:prSet>
      <dgm:spPr/>
    </dgm:pt>
    <dgm:pt modelId="{40848F70-C15F-497B-BF0D-44C486C5FA55}" type="pres">
      <dgm:prSet presAssocID="{3FCD536D-6BEB-471B-BF19-91EB153A7962}" presName="compNode" presStyleCnt="0"/>
      <dgm:spPr/>
    </dgm:pt>
    <dgm:pt modelId="{B13F5380-5963-46D2-8DA5-3081774284F5}" type="pres">
      <dgm:prSet presAssocID="{3FCD536D-6BEB-471B-BF19-91EB153A7962}" presName="iconBgRect" presStyleLbl="bgShp" presStyleIdx="0" presStyleCnt="4"/>
      <dgm:spPr/>
    </dgm:pt>
    <dgm:pt modelId="{FA84F865-3DBD-4677-B37B-42C2A3A2D405}" type="pres">
      <dgm:prSet presAssocID="{3FCD536D-6BEB-471B-BF19-91EB153A796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11328EE4-65DF-4159-9EBB-02051E54E478}" type="pres">
      <dgm:prSet presAssocID="{3FCD536D-6BEB-471B-BF19-91EB153A7962}" presName="spaceRect" presStyleCnt="0"/>
      <dgm:spPr/>
    </dgm:pt>
    <dgm:pt modelId="{1CC2F1B7-2215-4CD2-81AB-E01189D21AF7}" type="pres">
      <dgm:prSet presAssocID="{3FCD536D-6BEB-471B-BF19-91EB153A7962}" presName="textRect" presStyleLbl="revTx" presStyleIdx="0" presStyleCnt="4">
        <dgm:presLayoutVars>
          <dgm:chMax val="1"/>
          <dgm:chPref val="1"/>
        </dgm:presLayoutVars>
      </dgm:prSet>
      <dgm:spPr/>
    </dgm:pt>
    <dgm:pt modelId="{8B3020DC-2F1E-41CB-BB6C-B1368716F8C5}" type="pres">
      <dgm:prSet presAssocID="{047C58F1-1124-4DD9-8A6F-0382BCF9790C}" presName="sibTrans" presStyleLbl="sibTrans2D1" presStyleIdx="0" presStyleCnt="0"/>
      <dgm:spPr/>
    </dgm:pt>
    <dgm:pt modelId="{B509CADE-B634-46BB-A0E6-4D55D3CFF5E8}" type="pres">
      <dgm:prSet presAssocID="{43D8473E-FBF5-4AF7-A23B-D7054639EA34}" presName="compNode" presStyleCnt="0"/>
      <dgm:spPr/>
    </dgm:pt>
    <dgm:pt modelId="{75946FB3-2739-4634-8962-A4DB362BC8B7}" type="pres">
      <dgm:prSet presAssocID="{43D8473E-FBF5-4AF7-A23B-D7054639EA34}" presName="iconBgRect" presStyleLbl="bgShp" presStyleIdx="1" presStyleCnt="4"/>
      <dgm:spPr/>
    </dgm:pt>
    <dgm:pt modelId="{C4A1E703-C86B-4F8F-9450-E7132289DA2A}" type="pres">
      <dgm:prSet presAssocID="{43D8473E-FBF5-4AF7-A23B-D7054639EA3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83D7CAB1-EF9C-4AD7-B81D-F05CB6BF8A6A}" type="pres">
      <dgm:prSet presAssocID="{43D8473E-FBF5-4AF7-A23B-D7054639EA34}" presName="spaceRect" presStyleCnt="0"/>
      <dgm:spPr/>
    </dgm:pt>
    <dgm:pt modelId="{5B67925D-BAC7-4175-A4C3-1B572AC96DF0}" type="pres">
      <dgm:prSet presAssocID="{43D8473E-FBF5-4AF7-A23B-D7054639EA34}" presName="textRect" presStyleLbl="revTx" presStyleIdx="1" presStyleCnt="4">
        <dgm:presLayoutVars>
          <dgm:chMax val="1"/>
          <dgm:chPref val="1"/>
        </dgm:presLayoutVars>
      </dgm:prSet>
      <dgm:spPr/>
    </dgm:pt>
    <dgm:pt modelId="{23D05569-B288-40F1-AE0F-31979BBB8AB6}" type="pres">
      <dgm:prSet presAssocID="{26596A95-486F-4420-B0B8-8360BD8E0033}" presName="sibTrans" presStyleLbl="sibTrans2D1" presStyleIdx="0" presStyleCnt="0"/>
      <dgm:spPr/>
    </dgm:pt>
    <dgm:pt modelId="{A6FD2B6B-16E8-4244-9374-591A78EAA8EF}" type="pres">
      <dgm:prSet presAssocID="{CA75A576-DA28-4866-B6BD-32D238D9FBDF}" presName="compNode" presStyleCnt="0"/>
      <dgm:spPr/>
    </dgm:pt>
    <dgm:pt modelId="{7F5597F2-C08A-4A6D-8475-C2B086418D26}" type="pres">
      <dgm:prSet presAssocID="{CA75A576-DA28-4866-B6BD-32D238D9FBDF}" presName="iconBgRect" presStyleLbl="bgShp" presStyleIdx="2" presStyleCnt="4"/>
      <dgm:spPr/>
    </dgm:pt>
    <dgm:pt modelId="{F786670D-617C-4863-AC85-04C3EF0C2B61}" type="pres">
      <dgm:prSet presAssocID="{CA75A576-DA28-4866-B6BD-32D238D9FB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C6C48D4-EBF0-4230-9329-74014D8874B7}" type="pres">
      <dgm:prSet presAssocID="{CA75A576-DA28-4866-B6BD-32D238D9FBDF}" presName="spaceRect" presStyleCnt="0"/>
      <dgm:spPr/>
    </dgm:pt>
    <dgm:pt modelId="{86379CD6-3E55-40CF-92CA-7E1D18FC21D9}" type="pres">
      <dgm:prSet presAssocID="{CA75A576-DA28-4866-B6BD-32D238D9FBDF}" presName="textRect" presStyleLbl="revTx" presStyleIdx="2" presStyleCnt="4">
        <dgm:presLayoutVars>
          <dgm:chMax val="1"/>
          <dgm:chPref val="1"/>
        </dgm:presLayoutVars>
      </dgm:prSet>
      <dgm:spPr/>
    </dgm:pt>
    <dgm:pt modelId="{82EB10E2-0485-470B-AB4E-54BD63278EDD}" type="pres">
      <dgm:prSet presAssocID="{667FD33C-B920-4A7E-9E73-DA9DD430A831}" presName="sibTrans" presStyleLbl="sibTrans2D1" presStyleIdx="0" presStyleCnt="0"/>
      <dgm:spPr/>
    </dgm:pt>
    <dgm:pt modelId="{393BCF13-7112-4D92-A379-31F140A28EA3}" type="pres">
      <dgm:prSet presAssocID="{D41B2938-C527-41B8-BA27-C7AD2626F269}" presName="compNode" presStyleCnt="0"/>
      <dgm:spPr/>
    </dgm:pt>
    <dgm:pt modelId="{77A6DFA4-7FA1-40A4-AA72-8111C41AD365}" type="pres">
      <dgm:prSet presAssocID="{D41B2938-C527-41B8-BA27-C7AD2626F269}" presName="iconBgRect" presStyleLbl="bgShp" presStyleIdx="3" presStyleCnt="4"/>
      <dgm:spPr/>
    </dgm:pt>
    <dgm:pt modelId="{C40A961E-E0C6-4B1A-BC65-F8581FC447D6}" type="pres">
      <dgm:prSet presAssocID="{D41B2938-C527-41B8-BA27-C7AD2626F26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ABA79A13-D600-4383-8303-5D212E99563C}" type="pres">
      <dgm:prSet presAssocID="{D41B2938-C527-41B8-BA27-C7AD2626F269}" presName="spaceRect" presStyleCnt="0"/>
      <dgm:spPr/>
    </dgm:pt>
    <dgm:pt modelId="{1FE627D9-DEE8-424C-9E67-701872F3B5A9}" type="pres">
      <dgm:prSet presAssocID="{D41B2938-C527-41B8-BA27-C7AD2626F26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D69D819-4AEB-419D-938E-158C453B73AA}" srcId="{B447E2B0-C6EB-4275-8223-7A3E55D7C129}" destId="{D41B2938-C527-41B8-BA27-C7AD2626F269}" srcOrd="3" destOrd="0" parTransId="{E3F11CB2-B296-45D2-992F-09620B4FF757}" sibTransId="{9634B13E-9D38-4485-9452-1D0E8B8AFBBD}"/>
    <dgm:cxn modelId="{E64E2A38-8D94-4A50-A15F-4C8489B9873F}" srcId="{B447E2B0-C6EB-4275-8223-7A3E55D7C129}" destId="{3FCD536D-6BEB-471B-BF19-91EB153A7962}" srcOrd="0" destOrd="0" parTransId="{E8FD5E60-37B8-4CC8-8B33-6750168E1BAD}" sibTransId="{047C58F1-1124-4DD9-8A6F-0382BCF9790C}"/>
    <dgm:cxn modelId="{2B296D3E-2070-4BEB-A174-DF81D0376A68}" type="presOf" srcId="{667FD33C-B920-4A7E-9E73-DA9DD430A831}" destId="{82EB10E2-0485-470B-AB4E-54BD63278EDD}" srcOrd="0" destOrd="0" presId="urn:microsoft.com/office/officeart/2018/2/layout/IconCircleList"/>
    <dgm:cxn modelId="{FAA21043-8C23-4CFC-A788-19C170D7520A}" type="presOf" srcId="{047C58F1-1124-4DD9-8A6F-0382BCF9790C}" destId="{8B3020DC-2F1E-41CB-BB6C-B1368716F8C5}" srcOrd="0" destOrd="0" presId="urn:microsoft.com/office/officeart/2018/2/layout/IconCircleList"/>
    <dgm:cxn modelId="{F88D4D77-2975-495E-BF01-B92818EB6835}" type="presOf" srcId="{D41B2938-C527-41B8-BA27-C7AD2626F269}" destId="{1FE627D9-DEE8-424C-9E67-701872F3B5A9}" srcOrd="0" destOrd="0" presId="urn:microsoft.com/office/officeart/2018/2/layout/IconCircleList"/>
    <dgm:cxn modelId="{1484837B-1625-4526-9EAA-C389B86AC60F}" type="presOf" srcId="{B447E2B0-C6EB-4275-8223-7A3E55D7C129}" destId="{69542A74-3C6C-4BAE-8EA6-F84F512D2A70}" srcOrd="0" destOrd="0" presId="urn:microsoft.com/office/officeart/2018/2/layout/IconCircleList"/>
    <dgm:cxn modelId="{2119A087-8FB1-49B0-9636-590A54FCF19C}" srcId="{B447E2B0-C6EB-4275-8223-7A3E55D7C129}" destId="{CA75A576-DA28-4866-B6BD-32D238D9FBDF}" srcOrd="2" destOrd="0" parTransId="{28648938-C21D-4728-8B70-0CECEC75BC6A}" sibTransId="{667FD33C-B920-4A7E-9E73-DA9DD430A831}"/>
    <dgm:cxn modelId="{19EAAF95-E093-425F-844B-F8EB241DAF74}" type="presOf" srcId="{3FCD536D-6BEB-471B-BF19-91EB153A7962}" destId="{1CC2F1B7-2215-4CD2-81AB-E01189D21AF7}" srcOrd="0" destOrd="0" presId="urn:microsoft.com/office/officeart/2018/2/layout/IconCircleList"/>
    <dgm:cxn modelId="{563DB496-F16A-422E-B8EA-650D7943834F}" type="presOf" srcId="{26596A95-486F-4420-B0B8-8360BD8E0033}" destId="{23D05569-B288-40F1-AE0F-31979BBB8AB6}" srcOrd="0" destOrd="0" presId="urn:microsoft.com/office/officeart/2018/2/layout/IconCircleList"/>
    <dgm:cxn modelId="{186E16CE-3878-4C41-8131-07A66FDEF387}" type="presOf" srcId="{43D8473E-FBF5-4AF7-A23B-D7054639EA34}" destId="{5B67925D-BAC7-4175-A4C3-1B572AC96DF0}" srcOrd="0" destOrd="0" presId="urn:microsoft.com/office/officeart/2018/2/layout/IconCircleList"/>
    <dgm:cxn modelId="{B4CEEBD5-BE3D-499B-8C3B-7D5A3D65E31C}" type="presOf" srcId="{CA75A576-DA28-4866-B6BD-32D238D9FBDF}" destId="{86379CD6-3E55-40CF-92CA-7E1D18FC21D9}" srcOrd="0" destOrd="0" presId="urn:microsoft.com/office/officeart/2018/2/layout/IconCircleList"/>
    <dgm:cxn modelId="{EA692AEA-20DE-4D45-BD98-A771E21615E1}" srcId="{B447E2B0-C6EB-4275-8223-7A3E55D7C129}" destId="{43D8473E-FBF5-4AF7-A23B-D7054639EA34}" srcOrd="1" destOrd="0" parTransId="{DE182B9A-48CB-4107-B4B1-73F2BECF638C}" sibTransId="{26596A95-486F-4420-B0B8-8360BD8E0033}"/>
    <dgm:cxn modelId="{4B8A6860-0406-47D3-B184-08061D68EC3E}" type="presParOf" srcId="{69542A74-3C6C-4BAE-8EA6-F84F512D2A70}" destId="{1BB53CEF-D9BF-4382-8CD0-98B4E92931B3}" srcOrd="0" destOrd="0" presId="urn:microsoft.com/office/officeart/2018/2/layout/IconCircleList"/>
    <dgm:cxn modelId="{DC5D6E20-B54D-4B2A-A52B-41C8A2029273}" type="presParOf" srcId="{1BB53CEF-D9BF-4382-8CD0-98B4E92931B3}" destId="{40848F70-C15F-497B-BF0D-44C486C5FA55}" srcOrd="0" destOrd="0" presId="urn:microsoft.com/office/officeart/2018/2/layout/IconCircleList"/>
    <dgm:cxn modelId="{C3018AE6-98D1-4085-AF1C-A54AF2F9C152}" type="presParOf" srcId="{40848F70-C15F-497B-BF0D-44C486C5FA55}" destId="{B13F5380-5963-46D2-8DA5-3081774284F5}" srcOrd="0" destOrd="0" presId="urn:microsoft.com/office/officeart/2018/2/layout/IconCircleList"/>
    <dgm:cxn modelId="{5B1AA1AA-AB5A-4E5B-8D0B-81280E22A8CD}" type="presParOf" srcId="{40848F70-C15F-497B-BF0D-44C486C5FA55}" destId="{FA84F865-3DBD-4677-B37B-42C2A3A2D405}" srcOrd="1" destOrd="0" presId="urn:microsoft.com/office/officeart/2018/2/layout/IconCircleList"/>
    <dgm:cxn modelId="{F927E5A6-5DF9-4E7F-9C10-7B750EBCD3B9}" type="presParOf" srcId="{40848F70-C15F-497B-BF0D-44C486C5FA55}" destId="{11328EE4-65DF-4159-9EBB-02051E54E478}" srcOrd="2" destOrd="0" presId="urn:microsoft.com/office/officeart/2018/2/layout/IconCircleList"/>
    <dgm:cxn modelId="{3BDED741-6DEE-4138-8179-3877B2AD0E7B}" type="presParOf" srcId="{40848F70-C15F-497B-BF0D-44C486C5FA55}" destId="{1CC2F1B7-2215-4CD2-81AB-E01189D21AF7}" srcOrd="3" destOrd="0" presId="urn:microsoft.com/office/officeart/2018/2/layout/IconCircleList"/>
    <dgm:cxn modelId="{00F6FB59-788D-4218-806E-06C9B270E508}" type="presParOf" srcId="{1BB53CEF-D9BF-4382-8CD0-98B4E92931B3}" destId="{8B3020DC-2F1E-41CB-BB6C-B1368716F8C5}" srcOrd="1" destOrd="0" presId="urn:microsoft.com/office/officeart/2018/2/layout/IconCircleList"/>
    <dgm:cxn modelId="{3EF89198-8728-4E4B-9C65-9CCE5DB37767}" type="presParOf" srcId="{1BB53CEF-D9BF-4382-8CD0-98B4E92931B3}" destId="{B509CADE-B634-46BB-A0E6-4D55D3CFF5E8}" srcOrd="2" destOrd="0" presId="urn:microsoft.com/office/officeart/2018/2/layout/IconCircleList"/>
    <dgm:cxn modelId="{D7486E80-2CB5-4228-97B0-89FC74107CDB}" type="presParOf" srcId="{B509CADE-B634-46BB-A0E6-4D55D3CFF5E8}" destId="{75946FB3-2739-4634-8962-A4DB362BC8B7}" srcOrd="0" destOrd="0" presId="urn:microsoft.com/office/officeart/2018/2/layout/IconCircleList"/>
    <dgm:cxn modelId="{53C58A33-D90B-4883-B6C0-33AF93EB736E}" type="presParOf" srcId="{B509CADE-B634-46BB-A0E6-4D55D3CFF5E8}" destId="{C4A1E703-C86B-4F8F-9450-E7132289DA2A}" srcOrd="1" destOrd="0" presId="urn:microsoft.com/office/officeart/2018/2/layout/IconCircleList"/>
    <dgm:cxn modelId="{23F8F71E-6A66-463D-9A3B-D0C62B02AC40}" type="presParOf" srcId="{B509CADE-B634-46BB-A0E6-4D55D3CFF5E8}" destId="{83D7CAB1-EF9C-4AD7-B81D-F05CB6BF8A6A}" srcOrd="2" destOrd="0" presId="urn:microsoft.com/office/officeart/2018/2/layout/IconCircleList"/>
    <dgm:cxn modelId="{4CA09E2F-6CD2-4C4A-8EB6-C1929D19D0EF}" type="presParOf" srcId="{B509CADE-B634-46BB-A0E6-4D55D3CFF5E8}" destId="{5B67925D-BAC7-4175-A4C3-1B572AC96DF0}" srcOrd="3" destOrd="0" presId="urn:microsoft.com/office/officeart/2018/2/layout/IconCircleList"/>
    <dgm:cxn modelId="{6E1D7CBD-012E-4A3C-B899-1704E4708F87}" type="presParOf" srcId="{1BB53CEF-D9BF-4382-8CD0-98B4E92931B3}" destId="{23D05569-B288-40F1-AE0F-31979BBB8AB6}" srcOrd="3" destOrd="0" presId="urn:microsoft.com/office/officeart/2018/2/layout/IconCircleList"/>
    <dgm:cxn modelId="{22F03729-7374-4510-BB40-70791467B1FD}" type="presParOf" srcId="{1BB53CEF-D9BF-4382-8CD0-98B4E92931B3}" destId="{A6FD2B6B-16E8-4244-9374-591A78EAA8EF}" srcOrd="4" destOrd="0" presId="urn:microsoft.com/office/officeart/2018/2/layout/IconCircleList"/>
    <dgm:cxn modelId="{6A2B08B4-1C2B-48FF-AF19-7AC5CEDC9FCF}" type="presParOf" srcId="{A6FD2B6B-16E8-4244-9374-591A78EAA8EF}" destId="{7F5597F2-C08A-4A6D-8475-C2B086418D26}" srcOrd="0" destOrd="0" presId="urn:microsoft.com/office/officeart/2018/2/layout/IconCircleList"/>
    <dgm:cxn modelId="{795FF639-B617-4C38-BE9B-32B2D8487E41}" type="presParOf" srcId="{A6FD2B6B-16E8-4244-9374-591A78EAA8EF}" destId="{F786670D-617C-4863-AC85-04C3EF0C2B61}" srcOrd="1" destOrd="0" presId="urn:microsoft.com/office/officeart/2018/2/layout/IconCircleList"/>
    <dgm:cxn modelId="{F4EE4932-1605-4AF4-8ECE-90E96C9612DB}" type="presParOf" srcId="{A6FD2B6B-16E8-4244-9374-591A78EAA8EF}" destId="{7C6C48D4-EBF0-4230-9329-74014D8874B7}" srcOrd="2" destOrd="0" presId="urn:microsoft.com/office/officeart/2018/2/layout/IconCircleList"/>
    <dgm:cxn modelId="{C5EB2615-FD0F-4ACD-A2D7-EADB22DE7FA9}" type="presParOf" srcId="{A6FD2B6B-16E8-4244-9374-591A78EAA8EF}" destId="{86379CD6-3E55-40CF-92CA-7E1D18FC21D9}" srcOrd="3" destOrd="0" presId="urn:microsoft.com/office/officeart/2018/2/layout/IconCircleList"/>
    <dgm:cxn modelId="{9BC3D62F-458C-4456-970C-E741B7E7A787}" type="presParOf" srcId="{1BB53CEF-D9BF-4382-8CD0-98B4E92931B3}" destId="{82EB10E2-0485-470B-AB4E-54BD63278EDD}" srcOrd="5" destOrd="0" presId="urn:microsoft.com/office/officeart/2018/2/layout/IconCircleList"/>
    <dgm:cxn modelId="{06E5870A-DE26-40A5-8600-6B01AFDD73F5}" type="presParOf" srcId="{1BB53CEF-D9BF-4382-8CD0-98B4E92931B3}" destId="{393BCF13-7112-4D92-A379-31F140A28EA3}" srcOrd="6" destOrd="0" presId="urn:microsoft.com/office/officeart/2018/2/layout/IconCircleList"/>
    <dgm:cxn modelId="{ACC410A8-2F53-476A-8302-19436DD19CE3}" type="presParOf" srcId="{393BCF13-7112-4D92-A379-31F140A28EA3}" destId="{77A6DFA4-7FA1-40A4-AA72-8111C41AD365}" srcOrd="0" destOrd="0" presId="urn:microsoft.com/office/officeart/2018/2/layout/IconCircleList"/>
    <dgm:cxn modelId="{E5FB6D30-AB9D-46AF-8684-05280001265A}" type="presParOf" srcId="{393BCF13-7112-4D92-A379-31F140A28EA3}" destId="{C40A961E-E0C6-4B1A-BC65-F8581FC447D6}" srcOrd="1" destOrd="0" presId="urn:microsoft.com/office/officeart/2018/2/layout/IconCircleList"/>
    <dgm:cxn modelId="{76FF7DF9-DEAE-4AE1-B6B4-532CA6058BC3}" type="presParOf" srcId="{393BCF13-7112-4D92-A379-31F140A28EA3}" destId="{ABA79A13-D600-4383-8303-5D212E99563C}" srcOrd="2" destOrd="0" presId="urn:microsoft.com/office/officeart/2018/2/layout/IconCircleList"/>
    <dgm:cxn modelId="{789ECDBD-879A-43B0-BD29-A87B99F9F478}" type="presParOf" srcId="{393BCF13-7112-4D92-A379-31F140A28EA3}" destId="{1FE627D9-DEE8-424C-9E67-701872F3B5A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8BBA73-9A61-4A1B-B45C-25AE268B956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5709DA-D52F-4A86-997D-1DB05CDB34C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Overall, Heard’s statement is persuasive: empathy and cultural intelligence are central, not peripheral, to leadership.</a:t>
          </a:r>
          <a:endParaRPr lang="en-US" sz="1400" dirty="0"/>
        </a:p>
      </dgm:t>
    </dgm:pt>
    <dgm:pt modelId="{B71CE318-D0AD-457E-B9C4-C53414194EF8}" type="parTrans" cxnId="{20E9F0FF-7A2A-4000-B945-EC4B3C9770CD}">
      <dgm:prSet/>
      <dgm:spPr/>
      <dgm:t>
        <a:bodyPr/>
        <a:lstStyle/>
        <a:p>
          <a:endParaRPr lang="en-US"/>
        </a:p>
      </dgm:t>
    </dgm:pt>
    <dgm:pt modelId="{5F8AC270-7A86-4529-B91D-FA8603327F28}" type="sibTrans" cxnId="{20E9F0FF-7A2A-4000-B945-EC4B3C9770CD}">
      <dgm:prSet/>
      <dgm:spPr/>
      <dgm:t>
        <a:bodyPr/>
        <a:lstStyle/>
        <a:p>
          <a:endParaRPr lang="en-US"/>
        </a:p>
      </dgm:t>
    </dgm:pt>
    <dgm:pt modelId="{372FD80B-3C37-4D52-A40D-7C08B022AF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Goleman’s EI model explains relationship management, while the CQ model explains adaptation across difference. </a:t>
          </a:r>
          <a:endParaRPr lang="en-US" sz="1400" dirty="0"/>
        </a:p>
      </dgm:t>
    </dgm:pt>
    <dgm:pt modelId="{807258C1-87F3-4879-B26F-F56410B855E1}" type="parTrans" cxnId="{5480F484-0BBD-4312-9F97-F85A065D0F80}">
      <dgm:prSet/>
      <dgm:spPr/>
      <dgm:t>
        <a:bodyPr/>
        <a:lstStyle/>
        <a:p>
          <a:endParaRPr lang="en-US"/>
        </a:p>
      </dgm:t>
    </dgm:pt>
    <dgm:pt modelId="{AECF0EA6-6E19-44DE-8219-A1FCE8B9D2BD}" type="sibTrans" cxnId="{5480F484-0BBD-4312-9F97-F85A065D0F80}">
      <dgm:prSet/>
      <dgm:spPr/>
      <dgm:t>
        <a:bodyPr/>
        <a:lstStyle/>
        <a:p>
          <a:endParaRPr lang="en-US"/>
        </a:p>
      </dgm:t>
    </dgm:pt>
    <dgm:pt modelId="{4399586A-4940-4FF4-99F0-2BE1D1ACB0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Critically, their value is highest in collaborative and multicultural settings where authority is shared and meaning is negotiated. </a:t>
          </a:r>
          <a:endParaRPr lang="en-US" sz="1400" dirty="0"/>
        </a:p>
      </dgm:t>
    </dgm:pt>
    <dgm:pt modelId="{2A41E12E-22D6-425C-96ED-4D1D1852ADE3}" type="parTrans" cxnId="{ADE70B2E-F8C8-4C8C-AA86-96EA99AA1FDC}">
      <dgm:prSet/>
      <dgm:spPr/>
      <dgm:t>
        <a:bodyPr/>
        <a:lstStyle/>
        <a:p>
          <a:endParaRPr lang="en-US"/>
        </a:p>
      </dgm:t>
    </dgm:pt>
    <dgm:pt modelId="{A4CAE3A9-E371-465E-9901-18021AF00F28}" type="sibTrans" cxnId="{ADE70B2E-F8C8-4C8C-AA86-96EA99AA1FDC}">
      <dgm:prSet/>
      <dgm:spPr/>
      <dgm:t>
        <a:bodyPr/>
        <a:lstStyle/>
        <a:p>
          <a:endParaRPr lang="en-US"/>
        </a:p>
      </dgm:t>
    </dgm:pt>
    <dgm:pt modelId="{3A403A14-D6CC-4A07-9F9A-6638330FB82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Leaders should therefore build reflective practice, cross-cultural exposure, feedback systems, and inclusive meeting habits if they want performance as well as legitimacy (Goleman, 1998; Ang and Van Dyne, 2008).</a:t>
          </a:r>
          <a:endParaRPr lang="en-US" sz="1400" dirty="0"/>
        </a:p>
      </dgm:t>
    </dgm:pt>
    <dgm:pt modelId="{3A874764-8EC5-485E-8F2E-939280A34B06}" type="parTrans" cxnId="{BBA16C9D-B890-450B-AFCC-E3DAD0633FCE}">
      <dgm:prSet/>
      <dgm:spPr/>
      <dgm:t>
        <a:bodyPr/>
        <a:lstStyle/>
        <a:p>
          <a:endParaRPr lang="en-US"/>
        </a:p>
      </dgm:t>
    </dgm:pt>
    <dgm:pt modelId="{8FCBEBCF-D12C-47DA-B3CC-09D5C67A2EC1}" type="sibTrans" cxnId="{BBA16C9D-B890-450B-AFCC-E3DAD0633FCE}">
      <dgm:prSet/>
      <dgm:spPr/>
      <dgm:t>
        <a:bodyPr/>
        <a:lstStyle/>
        <a:p>
          <a:endParaRPr lang="en-US"/>
        </a:p>
      </dgm:t>
    </dgm:pt>
    <dgm:pt modelId="{C35D1CB9-826F-45CE-99D8-D749E4F561A9}" type="pres">
      <dgm:prSet presAssocID="{0B8BBA73-9A61-4A1B-B45C-25AE268B9564}" presName="root" presStyleCnt="0">
        <dgm:presLayoutVars>
          <dgm:dir/>
          <dgm:resizeHandles val="exact"/>
        </dgm:presLayoutVars>
      </dgm:prSet>
      <dgm:spPr/>
    </dgm:pt>
    <dgm:pt modelId="{9102C120-A69B-499B-819A-5097D60E61BE}" type="pres">
      <dgm:prSet presAssocID="{305709DA-D52F-4A86-997D-1DB05CDB34CE}" presName="compNode" presStyleCnt="0"/>
      <dgm:spPr/>
    </dgm:pt>
    <dgm:pt modelId="{2FA7CFFD-0651-465D-945F-030FBE0F7067}" type="pres">
      <dgm:prSet presAssocID="{305709DA-D52F-4A86-997D-1DB05CDB34C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0E853C15-3EE6-4001-B183-6698C937A172}" type="pres">
      <dgm:prSet presAssocID="{305709DA-D52F-4A86-997D-1DB05CDB34CE}" presName="spaceRect" presStyleCnt="0"/>
      <dgm:spPr/>
    </dgm:pt>
    <dgm:pt modelId="{2203E2C5-06B5-4A34-9004-5FE3B2E935C0}" type="pres">
      <dgm:prSet presAssocID="{305709DA-D52F-4A86-997D-1DB05CDB34CE}" presName="textRect" presStyleLbl="revTx" presStyleIdx="0" presStyleCnt="4" custLinFactNeighborX="-1878" custLinFactNeighborY="818">
        <dgm:presLayoutVars>
          <dgm:chMax val="1"/>
          <dgm:chPref val="1"/>
        </dgm:presLayoutVars>
      </dgm:prSet>
      <dgm:spPr/>
    </dgm:pt>
    <dgm:pt modelId="{B15378EA-DFF7-493E-AC0F-67A184EA39F5}" type="pres">
      <dgm:prSet presAssocID="{5F8AC270-7A86-4529-B91D-FA8603327F28}" presName="sibTrans" presStyleCnt="0"/>
      <dgm:spPr/>
    </dgm:pt>
    <dgm:pt modelId="{FC631823-35E0-4B8D-B42E-6AD1385CA553}" type="pres">
      <dgm:prSet presAssocID="{372FD80B-3C37-4D52-A40D-7C08B022AFF5}" presName="compNode" presStyleCnt="0"/>
      <dgm:spPr/>
    </dgm:pt>
    <dgm:pt modelId="{D6CC9A03-FFA1-499B-9CC2-E9844D78107F}" type="pres">
      <dgm:prSet presAssocID="{372FD80B-3C37-4D52-A40D-7C08B022AF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FEFA11C5-25E5-4B75-B24C-19D68A05B4A4}" type="pres">
      <dgm:prSet presAssocID="{372FD80B-3C37-4D52-A40D-7C08B022AFF5}" presName="spaceRect" presStyleCnt="0"/>
      <dgm:spPr/>
    </dgm:pt>
    <dgm:pt modelId="{A7971470-1B03-4941-BC39-05E5003969C3}" type="pres">
      <dgm:prSet presAssocID="{372FD80B-3C37-4D52-A40D-7C08B022AFF5}" presName="textRect" presStyleLbl="revTx" presStyleIdx="1" presStyleCnt="4">
        <dgm:presLayoutVars>
          <dgm:chMax val="1"/>
          <dgm:chPref val="1"/>
        </dgm:presLayoutVars>
      </dgm:prSet>
      <dgm:spPr/>
    </dgm:pt>
    <dgm:pt modelId="{DBB40C66-3261-401D-960B-D68D72407652}" type="pres">
      <dgm:prSet presAssocID="{AECF0EA6-6E19-44DE-8219-A1FCE8B9D2BD}" presName="sibTrans" presStyleCnt="0"/>
      <dgm:spPr/>
    </dgm:pt>
    <dgm:pt modelId="{4EB37364-6596-418F-9736-26C19E208988}" type="pres">
      <dgm:prSet presAssocID="{4399586A-4940-4FF4-99F0-2BE1D1ACB066}" presName="compNode" presStyleCnt="0"/>
      <dgm:spPr/>
    </dgm:pt>
    <dgm:pt modelId="{FE259EA3-D015-4926-A394-7A24846E0ABD}" type="pres">
      <dgm:prSet presAssocID="{4399586A-4940-4FF4-99F0-2BE1D1ACB0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312D758-4620-407F-9867-AA96BB828D15}" type="pres">
      <dgm:prSet presAssocID="{4399586A-4940-4FF4-99F0-2BE1D1ACB066}" presName="spaceRect" presStyleCnt="0"/>
      <dgm:spPr/>
    </dgm:pt>
    <dgm:pt modelId="{DB4B9B5F-B666-49FC-8075-2617F3E6D0BE}" type="pres">
      <dgm:prSet presAssocID="{4399586A-4940-4FF4-99F0-2BE1D1ACB066}" presName="textRect" presStyleLbl="revTx" presStyleIdx="2" presStyleCnt="4">
        <dgm:presLayoutVars>
          <dgm:chMax val="1"/>
          <dgm:chPref val="1"/>
        </dgm:presLayoutVars>
      </dgm:prSet>
      <dgm:spPr/>
    </dgm:pt>
    <dgm:pt modelId="{7987216B-EF38-4431-8593-E265E9D9CC8B}" type="pres">
      <dgm:prSet presAssocID="{A4CAE3A9-E371-465E-9901-18021AF00F28}" presName="sibTrans" presStyleCnt="0"/>
      <dgm:spPr/>
    </dgm:pt>
    <dgm:pt modelId="{492DDE5F-F72E-4BCA-B9E0-A9570E360CCD}" type="pres">
      <dgm:prSet presAssocID="{3A403A14-D6CC-4A07-9F9A-6638330FB82B}" presName="compNode" presStyleCnt="0"/>
      <dgm:spPr/>
    </dgm:pt>
    <dgm:pt modelId="{A5A03AA5-3772-4A4A-B055-19F221E73D96}" type="pres">
      <dgm:prSet presAssocID="{3A403A14-D6CC-4A07-9F9A-6638330FB82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0497C26-78EE-423C-9EA1-17683C321E8C}" type="pres">
      <dgm:prSet presAssocID="{3A403A14-D6CC-4A07-9F9A-6638330FB82B}" presName="spaceRect" presStyleCnt="0"/>
      <dgm:spPr/>
    </dgm:pt>
    <dgm:pt modelId="{E6DFF247-C8E3-4AEA-A061-0F75C83B0A7F}" type="pres">
      <dgm:prSet presAssocID="{3A403A14-D6CC-4A07-9F9A-6638330FB82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DE70B2E-F8C8-4C8C-AA86-96EA99AA1FDC}" srcId="{0B8BBA73-9A61-4A1B-B45C-25AE268B9564}" destId="{4399586A-4940-4FF4-99F0-2BE1D1ACB066}" srcOrd="2" destOrd="0" parTransId="{2A41E12E-22D6-425C-96ED-4D1D1852ADE3}" sibTransId="{A4CAE3A9-E371-465E-9901-18021AF00F28}"/>
    <dgm:cxn modelId="{FF0A9735-5CD3-4036-8ECC-702BE3F0536D}" type="presOf" srcId="{305709DA-D52F-4A86-997D-1DB05CDB34CE}" destId="{2203E2C5-06B5-4A34-9004-5FE3B2E935C0}" srcOrd="0" destOrd="0" presId="urn:microsoft.com/office/officeart/2018/2/layout/IconLabelList"/>
    <dgm:cxn modelId="{6224703E-DE10-4486-A928-79BF454783BA}" type="presOf" srcId="{4399586A-4940-4FF4-99F0-2BE1D1ACB066}" destId="{DB4B9B5F-B666-49FC-8075-2617F3E6D0BE}" srcOrd="0" destOrd="0" presId="urn:microsoft.com/office/officeart/2018/2/layout/IconLabelList"/>
    <dgm:cxn modelId="{B5168947-0255-45EF-8027-8D85BE5F37BA}" type="presOf" srcId="{372FD80B-3C37-4D52-A40D-7C08B022AFF5}" destId="{A7971470-1B03-4941-BC39-05E5003969C3}" srcOrd="0" destOrd="0" presId="urn:microsoft.com/office/officeart/2018/2/layout/IconLabelList"/>
    <dgm:cxn modelId="{5480F484-0BBD-4312-9F97-F85A065D0F80}" srcId="{0B8BBA73-9A61-4A1B-B45C-25AE268B9564}" destId="{372FD80B-3C37-4D52-A40D-7C08B022AFF5}" srcOrd="1" destOrd="0" parTransId="{807258C1-87F3-4879-B26F-F56410B855E1}" sibTransId="{AECF0EA6-6E19-44DE-8219-A1FCE8B9D2BD}"/>
    <dgm:cxn modelId="{1541889B-782D-47F2-9CFB-C762E914E25B}" type="presOf" srcId="{0B8BBA73-9A61-4A1B-B45C-25AE268B9564}" destId="{C35D1CB9-826F-45CE-99D8-D749E4F561A9}" srcOrd="0" destOrd="0" presId="urn:microsoft.com/office/officeart/2018/2/layout/IconLabelList"/>
    <dgm:cxn modelId="{BBA16C9D-B890-450B-AFCC-E3DAD0633FCE}" srcId="{0B8BBA73-9A61-4A1B-B45C-25AE268B9564}" destId="{3A403A14-D6CC-4A07-9F9A-6638330FB82B}" srcOrd="3" destOrd="0" parTransId="{3A874764-8EC5-485E-8F2E-939280A34B06}" sibTransId="{8FCBEBCF-D12C-47DA-B3CC-09D5C67A2EC1}"/>
    <dgm:cxn modelId="{E1721DC8-180F-455E-BDC1-115F4FBFB606}" type="presOf" srcId="{3A403A14-D6CC-4A07-9F9A-6638330FB82B}" destId="{E6DFF247-C8E3-4AEA-A061-0F75C83B0A7F}" srcOrd="0" destOrd="0" presId="urn:microsoft.com/office/officeart/2018/2/layout/IconLabelList"/>
    <dgm:cxn modelId="{20E9F0FF-7A2A-4000-B945-EC4B3C9770CD}" srcId="{0B8BBA73-9A61-4A1B-B45C-25AE268B9564}" destId="{305709DA-D52F-4A86-997D-1DB05CDB34CE}" srcOrd="0" destOrd="0" parTransId="{B71CE318-D0AD-457E-B9C4-C53414194EF8}" sibTransId="{5F8AC270-7A86-4529-B91D-FA8603327F28}"/>
    <dgm:cxn modelId="{60E7F386-E8E1-4C55-A23D-E13CBE25757E}" type="presParOf" srcId="{C35D1CB9-826F-45CE-99D8-D749E4F561A9}" destId="{9102C120-A69B-499B-819A-5097D60E61BE}" srcOrd="0" destOrd="0" presId="urn:microsoft.com/office/officeart/2018/2/layout/IconLabelList"/>
    <dgm:cxn modelId="{4077A2B9-6CED-4963-9E63-8F6326158D25}" type="presParOf" srcId="{9102C120-A69B-499B-819A-5097D60E61BE}" destId="{2FA7CFFD-0651-465D-945F-030FBE0F7067}" srcOrd="0" destOrd="0" presId="urn:microsoft.com/office/officeart/2018/2/layout/IconLabelList"/>
    <dgm:cxn modelId="{371B82A4-7D27-48C5-B144-D735AC2C9E03}" type="presParOf" srcId="{9102C120-A69B-499B-819A-5097D60E61BE}" destId="{0E853C15-3EE6-4001-B183-6698C937A172}" srcOrd="1" destOrd="0" presId="urn:microsoft.com/office/officeart/2018/2/layout/IconLabelList"/>
    <dgm:cxn modelId="{3EDF1AC0-F1B4-4FF3-A68B-CCAD4F138A8B}" type="presParOf" srcId="{9102C120-A69B-499B-819A-5097D60E61BE}" destId="{2203E2C5-06B5-4A34-9004-5FE3B2E935C0}" srcOrd="2" destOrd="0" presId="urn:microsoft.com/office/officeart/2018/2/layout/IconLabelList"/>
    <dgm:cxn modelId="{CE056991-767D-4887-96FF-242DADCCB80C}" type="presParOf" srcId="{C35D1CB9-826F-45CE-99D8-D749E4F561A9}" destId="{B15378EA-DFF7-493E-AC0F-67A184EA39F5}" srcOrd="1" destOrd="0" presId="urn:microsoft.com/office/officeart/2018/2/layout/IconLabelList"/>
    <dgm:cxn modelId="{57A71F28-C77E-40DC-9C3D-C35D8A4F40C3}" type="presParOf" srcId="{C35D1CB9-826F-45CE-99D8-D749E4F561A9}" destId="{FC631823-35E0-4B8D-B42E-6AD1385CA553}" srcOrd="2" destOrd="0" presId="urn:microsoft.com/office/officeart/2018/2/layout/IconLabelList"/>
    <dgm:cxn modelId="{BF05C399-3C69-4AB6-9B6E-207E3C3D6C73}" type="presParOf" srcId="{FC631823-35E0-4B8D-B42E-6AD1385CA553}" destId="{D6CC9A03-FFA1-499B-9CC2-E9844D78107F}" srcOrd="0" destOrd="0" presId="urn:microsoft.com/office/officeart/2018/2/layout/IconLabelList"/>
    <dgm:cxn modelId="{CD590AED-3066-4E0D-BCF1-92224B811FFC}" type="presParOf" srcId="{FC631823-35E0-4B8D-B42E-6AD1385CA553}" destId="{FEFA11C5-25E5-4B75-B24C-19D68A05B4A4}" srcOrd="1" destOrd="0" presId="urn:microsoft.com/office/officeart/2018/2/layout/IconLabelList"/>
    <dgm:cxn modelId="{9B7C393C-AD63-46A5-AA13-FCF85520A8B9}" type="presParOf" srcId="{FC631823-35E0-4B8D-B42E-6AD1385CA553}" destId="{A7971470-1B03-4941-BC39-05E5003969C3}" srcOrd="2" destOrd="0" presId="urn:microsoft.com/office/officeart/2018/2/layout/IconLabelList"/>
    <dgm:cxn modelId="{5FF4CE81-D626-4F7A-A31D-601CA05573F4}" type="presParOf" srcId="{C35D1CB9-826F-45CE-99D8-D749E4F561A9}" destId="{DBB40C66-3261-401D-960B-D68D72407652}" srcOrd="3" destOrd="0" presId="urn:microsoft.com/office/officeart/2018/2/layout/IconLabelList"/>
    <dgm:cxn modelId="{E24F6408-55E3-4288-8B57-EF17F3AA5D2A}" type="presParOf" srcId="{C35D1CB9-826F-45CE-99D8-D749E4F561A9}" destId="{4EB37364-6596-418F-9736-26C19E208988}" srcOrd="4" destOrd="0" presId="urn:microsoft.com/office/officeart/2018/2/layout/IconLabelList"/>
    <dgm:cxn modelId="{CC2FB950-DBCC-47F3-8876-3DEE9068049C}" type="presParOf" srcId="{4EB37364-6596-418F-9736-26C19E208988}" destId="{FE259EA3-D015-4926-A394-7A24846E0ABD}" srcOrd="0" destOrd="0" presId="urn:microsoft.com/office/officeart/2018/2/layout/IconLabelList"/>
    <dgm:cxn modelId="{81D95EDA-9852-4EFA-81AE-898ED0F05972}" type="presParOf" srcId="{4EB37364-6596-418F-9736-26C19E208988}" destId="{F312D758-4620-407F-9867-AA96BB828D15}" srcOrd="1" destOrd="0" presId="urn:microsoft.com/office/officeart/2018/2/layout/IconLabelList"/>
    <dgm:cxn modelId="{BF0CE37A-92B8-4BC9-9235-46F1F69B4CE2}" type="presParOf" srcId="{4EB37364-6596-418F-9736-26C19E208988}" destId="{DB4B9B5F-B666-49FC-8075-2617F3E6D0BE}" srcOrd="2" destOrd="0" presId="urn:microsoft.com/office/officeart/2018/2/layout/IconLabelList"/>
    <dgm:cxn modelId="{B749927D-FDA5-4A7F-9CC7-B57727178C9C}" type="presParOf" srcId="{C35D1CB9-826F-45CE-99D8-D749E4F561A9}" destId="{7987216B-EF38-4431-8593-E265E9D9CC8B}" srcOrd="5" destOrd="0" presId="urn:microsoft.com/office/officeart/2018/2/layout/IconLabelList"/>
    <dgm:cxn modelId="{9F218CBE-D73C-4D51-92F6-32B01CE5FF57}" type="presParOf" srcId="{C35D1CB9-826F-45CE-99D8-D749E4F561A9}" destId="{492DDE5F-F72E-4BCA-B9E0-A9570E360CCD}" srcOrd="6" destOrd="0" presId="urn:microsoft.com/office/officeart/2018/2/layout/IconLabelList"/>
    <dgm:cxn modelId="{4C976DAF-0D22-4AA5-ABDB-87C10801BF46}" type="presParOf" srcId="{492DDE5F-F72E-4BCA-B9E0-A9570E360CCD}" destId="{A5A03AA5-3772-4A4A-B055-19F221E73D96}" srcOrd="0" destOrd="0" presId="urn:microsoft.com/office/officeart/2018/2/layout/IconLabelList"/>
    <dgm:cxn modelId="{DFBC7754-F9DB-429E-BB8F-78713B097C52}" type="presParOf" srcId="{492DDE5F-F72E-4BCA-B9E0-A9570E360CCD}" destId="{90497C26-78EE-423C-9EA1-17683C321E8C}" srcOrd="1" destOrd="0" presId="urn:microsoft.com/office/officeart/2018/2/layout/IconLabelList"/>
    <dgm:cxn modelId="{9A9609E4-E046-448D-917F-8862ED1CBCBD}" type="presParOf" srcId="{492DDE5F-F72E-4BCA-B9E0-A9570E360CCD}" destId="{E6DFF247-C8E3-4AEA-A061-0F75C83B0A7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40573-EC00-4ED7-8E4B-AADB4F2D3C6A}">
      <dsp:nvSpPr>
        <dsp:cNvPr id="0" name=""/>
        <dsp:cNvSpPr/>
      </dsp:nvSpPr>
      <dsp:spPr>
        <a:xfrm>
          <a:off x="260638" y="546760"/>
          <a:ext cx="1360845" cy="13608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3909BC-EE78-401E-A240-E2D7C2DB06D4}">
      <dsp:nvSpPr>
        <dsp:cNvPr id="0" name=""/>
        <dsp:cNvSpPr/>
      </dsp:nvSpPr>
      <dsp:spPr>
        <a:xfrm>
          <a:off x="546416" y="832537"/>
          <a:ext cx="789290" cy="7892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5512C-1476-46E4-B524-04056C375CC5}">
      <dsp:nvSpPr>
        <dsp:cNvPr id="0" name=""/>
        <dsp:cNvSpPr/>
      </dsp:nvSpPr>
      <dsp:spPr>
        <a:xfrm>
          <a:off x="1913093" y="546760"/>
          <a:ext cx="3207707" cy="1360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Multicultural collaboration succeeds when people feel psychologically safe enough to contribute difference rather than hide it. </a:t>
          </a:r>
          <a:endParaRPr lang="en-US" sz="1700" kern="1200"/>
        </a:p>
      </dsp:txBody>
      <dsp:txXfrm>
        <a:off x="1913093" y="546760"/>
        <a:ext cx="3207707" cy="1360845"/>
      </dsp:txXfrm>
    </dsp:sp>
    <dsp:sp modelId="{39604EAC-8DEE-4B70-81E4-A92972FA7AAF}">
      <dsp:nvSpPr>
        <dsp:cNvPr id="0" name=""/>
        <dsp:cNvSpPr/>
      </dsp:nvSpPr>
      <dsp:spPr>
        <a:xfrm>
          <a:off x="5679720" y="546760"/>
          <a:ext cx="1360845" cy="13608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705BD-8D08-46B4-8F79-748330148FF6}">
      <dsp:nvSpPr>
        <dsp:cNvPr id="0" name=""/>
        <dsp:cNvSpPr/>
      </dsp:nvSpPr>
      <dsp:spPr>
        <a:xfrm>
          <a:off x="5965497" y="832537"/>
          <a:ext cx="789290" cy="7892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9FB491-2FAE-4F85-B8E8-1CB283A6535F}">
      <dsp:nvSpPr>
        <dsp:cNvPr id="0" name=""/>
        <dsp:cNvSpPr/>
      </dsp:nvSpPr>
      <dsp:spPr>
        <a:xfrm>
          <a:off x="7332175" y="546760"/>
          <a:ext cx="3207707" cy="1360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EI helps leaders notice exclusion, anxiety, or status imbalance; CQ helps them design meetings, feedback, and norms that work across cultures. </a:t>
          </a:r>
          <a:endParaRPr lang="en-US" sz="1700" kern="1200" dirty="0"/>
        </a:p>
      </dsp:txBody>
      <dsp:txXfrm>
        <a:off x="7332175" y="546760"/>
        <a:ext cx="3207707" cy="1360845"/>
      </dsp:txXfrm>
    </dsp:sp>
    <dsp:sp modelId="{7AB80AB3-14E5-4BAD-9A54-6DA58F84CB7F}">
      <dsp:nvSpPr>
        <dsp:cNvPr id="0" name=""/>
        <dsp:cNvSpPr/>
      </dsp:nvSpPr>
      <dsp:spPr>
        <a:xfrm>
          <a:off x="260638" y="2689034"/>
          <a:ext cx="1360845" cy="13608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42240-B781-4C3D-AB49-CCCE7794F81E}">
      <dsp:nvSpPr>
        <dsp:cNvPr id="0" name=""/>
        <dsp:cNvSpPr/>
      </dsp:nvSpPr>
      <dsp:spPr>
        <a:xfrm>
          <a:off x="546416" y="2974812"/>
          <a:ext cx="789290" cy="7892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A993AA-0AFC-433D-8A5C-BD301E4E0BAE}">
      <dsp:nvSpPr>
        <dsp:cNvPr id="0" name=""/>
        <dsp:cNvSpPr/>
      </dsp:nvSpPr>
      <dsp:spPr>
        <a:xfrm>
          <a:off x="1913093" y="2689034"/>
          <a:ext cx="3207707" cy="1360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This matters in project teams, labs, and global firms where innovation depends on disagreement being handled constructively. </a:t>
          </a:r>
          <a:endParaRPr lang="en-US" sz="1700" kern="1200"/>
        </a:p>
      </dsp:txBody>
      <dsp:txXfrm>
        <a:off x="1913093" y="2689034"/>
        <a:ext cx="3207707" cy="1360845"/>
      </dsp:txXfrm>
    </dsp:sp>
    <dsp:sp modelId="{563366F3-534C-4587-B36A-63680226791F}">
      <dsp:nvSpPr>
        <dsp:cNvPr id="0" name=""/>
        <dsp:cNvSpPr/>
      </dsp:nvSpPr>
      <dsp:spPr>
        <a:xfrm>
          <a:off x="5679720" y="2689034"/>
          <a:ext cx="1360845" cy="13608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D94AF-FBAD-4458-BB4A-BC9E920D7D60}">
      <dsp:nvSpPr>
        <dsp:cNvPr id="0" name=""/>
        <dsp:cNvSpPr/>
      </dsp:nvSpPr>
      <dsp:spPr>
        <a:xfrm>
          <a:off x="5965497" y="2974812"/>
          <a:ext cx="789290" cy="7892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97134B-C4D5-41FF-85D0-B54BA02F1250}">
      <dsp:nvSpPr>
        <dsp:cNvPr id="0" name=""/>
        <dsp:cNvSpPr/>
      </dsp:nvSpPr>
      <dsp:spPr>
        <a:xfrm>
          <a:off x="7332175" y="2689034"/>
          <a:ext cx="3207707" cy="1360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Without these skills, diversity can become friction instead of advantage (Edmondson, 1999; Google re:Work, 2024).</a:t>
          </a:r>
          <a:endParaRPr lang="en-US" sz="1700" kern="1200"/>
        </a:p>
      </dsp:txBody>
      <dsp:txXfrm>
        <a:off x="7332175" y="2689034"/>
        <a:ext cx="3207707" cy="13608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DDA41-4F5B-42FF-9D41-47BA1A813920}">
      <dsp:nvSpPr>
        <dsp:cNvPr id="0" name=""/>
        <dsp:cNvSpPr/>
      </dsp:nvSpPr>
      <dsp:spPr>
        <a:xfrm>
          <a:off x="674955" y="7367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A212C-4448-4D6E-917A-4754697DB046}">
      <dsp:nvSpPr>
        <dsp:cNvPr id="0" name=""/>
        <dsp:cNvSpPr/>
      </dsp:nvSpPr>
      <dsp:spPr>
        <a:xfrm>
          <a:off x="179955" y="1449315"/>
          <a:ext cx="1800000" cy="2394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Indra Nooyi’s leadership at PepsiCo illustrates the combined value of EI and CQ. </a:t>
          </a:r>
          <a:endParaRPr lang="en-US" sz="1400" kern="1200" dirty="0"/>
        </a:p>
      </dsp:txBody>
      <dsp:txXfrm>
        <a:off x="179955" y="1449315"/>
        <a:ext cx="1800000" cy="2394778"/>
      </dsp:txXfrm>
    </dsp:sp>
    <dsp:sp modelId="{9A5FAF4F-08C2-4DEE-A36D-660D8841701F}">
      <dsp:nvSpPr>
        <dsp:cNvPr id="0" name=""/>
        <dsp:cNvSpPr/>
      </dsp:nvSpPr>
      <dsp:spPr>
        <a:xfrm>
          <a:off x="2789956" y="7367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BAAE7-FA7C-4E22-B045-BE0D54D13FD9}">
      <dsp:nvSpPr>
        <dsp:cNvPr id="0" name=""/>
        <dsp:cNvSpPr/>
      </dsp:nvSpPr>
      <dsp:spPr>
        <a:xfrm>
          <a:off x="2294956" y="1449315"/>
          <a:ext cx="1800000" cy="2394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As a leader working across markets and identities, she </a:t>
          </a:r>
          <a:r>
            <a:rPr lang="en-US" sz="1400" b="0" i="0" kern="1200" baseline="0" dirty="0" err="1"/>
            <a:t>emphasised</a:t>
          </a:r>
          <a:r>
            <a:rPr lang="en-US" sz="1400" b="0" i="0" kern="1200" baseline="0" dirty="0"/>
            <a:t> listening, humane management, and sensitivity to family and community expectations, including her famous letters to employees’ parents</a:t>
          </a:r>
          <a:r>
            <a:rPr lang="en-US" sz="1100" b="0" i="0" kern="1200" baseline="0" dirty="0"/>
            <a:t>. </a:t>
          </a:r>
          <a:endParaRPr lang="en-US" sz="1100" kern="1200" dirty="0"/>
        </a:p>
      </dsp:txBody>
      <dsp:txXfrm>
        <a:off x="2294956" y="1449315"/>
        <a:ext cx="1800000" cy="2394778"/>
      </dsp:txXfrm>
    </dsp:sp>
    <dsp:sp modelId="{4FFBC089-120E-481F-B2BA-9F7C3D3EB235}">
      <dsp:nvSpPr>
        <dsp:cNvPr id="0" name=""/>
        <dsp:cNvSpPr/>
      </dsp:nvSpPr>
      <dsp:spPr>
        <a:xfrm>
          <a:off x="4904956" y="7367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72BBDB-FDAB-4477-86F8-7982F98D3EA2}">
      <dsp:nvSpPr>
        <dsp:cNvPr id="0" name=""/>
        <dsp:cNvSpPr/>
      </dsp:nvSpPr>
      <dsp:spPr>
        <a:xfrm>
          <a:off x="4409956" y="1449315"/>
          <a:ext cx="1800000" cy="2394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Her approach strengthened commitment because it </a:t>
          </a:r>
          <a:r>
            <a:rPr lang="en-US" sz="1400" b="0" i="0" kern="1200" baseline="0" dirty="0" err="1"/>
            <a:t>recognised</a:t>
          </a:r>
          <a:r>
            <a:rPr lang="en-US" sz="1400" b="0" i="0" kern="1200" baseline="0" dirty="0"/>
            <a:t> people beyond narrow job roles while adapting leadership communication to varied cultural audiences (Nooyi, 2021).</a:t>
          </a:r>
          <a:endParaRPr lang="en-US" sz="1400" kern="1200" dirty="0"/>
        </a:p>
      </dsp:txBody>
      <dsp:txXfrm>
        <a:off x="4409956" y="1449315"/>
        <a:ext cx="1800000" cy="2394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3F5380-5963-46D2-8DA5-3081774284F5}">
      <dsp:nvSpPr>
        <dsp:cNvPr id="0" name=""/>
        <dsp:cNvSpPr/>
      </dsp:nvSpPr>
      <dsp:spPr>
        <a:xfrm>
          <a:off x="66308" y="474147"/>
          <a:ext cx="1098696" cy="10986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84F865-3DBD-4677-B37B-42C2A3A2D405}">
      <dsp:nvSpPr>
        <dsp:cNvPr id="0" name=""/>
        <dsp:cNvSpPr/>
      </dsp:nvSpPr>
      <dsp:spPr>
        <a:xfrm>
          <a:off x="297034" y="704873"/>
          <a:ext cx="637243" cy="63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2F1B7-2215-4CD2-81AB-E01189D21AF7}">
      <dsp:nvSpPr>
        <dsp:cNvPr id="0" name=""/>
        <dsp:cNvSpPr/>
      </dsp:nvSpPr>
      <dsp:spPr>
        <a:xfrm>
          <a:off x="1400439" y="474147"/>
          <a:ext cx="2589783" cy="1098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Starbucks expansion in China shows cultural intelligence at the organizational level. </a:t>
          </a:r>
          <a:endParaRPr lang="en-US" sz="1400" kern="1200" dirty="0"/>
        </a:p>
      </dsp:txBody>
      <dsp:txXfrm>
        <a:off x="1400439" y="474147"/>
        <a:ext cx="2589783" cy="1098696"/>
      </dsp:txXfrm>
    </dsp:sp>
    <dsp:sp modelId="{75946FB3-2739-4634-8962-A4DB362BC8B7}">
      <dsp:nvSpPr>
        <dsp:cNvPr id="0" name=""/>
        <dsp:cNvSpPr/>
      </dsp:nvSpPr>
      <dsp:spPr>
        <a:xfrm>
          <a:off x="4441473" y="474147"/>
          <a:ext cx="1098696" cy="10986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A1E703-C86B-4F8F-9450-E7132289DA2A}">
      <dsp:nvSpPr>
        <dsp:cNvPr id="0" name=""/>
        <dsp:cNvSpPr/>
      </dsp:nvSpPr>
      <dsp:spPr>
        <a:xfrm>
          <a:off x="4672199" y="704873"/>
          <a:ext cx="637243" cy="63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7925D-BAC7-4175-A4C3-1B572AC96DF0}">
      <dsp:nvSpPr>
        <dsp:cNvPr id="0" name=""/>
        <dsp:cNvSpPr/>
      </dsp:nvSpPr>
      <dsp:spPr>
        <a:xfrm>
          <a:off x="5775604" y="474147"/>
          <a:ext cx="2589783" cy="1098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Rather than exporting a fully </a:t>
          </a:r>
          <a:r>
            <a:rPr lang="en-US" sz="1400" b="0" i="0" kern="1200" baseline="0" dirty="0" err="1"/>
            <a:t>standardised</a:t>
          </a:r>
          <a:r>
            <a:rPr lang="en-US" sz="1400" b="0" i="0" kern="1200" baseline="0" dirty="0"/>
            <a:t> U.S. format, the company used locally relevant store design, partnerships, and customer experience choices to align with Chinese consumers. </a:t>
          </a:r>
          <a:endParaRPr lang="en-US" sz="1400" kern="1200" dirty="0"/>
        </a:p>
      </dsp:txBody>
      <dsp:txXfrm>
        <a:off x="5775604" y="474147"/>
        <a:ext cx="2589783" cy="1098696"/>
      </dsp:txXfrm>
    </dsp:sp>
    <dsp:sp modelId="{7F5597F2-C08A-4A6D-8475-C2B086418D26}">
      <dsp:nvSpPr>
        <dsp:cNvPr id="0" name=""/>
        <dsp:cNvSpPr/>
      </dsp:nvSpPr>
      <dsp:spPr>
        <a:xfrm>
          <a:off x="66308" y="2217140"/>
          <a:ext cx="1098696" cy="10986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6670D-617C-4863-AC85-04C3EF0C2B61}">
      <dsp:nvSpPr>
        <dsp:cNvPr id="0" name=""/>
        <dsp:cNvSpPr/>
      </dsp:nvSpPr>
      <dsp:spPr>
        <a:xfrm>
          <a:off x="297034" y="2447866"/>
          <a:ext cx="637243" cy="63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379CD6-3E55-40CF-92CA-7E1D18FC21D9}">
      <dsp:nvSpPr>
        <dsp:cNvPr id="0" name=""/>
        <dsp:cNvSpPr/>
      </dsp:nvSpPr>
      <dsp:spPr>
        <a:xfrm>
          <a:off x="1400439" y="2217140"/>
          <a:ext cx="2589783" cy="1098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Leaders still needed EI to build local trust internally, but CQ was decisive because market success depended on interpreting cultural meaning, not merely replicating a proven template. </a:t>
          </a:r>
          <a:endParaRPr lang="en-US" sz="1400" kern="1200" dirty="0"/>
        </a:p>
      </dsp:txBody>
      <dsp:txXfrm>
        <a:off x="1400439" y="2217140"/>
        <a:ext cx="2589783" cy="1098696"/>
      </dsp:txXfrm>
    </dsp:sp>
    <dsp:sp modelId="{77A6DFA4-7FA1-40A4-AA72-8111C41AD365}">
      <dsp:nvSpPr>
        <dsp:cNvPr id="0" name=""/>
        <dsp:cNvSpPr/>
      </dsp:nvSpPr>
      <dsp:spPr>
        <a:xfrm>
          <a:off x="4441473" y="2217140"/>
          <a:ext cx="1098696" cy="10986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A961E-E0C6-4B1A-BC65-F8581FC447D6}">
      <dsp:nvSpPr>
        <dsp:cNvPr id="0" name=""/>
        <dsp:cNvSpPr/>
      </dsp:nvSpPr>
      <dsp:spPr>
        <a:xfrm>
          <a:off x="4672199" y="2447866"/>
          <a:ext cx="637243" cy="63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627D9-DEE8-424C-9E67-701872F3B5A9}">
      <dsp:nvSpPr>
        <dsp:cNvPr id="0" name=""/>
        <dsp:cNvSpPr/>
      </dsp:nvSpPr>
      <dsp:spPr>
        <a:xfrm>
          <a:off x="5775604" y="2217140"/>
          <a:ext cx="2589783" cy="1098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This is adaptation without abandoning core brand identity (Starbucks, 2023</a:t>
          </a:r>
          <a:r>
            <a:rPr lang="en-US" sz="1800" b="0" i="0" kern="1200" baseline="0" dirty="0"/>
            <a:t>).</a:t>
          </a:r>
          <a:endParaRPr lang="en-US" sz="1800" kern="1200" dirty="0"/>
        </a:p>
      </dsp:txBody>
      <dsp:txXfrm>
        <a:off x="5775604" y="2217140"/>
        <a:ext cx="2589783" cy="10986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A7CFFD-0651-465D-945F-030FBE0F7067}">
      <dsp:nvSpPr>
        <dsp:cNvPr id="0" name=""/>
        <dsp:cNvSpPr/>
      </dsp:nvSpPr>
      <dsp:spPr>
        <a:xfrm>
          <a:off x="974888" y="713801"/>
          <a:ext cx="1083359" cy="1083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3E2C5-06B5-4A34-9004-5FE3B2E935C0}">
      <dsp:nvSpPr>
        <dsp:cNvPr id="0" name=""/>
        <dsp:cNvSpPr/>
      </dsp:nvSpPr>
      <dsp:spPr>
        <a:xfrm>
          <a:off x="267622" y="2309479"/>
          <a:ext cx="2407465" cy="1736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Overall, Heard’s statement is persuasive: empathy and cultural intelligence are central, not peripheral, to leadership.</a:t>
          </a:r>
          <a:endParaRPr lang="en-US" sz="1400" kern="1200" dirty="0"/>
        </a:p>
      </dsp:txBody>
      <dsp:txXfrm>
        <a:off x="267622" y="2309479"/>
        <a:ext cx="2407465" cy="1736652"/>
      </dsp:txXfrm>
    </dsp:sp>
    <dsp:sp modelId="{D6CC9A03-FFA1-499B-9CC2-E9844D78107F}">
      <dsp:nvSpPr>
        <dsp:cNvPr id="0" name=""/>
        <dsp:cNvSpPr/>
      </dsp:nvSpPr>
      <dsp:spPr>
        <a:xfrm>
          <a:off x="3803660" y="713801"/>
          <a:ext cx="1083359" cy="1083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971470-1B03-4941-BC39-05E5003969C3}">
      <dsp:nvSpPr>
        <dsp:cNvPr id="0" name=""/>
        <dsp:cNvSpPr/>
      </dsp:nvSpPr>
      <dsp:spPr>
        <a:xfrm>
          <a:off x="3141607" y="2295273"/>
          <a:ext cx="2407465" cy="1736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Goleman’s EI model explains relationship management, while the CQ model explains adaptation across difference. </a:t>
          </a:r>
          <a:endParaRPr lang="en-US" sz="1400" kern="1200" dirty="0"/>
        </a:p>
      </dsp:txBody>
      <dsp:txXfrm>
        <a:off x="3141607" y="2295273"/>
        <a:ext cx="2407465" cy="1736652"/>
      </dsp:txXfrm>
    </dsp:sp>
    <dsp:sp modelId="{FE259EA3-D015-4926-A394-7A24846E0ABD}">
      <dsp:nvSpPr>
        <dsp:cNvPr id="0" name=""/>
        <dsp:cNvSpPr/>
      </dsp:nvSpPr>
      <dsp:spPr>
        <a:xfrm>
          <a:off x="6632432" y="713801"/>
          <a:ext cx="1083359" cy="1083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B9B5F-B666-49FC-8075-2617F3E6D0BE}">
      <dsp:nvSpPr>
        <dsp:cNvPr id="0" name=""/>
        <dsp:cNvSpPr/>
      </dsp:nvSpPr>
      <dsp:spPr>
        <a:xfrm>
          <a:off x="5970379" y="2295273"/>
          <a:ext cx="2407465" cy="1736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Critically, their value is highest in collaborative and multicultural settings where authority is shared and meaning is negotiated. </a:t>
          </a:r>
          <a:endParaRPr lang="en-US" sz="1400" kern="1200" dirty="0"/>
        </a:p>
      </dsp:txBody>
      <dsp:txXfrm>
        <a:off x="5970379" y="2295273"/>
        <a:ext cx="2407465" cy="1736652"/>
      </dsp:txXfrm>
    </dsp:sp>
    <dsp:sp modelId="{A5A03AA5-3772-4A4A-B055-19F221E73D96}">
      <dsp:nvSpPr>
        <dsp:cNvPr id="0" name=""/>
        <dsp:cNvSpPr/>
      </dsp:nvSpPr>
      <dsp:spPr>
        <a:xfrm>
          <a:off x="9461205" y="713801"/>
          <a:ext cx="1083359" cy="10833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FF247-C8E3-4AEA-A061-0F75C83B0A7F}">
      <dsp:nvSpPr>
        <dsp:cNvPr id="0" name=""/>
        <dsp:cNvSpPr/>
      </dsp:nvSpPr>
      <dsp:spPr>
        <a:xfrm>
          <a:off x="8799152" y="2295273"/>
          <a:ext cx="2407465" cy="1736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Leaders should therefore build reflective practice, cross-cultural exposure, feedback systems, and inclusive meeting habits if they want performance as well as legitimacy (Goleman, 1998; Ang and Van Dyne, 2008).</a:t>
          </a:r>
          <a:endParaRPr lang="en-US" sz="1400" kern="1200" dirty="0"/>
        </a:p>
      </dsp:txBody>
      <dsp:txXfrm>
        <a:off x="8799152" y="2295273"/>
        <a:ext cx="2407465" cy="17366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73FC7-3A45-9B24-2934-705DFFF4C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808EC-A1EC-D94B-A2D0-00BF70B817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EF07C-9E7B-136C-6654-27A29F42B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B6E8C-F8D4-4C8D-A37E-1C3AAB156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E26E8-69AE-4FF6-9C94-50020F1C4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39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B70E-CBA3-615E-4A7B-6C64D8E6E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1D4C8-564F-8C40-DA65-B8EE18D06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893AF-BA20-8AE8-5622-39DAC4DFC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5331C-9482-9271-B031-D5D90C4AE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2D642-B779-25BD-73B9-477AC8744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733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97E99-1895-CCCC-3409-12408BD9F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15B5D-77ED-35B3-E62E-C382B9606C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04DFE-3512-CFEA-2C5B-16F11A5CA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2D67D3-7287-2960-EAB2-820C66E23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EFA23-6938-10DD-4E8F-ACC94C0EA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623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9C861-D2A2-DB10-483F-475041B93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2E3D1-70BA-365D-8726-9FEC5C888D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01AE2C-EC26-F771-3AB1-4952FF66FD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783C8-6EF7-B5B3-3B9F-2D845304D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96F0E-0773-E4FA-3154-D6D7DC2B6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DAC2EE-261C-B0B6-5A23-E9BEF04DD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311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0CC6-9A9E-84D3-656B-9E398502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591C20-7680-2730-BF20-B886EFAC14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D8786B-BE4E-357D-DDE7-02A0820294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52C637-8D66-21EA-C548-FF3C7B7584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11FB4A-1823-5D56-F33C-43680FAAE9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B4D56B-FC36-F803-054D-E7DA9BFEC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04D66E-73FB-CAE4-7158-263A64F89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963883-A8DE-43FD-C83B-F01098BA7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47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5602D-2369-60B9-07D4-A1388318C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C76586-AEFD-417C-6FF0-6228464A2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9431BA-ADAD-3B33-1BD3-69965A63E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C92587-6911-C3B2-2260-4A327D34D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572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5ED69E-9418-6C4D-1135-6CFECADE0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AF0E5D-E100-69E4-6D57-CCFDD5BB1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C4A0C8-F7AD-C112-4721-2A2DB84AA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83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1C319-BCB0-633B-65DF-7ABFA70EB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7AA4E-0F12-2A10-97DC-99E522961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264028-B6EA-D24D-B0F5-0482F5595B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7FB7D-9075-1F1D-2F0E-FCB34BEB8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5EF6C7-39D8-4B20-EAE1-26599FFE3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AC0228-FB0E-4ACB-EAA5-120D9FADB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20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5F40-D201-023E-15DE-BFD38F1A3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0AB871-EEF9-8B55-F228-DE654C6356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E15B1C-C79C-1883-4B7E-49783FC512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B6B38-BB8F-F6FE-87FE-ADB12A7F3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90C9CF-FA39-38B5-A116-23E458F66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3A0DF-023E-B2C0-8D3D-9FB0F63A5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7EB7F-79A5-DE08-E872-C99358734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4DE379-7533-C0D8-CACE-30BFBE32FB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74DC4-908C-0A74-5638-779FE7A08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AD282E-9FF1-CE0E-ABB5-61176D5AA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80295C-D563-EEBD-9196-1E0EB621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9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117ACF-E4DA-6122-A454-69242FB51B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7EA75B-825B-80D3-EF37-009457A3FA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1EE69-2BD8-4F8C-C5B7-782DBECBD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47982-0163-ADAE-B2C7-0FA29EC07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78BD4-2A13-DFFB-39E5-CBFAEDD60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46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EC6AFA-5C47-44B7-868E-31AB76022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A7D8FD-C6CC-BA82-F73A-1174EE471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16C4A-6B33-19EF-1E49-AA92BD5F45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7D8F11-ED34-4A22-960D-BD38C0BD818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D7C-3B43-13D5-E843-21059F93C8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36C2FF-7355-986D-009C-C818BC9CF7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0F6A91-B447-4A91-A127-689E13E61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772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4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285F51-18F5-86D8-B667-478F5F1B7C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fontAlgn="auto">
              <a:spcAft>
                <a:spcPts val="0"/>
              </a:spcAft>
              <a:tabLst/>
              <a:defRPr/>
            </a:pPr>
            <a:r>
              <a:rPr kumimoji="0" lang="en-US" sz="4400" b="1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Emotional and Cultural Intelligence in Leadership</a:t>
            </a:r>
            <a:b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F38CE1-94A4-8FE8-552C-4C6960A320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1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 critical evaluation using emotional intelligence and cultural intelligence, with application to multicultural and collaborative leadership.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Student name: Silviya Stancheva – 2310452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Lecturer name: Dr </a:t>
            </a:r>
            <a:r>
              <a:rPr lang="en-US" sz="1800" dirty="0" err="1"/>
              <a:t>Faizu</a:t>
            </a:r>
            <a:r>
              <a:rPr lang="en-US" sz="1800" dirty="0"/>
              <a:t> Edu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Module code: LCBB6022</a:t>
            </a:r>
          </a:p>
        </p:txBody>
      </p:sp>
    </p:spTree>
    <p:extLst>
      <p:ext uri="{BB962C8B-B14F-4D97-AF65-F5344CB8AC3E}">
        <p14:creationId xmlns:p14="http://schemas.microsoft.com/office/powerpoint/2010/main" val="2122119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6576F-00B4-8819-A65D-DF5750AD19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049" y="643488"/>
            <a:ext cx="4620584" cy="582432"/>
          </a:xfrm>
        </p:spPr>
        <p:txBody>
          <a:bodyPr>
            <a:normAutofit/>
          </a:bodyPr>
          <a:lstStyle/>
          <a:p>
            <a:pPr algn="l"/>
            <a:r>
              <a:rPr lang="en-GB" sz="2400" b="1" i="1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29FD9D-C0C6-3EA5-3D17-868A658059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4049" y="1723780"/>
            <a:ext cx="5244866" cy="4636360"/>
          </a:xfr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Edith Heard’s claim that leadership begins with empathy and listening frames this presentation.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The central argument is that effective leadership in complex organizations depends on two linked capabilities: emotional intelligence, which manages feelings and relationships, and cultural intelligence, which enables adaptation across values, norms, and communication styles.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Together they support trust, inclusion, learning, and coordinated action in diverse teams (Financial Times, 2022; Goleman, 1998).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GB" sz="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0F1C6B-F3F0-632A-210F-76DFEFDFF9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54"/>
          <a:stretch>
            <a:fillRect/>
          </a:stretch>
        </p:blipFill>
        <p:spPr>
          <a:xfrm>
            <a:off x="6807369" y="987250"/>
            <a:ext cx="4696090" cy="4883499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8085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C867835-A917-4A2B-8424-3AFAF7436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344152" y="387180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EAC2C1-8D90-DACA-5679-18428047B6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143" y="599127"/>
            <a:ext cx="3889498" cy="113220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Interpreting Heard’s Horizontal Leadership Style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/>
                <a:ea typeface="+mn-ea"/>
                <a:cs typeface="+mn-cs"/>
              </a:rPr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23133F-3F4E-60BD-A78B-0A0BF9EEF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8143" y="1808703"/>
            <a:ext cx="5438242" cy="4450170"/>
          </a:xfr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Heard’s “working with them” approach rejects command-and-control leadership.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It suggests influence is co-created through dialogue, respect, and shared problem solving.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In multilingual and multicultural settings, leaders must notice emotion, interpret difference carefully, and invite participation without assuming one universal norm.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Therefore, empathy and cultural awareness are not soft extras; they are operational capabilities that shape legitimacy and followership (Edmondson, 2019; Livermore, 2011).</a:t>
            </a: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101B50-6553-DB94-EC39-0B8A0E2507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2091" y="2188685"/>
            <a:ext cx="4371155" cy="248063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</p:spTree>
    <p:extLst>
      <p:ext uri="{BB962C8B-B14F-4D97-AF65-F5344CB8AC3E}">
        <p14:creationId xmlns:p14="http://schemas.microsoft.com/office/powerpoint/2010/main" val="3674717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B4798-FBE0-E433-90AD-869F23337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5574" y="532427"/>
            <a:ext cx="9674942" cy="837066"/>
          </a:xfrm>
        </p:spPr>
        <p:txBody>
          <a:bodyPr>
            <a:normAutofit/>
          </a:bodyPr>
          <a:lstStyle/>
          <a:p>
            <a:pPr algn="l"/>
            <a:r>
              <a:rPr lang="en-GB" sz="2400" b="1" i="1" dirty="0"/>
              <a:t>Emotional Intelligence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FE6561-304D-428B-B6A6-687E2A624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574" y="2003510"/>
            <a:ext cx="6145161" cy="3856516"/>
          </a:xfr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Emotional intelligence refers to the capacity to perceive, understand, use, and manage emotions in oneself and others.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43447"/>
              </a:solidFill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For leaders, EI matters because authority alone rarely secures commitment; people respond to how they are heard, coached, and treated during uncertainty or conflict.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43447"/>
              </a:solidFill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High-EI leaders tend to regulate pressure better, communicate sensitively, and sustain relationships that support performance over time (Mayer, Salovey and Caruso, 2004).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1425F4-F95F-5FFE-AD40-25A25C0FD0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5348" y="2003510"/>
            <a:ext cx="3925316" cy="365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063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3041-D5EB-C90B-6858-E8E0E4A9D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8"/>
            <a:ext cx="4620584" cy="54223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400" b="1" kern="1200" dirty="0">
                <a:latin typeface="+mj-lt"/>
                <a:ea typeface="+mj-ea"/>
                <a:cs typeface="+mj-cs"/>
              </a:rPr>
              <a:t>Cultural Intelligence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B97058-5D5F-6CDB-A19F-D67258A47C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1588117"/>
            <a:ext cx="4620584" cy="486747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Cultural intelligence is a person’s capability to function effectively in culturally diverse situations.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Unlike general intelligence, CQ focuses on adapting to unfamiliar assumptions about hierarchy, time, communication, and collaboration.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For leaders, CQ reduces ethnocentrism and improves judgment when teams span nations, professions, or identities.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It is especially valuable when coordination depends on interpreting context rather than imposing habits from home cultures (Ang and Van Dyne, 2008).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BBDB03-6821-E3F2-1E08-BBD7B93E9A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53" y="1779514"/>
            <a:ext cx="4942280" cy="329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309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1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02086-3335-00D0-EEDE-B5B53B7E6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839" y="643467"/>
            <a:ext cx="4620584" cy="775495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/>
              <a:t>Goleman’s Emotional Intelligence Framework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0171D-9788-F718-40AB-80569815EF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839" y="1730091"/>
            <a:ext cx="4620584" cy="4634216"/>
          </a:xfr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Goleman’s model translates emotional intelligence into five leadership-relevant domains: self-awareness, self-regulation, motivation, empathy, and social skill.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Its strength is practical clarity because leaders can diagnose where interactions fail and develop better habits of reflection, listening, and relationship management.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However, critics note that the framework is broad and sometimes overlaps with personality or general leadership competence rather than a tightly bounded intelligence construct (Goleman, 1998; Harms and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Credé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, 2010).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algn="l"/>
            <a:endParaRPr lang="en-GB" sz="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9D4A9C-05BC-1956-B8CA-D3F3D75E49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53" y="1730091"/>
            <a:ext cx="4942280" cy="3397817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</p:spTree>
    <p:extLst>
      <p:ext uri="{BB962C8B-B14F-4D97-AF65-F5344CB8AC3E}">
        <p14:creationId xmlns:p14="http://schemas.microsoft.com/office/powerpoint/2010/main" val="2350607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F57F6-8A36-DD12-3E86-EAE7F1AE62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0104" y="356716"/>
            <a:ext cx="9144000" cy="776775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/>
              <a:t>The Four-Factor CQ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57EED-00DE-6D3A-F708-CDA276CF9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0104" y="1642445"/>
            <a:ext cx="6536313" cy="4355232"/>
          </a:xfr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The four-factor CQ model breaks cultural intelligence into Drive, Knowledge, Strategy, and Action.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43447"/>
              </a:solidFill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Drive concerns interest and confidence; Knowledge covers cultural systems; Strategy involves planning and sense-making; Action concerns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behavioural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 adaptation.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43447"/>
              </a:solidFill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This framework is useful because it turns diversity from a vague challenge into observable capabilities.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43447"/>
              </a:solidFill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43447"/>
                </a:solidFill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Yet it can oversimplify culture if leaders treat national differences as fixed templates instead of dynamic, intersecting contexts (Ang and Van Dyne, 2008; Livermore, 2011).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C5FF50-78D6-2A1F-C95D-35ECEDF50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481" y="1935245"/>
            <a:ext cx="3336728" cy="321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043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8717E5B-2C1D-4094-9D25-6FF6FBD92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" y="1219200"/>
            <a:ext cx="4510838" cy="380455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402A4-5FAF-3DB1-EEA1-4D03128856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044" y="2090114"/>
            <a:ext cx="3382890" cy="24818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Evaluation of EI and CQ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66A913-271D-0FA4-3A3F-3295D16400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5014" y="964850"/>
            <a:ext cx="6068786" cy="4928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Used together, EI and CQ complement each other. EI helps leaders read emotion and build trust; CQ helps them interpret why people may express emotion, disagreement, or silence differently across contexts.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Still, neither model is sufficient alone. EI can misread culturally coded </a:t>
            </a:r>
            <a:r>
              <a:rPr kumimoji="0" lang="en-US" sz="18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behaviour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, while CQ can become mechanical without empathy.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Effective leadership therefore requires reflexivity, ethical judgment, and situational awareness beyond checklists or scores (</a:t>
            </a:r>
            <a:r>
              <a:rPr kumimoji="0" lang="en-US" sz="18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Rockstuhl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et al., 2011; Mayer, Caruso and Salovey, 2016).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03490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77317B-AFD6-4645-F94C-11BD7B39A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5" y="3505199"/>
            <a:ext cx="4809068" cy="26081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EI and CQ Improve Leadership Effectiveness </a:t>
            </a:r>
          </a:p>
        </p:txBody>
      </p:sp>
      <p:pic>
        <p:nvPicPr>
          <p:cNvPr id="34" name="Graphic 33" descr="Head with Gears">
            <a:extLst>
              <a:ext uri="{FF2B5EF4-FFF2-40B4-BE49-F238E27FC236}">
                <a16:creationId xmlns:a16="http://schemas.microsoft.com/office/drawing/2014/main" id="{8CA27637-1FC7-8279-A767-77B2EC476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90799" y="2519363"/>
            <a:ext cx="914400" cy="9144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0414446-F73F-6B37-F2C9-E12765891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07100" y="643467"/>
            <a:ext cx="5668433" cy="54017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EI and CQ improve leadership through four pathways.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First, they sharpen communication by matching tone and message to audience.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Second, they reduce destructive conflict by separating intent from impact.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Third, they increase trust because people feel respected and understood.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Fourth, they improve decision quality by widening voice and information flow. </a:t>
            </a: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algn="l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These outcomes are linked to engagement, citizenship </a:t>
            </a:r>
            <a:r>
              <a:rPr kumimoji="0" lang="en-US" sz="18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behaviour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, and leader effectiveness in diverse settings (Miao, Humphrey and Qian, 2018; </a:t>
            </a:r>
            <a:r>
              <a:rPr kumimoji="0" lang="en-US" sz="18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Rockstuhl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et al., 2011).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028437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DA6EF-5216-53F6-26B6-33F5C8C70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1" dirty="0"/>
              <a:t>Why Multicultural Collaboration Depends on Them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116C07-E9DA-83F7-54CF-A94BEC419C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8482987"/>
              </p:ext>
            </p:extLst>
          </p:nvPr>
        </p:nvGraphicFramePr>
        <p:xfrm>
          <a:off x="838200" y="1580322"/>
          <a:ext cx="10800522" cy="45966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0621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8969DA-E869-40AF-94FC-E40F96D7D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5A1DB-228E-5683-F568-D865401102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1232" y="619305"/>
            <a:ext cx="4457701" cy="828464"/>
          </a:xfrm>
        </p:spPr>
        <p:txBody>
          <a:bodyPr>
            <a:normAutofit/>
          </a:bodyPr>
          <a:lstStyle/>
          <a:p>
            <a:r>
              <a:rPr lang="en-GB" sz="2400" b="1" i="1" dirty="0"/>
              <a:t>Microsoft Under Satya Nadella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041AC4-C6A5-1822-F4E8-AF39AE01EE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4887" y="2067074"/>
            <a:ext cx="5808476" cy="3873232"/>
          </a:xfr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At Microsoft, Satya Nadella made empathy a leadership principle rather than a slogan.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He connected empathy to learning, accessibility, and cross-team collaboration, helping shift culture away from internal rivalry toward a growth mindset. </a:t>
            </a: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342900" marR="0" lvl="0" indent="-34290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The example shows EI in action: emotional attunement changed how leaders listened to employees and customers, while CQ mattered as Microsoft built products and partnerships for global users with diverse needs (Nadella, 2017; Microsoft, 2019).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endParaRPr lang="en-GB" sz="7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776B1EE-A7D1-46A3-81E9-19E58E41D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8" y="1"/>
            <a:ext cx="7602071" cy="484093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F5A7D1-D736-8F5E-0A21-38406DF79D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088" y="1883746"/>
            <a:ext cx="4803112" cy="2656908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A40C28-B748-4B4A-BF04-30E783CE7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04329"/>
            <a:ext cx="10680562" cy="1353672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640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A905E-A6A6-A207-3235-3CBC799D7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2400" b="1" i="1" dirty="0"/>
              <a:t>PepsiCo Under Indra Nooyi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80E71E2-7C73-41B8-2575-481F42BA2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583193"/>
              </p:ext>
            </p:extLst>
          </p:nvPr>
        </p:nvGraphicFramePr>
        <p:xfrm>
          <a:off x="684128" y="2330630"/>
          <a:ext cx="6389912" cy="3917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D95D346-AC5E-1E5B-28B0-3A69FBFD56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8767" y="2550035"/>
            <a:ext cx="4788505" cy="2430166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7617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B5BE8-99C1-7C5E-DA0F-7031F1C78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85987"/>
          </a:xfrm>
        </p:spPr>
        <p:txBody>
          <a:bodyPr>
            <a:normAutofit/>
          </a:bodyPr>
          <a:lstStyle/>
          <a:p>
            <a:r>
              <a:rPr lang="en-GB" sz="2400" b="1" i="1" dirty="0"/>
              <a:t>Starbucks in China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34C5F8E-1E5D-2110-DF81-DACD6258E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93780"/>
              </p:ext>
            </p:extLst>
          </p:nvPr>
        </p:nvGraphicFramePr>
        <p:xfrm>
          <a:off x="838200" y="1616904"/>
          <a:ext cx="8431697" cy="3789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A87F4E8-F7F2-012A-A77D-FA8F17F582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9897" y="4194314"/>
            <a:ext cx="2584175" cy="2425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950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83058-4104-516A-2799-5D96C8CD4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Renault–Nissan as a Cautionary Case</a:t>
            </a:r>
            <a:endParaRPr lang="en-GB" sz="24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7F5B5-C6B3-0E2C-66FE-AB31251482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 lnSpcReduction="10000"/>
          </a:bodyPr>
          <a:lstStyle/>
          <a:p>
            <a:pPr marR="0" lvl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The Renault-Nissan alliance demonstrates what happens when cross-cultural leadership is strained. </a:t>
            </a:r>
          </a:p>
          <a:p>
            <a:pPr marR="0" lvl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Although the partnership created scale, persistent tensions around governance, decision rights, and national identity exposed the limits of strategy without sufficient relational integration. </a:t>
            </a:r>
          </a:p>
          <a:p>
            <a:pPr marR="0" lvl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R="0" lvl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The case suggests that global alliances need more than technical coordination; they need leaders who can manage emotion, symbolism, and cultural expectations before mistrust hardens into conflict.</a:t>
            </a:r>
          </a:p>
          <a:p>
            <a:pPr marR="0" lvl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R="0" lvl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 Here, weak EI-CQ integration became a strategic risk (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Greimel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itchFamily="34" charset="0"/>
                <a:ea typeface="Aptos" pitchFamily="34" charset="-122"/>
                <a:cs typeface="Aptos" pitchFamily="34" charset="-120"/>
              </a:rPr>
              <a:t> and Sposato, 2021).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FA8278-FACA-C111-0E12-FD28781236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686176"/>
            <a:ext cx="4788505" cy="275339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206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FDEEB-D055-6A76-8C5E-CC3ED7B10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D2B44"/>
                </a:solidFill>
                <a:effectLst/>
                <a:uLnTx/>
                <a:uFillTx/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 </a:t>
            </a: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Leadership Requires Both Empathy and Adaptation</a:t>
            </a:r>
            <a:endParaRPr lang="en-GB" b="1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C55083-CB5A-F3E4-16ED-8BC712D507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2962262"/>
              </p:ext>
            </p:extLst>
          </p:nvPr>
        </p:nvGraphicFramePr>
        <p:xfrm>
          <a:off x="487017" y="1451113"/>
          <a:ext cx="11519453" cy="4745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5222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C0B96-E33C-F5AF-84DF-BDB0F7AEC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401" y="271304"/>
            <a:ext cx="11062399" cy="633047"/>
          </a:xfrm>
        </p:spPr>
        <p:txBody>
          <a:bodyPr>
            <a:normAutofit/>
          </a:bodyPr>
          <a:lstStyle/>
          <a:p>
            <a:r>
              <a:rPr lang="en-GB" sz="2400" b="1" i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C0D0C-B0E1-D9F2-9578-82ECEB08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401" y="904352"/>
            <a:ext cx="11515413" cy="5588522"/>
          </a:xfrm>
        </p:spPr>
        <p:txBody>
          <a:bodyPr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Ang, S. and Van Dyne, L. (eds.) (2008)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Handbook of cultural intelligence: Theory, measurement, and applications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Armonk, NY: M.E. Sharpe.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Edmondson, A. (1999) ‘Psychological safety and learning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behavior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 in work teams’,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Administrative Science Quarterly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44(2), pp. 350–383.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Edmondson, A.C. (2019)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The fearless organization: Creating psychological safety in the workplace for learning, innovation, and growth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Hoboken, NJ: Wiley.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Financial Times (2022) ‘EMBL’s Edith Heard: making European science work post-Brexit’,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Financial Times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26 February. Available at: FT website.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Goleman, D. (1998)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Working with emotional intelligence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New York: Bantam Books.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Google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re:Work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 (2024)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Guides: Understand team effectiveness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Available at: Google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re:Work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 website.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Greimel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H. and Sposato, W. (2021)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Collision Course: Carlos Ghosn and the culture wars that upended an auto empire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Boston, MA: Harvard Business Review Press.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Harms, P.D. and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Credé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M. (2010) ‘Emotional intelligence and transformational and transactional leadership: A meta-analysis’,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Journal of Leadership &amp; Organizational Studies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17(1), pp. 5–17.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Livermore, D.A. (2011)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The cultural intelligence difference: Master the one skill you can’t do without in today’s global economy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New York: AMACOM.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Mayer, J.D., Caruso, D.R. and Salovey, P. (2016) ‘The ability model of emotional intelligence: Principles and updates’,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Emotion Review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8(4), pp. 290–300.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Mayer, J.D., Salovey, P. and Caruso, D.R. (2004) ‘Emotional intelligence: Theory, findings, and implications’,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Psychological Inquiry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15(3), pp. 197–215.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Miao, C., Humphrey, R.H. and Qian, S. (2018) ‘A cross-cultural meta-analysis of how leader emotional intelligence influences subordinate task performance and organizational citizenship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behavior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’,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Journal of World Business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53(4), pp. 463–474.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Microsoft (2019)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Microsoft Annual Report 2019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Available at: Microsoft Investor Relations website.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Nadella, S. (2017)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Hit refresh: The quest to rediscover Microsoft’s soul and imagine a better future for everyone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New York: Harper Business.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Nooyi, I. (2021)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My life in full: Work, family, and our future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New York: Portfolio.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Rockstuhl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T., Seiler, S., Ang, S., Van Dyne, L. and Annen, H. (2011) ‘Beyond general intelligence (IQ) and emotional intelligence (EQ): The role of cultural intelligence (CQ) on cross-border leadership effectiveness in a globalized world’,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Journal of Social Issues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, 67(4), pp. 825–840.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Starbucks Corporation (2023)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Fiscal 2023 annual report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. Available at: Starbucks Investor Relations website.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277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1836</Words>
  <Application>Microsoft Office PowerPoint</Application>
  <PresentationFormat>Widescreen</PresentationFormat>
  <Paragraphs>132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Wingdings</vt:lpstr>
      <vt:lpstr>Office Theme</vt:lpstr>
      <vt:lpstr>Emotional and Cultural Intelligence in Leadership </vt:lpstr>
      <vt:lpstr>Introduction</vt:lpstr>
      <vt:lpstr>Interpreting Heard’s Horizontal Leadership Style </vt:lpstr>
      <vt:lpstr>Emotional Intelligence </vt:lpstr>
      <vt:lpstr>Cultural Intelligence </vt:lpstr>
      <vt:lpstr>Goleman’s Emotional Intelligence Framework </vt:lpstr>
      <vt:lpstr>The Four-Factor CQ Model</vt:lpstr>
      <vt:lpstr>Critical Evaluation of EI and CQ</vt:lpstr>
      <vt:lpstr>How EI and CQ Improve Leadership Effectiveness </vt:lpstr>
      <vt:lpstr>Why Multicultural Collaboration Depends on Them</vt:lpstr>
      <vt:lpstr>Microsoft Under Satya Nadella</vt:lpstr>
      <vt:lpstr>PepsiCo Under Indra Nooyi</vt:lpstr>
      <vt:lpstr>Starbucks in China</vt:lpstr>
      <vt:lpstr>Renault–Nissan as a Cautionary Case</vt:lpstr>
      <vt:lpstr> Leadership Requires Both Empathy and Adaptation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Silviya Stancheva</dc:creator>
  <cp:lastModifiedBy>Silviya Stancheva</cp:lastModifiedBy>
  <cp:revision>1</cp:revision>
  <dcterms:created xsi:type="dcterms:W3CDTF">2026-03-17T13:11:06Z</dcterms:created>
  <dcterms:modified xsi:type="dcterms:W3CDTF">2026-03-20T21:38:46Z</dcterms:modified>
</cp:coreProperties>
</file>