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8F0E1-DDB4-4B4B-A324-5B363C54C97B}" type="datetimeFigureOut">
              <a:rPr lang="en-US" smtClean="0"/>
              <a:t>3/16/2020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Content Placeholder 3" descr="iceberg-poste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79682" y="178752"/>
            <a:ext cx="9330362" cy="6206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26720" y="423842"/>
            <a:ext cx="833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If you view an organisation as an iceberg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930" y="5542598"/>
            <a:ext cx="8548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It’s  what goes on underneath the water that is important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</Words>
  <Application>Microsoft Office PowerPoint</Application>
  <PresentationFormat>On-screen Show 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Coleg y Drindod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ismmarh</dc:creator>
  <cp:lastModifiedBy>Helen Evans</cp:lastModifiedBy>
  <cp:revision>1</cp:revision>
  <dcterms:created xsi:type="dcterms:W3CDTF">2010-10-27T08:32:31Z</dcterms:created>
  <dcterms:modified xsi:type="dcterms:W3CDTF">2020-03-16T16:24:55Z</dcterms:modified>
</cp:coreProperties>
</file>