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18"/>
  </p:notesMasterIdLst>
  <p:sldIdLst>
    <p:sldId id="256" r:id="rId2"/>
    <p:sldId id="257" r:id="rId3"/>
    <p:sldId id="267" r:id="rId4"/>
    <p:sldId id="258" r:id="rId5"/>
    <p:sldId id="268" r:id="rId6"/>
    <p:sldId id="259" r:id="rId7"/>
    <p:sldId id="269" r:id="rId8"/>
    <p:sldId id="260" r:id="rId9"/>
    <p:sldId id="270" r:id="rId10"/>
    <p:sldId id="271" r:id="rId11"/>
    <p:sldId id="272" r:id="rId12"/>
    <p:sldId id="262" r:id="rId13"/>
    <p:sldId id="264" r:id="rId14"/>
    <p:sldId id="265" r:id="rId15"/>
    <p:sldId id="266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FBBD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601"/>
    <p:restoredTop sz="87375"/>
  </p:normalViewPr>
  <p:slideViewPr>
    <p:cSldViewPr snapToGrid="0" snapToObjects="1">
      <p:cViewPr varScale="1">
        <p:scale>
          <a:sx n="83" d="100"/>
          <a:sy n="83" d="100"/>
        </p:scale>
        <p:origin x="224" y="336"/>
      </p:cViewPr>
      <p:guideLst/>
    </p:cSldViewPr>
  </p:slideViewPr>
  <p:notesTextViewPr>
    <p:cViewPr>
      <p:scale>
        <a:sx n="95" d="100"/>
        <a:sy n="95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1701708_student_uwtsd_ac_uk/Documents/HYBRID%202/BUGGY%20DUTY%20CYCL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1701708_student_uwtsd_ac_uk/Documents/HYBRID%202/BUGGY%20DUTY%20CYCLE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1701708_student_uwtsd_ac_uk/Documents/HYBRID%202/BUGGY%20DUTY%20CYCLE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1701708_student_uwtsd_ac_uk/Documents/HYBRID%202/BUGGY%20DUTY%20CYCLE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oleObject" Target="file:////Volumes/wes%20drive/AutoMSc/hybrid/BUGGY%20DUTY%20CYCLE%20submit.xlsx" TargetMode="External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POWER AND TORQUE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6322719224456389"/>
          <c:y val="0.1713238744030581"/>
          <c:w val="0.67989674151836521"/>
          <c:h val="0.59643307885634478"/>
        </c:manualLayout>
      </c:layout>
      <c:scatterChart>
        <c:scatterStyle val="smoothMarker"/>
        <c:varyColors val="0"/>
        <c:ser>
          <c:idx val="0"/>
          <c:order val="0"/>
          <c:tx>
            <c:v>POWER</c:v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VEHICLE!$G$5:$G$28</c:f>
              <c:numCache>
                <c:formatCode>General</c:formatCode>
                <c:ptCount val="24"/>
                <c:pt idx="0">
                  <c:v>750</c:v>
                </c:pt>
                <c:pt idx="1">
                  <c:v>1000</c:v>
                </c:pt>
                <c:pt idx="2">
                  <c:v>1250</c:v>
                </c:pt>
                <c:pt idx="3">
                  <c:v>1500</c:v>
                </c:pt>
                <c:pt idx="4">
                  <c:v>1750</c:v>
                </c:pt>
                <c:pt idx="5">
                  <c:v>2000</c:v>
                </c:pt>
                <c:pt idx="6">
                  <c:v>2250</c:v>
                </c:pt>
                <c:pt idx="7">
                  <c:v>2500</c:v>
                </c:pt>
                <c:pt idx="8">
                  <c:v>2750</c:v>
                </c:pt>
                <c:pt idx="9">
                  <c:v>3000</c:v>
                </c:pt>
                <c:pt idx="10">
                  <c:v>3250</c:v>
                </c:pt>
                <c:pt idx="11">
                  <c:v>3500</c:v>
                </c:pt>
                <c:pt idx="12">
                  <c:v>3750</c:v>
                </c:pt>
                <c:pt idx="13">
                  <c:v>4000</c:v>
                </c:pt>
                <c:pt idx="14">
                  <c:v>4250</c:v>
                </c:pt>
                <c:pt idx="15">
                  <c:v>4500</c:v>
                </c:pt>
                <c:pt idx="16">
                  <c:v>4750</c:v>
                </c:pt>
                <c:pt idx="17">
                  <c:v>5000</c:v>
                </c:pt>
                <c:pt idx="18">
                  <c:v>5250</c:v>
                </c:pt>
                <c:pt idx="19">
                  <c:v>5500</c:v>
                </c:pt>
                <c:pt idx="20">
                  <c:v>5750</c:v>
                </c:pt>
                <c:pt idx="21">
                  <c:v>6000</c:v>
                </c:pt>
                <c:pt idx="22">
                  <c:v>6250</c:v>
                </c:pt>
                <c:pt idx="23">
                  <c:v>6500</c:v>
                </c:pt>
              </c:numCache>
            </c:numRef>
          </c:xVal>
          <c:yVal>
            <c:numRef>
              <c:f>VEHICLE!$I$5:$I$28</c:f>
              <c:numCache>
                <c:formatCode>General</c:formatCode>
                <c:ptCount val="24"/>
                <c:pt idx="0">
                  <c:v>559.27499999999998</c:v>
                </c:pt>
                <c:pt idx="1">
                  <c:v>1118.55</c:v>
                </c:pt>
                <c:pt idx="2">
                  <c:v>1677.825</c:v>
                </c:pt>
                <c:pt idx="3">
                  <c:v>2237.1</c:v>
                </c:pt>
                <c:pt idx="4">
                  <c:v>2796.3750000000005</c:v>
                </c:pt>
                <c:pt idx="5">
                  <c:v>3355.65</c:v>
                </c:pt>
                <c:pt idx="6">
                  <c:v>3914.9250000000002</c:v>
                </c:pt>
                <c:pt idx="7">
                  <c:v>4474.2</c:v>
                </c:pt>
                <c:pt idx="8">
                  <c:v>5033.4750000000004</c:v>
                </c:pt>
                <c:pt idx="9">
                  <c:v>5592.7500000000009</c:v>
                </c:pt>
                <c:pt idx="10">
                  <c:v>6152.0249999999996</c:v>
                </c:pt>
                <c:pt idx="11">
                  <c:v>6711.3</c:v>
                </c:pt>
                <c:pt idx="12">
                  <c:v>7270.5749999999998</c:v>
                </c:pt>
                <c:pt idx="13">
                  <c:v>7829.85</c:v>
                </c:pt>
                <c:pt idx="14">
                  <c:v>8389.125</c:v>
                </c:pt>
                <c:pt idx="15">
                  <c:v>8948.4</c:v>
                </c:pt>
                <c:pt idx="16">
                  <c:v>9507.6750000000011</c:v>
                </c:pt>
                <c:pt idx="17">
                  <c:v>10066.950000000001</c:v>
                </c:pt>
                <c:pt idx="18">
                  <c:v>10626.225</c:v>
                </c:pt>
                <c:pt idx="19">
                  <c:v>11185.500000000002</c:v>
                </c:pt>
                <c:pt idx="20">
                  <c:v>11744.775000000001</c:v>
                </c:pt>
                <c:pt idx="21">
                  <c:v>12304.05</c:v>
                </c:pt>
                <c:pt idx="22">
                  <c:v>12863.324999999999</c:v>
                </c:pt>
                <c:pt idx="23">
                  <c:v>13422.6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8EA1-4A4D-B025-1A518EFCE3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901154144"/>
        <c:axId val="901155824"/>
      </c:scatterChart>
      <c:scatterChart>
        <c:scatterStyle val="smoothMarker"/>
        <c:varyColors val="0"/>
        <c:ser>
          <c:idx val="1"/>
          <c:order val="1"/>
          <c:tx>
            <c:v>TORQUE</c:v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VEHICLE!$G$5:$G$28</c:f>
              <c:numCache>
                <c:formatCode>General</c:formatCode>
                <c:ptCount val="24"/>
                <c:pt idx="0">
                  <c:v>750</c:v>
                </c:pt>
                <c:pt idx="1">
                  <c:v>1000</c:v>
                </c:pt>
                <c:pt idx="2">
                  <c:v>1250</c:v>
                </c:pt>
                <c:pt idx="3">
                  <c:v>1500</c:v>
                </c:pt>
                <c:pt idx="4">
                  <c:v>1750</c:v>
                </c:pt>
                <c:pt idx="5">
                  <c:v>2000</c:v>
                </c:pt>
                <c:pt idx="6">
                  <c:v>2250</c:v>
                </c:pt>
                <c:pt idx="7">
                  <c:v>2500</c:v>
                </c:pt>
                <c:pt idx="8">
                  <c:v>2750</c:v>
                </c:pt>
                <c:pt idx="9">
                  <c:v>3000</c:v>
                </c:pt>
                <c:pt idx="10">
                  <c:v>3250</c:v>
                </c:pt>
                <c:pt idx="11">
                  <c:v>3500</c:v>
                </c:pt>
                <c:pt idx="12">
                  <c:v>3750</c:v>
                </c:pt>
                <c:pt idx="13">
                  <c:v>4000</c:v>
                </c:pt>
                <c:pt idx="14">
                  <c:v>4250</c:v>
                </c:pt>
                <c:pt idx="15">
                  <c:v>4500</c:v>
                </c:pt>
                <c:pt idx="16">
                  <c:v>4750</c:v>
                </c:pt>
                <c:pt idx="17">
                  <c:v>5000</c:v>
                </c:pt>
                <c:pt idx="18">
                  <c:v>5250</c:v>
                </c:pt>
                <c:pt idx="19">
                  <c:v>5500</c:v>
                </c:pt>
                <c:pt idx="20">
                  <c:v>5750</c:v>
                </c:pt>
                <c:pt idx="21">
                  <c:v>6000</c:v>
                </c:pt>
                <c:pt idx="22">
                  <c:v>6250</c:v>
                </c:pt>
                <c:pt idx="23">
                  <c:v>6500</c:v>
                </c:pt>
              </c:numCache>
            </c:numRef>
          </c:xVal>
          <c:yVal>
            <c:numRef>
              <c:f>VEHICLE!$J$5:$J$28</c:f>
              <c:numCache>
                <c:formatCode>0.00</c:formatCode>
                <c:ptCount val="24"/>
                <c:pt idx="0">
                  <c:v>7.1209104638175811</c:v>
                </c:pt>
                <c:pt idx="1">
                  <c:v>10.681365695726372</c:v>
                </c:pt>
                <c:pt idx="2">
                  <c:v>12.817638834871646</c:v>
                </c:pt>
                <c:pt idx="3">
                  <c:v>14.241820927635162</c:v>
                </c:pt>
                <c:pt idx="4">
                  <c:v>15.259093851037678</c:v>
                </c:pt>
                <c:pt idx="5">
                  <c:v>16.022048543589559</c:v>
                </c:pt>
                <c:pt idx="6">
                  <c:v>16.615457748907691</c:v>
                </c:pt>
                <c:pt idx="7">
                  <c:v>17.090185113162196</c:v>
                </c:pt>
                <c:pt idx="8">
                  <c:v>17.499336353732012</c:v>
                </c:pt>
                <c:pt idx="9">
                  <c:v>17.908487594301828</c:v>
                </c:pt>
                <c:pt idx="10">
                  <c:v>18.317638834871644</c:v>
                </c:pt>
                <c:pt idx="11">
                  <c:v>18.72679007544146</c:v>
                </c:pt>
                <c:pt idx="12">
                  <c:v>19.135941316011277</c:v>
                </c:pt>
                <c:pt idx="13">
                  <c:v>19.545092556581093</c:v>
                </c:pt>
                <c:pt idx="14">
                  <c:v>19.954243797150909</c:v>
                </c:pt>
                <c:pt idx="15">
                  <c:v>20.363395037720725</c:v>
                </c:pt>
                <c:pt idx="16">
                  <c:v>20.772546278290541</c:v>
                </c:pt>
                <c:pt idx="17">
                  <c:v>21.181697518860357</c:v>
                </c:pt>
                <c:pt idx="18">
                  <c:v>21.590848759430173</c:v>
                </c:pt>
                <c:pt idx="19">
                  <c:v>22</c:v>
                </c:pt>
                <c:pt idx="20">
                  <c:v>21.509018511316217</c:v>
                </c:pt>
                <c:pt idx="21">
                  <c:v>21.018037022632434</c:v>
                </c:pt>
                <c:pt idx="22">
                  <c:v>20.527055533948651</c:v>
                </c:pt>
                <c:pt idx="23">
                  <c:v>20.036074045264868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8EA1-4A4D-B025-1A518EFCE3E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899978144"/>
        <c:axId val="899975696"/>
      </c:scatterChart>
      <c:valAx>
        <c:axId val="901154144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RPM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01155824"/>
        <c:crosses val="autoZero"/>
        <c:crossBetween val="midCat"/>
      </c:valAx>
      <c:valAx>
        <c:axId val="90115582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POWER (W)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01154144"/>
        <c:crosses val="autoZero"/>
        <c:crossBetween val="midCat"/>
      </c:valAx>
      <c:valAx>
        <c:axId val="899975696"/>
        <c:scaling>
          <c:orientation val="minMax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TORQUE</a:t>
                </a:r>
                <a:r>
                  <a:rPr lang="en-GB" baseline="0"/>
                  <a:t> (NM)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0.00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99978144"/>
        <c:crosses val="max"/>
        <c:crossBetween val="midCat"/>
      </c:valAx>
      <c:valAx>
        <c:axId val="899978144"/>
        <c:scaling>
          <c:orientation val="minMax"/>
        </c:scaling>
        <c:delete val="1"/>
        <c:axPos val="b"/>
        <c:numFmt formatCode="General" sourceLinked="1"/>
        <c:majorTickMark val="none"/>
        <c:minorTickMark val="none"/>
        <c:tickLblPos val="nextTo"/>
        <c:crossAx val="899975696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1.4839609957596698E-2"/>
          <c:y val="0.86676126695902866"/>
          <c:w val="0.44101280125712572"/>
          <c:h val="9.829104908177482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TORQUE</a:t>
            </a:r>
            <a:r>
              <a:rPr lang="en-GB" baseline="0"/>
              <a:t> VS RPM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scatterChart>
        <c:scatterStyle val="lineMarker"/>
        <c:varyColors val="0"/>
        <c:ser>
          <c:idx val="0"/>
          <c:order val="0"/>
          <c:spPr>
            <a:ln w="19050" cap="rnd">
              <a:noFill/>
              <a:round/>
            </a:ln>
            <a:effectLst/>
          </c:spPr>
          <c:marker>
            <c:symbol val="circle"/>
            <c:size val="5"/>
            <c:spPr>
              <a:solidFill>
                <a:schemeClr val="accent1"/>
              </a:solidFill>
              <a:ln w="9525">
                <a:solidFill>
                  <a:schemeClr val="accent1"/>
                </a:solidFill>
              </a:ln>
              <a:effectLst/>
            </c:spPr>
          </c:marker>
          <c:xVal>
            <c:numRef>
              <c:f>'DUTY CYCLE'!$K$5:$K$139</c:f>
              <c:numCache>
                <c:formatCode>General</c:formatCode>
                <c:ptCount val="135"/>
                <c:pt idx="0">
                  <c:v>1500</c:v>
                </c:pt>
                <c:pt idx="1">
                  <c:v>1500</c:v>
                </c:pt>
                <c:pt idx="2">
                  <c:v>2000</c:v>
                </c:pt>
                <c:pt idx="3">
                  <c:v>2500</c:v>
                </c:pt>
                <c:pt idx="4">
                  <c:v>3250</c:v>
                </c:pt>
                <c:pt idx="5">
                  <c:v>3750</c:v>
                </c:pt>
                <c:pt idx="6">
                  <c:v>3000</c:v>
                </c:pt>
                <c:pt idx="7">
                  <c:v>3500</c:v>
                </c:pt>
                <c:pt idx="8">
                  <c:v>4250</c:v>
                </c:pt>
                <c:pt idx="9">
                  <c:v>4750</c:v>
                </c:pt>
                <c:pt idx="10">
                  <c:v>3250</c:v>
                </c:pt>
                <c:pt idx="11">
                  <c:v>3250</c:v>
                </c:pt>
                <c:pt idx="12">
                  <c:v>3500</c:v>
                </c:pt>
                <c:pt idx="13">
                  <c:v>3750</c:v>
                </c:pt>
                <c:pt idx="14">
                  <c:v>4750</c:v>
                </c:pt>
                <c:pt idx="15">
                  <c:v>4000</c:v>
                </c:pt>
                <c:pt idx="16">
                  <c:v>4250</c:v>
                </c:pt>
                <c:pt idx="17">
                  <c:v>4500</c:v>
                </c:pt>
                <c:pt idx="18">
                  <c:v>4750</c:v>
                </c:pt>
                <c:pt idx="19">
                  <c:v>5000</c:v>
                </c:pt>
                <c:pt idx="20">
                  <c:v>5250</c:v>
                </c:pt>
                <c:pt idx="21">
                  <c:v>4750</c:v>
                </c:pt>
                <c:pt idx="22">
                  <c:v>5000</c:v>
                </c:pt>
                <c:pt idx="23">
                  <c:v>5250</c:v>
                </c:pt>
                <c:pt idx="24">
                  <c:v>5250</c:v>
                </c:pt>
                <c:pt idx="25">
                  <c:v>5250</c:v>
                </c:pt>
                <c:pt idx="26">
                  <c:v>5500</c:v>
                </c:pt>
                <c:pt idx="27">
                  <c:v>5500</c:v>
                </c:pt>
                <c:pt idx="28">
                  <c:v>5500</c:v>
                </c:pt>
                <c:pt idx="29">
                  <c:v>5000</c:v>
                </c:pt>
                <c:pt idx="30">
                  <c:v>4750</c:v>
                </c:pt>
                <c:pt idx="31">
                  <c:v>5000</c:v>
                </c:pt>
                <c:pt idx="32">
                  <c:v>5000</c:v>
                </c:pt>
                <c:pt idx="33">
                  <c:v>5000</c:v>
                </c:pt>
                <c:pt idx="34">
                  <c:v>5250</c:v>
                </c:pt>
                <c:pt idx="35">
                  <c:v>4500</c:v>
                </c:pt>
                <c:pt idx="36">
                  <c:v>4500</c:v>
                </c:pt>
                <c:pt idx="37">
                  <c:v>4750</c:v>
                </c:pt>
                <c:pt idx="38">
                  <c:v>4750</c:v>
                </c:pt>
                <c:pt idx="39">
                  <c:v>5000</c:v>
                </c:pt>
                <c:pt idx="40">
                  <c:v>5000</c:v>
                </c:pt>
                <c:pt idx="41">
                  <c:v>5250</c:v>
                </c:pt>
                <c:pt idx="42">
                  <c:v>5250</c:v>
                </c:pt>
                <c:pt idx="43">
                  <c:v>5250</c:v>
                </c:pt>
                <c:pt idx="44">
                  <c:v>5500</c:v>
                </c:pt>
                <c:pt idx="45">
                  <c:v>5500</c:v>
                </c:pt>
                <c:pt idx="46">
                  <c:v>5750</c:v>
                </c:pt>
                <c:pt idx="47">
                  <c:v>5750</c:v>
                </c:pt>
                <c:pt idx="48">
                  <c:v>6000</c:v>
                </c:pt>
                <c:pt idx="49">
                  <c:v>5500</c:v>
                </c:pt>
                <c:pt idx="50">
                  <c:v>5000</c:v>
                </c:pt>
                <c:pt idx="51">
                  <c:v>4500</c:v>
                </c:pt>
                <c:pt idx="52">
                  <c:v>4750</c:v>
                </c:pt>
                <c:pt idx="53">
                  <c:v>5000</c:v>
                </c:pt>
                <c:pt idx="54">
                  <c:v>5000</c:v>
                </c:pt>
                <c:pt idx="55">
                  <c:v>5250</c:v>
                </c:pt>
                <c:pt idx="56">
                  <c:v>5250</c:v>
                </c:pt>
                <c:pt idx="57">
                  <c:v>5500</c:v>
                </c:pt>
                <c:pt idx="58">
                  <c:v>5500</c:v>
                </c:pt>
                <c:pt idx="59">
                  <c:v>5750</c:v>
                </c:pt>
                <c:pt idx="60">
                  <c:v>5750</c:v>
                </c:pt>
                <c:pt idx="61">
                  <c:v>4750</c:v>
                </c:pt>
                <c:pt idx="62">
                  <c:v>4750</c:v>
                </c:pt>
                <c:pt idx="63">
                  <c:v>5000</c:v>
                </c:pt>
                <c:pt idx="64">
                  <c:v>5000</c:v>
                </c:pt>
                <c:pt idx="65">
                  <c:v>5250</c:v>
                </c:pt>
                <c:pt idx="66">
                  <c:v>5500</c:v>
                </c:pt>
                <c:pt idx="67">
                  <c:v>5750</c:v>
                </c:pt>
                <c:pt idx="68">
                  <c:v>5250</c:v>
                </c:pt>
                <c:pt idx="69">
                  <c:v>5250</c:v>
                </c:pt>
                <c:pt idx="70">
                  <c:v>5000</c:v>
                </c:pt>
                <c:pt idx="71">
                  <c:v>5000</c:v>
                </c:pt>
                <c:pt idx="72">
                  <c:v>5250</c:v>
                </c:pt>
                <c:pt idx="73">
                  <c:v>4250</c:v>
                </c:pt>
                <c:pt idx="74">
                  <c:v>4500</c:v>
                </c:pt>
                <c:pt idx="75">
                  <c:v>4750</c:v>
                </c:pt>
                <c:pt idx="76">
                  <c:v>5000</c:v>
                </c:pt>
                <c:pt idx="77">
                  <c:v>5250</c:v>
                </c:pt>
                <c:pt idx="78">
                  <c:v>5250</c:v>
                </c:pt>
                <c:pt idx="79">
                  <c:v>5500</c:v>
                </c:pt>
                <c:pt idx="80">
                  <c:v>5750</c:v>
                </c:pt>
                <c:pt idx="81">
                  <c:v>6000</c:v>
                </c:pt>
                <c:pt idx="82">
                  <c:v>6000</c:v>
                </c:pt>
                <c:pt idx="83">
                  <c:v>6000</c:v>
                </c:pt>
                <c:pt idx="84">
                  <c:v>6000</c:v>
                </c:pt>
                <c:pt idx="85">
                  <c:v>6000</c:v>
                </c:pt>
                <c:pt idx="86">
                  <c:v>6000</c:v>
                </c:pt>
                <c:pt idx="87">
                  <c:v>6000</c:v>
                </c:pt>
                <c:pt idx="88">
                  <c:v>6000</c:v>
                </c:pt>
                <c:pt idx="89">
                  <c:v>6000</c:v>
                </c:pt>
                <c:pt idx="90">
                  <c:v>6000</c:v>
                </c:pt>
                <c:pt idx="91">
                  <c:v>6000</c:v>
                </c:pt>
                <c:pt idx="92">
                  <c:v>6500</c:v>
                </c:pt>
                <c:pt idx="93">
                  <c:v>5750</c:v>
                </c:pt>
                <c:pt idx="94">
                  <c:v>5750</c:v>
                </c:pt>
                <c:pt idx="95">
                  <c:v>5500</c:v>
                </c:pt>
                <c:pt idx="96">
                  <c:v>5250</c:v>
                </c:pt>
                <c:pt idx="97">
                  <c:v>5500</c:v>
                </c:pt>
                <c:pt idx="98">
                  <c:v>5750</c:v>
                </c:pt>
                <c:pt idx="99">
                  <c:v>6000</c:v>
                </c:pt>
                <c:pt idx="100">
                  <c:v>6250</c:v>
                </c:pt>
                <c:pt idx="101">
                  <c:v>6250</c:v>
                </c:pt>
                <c:pt idx="102">
                  <c:v>6000</c:v>
                </c:pt>
                <c:pt idx="103">
                  <c:v>5750</c:v>
                </c:pt>
                <c:pt idx="104">
                  <c:v>6000</c:v>
                </c:pt>
                <c:pt idx="105">
                  <c:v>6250</c:v>
                </c:pt>
                <c:pt idx="106">
                  <c:v>6000</c:v>
                </c:pt>
                <c:pt idx="107">
                  <c:v>5750</c:v>
                </c:pt>
                <c:pt idx="108">
                  <c:v>5500</c:v>
                </c:pt>
                <c:pt idx="109">
                  <c:v>5750</c:v>
                </c:pt>
                <c:pt idx="110">
                  <c:v>4750</c:v>
                </c:pt>
                <c:pt idx="111">
                  <c:v>5000</c:v>
                </c:pt>
                <c:pt idx="112">
                  <c:v>5250</c:v>
                </c:pt>
                <c:pt idx="113">
                  <c:v>5500</c:v>
                </c:pt>
                <c:pt idx="114">
                  <c:v>5750</c:v>
                </c:pt>
                <c:pt idx="115">
                  <c:v>6000</c:v>
                </c:pt>
                <c:pt idx="116">
                  <c:v>6250</c:v>
                </c:pt>
                <c:pt idx="117">
                  <c:v>6250</c:v>
                </c:pt>
                <c:pt idx="118">
                  <c:v>6250</c:v>
                </c:pt>
                <c:pt idx="119">
                  <c:v>6000</c:v>
                </c:pt>
                <c:pt idx="120">
                  <c:v>5750</c:v>
                </c:pt>
                <c:pt idx="121">
                  <c:v>5500</c:v>
                </c:pt>
                <c:pt idx="122">
                  <c:v>6250</c:v>
                </c:pt>
                <c:pt idx="123">
                  <c:v>5000</c:v>
                </c:pt>
                <c:pt idx="124">
                  <c:v>5250</c:v>
                </c:pt>
                <c:pt idx="125">
                  <c:v>5500</c:v>
                </c:pt>
                <c:pt idx="126">
                  <c:v>5750</c:v>
                </c:pt>
                <c:pt idx="127">
                  <c:v>6000</c:v>
                </c:pt>
                <c:pt idx="128">
                  <c:v>6000</c:v>
                </c:pt>
                <c:pt idx="129">
                  <c:v>6250</c:v>
                </c:pt>
                <c:pt idx="130">
                  <c:v>6500</c:v>
                </c:pt>
                <c:pt idx="131">
                  <c:v>6500</c:v>
                </c:pt>
                <c:pt idx="132">
                  <c:v>6500</c:v>
                </c:pt>
                <c:pt idx="133">
                  <c:v>6500</c:v>
                </c:pt>
                <c:pt idx="134">
                  <c:v>6500</c:v>
                </c:pt>
              </c:numCache>
            </c:numRef>
          </c:xVal>
          <c:yVal>
            <c:numRef>
              <c:f>'DUTY CYCLE'!$X$5:$X$139</c:f>
              <c:numCache>
                <c:formatCode>General</c:formatCode>
                <c:ptCount val="135"/>
                <c:pt idx="0">
                  <c:v>9.44513981482873</c:v>
                </c:pt>
                <c:pt idx="1">
                  <c:v>7.8044864693405422</c:v>
                </c:pt>
                <c:pt idx="2">
                  <c:v>12.103023621118345</c:v>
                </c:pt>
                <c:pt idx="3">
                  <c:v>12.630172221840548</c:v>
                </c:pt>
                <c:pt idx="4">
                  <c:v>14.047187287986697</c:v>
                </c:pt>
                <c:pt idx="5">
                  <c:v>12.668996064148359</c:v>
                </c:pt>
                <c:pt idx="6">
                  <c:v>13.90617392425834</c:v>
                </c:pt>
                <c:pt idx="7">
                  <c:v>13.894579938512873</c:v>
                </c:pt>
                <c:pt idx="8">
                  <c:v>16.694786836875458</c:v>
                </c:pt>
                <c:pt idx="9">
                  <c:v>12.663924002440826</c:v>
                </c:pt>
                <c:pt idx="10">
                  <c:v>10.035056085975617</c:v>
                </c:pt>
                <c:pt idx="11">
                  <c:v>15.623144929104036</c:v>
                </c:pt>
                <c:pt idx="12">
                  <c:v>13.41098904261637</c:v>
                </c:pt>
                <c:pt idx="13">
                  <c:v>13.12158865051625</c:v>
                </c:pt>
                <c:pt idx="14">
                  <c:v>3.0647368130497639</c:v>
                </c:pt>
                <c:pt idx="15">
                  <c:v>4.9194410040424676</c:v>
                </c:pt>
                <c:pt idx="16">
                  <c:v>5.6641877475088762</c:v>
                </c:pt>
                <c:pt idx="17">
                  <c:v>10.377735365220042</c:v>
                </c:pt>
                <c:pt idx="18">
                  <c:v>1.7555063986753219</c:v>
                </c:pt>
                <c:pt idx="19">
                  <c:v>1.9612197144147971</c:v>
                </c:pt>
                <c:pt idx="20">
                  <c:v>2.1529771274287834</c:v>
                </c:pt>
                <c:pt idx="21">
                  <c:v>17.274377695016874</c:v>
                </c:pt>
                <c:pt idx="22">
                  <c:v>5.3635514217502944</c:v>
                </c:pt>
                <c:pt idx="23">
                  <c:v>5.6054189495521491</c:v>
                </c:pt>
                <c:pt idx="24">
                  <c:v>0.60856226637025024</c:v>
                </c:pt>
                <c:pt idx="25">
                  <c:v>0.60856226637025024</c:v>
                </c:pt>
                <c:pt idx="26">
                  <c:v>5.8379123850261561</c:v>
                </c:pt>
                <c:pt idx="27">
                  <c:v>0.37606883089624427</c:v>
                </c:pt>
                <c:pt idx="28">
                  <c:v>0.37606883089623511</c:v>
                </c:pt>
                <c:pt idx="29">
                  <c:v>13.278392226016837</c:v>
                </c:pt>
                <c:pt idx="30">
                  <c:v>7.3178238279438359</c:v>
                </c:pt>
                <c:pt idx="31">
                  <c:v>19.425111691725203</c:v>
                </c:pt>
                <c:pt idx="32">
                  <c:v>1.6811596143659882</c:v>
                </c:pt>
                <c:pt idx="33">
                  <c:v>1.6811596143659786</c:v>
                </c:pt>
                <c:pt idx="34">
                  <c:v>2.1529771274287874</c:v>
                </c:pt>
                <c:pt idx="35">
                  <c:v>10.792785774857821</c:v>
                </c:pt>
                <c:pt idx="36">
                  <c:v>1.3714533162581561</c:v>
                </c:pt>
                <c:pt idx="37">
                  <c:v>5.1101386039008743</c:v>
                </c:pt>
                <c:pt idx="38">
                  <c:v>1.1038426120214551</c:v>
                </c:pt>
                <c:pt idx="39">
                  <c:v>5.3635514217502953</c:v>
                </c:pt>
                <c:pt idx="40">
                  <c:v>0.85042979417208464</c:v>
                </c:pt>
                <c:pt idx="41">
                  <c:v>5.6054189495521358</c:v>
                </c:pt>
                <c:pt idx="42">
                  <c:v>0.60856226637024158</c:v>
                </c:pt>
                <c:pt idx="43">
                  <c:v>0.60856226637024624</c:v>
                </c:pt>
                <c:pt idx="44">
                  <c:v>5.8379123850261463</c:v>
                </c:pt>
                <c:pt idx="45">
                  <c:v>0.37606883089623511</c:v>
                </c:pt>
                <c:pt idx="46">
                  <c:v>6.0628259619167961</c:v>
                </c:pt>
                <c:pt idx="47">
                  <c:v>0.15115525400555738</c:v>
                </c:pt>
                <c:pt idx="48">
                  <c:v>6.2816553353036184</c:v>
                </c:pt>
                <c:pt idx="49">
                  <c:v>12.804031262741001</c:v>
                </c:pt>
                <c:pt idx="50">
                  <c:v>13.27839222601685</c:v>
                </c:pt>
                <c:pt idx="51">
                  <c:v>13.799415748102877</c:v>
                </c:pt>
                <c:pt idx="52">
                  <c:v>18.505228617667914</c:v>
                </c:pt>
                <c:pt idx="53">
                  <c:v>1.9612197144147994</c:v>
                </c:pt>
                <c:pt idx="54">
                  <c:v>1.6811596143659917</c:v>
                </c:pt>
                <c:pt idx="55">
                  <c:v>5.188021881703401</c:v>
                </c:pt>
                <c:pt idx="56">
                  <c:v>1.5456425529225848</c:v>
                </c:pt>
                <c:pt idx="57">
                  <c:v>5.2301937136251349</c:v>
                </c:pt>
                <c:pt idx="58">
                  <c:v>2.1871953567356752</c:v>
                </c:pt>
                <c:pt idx="59">
                  <c:v>5.8737079979927227</c:v>
                </c:pt>
                <c:pt idx="60">
                  <c:v>2.2313286692119236</c:v>
                </c:pt>
                <c:pt idx="61">
                  <c:v>11.920072064761623</c:v>
                </c:pt>
                <c:pt idx="62">
                  <c:v>3.0358920239601654</c:v>
                </c:pt>
                <c:pt idx="63">
                  <c:v>9.3356688774104075</c:v>
                </c:pt>
                <c:pt idx="64">
                  <c:v>3.1216876614880262</c:v>
                </c:pt>
                <c:pt idx="65">
                  <c:v>9.4258642912217478</c:v>
                </c:pt>
                <c:pt idx="66">
                  <c:v>9.5204594813165695</c:v>
                </c:pt>
                <c:pt idx="67">
                  <c:v>9.619454447694844</c:v>
                </c:pt>
                <c:pt idx="68">
                  <c:v>9.2160793565453734</c:v>
                </c:pt>
                <c:pt idx="69">
                  <c:v>19.468430980062564</c:v>
                </c:pt>
                <c:pt idx="70">
                  <c:v>0.58764614968910422</c:v>
                </c:pt>
                <c:pt idx="71">
                  <c:v>4.2300254784699183</c:v>
                </c:pt>
                <c:pt idx="72">
                  <c:v>7.8114725344519504</c:v>
                </c:pt>
                <c:pt idx="73">
                  <c:v>11.328155806783396</c:v>
                </c:pt>
                <c:pt idx="74">
                  <c:v>11.53002771618678</c:v>
                </c:pt>
                <c:pt idx="75">
                  <c:v>11.487182350246583</c:v>
                </c:pt>
                <c:pt idx="76">
                  <c:v>11.46115381621202</c:v>
                </c:pt>
                <c:pt idx="77">
                  <c:v>11.450169499409553</c:v>
                </c:pt>
                <c:pt idx="78">
                  <c:v>5.2361882834871736</c:v>
                </c:pt>
                <c:pt idx="79">
                  <c:v>11.452778813926011</c:v>
                </c:pt>
                <c:pt idx="80">
                  <c:v>11.467783260916741</c:v>
                </c:pt>
                <c:pt idx="81">
                  <c:v>11.49418395469273</c:v>
                </c:pt>
                <c:pt idx="82">
                  <c:v>14.247132357938408</c:v>
                </c:pt>
                <c:pt idx="83">
                  <c:v>14.247132357938408</c:v>
                </c:pt>
                <c:pt idx="84">
                  <c:v>14.247132357938408</c:v>
                </c:pt>
                <c:pt idx="85">
                  <c:v>14.247132357938408</c:v>
                </c:pt>
                <c:pt idx="86">
                  <c:v>14.247132357938408</c:v>
                </c:pt>
                <c:pt idx="87">
                  <c:v>14.247132357938408</c:v>
                </c:pt>
                <c:pt idx="88">
                  <c:v>14.247132357938408</c:v>
                </c:pt>
                <c:pt idx="89">
                  <c:v>14.247132357938408</c:v>
                </c:pt>
                <c:pt idx="90">
                  <c:v>14.247132357938408</c:v>
                </c:pt>
                <c:pt idx="91">
                  <c:v>14.247132357938401</c:v>
                </c:pt>
                <c:pt idx="92">
                  <c:v>10.503988957408222</c:v>
                </c:pt>
                <c:pt idx="93">
                  <c:v>1.8457410669436867</c:v>
                </c:pt>
                <c:pt idx="94">
                  <c:v>9.0813969193986797</c:v>
                </c:pt>
                <c:pt idx="95">
                  <c:v>5.3948842781416344</c:v>
                </c:pt>
                <c:pt idx="96">
                  <c:v>5.3527124462198836</c:v>
                </c:pt>
                <c:pt idx="97">
                  <c:v>15.576892810806454</c:v>
                </c:pt>
                <c:pt idx="98">
                  <c:v>15.95648519721987</c:v>
                </c:pt>
                <c:pt idx="99">
                  <c:v>15.868063957099277</c:v>
                </c:pt>
                <c:pt idx="100">
                  <c:v>15.792345167378382</c:v>
                </c:pt>
                <c:pt idx="101">
                  <c:v>12.149965838597559</c:v>
                </c:pt>
                <c:pt idx="102">
                  <c:v>8.5833052995377201</c:v>
                </c:pt>
                <c:pt idx="103">
                  <c:v>8.6717265396583194</c:v>
                </c:pt>
                <c:pt idx="104">
                  <c:v>15.868063957099277</c:v>
                </c:pt>
                <c:pt idx="105">
                  <c:v>15.792345167378382</c:v>
                </c:pt>
                <c:pt idx="106">
                  <c:v>8.5833052995377201</c:v>
                </c:pt>
                <c:pt idx="107">
                  <c:v>8.6717265396583194</c:v>
                </c:pt>
                <c:pt idx="108">
                  <c:v>8.7743106249775291</c:v>
                </c:pt>
                <c:pt idx="109">
                  <c:v>15.033660513624502</c:v>
                </c:pt>
                <c:pt idx="110">
                  <c:v>15.299569529707851</c:v>
                </c:pt>
                <c:pt idx="111">
                  <c:v>12.993894808780402</c:v>
                </c:pt>
                <c:pt idx="112">
                  <c:v>13.336358343526214</c:v>
                </c:pt>
                <c:pt idx="113">
                  <c:v>13.660355124231957</c:v>
                </c:pt>
                <c:pt idx="114">
                  <c:v>13.96885687715092</c:v>
                </c:pt>
                <c:pt idx="115">
                  <c:v>14.264342158423736</c:v>
                </c:pt>
                <c:pt idx="116">
                  <c:v>14.548894511575643</c:v>
                </c:pt>
                <c:pt idx="117">
                  <c:v>8.3349132956532852</c:v>
                </c:pt>
                <c:pt idx="118">
                  <c:v>8.3349132956532852</c:v>
                </c:pt>
                <c:pt idx="119">
                  <c:v>1.836379726578975</c:v>
                </c:pt>
                <c:pt idx="120">
                  <c:v>1.5408944453061646</c:v>
                </c:pt>
                <c:pt idx="121">
                  <c:v>1.2323926923872146</c:v>
                </c:pt>
                <c:pt idx="122">
                  <c:v>8.9069371286441008</c:v>
                </c:pt>
                <c:pt idx="123">
                  <c:v>12.384034583345047</c:v>
                </c:pt>
                <c:pt idx="124">
                  <c:v>13.336358343526214</c:v>
                </c:pt>
                <c:pt idx="125">
                  <c:v>13.660355124231957</c:v>
                </c:pt>
                <c:pt idx="126">
                  <c:v>13.96885687715092</c:v>
                </c:pt>
                <c:pt idx="127">
                  <c:v>4.5128061975784481</c:v>
                </c:pt>
                <c:pt idx="128">
                  <c:v>2.7242616327570621</c:v>
                </c:pt>
                <c:pt idx="129">
                  <c:v>10.746535389233985</c:v>
                </c:pt>
                <c:pt idx="130">
                  <c:v>12.427405172090701</c:v>
                </c:pt>
                <c:pt idx="131">
                  <c:v>6.2134239561683238</c:v>
                </c:pt>
                <c:pt idx="132">
                  <c:v>6.2134239561683211</c:v>
                </c:pt>
                <c:pt idx="133">
                  <c:v>6.2134239561683238</c:v>
                </c:pt>
                <c:pt idx="134">
                  <c:v>6.2134239561683238</c:v>
                </c:pt>
              </c:numCache>
            </c:numRef>
          </c:yVal>
          <c:smooth val="0"/>
          <c:extLst>
            <c:ext xmlns:c16="http://schemas.microsoft.com/office/drawing/2014/chart" uri="{C3380CC4-5D6E-409C-BE32-E72D297353CC}">
              <c16:uniqueId val="{00000000-350C-0049-A3CA-DCFE8EFBF4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619102560"/>
        <c:axId val="619104208"/>
      </c:scatterChart>
      <c:valAx>
        <c:axId val="619102560"/>
        <c:scaling>
          <c:orientation val="minMax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RPM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9104208"/>
        <c:crosses val="autoZero"/>
        <c:crossBetween val="midCat"/>
      </c:valAx>
      <c:valAx>
        <c:axId val="6191042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TORQUE</a:t>
                </a:r>
                <a:r>
                  <a:rPr lang="en-GB" baseline="0"/>
                  <a:t> (NM)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1910256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RESISTIVE</a:t>
            </a:r>
            <a:r>
              <a:rPr lang="en-GB" baseline="0"/>
              <a:t> FORCE VS RESISTIVE POWER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5826265276624615"/>
          <c:y val="0.17129403191160145"/>
          <c:w val="0.71641774743550168"/>
          <c:h val="0.60112170984567126"/>
        </c:manualLayout>
      </c:layout>
      <c:scatterChart>
        <c:scatterStyle val="smoothMarker"/>
        <c:varyColors val="0"/>
        <c:ser>
          <c:idx val="0"/>
          <c:order val="0"/>
          <c:tx>
            <c:v>RESISTIVE FORCE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'DUTY CYCLE'!$B$4:$B$139</c:f>
              <c:numCache>
                <c:formatCode>General</c:formatCode>
                <c:ptCount val="13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  <c:pt idx="91">
                  <c:v>91</c:v>
                </c:pt>
                <c:pt idx="92">
                  <c:v>92</c:v>
                </c:pt>
                <c:pt idx="93">
                  <c:v>93</c:v>
                </c:pt>
                <c:pt idx="94">
                  <c:v>94</c:v>
                </c:pt>
                <c:pt idx="95">
                  <c:v>95</c:v>
                </c:pt>
                <c:pt idx="96">
                  <c:v>96</c:v>
                </c:pt>
                <c:pt idx="97">
                  <c:v>97</c:v>
                </c:pt>
                <c:pt idx="98">
                  <c:v>98</c:v>
                </c:pt>
                <c:pt idx="99">
                  <c:v>99</c:v>
                </c:pt>
                <c:pt idx="100">
                  <c:v>100</c:v>
                </c:pt>
                <c:pt idx="101">
                  <c:v>101</c:v>
                </c:pt>
                <c:pt idx="102">
                  <c:v>102</c:v>
                </c:pt>
                <c:pt idx="103">
                  <c:v>103</c:v>
                </c:pt>
                <c:pt idx="104">
                  <c:v>104</c:v>
                </c:pt>
                <c:pt idx="105">
                  <c:v>105</c:v>
                </c:pt>
                <c:pt idx="106">
                  <c:v>106</c:v>
                </c:pt>
                <c:pt idx="107">
                  <c:v>107</c:v>
                </c:pt>
                <c:pt idx="108">
                  <c:v>108</c:v>
                </c:pt>
                <c:pt idx="109">
                  <c:v>109</c:v>
                </c:pt>
                <c:pt idx="110">
                  <c:v>110</c:v>
                </c:pt>
                <c:pt idx="111">
                  <c:v>111</c:v>
                </c:pt>
                <c:pt idx="112">
                  <c:v>112</c:v>
                </c:pt>
                <c:pt idx="113">
                  <c:v>113</c:v>
                </c:pt>
                <c:pt idx="114">
                  <c:v>114</c:v>
                </c:pt>
                <c:pt idx="115">
                  <c:v>115</c:v>
                </c:pt>
                <c:pt idx="116">
                  <c:v>116</c:v>
                </c:pt>
                <c:pt idx="117">
                  <c:v>117</c:v>
                </c:pt>
                <c:pt idx="118">
                  <c:v>118</c:v>
                </c:pt>
                <c:pt idx="119">
                  <c:v>119</c:v>
                </c:pt>
                <c:pt idx="120">
                  <c:v>120</c:v>
                </c:pt>
                <c:pt idx="121">
                  <c:v>121</c:v>
                </c:pt>
                <c:pt idx="122">
                  <c:v>122</c:v>
                </c:pt>
                <c:pt idx="123">
                  <c:v>123</c:v>
                </c:pt>
                <c:pt idx="124">
                  <c:v>124</c:v>
                </c:pt>
                <c:pt idx="125">
                  <c:v>125</c:v>
                </c:pt>
                <c:pt idx="126">
                  <c:v>126</c:v>
                </c:pt>
                <c:pt idx="127">
                  <c:v>127</c:v>
                </c:pt>
                <c:pt idx="128">
                  <c:v>128</c:v>
                </c:pt>
                <c:pt idx="129">
                  <c:v>129</c:v>
                </c:pt>
                <c:pt idx="130">
                  <c:v>130</c:v>
                </c:pt>
                <c:pt idx="131">
                  <c:v>131</c:v>
                </c:pt>
                <c:pt idx="132">
                  <c:v>132</c:v>
                </c:pt>
                <c:pt idx="133">
                  <c:v>133</c:v>
                </c:pt>
                <c:pt idx="134">
                  <c:v>134</c:v>
                </c:pt>
                <c:pt idx="135">
                  <c:v>135</c:v>
                </c:pt>
              </c:numCache>
            </c:numRef>
          </c:xVal>
          <c:yVal>
            <c:numRef>
              <c:f>'DUTY CYCLE'!$T$4:$T$139</c:f>
              <c:numCache>
                <c:formatCode>General</c:formatCode>
                <c:ptCount val="136"/>
                <c:pt idx="0">
                  <c:v>0</c:v>
                </c:pt>
                <c:pt idx="1">
                  <c:v>900.66524874631</c:v>
                </c:pt>
                <c:pt idx="2">
                  <c:v>744.21659023088512</c:v>
                </c:pt>
                <c:pt idx="3">
                  <c:v>1154.1144963447728</c:v>
                </c:pt>
                <c:pt idx="4">
                  <c:v>1204.382087392004</c:v>
                </c:pt>
                <c:pt idx="5">
                  <c:v>1339.5051508986014</c:v>
                </c:pt>
                <c:pt idx="6">
                  <c:v>1208.0842332866107</c:v>
                </c:pt>
                <c:pt idx="7">
                  <c:v>903.87318390200767</c:v>
                </c:pt>
                <c:pt idx="8">
                  <c:v>903.11959827400142</c:v>
                </c:pt>
                <c:pt idx="9">
                  <c:v>1085.1273840670547</c:v>
                </c:pt>
                <c:pt idx="10">
                  <c:v>823.12945107147607</c:v>
                </c:pt>
                <c:pt idx="11">
                  <c:v>-498.27693780951802</c:v>
                </c:pt>
                <c:pt idx="12">
                  <c:v>775.74582020598928</c:v>
                </c:pt>
                <c:pt idx="13">
                  <c:v>665.9042556314937</c:v>
                </c:pt>
                <c:pt idx="14">
                  <c:v>651.53447633568589</c:v>
                </c:pt>
                <c:pt idx="15">
                  <c:v>199.20169531323626</c:v>
                </c:pt>
                <c:pt idx="16">
                  <c:v>-319.75371713029261</c:v>
                </c:pt>
                <c:pt idx="17">
                  <c:v>368.16074942286014</c:v>
                </c:pt>
                <c:pt idx="18">
                  <c:v>674.53181280085107</c:v>
                </c:pt>
                <c:pt idx="19">
                  <c:v>114.10436591498595</c:v>
                </c:pt>
                <c:pt idx="20">
                  <c:v>127.47531544295938</c:v>
                </c:pt>
                <c:pt idx="21">
                  <c:v>139.93915951551276</c:v>
                </c:pt>
                <c:pt idx="22">
                  <c:v>857.73551704083229</c:v>
                </c:pt>
                <c:pt idx="23">
                  <c:v>266.31978489373807</c:v>
                </c:pt>
                <c:pt idx="24">
                  <c:v>278.32938504705396</c:v>
                </c:pt>
                <c:pt idx="25">
                  <c:v>-30.217324144024246</c:v>
                </c:pt>
                <c:pt idx="26">
                  <c:v>-30.217324144024246</c:v>
                </c:pt>
                <c:pt idx="27">
                  <c:v>289.87352751086161</c:v>
                </c:pt>
                <c:pt idx="28">
                  <c:v>-18.673181680216601</c:v>
                </c:pt>
                <c:pt idx="29">
                  <c:v>-18.673181680216146</c:v>
                </c:pt>
                <c:pt idx="30">
                  <c:v>-659.32034267949336</c:v>
                </c:pt>
                <c:pt idx="31">
                  <c:v>-363.3564991742528</c:v>
                </c:pt>
                <c:pt idx="32">
                  <c:v>-1262.5929783477941</c:v>
                </c:pt>
                <c:pt idx="33">
                  <c:v>-109.27197527953393</c:v>
                </c:pt>
                <c:pt idx="34">
                  <c:v>-109.27197527953331</c:v>
                </c:pt>
                <c:pt idx="35">
                  <c:v>139.93915951551301</c:v>
                </c:pt>
                <c:pt idx="36">
                  <c:v>535.90096560057691</c:v>
                </c:pt>
                <c:pt idx="37">
                  <c:v>-68.097632232354897</c:v>
                </c:pt>
                <c:pt idx="38">
                  <c:v>253.73691920789926</c:v>
                </c:pt>
                <c:pt idx="39">
                  <c:v>-54.809789983175477</c:v>
                </c:pt>
                <c:pt idx="40">
                  <c:v>266.31978489373813</c:v>
                </c:pt>
                <c:pt idx="41">
                  <c:v>-42.226924297339167</c:v>
                </c:pt>
                <c:pt idx="42">
                  <c:v>278.32938504705328</c:v>
                </c:pt>
                <c:pt idx="43">
                  <c:v>-30.21732414402382</c:v>
                </c:pt>
                <c:pt idx="44">
                  <c:v>-30.217324144024047</c:v>
                </c:pt>
                <c:pt idx="45">
                  <c:v>289.87352751086115</c:v>
                </c:pt>
                <c:pt idx="46">
                  <c:v>-18.673181680216146</c:v>
                </c:pt>
                <c:pt idx="47">
                  <c:v>301.04130249933189</c:v>
                </c:pt>
                <c:pt idx="48">
                  <c:v>-7.5054066917441276</c:v>
                </c:pt>
                <c:pt idx="49">
                  <c:v>311.90697471279816</c:v>
                </c:pt>
                <c:pt idx="50">
                  <c:v>-635.7666000623708</c:v>
                </c:pt>
                <c:pt idx="51">
                  <c:v>-659.32034267949393</c:v>
                </c:pt>
                <c:pt idx="52">
                  <c:v>-685.19105061450739</c:v>
                </c:pt>
                <c:pt idx="53">
                  <c:v>-1202.8024387288906</c:v>
                </c:pt>
                <c:pt idx="54">
                  <c:v>127.47531544295953</c:v>
                </c:pt>
                <c:pt idx="55">
                  <c:v>-109.27197527953416</c:v>
                </c:pt>
                <c:pt idx="56">
                  <c:v>337.21093105188032</c:v>
                </c:pt>
                <c:pt idx="57">
                  <c:v>100.46364032938507</c:v>
                </c:pt>
                <c:pt idx="58">
                  <c:v>339.95201484658128</c:v>
                </c:pt>
                <c:pt idx="59">
                  <c:v>142.16327522408702</c:v>
                </c:pt>
                <c:pt idx="60">
                  <c:v>381.77914201080421</c:v>
                </c:pt>
                <c:pt idx="61">
                  <c:v>145.03185128831001</c:v>
                </c:pt>
                <c:pt idx="62">
                  <c:v>591.87481923483017</c:v>
                </c:pt>
                <c:pt idx="63">
                  <c:v>150.74305198286729</c:v>
                </c:pt>
                <c:pt idx="64">
                  <c:v>463.54982580921279</c:v>
                </c:pt>
                <c:pt idx="65">
                  <c:v>155.00311661813549</c:v>
                </c:pt>
                <c:pt idx="66">
                  <c:v>468.02835529757169</c:v>
                </c:pt>
                <c:pt idx="67">
                  <c:v>472.72534963902126</c:v>
                </c:pt>
                <c:pt idx="68">
                  <c:v>477.64080883356041</c:v>
                </c:pt>
                <c:pt idx="69">
                  <c:v>-457.61177227565906</c:v>
                </c:pt>
                <c:pt idx="70">
                  <c:v>-1265.408644489115</c:v>
                </c:pt>
                <c:pt idx="71">
                  <c:v>38.195811387104783</c:v>
                </c:pt>
                <c:pt idx="72">
                  <c:v>274.94310210959998</c:v>
                </c:pt>
                <c:pt idx="73">
                  <c:v>507.72991831789761</c:v>
                </c:pt>
                <c:pt idx="74">
                  <c:v>562.48402979248226</c:v>
                </c:pt>
                <c:pt idx="75">
                  <c:v>572.50770240432291</c:v>
                </c:pt>
                <c:pt idx="76">
                  <c:v>570.38027455966494</c:v>
                </c:pt>
                <c:pt idx="77">
                  <c:v>569.08786342381313</c:v>
                </c:pt>
                <c:pt idx="78">
                  <c:v>568.54245224789429</c:v>
                </c:pt>
                <c:pt idx="79">
                  <c:v>259.99574305681705</c:v>
                </c:pt>
                <c:pt idx="80">
                  <c:v>568.67201417917829</c:v>
                </c:pt>
                <c:pt idx="81">
                  <c:v>569.41703940235743</c:v>
                </c:pt>
                <c:pt idx="82">
                  <c:v>570.7279296194165</c:v>
                </c:pt>
                <c:pt idx="83">
                  <c:v>707.42180442833808</c:v>
                </c:pt>
                <c:pt idx="84">
                  <c:v>707.42180442833819</c:v>
                </c:pt>
                <c:pt idx="85">
                  <c:v>707.42180442833819</c:v>
                </c:pt>
                <c:pt idx="86">
                  <c:v>707.42180442833808</c:v>
                </c:pt>
                <c:pt idx="87">
                  <c:v>707.42180442833819</c:v>
                </c:pt>
                <c:pt idx="88">
                  <c:v>707.42180442833808</c:v>
                </c:pt>
                <c:pt idx="89">
                  <c:v>707.42180442833819</c:v>
                </c:pt>
                <c:pt idx="90">
                  <c:v>707.42180442833819</c:v>
                </c:pt>
                <c:pt idx="91">
                  <c:v>707.42180442833819</c:v>
                </c:pt>
                <c:pt idx="92">
                  <c:v>707.42180442833785</c:v>
                </c:pt>
                <c:pt idx="93">
                  <c:v>-682.73804098207097</c:v>
                </c:pt>
                <c:pt idx="94">
                  <c:v>-119.96943687917053</c:v>
                </c:pt>
                <c:pt idx="95">
                  <c:v>590.27243528831002</c:v>
                </c:pt>
                <c:pt idx="96">
                  <c:v>350.65656850159291</c:v>
                </c:pt>
                <c:pt idx="97">
                  <c:v>347.91548470689088</c:v>
                </c:pt>
                <c:pt idx="98">
                  <c:v>1012.4665329867013</c:v>
                </c:pt>
                <c:pt idx="99">
                  <c:v>1037.1392704888506</c:v>
                </c:pt>
                <c:pt idx="100">
                  <c:v>1031.3920686871429</c:v>
                </c:pt>
                <c:pt idx="101">
                  <c:v>1026.4705004744194</c:v>
                </c:pt>
                <c:pt idx="102">
                  <c:v>789.72320975192349</c:v>
                </c:pt>
                <c:pt idx="103">
                  <c:v>557.89748724215701</c:v>
                </c:pt>
                <c:pt idx="104">
                  <c:v>563.64468904386536</c:v>
                </c:pt>
                <c:pt idx="105">
                  <c:v>1031.3920686871429</c:v>
                </c:pt>
                <c:pt idx="106">
                  <c:v>1026.4705004744194</c:v>
                </c:pt>
                <c:pt idx="107">
                  <c:v>557.89748724215701</c:v>
                </c:pt>
                <c:pt idx="108">
                  <c:v>563.64468904386536</c:v>
                </c:pt>
                <c:pt idx="109">
                  <c:v>570.3124471432659</c:v>
                </c:pt>
                <c:pt idx="110">
                  <c:v>977.15753219851831</c:v>
                </c:pt>
                <c:pt idx="111">
                  <c:v>759.67912782477276</c:v>
                </c:pt>
                <c:pt idx="112">
                  <c:v>645.19401387168512</c:v>
                </c:pt>
                <c:pt idx="113">
                  <c:v>662.19857069155637</c:v>
                </c:pt>
                <c:pt idx="114">
                  <c:v>678.28618618339374</c:v>
                </c:pt>
                <c:pt idx="115">
                  <c:v>693.60441733589937</c:v>
                </c:pt>
                <c:pt idx="116">
                  <c:v>708.27633345265781</c:v>
                </c:pt>
                <c:pt idx="117">
                  <c:v>722.40539002795458</c:v>
                </c:pt>
                <c:pt idx="118">
                  <c:v>413.85868083687842</c:v>
                </c:pt>
                <c:pt idx="119">
                  <c:v>413.85868083687842</c:v>
                </c:pt>
                <c:pt idx="120">
                  <c:v>91.18291507050327</c:v>
                </c:pt>
                <c:pt idx="121">
                  <c:v>76.510998953744888</c:v>
                </c:pt>
                <c:pt idx="122">
                  <c:v>61.192767801240223</c:v>
                </c:pt>
                <c:pt idx="123">
                  <c:v>-578.93290168322972</c:v>
                </c:pt>
                <c:pt idx="124">
                  <c:v>614.91224135160587</c:v>
                </c:pt>
                <c:pt idx="125">
                  <c:v>662.19857069155637</c:v>
                </c:pt>
                <c:pt idx="126">
                  <c:v>678.28618618339374</c:v>
                </c:pt>
                <c:pt idx="127">
                  <c:v>693.60441733589937</c:v>
                </c:pt>
                <c:pt idx="128">
                  <c:v>224.07719835265777</c:v>
                </c:pt>
                <c:pt idx="129">
                  <c:v>135.26947259011513</c:v>
                </c:pt>
                <c:pt idx="130">
                  <c:v>533.6044661765867</c:v>
                </c:pt>
                <c:pt idx="131">
                  <c:v>617.06574841385168</c:v>
                </c:pt>
                <c:pt idx="132">
                  <c:v>308.5190392227745</c:v>
                </c:pt>
                <c:pt idx="133">
                  <c:v>308.51903922277438</c:v>
                </c:pt>
                <c:pt idx="134">
                  <c:v>308.5190392227745</c:v>
                </c:pt>
                <c:pt idx="135">
                  <c:v>308.5190392227745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18D9-3243-9DEE-F6028577E4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90058560"/>
        <c:axId val="290060208"/>
      </c:scatterChart>
      <c:scatterChart>
        <c:scatterStyle val="smoothMarker"/>
        <c:varyColors val="0"/>
        <c:ser>
          <c:idx val="1"/>
          <c:order val="1"/>
          <c:tx>
            <c:v>RESISTIVE POWER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'DUTY CYCLE'!$B$4:$B$139</c:f>
              <c:numCache>
                <c:formatCode>General</c:formatCode>
                <c:ptCount val="13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  <c:pt idx="91">
                  <c:v>91</c:v>
                </c:pt>
                <c:pt idx="92">
                  <c:v>92</c:v>
                </c:pt>
                <c:pt idx="93">
                  <c:v>93</c:v>
                </c:pt>
                <c:pt idx="94">
                  <c:v>94</c:v>
                </c:pt>
                <c:pt idx="95">
                  <c:v>95</c:v>
                </c:pt>
                <c:pt idx="96">
                  <c:v>96</c:v>
                </c:pt>
                <c:pt idx="97">
                  <c:v>97</c:v>
                </c:pt>
                <c:pt idx="98">
                  <c:v>98</c:v>
                </c:pt>
                <c:pt idx="99">
                  <c:v>99</c:v>
                </c:pt>
                <c:pt idx="100">
                  <c:v>100</c:v>
                </c:pt>
                <c:pt idx="101">
                  <c:v>101</c:v>
                </c:pt>
                <c:pt idx="102">
                  <c:v>102</c:v>
                </c:pt>
                <c:pt idx="103">
                  <c:v>103</c:v>
                </c:pt>
                <c:pt idx="104">
                  <c:v>104</c:v>
                </c:pt>
                <c:pt idx="105">
                  <c:v>105</c:v>
                </c:pt>
                <c:pt idx="106">
                  <c:v>106</c:v>
                </c:pt>
                <c:pt idx="107">
                  <c:v>107</c:v>
                </c:pt>
                <c:pt idx="108">
                  <c:v>108</c:v>
                </c:pt>
                <c:pt idx="109">
                  <c:v>109</c:v>
                </c:pt>
                <c:pt idx="110">
                  <c:v>110</c:v>
                </c:pt>
                <c:pt idx="111">
                  <c:v>111</c:v>
                </c:pt>
                <c:pt idx="112">
                  <c:v>112</c:v>
                </c:pt>
                <c:pt idx="113">
                  <c:v>113</c:v>
                </c:pt>
                <c:pt idx="114">
                  <c:v>114</c:v>
                </c:pt>
                <c:pt idx="115">
                  <c:v>115</c:v>
                </c:pt>
                <c:pt idx="116">
                  <c:v>116</c:v>
                </c:pt>
                <c:pt idx="117">
                  <c:v>117</c:v>
                </c:pt>
                <c:pt idx="118">
                  <c:v>118</c:v>
                </c:pt>
                <c:pt idx="119">
                  <c:v>119</c:v>
                </c:pt>
                <c:pt idx="120">
                  <c:v>120</c:v>
                </c:pt>
                <c:pt idx="121">
                  <c:v>121</c:v>
                </c:pt>
                <c:pt idx="122">
                  <c:v>122</c:v>
                </c:pt>
                <c:pt idx="123">
                  <c:v>123</c:v>
                </c:pt>
                <c:pt idx="124">
                  <c:v>124</c:v>
                </c:pt>
                <c:pt idx="125">
                  <c:v>125</c:v>
                </c:pt>
                <c:pt idx="126">
                  <c:v>126</c:v>
                </c:pt>
                <c:pt idx="127">
                  <c:v>127</c:v>
                </c:pt>
                <c:pt idx="128">
                  <c:v>128</c:v>
                </c:pt>
                <c:pt idx="129">
                  <c:v>129</c:v>
                </c:pt>
                <c:pt idx="130">
                  <c:v>130</c:v>
                </c:pt>
                <c:pt idx="131">
                  <c:v>131</c:v>
                </c:pt>
                <c:pt idx="132">
                  <c:v>132</c:v>
                </c:pt>
                <c:pt idx="133">
                  <c:v>133</c:v>
                </c:pt>
                <c:pt idx="134">
                  <c:v>134</c:v>
                </c:pt>
                <c:pt idx="135">
                  <c:v>135</c:v>
                </c:pt>
              </c:numCache>
            </c:numRef>
          </c:xVal>
          <c:yVal>
            <c:numRef>
              <c:f>'DUTY CYCLE'!$U$4:$U$139</c:f>
              <c:numCache>
                <c:formatCode>General</c:formatCode>
                <c:ptCount val="136"/>
                <c:pt idx="0">
                  <c:v>0</c:v>
                </c:pt>
                <c:pt idx="1">
                  <c:v>1.4836390927197198</c:v>
                </c:pt>
                <c:pt idx="2">
                  <c:v>1.2259258678560596</c:v>
                </c:pt>
                <c:pt idx="3">
                  <c:v>2.5348513396219419</c:v>
                </c:pt>
                <c:pt idx="4">
                  <c:v>3.3065713554756786</c:v>
                </c:pt>
                <c:pt idx="5">
                  <c:v>4.7808085419833848</c:v>
                </c:pt>
                <c:pt idx="6">
                  <c:v>4.9751031204358114</c:v>
                </c:pt>
                <c:pt idx="7">
                  <c:v>4.368753383999195</c:v>
                </c:pt>
                <c:pt idx="8">
                  <c:v>5.0926295302806182</c:v>
                </c:pt>
                <c:pt idx="9">
                  <c:v>7.4301644546631991</c:v>
                </c:pt>
                <c:pt idx="10">
                  <c:v>6.2992743468505283</c:v>
                </c:pt>
                <c:pt idx="11">
                  <c:v>3.4153230017901088</c:v>
                </c:pt>
                <c:pt idx="12">
                  <c:v>5.3171687113178692</c:v>
                </c:pt>
                <c:pt idx="13">
                  <c:v>4.9153842095932934</c:v>
                </c:pt>
                <c:pt idx="14">
                  <c:v>5.1528358134861332</c:v>
                </c:pt>
                <c:pt idx="15">
                  <c:v>1.5244578207016943</c:v>
                </c:pt>
                <c:pt idx="16">
                  <c:v>2.0606506290757616</c:v>
                </c:pt>
                <c:pt idx="17">
                  <c:v>2.5208975039513537</c:v>
                </c:pt>
                <c:pt idx="18">
                  <c:v>4.8903925776411414</c:v>
                </c:pt>
                <c:pt idx="19">
                  <c:v>0.87322195085630872</c:v>
                </c:pt>
                <c:pt idx="20">
                  <c:v>1.0268922411468331</c:v>
                </c:pt>
                <c:pt idx="21">
                  <c:v>1.1836609972034962</c:v>
                </c:pt>
                <c:pt idx="22">
                  <c:v>8.5926008598167289</c:v>
                </c:pt>
                <c:pt idx="23">
                  <c:v>2.8083489572869693</c:v>
                </c:pt>
                <c:pt idx="24">
                  <c:v>3.0817400236360579</c:v>
                </c:pt>
                <c:pt idx="25">
                  <c:v>0.33457458042412819</c:v>
                </c:pt>
                <c:pt idx="26">
                  <c:v>0.33457458042412819</c:v>
                </c:pt>
                <c:pt idx="27">
                  <c:v>3.3623961545348235</c:v>
                </c:pt>
                <c:pt idx="28">
                  <c:v>0.21660009733775287</c:v>
                </c:pt>
                <c:pt idx="29">
                  <c:v>0.2166000973377476</c:v>
                </c:pt>
                <c:pt idx="30">
                  <c:v>6.9525499114563862</c:v>
                </c:pt>
                <c:pt idx="31">
                  <c:v>3.6400234165376766</c:v>
                </c:pt>
                <c:pt idx="32">
                  <c:v>10.170964697647516</c:v>
                </c:pt>
                <c:pt idx="33">
                  <c:v>0.88025311566733966</c:v>
                </c:pt>
                <c:pt idx="34">
                  <c:v>0.88025311566733466</c:v>
                </c:pt>
                <c:pt idx="35">
                  <c:v>1.1836609972034984</c:v>
                </c:pt>
                <c:pt idx="36">
                  <c:v>5.0859804753092632</c:v>
                </c:pt>
                <c:pt idx="37">
                  <c:v>0.64628214946469742</c:v>
                </c:pt>
                <c:pt idx="38">
                  <c:v>2.541879200333093</c:v>
                </c:pt>
                <c:pt idx="39">
                  <c:v>0.5490721081022788</c:v>
                </c:pt>
                <c:pt idx="40">
                  <c:v>2.8083489572869698</c:v>
                </c:pt>
                <c:pt idx="41">
                  <c:v>0.44528399896081688</c:v>
                </c:pt>
                <c:pt idx="42">
                  <c:v>3.0817400236360504</c:v>
                </c:pt>
                <c:pt idx="43">
                  <c:v>0.33457458042412347</c:v>
                </c:pt>
                <c:pt idx="44">
                  <c:v>0.33457458042412608</c:v>
                </c:pt>
                <c:pt idx="45">
                  <c:v>3.3623961545348178</c:v>
                </c:pt>
                <c:pt idx="46">
                  <c:v>0.2166000973377476</c:v>
                </c:pt>
                <c:pt idx="47">
                  <c:v>3.6506614878739954</c:v>
                </c:pt>
                <c:pt idx="48">
                  <c:v>9.1016411810943665E-2</c:v>
                </c:pt>
                <c:pt idx="49">
                  <c:v>3.9468804507545956</c:v>
                </c:pt>
                <c:pt idx="50">
                  <c:v>7.3745926010828802</c:v>
                </c:pt>
                <c:pt idx="51">
                  <c:v>6.9525499114563925</c:v>
                </c:pt>
                <c:pt idx="52">
                  <c:v>6.5028214707106953</c:v>
                </c:pt>
                <c:pt idx="53">
                  <c:v>9.2048492940586435</c:v>
                </c:pt>
                <c:pt idx="54">
                  <c:v>1.0268922411468342</c:v>
                </c:pt>
                <c:pt idx="55">
                  <c:v>0.88025311566734143</c:v>
                </c:pt>
                <c:pt idx="56">
                  <c:v>2.8522640002889372</c:v>
                </c:pt>
                <c:pt idx="57">
                  <c:v>0.84976137563403897</c:v>
                </c:pt>
                <c:pt idx="58">
                  <c:v>3.0123753270556439</c:v>
                </c:pt>
                <c:pt idx="59">
                  <c:v>1.2597340918591922</c:v>
                </c:pt>
                <c:pt idx="60">
                  <c:v>3.5367862633665639</c:v>
                </c:pt>
                <c:pt idx="61">
                  <c:v>1.3435691030302566</c:v>
                </c:pt>
                <c:pt idx="62">
                  <c:v>5.9292683812450386</c:v>
                </c:pt>
                <c:pt idx="63">
                  <c:v>1.5101098792644747</c:v>
                </c:pt>
                <c:pt idx="64">
                  <c:v>4.8881447936032343</c:v>
                </c:pt>
                <c:pt idx="65">
                  <c:v>1.6345118373554475</c:v>
                </c:pt>
                <c:pt idx="66">
                  <c:v>5.1821395519314057</c:v>
                </c:pt>
                <c:pt idx="67">
                  <c:v>5.4833910203056275</c:v>
                </c:pt>
                <c:pt idx="68">
                  <c:v>5.7922447563471255</c:v>
                </c:pt>
                <c:pt idx="69">
                  <c:v>5.0668042602491106</c:v>
                </c:pt>
                <c:pt idx="70">
                  <c:v>10.703328955179785</c:v>
                </c:pt>
                <c:pt idx="71">
                  <c:v>0.30769080446226965</c:v>
                </c:pt>
                <c:pt idx="72">
                  <c:v>2.2148361612764575</c:v>
                </c:pt>
                <c:pt idx="73">
                  <c:v>4.2945813273917199</c:v>
                </c:pt>
                <c:pt idx="74">
                  <c:v>5.0416972336857633</c:v>
                </c:pt>
                <c:pt idx="75">
                  <c:v>5.433397555328864</c:v>
                </c:pt>
                <c:pt idx="76">
                  <c:v>5.7139408829803244</c:v>
                </c:pt>
                <c:pt idx="77">
                  <c:v>6.0010461051123842</c:v>
                </c:pt>
                <c:pt idx="78">
                  <c:v>6.2950594667980191</c:v>
                </c:pt>
                <c:pt idx="79">
                  <c:v>2.878744862737844</c:v>
                </c:pt>
                <c:pt idx="80">
                  <c:v>6.5963270605867752</c:v>
                </c:pt>
                <c:pt idx="81">
                  <c:v>6.9051948653790749</c:v>
                </c:pt>
                <c:pt idx="82">
                  <c:v>7.2220087742144718</c:v>
                </c:pt>
                <c:pt idx="83">
                  <c:v>8.9517372700841467</c:v>
                </c:pt>
                <c:pt idx="84">
                  <c:v>8.9517372700841467</c:v>
                </c:pt>
                <c:pt idx="85">
                  <c:v>8.9517372700841467</c:v>
                </c:pt>
                <c:pt idx="86">
                  <c:v>8.9517372700841467</c:v>
                </c:pt>
                <c:pt idx="87">
                  <c:v>8.9517372700841467</c:v>
                </c:pt>
                <c:pt idx="88">
                  <c:v>8.9517372700841467</c:v>
                </c:pt>
                <c:pt idx="89">
                  <c:v>8.9517372700841467</c:v>
                </c:pt>
                <c:pt idx="90">
                  <c:v>8.9517372700841467</c:v>
                </c:pt>
                <c:pt idx="91">
                  <c:v>8.9517372700841467</c:v>
                </c:pt>
                <c:pt idx="92">
                  <c:v>8.9517372700841431</c:v>
                </c:pt>
                <c:pt idx="93">
                  <c:v>7.1498384840960965</c:v>
                </c:pt>
                <c:pt idx="94">
                  <c:v>1.1113919271316941</c:v>
                </c:pt>
                <c:pt idx="95">
                  <c:v>5.4682595538772096</c:v>
                </c:pt>
                <c:pt idx="96">
                  <c:v>3.1072302827824188</c:v>
                </c:pt>
                <c:pt idx="97">
                  <c:v>2.9428073671190313</c:v>
                </c:pt>
                <c:pt idx="98">
                  <c:v>8.9716462037006224</c:v>
                </c:pt>
                <c:pt idx="99">
                  <c:v>9.6080155289342102</c:v>
                </c:pt>
                <c:pt idx="100">
                  <c:v>9.9701986308632158</c:v>
                </c:pt>
                <c:pt idx="101">
                  <c:v>10.336065741831291</c:v>
                </c:pt>
                <c:pt idx="102">
                  <c:v>7.9521340458135503</c:v>
                </c:pt>
                <c:pt idx="103">
                  <c:v>5.3930497745092083</c:v>
                </c:pt>
                <c:pt idx="104">
                  <c:v>5.2215812082616244</c:v>
                </c:pt>
                <c:pt idx="105">
                  <c:v>9.9701986308632158</c:v>
                </c:pt>
                <c:pt idx="106">
                  <c:v>10.336065741831291</c:v>
                </c:pt>
                <c:pt idx="107">
                  <c:v>5.3930497745092083</c:v>
                </c:pt>
                <c:pt idx="108">
                  <c:v>5.2215812082616244</c:v>
                </c:pt>
                <c:pt idx="109">
                  <c:v>5.0536401299531155</c:v>
                </c:pt>
                <c:pt idx="110">
                  <c:v>9.0523471733484264</c:v>
                </c:pt>
                <c:pt idx="111">
                  <c:v>7.6102940792892682</c:v>
                </c:pt>
                <c:pt idx="112">
                  <c:v>6.8035874121305095</c:v>
                </c:pt>
                <c:pt idx="113">
                  <c:v>7.3320459445910062</c:v>
                </c:pt>
                <c:pt idx="114">
                  <c:v>7.8677997390143792</c:v>
                </c:pt>
                <c:pt idx="115">
                  <c:v>8.4111878109917146</c:v>
                </c:pt>
                <c:pt idx="116">
                  <c:v>8.9625505066390367</c:v>
                </c:pt>
                <c:pt idx="117">
                  <c:v>9.5222291907122703</c:v>
                </c:pt>
                <c:pt idx="118">
                  <c:v>5.4551879954025528</c:v>
                </c:pt>
                <c:pt idx="119">
                  <c:v>5.4551879954025528</c:v>
                </c:pt>
                <c:pt idx="120">
                  <c:v>1.1538314116443482</c:v>
                </c:pt>
                <c:pt idx="121">
                  <c:v>0.92783201162180695</c:v>
                </c:pt>
                <c:pt idx="122">
                  <c:v>0.70980723526926015</c:v>
                </c:pt>
                <c:pt idx="123">
                  <c:v>5.8295767186113476</c:v>
                </c:pt>
                <c:pt idx="124">
                  <c:v>6.484265344806456</c:v>
                </c:pt>
                <c:pt idx="125">
                  <c:v>7.3320459445910062</c:v>
                </c:pt>
                <c:pt idx="126">
                  <c:v>7.8677997390143792</c:v>
                </c:pt>
                <c:pt idx="127">
                  <c:v>8.4111878109917146</c:v>
                </c:pt>
                <c:pt idx="128">
                  <c:v>2.8354797594773884</c:v>
                </c:pt>
                <c:pt idx="129">
                  <c:v>1.7117040663852245</c:v>
                </c:pt>
                <c:pt idx="130">
                  <c:v>7.0335909646583774</c:v>
                </c:pt>
                <c:pt idx="131">
                  <c:v>8.459066371561855</c:v>
                </c:pt>
                <c:pt idx="132">
                  <c:v>4.2293435284397347</c:v>
                </c:pt>
                <c:pt idx="133">
                  <c:v>4.2293435284397329</c:v>
                </c:pt>
                <c:pt idx="134">
                  <c:v>4.2293435284397347</c:v>
                </c:pt>
                <c:pt idx="135">
                  <c:v>4.2293435284397347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18D9-3243-9DEE-F6028577E4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80147935"/>
        <c:axId val="1380731135"/>
      </c:scatterChart>
      <c:valAx>
        <c:axId val="290058560"/>
        <c:scaling>
          <c:orientation val="minMax"/>
          <c:max val="135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</a:t>
                </a:r>
                <a:r>
                  <a:rPr lang="en-GB" baseline="0"/>
                  <a:t> (S)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0.49807638973573704"/>
              <c:y val="0.79104449546459776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0060208"/>
        <c:crosses val="autoZero"/>
        <c:crossBetween val="midCat"/>
      </c:valAx>
      <c:valAx>
        <c:axId val="29006020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RESISTIVE</a:t>
                </a:r>
                <a:r>
                  <a:rPr lang="en-GB" baseline="0"/>
                  <a:t> FORCE (N)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0058560"/>
        <c:crosses val="autoZero"/>
        <c:crossBetween val="midCat"/>
      </c:valAx>
      <c:valAx>
        <c:axId val="1380731135"/>
        <c:scaling>
          <c:orientation val="minMax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RESISTIVE</a:t>
                </a:r>
                <a:r>
                  <a:rPr lang="en-GB" baseline="0"/>
                  <a:t> POWER (KW)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80147935"/>
        <c:crosses val="max"/>
        <c:crossBetween val="midCat"/>
      </c:valAx>
      <c:valAx>
        <c:axId val="1480147935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380731135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9.364640045362747E-5"/>
          <c:y val="0.90170895091822523"/>
          <c:w val="0.73842605098789238"/>
          <c:h val="9.829104908177482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RESISTIVE</a:t>
            </a:r>
            <a:r>
              <a:rPr lang="en-GB" baseline="0"/>
              <a:t> FORCE VS ACCELERATION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5822128289993773"/>
          <c:y val="0.17129403191160145"/>
          <c:w val="0.72149778519685148"/>
          <c:h val="0.60203737650955003"/>
        </c:manualLayout>
      </c:layout>
      <c:scatterChart>
        <c:scatterStyle val="smoothMarker"/>
        <c:varyColors val="0"/>
        <c:ser>
          <c:idx val="1"/>
          <c:order val="1"/>
          <c:tx>
            <c:v>RESISTIVE FORCE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'DUTY CYCLE'!$B$4:$B$139</c:f>
              <c:numCache>
                <c:formatCode>General</c:formatCode>
                <c:ptCount val="13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  <c:pt idx="91">
                  <c:v>91</c:v>
                </c:pt>
                <c:pt idx="92">
                  <c:v>92</c:v>
                </c:pt>
                <c:pt idx="93">
                  <c:v>93</c:v>
                </c:pt>
                <c:pt idx="94">
                  <c:v>94</c:v>
                </c:pt>
                <c:pt idx="95">
                  <c:v>95</c:v>
                </c:pt>
                <c:pt idx="96">
                  <c:v>96</c:v>
                </c:pt>
                <c:pt idx="97">
                  <c:v>97</c:v>
                </c:pt>
                <c:pt idx="98">
                  <c:v>98</c:v>
                </c:pt>
                <c:pt idx="99">
                  <c:v>99</c:v>
                </c:pt>
                <c:pt idx="100">
                  <c:v>100</c:v>
                </c:pt>
                <c:pt idx="101">
                  <c:v>101</c:v>
                </c:pt>
                <c:pt idx="102">
                  <c:v>102</c:v>
                </c:pt>
                <c:pt idx="103">
                  <c:v>103</c:v>
                </c:pt>
                <c:pt idx="104">
                  <c:v>104</c:v>
                </c:pt>
                <c:pt idx="105">
                  <c:v>105</c:v>
                </c:pt>
                <c:pt idx="106">
                  <c:v>106</c:v>
                </c:pt>
                <c:pt idx="107">
                  <c:v>107</c:v>
                </c:pt>
                <c:pt idx="108">
                  <c:v>108</c:v>
                </c:pt>
                <c:pt idx="109">
                  <c:v>109</c:v>
                </c:pt>
                <c:pt idx="110">
                  <c:v>110</c:v>
                </c:pt>
                <c:pt idx="111">
                  <c:v>111</c:v>
                </c:pt>
                <c:pt idx="112">
                  <c:v>112</c:v>
                </c:pt>
                <c:pt idx="113">
                  <c:v>113</c:v>
                </c:pt>
                <c:pt idx="114">
                  <c:v>114</c:v>
                </c:pt>
                <c:pt idx="115">
                  <c:v>115</c:v>
                </c:pt>
                <c:pt idx="116">
                  <c:v>116</c:v>
                </c:pt>
                <c:pt idx="117">
                  <c:v>117</c:v>
                </c:pt>
                <c:pt idx="118">
                  <c:v>118</c:v>
                </c:pt>
                <c:pt idx="119">
                  <c:v>119</c:v>
                </c:pt>
                <c:pt idx="120">
                  <c:v>120</c:v>
                </c:pt>
                <c:pt idx="121">
                  <c:v>121</c:v>
                </c:pt>
                <c:pt idx="122">
                  <c:v>122</c:v>
                </c:pt>
                <c:pt idx="123">
                  <c:v>123</c:v>
                </c:pt>
                <c:pt idx="124">
                  <c:v>124</c:v>
                </c:pt>
                <c:pt idx="125">
                  <c:v>125</c:v>
                </c:pt>
                <c:pt idx="126">
                  <c:v>126</c:v>
                </c:pt>
                <c:pt idx="127">
                  <c:v>127</c:v>
                </c:pt>
                <c:pt idx="128">
                  <c:v>128</c:v>
                </c:pt>
                <c:pt idx="129">
                  <c:v>129</c:v>
                </c:pt>
                <c:pt idx="130">
                  <c:v>130</c:v>
                </c:pt>
                <c:pt idx="131">
                  <c:v>131</c:v>
                </c:pt>
                <c:pt idx="132">
                  <c:v>132</c:v>
                </c:pt>
                <c:pt idx="133">
                  <c:v>133</c:v>
                </c:pt>
                <c:pt idx="134">
                  <c:v>134</c:v>
                </c:pt>
                <c:pt idx="135">
                  <c:v>135</c:v>
                </c:pt>
              </c:numCache>
            </c:numRef>
          </c:xVal>
          <c:yVal>
            <c:numRef>
              <c:f>'DUTY CYCLE'!$T$4:$T$139</c:f>
              <c:numCache>
                <c:formatCode>General</c:formatCode>
                <c:ptCount val="136"/>
                <c:pt idx="0">
                  <c:v>0</c:v>
                </c:pt>
                <c:pt idx="1">
                  <c:v>900.66524874631</c:v>
                </c:pt>
                <c:pt idx="2">
                  <c:v>744.21659023088512</c:v>
                </c:pt>
                <c:pt idx="3">
                  <c:v>1154.1144963447728</c:v>
                </c:pt>
                <c:pt idx="4">
                  <c:v>1204.382087392004</c:v>
                </c:pt>
                <c:pt idx="5">
                  <c:v>1339.5051508986014</c:v>
                </c:pt>
                <c:pt idx="6">
                  <c:v>1208.0842332866107</c:v>
                </c:pt>
                <c:pt idx="7">
                  <c:v>903.87318390200767</c:v>
                </c:pt>
                <c:pt idx="8">
                  <c:v>903.11959827400142</c:v>
                </c:pt>
                <c:pt idx="9">
                  <c:v>1085.1273840670547</c:v>
                </c:pt>
                <c:pt idx="10">
                  <c:v>823.12945107147607</c:v>
                </c:pt>
                <c:pt idx="11">
                  <c:v>-498.27693780951802</c:v>
                </c:pt>
                <c:pt idx="12">
                  <c:v>775.74582020598928</c:v>
                </c:pt>
                <c:pt idx="13">
                  <c:v>665.9042556314937</c:v>
                </c:pt>
                <c:pt idx="14">
                  <c:v>651.53447633568589</c:v>
                </c:pt>
                <c:pt idx="15">
                  <c:v>199.20169531323626</c:v>
                </c:pt>
                <c:pt idx="16">
                  <c:v>-319.75371713029261</c:v>
                </c:pt>
                <c:pt idx="17">
                  <c:v>368.16074942286014</c:v>
                </c:pt>
                <c:pt idx="18">
                  <c:v>674.53181280085107</c:v>
                </c:pt>
                <c:pt idx="19">
                  <c:v>114.10436591498595</c:v>
                </c:pt>
                <c:pt idx="20">
                  <c:v>127.47531544295938</c:v>
                </c:pt>
                <c:pt idx="21">
                  <c:v>139.93915951551276</c:v>
                </c:pt>
                <c:pt idx="22">
                  <c:v>857.73551704083229</c:v>
                </c:pt>
                <c:pt idx="23">
                  <c:v>266.31978489373807</c:v>
                </c:pt>
                <c:pt idx="24">
                  <c:v>278.32938504705396</c:v>
                </c:pt>
                <c:pt idx="25">
                  <c:v>-30.217324144024246</c:v>
                </c:pt>
                <c:pt idx="26">
                  <c:v>-30.217324144024246</c:v>
                </c:pt>
                <c:pt idx="27">
                  <c:v>289.87352751086161</c:v>
                </c:pt>
                <c:pt idx="28">
                  <c:v>-18.673181680216601</c:v>
                </c:pt>
                <c:pt idx="29">
                  <c:v>-18.673181680216146</c:v>
                </c:pt>
                <c:pt idx="30">
                  <c:v>-659.32034267949336</c:v>
                </c:pt>
                <c:pt idx="31">
                  <c:v>-363.3564991742528</c:v>
                </c:pt>
                <c:pt idx="32">
                  <c:v>-1262.5929783477941</c:v>
                </c:pt>
                <c:pt idx="33">
                  <c:v>-109.27197527953393</c:v>
                </c:pt>
                <c:pt idx="34">
                  <c:v>-109.27197527953331</c:v>
                </c:pt>
                <c:pt idx="35">
                  <c:v>139.93915951551301</c:v>
                </c:pt>
                <c:pt idx="36">
                  <c:v>535.90096560057691</c:v>
                </c:pt>
                <c:pt idx="37">
                  <c:v>-68.097632232354897</c:v>
                </c:pt>
                <c:pt idx="38">
                  <c:v>253.73691920789926</c:v>
                </c:pt>
                <c:pt idx="39">
                  <c:v>-54.809789983175477</c:v>
                </c:pt>
                <c:pt idx="40">
                  <c:v>266.31978489373813</c:v>
                </c:pt>
                <c:pt idx="41">
                  <c:v>-42.226924297339167</c:v>
                </c:pt>
                <c:pt idx="42">
                  <c:v>278.32938504705328</c:v>
                </c:pt>
                <c:pt idx="43">
                  <c:v>-30.21732414402382</c:v>
                </c:pt>
                <c:pt idx="44">
                  <c:v>-30.217324144024047</c:v>
                </c:pt>
                <c:pt idx="45">
                  <c:v>289.87352751086115</c:v>
                </c:pt>
                <c:pt idx="46">
                  <c:v>-18.673181680216146</c:v>
                </c:pt>
                <c:pt idx="47">
                  <c:v>301.04130249933189</c:v>
                </c:pt>
                <c:pt idx="48">
                  <c:v>-7.5054066917441276</c:v>
                </c:pt>
                <c:pt idx="49">
                  <c:v>311.90697471279816</c:v>
                </c:pt>
                <c:pt idx="50">
                  <c:v>-635.7666000623708</c:v>
                </c:pt>
                <c:pt idx="51">
                  <c:v>-659.32034267949393</c:v>
                </c:pt>
                <c:pt idx="52">
                  <c:v>-685.19105061450739</c:v>
                </c:pt>
                <c:pt idx="53">
                  <c:v>-1202.8024387288906</c:v>
                </c:pt>
                <c:pt idx="54">
                  <c:v>127.47531544295953</c:v>
                </c:pt>
                <c:pt idx="55">
                  <c:v>-109.27197527953416</c:v>
                </c:pt>
                <c:pt idx="56">
                  <c:v>337.21093105188032</c:v>
                </c:pt>
                <c:pt idx="57">
                  <c:v>100.46364032938507</c:v>
                </c:pt>
                <c:pt idx="58">
                  <c:v>339.95201484658128</c:v>
                </c:pt>
                <c:pt idx="59">
                  <c:v>142.16327522408702</c:v>
                </c:pt>
                <c:pt idx="60">
                  <c:v>381.77914201080421</c:v>
                </c:pt>
                <c:pt idx="61">
                  <c:v>145.03185128831001</c:v>
                </c:pt>
                <c:pt idx="62">
                  <c:v>591.87481923483017</c:v>
                </c:pt>
                <c:pt idx="63">
                  <c:v>150.74305198286729</c:v>
                </c:pt>
                <c:pt idx="64">
                  <c:v>463.54982580921279</c:v>
                </c:pt>
                <c:pt idx="65">
                  <c:v>155.00311661813549</c:v>
                </c:pt>
                <c:pt idx="66">
                  <c:v>468.02835529757169</c:v>
                </c:pt>
                <c:pt idx="67">
                  <c:v>472.72534963902126</c:v>
                </c:pt>
                <c:pt idx="68">
                  <c:v>477.64080883356041</c:v>
                </c:pt>
                <c:pt idx="69">
                  <c:v>-457.61177227565906</c:v>
                </c:pt>
                <c:pt idx="70">
                  <c:v>-1265.408644489115</c:v>
                </c:pt>
                <c:pt idx="71">
                  <c:v>38.195811387104783</c:v>
                </c:pt>
                <c:pt idx="72">
                  <c:v>274.94310210959998</c:v>
                </c:pt>
                <c:pt idx="73">
                  <c:v>507.72991831789761</c:v>
                </c:pt>
                <c:pt idx="74">
                  <c:v>562.48402979248226</c:v>
                </c:pt>
                <c:pt idx="75">
                  <c:v>572.50770240432291</c:v>
                </c:pt>
                <c:pt idx="76">
                  <c:v>570.38027455966494</c:v>
                </c:pt>
                <c:pt idx="77">
                  <c:v>569.08786342381313</c:v>
                </c:pt>
                <c:pt idx="78">
                  <c:v>568.54245224789429</c:v>
                </c:pt>
                <c:pt idx="79">
                  <c:v>259.99574305681705</c:v>
                </c:pt>
                <c:pt idx="80">
                  <c:v>568.67201417917829</c:v>
                </c:pt>
                <c:pt idx="81">
                  <c:v>569.41703940235743</c:v>
                </c:pt>
                <c:pt idx="82">
                  <c:v>570.7279296194165</c:v>
                </c:pt>
                <c:pt idx="83">
                  <c:v>707.42180442833808</c:v>
                </c:pt>
                <c:pt idx="84">
                  <c:v>707.42180442833819</c:v>
                </c:pt>
                <c:pt idx="85">
                  <c:v>707.42180442833819</c:v>
                </c:pt>
                <c:pt idx="86">
                  <c:v>707.42180442833808</c:v>
                </c:pt>
                <c:pt idx="87">
                  <c:v>707.42180442833819</c:v>
                </c:pt>
                <c:pt idx="88">
                  <c:v>707.42180442833808</c:v>
                </c:pt>
                <c:pt idx="89">
                  <c:v>707.42180442833819</c:v>
                </c:pt>
                <c:pt idx="90">
                  <c:v>707.42180442833819</c:v>
                </c:pt>
                <c:pt idx="91">
                  <c:v>707.42180442833819</c:v>
                </c:pt>
                <c:pt idx="92">
                  <c:v>707.42180442833785</c:v>
                </c:pt>
                <c:pt idx="93">
                  <c:v>-682.73804098207097</c:v>
                </c:pt>
                <c:pt idx="94">
                  <c:v>-119.96943687917053</c:v>
                </c:pt>
                <c:pt idx="95">
                  <c:v>590.27243528831002</c:v>
                </c:pt>
                <c:pt idx="96">
                  <c:v>350.65656850159291</c:v>
                </c:pt>
                <c:pt idx="97">
                  <c:v>347.91548470689088</c:v>
                </c:pt>
                <c:pt idx="98">
                  <c:v>1012.4665329867013</c:v>
                </c:pt>
                <c:pt idx="99">
                  <c:v>1037.1392704888506</c:v>
                </c:pt>
                <c:pt idx="100">
                  <c:v>1031.3920686871429</c:v>
                </c:pt>
                <c:pt idx="101">
                  <c:v>1026.4705004744194</c:v>
                </c:pt>
                <c:pt idx="102">
                  <c:v>789.72320975192349</c:v>
                </c:pt>
                <c:pt idx="103">
                  <c:v>557.89748724215701</c:v>
                </c:pt>
                <c:pt idx="104">
                  <c:v>563.64468904386536</c:v>
                </c:pt>
                <c:pt idx="105">
                  <c:v>1031.3920686871429</c:v>
                </c:pt>
                <c:pt idx="106">
                  <c:v>1026.4705004744194</c:v>
                </c:pt>
                <c:pt idx="107">
                  <c:v>557.89748724215701</c:v>
                </c:pt>
                <c:pt idx="108">
                  <c:v>563.64468904386536</c:v>
                </c:pt>
                <c:pt idx="109">
                  <c:v>570.3124471432659</c:v>
                </c:pt>
                <c:pt idx="110">
                  <c:v>977.15753219851831</c:v>
                </c:pt>
                <c:pt idx="111">
                  <c:v>759.67912782477276</c:v>
                </c:pt>
                <c:pt idx="112">
                  <c:v>645.19401387168512</c:v>
                </c:pt>
                <c:pt idx="113">
                  <c:v>662.19857069155637</c:v>
                </c:pt>
                <c:pt idx="114">
                  <c:v>678.28618618339374</c:v>
                </c:pt>
                <c:pt idx="115">
                  <c:v>693.60441733589937</c:v>
                </c:pt>
                <c:pt idx="116">
                  <c:v>708.27633345265781</c:v>
                </c:pt>
                <c:pt idx="117">
                  <c:v>722.40539002795458</c:v>
                </c:pt>
                <c:pt idx="118">
                  <c:v>413.85868083687842</c:v>
                </c:pt>
                <c:pt idx="119">
                  <c:v>413.85868083687842</c:v>
                </c:pt>
                <c:pt idx="120">
                  <c:v>91.18291507050327</c:v>
                </c:pt>
                <c:pt idx="121">
                  <c:v>76.510998953744888</c:v>
                </c:pt>
                <c:pt idx="122">
                  <c:v>61.192767801240223</c:v>
                </c:pt>
                <c:pt idx="123">
                  <c:v>-578.93290168322972</c:v>
                </c:pt>
                <c:pt idx="124">
                  <c:v>614.91224135160587</c:v>
                </c:pt>
                <c:pt idx="125">
                  <c:v>662.19857069155637</c:v>
                </c:pt>
                <c:pt idx="126">
                  <c:v>678.28618618339374</c:v>
                </c:pt>
                <c:pt idx="127">
                  <c:v>693.60441733589937</c:v>
                </c:pt>
                <c:pt idx="128">
                  <c:v>224.07719835265777</c:v>
                </c:pt>
                <c:pt idx="129">
                  <c:v>135.26947259011513</c:v>
                </c:pt>
                <c:pt idx="130">
                  <c:v>533.6044661765867</c:v>
                </c:pt>
                <c:pt idx="131">
                  <c:v>617.06574841385168</c:v>
                </c:pt>
                <c:pt idx="132">
                  <c:v>308.5190392227745</c:v>
                </c:pt>
                <c:pt idx="133">
                  <c:v>308.51903922277438</c:v>
                </c:pt>
                <c:pt idx="134">
                  <c:v>308.5190392227745</c:v>
                </c:pt>
                <c:pt idx="135">
                  <c:v>308.5190392227745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8D5F-B74C-93AE-0A8ECF5325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292008768"/>
        <c:axId val="292010416"/>
      </c:scatterChart>
      <c:scatterChart>
        <c:scatterStyle val="smoothMarker"/>
        <c:varyColors val="0"/>
        <c:ser>
          <c:idx val="0"/>
          <c:order val="0"/>
          <c:tx>
            <c:v>ACCELERATION</c:v>
          </c:tx>
          <c:spPr>
            <a:ln w="19050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xVal>
            <c:numRef>
              <c:f>'DUTY CYCLE'!$B$4:$B$139</c:f>
              <c:numCache>
                <c:formatCode>General</c:formatCode>
                <c:ptCount val="13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  <c:pt idx="91">
                  <c:v>91</c:v>
                </c:pt>
                <c:pt idx="92">
                  <c:v>92</c:v>
                </c:pt>
                <c:pt idx="93">
                  <c:v>93</c:v>
                </c:pt>
                <c:pt idx="94">
                  <c:v>94</c:v>
                </c:pt>
                <c:pt idx="95">
                  <c:v>95</c:v>
                </c:pt>
                <c:pt idx="96">
                  <c:v>96</c:v>
                </c:pt>
                <c:pt idx="97">
                  <c:v>97</c:v>
                </c:pt>
                <c:pt idx="98">
                  <c:v>98</c:v>
                </c:pt>
                <c:pt idx="99">
                  <c:v>99</c:v>
                </c:pt>
                <c:pt idx="100">
                  <c:v>100</c:v>
                </c:pt>
                <c:pt idx="101">
                  <c:v>101</c:v>
                </c:pt>
                <c:pt idx="102">
                  <c:v>102</c:v>
                </c:pt>
                <c:pt idx="103">
                  <c:v>103</c:v>
                </c:pt>
                <c:pt idx="104">
                  <c:v>104</c:v>
                </c:pt>
                <c:pt idx="105">
                  <c:v>105</c:v>
                </c:pt>
                <c:pt idx="106">
                  <c:v>106</c:v>
                </c:pt>
                <c:pt idx="107">
                  <c:v>107</c:v>
                </c:pt>
                <c:pt idx="108">
                  <c:v>108</c:v>
                </c:pt>
                <c:pt idx="109">
                  <c:v>109</c:v>
                </c:pt>
                <c:pt idx="110">
                  <c:v>110</c:v>
                </c:pt>
                <c:pt idx="111">
                  <c:v>111</c:v>
                </c:pt>
                <c:pt idx="112">
                  <c:v>112</c:v>
                </c:pt>
                <c:pt idx="113">
                  <c:v>113</c:v>
                </c:pt>
                <c:pt idx="114">
                  <c:v>114</c:v>
                </c:pt>
                <c:pt idx="115">
                  <c:v>115</c:v>
                </c:pt>
                <c:pt idx="116">
                  <c:v>116</c:v>
                </c:pt>
                <c:pt idx="117">
                  <c:v>117</c:v>
                </c:pt>
                <c:pt idx="118">
                  <c:v>118</c:v>
                </c:pt>
                <c:pt idx="119">
                  <c:v>119</c:v>
                </c:pt>
                <c:pt idx="120">
                  <c:v>120</c:v>
                </c:pt>
                <c:pt idx="121">
                  <c:v>121</c:v>
                </c:pt>
                <c:pt idx="122">
                  <c:v>122</c:v>
                </c:pt>
                <c:pt idx="123">
                  <c:v>123</c:v>
                </c:pt>
                <c:pt idx="124">
                  <c:v>124</c:v>
                </c:pt>
                <c:pt idx="125">
                  <c:v>125</c:v>
                </c:pt>
                <c:pt idx="126">
                  <c:v>126</c:v>
                </c:pt>
                <c:pt idx="127">
                  <c:v>127</c:v>
                </c:pt>
                <c:pt idx="128">
                  <c:v>128</c:v>
                </c:pt>
                <c:pt idx="129">
                  <c:v>129</c:v>
                </c:pt>
                <c:pt idx="130">
                  <c:v>130</c:v>
                </c:pt>
                <c:pt idx="131">
                  <c:v>131</c:v>
                </c:pt>
                <c:pt idx="132">
                  <c:v>132</c:v>
                </c:pt>
                <c:pt idx="133">
                  <c:v>133</c:v>
                </c:pt>
                <c:pt idx="134">
                  <c:v>134</c:v>
                </c:pt>
                <c:pt idx="135">
                  <c:v>135</c:v>
                </c:pt>
              </c:numCache>
            </c:numRef>
          </c:xVal>
          <c:yVal>
            <c:numRef>
              <c:f>'DUTY CYCLE'!$N$4:$N$139</c:f>
              <c:numCache>
                <c:formatCode>General</c:formatCode>
                <c:ptCount val="136"/>
                <c:pt idx="0">
                  <c:v>0</c:v>
                </c:pt>
                <c:pt idx="1">
                  <c:v>0.82363513790772214</c:v>
                </c:pt>
                <c:pt idx="2">
                  <c:v>0</c:v>
                </c:pt>
                <c:pt idx="3">
                  <c:v>0.54909009193848157</c:v>
                </c:pt>
                <c:pt idx="4">
                  <c:v>0.54909009193848135</c:v>
                </c:pt>
                <c:pt idx="5">
                  <c:v>0.82363513790772158</c:v>
                </c:pt>
                <c:pt idx="6">
                  <c:v>0.54909009193848135</c:v>
                </c:pt>
                <c:pt idx="7">
                  <c:v>0.71519414796375802</c:v>
                </c:pt>
                <c:pt idx="8">
                  <c:v>0.80556163958372995</c:v>
                </c:pt>
                <c:pt idx="9">
                  <c:v>1.2083424593755927</c:v>
                </c:pt>
                <c:pt idx="10">
                  <c:v>0.80556163958372728</c:v>
                </c:pt>
                <c:pt idx="11">
                  <c:v>-0.79856891701789756</c:v>
                </c:pt>
                <c:pt idx="12">
                  <c:v>0</c:v>
                </c:pt>
                <c:pt idx="13">
                  <c:v>0.52725128146365652</c:v>
                </c:pt>
                <c:pt idx="14">
                  <c:v>0.52725128146365652</c:v>
                </c:pt>
                <c:pt idx="15">
                  <c:v>-0.25593364590941547</c:v>
                </c:pt>
                <c:pt idx="16">
                  <c:v>-1.2083424593755918</c:v>
                </c:pt>
                <c:pt idx="17">
                  <c:v>0.40278081979186453</c:v>
                </c:pt>
                <c:pt idx="18">
                  <c:v>0.40278081979186275</c:v>
                </c:pt>
                <c:pt idx="19">
                  <c:v>0.40278081979186453</c:v>
                </c:pt>
                <c:pt idx="20">
                  <c:v>0.40278081979186364</c:v>
                </c:pt>
                <c:pt idx="21">
                  <c:v>0.40278081979186631</c:v>
                </c:pt>
                <c:pt idx="22">
                  <c:v>1.5593771321803054</c:v>
                </c:pt>
                <c:pt idx="23">
                  <c:v>0.52725128146365563</c:v>
                </c:pt>
                <c:pt idx="24">
                  <c:v>0.52725128146365563</c:v>
                </c:pt>
                <c:pt idx="25">
                  <c:v>0</c:v>
                </c:pt>
                <c:pt idx="26">
                  <c:v>0</c:v>
                </c:pt>
                <c:pt idx="27">
                  <c:v>0.52725128146365563</c:v>
                </c:pt>
                <c:pt idx="28">
                  <c:v>0</c:v>
                </c:pt>
                <c:pt idx="29">
                  <c:v>0</c:v>
                </c:pt>
                <c:pt idx="30">
                  <c:v>-1.0545025629273113</c:v>
                </c:pt>
                <c:pt idx="31">
                  <c:v>-0.52725128146365563</c:v>
                </c:pt>
                <c:pt idx="32">
                  <c:v>-1.9621579519721717</c:v>
                </c:pt>
                <c:pt idx="33">
                  <c:v>0</c:v>
                </c:pt>
                <c:pt idx="34">
                  <c:v>0</c:v>
                </c:pt>
                <c:pt idx="35">
                  <c:v>0.40278081979186631</c:v>
                </c:pt>
                <c:pt idx="36">
                  <c:v>1.0321258507166533</c:v>
                </c:pt>
                <c:pt idx="37">
                  <c:v>0</c:v>
                </c:pt>
                <c:pt idx="38">
                  <c:v>0.52725128146365208</c:v>
                </c:pt>
                <c:pt idx="39">
                  <c:v>0</c:v>
                </c:pt>
                <c:pt idx="40">
                  <c:v>0.52725128146365563</c:v>
                </c:pt>
                <c:pt idx="41">
                  <c:v>0</c:v>
                </c:pt>
                <c:pt idx="42">
                  <c:v>0.52725128146365563</c:v>
                </c:pt>
                <c:pt idx="43">
                  <c:v>0</c:v>
                </c:pt>
                <c:pt idx="44">
                  <c:v>0</c:v>
                </c:pt>
                <c:pt idx="45">
                  <c:v>0.52725128146365563</c:v>
                </c:pt>
                <c:pt idx="46">
                  <c:v>0</c:v>
                </c:pt>
                <c:pt idx="47">
                  <c:v>0.52725128146365385</c:v>
                </c:pt>
                <c:pt idx="48">
                  <c:v>0</c:v>
                </c:pt>
                <c:pt idx="49">
                  <c:v>0.52725128146365741</c:v>
                </c:pt>
                <c:pt idx="50">
                  <c:v>-1.0545025629273113</c:v>
                </c:pt>
                <c:pt idx="51">
                  <c:v>-1.0545025629273113</c:v>
                </c:pt>
                <c:pt idx="52">
                  <c:v>-1.0545025629273077</c:v>
                </c:pt>
                <c:pt idx="53">
                  <c:v>-1.8376874903003833</c:v>
                </c:pt>
                <c:pt idx="54">
                  <c:v>0.40278081979186364</c:v>
                </c:pt>
                <c:pt idx="55">
                  <c:v>0</c:v>
                </c:pt>
                <c:pt idx="56">
                  <c:v>0.40278081979186631</c:v>
                </c:pt>
                <c:pt idx="57">
                  <c:v>0</c:v>
                </c:pt>
                <c:pt idx="58">
                  <c:v>0.40278081979186453</c:v>
                </c:pt>
                <c:pt idx="59">
                  <c:v>0</c:v>
                </c:pt>
                <c:pt idx="60">
                  <c:v>0.40278081979186453</c:v>
                </c:pt>
                <c:pt idx="61">
                  <c:v>0</c:v>
                </c:pt>
                <c:pt idx="62">
                  <c:v>0.75381549259657632</c:v>
                </c:pt>
                <c:pt idx="63">
                  <c:v>0</c:v>
                </c:pt>
                <c:pt idx="64">
                  <c:v>0.52725128146365563</c:v>
                </c:pt>
                <c:pt idx="65">
                  <c:v>0</c:v>
                </c:pt>
                <c:pt idx="66">
                  <c:v>0.52725128146365563</c:v>
                </c:pt>
                <c:pt idx="67">
                  <c:v>0.52725128146365563</c:v>
                </c:pt>
                <c:pt idx="68">
                  <c:v>0.52725128146365385</c:v>
                </c:pt>
                <c:pt idx="69">
                  <c:v>-1.0545025629273095</c:v>
                </c:pt>
                <c:pt idx="70">
                  <c:v>-2.6138796951076166</c:v>
                </c:pt>
                <c:pt idx="71">
                  <c:v>-0.40278081979186631</c:v>
                </c:pt>
                <c:pt idx="72">
                  <c:v>0</c:v>
                </c:pt>
                <c:pt idx="73">
                  <c:v>0.40278081979186631</c:v>
                </c:pt>
                <c:pt idx="74">
                  <c:v>0.5048745692529959</c:v>
                </c:pt>
                <c:pt idx="75">
                  <c:v>0.52725128146365741</c:v>
                </c:pt>
                <c:pt idx="76">
                  <c:v>0.52725128146365208</c:v>
                </c:pt>
                <c:pt idx="77">
                  <c:v>0.52725128146365563</c:v>
                </c:pt>
                <c:pt idx="78">
                  <c:v>0.52725128146365563</c:v>
                </c:pt>
                <c:pt idx="79">
                  <c:v>0</c:v>
                </c:pt>
                <c:pt idx="80">
                  <c:v>0.52725128146365563</c:v>
                </c:pt>
                <c:pt idx="81">
                  <c:v>0.52725128146365385</c:v>
                </c:pt>
                <c:pt idx="82">
                  <c:v>0.52725128146365741</c:v>
                </c:pt>
                <c:pt idx="83">
                  <c:v>0</c:v>
                </c:pt>
                <c:pt idx="84">
                  <c:v>0</c:v>
                </c:pt>
                <c:pt idx="85">
                  <c:v>0</c:v>
                </c:pt>
                <c:pt idx="86">
                  <c:v>0</c:v>
                </c:pt>
                <c:pt idx="87">
                  <c:v>0</c:v>
                </c:pt>
                <c:pt idx="88">
                  <c:v>0</c:v>
                </c:pt>
                <c:pt idx="89">
                  <c:v>0</c:v>
                </c:pt>
                <c:pt idx="90">
                  <c:v>0</c:v>
                </c:pt>
                <c:pt idx="91">
                  <c:v>0</c:v>
                </c:pt>
                <c:pt idx="92">
                  <c:v>0</c:v>
                </c:pt>
                <c:pt idx="93">
                  <c:v>-2.1817294405392644</c:v>
                </c:pt>
                <c:pt idx="94">
                  <c:v>-1.20834245937559</c:v>
                </c:pt>
                <c:pt idx="95">
                  <c:v>0</c:v>
                </c:pt>
                <c:pt idx="96">
                  <c:v>-0.40278081979186453</c:v>
                </c:pt>
                <c:pt idx="97">
                  <c:v>-0.40278081979186453</c:v>
                </c:pt>
                <c:pt idx="98">
                  <c:v>0.40278081979186453</c:v>
                </c:pt>
                <c:pt idx="99">
                  <c:v>0.40278081979186453</c:v>
                </c:pt>
                <c:pt idx="100">
                  <c:v>0.4027808197918592</c:v>
                </c:pt>
                <c:pt idx="101">
                  <c:v>0.40278081979186631</c:v>
                </c:pt>
                <c:pt idx="102">
                  <c:v>0</c:v>
                </c:pt>
                <c:pt idx="103">
                  <c:v>-0.40278081979186631</c:v>
                </c:pt>
                <c:pt idx="104">
                  <c:v>-0.4027808197918592</c:v>
                </c:pt>
                <c:pt idx="105">
                  <c:v>0.4027808197918592</c:v>
                </c:pt>
                <c:pt idx="106">
                  <c:v>0.40278081979186631</c:v>
                </c:pt>
                <c:pt idx="107">
                  <c:v>-0.40278081979186631</c:v>
                </c:pt>
                <c:pt idx="108">
                  <c:v>-0.4027808197918592</c:v>
                </c:pt>
                <c:pt idx="109">
                  <c:v>-0.40278081979186453</c:v>
                </c:pt>
                <c:pt idx="110">
                  <c:v>0.40278081979186453</c:v>
                </c:pt>
                <c:pt idx="111">
                  <c:v>0.75381549259657632</c:v>
                </c:pt>
                <c:pt idx="112">
                  <c:v>0.52725128146365563</c:v>
                </c:pt>
                <c:pt idx="113">
                  <c:v>0.52725128146365563</c:v>
                </c:pt>
                <c:pt idx="114">
                  <c:v>0.52725128146365563</c:v>
                </c:pt>
                <c:pt idx="115">
                  <c:v>0.52725128146365385</c:v>
                </c:pt>
                <c:pt idx="116">
                  <c:v>0.52725128146365741</c:v>
                </c:pt>
                <c:pt idx="117">
                  <c:v>0.52725128146365385</c:v>
                </c:pt>
                <c:pt idx="118">
                  <c:v>0</c:v>
                </c:pt>
                <c:pt idx="119">
                  <c:v>0</c:v>
                </c:pt>
                <c:pt idx="120">
                  <c:v>-0.52725128146365385</c:v>
                </c:pt>
                <c:pt idx="121">
                  <c:v>-0.52725128146365741</c:v>
                </c:pt>
                <c:pt idx="122">
                  <c:v>-0.52725128146365385</c:v>
                </c:pt>
                <c:pt idx="123">
                  <c:v>-1.5300076974038177</c:v>
                </c:pt>
                <c:pt idx="124">
                  <c:v>0.47550513447650644</c:v>
                </c:pt>
                <c:pt idx="125">
                  <c:v>0.52725128146365563</c:v>
                </c:pt>
                <c:pt idx="126">
                  <c:v>0.52725128146365563</c:v>
                </c:pt>
                <c:pt idx="127">
                  <c:v>0.52725128146365385</c:v>
                </c:pt>
                <c:pt idx="128">
                  <c:v>0.52725128146365741</c:v>
                </c:pt>
                <c:pt idx="129">
                  <c:v>0</c:v>
                </c:pt>
                <c:pt idx="130">
                  <c:v>0.52725128146365385</c:v>
                </c:pt>
                <c:pt idx="131">
                  <c:v>0.52725128146365563</c:v>
                </c:pt>
                <c:pt idx="132">
                  <c:v>0</c:v>
                </c:pt>
                <c:pt idx="133">
                  <c:v>0</c:v>
                </c:pt>
                <c:pt idx="134">
                  <c:v>0</c:v>
                </c:pt>
                <c:pt idx="135">
                  <c:v>0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1-8D5F-B74C-93AE-0A8ECF5325D8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823794719"/>
        <c:axId val="1279908879"/>
      </c:scatterChart>
      <c:valAx>
        <c:axId val="292008768"/>
        <c:scaling>
          <c:orientation val="minMax"/>
          <c:max val="135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</a:t>
                </a:r>
                <a:r>
                  <a:rPr lang="en-GB" baseline="0"/>
                  <a:t> (S)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0.47443633356847847"/>
              <c:y val="0.79778453697987817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2010416"/>
        <c:crosses val="autoZero"/>
        <c:crossBetween val="midCat"/>
      </c:valAx>
      <c:valAx>
        <c:axId val="2920104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RESISTIVE</a:t>
                </a:r>
                <a:r>
                  <a:rPr lang="en-GB" baseline="0"/>
                  <a:t> FORCE (N)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92008768"/>
        <c:crosses val="autoZero"/>
        <c:crossBetween val="midCat"/>
      </c:valAx>
      <c:valAx>
        <c:axId val="1279908879"/>
        <c:scaling>
          <c:orientation val="minMax"/>
        </c:scaling>
        <c:delete val="0"/>
        <c:axPos val="r"/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ACCELERATION (M/S²)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823794719"/>
        <c:crosses val="max"/>
        <c:crossBetween val="midCat"/>
      </c:valAx>
      <c:valAx>
        <c:axId val="1823794719"/>
        <c:scaling>
          <c:orientation val="minMax"/>
        </c:scaling>
        <c:delete val="1"/>
        <c:axPos val="b"/>
        <c:numFmt formatCode="General" sourceLinked="1"/>
        <c:majorTickMark val="out"/>
        <c:minorTickMark val="none"/>
        <c:tickLblPos val="nextTo"/>
        <c:crossAx val="1279908879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2.250420765626213E-2"/>
          <c:y val="0.89005972293182622"/>
          <c:w val="0.7001395948815553"/>
          <c:h val="9.8291049081774828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/>
              <a:t>FUEL</a:t>
            </a:r>
            <a:r>
              <a:rPr lang="en-GB" baseline="0"/>
              <a:t> CONSUMPTION VS TORQUE</a:t>
            </a:r>
            <a:endParaRPr lang="en-GB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2531959979825211"/>
          <c:y val="0.17132381209057437"/>
          <c:w val="0.73542062446169076"/>
          <c:h val="0.57333753783964758"/>
        </c:manualLayout>
      </c:layout>
      <c:scatterChart>
        <c:scatterStyle val="smoothMarker"/>
        <c:varyColors val="0"/>
        <c:ser>
          <c:idx val="1"/>
          <c:order val="0"/>
          <c:tx>
            <c:v>FUEL CONSUMPTION</c:v>
          </c:tx>
          <c:spPr>
            <a:ln w="19050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xVal>
            <c:numRef>
              <c:f>'ICE DUTY CYCLE'!$B$4:$B$139</c:f>
              <c:numCache>
                <c:formatCode>General</c:formatCode>
                <c:ptCount val="136"/>
                <c:pt idx="0">
                  <c:v>0</c:v>
                </c:pt>
                <c:pt idx="1">
                  <c:v>1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  <c:pt idx="5">
                  <c:v>5</c:v>
                </c:pt>
                <c:pt idx="6">
                  <c:v>6</c:v>
                </c:pt>
                <c:pt idx="7">
                  <c:v>7</c:v>
                </c:pt>
                <c:pt idx="8">
                  <c:v>8</c:v>
                </c:pt>
                <c:pt idx="9">
                  <c:v>9</c:v>
                </c:pt>
                <c:pt idx="10">
                  <c:v>10</c:v>
                </c:pt>
                <c:pt idx="11">
                  <c:v>11</c:v>
                </c:pt>
                <c:pt idx="12">
                  <c:v>12</c:v>
                </c:pt>
                <c:pt idx="13">
                  <c:v>13</c:v>
                </c:pt>
                <c:pt idx="14">
                  <c:v>14</c:v>
                </c:pt>
                <c:pt idx="15">
                  <c:v>15</c:v>
                </c:pt>
                <c:pt idx="16">
                  <c:v>16</c:v>
                </c:pt>
                <c:pt idx="17">
                  <c:v>17</c:v>
                </c:pt>
                <c:pt idx="18">
                  <c:v>18</c:v>
                </c:pt>
                <c:pt idx="19">
                  <c:v>19</c:v>
                </c:pt>
                <c:pt idx="20">
                  <c:v>20</c:v>
                </c:pt>
                <c:pt idx="21">
                  <c:v>21</c:v>
                </c:pt>
                <c:pt idx="22">
                  <c:v>22</c:v>
                </c:pt>
                <c:pt idx="23">
                  <c:v>23</c:v>
                </c:pt>
                <c:pt idx="24">
                  <c:v>24</c:v>
                </c:pt>
                <c:pt idx="25">
                  <c:v>25</c:v>
                </c:pt>
                <c:pt idx="26">
                  <c:v>26</c:v>
                </c:pt>
                <c:pt idx="27">
                  <c:v>27</c:v>
                </c:pt>
                <c:pt idx="28">
                  <c:v>28</c:v>
                </c:pt>
                <c:pt idx="29">
                  <c:v>29</c:v>
                </c:pt>
                <c:pt idx="30">
                  <c:v>30</c:v>
                </c:pt>
                <c:pt idx="31">
                  <c:v>31</c:v>
                </c:pt>
                <c:pt idx="32">
                  <c:v>32</c:v>
                </c:pt>
                <c:pt idx="33">
                  <c:v>33</c:v>
                </c:pt>
                <c:pt idx="34">
                  <c:v>34</c:v>
                </c:pt>
                <c:pt idx="35">
                  <c:v>35</c:v>
                </c:pt>
                <c:pt idx="36">
                  <c:v>36</c:v>
                </c:pt>
                <c:pt idx="37">
                  <c:v>37</c:v>
                </c:pt>
                <c:pt idx="38">
                  <c:v>38</c:v>
                </c:pt>
                <c:pt idx="39">
                  <c:v>39</c:v>
                </c:pt>
                <c:pt idx="40">
                  <c:v>40</c:v>
                </c:pt>
                <c:pt idx="41">
                  <c:v>41</c:v>
                </c:pt>
                <c:pt idx="42">
                  <c:v>42</c:v>
                </c:pt>
                <c:pt idx="43">
                  <c:v>43</c:v>
                </c:pt>
                <c:pt idx="44">
                  <c:v>44</c:v>
                </c:pt>
                <c:pt idx="45">
                  <c:v>45</c:v>
                </c:pt>
                <c:pt idx="46">
                  <c:v>46</c:v>
                </c:pt>
                <c:pt idx="47">
                  <c:v>47</c:v>
                </c:pt>
                <c:pt idx="48">
                  <c:v>48</c:v>
                </c:pt>
                <c:pt idx="49">
                  <c:v>49</c:v>
                </c:pt>
                <c:pt idx="50">
                  <c:v>50</c:v>
                </c:pt>
                <c:pt idx="51">
                  <c:v>51</c:v>
                </c:pt>
                <c:pt idx="52">
                  <c:v>52</c:v>
                </c:pt>
                <c:pt idx="53">
                  <c:v>53</c:v>
                </c:pt>
                <c:pt idx="54">
                  <c:v>54</c:v>
                </c:pt>
                <c:pt idx="55">
                  <c:v>55</c:v>
                </c:pt>
                <c:pt idx="56">
                  <c:v>56</c:v>
                </c:pt>
                <c:pt idx="57">
                  <c:v>57</c:v>
                </c:pt>
                <c:pt idx="58">
                  <c:v>58</c:v>
                </c:pt>
                <c:pt idx="59">
                  <c:v>59</c:v>
                </c:pt>
                <c:pt idx="60">
                  <c:v>60</c:v>
                </c:pt>
                <c:pt idx="61">
                  <c:v>61</c:v>
                </c:pt>
                <c:pt idx="62">
                  <c:v>62</c:v>
                </c:pt>
                <c:pt idx="63">
                  <c:v>63</c:v>
                </c:pt>
                <c:pt idx="64">
                  <c:v>64</c:v>
                </c:pt>
                <c:pt idx="65">
                  <c:v>65</c:v>
                </c:pt>
                <c:pt idx="66">
                  <c:v>66</c:v>
                </c:pt>
                <c:pt idx="67">
                  <c:v>67</c:v>
                </c:pt>
                <c:pt idx="68">
                  <c:v>68</c:v>
                </c:pt>
                <c:pt idx="69">
                  <c:v>69</c:v>
                </c:pt>
                <c:pt idx="70">
                  <c:v>70</c:v>
                </c:pt>
                <c:pt idx="71">
                  <c:v>71</c:v>
                </c:pt>
                <c:pt idx="72">
                  <c:v>72</c:v>
                </c:pt>
                <c:pt idx="73">
                  <c:v>73</c:v>
                </c:pt>
                <c:pt idx="74">
                  <c:v>74</c:v>
                </c:pt>
                <c:pt idx="75">
                  <c:v>75</c:v>
                </c:pt>
                <c:pt idx="76">
                  <c:v>76</c:v>
                </c:pt>
                <c:pt idx="77">
                  <c:v>77</c:v>
                </c:pt>
                <c:pt idx="78">
                  <c:v>78</c:v>
                </c:pt>
                <c:pt idx="79">
                  <c:v>79</c:v>
                </c:pt>
                <c:pt idx="80">
                  <c:v>80</c:v>
                </c:pt>
                <c:pt idx="81">
                  <c:v>81</c:v>
                </c:pt>
                <c:pt idx="82">
                  <c:v>82</c:v>
                </c:pt>
                <c:pt idx="83">
                  <c:v>83</c:v>
                </c:pt>
                <c:pt idx="84">
                  <c:v>84</c:v>
                </c:pt>
                <c:pt idx="85">
                  <c:v>85</c:v>
                </c:pt>
                <c:pt idx="86">
                  <c:v>86</c:v>
                </c:pt>
                <c:pt idx="87">
                  <c:v>87</c:v>
                </c:pt>
                <c:pt idx="88">
                  <c:v>88</c:v>
                </c:pt>
                <c:pt idx="89">
                  <c:v>89</c:v>
                </c:pt>
                <c:pt idx="90">
                  <c:v>90</c:v>
                </c:pt>
                <c:pt idx="91">
                  <c:v>91</c:v>
                </c:pt>
                <c:pt idx="92">
                  <c:v>92</c:v>
                </c:pt>
                <c:pt idx="93">
                  <c:v>93</c:v>
                </c:pt>
                <c:pt idx="94">
                  <c:v>94</c:v>
                </c:pt>
                <c:pt idx="95">
                  <c:v>95</c:v>
                </c:pt>
                <c:pt idx="96">
                  <c:v>96</c:v>
                </c:pt>
                <c:pt idx="97">
                  <c:v>97</c:v>
                </c:pt>
                <c:pt idx="98">
                  <c:v>98</c:v>
                </c:pt>
                <c:pt idx="99">
                  <c:v>99</c:v>
                </c:pt>
                <c:pt idx="100">
                  <c:v>100</c:v>
                </c:pt>
                <c:pt idx="101">
                  <c:v>101</c:v>
                </c:pt>
                <c:pt idx="102">
                  <c:v>102</c:v>
                </c:pt>
                <c:pt idx="103">
                  <c:v>103</c:v>
                </c:pt>
                <c:pt idx="104">
                  <c:v>104</c:v>
                </c:pt>
                <c:pt idx="105">
                  <c:v>105</c:v>
                </c:pt>
                <c:pt idx="106">
                  <c:v>106</c:v>
                </c:pt>
                <c:pt idx="107">
                  <c:v>107</c:v>
                </c:pt>
                <c:pt idx="108">
                  <c:v>108</c:v>
                </c:pt>
                <c:pt idx="109">
                  <c:v>109</c:v>
                </c:pt>
                <c:pt idx="110">
                  <c:v>110</c:v>
                </c:pt>
                <c:pt idx="111">
                  <c:v>111</c:v>
                </c:pt>
                <c:pt idx="112">
                  <c:v>112</c:v>
                </c:pt>
                <c:pt idx="113">
                  <c:v>113</c:v>
                </c:pt>
                <c:pt idx="114">
                  <c:v>114</c:v>
                </c:pt>
                <c:pt idx="115">
                  <c:v>115</c:v>
                </c:pt>
                <c:pt idx="116">
                  <c:v>116</c:v>
                </c:pt>
                <c:pt idx="117">
                  <c:v>117</c:v>
                </c:pt>
                <c:pt idx="118">
                  <c:v>118</c:v>
                </c:pt>
                <c:pt idx="119">
                  <c:v>119</c:v>
                </c:pt>
                <c:pt idx="120">
                  <c:v>120</c:v>
                </c:pt>
                <c:pt idx="121">
                  <c:v>121</c:v>
                </c:pt>
                <c:pt idx="122">
                  <c:v>122</c:v>
                </c:pt>
                <c:pt idx="123">
                  <c:v>123</c:v>
                </c:pt>
                <c:pt idx="124">
                  <c:v>124</c:v>
                </c:pt>
                <c:pt idx="125">
                  <c:v>125</c:v>
                </c:pt>
                <c:pt idx="126">
                  <c:v>126</c:v>
                </c:pt>
                <c:pt idx="127">
                  <c:v>127</c:v>
                </c:pt>
                <c:pt idx="128">
                  <c:v>128</c:v>
                </c:pt>
                <c:pt idx="129">
                  <c:v>129</c:v>
                </c:pt>
                <c:pt idx="130">
                  <c:v>130</c:v>
                </c:pt>
                <c:pt idx="131">
                  <c:v>131</c:v>
                </c:pt>
                <c:pt idx="132">
                  <c:v>132</c:v>
                </c:pt>
                <c:pt idx="133">
                  <c:v>133</c:v>
                </c:pt>
                <c:pt idx="134">
                  <c:v>134</c:v>
                </c:pt>
                <c:pt idx="135">
                  <c:v>135</c:v>
                </c:pt>
              </c:numCache>
            </c:numRef>
          </c:xVal>
          <c:yVal>
            <c:numRef>
              <c:f>'ICE DUTY CYCLE'!$AC$4:$AC$140</c:f>
              <c:numCache>
                <c:formatCode>General</c:formatCode>
                <c:ptCount val="137"/>
                <c:pt idx="0">
                  <c:v>0</c:v>
                </c:pt>
                <c:pt idx="1">
                  <c:v>0.26858727046850533</c:v>
                </c:pt>
                <c:pt idx="2">
                  <c:v>0.23160181309454853</c:v>
                </c:pt>
                <c:pt idx="3">
                  <c:v>0.44034362013351014</c:v>
                </c:pt>
                <c:pt idx="4">
                  <c:v>0.53676943060280369</c:v>
                </c:pt>
                <c:pt idx="5">
                  <c:v>0.72144007895289797</c:v>
                </c:pt>
                <c:pt idx="6">
                  <c:v>0.69857240232144835</c:v>
                </c:pt>
                <c:pt idx="7">
                  <c:v>0.67286858562769736</c:v>
                </c:pt>
                <c:pt idx="8">
                  <c:v>0.74082281901015667</c:v>
                </c:pt>
                <c:pt idx="9">
                  <c:v>1.0436088645607335</c:v>
                </c:pt>
                <c:pt idx="10">
                  <c:v>0.71576735350330389</c:v>
                </c:pt>
                <c:pt idx="11">
                  <c:v>0.53378388023939938</c:v>
                </c:pt>
                <c:pt idx="12">
                  <c:v>0.81668610410363462</c:v>
                </c:pt>
                <c:pt idx="13">
                  <c:v>0.71503901177517248</c:v>
                </c:pt>
                <c:pt idx="14">
                  <c:v>0.7510799643328917</c:v>
                </c:pt>
                <c:pt idx="15">
                  <c:v>0.30957433594783423</c:v>
                </c:pt>
                <c:pt idx="16">
                  <c:v>0.40530103094812631</c:v>
                </c:pt>
                <c:pt idx="17">
                  <c:v>0.43605139659566616</c:v>
                </c:pt>
                <c:pt idx="18">
                  <c:v>0.64178051361376776</c:v>
                </c:pt>
                <c:pt idx="19">
                  <c:v>0.21646537079045991</c:v>
                </c:pt>
                <c:pt idx="20">
                  <c:v>0.25135569099812943</c:v>
                </c:pt>
                <c:pt idx="21">
                  <c:v>0.25895678143267747</c:v>
                </c:pt>
                <c:pt idx="22">
                  <c:v>1.1943178358085533</c:v>
                </c:pt>
                <c:pt idx="23">
                  <c:v>0.42542117841795596</c:v>
                </c:pt>
                <c:pt idx="24">
                  <c:v>0.46043085737740014</c:v>
                </c:pt>
                <c:pt idx="25">
                  <c:v>8.920214091675184E-2</c:v>
                </c:pt>
                <c:pt idx="26">
                  <c:v>8.920214091675184E-2</c:v>
                </c:pt>
                <c:pt idx="27">
                  <c:v>0.49593664136109028</c:v>
                </c:pt>
                <c:pt idx="28">
                  <c:v>5.6428745755337774E-2</c:v>
                </c:pt>
                <c:pt idx="29">
                  <c:v>5.64287457553364E-2</c:v>
                </c:pt>
                <c:pt idx="30">
                  <c:v>0.69284180912121718</c:v>
                </c:pt>
                <c:pt idx="31">
                  <c:v>0.53005923099637753</c:v>
                </c:pt>
                <c:pt idx="32">
                  <c:v>1.4174296650278995</c:v>
                </c:pt>
                <c:pt idx="33">
                  <c:v>0.21546236428344334</c:v>
                </c:pt>
                <c:pt idx="34">
                  <c:v>0.21546236428344215</c:v>
                </c:pt>
                <c:pt idx="35">
                  <c:v>0.25895678143267797</c:v>
                </c:pt>
                <c:pt idx="36">
                  <c:v>0.66744808516947107</c:v>
                </c:pt>
                <c:pt idx="37">
                  <c:v>0.16157622782305306</c:v>
                </c:pt>
                <c:pt idx="38">
                  <c:v>0.42484750589998149</c:v>
                </c:pt>
                <c:pt idx="39">
                  <c:v>0.13611098227032228</c:v>
                </c:pt>
                <c:pt idx="40">
                  <c:v>0.42542117841795607</c:v>
                </c:pt>
                <c:pt idx="41">
                  <c:v>0.11964421873139826</c:v>
                </c:pt>
                <c:pt idx="42">
                  <c:v>0.46043085737739897</c:v>
                </c:pt>
                <c:pt idx="43">
                  <c:v>8.9202140916750591E-2</c:v>
                </c:pt>
                <c:pt idx="44">
                  <c:v>8.9202140916751285E-2</c:v>
                </c:pt>
                <c:pt idx="45">
                  <c:v>0.4959366413610895</c:v>
                </c:pt>
                <c:pt idx="46">
                  <c:v>5.64287457553364E-2</c:v>
                </c:pt>
                <c:pt idx="47">
                  <c:v>0.53841951918443365</c:v>
                </c:pt>
                <c:pt idx="48">
                  <c:v>2.4366454875390419E-2</c:v>
                </c:pt>
                <c:pt idx="49">
                  <c:v>0.64227026109211072</c:v>
                </c:pt>
                <c:pt idx="50">
                  <c:v>0.63092300242230726</c:v>
                </c:pt>
                <c:pt idx="51">
                  <c:v>0.69284180912121773</c:v>
                </c:pt>
                <c:pt idx="52">
                  <c:v>0.79693127043825485</c:v>
                </c:pt>
                <c:pt idx="53">
                  <c:v>1.304431578892604</c:v>
                </c:pt>
                <c:pt idx="54">
                  <c:v>0.25135569099812971</c:v>
                </c:pt>
                <c:pt idx="55">
                  <c:v>0.21546236428344379</c:v>
                </c:pt>
                <c:pt idx="56">
                  <c:v>0.4261457322964699</c:v>
                </c:pt>
                <c:pt idx="57">
                  <c:v>0.2062327352580903</c:v>
                </c:pt>
                <c:pt idx="58">
                  <c:v>0.44431031727303255</c:v>
                </c:pt>
                <c:pt idx="59">
                  <c:v>0.27532086612547779</c:v>
                </c:pt>
                <c:pt idx="60">
                  <c:v>0.54710389714004903</c:v>
                </c:pt>
                <c:pt idx="61">
                  <c:v>0.30330978089800026</c:v>
                </c:pt>
                <c:pt idx="62">
                  <c:v>0.75487622035401891</c:v>
                </c:pt>
                <c:pt idx="63">
                  <c:v>0.30666067419719217</c:v>
                </c:pt>
                <c:pt idx="64">
                  <c:v>0.55064076567386688</c:v>
                </c:pt>
                <c:pt idx="65">
                  <c:v>0.32576765292214455</c:v>
                </c:pt>
                <c:pt idx="66">
                  <c:v>0.57298865100667251</c:v>
                </c:pt>
                <c:pt idx="67">
                  <c:v>0.59539630758286965</c:v>
                </c:pt>
                <c:pt idx="68">
                  <c:v>0.67060478770654564</c:v>
                </c:pt>
                <c:pt idx="69">
                  <c:v>0.56023603936195743</c:v>
                </c:pt>
                <c:pt idx="70">
                  <c:v>1.4693753111266208</c:v>
                </c:pt>
                <c:pt idx="71">
                  <c:v>8.2674037236094594E-2</c:v>
                </c:pt>
                <c:pt idx="72">
                  <c:v>0.39370286742467969</c:v>
                </c:pt>
                <c:pt idx="73">
                  <c:v>0.53099151174186943</c:v>
                </c:pt>
                <c:pt idx="74">
                  <c:v>0.67129732085456395</c:v>
                </c:pt>
                <c:pt idx="75">
                  <c:v>0.70324263583283031</c:v>
                </c:pt>
                <c:pt idx="76">
                  <c:v>0.72746211163488839</c:v>
                </c:pt>
                <c:pt idx="77">
                  <c:v>0.53065412533744194</c:v>
                </c:pt>
                <c:pt idx="78">
                  <c:v>0.54356973428728972</c:v>
                </c:pt>
                <c:pt idx="79">
                  <c:v>0.43010213553228127</c:v>
                </c:pt>
                <c:pt idx="80">
                  <c:v>0.60931471156853323</c:v>
                </c:pt>
                <c:pt idx="81">
                  <c:v>0.68752516141593678</c:v>
                </c:pt>
                <c:pt idx="82">
                  <c:v>0.69560002152899025</c:v>
                </c:pt>
                <c:pt idx="83">
                  <c:v>0.90610390217718284</c:v>
                </c:pt>
                <c:pt idx="84">
                  <c:v>0.90610390217718284</c:v>
                </c:pt>
                <c:pt idx="85">
                  <c:v>0.90610390217718284</c:v>
                </c:pt>
                <c:pt idx="86">
                  <c:v>0.90610390217718284</c:v>
                </c:pt>
                <c:pt idx="87">
                  <c:v>0.90610390217718284</c:v>
                </c:pt>
                <c:pt idx="88">
                  <c:v>0.90610390217718284</c:v>
                </c:pt>
                <c:pt idx="89">
                  <c:v>0.90610390217718284</c:v>
                </c:pt>
                <c:pt idx="90">
                  <c:v>0.90610390217718284</c:v>
                </c:pt>
                <c:pt idx="91">
                  <c:v>0.90610390217718284</c:v>
                </c:pt>
                <c:pt idx="92">
                  <c:v>0.9061039021771824</c:v>
                </c:pt>
                <c:pt idx="93">
                  <c:v>1.075619658918004</c:v>
                </c:pt>
                <c:pt idx="94">
                  <c:v>0.27421609490215509</c:v>
                </c:pt>
                <c:pt idx="95">
                  <c:v>0.63309497293493744</c:v>
                </c:pt>
                <c:pt idx="96">
                  <c:v>0.45830094954762235</c:v>
                </c:pt>
                <c:pt idx="97">
                  <c:v>0.4396734665309201</c:v>
                </c:pt>
                <c:pt idx="98">
                  <c:v>0.94446073485447457</c:v>
                </c:pt>
                <c:pt idx="99">
                  <c:v>1.0805777840442501</c:v>
                </c:pt>
                <c:pt idx="100">
                  <c:v>1.1073735680431489</c:v>
                </c:pt>
                <c:pt idx="101">
                  <c:v>1.2348498619182982</c:v>
                </c:pt>
                <c:pt idx="102">
                  <c:v>0.84446506201168825</c:v>
                </c:pt>
                <c:pt idx="103">
                  <c:v>0.68253842829138189</c:v>
                </c:pt>
                <c:pt idx="104">
                  <c:v>0.67010553449011012</c:v>
                </c:pt>
                <c:pt idx="105">
                  <c:v>1.1073735680431489</c:v>
                </c:pt>
                <c:pt idx="106">
                  <c:v>1.2348498619182982</c:v>
                </c:pt>
                <c:pt idx="107">
                  <c:v>0.68253842829138189</c:v>
                </c:pt>
                <c:pt idx="108">
                  <c:v>0.67010553449011012</c:v>
                </c:pt>
                <c:pt idx="109">
                  <c:v>0.61219434547624696</c:v>
                </c:pt>
                <c:pt idx="110">
                  <c:v>1.018083830060289</c:v>
                </c:pt>
                <c:pt idx="111">
                  <c:v>1.0041515310013245</c:v>
                </c:pt>
                <c:pt idx="112">
                  <c:v>0.63819299463111789</c:v>
                </c:pt>
                <c:pt idx="113">
                  <c:v>0.71542141943049664</c:v>
                </c:pt>
                <c:pt idx="114">
                  <c:v>0.7248314034950164</c:v>
                </c:pt>
                <c:pt idx="115">
                  <c:v>0.83540645588756157</c:v>
                </c:pt>
                <c:pt idx="116">
                  <c:v>0.90719842892008606</c:v>
                </c:pt>
                <c:pt idx="117">
                  <c:v>1.0438521348313379</c:v>
                </c:pt>
                <c:pt idx="118">
                  <c:v>0.73623516833368119</c:v>
                </c:pt>
                <c:pt idx="119">
                  <c:v>0.73623516833368119</c:v>
                </c:pt>
                <c:pt idx="120">
                  <c:v>0.28257757301624253</c:v>
                </c:pt>
                <c:pt idx="121">
                  <c:v>0.22892596638592883</c:v>
                </c:pt>
                <c:pt idx="122">
                  <c:v>0.17002550577821934</c:v>
                </c:pt>
                <c:pt idx="123">
                  <c:v>0.78676287606550599</c:v>
                </c:pt>
                <c:pt idx="124">
                  <c:v>0.60823981051622145</c:v>
                </c:pt>
                <c:pt idx="125">
                  <c:v>0.71542141943049664</c:v>
                </c:pt>
                <c:pt idx="126">
                  <c:v>0.7248314034950164</c:v>
                </c:pt>
                <c:pt idx="127">
                  <c:v>0.83540645588756157</c:v>
                </c:pt>
                <c:pt idx="128">
                  <c:v>0.53588712741607702</c:v>
                </c:pt>
                <c:pt idx="129">
                  <c:v>0.39436066948089943</c:v>
                </c:pt>
                <c:pt idx="130">
                  <c:v>0.7261703155164253</c:v>
                </c:pt>
                <c:pt idx="131">
                  <c:v>1.1509632908150629</c:v>
                </c:pt>
                <c:pt idx="132">
                  <c:v>0.76054508225468787</c:v>
                </c:pt>
                <c:pt idx="133">
                  <c:v>0.76054508225468742</c:v>
                </c:pt>
                <c:pt idx="134">
                  <c:v>0.76054508225468787</c:v>
                </c:pt>
                <c:pt idx="135">
                  <c:v>0.76054508225468787</c:v>
                </c:pt>
                <c:pt idx="136">
                  <c:v>81.817131763998447</c:v>
                </c:pt>
              </c:numCache>
            </c:numRef>
          </c:yVal>
          <c:smooth val="1"/>
          <c:extLst>
            <c:ext xmlns:c16="http://schemas.microsoft.com/office/drawing/2014/chart" uri="{C3380CC4-5D6E-409C-BE32-E72D297353CC}">
              <c16:uniqueId val="{00000000-90DC-014C-AF28-111CEC028DE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82711215"/>
        <c:axId val="1482712863"/>
      </c:scatterChart>
      <c:valAx>
        <c:axId val="1482711215"/>
        <c:scaling>
          <c:orientation val="minMax"/>
          <c:max val="135"/>
          <c:min val="0"/>
        </c:scaling>
        <c:delete val="0"/>
        <c:axPos val="b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TIME</a:t>
                </a:r>
                <a:r>
                  <a:rPr lang="en-GB" baseline="0"/>
                  <a:t> (S)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0.43215961462962593"/>
              <c:y val="0.77517144361089185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low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82712863"/>
        <c:crosses val="autoZero"/>
        <c:crossBetween val="midCat"/>
      </c:valAx>
      <c:valAx>
        <c:axId val="1482712863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TORQUE</a:t>
                </a:r>
                <a:r>
                  <a:rPr lang="en-GB" baseline="0"/>
                  <a:t> (NM)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25000"/>
                <a:lumOff val="7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82711215"/>
        <c:crosses val="autoZero"/>
        <c:crossBetween val="midCat"/>
      </c:valAx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3.0646813629770519E-2"/>
          <c:y val="0.8657409012071644"/>
          <c:w val="0.42246772672333816"/>
          <c:h val="9.9043779296996856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solidFill>
      <a:schemeClr val="bg1"/>
    </a:solidFill>
    <a:ln w="9525" cap="flat" cmpd="sng" algn="ctr">
      <a:solidFill>
        <a:schemeClr val="tx1">
          <a:lumMod val="15000"/>
          <a:lumOff val="8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2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40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19050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25000"/>
            <a:lumOff val="75000"/>
          </a:schemeClr>
        </a:solidFill>
        <a:round/>
      </a:ln>
    </cs:spPr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17CEA2-6F7F-7745-B6F2-8AA089ADFD81}" type="datetimeFigureOut">
              <a:rPr lang="en-US" smtClean="0"/>
              <a:t>5/24/22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57B2B9-3B43-AB4A-A0CE-71637F297B0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1579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Project based on the renegade DX10-C corporate 300cc buggy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Working with a client to </a:t>
            </a:r>
            <a:r>
              <a:rPr lang="en-US" err="1"/>
              <a:t>analyse</a:t>
            </a:r>
            <a:r>
              <a:rPr lang="en-US"/>
              <a:t> the corporate buggy around a predetermined circuit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First element of the project to assess the baseline performance of the buggy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Fuel usage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Power requirement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Based off BSFC table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Second element to assess the feasibility of a series hybrid system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Using data from element 1 to specify a SH system (motor, battery, generator, and controllers)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Costing of the system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Power requirement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Power generation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Compare fuel usage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Cost of running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Third element to assess the feasibility of a FCEV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Specify a hydrogen fuel cell system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Analyse power usage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Performance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Costing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err="1"/>
              <a:t>Feasability</a:t>
            </a:r>
            <a:endParaRPr lang="en-US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Public perception and image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Green image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Positive steps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/>
              <a:t>Future of the ICE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7B2B9-3B43-AB4A-A0CE-71637F297B0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95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Buggy used</a:t>
            </a:r>
          </a:p>
          <a:p>
            <a:r>
              <a:rPr lang="en-US" dirty="0"/>
              <a:t>Final drive solution – 3 gears to replicate the CVT transmission, realistic gear ratios that would provide a comparable experience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7B2B9-3B43-AB4A-A0CE-71637F297B0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33741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First figure: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Power torque curve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Power: 12.97kW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Torque: 20.64Nm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Shows peak power and torque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Where the peak performance point of the engine is located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Second figure: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Torque point plot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Based of the running of the prescribed circuit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Used along with BSFC chart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Most optimal operational range: 5000rpm and 6250rpm delivering 10-15Nm torque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Point plot shows that the majority of the points fall within 5000-6500rpm although lower than the expected torque delivery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Third figure: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Resistive force Vs resistive power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Somewhat proportional showing many similarities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Initial rise in resistive force which isn’t seen due to the initial acceleration of the buggy from a stop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Where the resistive force drops below the resistive power this is where the buggy is decelerating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Potential for energy regeneration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Fourth figure: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Resistive force Vs acceleration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Far more similarities than third figure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Same comments as above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Fifth figure and table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Fuel consumption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Curve never reaches zero which means there is a constant fuel supply to the engine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During deceleration this fuel is wasted through pumping losses of the engine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SH could harvest the wasted energy and store it for later use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Table shows useful figures to help understand the fuel usage of the buggy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Fuel </a:t>
            </a:r>
            <a:r>
              <a:rPr lang="en-US" dirty="0" err="1"/>
              <a:t>useage</a:t>
            </a:r>
            <a:r>
              <a:rPr lang="en-US" dirty="0"/>
              <a:t> will greatly depend on the driver and operating conditions of the buggy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Simulation is based off a ”worst case” scenarios at the maximum velocity wherever able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7B2B9-3B43-AB4A-A0CE-71637F297B0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61673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Aim of this element to specify a SH system that is equivalent to the ICE variant</a:t>
            </a:r>
          </a:p>
          <a:p>
            <a:r>
              <a:rPr lang="en-US" dirty="0"/>
              <a:t>Comprised of motor, battery, generator, ICE unit, BMS, motor controller</a:t>
            </a:r>
          </a:p>
          <a:p>
            <a:r>
              <a:rPr lang="en-US" dirty="0"/>
              <a:t>Motor, generator and battery all supplied with controllers to ensure </a:t>
            </a:r>
            <a:r>
              <a:rPr lang="en-US" dirty="0" err="1"/>
              <a:t>compatability</a:t>
            </a:r>
            <a:endParaRPr lang="en-US" dirty="0"/>
          </a:p>
          <a:p>
            <a:endParaRPr lang="en-US" dirty="0"/>
          </a:p>
          <a:p>
            <a:r>
              <a:rPr lang="en-US" dirty="0"/>
              <a:t>Motor: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HPEVS AC Electric Drive Systems (AC-12)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Peak power 13.28kW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Graph with no cooling although space frame chassis will allow cooling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Max current: 350A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Weight: 22.7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Battery: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GBS 100Ah Li-Ion battery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16 cells @ 12.8V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Weight: 25kg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Generator: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HPEVS AC Electric Drive Systems (AC-12)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Peak efficiency: 8kW @ 5000rpm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Weight: 24.5kg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ICE unit: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Retained buggy engine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Peak efficiency close match to the generator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No fitment issues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Cost effective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Total additional weight: 85.6kg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Costing: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Motor: £1855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Battery: £3589.28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Generator: £1128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Total: £6572.28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7B2B9-3B43-AB4A-A0CE-71637F297B0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64951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Efficiency is of the utmost importance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Each component has its own inefficiencies through friction and heat for example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power required at the wheel is 4771W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This can be worked backwards through each component and their own efficiencies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Reaching the generator the energy demand is 6841.81W </a:t>
            </a:r>
          </a:p>
          <a:p>
            <a:endParaRPr lang="en-US" dirty="0"/>
          </a:p>
          <a:p>
            <a:r>
              <a:rPr lang="en-US" dirty="0"/>
              <a:t>The peak efficiency operating point of the ICE unit is at 4500rpm produces 8948.4W which comfortably provides the required power whilst still supplying enough power to recharge the battery</a:t>
            </a:r>
          </a:p>
          <a:p>
            <a:endParaRPr lang="en-US" dirty="0"/>
          </a:p>
          <a:p>
            <a:r>
              <a:rPr lang="en-US" dirty="0"/>
              <a:t>Fuel consumption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0.0897l saved per lap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Based off a fuel cost of 166.8p per liter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43,900 laps to make back the cost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1750 hours of running or 293 days running 6 hour sessions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7B2B9-3B43-AB4A-A0CE-71637F297B0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17664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Image above produced by Toyota to showcase their fuel cell vehicle technology</a:t>
            </a:r>
          </a:p>
          <a:p>
            <a:r>
              <a:rPr lang="en-US" dirty="0"/>
              <a:t>From this research on components can be conducted to specify components for the buggy</a:t>
            </a:r>
          </a:p>
          <a:p>
            <a:endParaRPr lang="en-US" dirty="0"/>
          </a:p>
          <a:p>
            <a:r>
              <a:rPr lang="en-US" dirty="0"/>
              <a:t>PCU: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Controls both the fuel cell stack as well as battery charging and discharging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motor and generator controller should already specified may be able to handle this demand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Compatibility issues may arise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Fuel cell boost converter: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 boost converter is used to obtain a higher voltage than the input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Meaning the scale of the fuel cell stack can be reduced whilst maintaining the required power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May not be required on the buggy due to low power requirement and space capabilities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Battery: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battery that has been specified for the SH system would remain in place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Motor: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dirty="0"/>
              <a:t>Similarly, the HPEVS AV-12 motor will remain as the driving motor in the new FCEV system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US" dirty="0"/>
              <a:t>Fuel cell stack: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dirty="0"/>
              <a:t>Seen on screen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dirty="0"/>
              <a:t>Volume power density: 3.1kW/L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dirty="0"/>
              <a:t>Max output:114kW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dirty="0"/>
              <a:t>Based on above figures a very small fuel cell stack would be required for the buggy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US" dirty="0"/>
          </a:p>
          <a:p>
            <a:pPr marL="0" indent="0" algn="l">
              <a:buFont typeface="Arial" panose="020B0604020202020204" pitchFamily="34" charset="0"/>
              <a:buNone/>
            </a:pPr>
            <a:r>
              <a:rPr lang="en-US" dirty="0"/>
              <a:t>High pressure hydrogen tanks: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dirty="0"/>
              <a:t>Stored at 700bar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dirty="0"/>
              <a:t>System comprised of 2 tanks but based off usage the buggy would require one small tank</a:t>
            </a:r>
          </a:p>
          <a:p>
            <a:pPr marL="0" indent="0" algn="l">
              <a:buFont typeface="Arial" panose="020B0604020202020204" pitchFamily="34" charset="0"/>
              <a:buNone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7B2B9-3B43-AB4A-A0CE-71637F297B0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26415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7B2B9-3B43-AB4A-A0CE-71637F297B0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85454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Estimated cost of fuel cell stack - £30000</a:t>
            </a:r>
          </a:p>
          <a:p>
            <a:r>
              <a:rPr lang="en-US" dirty="0"/>
              <a:t>Estimated cost of tank - £800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7B2B9-3B43-AB4A-A0CE-71637F297B0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8983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Government solely focused on electrification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Only consider FCEVs for fleet vehicles and larger vehicles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There are only 14 hydrogen fueling stations in the UK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There are only 300 FCEVs on the road in the UK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Due to the vague websites the system cannot be fully specified without contacting the companies directly </a:t>
            </a:r>
            <a:r>
              <a:rPr lang="en-US" dirty="0" err="1"/>
              <a:t>compatability</a:t>
            </a:r>
            <a:r>
              <a:rPr lang="en-US" dirty="0"/>
              <a:t> with the existing SH system is an issue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Hydrogen used in FCEVs would require a storage tank capable of storing hydrogen at 700bar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only tanks that were available with a full specification were around the 300bar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buggy can be fitted with a small tank that would be capable of running for around an hour based on the calculations but would then require a refueling system from an external source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7B2B9-3B43-AB4A-A0CE-71637F297B00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1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/>
              <a:pPr/>
              <a:t>5/24/22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7" Type="http://schemas.openxmlformats.org/officeDocument/2006/relationships/chart" Target="../charts/chart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chart" Target="../charts/chart4.xml"/><Relationship Id="rId5" Type="http://schemas.openxmlformats.org/officeDocument/2006/relationships/chart" Target="../charts/chart3.xml"/><Relationship Id="rId4" Type="http://schemas.openxmlformats.org/officeDocument/2006/relationships/chart" Target="../charts/char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3E80E-E830-4411-1645-61C779A4B9C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Hybridizing an Off-Road Buggy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D5267A-4E10-157E-EBC3-674B2327C9F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Hybrid Powertrain and Control (ACEA7007)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Wesley Patrick (1701708)</a:t>
            </a:r>
          </a:p>
        </p:txBody>
      </p:sp>
    </p:spTree>
    <p:extLst>
      <p:ext uri="{BB962C8B-B14F-4D97-AF65-F5344CB8AC3E}">
        <p14:creationId xmlns:p14="http://schemas.microsoft.com/office/powerpoint/2010/main" val="5667253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65EBCE-68B8-9083-0CB8-E75EFDACB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A0C7D-0FE2-821C-CA76-E158123F64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performance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 effectiveness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perception</a:t>
            </a:r>
          </a:p>
          <a:p>
            <a:endParaRPr lang="en-US" dirty="0"/>
          </a:p>
        </p:txBody>
      </p:sp>
      <p:pic>
        <p:nvPicPr>
          <p:cNvPr id="1026" name="Picture 2" descr="Renegade DX10-C (Auto) Corporate 300cc">
            <a:extLst>
              <a:ext uri="{FF2B5EF4-FFF2-40B4-BE49-F238E27FC236}">
                <a16:creationId xmlns:a16="http://schemas.microsoft.com/office/drawing/2014/main" id="{CA739758-D16B-57E2-1C6A-7039254013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747" y="1608964"/>
            <a:ext cx="4838212" cy="3630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ABEA7B-0BEC-3FC7-2390-867A24723EBC}"/>
              </a:ext>
            </a:extLst>
          </p:cNvPr>
          <p:cNvSpPr txBox="1"/>
          <p:nvPr/>
        </p:nvSpPr>
        <p:spPr>
          <a:xfrm>
            <a:off x="6597747" y="5234670"/>
            <a:ext cx="4838212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(</a:t>
            </a:r>
            <a:r>
              <a:rPr lang="en-GB" sz="11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Blitzworld</a:t>
            </a:r>
            <a:r>
              <a:rPr lang="en-GB" sz="11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2021)</a:t>
            </a:r>
          </a:p>
          <a:p>
            <a:pPr algn="r"/>
            <a:r>
              <a:rPr lang="en-GB" sz="1100" i="1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5578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D8FB9-0183-6D1D-00F8-99D435121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Circuit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78FE4-3EAE-37A0-0E0E-B34DDFACDB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3106719" cy="5120640"/>
          </a:xfrm>
        </p:spPr>
        <p:txBody>
          <a:bodyPr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Total length: 1344.75m</a:t>
            </a:r>
          </a:p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Elevation: 22.2m</a:t>
            </a:r>
          </a:p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Surface: gravel, tarmac, and mud</a:t>
            </a:r>
          </a:p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Tarmac distance: 598.59m</a:t>
            </a:r>
          </a:p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Gravel distance: 234.1m</a:t>
            </a:r>
          </a:p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Mud distance: 512.06m</a:t>
            </a:r>
          </a:p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Change in surface at T-5, T-9, and T-15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165EC0-0B43-E547-A511-E33664999D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111568" y="1805913"/>
            <a:ext cx="4392479" cy="2928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672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F7BEA3-CB53-1713-6AF4-1A28655186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Petrol Buggy</a:t>
            </a:r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3756D427-A4A8-31F6-B908-054ADBE645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4313558"/>
              </p:ext>
            </p:extLst>
          </p:nvPr>
        </p:nvGraphicFramePr>
        <p:xfrm>
          <a:off x="6291072" y="828548"/>
          <a:ext cx="4892868" cy="51917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3295">
                  <a:extLst>
                    <a:ext uri="{9D8B030D-6E8A-4147-A177-3AD203B41FA5}">
                      <a16:colId xmlns:a16="http://schemas.microsoft.com/office/drawing/2014/main" val="2352040104"/>
                    </a:ext>
                  </a:extLst>
                </a:gridCol>
                <a:gridCol w="1634119">
                  <a:extLst>
                    <a:ext uri="{9D8B030D-6E8A-4147-A177-3AD203B41FA5}">
                      <a16:colId xmlns:a16="http://schemas.microsoft.com/office/drawing/2014/main" val="602827752"/>
                    </a:ext>
                  </a:extLst>
                </a:gridCol>
                <a:gridCol w="1265454">
                  <a:extLst>
                    <a:ext uri="{9D8B030D-6E8A-4147-A177-3AD203B41FA5}">
                      <a16:colId xmlns:a16="http://schemas.microsoft.com/office/drawing/2014/main" val="2034878354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pPr algn="ctr"/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Specification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063294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Volume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278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84459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bhp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15647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13.42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09428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Torque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10983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Dimensions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2.62*1.65*1.62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 (l*w*h)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0652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Ground clearance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2080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CoG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“very low”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94280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Fuel capacity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75765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Max velocity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mph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999088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Max velocity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13.41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m/s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88393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Front wheel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9603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Rear wheel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6396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weight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567.33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611119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853F22F-2AEE-A975-3C31-258328B28CFB}"/>
              </a:ext>
            </a:extLst>
          </p:cNvPr>
          <p:cNvSpPr txBox="1"/>
          <p:nvPr/>
        </p:nvSpPr>
        <p:spPr>
          <a:xfrm>
            <a:off x="3560064" y="2547267"/>
            <a:ext cx="2621280" cy="175432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Renegade DX10-C Corporate buggy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Define final drive 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Analyse circuit performance</a:t>
            </a:r>
          </a:p>
        </p:txBody>
      </p:sp>
    </p:spTree>
    <p:extLst>
      <p:ext uri="{BB962C8B-B14F-4D97-AF65-F5344CB8AC3E}">
        <p14:creationId xmlns:p14="http://schemas.microsoft.com/office/powerpoint/2010/main" val="2750257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CD079-3711-64F4-A231-3F7F499815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Petrol Buggy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1153BE52-FA37-714F-B696-85EE1F3A01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4955301"/>
              </p:ext>
            </p:extLst>
          </p:nvPr>
        </p:nvGraphicFramePr>
        <p:xfrm>
          <a:off x="3681984" y="33636"/>
          <a:ext cx="3886962" cy="21804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FBA98647-7DF6-3E46-A605-03D1A91F2B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0910174"/>
              </p:ext>
            </p:extLst>
          </p:nvPr>
        </p:nvGraphicFramePr>
        <p:xfrm>
          <a:off x="7684769" y="33636"/>
          <a:ext cx="3886962" cy="21804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5EBAD71-D5BB-8A21-D9D7-1F2FED9E84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728135"/>
              </p:ext>
            </p:extLst>
          </p:nvPr>
        </p:nvGraphicFramePr>
        <p:xfrm>
          <a:off x="4010025" y="2350798"/>
          <a:ext cx="3230880" cy="21638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7542">
                  <a:extLst>
                    <a:ext uri="{9D8B030D-6E8A-4147-A177-3AD203B41FA5}">
                      <a16:colId xmlns:a16="http://schemas.microsoft.com/office/drawing/2014/main" val="2396867368"/>
                    </a:ext>
                  </a:extLst>
                </a:gridCol>
                <a:gridCol w="1153338">
                  <a:extLst>
                    <a:ext uri="{9D8B030D-6E8A-4147-A177-3AD203B41FA5}">
                      <a16:colId xmlns:a16="http://schemas.microsoft.com/office/drawing/2014/main" val="1928865708"/>
                    </a:ext>
                  </a:extLst>
                </a:gridCol>
              </a:tblGrid>
              <a:tr h="192510"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FUEL CONSUMPTION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 LAP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686490358"/>
                  </a:ext>
                </a:extLst>
              </a:tr>
              <a:tr h="192510">
                <a:tc>
                  <a:txBody>
                    <a:bodyPr/>
                    <a:lstStyle/>
                    <a:p>
                      <a:pPr algn="r"/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81.82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406498210"/>
                  </a:ext>
                </a:extLst>
              </a:tr>
              <a:tr h="192510">
                <a:tc>
                  <a:txBody>
                    <a:bodyPr/>
                    <a:lstStyle/>
                    <a:p>
                      <a:pPr algn="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0.08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3315412519"/>
                  </a:ext>
                </a:extLst>
              </a:tr>
              <a:tr h="192510">
                <a:tc>
                  <a:txBody>
                    <a:bodyPr/>
                    <a:lstStyle/>
                    <a:p>
                      <a:pPr algn="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0.11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4127890675"/>
                  </a:ext>
                </a:extLst>
              </a:tr>
              <a:tr h="192510">
                <a:tc>
                  <a:txBody>
                    <a:bodyPr/>
                    <a:lstStyle/>
                    <a:p>
                      <a:pPr algn="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0.02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GALLON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904268010"/>
                  </a:ext>
                </a:extLst>
              </a:tr>
              <a:tr h="192510">
                <a:tc>
                  <a:txBody>
                    <a:bodyPr/>
                    <a:lstStyle/>
                    <a:p>
                      <a:r>
                        <a:rPr lang="en-GB" sz="1200" b="1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1200" b="1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rgbClr val="3FBBD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PER HOUR</a:t>
                      </a:r>
                      <a:endParaRPr lang="en-GB" sz="1200" b="1" dirty="0"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>
                    <a:solidFill>
                      <a:srgbClr val="3FBBD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82218951"/>
                  </a:ext>
                </a:extLst>
              </a:tr>
              <a:tr h="238731">
                <a:tc>
                  <a:txBody>
                    <a:bodyPr/>
                    <a:lstStyle/>
                    <a:p>
                      <a:pPr algn="r"/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27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TOTAL LAPS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006581258"/>
                  </a:ext>
                </a:extLst>
              </a:tr>
              <a:tr h="192510">
                <a:tc>
                  <a:txBody>
                    <a:bodyPr/>
                    <a:lstStyle/>
                    <a:p>
                      <a:pPr algn="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36.31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KM 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086660285"/>
                  </a:ext>
                </a:extLst>
              </a:tr>
              <a:tr h="192510">
                <a:tc>
                  <a:txBody>
                    <a:bodyPr/>
                    <a:lstStyle/>
                    <a:p>
                      <a:pPr algn="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22.69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Mi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2532179160"/>
                  </a:ext>
                </a:extLst>
              </a:tr>
              <a:tr h="192510">
                <a:tc>
                  <a:txBody>
                    <a:bodyPr/>
                    <a:lstStyle/>
                    <a:p>
                      <a:pPr algn="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0.67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GALLON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1350506557"/>
                  </a:ext>
                </a:extLst>
              </a:tr>
              <a:tr h="192510">
                <a:tc>
                  <a:txBody>
                    <a:bodyPr/>
                    <a:lstStyle/>
                    <a:p>
                      <a:pPr algn="r"/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34.07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MPG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b"/>
                </a:tc>
                <a:extLst>
                  <a:ext uri="{0D108BD9-81ED-4DB2-BD59-A6C34878D82A}">
                    <a16:rowId xmlns:a16="http://schemas.microsoft.com/office/drawing/2014/main" val="957228422"/>
                  </a:ext>
                </a:extLst>
              </a:tr>
            </a:tbl>
          </a:graphicData>
        </a:graphic>
      </p:graphicFrame>
      <p:graphicFrame>
        <p:nvGraphicFramePr>
          <p:cNvPr id="7" name="Chart 6">
            <a:extLst>
              <a:ext uri="{FF2B5EF4-FFF2-40B4-BE49-F238E27FC236}">
                <a16:creationId xmlns:a16="http://schemas.microsoft.com/office/drawing/2014/main" id="{90FAE299-2A3F-C242-8AF9-0E4D23E694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0109663"/>
              </p:ext>
            </p:extLst>
          </p:nvPr>
        </p:nvGraphicFramePr>
        <p:xfrm>
          <a:off x="7684769" y="2334227"/>
          <a:ext cx="3886962" cy="21804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FF21300B-503E-EB47-A80A-A3792DF071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5573311"/>
              </p:ext>
            </p:extLst>
          </p:nvPr>
        </p:nvGraphicFramePr>
        <p:xfrm>
          <a:off x="7684769" y="4634819"/>
          <a:ext cx="3886962" cy="218040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F3B08EC4-B457-5D4B-B6DD-9D32DBCCF7DC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4359706"/>
              </p:ext>
            </p:extLst>
          </p:nvPr>
        </p:nvGraphicFramePr>
        <p:xfrm>
          <a:off x="3681984" y="4634819"/>
          <a:ext cx="3886962" cy="216383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7"/>
          </a:graphicData>
        </a:graphic>
      </p:graphicFrame>
    </p:spTree>
    <p:extLst>
      <p:ext uri="{BB962C8B-B14F-4D97-AF65-F5344CB8AC3E}">
        <p14:creationId xmlns:p14="http://schemas.microsoft.com/office/powerpoint/2010/main" val="4261379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B2112-51A7-7B0C-3635-D13D99C6B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Series Hybrid Buggy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C25E3-3762-80D0-8524-D5C0B2BAA0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3484569" cy="512064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HPEVS AC Electric-Motor Drive Systems (AC-12)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(HPEVS, 2022).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GBS 100Ah Li-ion Battery (HPEVS, 2022).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HPEVS AC Electric-Motor Drive Systems (AC-20)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(HPEVS, 2022).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300cc buggy engine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Peak power: 10.7kW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Weight: 85.6kg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Cost: £6572.28</a:t>
            </a:r>
          </a:p>
        </p:txBody>
      </p:sp>
      <p:pic>
        <p:nvPicPr>
          <p:cNvPr id="4" name="Picture 3" descr="Chart, line chart&#10;&#10;Description automatically generated">
            <a:extLst>
              <a:ext uri="{FF2B5EF4-FFF2-40B4-BE49-F238E27FC236}">
                <a16:creationId xmlns:a16="http://schemas.microsoft.com/office/drawing/2014/main" id="{812DA7DB-D9DF-953C-8950-0222B03F25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5277" y="390527"/>
            <a:ext cx="4017267" cy="27901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6F121F-3839-8CAB-96FD-A5F57345221E}"/>
              </a:ext>
            </a:extLst>
          </p:cNvPr>
          <p:cNvSpPr txBox="1"/>
          <p:nvPr/>
        </p:nvSpPr>
        <p:spPr>
          <a:xfrm>
            <a:off x="10730341" y="3057606"/>
            <a:ext cx="1764406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(HPEVS, 2022). </a:t>
            </a:r>
            <a:endParaRPr lang="en-US" sz="1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 descr="Chart, line chart&#10;&#10;Description automatically generated">
            <a:extLst>
              <a:ext uri="{FF2B5EF4-FFF2-40B4-BE49-F238E27FC236}">
                <a16:creationId xmlns:a16="http://schemas.microsoft.com/office/drawing/2014/main" id="{9EBBF312-BA83-FA64-D259-DC45E3A047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7898" y="3305889"/>
            <a:ext cx="4034646" cy="2790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5266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A917E-B41C-F2B7-A951-D46E6A066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Series Hybrid Buggy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5445444-AAFD-13A9-97B2-0B06AE3944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36789117"/>
              </p:ext>
            </p:extLst>
          </p:nvPr>
        </p:nvGraphicFramePr>
        <p:xfrm>
          <a:off x="4715517" y="4987023"/>
          <a:ext cx="5725160" cy="14759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08175">
                  <a:extLst>
                    <a:ext uri="{9D8B030D-6E8A-4147-A177-3AD203B41FA5}">
                      <a16:colId xmlns:a16="http://schemas.microsoft.com/office/drawing/2014/main" val="731914035"/>
                    </a:ext>
                  </a:extLst>
                </a:gridCol>
                <a:gridCol w="1908175">
                  <a:extLst>
                    <a:ext uri="{9D8B030D-6E8A-4147-A177-3AD203B41FA5}">
                      <a16:colId xmlns:a16="http://schemas.microsoft.com/office/drawing/2014/main" val="1103987382"/>
                    </a:ext>
                  </a:extLst>
                </a:gridCol>
                <a:gridCol w="1908810">
                  <a:extLst>
                    <a:ext uri="{9D8B030D-6E8A-4147-A177-3AD203B41FA5}">
                      <a16:colId xmlns:a16="http://schemas.microsoft.com/office/drawing/2014/main" val="216457089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ICE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Series Hybrid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2581447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1 lap fuel consumption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0.1109L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0.0212L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3092088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25 lap fuel consumption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2.773L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0.53L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317348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MPG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34.23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179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6513346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1 lap CO2 production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252814.93g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48282.21g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5828462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25 lap CO2 production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6320.37kg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1207.06kg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3282290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0ECF6CF7-11F4-50DA-A47D-81D3A271B8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6921370"/>
              </p:ext>
            </p:extLst>
          </p:nvPr>
        </p:nvGraphicFramePr>
        <p:xfrm>
          <a:off x="4715517" y="508839"/>
          <a:ext cx="5725160" cy="122999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67130">
                  <a:extLst>
                    <a:ext uri="{9D8B030D-6E8A-4147-A177-3AD203B41FA5}">
                      <a16:colId xmlns:a16="http://schemas.microsoft.com/office/drawing/2014/main" val="2600455293"/>
                    </a:ext>
                  </a:extLst>
                </a:gridCol>
                <a:gridCol w="1890395">
                  <a:extLst>
                    <a:ext uri="{9D8B030D-6E8A-4147-A177-3AD203B41FA5}">
                      <a16:colId xmlns:a16="http://schemas.microsoft.com/office/drawing/2014/main" val="3568300262"/>
                    </a:ext>
                  </a:extLst>
                </a:gridCol>
                <a:gridCol w="2667635">
                  <a:extLst>
                    <a:ext uri="{9D8B030D-6E8A-4147-A177-3AD203B41FA5}">
                      <a16:colId xmlns:a16="http://schemas.microsoft.com/office/drawing/2014/main" val="337134743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Component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Efficiency 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Source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5371055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Final Drive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97%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(Power Transmission Engineering, 2017)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498936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Motor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89%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tabLst>
                          <a:tab pos="304800" algn="l"/>
                        </a:tabLst>
                      </a:pPr>
                      <a:r>
                        <a:rPr lang="en-GB" sz="1200">
                          <a:effectLst/>
                        </a:rPr>
                        <a:t>(Boloor, et al., 2019)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2907091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Battery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87%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(Voelcker, 2021)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081189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Generator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>
                          <a:effectLst/>
                        </a:rPr>
                        <a:t>89%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</a:pPr>
                      <a:r>
                        <a:rPr lang="en-GB" sz="1200" dirty="0">
                          <a:effectLst/>
                        </a:rPr>
                        <a:t>(</a:t>
                      </a:r>
                      <a:r>
                        <a:rPr lang="en-GB" sz="1200" dirty="0" err="1">
                          <a:effectLst/>
                        </a:rPr>
                        <a:t>Boloor</a:t>
                      </a:r>
                      <a:r>
                        <a:rPr lang="en-GB" sz="1200" dirty="0">
                          <a:effectLst/>
                        </a:rPr>
                        <a:t>, et al., 2019)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59491080"/>
                  </a:ext>
                </a:extLst>
              </a:tr>
            </a:tbl>
          </a:graphicData>
        </a:graphic>
      </p:graphicFrame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3B219C6-0126-58C9-2AD3-4659E25DF9AA}"/>
                  </a:ext>
                </a:extLst>
              </p:cNvPr>
              <p:cNvSpPr txBox="1"/>
              <p:nvPr/>
            </p:nvSpPr>
            <p:spPr>
              <a:xfrm>
                <a:off x="4616867" y="2637628"/>
                <a:ext cx="6188169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𝐹𝑖𝑛𝑎𝑙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𝐷𝑟𝑖𝑣𝑒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𝐸𝑓𝑓𝑖𝑐𝑖𝑒𝑛𝑐𝑦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=4771+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4771∗0.03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=4914.13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𝑊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73B219C6-0126-58C9-2AD3-4659E25DF9A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16867" y="2637628"/>
                <a:ext cx="6188169" cy="276999"/>
              </a:xfrm>
              <a:prstGeom prst="rect">
                <a:avLst/>
              </a:prstGeom>
              <a:blipFill>
                <a:blip r:embed="rId3"/>
                <a:stretch>
                  <a:fillRect l="-615" t="-8696" r="-615" b="-391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9290E191-8D7F-4E43-AB19-9FACEC87EE08}"/>
                  </a:ext>
                </a:extLst>
              </p:cNvPr>
              <p:cNvSpPr txBox="1"/>
              <p:nvPr/>
            </p:nvSpPr>
            <p:spPr>
              <a:xfrm>
                <a:off x="4569227" y="3285927"/>
                <a:ext cx="6283451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𝑀𝑜𝑡𝑜𝑟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𝐸𝑓𝑓𝑖𝑐𝑖𝑒𝑛𝑐𝑦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=4914.13+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4914.13∗0.11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=5454.68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𝑊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9290E191-8D7F-4E43-AB19-9FACEC87EE0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69227" y="3285927"/>
                <a:ext cx="6283451" cy="276999"/>
              </a:xfrm>
              <a:prstGeom prst="rect">
                <a:avLst/>
              </a:prstGeom>
              <a:blipFill>
                <a:blip r:embed="rId4"/>
                <a:stretch>
                  <a:fillRect l="-606" t="-8696" r="-202" b="-3478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B531349-E098-9C82-4CD0-9A8A376B7549}"/>
                  </a:ext>
                </a:extLst>
              </p:cNvPr>
              <p:cNvSpPr txBox="1"/>
              <p:nvPr/>
            </p:nvSpPr>
            <p:spPr>
              <a:xfrm>
                <a:off x="4549894" y="3934226"/>
                <a:ext cx="6453883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𝐵𝑎𝑡𝑡𝑒𝑟𝑦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𝐸𝑓𝑓𝑖𝑐𝑖𝑒𝑛𝑐𝑦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=5454.68+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5454.68∗0.13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=6163.79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𝑊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B531349-E098-9C82-4CD0-9A8A376B754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49894" y="3934226"/>
                <a:ext cx="6453883" cy="276999"/>
              </a:xfrm>
              <a:prstGeom prst="rect">
                <a:avLst/>
              </a:prstGeom>
              <a:blipFill>
                <a:blip r:embed="rId5"/>
                <a:stretch>
                  <a:fillRect l="-786" t="-4348" r="-196" b="-3478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C4D5979-1A7B-21C8-B83F-E9819FEB8678}"/>
                  </a:ext>
                </a:extLst>
              </p:cNvPr>
              <p:cNvSpPr txBox="1"/>
              <p:nvPr/>
            </p:nvSpPr>
            <p:spPr>
              <a:xfrm>
                <a:off x="4363017" y="4582525"/>
                <a:ext cx="6706644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𝐺𝑒𝑛𝑒𝑟𝑎𝑡𝑜𝑟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𝐸𝑓𝑓𝑖𝑐𝑖𝑒𝑛𝑐𝑦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=6163.79+</m:t>
                      </m:r>
                      <m:d>
                        <m:d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6163.79∗0.11</m:t>
                          </m:r>
                        </m:e>
                      </m:d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=6841.81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𝑊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C4D5979-1A7B-21C8-B83F-E9819FEB867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3017" y="4582525"/>
                <a:ext cx="6706644" cy="276999"/>
              </a:xfrm>
              <a:prstGeom prst="rect">
                <a:avLst/>
              </a:prstGeom>
              <a:blipFill>
                <a:blip r:embed="rId6"/>
                <a:stretch>
                  <a:fillRect l="-378" t="-4348" r="-189" b="-391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183D72C-DCAA-F1DB-A87F-52C38BFA2F72}"/>
                  </a:ext>
                </a:extLst>
              </p:cNvPr>
              <p:cNvSpPr txBox="1"/>
              <p:nvPr/>
            </p:nvSpPr>
            <p:spPr>
              <a:xfrm>
                <a:off x="4484012" y="1989329"/>
                <a:ext cx="6585649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𝑝𝑜𝑤𝑒𝑟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𝑟𝑒𝑞𝑢𝑖𝑟𝑒𝑑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𝑒𝑓𝑓𝑖𝑐𝑖𝑒𝑛𝑐𝑦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𝑙𝑜𝑠𝑠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𝑝𝑜𝑤𝑒𝑟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𝑠𝑢𝑝𝑝𝑙𝑦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𝑟𝑒𝑞𝑢𝑖𝑟𝑒𝑚𝑒𝑛𝑡</m:t>
                      </m:r>
                    </m:oMath>
                  </m:oMathPara>
                </a14:m>
                <a:endParaRPr lang="en-US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D183D72C-DCAA-F1DB-A87F-52C38BFA2F7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84012" y="1989329"/>
                <a:ext cx="6585649" cy="276999"/>
              </a:xfrm>
              <a:prstGeom prst="rect">
                <a:avLst/>
              </a:prstGeom>
              <a:blipFill>
                <a:blip r:embed="rId7"/>
                <a:stretch>
                  <a:fillRect l="-578" t="-4348" r="-771" b="-3478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63029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065FE-AA55-E9E7-27D6-7254CF025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FCEV buggy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377280B-0DEB-E9EC-17C8-875A721408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7168" y="1150139"/>
            <a:ext cx="8119531" cy="4557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CAE01EA-D7DF-9C54-9840-75FA679EDF6D}"/>
              </a:ext>
            </a:extLst>
          </p:cNvPr>
          <p:cNvSpPr txBox="1"/>
          <p:nvPr/>
        </p:nvSpPr>
        <p:spPr>
          <a:xfrm>
            <a:off x="10396030" y="5540354"/>
            <a:ext cx="13906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800" dirty="0">
                <a:solidFill>
                  <a:srgbClr val="3FBBD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000" dirty="0">
                <a:solidFill>
                  <a:srgbClr val="3FBBD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(Toyota)</a:t>
            </a:r>
            <a:r>
              <a:rPr lang="en-GB" sz="1000" dirty="0">
                <a:solidFill>
                  <a:srgbClr val="3FBBD2"/>
                </a:solidFill>
                <a:effectLst/>
              </a:rPr>
              <a:t> </a:t>
            </a:r>
            <a:endParaRPr lang="en-US" dirty="0">
              <a:solidFill>
                <a:srgbClr val="3FBBD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75567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>
            <a:extLst>
              <a:ext uri="{FF2B5EF4-FFF2-40B4-BE49-F238E27FC236}">
                <a16:creationId xmlns:a16="http://schemas.microsoft.com/office/drawing/2014/main" id="{46FED169-7294-C4B9-23BC-57A2703311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767" y="1363851"/>
            <a:ext cx="4602431" cy="343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4F816AE-70B2-86F2-E428-8A7AB83F96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fuel cell stacks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084B2-791E-5E72-D6BF-1D0077FFFA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4017432" cy="5120640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Oxygen from intake 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Hydrogen from storage tank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Anodic to cathodic pole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Electrical energy generated in the membrane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Water produced as the only emission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Heat energy from electrolysis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ECF206F-6739-1C7A-506A-DCF96ADAD923}"/>
              </a:ext>
            </a:extLst>
          </p:cNvPr>
          <p:cNvSpPr txBox="1"/>
          <p:nvPr/>
        </p:nvSpPr>
        <p:spPr>
          <a:xfrm>
            <a:off x="10668000" y="4957556"/>
            <a:ext cx="1825625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rgbClr val="3FBBD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(UK HFCA, 2022)</a:t>
            </a:r>
            <a:r>
              <a:rPr lang="en-GB" sz="1000" dirty="0">
                <a:solidFill>
                  <a:srgbClr val="3FBBD2"/>
                </a:solidFill>
                <a:effectLst/>
              </a:rPr>
              <a:t> </a:t>
            </a:r>
            <a:endParaRPr lang="en-US" sz="1000" dirty="0">
              <a:solidFill>
                <a:srgbClr val="3FBBD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3355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50736-4D07-4CA0-6D27-D56BD7C97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methodology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1DF4BDD-525E-8773-64B9-6499B17B4A8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lnSpcReduction="10000"/>
              </a:bodyPr>
              <a:lstStyle/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Average power required: 4.77kW</a:t>
                </a:r>
              </a:p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Fuel cell nominal power: 10.6kW </a:t>
                </a:r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(BALLARD, 2022) </a:t>
                </a:r>
                <a:endParaRPr lang="en-US" dirty="0">
                  <a:latin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Fuel cell efficiency: 50% </a:t>
                </a:r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(Hydrogen and Fuel Cell Technologies Office, 2022) </a:t>
                </a:r>
              </a:p>
              <a:p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Fuel cell usable power: 5.3kW</a:t>
                </a:r>
              </a:p>
              <a:p>
                <a:r>
                  <a:rPr lang="en-GB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Hydrogen required: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𝑃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𝐾𝑤</m:t>
                              </m:r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∙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𝑡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h</m:t>
                              </m:r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∙3600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𝜂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%</m:t>
                              </m:r>
                            </m:e>
                          </m:d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∙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𝐹𝑢𝑒𝑙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𝐿𝐻𝑉</m:t>
                          </m:r>
                          <m:r>
                            <a:rPr lang="en-GB" i="1"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 </m:t>
                          </m:r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𝑘𝑗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Calibri" panose="020F0502020204030204" pitchFamily="34" charset="0"/>
                                      <a:cs typeface="Times New Roman" panose="02020603050405020304" pitchFamily="18" charset="0"/>
                                    </a:rPr>
                                    <m:t>𝑘𝑔</m:t>
                                  </m:r>
                                </m:den>
                              </m:f>
                            </m:e>
                          </m:d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=0.318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𝑘𝑔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/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h</m:t>
                      </m:r>
                    </m:oMath>
                  </m:oMathPara>
                </a14:m>
                <a:endParaRPr lang="en-GB" dirty="0"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GB" b="0" dirty="0"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Hydrogen required for 6 hours: 1.9kg or 26.96L</a:t>
                </a:r>
                <a:r>
                  <a:rPr lang="en-GB" dirty="0"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at atmospheric pressure </a:t>
                </a:r>
                <a:r>
                  <a:rPr lang="en-GB" dirty="0"/>
                  <a:t>(KEEN, 2022) </a:t>
                </a:r>
                <a:endParaRPr lang="en-GB" dirty="0">
                  <a:latin typeface="Times New Roman" panose="02020603050405020304" pitchFamily="18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r>
                  <a:rPr lang="en-GB" b="0" dirty="0"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Hydrogen density at atmospheric pressure: 0.09kg/m</a:t>
                </a:r>
                <a:r>
                  <a:rPr lang="en-GB" b="0" baseline="30000" dirty="0"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3</a:t>
                </a:r>
                <a:r>
                  <a:rPr lang="en-GB" b="0" dirty="0"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or 9*10</a:t>
                </a:r>
                <a:r>
                  <a:rPr lang="en-GB" b="0" baseline="30000" dirty="0"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-5</a:t>
                </a:r>
                <a:r>
                  <a:rPr lang="en-GB" b="0" dirty="0"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kg/L</a:t>
                </a:r>
              </a:p>
              <a:p>
                <a:r>
                  <a:rPr lang="en-GB" dirty="0"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Hydrogen density at 300bar: 20kg/m</a:t>
                </a:r>
                <a:r>
                  <a:rPr lang="en-GB" baseline="30000" dirty="0"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3</a:t>
                </a:r>
                <a:r>
                  <a:rPr lang="en-GB" dirty="0">
                    <a:latin typeface="Times New Roman" panose="020206030504050203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or 0.02kg/L</a:t>
                </a:r>
                <a:endParaRPr lang="en-GB" sz="1400" dirty="0"/>
              </a:p>
              <a:p>
                <a:r>
                  <a:rPr lang="en-US" dirty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Hydrogen required for 6 hours at 300bar: 0.12L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1DF4BDD-525E-8773-64B9-6499B17B4A8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693" r="-52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2025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1E9B2-1F69-2E55-E23D-E26777BCE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specification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1E086B-23A7-B12E-10B8-C9F455FA3F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Fuel cell stack: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Fcvelocity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– 9SSL 10.6kW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(BALLARD, 2022)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price listed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Weight: 10.2kg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Tank: 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Luxfer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M10H/F 1.0L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(Intelligent Energy)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price listed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Weight (empty): 0.66kg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7240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99D7D-9BB8-D3A8-20F1-66ADC8C0F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43E42-C526-D0EB-64B4-9DD3FF7E47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9268" y="864108"/>
            <a:ext cx="7315200" cy="1150672"/>
          </a:xfrm>
        </p:spPr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Average fuel price: 166.8ppL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Confused.com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2022) 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1D6297C-F9CC-8E5E-EFBD-BFB7019FC0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8505284"/>
              </p:ext>
            </p:extLst>
          </p:nvPr>
        </p:nvGraphicFramePr>
        <p:xfrm>
          <a:off x="3462868" y="2014780"/>
          <a:ext cx="8128000" cy="333756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01993">
                  <a:extLst>
                    <a:ext uri="{9D8B030D-6E8A-4147-A177-3AD203B41FA5}">
                      <a16:colId xmlns:a16="http://schemas.microsoft.com/office/drawing/2014/main" val="2927110392"/>
                    </a:ext>
                  </a:extLst>
                </a:gridCol>
                <a:gridCol w="1766806">
                  <a:extLst>
                    <a:ext uri="{9D8B030D-6E8A-4147-A177-3AD203B41FA5}">
                      <a16:colId xmlns:a16="http://schemas.microsoft.com/office/drawing/2014/main" val="539277909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1016115789"/>
                    </a:ext>
                  </a:extLst>
                </a:gridCol>
                <a:gridCol w="1930401">
                  <a:extLst>
                    <a:ext uri="{9D8B030D-6E8A-4147-A177-3AD203B41FA5}">
                      <a16:colId xmlns:a16="http://schemas.microsoft.com/office/drawing/2014/main" val="38920841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FCEV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52539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Laps</a:t>
                      </a:r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25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61253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Fuel used (kg)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12.27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11.26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1.9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86820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Fuel used (L)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15.94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14.62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26.96</a:t>
                      </a:r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686118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Daily fuel cost (6 hours)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£26.46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£24.27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£22.80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028824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Daily fuel saving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£2.19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£3.66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3825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System cost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£6572.28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£30,800 (Approx.)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3579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Laps to break even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43,900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205730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61520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Days to break even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US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293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1373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389844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33262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DA463-4278-C491-0218-8D70904898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Limitations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528F4-5E66-5394-576E-64CB38FEC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Driven by government plans to eliminate vehicle emissions by 2035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government plans for passenger FCEVs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 hydrogen fueling stations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300 FCEVs on the road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Fitting and fueling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Compatibility issues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Complex storage solutions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Safety concerns</a:t>
            </a:r>
          </a:p>
        </p:txBody>
      </p:sp>
    </p:spTree>
    <p:extLst>
      <p:ext uri="{BB962C8B-B14F-4D97-AF65-F5344CB8AC3E}">
        <p14:creationId xmlns:p14="http://schemas.microsoft.com/office/powerpoint/2010/main" val="30199089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88CEAF-DDCE-14F0-4B97-1458773447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5CB10-9FD8-F23E-031D-AE7138A71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Positive green image: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Zero emissions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Potential new clients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fossil fuels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 refueling on site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upfront cost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 turn around time for profit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maintenance costs</a:t>
            </a:r>
          </a:p>
          <a:p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 offers better return time and offers a good level of fuel saving, emissions reductions, and promotes a greener image</a:t>
            </a:r>
          </a:p>
        </p:txBody>
      </p:sp>
    </p:spTree>
    <p:extLst>
      <p:ext uri="{BB962C8B-B14F-4D97-AF65-F5344CB8AC3E}">
        <p14:creationId xmlns:p14="http://schemas.microsoft.com/office/powerpoint/2010/main" val="28834319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93A72-B89E-4F65-DB5F-E180D4C2B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1FEE520-71E0-F1E8-443E-562AF7C19D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869267" y="262026"/>
            <a:ext cx="7738963" cy="63248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BALLARD. (2022, 5 22). </a:t>
            </a:r>
            <a:r>
              <a:rPr kumimoji="0" lang="en-US" altLang="en-US" sz="11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FCvelocity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- 9SSL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BALLARD: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www.ballard.com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/docs/default-source/spec-sheets/fcvelocity9ssl.pdf?sfvrsn=4aebc380_4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Blitzworld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Renegade DX10-C (Auto) Corporate 300cc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11 25, 2021,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www.blitzworld.co.uk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/Adult-Buggies/Renegade-DX10-CORPORATE-300cc-Auto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Boloor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M., Valderrama, P., Statler, A., &amp; Garcia, S. (2019).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Electric Vehicles 101.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NRDC.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Bramble. (2022, 5 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Range extender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Bramble: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www.brambleenergy.com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/range-extender-power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Confused.com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Petrol Prices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3 24, 2022,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www.confused.com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/petrol-prices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Electrics, E. (2022).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Curtis 1236SE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3 18, 2022,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evolveelectrics.com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/collections/controllers-1/products/1236-se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energy.gov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(2022).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Hydrogen Storage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4 11, 2022,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www.energy.gov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eere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fuelcells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/hydrogen-storage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 Government.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Transitioning to zero emission cars and vans: 2035 delivery plan.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London: HM Government.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HM Government.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Hydrogen Strategy.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London: HM Government.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HPEVS. (2022).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AC-20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3 19, 2022,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www.hpevs.com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/Site/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power_graphs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/metric/continuous/pdf/ac-20/48-volt/650-amp/ac-20%2048%20volt%20metric%20continuous%20FC.pdf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HPEVS. (2022).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 AC Electric-Motor Drive Systems (AC-12)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3 18, 2022,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www.hpevs.com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/hpevs-ac-electric-motors-ac12-for-golf-car-mining-utility-ground-support-vehicles.htm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HPEVS. (2022).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 AC-12 Metric Continuous Graph 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3 18, 2022,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www.hpevs.com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/Site/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power_graphs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/metric/continuous/pdf/ac-12/48-volt/650-amp/ac-12%2048%20volt%20metric%20continuous%20graph%20TE%20NF.pdf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HPEVS. (2022).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 AC-12 Metric Peak Graph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3 18, 2022,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www.hpevs.com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/Site/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power_graphs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/metric/peak/pdf/ac-12/48-volt/350-amp/ac-12%2048%20volt%20350%20amp%20metric%20peak%20graph.pdf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Hydrogen and Fuel Cell Technologies Office. (2022, 5 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Fuel Cells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Office of Energy Efficiency &amp;Renewable Energy: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www.energy.gov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eere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fuelcells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/fuel-cells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Intelligent Energy. (n.d.).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Cylinder options for UAVs.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Intelligent Energy.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KEEN. (2022, 5 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Hydrogen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KEEN compressed gas: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keengas.com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/gases/hydrogen/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 Transmission Engineering. (2017).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Look at Belt, Chain and Gear Drive Technology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3 22, 2022,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www.powertransmission.com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/blogs/4-editors-choice/post/105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Powered, M. (2022).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Battery Amp Hours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3 19, 2022,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www.mkbattery.com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/blog/understanding-battery-amp-hours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Toyota. (n.d.). Fuel cell vehicle.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fuel cell vehicle.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Toyota.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 HFCA. (2022, 5 19).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Fuel Cells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from UK Hydrogen and Fuel Cell Association: http://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www.ukhfca.co.uk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/the-industry/fuel-cells/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Voelcker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EVs Explained: Charging Losses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3 22, 2022, from https://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www.caranddriver.com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/features/a36062942/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evs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-explained-charging-losses/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X-Engineer. (2021). </a:t>
            </a:r>
            <a:r>
              <a:rPr kumimoji="0" lang="en-US" altLang="en-US" sz="11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Brake Specific Fuel Consumption (BSFC)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Retrieved 11 26, 2021, from https://x-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engineer.org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/brake-specific-fuel-consumption-</a:t>
            </a:r>
            <a:r>
              <a:rPr kumimoji="0" lang="en-US" altLang="en-US" sz="11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bsfc</a:t>
            </a:r>
            <a:r>
              <a:rPr kumimoji="0" lang="en-US" altLang="en-US" sz="11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endParaRPr kumimoji="0" lang="en-US" altLang="en-US" sz="7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634264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7115F77-2FAE-4CA7-9A7F-10D5F2C8F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CD4C046-A04C-46CC-AFA3-6B0621F62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C512124-0D13-4ED9-80B7-52AE15B6B4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erial view of a highway near the ocean">
            <a:extLst>
              <a:ext uri="{FF2B5EF4-FFF2-40B4-BE49-F238E27FC236}">
                <a16:creationId xmlns:a16="http://schemas.microsoft.com/office/drawing/2014/main" id="{45DAB58F-3044-320E-64BE-F643A7A45D9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1833" b="131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1EEED0-8482-1261-77B9-5C1E0C672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7" y="758952"/>
            <a:ext cx="9055227" cy="37947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 spc="-100">
                <a:ln w="15875">
                  <a:solidFill>
                    <a:srgbClr val="FFFFFF"/>
                  </a:solidFill>
                </a:ln>
                <a:noFill/>
              </a:rPr>
              <a:t>Thank you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4ABACDC-BD54-40F3-9047-8298C77C2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58952"/>
            <a:ext cx="384048" cy="5330952"/>
          </a:xfrm>
          <a:prstGeom prst="rect">
            <a:avLst/>
          </a:prstGeom>
          <a:solidFill>
            <a:schemeClr val="accent1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76CB7CA-05C2-4EE8-A97F-B5F3A4F89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821442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615384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922</TotalTime>
  <Words>2441</Words>
  <Application>Microsoft Macintosh PowerPoint</Application>
  <PresentationFormat>Widescreen</PresentationFormat>
  <Paragraphs>421</Paragraphs>
  <Slides>16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Cambria Math</vt:lpstr>
      <vt:lpstr>Corbel</vt:lpstr>
      <vt:lpstr>Times New Roman</vt:lpstr>
      <vt:lpstr>Wingdings 2</vt:lpstr>
      <vt:lpstr>Frame</vt:lpstr>
      <vt:lpstr>Hybridizing an Off-Road Buggy </vt:lpstr>
      <vt:lpstr>Introduction</vt:lpstr>
      <vt:lpstr>Circuit</vt:lpstr>
      <vt:lpstr>Petrol Buggy</vt:lpstr>
      <vt:lpstr>Petrol Buggy</vt:lpstr>
      <vt:lpstr>Series Hybrid Buggy</vt:lpstr>
      <vt:lpstr>Series Hybrid Buggy</vt:lpstr>
      <vt:lpstr>FCEV buggy</vt:lpstr>
      <vt:lpstr>How fuel cell stacks work</vt:lpstr>
      <vt:lpstr>methodology</vt:lpstr>
      <vt:lpstr>specification</vt:lpstr>
      <vt:lpstr>Results </vt:lpstr>
      <vt:lpstr>Limitations </vt:lpstr>
      <vt:lpstr>Conclusion </vt:lpstr>
      <vt:lpstr>References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Hybridizing an Off-Road Buggy </dc:title>
  <dc:creator>Wes Patrick (1701708)</dc:creator>
  <cp:lastModifiedBy>Wes Patrick (1701708)</cp:lastModifiedBy>
  <cp:revision>7</cp:revision>
  <dcterms:created xsi:type="dcterms:W3CDTF">2022-05-16T17:23:02Z</dcterms:created>
  <dcterms:modified xsi:type="dcterms:W3CDTF">2022-05-24T09:49:38Z</dcterms:modified>
</cp:coreProperties>
</file>