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21"/>
  </p:notesMasterIdLst>
  <p:handoutMasterIdLst>
    <p:handoutMasterId r:id="rId22"/>
  </p:handoutMasterIdLst>
  <p:sldIdLst>
    <p:sldId id="256" r:id="rId5"/>
    <p:sldId id="261" r:id="rId6"/>
    <p:sldId id="262" r:id="rId7"/>
    <p:sldId id="265" r:id="rId8"/>
    <p:sldId id="266" r:id="rId9"/>
    <p:sldId id="288" r:id="rId10"/>
    <p:sldId id="267" r:id="rId11"/>
    <p:sldId id="289" r:id="rId12"/>
    <p:sldId id="283" r:id="rId13"/>
    <p:sldId id="290" r:id="rId14"/>
    <p:sldId id="284" r:id="rId15"/>
    <p:sldId id="285" r:id="rId16"/>
    <p:sldId id="286" r:id="rId17"/>
    <p:sldId id="282" r:id="rId18"/>
    <p:sldId id="270" r:id="rId19"/>
    <p:sldId id="28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C6FD"/>
    <a:srgbClr val="79AE02"/>
    <a:srgbClr val="067F9C"/>
    <a:srgbClr val="014E52"/>
    <a:srgbClr val="0C596D"/>
    <a:srgbClr val="03556D"/>
    <a:srgbClr val="145C72"/>
    <a:srgbClr val="0000A4"/>
    <a:srgbClr val="1ABEEB"/>
    <a:srgbClr val="1DA9B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55948" autoAdjust="0"/>
  </p:normalViewPr>
  <p:slideViewPr>
    <p:cSldViewPr snapToGrid="0">
      <p:cViewPr varScale="1">
        <p:scale>
          <a:sx n="60" d="100"/>
          <a:sy n="60" d="100"/>
        </p:scale>
        <p:origin x="96" y="144"/>
      </p:cViewPr>
      <p:guideLst/>
    </p:cSldViewPr>
  </p:slideViewPr>
  <p:notesTextViewPr>
    <p:cViewPr>
      <p:scale>
        <a:sx n="1" d="1"/>
        <a:sy n="1" d="1"/>
      </p:scale>
      <p:origin x="0" y="0"/>
    </p:cViewPr>
  </p:notesTextViewPr>
  <p:notesViewPr>
    <p:cSldViewPr snapToGrid="0">
      <p:cViewPr varScale="1">
        <p:scale>
          <a:sx n="58" d="100"/>
          <a:sy n="58" d="100"/>
        </p:scale>
        <p:origin x="2965" y="4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5BE965-EE29-4830-BED8-D81CC719E428}" type="doc">
      <dgm:prSet loTypeId="urn:microsoft.com/office/officeart/2016/7/layout/LinearArrowProcessNumbered" loCatId="process" qsTypeId="urn:microsoft.com/office/officeart/2005/8/quickstyle/simple1" qsCatId="simple" csTypeId="urn:microsoft.com/office/officeart/2005/8/colors/accent1_2" csCatId="accent1" phldr="1"/>
      <dgm:spPr/>
      <dgm:t>
        <a:bodyPr/>
        <a:lstStyle/>
        <a:p>
          <a:endParaRPr lang="en-US"/>
        </a:p>
      </dgm:t>
    </dgm:pt>
    <dgm:pt modelId="{28248396-4835-4534-9D82-51D86279C5E0}">
      <dgm:prSet/>
      <dgm:spPr/>
      <dgm:t>
        <a:bodyPr/>
        <a:lstStyle/>
        <a:p>
          <a:r>
            <a:rPr lang="en-GB"/>
            <a:t>Perform in-depth literature review</a:t>
          </a:r>
          <a:endParaRPr lang="en-US"/>
        </a:p>
      </dgm:t>
    </dgm:pt>
    <dgm:pt modelId="{E9391C26-A0A4-4294-81C2-86FC55EE34F9}" type="parTrans" cxnId="{A2F4BDF5-205C-4001-B75C-92D257B4F0EB}">
      <dgm:prSet/>
      <dgm:spPr/>
      <dgm:t>
        <a:bodyPr/>
        <a:lstStyle/>
        <a:p>
          <a:endParaRPr lang="en-US"/>
        </a:p>
      </dgm:t>
    </dgm:pt>
    <dgm:pt modelId="{BE4C224C-6E16-4AE0-82D8-CE3E4BC16A16}" type="sibTrans" cxnId="{A2F4BDF5-205C-4001-B75C-92D257B4F0EB}">
      <dgm:prSet phldrT="1" phldr="0"/>
      <dgm:spPr/>
      <dgm:t>
        <a:bodyPr/>
        <a:lstStyle/>
        <a:p>
          <a:r>
            <a:rPr lang="en-US"/>
            <a:t>1</a:t>
          </a:r>
        </a:p>
      </dgm:t>
    </dgm:pt>
    <dgm:pt modelId="{550F7CA6-7F34-4D5E-B5E0-4A99E7BD7865}">
      <dgm:prSet/>
      <dgm:spPr/>
      <dgm:t>
        <a:bodyPr/>
        <a:lstStyle/>
        <a:p>
          <a:r>
            <a:rPr lang="en-GB"/>
            <a:t>Gain feedback on current system</a:t>
          </a:r>
          <a:endParaRPr lang="en-US"/>
        </a:p>
      </dgm:t>
    </dgm:pt>
    <dgm:pt modelId="{FD63A3CA-95F4-4B68-B410-0D45BFC009AF}" type="parTrans" cxnId="{3C73CE42-4181-43F8-A478-72C6CF8994B4}">
      <dgm:prSet/>
      <dgm:spPr/>
      <dgm:t>
        <a:bodyPr/>
        <a:lstStyle/>
        <a:p>
          <a:endParaRPr lang="en-US"/>
        </a:p>
      </dgm:t>
    </dgm:pt>
    <dgm:pt modelId="{7DA2092C-45FC-42AE-B1BE-2089CC8CF745}" type="sibTrans" cxnId="{3C73CE42-4181-43F8-A478-72C6CF8994B4}">
      <dgm:prSet phldrT="2" phldr="0"/>
      <dgm:spPr/>
      <dgm:t>
        <a:bodyPr/>
        <a:lstStyle/>
        <a:p>
          <a:r>
            <a:rPr lang="en-US"/>
            <a:t>2</a:t>
          </a:r>
        </a:p>
      </dgm:t>
    </dgm:pt>
    <dgm:pt modelId="{1B8C1427-873A-4B11-BF9E-F2CCEFA89DA3}">
      <dgm:prSet/>
      <dgm:spPr/>
      <dgm:t>
        <a:bodyPr/>
        <a:lstStyle/>
        <a:p>
          <a:r>
            <a:rPr lang="en-GB" dirty="0"/>
            <a:t>Gather the requirements and “wants” for the new system</a:t>
          </a:r>
          <a:endParaRPr lang="en-US" dirty="0"/>
        </a:p>
      </dgm:t>
    </dgm:pt>
    <dgm:pt modelId="{8B5E42BB-B21A-47E4-957F-7FCB3FF3B849}" type="parTrans" cxnId="{C3217980-DBFF-4938-BC4F-F680993E6107}">
      <dgm:prSet/>
      <dgm:spPr/>
      <dgm:t>
        <a:bodyPr/>
        <a:lstStyle/>
        <a:p>
          <a:endParaRPr lang="en-US"/>
        </a:p>
      </dgm:t>
    </dgm:pt>
    <dgm:pt modelId="{804B10B8-4E0A-497A-BC16-5EB437F5863A}" type="sibTrans" cxnId="{C3217980-DBFF-4938-BC4F-F680993E6107}">
      <dgm:prSet phldrT="3" phldr="0"/>
      <dgm:spPr/>
      <dgm:t>
        <a:bodyPr/>
        <a:lstStyle/>
        <a:p>
          <a:r>
            <a:rPr lang="en-US"/>
            <a:t>3</a:t>
          </a:r>
        </a:p>
      </dgm:t>
    </dgm:pt>
    <dgm:pt modelId="{26EBA311-388E-4B2A-9CB7-532B354356B0}">
      <dgm:prSet/>
      <dgm:spPr/>
      <dgm:t>
        <a:bodyPr/>
        <a:lstStyle/>
        <a:p>
          <a:r>
            <a:rPr lang="en-GB"/>
            <a:t>Design and develop a new solution based on research findings</a:t>
          </a:r>
          <a:endParaRPr lang="en-US"/>
        </a:p>
      </dgm:t>
    </dgm:pt>
    <dgm:pt modelId="{67CAC212-E38A-4917-A0F7-FD1E6A938951}" type="parTrans" cxnId="{67EE0C7E-17EF-4195-AD56-9581B020912B}">
      <dgm:prSet/>
      <dgm:spPr/>
      <dgm:t>
        <a:bodyPr/>
        <a:lstStyle/>
        <a:p>
          <a:endParaRPr lang="en-US"/>
        </a:p>
      </dgm:t>
    </dgm:pt>
    <dgm:pt modelId="{244A4C78-69EF-4209-8459-C470DAC79021}" type="sibTrans" cxnId="{67EE0C7E-17EF-4195-AD56-9581B020912B}">
      <dgm:prSet phldrT="4" phldr="0"/>
      <dgm:spPr/>
      <dgm:t>
        <a:bodyPr/>
        <a:lstStyle/>
        <a:p>
          <a:r>
            <a:rPr lang="en-US"/>
            <a:t>4</a:t>
          </a:r>
        </a:p>
      </dgm:t>
    </dgm:pt>
    <dgm:pt modelId="{422C9237-ACCE-4889-9451-17D6B284378E}">
      <dgm:prSet/>
      <dgm:spPr/>
      <dgm:t>
        <a:bodyPr/>
        <a:lstStyle/>
        <a:p>
          <a:r>
            <a:rPr lang="en-GB"/>
            <a:t>Evaluate solution</a:t>
          </a:r>
          <a:endParaRPr lang="en-US"/>
        </a:p>
      </dgm:t>
    </dgm:pt>
    <dgm:pt modelId="{C86FCD1B-45AD-4682-9FAE-F8F291728795}" type="parTrans" cxnId="{333E937F-6849-401A-B98E-3139D3827672}">
      <dgm:prSet/>
      <dgm:spPr/>
      <dgm:t>
        <a:bodyPr/>
        <a:lstStyle/>
        <a:p>
          <a:endParaRPr lang="en-US"/>
        </a:p>
      </dgm:t>
    </dgm:pt>
    <dgm:pt modelId="{2CAB2A02-878A-49E5-8BD1-5EFB13318DFF}" type="sibTrans" cxnId="{333E937F-6849-401A-B98E-3139D3827672}">
      <dgm:prSet phldrT="5" phldr="0"/>
      <dgm:spPr/>
      <dgm:t>
        <a:bodyPr/>
        <a:lstStyle/>
        <a:p>
          <a:r>
            <a:rPr lang="en-US"/>
            <a:t>5</a:t>
          </a:r>
        </a:p>
      </dgm:t>
    </dgm:pt>
    <dgm:pt modelId="{7BFE306A-EDD8-4A43-A825-86A7B2E3EFE4}" type="pres">
      <dgm:prSet presAssocID="{2E5BE965-EE29-4830-BED8-D81CC719E428}" presName="linearFlow" presStyleCnt="0">
        <dgm:presLayoutVars>
          <dgm:dir/>
          <dgm:animLvl val="lvl"/>
          <dgm:resizeHandles val="exact"/>
        </dgm:presLayoutVars>
      </dgm:prSet>
      <dgm:spPr/>
    </dgm:pt>
    <dgm:pt modelId="{09DDC0DC-A6BF-4D79-A4EE-B0FCA0DEE988}" type="pres">
      <dgm:prSet presAssocID="{28248396-4835-4534-9D82-51D86279C5E0}" presName="compositeNode" presStyleCnt="0"/>
      <dgm:spPr/>
    </dgm:pt>
    <dgm:pt modelId="{AB77D518-5B00-4C58-92A1-6D4AB4F28C97}" type="pres">
      <dgm:prSet presAssocID="{28248396-4835-4534-9D82-51D86279C5E0}" presName="parTx" presStyleLbl="node1" presStyleIdx="0" presStyleCnt="0">
        <dgm:presLayoutVars>
          <dgm:chMax val="0"/>
          <dgm:chPref val="0"/>
          <dgm:bulletEnabled val="1"/>
        </dgm:presLayoutVars>
      </dgm:prSet>
      <dgm:spPr/>
    </dgm:pt>
    <dgm:pt modelId="{914869A7-74EA-4BE0-8DC8-57E6A301C230}" type="pres">
      <dgm:prSet presAssocID="{28248396-4835-4534-9D82-51D86279C5E0}" presName="parSh" presStyleCnt="0"/>
      <dgm:spPr/>
    </dgm:pt>
    <dgm:pt modelId="{D47C75D7-1922-4A11-B2C6-BCADC4F5E927}" type="pres">
      <dgm:prSet presAssocID="{28248396-4835-4534-9D82-51D86279C5E0}" presName="lineNode" presStyleLbl="alignAccFollowNode1" presStyleIdx="0" presStyleCnt="15"/>
      <dgm:spPr/>
    </dgm:pt>
    <dgm:pt modelId="{22590A97-E99F-4788-B2C3-C2AE74F4F3A4}" type="pres">
      <dgm:prSet presAssocID="{28248396-4835-4534-9D82-51D86279C5E0}" presName="lineArrowNode" presStyleLbl="alignAccFollowNode1" presStyleIdx="1" presStyleCnt="15"/>
      <dgm:spPr/>
    </dgm:pt>
    <dgm:pt modelId="{5F38C92E-DABF-437D-979D-C1C15D302D50}" type="pres">
      <dgm:prSet presAssocID="{BE4C224C-6E16-4AE0-82D8-CE3E4BC16A16}" presName="sibTransNodeCircle" presStyleLbl="alignNode1" presStyleIdx="0" presStyleCnt="5">
        <dgm:presLayoutVars>
          <dgm:chMax val="0"/>
          <dgm:bulletEnabled/>
        </dgm:presLayoutVars>
      </dgm:prSet>
      <dgm:spPr/>
    </dgm:pt>
    <dgm:pt modelId="{5F986CD4-3F1C-42C5-8D75-87020A4E9885}" type="pres">
      <dgm:prSet presAssocID="{BE4C224C-6E16-4AE0-82D8-CE3E4BC16A16}" presName="spacerBetweenCircleAndCallout" presStyleCnt="0">
        <dgm:presLayoutVars/>
      </dgm:prSet>
      <dgm:spPr/>
    </dgm:pt>
    <dgm:pt modelId="{3B9CD1AE-3FF5-4B23-A0EF-C48993501920}" type="pres">
      <dgm:prSet presAssocID="{28248396-4835-4534-9D82-51D86279C5E0}" presName="nodeText" presStyleLbl="alignAccFollowNode1" presStyleIdx="2" presStyleCnt="15">
        <dgm:presLayoutVars>
          <dgm:bulletEnabled val="1"/>
        </dgm:presLayoutVars>
      </dgm:prSet>
      <dgm:spPr/>
    </dgm:pt>
    <dgm:pt modelId="{34DE055A-1FD8-4BCC-9256-B5C3D9C7A111}" type="pres">
      <dgm:prSet presAssocID="{BE4C224C-6E16-4AE0-82D8-CE3E4BC16A16}" presName="sibTransComposite" presStyleCnt="0"/>
      <dgm:spPr/>
    </dgm:pt>
    <dgm:pt modelId="{6E245BBC-E19C-4F12-B06D-346116E26C1D}" type="pres">
      <dgm:prSet presAssocID="{550F7CA6-7F34-4D5E-B5E0-4A99E7BD7865}" presName="compositeNode" presStyleCnt="0"/>
      <dgm:spPr/>
    </dgm:pt>
    <dgm:pt modelId="{E713C9B6-06A5-4D1D-BC91-43A474373867}" type="pres">
      <dgm:prSet presAssocID="{550F7CA6-7F34-4D5E-B5E0-4A99E7BD7865}" presName="parTx" presStyleLbl="node1" presStyleIdx="0" presStyleCnt="0">
        <dgm:presLayoutVars>
          <dgm:chMax val="0"/>
          <dgm:chPref val="0"/>
          <dgm:bulletEnabled val="1"/>
        </dgm:presLayoutVars>
      </dgm:prSet>
      <dgm:spPr/>
    </dgm:pt>
    <dgm:pt modelId="{1C1251E3-CA68-4644-B44F-A3873E1B8F4F}" type="pres">
      <dgm:prSet presAssocID="{550F7CA6-7F34-4D5E-B5E0-4A99E7BD7865}" presName="parSh" presStyleCnt="0"/>
      <dgm:spPr/>
    </dgm:pt>
    <dgm:pt modelId="{8D5267D5-8219-4DAC-980E-57A75F395312}" type="pres">
      <dgm:prSet presAssocID="{550F7CA6-7F34-4D5E-B5E0-4A99E7BD7865}" presName="lineNode" presStyleLbl="alignAccFollowNode1" presStyleIdx="3" presStyleCnt="15"/>
      <dgm:spPr/>
    </dgm:pt>
    <dgm:pt modelId="{2EDAFFE8-1F72-4E4B-B2FF-B5DE819743DA}" type="pres">
      <dgm:prSet presAssocID="{550F7CA6-7F34-4D5E-B5E0-4A99E7BD7865}" presName="lineArrowNode" presStyleLbl="alignAccFollowNode1" presStyleIdx="4" presStyleCnt="15"/>
      <dgm:spPr/>
    </dgm:pt>
    <dgm:pt modelId="{1CF2F484-97B7-4F32-A189-B43ED71515C9}" type="pres">
      <dgm:prSet presAssocID="{7DA2092C-45FC-42AE-B1BE-2089CC8CF745}" presName="sibTransNodeCircle" presStyleLbl="alignNode1" presStyleIdx="1" presStyleCnt="5">
        <dgm:presLayoutVars>
          <dgm:chMax val="0"/>
          <dgm:bulletEnabled/>
        </dgm:presLayoutVars>
      </dgm:prSet>
      <dgm:spPr/>
    </dgm:pt>
    <dgm:pt modelId="{BEA27055-7A75-4000-94A4-2783DF1EB1C8}" type="pres">
      <dgm:prSet presAssocID="{7DA2092C-45FC-42AE-B1BE-2089CC8CF745}" presName="spacerBetweenCircleAndCallout" presStyleCnt="0">
        <dgm:presLayoutVars/>
      </dgm:prSet>
      <dgm:spPr/>
    </dgm:pt>
    <dgm:pt modelId="{50C8A6FE-AF22-481C-B3EC-ACC5E00B1DE4}" type="pres">
      <dgm:prSet presAssocID="{550F7CA6-7F34-4D5E-B5E0-4A99E7BD7865}" presName="nodeText" presStyleLbl="alignAccFollowNode1" presStyleIdx="5" presStyleCnt="15">
        <dgm:presLayoutVars>
          <dgm:bulletEnabled val="1"/>
        </dgm:presLayoutVars>
      </dgm:prSet>
      <dgm:spPr/>
    </dgm:pt>
    <dgm:pt modelId="{C0E20DDD-24BF-4CB4-87FD-786C9B0BF4F8}" type="pres">
      <dgm:prSet presAssocID="{7DA2092C-45FC-42AE-B1BE-2089CC8CF745}" presName="sibTransComposite" presStyleCnt="0"/>
      <dgm:spPr/>
    </dgm:pt>
    <dgm:pt modelId="{1DB5EDE2-F193-4AF7-A599-70D1502ABF5F}" type="pres">
      <dgm:prSet presAssocID="{1B8C1427-873A-4B11-BF9E-F2CCEFA89DA3}" presName="compositeNode" presStyleCnt="0"/>
      <dgm:spPr/>
    </dgm:pt>
    <dgm:pt modelId="{87FC5815-0E66-43E5-8163-251656656F87}" type="pres">
      <dgm:prSet presAssocID="{1B8C1427-873A-4B11-BF9E-F2CCEFA89DA3}" presName="parTx" presStyleLbl="node1" presStyleIdx="0" presStyleCnt="0">
        <dgm:presLayoutVars>
          <dgm:chMax val="0"/>
          <dgm:chPref val="0"/>
          <dgm:bulletEnabled val="1"/>
        </dgm:presLayoutVars>
      </dgm:prSet>
      <dgm:spPr/>
    </dgm:pt>
    <dgm:pt modelId="{2FF71ACF-B55D-4FD6-905F-FD03D42D1408}" type="pres">
      <dgm:prSet presAssocID="{1B8C1427-873A-4B11-BF9E-F2CCEFA89DA3}" presName="parSh" presStyleCnt="0"/>
      <dgm:spPr/>
    </dgm:pt>
    <dgm:pt modelId="{F054FBCE-AB04-41CD-9431-139FA0513032}" type="pres">
      <dgm:prSet presAssocID="{1B8C1427-873A-4B11-BF9E-F2CCEFA89DA3}" presName="lineNode" presStyleLbl="alignAccFollowNode1" presStyleIdx="6" presStyleCnt="15"/>
      <dgm:spPr/>
    </dgm:pt>
    <dgm:pt modelId="{F1AC223B-4EA2-43BA-9AAB-38C6718898ED}" type="pres">
      <dgm:prSet presAssocID="{1B8C1427-873A-4B11-BF9E-F2CCEFA89DA3}" presName="lineArrowNode" presStyleLbl="alignAccFollowNode1" presStyleIdx="7" presStyleCnt="15"/>
      <dgm:spPr/>
    </dgm:pt>
    <dgm:pt modelId="{080C6DDA-18A5-4A79-AF83-DBB6DAB698A4}" type="pres">
      <dgm:prSet presAssocID="{804B10B8-4E0A-497A-BC16-5EB437F5863A}" presName="sibTransNodeCircle" presStyleLbl="alignNode1" presStyleIdx="2" presStyleCnt="5">
        <dgm:presLayoutVars>
          <dgm:chMax val="0"/>
          <dgm:bulletEnabled/>
        </dgm:presLayoutVars>
      </dgm:prSet>
      <dgm:spPr/>
    </dgm:pt>
    <dgm:pt modelId="{8C555285-BCA0-4184-A9A2-63590F59501F}" type="pres">
      <dgm:prSet presAssocID="{804B10B8-4E0A-497A-BC16-5EB437F5863A}" presName="spacerBetweenCircleAndCallout" presStyleCnt="0">
        <dgm:presLayoutVars/>
      </dgm:prSet>
      <dgm:spPr/>
    </dgm:pt>
    <dgm:pt modelId="{0041101D-1B4B-4B0E-8908-70387F2D6D99}" type="pres">
      <dgm:prSet presAssocID="{1B8C1427-873A-4B11-BF9E-F2CCEFA89DA3}" presName="nodeText" presStyleLbl="alignAccFollowNode1" presStyleIdx="8" presStyleCnt="15">
        <dgm:presLayoutVars>
          <dgm:bulletEnabled val="1"/>
        </dgm:presLayoutVars>
      </dgm:prSet>
      <dgm:spPr/>
    </dgm:pt>
    <dgm:pt modelId="{37134A74-55F9-45A7-A14E-216BE77E2954}" type="pres">
      <dgm:prSet presAssocID="{804B10B8-4E0A-497A-BC16-5EB437F5863A}" presName="sibTransComposite" presStyleCnt="0"/>
      <dgm:spPr/>
    </dgm:pt>
    <dgm:pt modelId="{EA040815-2189-4114-BCFD-6DB563F17C05}" type="pres">
      <dgm:prSet presAssocID="{26EBA311-388E-4B2A-9CB7-532B354356B0}" presName="compositeNode" presStyleCnt="0"/>
      <dgm:spPr/>
    </dgm:pt>
    <dgm:pt modelId="{FAED3695-E169-4E2E-9BA4-1ED98529AF85}" type="pres">
      <dgm:prSet presAssocID="{26EBA311-388E-4B2A-9CB7-532B354356B0}" presName="parTx" presStyleLbl="node1" presStyleIdx="0" presStyleCnt="0">
        <dgm:presLayoutVars>
          <dgm:chMax val="0"/>
          <dgm:chPref val="0"/>
          <dgm:bulletEnabled val="1"/>
        </dgm:presLayoutVars>
      </dgm:prSet>
      <dgm:spPr/>
    </dgm:pt>
    <dgm:pt modelId="{BBD7E57A-CDD2-4FAA-814B-C2A98F08014C}" type="pres">
      <dgm:prSet presAssocID="{26EBA311-388E-4B2A-9CB7-532B354356B0}" presName="parSh" presStyleCnt="0"/>
      <dgm:spPr/>
    </dgm:pt>
    <dgm:pt modelId="{5411CBBD-87E4-456B-AB83-2C9CDD8964D9}" type="pres">
      <dgm:prSet presAssocID="{26EBA311-388E-4B2A-9CB7-532B354356B0}" presName="lineNode" presStyleLbl="alignAccFollowNode1" presStyleIdx="9" presStyleCnt="15"/>
      <dgm:spPr/>
    </dgm:pt>
    <dgm:pt modelId="{50D4CD6D-0727-4B4D-97E3-23CFBD3FC390}" type="pres">
      <dgm:prSet presAssocID="{26EBA311-388E-4B2A-9CB7-532B354356B0}" presName="lineArrowNode" presStyleLbl="alignAccFollowNode1" presStyleIdx="10" presStyleCnt="15"/>
      <dgm:spPr/>
    </dgm:pt>
    <dgm:pt modelId="{1FF81A0A-F584-4E53-997D-E7C6FCC0C345}" type="pres">
      <dgm:prSet presAssocID="{244A4C78-69EF-4209-8459-C470DAC79021}" presName="sibTransNodeCircle" presStyleLbl="alignNode1" presStyleIdx="3" presStyleCnt="5">
        <dgm:presLayoutVars>
          <dgm:chMax val="0"/>
          <dgm:bulletEnabled/>
        </dgm:presLayoutVars>
      </dgm:prSet>
      <dgm:spPr/>
    </dgm:pt>
    <dgm:pt modelId="{10789359-241E-4B57-8001-8EEF0616186E}" type="pres">
      <dgm:prSet presAssocID="{244A4C78-69EF-4209-8459-C470DAC79021}" presName="spacerBetweenCircleAndCallout" presStyleCnt="0">
        <dgm:presLayoutVars/>
      </dgm:prSet>
      <dgm:spPr/>
    </dgm:pt>
    <dgm:pt modelId="{CAEBAAA5-2759-4DA2-9F66-90653CB78824}" type="pres">
      <dgm:prSet presAssocID="{26EBA311-388E-4B2A-9CB7-532B354356B0}" presName="nodeText" presStyleLbl="alignAccFollowNode1" presStyleIdx="11" presStyleCnt="15">
        <dgm:presLayoutVars>
          <dgm:bulletEnabled val="1"/>
        </dgm:presLayoutVars>
      </dgm:prSet>
      <dgm:spPr/>
    </dgm:pt>
    <dgm:pt modelId="{ADD28344-0121-4684-BC40-4969C7A0871E}" type="pres">
      <dgm:prSet presAssocID="{244A4C78-69EF-4209-8459-C470DAC79021}" presName="sibTransComposite" presStyleCnt="0"/>
      <dgm:spPr/>
    </dgm:pt>
    <dgm:pt modelId="{CC52AFE6-37FF-4E91-895D-BE63A580A204}" type="pres">
      <dgm:prSet presAssocID="{422C9237-ACCE-4889-9451-17D6B284378E}" presName="compositeNode" presStyleCnt="0"/>
      <dgm:spPr/>
    </dgm:pt>
    <dgm:pt modelId="{A0963661-475E-4B3D-B65B-C5A6B727B2F6}" type="pres">
      <dgm:prSet presAssocID="{422C9237-ACCE-4889-9451-17D6B284378E}" presName="parTx" presStyleLbl="node1" presStyleIdx="0" presStyleCnt="0">
        <dgm:presLayoutVars>
          <dgm:chMax val="0"/>
          <dgm:chPref val="0"/>
          <dgm:bulletEnabled val="1"/>
        </dgm:presLayoutVars>
      </dgm:prSet>
      <dgm:spPr/>
    </dgm:pt>
    <dgm:pt modelId="{49BA578B-5838-4972-8387-3B5953549107}" type="pres">
      <dgm:prSet presAssocID="{422C9237-ACCE-4889-9451-17D6B284378E}" presName="parSh" presStyleCnt="0"/>
      <dgm:spPr/>
    </dgm:pt>
    <dgm:pt modelId="{B9E5C93A-DFEB-4997-99A8-B327993C92D6}" type="pres">
      <dgm:prSet presAssocID="{422C9237-ACCE-4889-9451-17D6B284378E}" presName="lineNode" presStyleLbl="alignAccFollowNode1" presStyleIdx="12" presStyleCnt="15"/>
      <dgm:spPr/>
    </dgm:pt>
    <dgm:pt modelId="{844399C0-1C5C-4DAB-A340-18CAA85BC646}" type="pres">
      <dgm:prSet presAssocID="{422C9237-ACCE-4889-9451-17D6B284378E}" presName="lineArrowNode" presStyleLbl="alignAccFollowNode1" presStyleIdx="13" presStyleCnt="15"/>
      <dgm:spPr/>
    </dgm:pt>
    <dgm:pt modelId="{CDB1AC9B-50D6-4AB6-B112-5EC63D653FBF}" type="pres">
      <dgm:prSet presAssocID="{2CAB2A02-878A-49E5-8BD1-5EFB13318DFF}" presName="sibTransNodeCircle" presStyleLbl="alignNode1" presStyleIdx="4" presStyleCnt="5">
        <dgm:presLayoutVars>
          <dgm:chMax val="0"/>
          <dgm:bulletEnabled/>
        </dgm:presLayoutVars>
      </dgm:prSet>
      <dgm:spPr/>
    </dgm:pt>
    <dgm:pt modelId="{E8FED61F-FE23-4A3A-B13F-504960B95617}" type="pres">
      <dgm:prSet presAssocID="{2CAB2A02-878A-49E5-8BD1-5EFB13318DFF}" presName="spacerBetweenCircleAndCallout" presStyleCnt="0">
        <dgm:presLayoutVars/>
      </dgm:prSet>
      <dgm:spPr/>
    </dgm:pt>
    <dgm:pt modelId="{3D3BFF92-A66D-4123-AC70-2478A5F83A8F}" type="pres">
      <dgm:prSet presAssocID="{422C9237-ACCE-4889-9451-17D6B284378E}" presName="nodeText" presStyleLbl="alignAccFollowNode1" presStyleIdx="14" presStyleCnt="15">
        <dgm:presLayoutVars>
          <dgm:bulletEnabled val="1"/>
        </dgm:presLayoutVars>
      </dgm:prSet>
      <dgm:spPr/>
    </dgm:pt>
  </dgm:ptLst>
  <dgm:cxnLst>
    <dgm:cxn modelId="{5B96B825-8A0D-4297-9557-909124DE7432}" type="presOf" srcId="{2CAB2A02-878A-49E5-8BD1-5EFB13318DFF}" destId="{CDB1AC9B-50D6-4AB6-B112-5EC63D653FBF}" srcOrd="0" destOrd="0" presId="urn:microsoft.com/office/officeart/2016/7/layout/LinearArrowProcessNumbered"/>
    <dgm:cxn modelId="{D9649533-502F-4B5D-8367-B3D6084B0205}" type="presOf" srcId="{2E5BE965-EE29-4830-BED8-D81CC719E428}" destId="{7BFE306A-EDD8-4A43-A825-86A7B2E3EFE4}" srcOrd="0" destOrd="0" presId="urn:microsoft.com/office/officeart/2016/7/layout/LinearArrowProcessNumbered"/>
    <dgm:cxn modelId="{3C73CE42-4181-43F8-A478-72C6CF8994B4}" srcId="{2E5BE965-EE29-4830-BED8-D81CC719E428}" destId="{550F7CA6-7F34-4D5E-B5E0-4A99E7BD7865}" srcOrd="1" destOrd="0" parTransId="{FD63A3CA-95F4-4B68-B410-0D45BFC009AF}" sibTransId="{7DA2092C-45FC-42AE-B1BE-2089CC8CF745}"/>
    <dgm:cxn modelId="{E908DD65-C0E7-465E-95E9-E517A956265F}" type="presOf" srcId="{422C9237-ACCE-4889-9451-17D6B284378E}" destId="{3D3BFF92-A66D-4123-AC70-2478A5F83A8F}" srcOrd="0" destOrd="0" presId="urn:microsoft.com/office/officeart/2016/7/layout/LinearArrowProcessNumbered"/>
    <dgm:cxn modelId="{18B78672-1775-4801-AD6F-8658E905DBEE}" type="presOf" srcId="{7DA2092C-45FC-42AE-B1BE-2089CC8CF745}" destId="{1CF2F484-97B7-4F32-A189-B43ED71515C9}" srcOrd="0" destOrd="0" presId="urn:microsoft.com/office/officeart/2016/7/layout/LinearArrowProcessNumbered"/>
    <dgm:cxn modelId="{5D064054-44C1-4B01-B8BE-6FEA15C338EF}" type="presOf" srcId="{28248396-4835-4534-9D82-51D86279C5E0}" destId="{3B9CD1AE-3FF5-4B23-A0EF-C48993501920}" srcOrd="0" destOrd="0" presId="urn:microsoft.com/office/officeart/2016/7/layout/LinearArrowProcessNumbered"/>
    <dgm:cxn modelId="{67EE0C7E-17EF-4195-AD56-9581B020912B}" srcId="{2E5BE965-EE29-4830-BED8-D81CC719E428}" destId="{26EBA311-388E-4B2A-9CB7-532B354356B0}" srcOrd="3" destOrd="0" parTransId="{67CAC212-E38A-4917-A0F7-FD1E6A938951}" sibTransId="{244A4C78-69EF-4209-8459-C470DAC79021}"/>
    <dgm:cxn modelId="{333E937F-6849-401A-B98E-3139D3827672}" srcId="{2E5BE965-EE29-4830-BED8-D81CC719E428}" destId="{422C9237-ACCE-4889-9451-17D6B284378E}" srcOrd="4" destOrd="0" parTransId="{C86FCD1B-45AD-4682-9FAE-F8F291728795}" sibTransId="{2CAB2A02-878A-49E5-8BD1-5EFB13318DFF}"/>
    <dgm:cxn modelId="{C3217980-DBFF-4938-BC4F-F680993E6107}" srcId="{2E5BE965-EE29-4830-BED8-D81CC719E428}" destId="{1B8C1427-873A-4B11-BF9E-F2CCEFA89DA3}" srcOrd="2" destOrd="0" parTransId="{8B5E42BB-B21A-47E4-957F-7FCB3FF3B849}" sibTransId="{804B10B8-4E0A-497A-BC16-5EB437F5863A}"/>
    <dgm:cxn modelId="{CBA98094-10B4-4657-8C8F-85798D6ADBDE}" type="presOf" srcId="{BE4C224C-6E16-4AE0-82D8-CE3E4BC16A16}" destId="{5F38C92E-DABF-437D-979D-C1C15D302D50}" srcOrd="0" destOrd="0" presId="urn:microsoft.com/office/officeart/2016/7/layout/LinearArrowProcessNumbered"/>
    <dgm:cxn modelId="{4C0EE6B2-D6F7-4106-8BF5-E78056111A5B}" type="presOf" srcId="{244A4C78-69EF-4209-8459-C470DAC79021}" destId="{1FF81A0A-F584-4E53-997D-E7C6FCC0C345}" srcOrd="0" destOrd="0" presId="urn:microsoft.com/office/officeart/2016/7/layout/LinearArrowProcessNumbered"/>
    <dgm:cxn modelId="{DFFD89B9-DDD9-4B6D-9565-7AF6254CFCCF}" type="presOf" srcId="{550F7CA6-7F34-4D5E-B5E0-4A99E7BD7865}" destId="{50C8A6FE-AF22-481C-B3EC-ACC5E00B1DE4}" srcOrd="0" destOrd="0" presId="urn:microsoft.com/office/officeart/2016/7/layout/LinearArrowProcessNumbered"/>
    <dgm:cxn modelId="{D1803FD0-7AEA-40FB-8309-9EBD3C8048A4}" type="presOf" srcId="{1B8C1427-873A-4B11-BF9E-F2CCEFA89DA3}" destId="{0041101D-1B4B-4B0E-8908-70387F2D6D99}" srcOrd="0" destOrd="0" presId="urn:microsoft.com/office/officeart/2016/7/layout/LinearArrowProcessNumbered"/>
    <dgm:cxn modelId="{48B15ADC-1CB9-4F4F-9036-A5C4A73ED058}" type="presOf" srcId="{804B10B8-4E0A-497A-BC16-5EB437F5863A}" destId="{080C6DDA-18A5-4A79-AF83-DBB6DAB698A4}" srcOrd="0" destOrd="0" presId="urn:microsoft.com/office/officeart/2016/7/layout/LinearArrowProcessNumbered"/>
    <dgm:cxn modelId="{450703ED-C9AA-4793-9858-A1A150C17EDB}" type="presOf" srcId="{26EBA311-388E-4B2A-9CB7-532B354356B0}" destId="{CAEBAAA5-2759-4DA2-9F66-90653CB78824}" srcOrd="0" destOrd="0" presId="urn:microsoft.com/office/officeart/2016/7/layout/LinearArrowProcessNumbered"/>
    <dgm:cxn modelId="{A2F4BDF5-205C-4001-B75C-92D257B4F0EB}" srcId="{2E5BE965-EE29-4830-BED8-D81CC719E428}" destId="{28248396-4835-4534-9D82-51D86279C5E0}" srcOrd="0" destOrd="0" parTransId="{E9391C26-A0A4-4294-81C2-86FC55EE34F9}" sibTransId="{BE4C224C-6E16-4AE0-82D8-CE3E4BC16A16}"/>
    <dgm:cxn modelId="{5D752524-F886-4A36-9FF9-F7344A718031}" type="presParOf" srcId="{7BFE306A-EDD8-4A43-A825-86A7B2E3EFE4}" destId="{09DDC0DC-A6BF-4D79-A4EE-B0FCA0DEE988}" srcOrd="0" destOrd="0" presId="urn:microsoft.com/office/officeart/2016/7/layout/LinearArrowProcessNumbered"/>
    <dgm:cxn modelId="{0D54D987-C732-43C0-88F6-4A3290AF0AAA}" type="presParOf" srcId="{09DDC0DC-A6BF-4D79-A4EE-B0FCA0DEE988}" destId="{AB77D518-5B00-4C58-92A1-6D4AB4F28C97}" srcOrd="0" destOrd="0" presId="urn:microsoft.com/office/officeart/2016/7/layout/LinearArrowProcessNumbered"/>
    <dgm:cxn modelId="{CBE86F18-77C1-4FAB-9A45-88050C5502E0}" type="presParOf" srcId="{09DDC0DC-A6BF-4D79-A4EE-B0FCA0DEE988}" destId="{914869A7-74EA-4BE0-8DC8-57E6A301C230}" srcOrd="1" destOrd="0" presId="urn:microsoft.com/office/officeart/2016/7/layout/LinearArrowProcessNumbered"/>
    <dgm:cxn modelId="{99B31C04-2F7F-444E-A7B9-D559191AF779}" type="presParOf" srcId="{914869A7-74EA-4BE0-8DC8-57E6A301C230}" destId="{D47C75D7-1922-4A11-B2C6-BCADC4F5E927}" srcOrd="0" destOrd="0" presId="urn:microsoft.com/office/officeart/2016/7/layout/LinearArrowProcessNumbered"/>
    <dgm:cxn modelId="{370C953C-B6D7-40F6-ACE4-DF22A2C07448}" type="presParOf" srcId="{914869A7-74EA-4BE0-8DC8-57E6A301C230}" destId="{22590A97-E99F-4788-B2C3-C2AE74F4F3A4}" srcOrd="1" destOrd="0" presId="urn:microsoft.com/office/officeart/2016/7/layout/LinearArrowProcessNumbered"/>
    <dgm:cxn modelId="{2D6604E3-B510-4D22-9779-ED15639CD1D6}" type="presParOf" srcId="{914869A7-74EA-4BE0-8DC8-57E6A301C230}" destId="{5F38C92E-DABF-437D-979D-C1C15D302D50}" srcOrd="2" destOrd="0" presId="urn:microsoft.com/office/officeart/2016/7/layout/LinearArrowProcessNumbered"/>
    <dgm:cxn modelId="{4226851B-F327-4997-8BB7-F1C9A2BE9A51}" type="presParOf" srcId="{914869A7-74EA-4BE0-8DC8-57E6A301C230}" destId="{5F986CD4-3F1C-42C5-8D75-87020A4E9885}" srcOrd="3" destOrd="0" presId="urn:microsoft.com/office/officeart/2016/7/layout/LinearArrowProcessNumbered"/>
    <dgm:cxn modelId="{2BF7AB69-1DFA-4C6B-9106-6C6274E0A169}" type="presParOf" srcId="{09DDC0DC-A6BF-4D79-A4EE-B0FCA0DEE988}" destId="{3B9CD1AE-3FF5-4B23-A0EF-C48993501920}" srcOrd="2" destOrd="0" presId="urn:microsoft.com/office/officeart/2016/7/layout/LinearArrowProcessNumbered"/>
    <dgm:cxn modelId="{B19AC421-9367-43E8-A826-BAA7B6AFD288}" type="presParOf" srcId="{7BFE306A-EDD8-4A43-A825-86A7B2E3EFE4}" destId="{34DE055A-1FD8-4BCC-9256-B5C3D9C7A111}" srcOrd="1" destOrd="0" presId="urn:microsoft.com/office/officeart/2016/7/layout/LinearArrowProcessNumbered"/>
    <dgm:cxn modelId="{74A42757-BC72-4E7D-B9CF-06833ADCE4E7}" type="presParOf" srcId="{7BFE306A-EDD8-4A43-A825-86A7B2E3EFE4}" destId="{6E245BBC-E19C-4F12-B06D-346116E26C1D}" srcOrd="2" destOrd="0" presId="urn:microsoft.com/office/officeart/2016/7/layout/LinearArrowProcessNumbered"/>
    <dgm:cxn modelId="{66A29B26-DB6F-45F6-8B25-12AD8EC8123D}" type="presParOf" srcId="{6E245BBC-E19C-4F12-B06D-346116E26C1D}" destId="{E713C9B6-06A5-4D1D-BC91-43A474373867}" srcOrd="0" destOrd="0" presId="urn:microsoft.com/office/officeart/2016/7/layout/LinearArrowProcessNumbered"/>
    <dgm:cxn modelId="{A4A62DB6-3D34-4139-AC59-73EC5D1CC85C}" type="presParOf" srcId="{6E245BBC-E19C-4F12-B06D-346116E26C1D}" destId="{1C1251E3-CA68-4644-B44F-A3873E1B8F4F}" srcOrd="1" destOrd="0" presId="urn:microsoft.com/office/officeart/2016/7/layout/LinearArrowProcessNumbered"/>
    <dgm:cxn modelId="{92C95A0E-EF5C-4FCB-8390-9A89121B5F46}" type="presParOf" srcId="{1C1251E3-CA68-4644-B44F-A3873E1B8F4F}" destId="{8D5267D5-8219-4DAC-980E-57A75F395312}" srcOrd="0" destOrd="0" presId="urn:microsoft.com/office/officeart/2016/7/layout/LinearArrowProcessNumbered"/>
    <dgm:cxn modelId="{D11506F8-224C-4571-8A0D-8AFA2720CDF1}" type="presParOf" srcId="{1C1251E3-CA68-4644-B44F-A3873E1B8F4F}" destId="{2EDAFFE8-1F72-4E4B-B2FF-B5DE819743DA}" srcOrd="1" destOrd="0" presId="urn:microsoft.com/office/officeart/2016/7/layout/LinearArrowProcessNumbered"/>
    <dgm:cxn modelId="{923D02B7-80A2-483F-AB0A-4107B2E5D1C5}" type="presParOf" srcId="{1C1251E3-CA68-4644-B44F-A3873E1B8F4F}" destId="{1CF2F484-97B7-4F32-A189-B43ED71515C9}" srcOrd="2" destOrd="0" presId="urn:microsoft.com/office/officeart/2016/7/layout/LinearArrowProcessNumbered"/>
    <dgm:cxn modelId="{88145968-D2E0-4A5E-950B-CF4A29F18BB6}" type="presParOf" srcId="{1C1251E3-CA68-4644-B44F-A3873E1B8F4F}" destId="{BEA27055-7A75-4000-94A4-2783DF1EB1C8}" srcOrd="3" destOrd="0" presId="urn:microsoft.com/office/officeart/2016/7/layout/LinearArrowProcessNumbered"/>
    <dgm:cxn modelId="{0E0B747F-1A7D-4E07-944B-2F3EC8E79D5B}" type="presParOf" srcId="{6E245BBC-E19C-4F12-B06D-346116E26C1D}" destId="{50C8A6FE-AF22-481C-B3EC-ACC5E00B1DE4}" srcOrd="2" destOrd="0" presId="urn:microsoft.com/office/officeart/2016/7/layout/LinearArrowProcessNumbered"/>
    <dgm:cxn modelId="{340F8AFE-5079-4D14-B1CD-CAAF0EEE3711}" type="presParOf" srcId="{7BFE306A-EDD8-4A43-A825-86A7B2E3EFE4}" destId="{C0E20DDD-24BF-4CB4-87FD-786C9B0BF4F8}" srcOrd="3" destOrd="0" presId="urn:microsoft.com/office/officeart/2016/7/layout/LinearArrowProcessNumbered"/>
    <dgm:cxn modelId="{CE411421-0F0B-48D4-855C-91F95B4CBD95}" type="presParOf" srcId="{7BFE306A-EDD8-4A43-A825-86A7B2E3EFE4}" destId="{1DB5EDE2-F193-4AF7-A599-70D1502ABF5F}" srcOrd="4" destOrd="0" presId="urn:microsoft.com/office/officeart/2016/7/layout/LinearArrowProcessNumbered"/>
    <dgm:cxn modelId="{50CB7233-7B4E-43D8-9502-40CABC43C7F4}" type="presParOf" srcId="{1DB5EDE2-F193-4AF7-A599-70D1502ABF5F}" destId="{87FC5815-0E66-43E5-8163-251656656F87}" srcOrd="0" destOrd="0" presId="urn:microsoft.com/office/officeart/2016/7/layout/LinearArrowProcessNumbered"/>
    <dgm:cxn modelId="{A7DA9976-E99A-4F6E-B542-532E744095ED}" type="presParOf" srcId="{1DB5EDE2-F193-4AF7-A599-70D1502ABF5F}" destId="{2FF71ACF-B55D-4FD6-905F-FD03D42D1408}" srcOrd="1" destOrd="0" presId="urn:microsoft.com/office/officeart/2016/7/layout/LinearArrowProcessNumbered"/>
    <dgm:cxn modelId="{57BD599C-2FCA-4800-BA9A-4AD8BCCFEF0A}" type="presParOf" srcId="{2FF71ACF-B55D-4FD6-905F-FD03D42D1408}" destId="{F054FBCE-AB04-41CD-9431-139FA0513032}" srcOrd="0" destOrd="0" presId="urn:microsoft.com/office/officeart/2016/7/layout/LinearArrowProcessNumbered"/>
    <dgm:cxn modelId="{4006309B-C5EB-4E3D-B4F2-EC398D92F40A}" type="presParOf" srcId="{2FF71ACF-B55D-4FD6-905F-FD03D42D1408}" destId="{F1AC223B-4EA2-43BA-9AAB-38C6718898ED}" srcOrd="1" destOrd="0" presId="urn:microsoft.com/office/officeart/2016/7/layout/LinearArrowProcessNumbered"/>
    <dgm:cxn modelId="{C954D956-CD4C-41CF-9E16-D7701DCABF2C}" type="presParOf" srcId="{2FF71ACF-B55D-4FD6-905F-FD03D42D1408}" destId="{080C6DDA-18A5-4A79-AF83-DBB6DAB698A4}" srcOrd="2" destOrd="0" presId="urn:microsoft.com/office/officeart/2016/7/layout/LinearArrowProcessNumbered"/>
    <dgm:cxn modelId="{84DBC4C8-42F4-4560-9F30-8520023A0BD1}" type="presParOf" srcId="{2FF71ACF-B55D-4FD6-905F-FD03D42D1408}" destId="{8C555285-BCA0-4184-A9A2-63590F59501F}" srcOrd="3" destOrd="0" presId="urn:microsoft.com/office/officeart/2016/7/layout/LinearArrowProcessNumbered"/>
    <dgm:cxn modelId="{AA777BE9-0A59-4A53-8325-363FD5002773}" type="presParOf" srcId="{1DB5EDE2-F193-4AF7-A599-70D1502ABF5F}" destId="{0041101D-1B4B-4B0E-8908-70387F2D6D99}" srcOrd="2" destOrd="0" presId="urn:microsoft.com/office/officeart/2016/7/layout/LinearArrowProcessNumbered"/>
    <dgm:cxn modelId="{539BF693-96A5-477F-873B-2B040CDC9AAB}" type="presParOf" srcId="{7BFE306A-EDD8-4A43-A825-86A7B2E3EFE4}" destId="{37134A74-55F9-45A7-A14E-216BE77E2954}" srcOrd="5" destOrd="0" presId="urn:microsoft.com/office/officeart/2016/7/layout/LinearArrowProcessNumbered"/>
    <dgm:cxn modelId="{288761F6-377F-452C-9B4B-1A30651EA1AE}" type="presParOf" srcId="{7BFE306A-EDD8-4A43-A825-86A7B2E3EFE4}" destId="{EA040815-2189-4114-BCFD-6DB563F17C05}" srcOrd="6" destOrd="0" presId="urn:microsoft.com/office/officeart/2016/7/layout/LinearArrowProcessNumbered"/>
    <dgm:cxn modelId="{52DAD4B5-4614-4AB0-A028-6E8815CEE34F}" type="presParOf" srcId="{EA040815-2189-4114-BCFD-6DB563F17C05}" destId="{FAED3695-E169-4E2E-9BA4-1ED98529AF85}" srcOrd="0" destOrd="0" presId="urn:microsoft.com/office/officeart/2016/7/layout/LinearArrowProcessNumbered"/>
    <dgm:cxn modelId="{6E702D70-AF90-43F0-9F67-6D7926785E6B}" type="presParOf" srcId="{EA040815-2189-4114-BCFD-6DB563F17C05}" destId="{BBD7E57A-CDD2-4FAA-814B-C2A98F08014C}" srcOrd="1" destOrd="0" presId="urn:microsoft.com/office/officeart/2016/7/layout/LinearArrowProcessNumbered"/>
    <dgm:cxn modelId="{902498E9-F946-427E-8386-8F5810DE7882}" type="presParOf" srcId="{BBD7E57A-CDD2-4FAA-814B-C2A98F08014C}" destId="{5411CBBD-87E4-456B-AB83-2C9CDD8964D9}" srcOrd="0" destOrd="0" presId="urn:microsoft.com/office/officeart/2016/7/layout/LinearArrowProcessNumbered"/>
    <dgm:cxn modelId="{474AC6DF-148B-49B6-A2F3-9C9D29E2ECBD}" type="presParOf" srcId="{BBD7E57A-CDD2-4FAA-814B-C2A98F08014C}" destId="{50D4CD6D-0727-4B4D-97E3-23CFBD3FC390}" srcOrd="1" destOrd="0" presId="urn:microsoft.com/office/officeart/2016/7/layout/LinearArrowProcessNumbered"/>
    <dgm:cxn modelId="{B3FAC120-C011-4C99-931C-F05470CA7F8F}" type="presParOf" srcId="{BBD7E57A-CDD2-4FAA-814B-C2A98F08014C}" destId="{1FF81A0A-F584-4E53-997D-E7C6FCC0C345}" srcOrd="2" destOrd="0" presId="urn:microsoft.com/office/officeart/2016/7/layout/LinearArrowProcessNumbered"/>
    <dgm:cxn modelId="{95C5B46B-340B-4F66-808B-2190878F290A}" type="presParOf" srcId="{BBD7E57A-CDD2-4FAA-814B-C2A98F08014C}" destId="{10789359-241E-4B57-8001-8EEF0616186E}" srcOrd="3" destOrd="0" presId="urn:microsoft.com/office/officeart/2016/7/layout/LinearArrowProcessNumbered"/>
    <dgm:cxn modelId="{3C4938D0-C72F-43ED-BE0C-46549E265A24}" type="presParOf" srcId="{EA040815-2189-4114-BCFD-6DB563F17C05}" destId="{CAEBAAA5-2759-4DA2-9F66-90653CB78824}" srcOrd="2" destOrd="0" presId="urn:microsoft.com/office/officeart/2016/7/layout/LinearArrowProcessNumbered"/>
    <dgm:cxn modelId="{F2C480F4-929E-4B81-8FFE-F0CD59F2D035}" type="presParOf" srcId="{7BFE306A-EDD8-4A43-A825-86A7B2E3EFE4}" destId="{ADD28344-0121-4684-BC40-4969C7A0871E}" srcOrd="7" destOrd="0" presId="urn:microsoft.com/office/officeart/2016/7/layout/LinearArrowProcessNumbered"/>
    <dgm:cxn modelId="{EF62EE4C-4D1C-4566-8B9C-EDAFEE70B050}" type="presParOf" srcId="{7BFE306A-EDD8-4A43-A825-86A7B2E3EFE4}" destId="{CC52AFE6-37FF-4E91-895D-BE63A580A204}" srcOrd="8" destOrd="0" presId="urn:microsoft.com/office/officeart/2016/7/layout/LinearArrowProcessNumbered"/>
    <dgm:cxn modelId="{BE831695-864C-4A4A-A9DB-3D028F1A1973}" type="presParOf" srcId="{CC52AFE6-37FF-4E91-895D-BE63A580A204}" destId="{A0963661-475E-4B3D-B65B-C5A6B727B2F6}" srcOrd="0" destOrd="0" presId="urn:microsoft.com/office/officeart/2016/7/layout/LinearArrowProcessNumbered"/>
    <dgm:cxn modelId="{89610C73-39CA-484B-AE59-5C523F594072}" type="presParOf" srcId="{CC52AFE6-37FF-4E91-895D-BE63A580A204}" destId="{49BA578B-5838-4972-8387-3B5953549107}" srcOrd="1" destOrd="0" presId="urn:microsoft.com/office/officeart/2016/7/layout/LinearArrowProcessNumbered"/>
    <dgm:cxn modelId="{C533641B-E0BE-4B5B-B5F0-DAA50271B06C}" type="presParOf" srcId="{49BA578B-5838-4972-8387-3B5953549107}" destId="{B9E5C93A-DFEB-4997-99A8-B327993C92D6}" srcOrd="0" destOrd="0" presId="urn:microsoft.com/office/officeart/2016/7/layout/LinearArrowProcessNumbered"/>
    <dgm:cxn modelId="{A4FC4097-F905-4171-92A7-425957637BC4}" type="presParOf" srcId="{49BA578B-5838-4972-8387-3B5953549107}" destId="{844399C0-1C5C-4DAB-A340-18CAA85BC646}" srcOrd="1" destOrd="0" presId="urn:microsoft.com/office/officeart/2016/7/layout/LinearArrowProcessNumbered"/>
    <dgm:cxn modelId="{87490892-755C-489A-A9CA-FA20336342E1}" type="presParOf" srcId="{49BA578B-5838-4972-8387-3B5953549107}" destId="{CDB1AC9B-50D6-4AB6-B112-5EC63D653FBF}" srcOrd="2" destOrd="0" presId="urn:microsoft.com/office/officeart/2016/7/layout/LinearArrowProcessNumbered"/>
    <dgm:cxn modelId="{64DE8356-5EE0-444E-9B7A-35783BA79B4E}" type="presParOf" srcId="{49BA578B-5838-4972-8387-3B5953549107}" destId="{E8FED61F-FE23-4A3A-B13F-504960B95617}" srcOrd="3" destOrd="0" presId="urn:microsoft.com/office/officeart/2016/7/layout/LinearArrowProcessNumbered"/>
    <dgm:cxn modelId="{71F07FD6-684E-4F10-A8EE-BB6BCC0BDB7E}" type="presParOf" srcId="{CC52AFE6-37FF-4E91-895D-BE63A580A204}" destId="{3D3BFF92-A66D-4123-AC70-2478A5F83A8F}"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E888425-352B-4940-85B4-7AA0B9B2EB04}"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157F2637-65A7-4756-B808-B4613F37697D}">
      <dgm:prSet/>
      <dgm:spPr/>
      <dgm:t>
        <a:bodyPr/>
        <a:lstStyle/>
        <a:p>
          <a:r>
            <a:rPr lang="en-GB" dirty="0"/>
            <a:t>Literature Review</a:t>
          </a:r>
          <a:endParaRPr lang="en-US" dirty="0"/>
        </a:p>
      </dgm:t>
    </dgm:pt>
    <dgm:pt modelId="{5C527EFF-8B7A-4D9B-9892-C0DE7A260538}" type="parTrans" cxnId="{1CFEF7BD-BFCD-46C2-8569-D0E481AD3D85}">
      <dgm:prSet/>
      <dgm:spPr/>
      <dgm:t>
        <a:bodyPr/>
        <a:lstStyle/>
        <a:p>
          <a:endParaRPr lang="en-US"/>
        </a:p>
      </dgm:t>
    </dgm:pt>
    <dgm:pt modelId="{BA5C9F38-38CE-42E3-B980-4FA886FC0DB1}" type="sibTrans" cxnId="{1CFEF7BD-BFCD-46C2-8569-D0E481AD3D85}">
      <dgm:prSet/>
      <dgm:spPr/>
      <dgm:t>
        <a:bodyPr/>
        <a:lstStyle/>
        <a:p>
          <a:endParaRPr lang="en-US"/>
        </a:p>
      </dgm:t>
    </dgm:pt>
    <dgm:pt modelId="{3FDC46FC-A4EC-42AE-899A-BCC76DB386CE}">
      <dgm:prSet/>
      <dgm:spPr/>
      <dgm:t>
        <a:bodyPr/>
        <a:lstStyle/>
        <a:p>
          <a:r>
            <a:rPr lang="en-GB" dirty="0"/>
            <a:t>Research Methodology</a:t>
          </a:r>
          <a:endParaRPr lang="en-US" dirty="0"/>
        </a:p>
      </dgm:t>
    </dgm:pt>
    <dgm:pt modelId="{86808CB2-BF89-4BDC-A218-B1C07DED518E}" type="parTrans" cxnId="{83F1A27C-2249-4592-B6A9-916EF401D79B}">
      <dgm:prSet/>
      <dgm:spPr/>
      <dgm:t>
        <a:bodyPr/>
        <a:lstStyle/>
        <a:p>
          <a:endParaRPr lang="en-US"/>
        </a:p>
      </dgm:t>
    </dgm:pt>
    <dgm:pt modelId="{76DD2F93-F352-467E-834B-84D77257D326}" type="sibTrans" cxnId="{83F1A27C-2249-4592-B6A9-916EF401D79B}">
      <dgm:prSet/>
      <dgm:spPr/>
      <dgm:t>
        <a:bodyPr/>
        <a:lstStyle/>
        <a:p>
          <a:endParaRPr lang="en-US"/>
        </a:p>
      </dgm:t>
    </dgm:pt>
    <dgm:pt modelId="{4D5933F1-590A-4418-BA38-7E32ADA82486}">
      <dgm:prSet/>
      <dgm:spPr/>
      <dgm:t>
        <a:bodyPr/>
        <a:lstStyle/>
        <a:p>
          <a:r>
            <a:rPr lang="en-GB" dirty="0"/>
            <a:t>Design</a:t>
          </a:r>
          <a:endParaRPr lang="en-US" dirty="0"/>
        </a:p>
      </dgm:t>
    </dgm:pt>
    <dgm:pt modelId="{EB39FB84-8AE1-48E8-A7AE-329EB8DF0BDD}" type="parTrans" cxnId="{8F409857-402D-4566-9AE2-0EEDE4EC1285}">
      <dgm:prSet/>
      <dgm:spPr/>
      <dgm:t>
        <a:bodyPr/>
        <a:lstStyle/>
        <a:p>
          <a:endParaRPr lang="en-US"/>
        </a:p>
      </dgm:t>
    </dgm:pt>
    <dgm:pt modelId="{BC5167C6-D969-4995-8C9F-4270D42EB377}" type="sibTrans" cxnId="{8F409857-402D-4566-9AE2-0EEDE4EC1285}">
      <dgm:prSet/>
      <dgm:spPr/>
      <dgm:t>
        <a:bodyPr/>
        <a:lstStyle/>
        <a:p>
          <a:endParaRPr lang="en-US"/>
        </a:p>
      </dgm:t>
    </dgm:pt>
    <dgm:pt modelId="{21922227-BB21-4506-8409-7790D0F5239B}">
      <dgm:prSet/>
      <dgm:spPr/>
      <dgm:t>
        <a:bodyPr/>
        <a:lstStyle/>
        <a:p>
          <a:r>
            <a:rPr lang="en-GB" dirty="0"/>
            <a:t>Development</a:t>
          </a:r>
          <a:endParaRPr lang="en-US" dirty="0"/>
        </a:p>
      </dgm:t>
    </dgm:pt>
    <dgm:pt modelId="{1C6F63E7-2BB4-4225-A747-F1D9E088E6F9}" type="parTrans" cxnId="{0071414A-5CBD-4A3F-B0E2-3B27BA06FEB4}">
      <dgm:prSet/>
      <dgm:spPr/>
      <dgm:t>
        <a:bodyPr/>
        <a:lstStyle/>
        <a:p>
          <a:endParaRPr lang="en-US"/>
        </a:p>
      </dgm:t>
    </dgm:pt>
    <dgm:pt modelId="{CF082EAB-DD85-48E2-8C52-A63F08051E09}" type="sibTrans" cxnId="{0071414A-5CBD-4A3F-B0E2-3B27BA06FEB4}">
      <dgm:prSet/>
      <dgm:spPr/>
      <dgm:t>
        <a:bodyPr/>
        <a:lstStyle/>
        <a:p>
          <a:endParaRPr lang="en-US"/>
        </a:p>
      </dgm:t>
    </dgm:pt>
    <dgm:pt modelId="{952029EA-BC94-44F7-BE7D-76BBC5BA57DB}">
      <dgm:prSet/>
      <dgm:spPr/>
      <dgm:t>
        <a:bodyPr/>
        <a:lstStyle/>
        <a:p>
          <a:r>
            <a:rPr lang="en-GB" dirty="0"/>
            <a:t>Outcome / Evaluation</a:t>
          </a:r>
          <a:endParaRPr lang="en-US" dirty="0"/>
        </a:p>
      </dgm:t>
    </dgm:pt>
    <dgm:pt modelId="{FFDB06BF-0211-486B-8788-E25A6DA4FACF}" type="parTrans" cxnId="{31CF5B99-336E-4750-B69C-D39A8E79BDB9}">
      <dgm:prSet/>
      <dgm:spPr/>
      <dgm:t>
        <a:bodyPr/>
        <a:lstStyle/>
        <a:p>
          <a:endParaRPr lang="en-US"/>
        </a:p>
      </dgm:t>
    </dgm:pt>
    <dgm:pt modelId="{02E08636-4E41-401A-8D1A-7C32873F8E4C}" type="sibTrans" cxnId="{31CF5B99-336E-4750-B69C-D39A8E79BDB9}">
      <dgm:prSet/>
      <dgm:spPr/>
      <dgm:t>
        <a:bodyPr/>
        <a:lstStyle/>
        <a:p>
          <a:endParaRPr lang="en-US"/>
        </a:p>
      </dgm:t>
    </dgm:pt>
    <dgm:pt modelId="{315A1182-5FD2-4275-80F2-EEEC0B624314}" type="pres">
      <dgm:prSet presAssocID="{6E888425-352B-4940-85B4-7AA0B9B2EB04}" presName="root" presStyleCnt="0">
        <dgm:presLayoutVars>
          <dgm:dir/>
          <dgm:resizeHandles val="exact"/>
        </dgm:presLayoutVars>
      </dgm:prSet>
      <dgm:spPr/>
    </dgm:pt>
    <dgm:pt modelId="{E09F01EB-7A48-400E-867A-65440C7999A9}" type="pres">
      <dgm:prSet presAssocID="{157F2637-65A7-4756-B808-B4613F37697D}" presName="compNode" presStyleCnt="0"/>
      <dgm:spPr/>
    </dgm:pt>
    <dgm:pt modelId="{10904EB6-212E-4250-9AF2-B8F3BAE5BEC3}" type="pres">
      <dgm:prSet presAssocID="{157F2637-65A7-4756-B808-B4613F37697D}" presName="bgRect" presStyleLbl="bgShp" presStyleIdx="0" presStyleCnt="5" custLinFactNeighborX="1646" custLinFactNeighborY="2068"/>
      <dgm:spPr/>
    </dgm:pt>
    <dgm:pt modelId="{B811FBD6-DA38-4570-852F-7436D4A829B4}" type="pres">
      <dgm:prSet presAssocID="{157F2637-65A7-4756-B808-B4613F37697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D17C929B-ED1F-4986-A501-395380316E0B}" type="pres">
      <dgm:prSet presAssocID="{157F2637-65A7-4756-B808-B4613F37697D}" presName="spaceRect" presStyleCnt="0"/>
      <dgm:spPr/>
    </dgm:pt>
    <dgm:pt modelId="{EF3CDB85-CF2A-4203-BADB-1E6F162C99AA}" type="pres">
      <dgm:prSet presAssocID="{157F2637-65A7-4756-B808-B4613F37697D}" presName="parTx" presStyleLbl="revTx" presStyleIdx="0" presStyleCnt="5">
        <dgm:presLayoutVars>
          <dgm:chMax val="0"/>
          <dgm:chPref val="0"/>
        </dgm:presLayoutVars>
      </dgm:prSet>
      <dgm:spPr/>
    </dgm:pt>
    <dgm:pt modelId="{369C8833-0518-4677-AA74-116AD2A0EBF4}" type="pres">
      <dgm:prSet presAssocID="{BA5C9F38-38CE-42E3-B980-4FA886FC0DB1}" presName="sibTrans" presStyleCnt="0"/>
      <dgm:spPr/>
    </dgm:pt>
    <dgm:pt modelId="{C6C1FAFD-B553-4872-A3D3-AB454B4A1780}" type="pres">
      <dgm:prSet presAssocID="{3FDC46FC-A4EC-42AE-899A-BCC76DB386CE}" presName="compNode" presStyleCnt="0"/>
      <dgm:spPr/>
    </dgm:pt>
    <dgm:pt modelId="{857EC7BC-B9B9-43D7-8B77-B2F227806E6F}" type="pres">
      <dgm:prSet presAssocID="{3FDC46FC-A4EC-42AE-899A-BCC76DB386CE}" presName="bgRect" presStyleLbl="bgShp" presStyleIdx="1" presStyleCnt="5"/>
      <dgm:spPr/>
    </dgm:pt>
    <dgm:pt modelId="{75590632-9E4F-4A1A-B9A0-087AADB48B59}" type="pres">
      <dgm:prSet presAssocID="{3FDC46FC-A4EC-42AE-899A-BCC76DB386C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456B377B-5393-4F44-8F06-BE0EDC62F64A}" type="pres">
      <dgm:prSet presAssocID="{3FDC46FC-A4EC-42AE-899A-BCC76DB386CE}" presName="spaceRect" presStyleCnt="0"/>
      <dgm:spPr/>
    </dgm:pt>
    <dgm:pt modelId="{79C03F33-6528-4E17-90AE-CB4776D3EE30}" type="pres">
      <dgm:prSet presAssocID="{3FDC46FC-A4EC-42AE-899A-BCC76DB386CE}" presName="parTx" presStyleLbl="revTx" presStyleIdx="1" presStyleCnt="5">
        <dgm:presLayoutVars>
          <dgm:chMax val="0"/>
          <dgm:chPref val="0"/>
        </dgm:presLayoutVars>
      </dgm:prSet>
      <dgm:spPr/>
    </dgm:pt>
    <dgm:pt modelId="{4365B630-66FD-4E22-9B14-5190FA60D00E}" type="pres">
      <dgm:prSet presAssocID="{76DD2F93-F352-467E-834B-84D77257D326}" presName="sibTrans" presStyleCnt="0"/>
      <dgm:spPr/>
    </dgm:pt>
    <dgm:pt modelId="{2F3E8DB8-AB79-4D9D-B616-6048F64ADAF8}" type="pres">
      <dgm:prSet presAssocID="{4D5933F1-590A-4418-BA38-7E32ADA82486}" presName="compNode" presStyleCnt="0"/>
      <dgm:spPr/>
    </dgm:pt>
    <dgm:pt modelId="{1F844046-AD92-4460-9C4B-42A919C68940}" type="pres">
      <dgm:prSet presAssocID="{4D5933F1-590A-4418-BA38-7E32ADA82486}" presName="bgRect" presStyleLbl="bgShp" presStyleIdx="2" presStyleCnt="5"/>
      <dgm:spPr/>
    </dgm:pt>
    <dgm:pt modelId="{0EBCAE8C-81B8-4CCC-A832-3862586C1637}" type="pres">
      <dgm:prSet presAssocID="{4D5933F1-590A-4418-BA38-7E32ADA8248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alette"/>
        </a:ext>
      </dgm:extLst>
    </dgm:pt>
    <dgm:pt modelId="{F21F4E88-F154-43CD-814C-B97CE83C7A93}" type="pres">
      <dgm:prSet presAssocID="{4D5933F1-590A-4418-BA38-7E32ADA82486}" presName="spaceRect" presStyleCnt="0"/>
      <dgm:spPr/>
    </dgm:pt>
    <dgm:pt modelId="{A2188C14-2C8C-46AB-8E28-F09F3FAC3372}" type="pres">
      <dgm:prSet presAssocID="{4D5933F1-590A-4418-BA38-7E32ADA82486}" presName="parTx" presStyleLbl="revTx" presStyleIdx="2" presStyleCnt="5">
        <dgm:presLayoutVars>
          <dgm:chMax val="0"/>
          <dgm:chPref val="0"/>
        </dgm:presLayoutVars>
      </dgm:prSet>
      <dgm:spPr/>
    </dgm:pt>
    <dgm:pt modelId="{25EB29A3-3F92-4F73-8D2A-F87440986150}" type="pres">
      <dgm:prSet presAssocID="{BC5167C6-D969-4995-8C9F-4270D42EB377}" presName="sibTrans" presStyleCnt="0"/>
      <dgm:spPr/>
    </dgm:pt>
    <dgm:pt modelId="{4456A447-5D26-424A-8FB4-67FAEC0E6324}" type="pres">
      <dgm:prSet presAssocID="{21922227-BB21-4506-8409-7790D0F5239B}" presName="compNode" presStyleCnt="0"/>
      <dgm:spPr/>
    </dgm:pt>
    <dgm:pt modelId="{E020FE0F-9ACD-4006-B654-58744811C1B8}" type="pres">
      <dgm:prSet presAssocID="{21922227-BB21-4506-8409-7790D0F5239B}" presName="bgRect" presStyleLbl="bgShp" presStyleIdx="3" presStyleCnt="5"/>
      <dgm:spPr/>
    </dgm:pt>
    <dgm:pt modelId="{08494762-DB5E-43EA-842C-8414AD57ED4B}" type="pres">
      <dgm:prSet presAssocID="{21922227-BB21-4506-8409-7790D0F5239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Flask"/>
        </a:ext>
      </dgm:extLst>
    </dgm:pt>
    <dgm:pt modelId="{C8EE2C3D-C740-436B-A926-512632E56D9A}" type="pres">
      <dgm:prSet presAssocID="{21922227-BB21-4506-8409-7790D0F5239B}" presName="spaceRect" presStyleCnt="0"/>
      <dgm:spPr/>
    </dgm:pt>
    <dgm:pt modelId="{89751AA0-3A7E-4111-A402-CAFC48D52A6E}" type="pres">
      <dgm:prSet presAssocID="{21922227-BB21-4506-8409-7790D0F5239B}" presName="parTx" presStyleLbl="revTx" presStyleIdx="3" presStyleCnt="5">
        <dgm:presLayoutVars>
          <dgm:chMax val="0"/>
          <dgm:chPref val="0"/>
        </dgm:presLayoutVars>
      </dgm:prSet>
      <dgm:spPr/>
    </dgm:pt>
    <dgm:pt modelId="{CD972F3A-99E3-4DDE-8720-3DE494CCD15D}" type="pres">
      <dgm:prSet presAssocID="{CF082EAB-DD85-48E2-8C52-A63F08051E09}" presName="sibTrans" presStyleCnt="0"/>
      <dgm:spPr/>
    </dgm:pt>
    <dgm:pt modelId="{A8D511D6-F2D3-4C5B-88C3-6806A679E418}" type="pres">
      <dgm:prSet presAssocID="{952029EA-BC94-44F7-BE7D-76BBC5BA57DB}" presName="compNode" presStyleCnt="0"/>
      <dgm:spPr/>
    </dgm:pt>
    <dgm:pt modelId="{2082248D-C209-494D-ACE4-23F4B63B9E5E}" type="pres">
      <dgm:prSet presAssocID="{952029EA-BC94-44F7-BE7D-76BBC5BA57DB}" presName="bgRect" presStyleLbl="bgShp" presStyleIdx="4" presStyleCnt="5"/>
      <dgm:spPr/>
    </dgm:pt>
    <dgm:pt modelId="{DCF61EA2-6D84-4AC3-B095-5424A5CC4C2D}" type="pres">
      <dgm:prSet presAssocID="{952029EA-BC94-44F7-BE7D-76BBC5BA57D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81B1817B-B2E5-47BE-89BE-4239A8EC279B}" type="pres">
      <dgm:prSet presAssocID="{952029EA-BC94-44F7-BE7D-76BBC5BA57DB}" presName="spaceRect" presStyleCnt="0"/>
      <dgm:spPr/>
    </dgm:pt>
    <dgm:pt modelId="{915519CA-4AD2-4AE2-B20C-02D84879993B}" type="pres">
      <dgm:prSet presAssocID="{952029EA-BC94-44F7-BE7D-76BBC5BA57DB}" presName="parTx" presStyleLbl="revTx" presStyleIdx="4" presStyleCnt="5">
        <dgm:presLayoutVars>
          <dgm:chMax val="0"/>
          <dgm:chPref val="0"/>
        </dgm:presLayoutVars>
      </dgm:prSet>
      <dgm:spPr/>
    </dgm:pt>
  </dgm:ptLst>
  <dgm:cxnLst>
    <dgm:cxn modelId="{C5E15A1F-E6A0-40F0-B9E4-C6ACCADA867A}" type="presOf" srcId="{157F2637-65A7-4756-B808-B4613F37697D}" destId="{EF3CDB85-CF2A-4203-BADB-1E6F162C99AA}" srcOrd="0" destOrd="0" presId="urn:microsoft.com/office/officeart/2018/2/layout/IconVerticalSolidList"/>
    <dgm:cxn modelId="{1BD6D727-1182-41B1-8AC2-5FA72AC3C13D}" type="presOf" srcId="{21922227-BB21-4506-8409-7790D0F5239B}" destId="{89751AA0-3A7E-4111-A402-CAFC48D52A6E}" srcOrd="0" destOrd="0" presId="urn:microsoft.com/office/officeart/2018/2/layout/IconVerticalSolidList"/>
    <dgm:cxn modelId="{55695D2C-7B89-48C5-B7C3-E0A032B48BE0}" type="presOf" srcId="{4D5933F1-590A-4418-BA38-7E32ADA82486}" destId="{A2188C14-2C8C-46AB-8E28-F09F3FAC3372}" srcOrd="0" destOrd="0" presId="urn:microsoft.com/office/officeart/2018/2/layout/IconVerticalSolidList"/>
    <dgm:cxn modelId="{0071414A-5CBD-4A3F-B0E2-3B27BA06FEB4}" srcId="{6E888425-352B-4940-85B4-7AA0B9B2EB04}" destId="{21922227-BB21-4506-8409-7790D0F5239B}" srcOrd="3" destOrd="0" parTransId="{1C6F63E7-2BB4-4225-A747-F1D9E088E6F9}" sibTransId="{CF082EAB-DD85-48E2-8C52-A63F08051E09}"/>
    <dgm:cxn modelId="{40669E6D-B244-43DC-AFD2-5A4C0A6CABA7}" type="presOf" srcId="{952029EA-BC94-44F7-BE7D-76BBC5BA57DB}" destId="{915519CA-4AD2-4AE2-B20C-02D84879993B}" srcOrd="0" destOrd="0" presId="urn:microsoft.com/office/officeart/2018/2/layout/IconVerticalSolidList"/>
    <dgm:cxn modelId="{8F409857-402D-4566-9AE2-0EEDE4EC1285}" srcId="{6E888425-352B-4940-85B4-7AA0B9B2EB04}" destId="{4D5933F1-590A-4418-BA38-7E32ADA82486}" srcOrd="2" destOrd="0" parTransId="{EB39FB84-8AE1-48E8-A7AE-329EB8DF0BDD}" sibTransId="{BC5167C6-D969-4995-8C9F-4270D42EB377}"/>
    <dgm:cxn modelId="{83F1A27C-2249-4592-B6A9-916EF401D79B}" srcId="{6E888425-352B-4940-85B4-7AA0B9B2EB04}" destId="{3FDC46FC-A4EC-42AE-899A-BCC76DB386CE}" srcOrd="1" destOrd="0" parTransId="{86808CB2-BF89-4BDC-A218-B1C07DED518E}" sibTransId="{76DD2F93-F352-467E-834B-84D77257D326}"/>
    <dgm:cxn modelId="{0E3E2898-B193-42C6-81E4-61D6AA44F131}" type="presOf" srcId="{6E888425-352B-4940-85B4-7AA0B9B2EB04}" destId="{315A1182-5FD2-4275-80F2-EEEC0B624314}" srcOrd="0" destOrd="0" presId="urn:microsoft.com/office/officeart/2018/2/layout/IconVerticalSolidList"/>
    <dgm:cxn modelId="{31CF5B99-336E-4750-B69C-D39A8E79BDB9}" srcId="{6E888425-352B-4940-85B4-7AA0B9B2EB04}" destId="{952029EA-BC94-44F7-BE7D-76BBC5BA57DB}" srcOrd="4" destOrd="0" parTransId="{FFDB06BF-0211-486B-8788-E25A6DA4FACF}" sibTransId="{02E08636-4E41-401A-8D1A-7C32873F8E4C}"/>
    <dgm:cxn modelId="{1CFEF7BD-BFCD-46C2-8569-D0E481AD3D85}" srcId="{6E888425-352B-4940-85B4-7AA0B9B2EB04}" destId="{157F2637-65A7-4756-B808-B4613F37697D}" srcOrd="0" destOrd="0" parTransId="{5C527EFF-8B7A-4D9B-9892-C0DE7A260538}" sibTransId="{BA5C9F38-38CE-42E3-B980-4FA886FC0DB1}"/>
    <dgm:cxn modelId="{F3609EE9-243D-42FD-992C-D04B71DD39FA}" type="presOf" srcId="{3FDC46FC-A4EC-42AE-899A-BCC76DB386CE}" destId="{79C03F33-6528-4E17-90AE-CB4776D3EE30}" srcOrd="0" destOrd="0" presId="urn:microsoft.com/office/officeart/2018/2/layout/IconVerticalSolidList"/>
    <dgm:cxn modelId="{8F00480E-67FF-4F4A-B56E-4582C78008C3}" type="presParOf" srcId="{315A1182-5FD2-4275-80F2-EEEC0B624314}" destId="{E09F01EB-7A48-400E-867A-65440C7999A9}" srcOrd="0" destOrd="0" presId="urn:microsoft.com/office/officeart/2018/2/layout/IconVerticalSolidList"/>
    <dgm:cxn modelId="{7FCBA1B6-B038-4ABE-A34F-7CCEAA147D2D}" type="presParOf" srcId="{E09F01EB-7A48-400E-867A-65440C7999A9}" destId="{10904EB6-212E-4250-9AF2-B8F3BAE5BEC3}" srcOrd="0" destOrd="0" presId="urn:microsoft.com/office/officeart/2018/2/layout/IconVerticalSolidList"/>
    <dgm:cxn modelId="{E85A80FB-F985-4B67-9402-299571A7CC9B}" type="presParOf" srcId="{E09F01EB-7A48-400E-867A-65440C7999A9}" destId="{B811FBD6-DA38-4570-852F-7436D4A829B4}" srcOrd="1" destOrd="0" presId="urn:microsoft.com/office/officeart/2018/2/layout/IconVerticalSolidList"/>
    <dgm:cxn modelId="{BD563AFD-8D32-4D91-85F1-AF0ABF9A7F9A}" type="presParOf" srcId="{E09F01EB-7A48-400E-867A-65440C7999A9}" destId="{D17C929B-ED1F-4986-A501-395380316E0B}" srcOrd="2" destOrd="0" presId="urn:microsoft.com/office/officeart/2018/2/layout/IconVerticalSolidList"/>
    <dgm:cxn modelId="{1E079BFD-6C1A-44B8-8E77-551101B6ED69}" type="presParOf" srcId="{E09F01EB-7A48-400E-867A-65440C7999A9}" destId="{EF3CDB85-CF2A-4203-BADB-1E6F162C99AA}" srcOrd="3" destOrd="0" presId="urn:microsoft.com/office/officeart/2018/2/layout/IconVerticalSolidList"/>
    <dgm:cxn modelId="{86DBFF50-421A-43E1-B3D3-3F0E8BE8D743}" type="presParOf" srcId="{315A1182-5FD2-4275-80F2-EEEC0B624314}" destId="{369C8833-0518-4677-AA74-116AD2A0EBF4}" srcOrd="1" destOrd="0" presId="urn:microsoft.com/office/officeart/2018/2/layout/IconVerticalSolidList"/>
    <dgm:cxn modelId="{EABA015B-2458-4CE5-B72F-1F7DC7E8B3A9}" type="presParOf" srcId="{315A1182-5FD2-4275-80F2-EEEC0B624314}" destId="{C6C1FAFD-B553-4872-A3D3-AB454B4A1780}" srcOrd="2" destOrd="0" presId="urn:microsoft.com/office/officeart/2018/2/layout/IconVerticalSolidList"/>
    <dgm:cxn modelId="{D8B166F0-C66E-4009-A05F-B6A021E2DA2D}" type="presParOf" srcId="{C6C1FAFD-B553-4872-A3D3-AB454B4A1780}" destId="{857EC7BC-B9B9-43D7-8B77-B2F227806E6F}" srcOrd="0" destOrd="0" presId="urn:microsoft.com/office/officeart/2018/2/layout/IconVerticalSolidList"/>
    <dgm:cxn modelId="{B3E81B51-EEE3-4514-B86C-F370AC66C408}" type="presParOf" srcId="{C6C1FAFD-B553-4872-A3D3-AB454B4A1780}" destId="{75590632-9E4F-4A1A-B9A0-087AADB48B59}" srcOrd="1" destOrd="0" presId="urn:microsoft.com/office/officeart/2018/2/layout/IconVerticalSolidList"/>
    <dgm:cxn modelId="{73A15EE3-2D4D-4E23-B82F-9C549F68F7DE}" type="presParOf" srcId="{C6C1FAFD-B553-4872-A3D3-AB454B4A1780}" destId="{456B377B-5393-4F44-8F06-BE0EDC62F64A}" srcOrd="2" destOrd="0" presId="urn:microsoft.com/office/officeart/2018/2/layout/IconVerticalSolidList"/>
    <dgm:cxn modelId="{CD9B5885-0860-4AB0-87CB-47F7EA18ABF3}" type="presParOf" srcId="{C6C1FAFD-B553-4872-A3D3-AB454B4A1780}" destId="{79C03F33-6528-4E17-90AE-CB4776D3EE30}" srcOrd="3" destOrd="0" presId="urn:microsoft.com/office/officeart/2018/2/layout/IconVerticalSolidList"/>
    <dgm:cxn modelId="{3249A991-876A-4971-964A-5293A03A9982}" type="presParOf" srcId="{315A1182-5FD2-4275-80F2-EEEC0B624314}" destId="{4365B630-66FD-4E22-9B14-5190FA60D00E}" srcOrd="3" destOrd="0" presId="urn:microsoft.com/office/officeart/2018/2/layout/IconVerticalSolidList"/>
    <dgm:cxn modelId="{2CA75D93-6EA0-4E55-9349-8CC657CD7BFB}" type="presParOf" srcId="{315A1182-5FD2-4275-80F2-EEEC0B624314}" destId="{2F3E8DB8-AB79-4D9D-B616-6048F64ADAF8}" srcOrd="4" destOrd="0" presId="urn:microsoft.com/office/officeart/2018/2/layout/IconVerticalSolidList"/>
    <dgm:cxn modelId="{9D8D292C-433F-4207-80B3-955E934AFCDB}" type="presParOf" srcId="{2F3E8DB8-AB79-4D9D-B616-6048F64ADAF8}" destId="{1F844046-AD92-4460-9C4B-42A919C68940}" srcOrd="0" destOrd="0" presId="urn:microsoft.com/office/officeart/2018/2/layout/IconVerticalSolidList"/>
    <dgm:cxn modelId="{178966C1-F327-4A8E-94BD-2B9F857FE40A}" type="presParOf" srcId="{2F3E8DB8-AB79-4D9D-B616-6048F64ADAF8}" destId="{0EBCAE8C-81B8-4CCC-A832-3862586C1637}" srcOrd="1" destOrd="0" presId="urn:microsoft.com/office/officeart/2018/2/layout/IconVerticalSolidList"/>
    <dgm:cxn modelId="{427EC9E4-08B3-45EF-8490-405C0F47CD5F}" type="presParOf" srcId="{2F3E8DB8-AB79-4D9D-B616-6048F64ADAF8}" destId="{F21F4E88-F154-43CD-814C-B97CE83C7A93}" srcOrd="2" destOrd="0" presId="urn:microsoft.com/office/officeart/2018/2/layout/IconVerticalSolidList"/>
    <dgm:cxn modelId="{A25B908E-5C27-47CD-BABB-D32864888DEA}" type="presParOf" srcId="{2F3E8DB8-AB79-4D9D-B616-6048F64ADAF8}" destId="{A2188C14-2C8C-46AB-8E28-F09F3FAC3372}" srcOrd="3" destOrd="0" presId="urn:microsoft.com/office/officeart/2018/2/layout/IconVerticalSolidList"/>
    <dgm:cxn modelId="{51B0D7F3-BD8A-479E-9AED-82D7898F2BB5}" type="presParOf" srcId="{315A1182-5FD2-4275-80F2-EEEC0B624314}" destId="{25EB29A3-3F92-4F73-8D2A-F87440986150}" srcOrd="5" destOrd="0" presId="urn:microsoft.com/office/officeart/2018/2/layout/IconVerticalSolidList"/>
    <dgm:cxn modelId="{A4E9B3B3-C730-4D49-9E22-B6F9C2BFA871}" type="presParOf" srcId="{315A1182-5FD2-4275-80F2-EEEC0B624314}" destId="{4456A447-5D26-424A-8FB4-67FAEC0E6324}" srcOrd="6" destOrd="0" presId="urn:microsoft.com/office/officeart/2018/2/layout/IconVerticalSolidList"/>
    <dgm:cxn modelId="{BB8F615A-8501-4C27-AD03-FC5EEE284D9C}" type="presParOf" srcId="{4456A447-5D26-424A-8FB4-67FAEC0E6324}" destId="{E020FE0F-9ACD-4006-B654-58744811C1B8}" srcOrd="0" destOrd="0" presId="urn:microsoft.com/office/officeart/2018/2/layout/IconVerticalSolidList"/>
    <dgm:cxn modelId="{053FA710-C709-4B83-AC8D-0921C915C65D}" type="presParOf" srcId="{4456A447-5D26-424A-8FB4-67FAEC0E6324}" destId="{08494762-DB5E-43EA-842C-8414AD57ED4B}" srcOrd="1" destOrd="0" presId="urn:microsoft.com/office/officeart/2018/2/layout/IconVerticalSolidList"/>
    <dgm:cxn modelId="{24D2268F-462E-462F-8FE3-A15AF4C29B37}" type="presParOf" srcId="{4456A447-5D26-424A-8FB4-67FAEC0E6324}" destId="{C8EE2C3D-C740-436B-A926-512632E56D9A}" srcOrd="2" destOrd="0" presId="urn:microsoft.com/office/officeart/2018/2/layout/IconVerticalSolidList"/>
    <dgm:cxn modelId="{587CF1BA-6F6F-4A47-8B95-6641C52E3A79}" type="presParOf" srcId="{4456A447-5D26-424A-8FB4-67FAEC0E6324}" destId="{89751AA0-3A7E-4111-A402-CAFC48D52A6E}" srcOrd="3" destOrd="0" presId="urn:microsoft.com/office/officeart/2018/2/layout/IconVerticalSolidList"/>
    <dgm:cxn modelId="{1B4DA5D7-1A1C-48BF-8F25-E0F212F4717E}" type="presParOf" srcId="{315A1182-5FD2-4275-80F2-EEEC0B624314}" destId="{CD972F3A-99E3-4DDE-8720-3DE494CCD15D}" srcOrd="7" destOrd="0" presId="urn:microsoft.com/office/officeart/2018/2/layout/IconVerticalSolidList"/>
    <dgm:cxn modelId="{A3D22752-E8D2-493C-A00A-B21ABBE4E1FB}" type="presParOf" srcId="{315A1182-5FD2-4275-80F2-EEEC0B624314}" destId="{A8D511D6-F2D3-4C5B-88C3-6806A679E418}" srcOrd="8" destOrd="0" presId="urn:microsoft.com/office/officeart/2018/2/layout/IconVerticalSolidList"/>
    <dgm:cxn modelId="{66FFE11E-3D87-4E08-B92C-DF9A7D203F48}" type="presParOf" srcId="{A8D511D6-F2D3-4C5B-88C3-6806A679E418}" destId="{2082248D-C209-494D-ACE4-23F4B63B9E5E}" srcOrd="0" destOrd="0" presId="urn:microsoft.com/office/officeart/2018/2/layout/IconVerticalSolidList"/>
    <dgm:cxn modelId="{F9D7FAC1-6BC7-43C0-8116-9BF06B2F1933}" type="presParOf" srcId="{A8D511D6-F2D3-4C5B-88C3-6806A679E418}" destId="{DCF61EA2-6D84-4AC3-B095-5424A5CC4C2D}" srcOrd="1" destOrd="0" presId="urn:microsoft.com/office/officeart/2018/2/layout/IconVerticalSolidList"/>
    <dgm:cxn modelId="{E6184F81-73EF-4B16-872F-AC77D5EB83D4}" type="presParOf" srcId="{A8D511D6-F2D3-4C5B-88C3-6806A679E418}" destId="{81B1817B-B2E5-47BE-89BE-4239A8EC279B}" srcOrd="2" destOrd="0" presId="urn:microsoft.com/office/officeart/2018/2/layout/IconVerticalSolidList"/>
    <dgm:cxn modelId="{0912B9AB-D695-4AD0-81DF-B442D35CAD7A}" type="presParOf" srcId="{A8D511D6-F2D3-4C5B-88C3-6806A679E418}" destId="{915519CA-4AD2-4AE2-B20C-02D84879993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7C75D7-1922-4A11-B2C6-BCADC4F5E927}">
      <dsp:nvSpPr>
        <dsp:cNvPr id="0" name=""/>
        <dsp:cNvSpPr/>
      </dsp:nvSpPr>
      <dsp:spPr>
        <a:xfrm>
          <a:off x="888417" y="449289"/>
          <a:ext cx="709866"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2590A97-E99F-4788-B2C3-C2AE74F4F3A4}">
      <dsp:nvSpPr>
        <dsp:cNvPr id="0" name=""/>
        <dsp:cNvSpPr/>
      </dsp:nvSpPr>
      <dsp:spPr>
        <a:xfrm>
          <a:off x="1640875" y="389696"/>
          <a:ext cx="81634" cy="15333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F38C92E-DABF-437D-979D-C1C15D302D50}">
      <dsp:nvSpPr>
        <dsp:cNvPr id="0" name=""/>
        <dsp:cNvSpPr/>
      </dsp:nvSpPr>
      <dsp:spPr>
        <a:xfrm>
          <a:off x="456563" y="106205"/>
          <a:ext cx="686240" cy="68624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30" tIns="26630" rIns="26630" bIns="26630" numCol="1" spcCol="1270" anchor="ctr" anchorCtr="0">
          <a:noAutofit/>
        </a:bodyPr>
        <a:lstStyle/>
        <a:p>
          <a:pPr marL="0" lvl="0" indent="0" algn="ctr" defTabSz="1333500">
            <a:lnSpc>
              <a:spcPct val="90000"/>
            </a:lnSpc>
            <a:spcBef>
              <a:spcPct val="0"/>
            </a:spcBef>
            <a:spcAft>
              <a:spcPct val="35000"/>
            </a:spcAft>
            <a:buNone/>
          </a:pPr>
          <a:r>
            <a:rPr lang="en-US" sz="3000" kern="1200"/>
            <a:t>1</a:t>
          </a:r>
        </a:p>
      </dsp:txBody>
      <dsp:txXfrm>
        <a:off x="557061" y="206703"/>
        <a:ext cx="485244" cy="485244"/>
      </dsp:txXfrm>
    </dsp:sp>
    <dsp:sp modelId="{3B9CD1AE-3FF5-4B23-A0EF-C48993501920}">
      <dsp:nvSpPr>
        <dsp:cNvPr id="0" name=""/>
        <dsp:cNvSpPr/>
      </dsp:nvSpPr>
      <dsp:spPr>
        <a:xfrm>
          <a:off x="1083" y="958044"/>
          <a:ext cx="159720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989" tIns="165100" rIns="125989" bIns="165100" numCol="1" spcCol="1270" anchor="t" anchorCtr="0">
          <a:noAutofit/>
        </a:bodyPr>
        <a:lstStyle/>
        <a:p>
          <a:pPr marL="0" lvl="0" indent="0" algn="l" defTabSz="488950">
            <a:lnSpc>
              <a:spcPct val="90000"/>
            </a:lnSpc>
            <a:spcBef>
              <a:spcPct val="0"/>
            </a:spcBef>
            <a:spcAft>
              <a:spcPct val="35000"/>
            </a:spcAft>
            <a:buNone/>
          </a:pPr>
          <a:r>
            <a:rPr lang="en-GB" sz="1100" kern="1200"/>
            <a:t>Perform in-depth literature review</a:t>
          </a:r>
          <a:endParaRPr lang="en-US" sz="1100" kern="1200"/>
        </a:p>
      </dsp:txBody>
      <dsp:txXfrm>
        <a:off x="1083" y="1277484"/>
        <a:ext cx="1597200" cy="1646160"/>
      </dsp:txXfrm>
    </dsp:sp>
    <dsp:sp modelId="{8D5267D5-8219-4DAC-980E-57A75F395312}">
      <dsp:nvSpPr>
        <dsp:cNvPr id="0" name=""/>
        <dsp:cNvSpPr/>
      </dsp:nvSpPr>
      <dsp:spPr>
        <a:xfrm>
          <a:off x="1775750" y="449288"/>
          <a:ext cx="1597200"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EDAFFE8-1F72-4E4B-B2FF-B5DE819743DA}">
      <dsp:nvSpPr>
        <dsp:cNvPr id="0" name=""/>
        <dsp:cNvSpPr/>
      </dsp:nvSpPr>
      <dsp:spPr>
        <a:xfrm>
          <a:off x="3415543" y="389695"/>
          <a:ext cx="81634" cy="153331"/>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F2F484-97B7-4F32-A189-B43ED71515C9}">
      <dsp:nvSpPr>
        <dsp:cNvPr id="0" name=""/>
        <dsp:cNvSpPr/>
      </dsp:nvSpPr>
      <dsp:spPr>
        <a:xfrm>
          <a:off x="2231230" y="106204"/>
          <a:ext cx="686240" cy="68624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30" tIns="26630" rIns="26630" bIns="26630" numCol="1" spcCol="1270" anchor="ctr" anchorCtr="0">
          <a:noAutofit/>
        </a:bodyPr>
        <a:lstStyle/>
        <a:p>
          <a:pPr marL="0" lvl="0" indent="0" algn="ctr" defTabSz="1333500">
            <a:lnSpc>
              <a:spcPct val="90000"/>
            </a:lnSpc>
            <a:spcBef>
              <a:spcPct val="0"/>
            </a:spcBef>
            <a:spcAft>
              <a:spcPct val="35000"/>
            </a:spcAft>
            <a:buNone/>
          </a:pPr>
          <a:r>
            <a:rPr lang="en-US" sz="3000" kern="1200"/>
            <a:t>2</a:t>
          </a:r>
        </a:p>
      </dsp:txBody>
      <dsp:txXfrm>
        <a:off x="2331728" y="206702"/>
        <a:ext cx="485244" cy="485244"/>
      </dsp:txXfrm>
    </dsp:sp>
    <dsp:sp modelId="{50C8A6FE-AF22-481C-B3EC-ACC5E00B1DE4}">
      <dsp:nvSpPr>
        <dsp:cNvPr id="0" name=""/>
        <dsp:cNvSpPr/>
      </dsp:nvSpPr>
      <dsp:spPr>
        <a:xfrm>
          <a:off x="1775750" y="958044"/>
          <a:ext cx="159720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989" tIns="165100" rIns="125989" bIns="165100" numCol="1" spcCol="1270" anchor="t" anchorCtr="0">
          <a:noAutofit/>
        </a:bodyPr>
        <a:lstStyle/>
        <a:p>
          <a:pPr marL="0" lvl="0" indent="0" algn="l" defTabSz="488950">
            <a:lnSpc>
              <a:spcPct val="90000"/>
            </a:lnSpc>
            <a:spcBef>
              <a:spcPct val="0"/>
            </a:spcBef>
            <a:spcAft>
              <a:spcPct val="35000"/>
            </a:spcAft>
            <a:buNone/>
          </a:pPr>
          <a:r>
            <a:rPr lang="en-GB" sz="1100" kern="1200"/>
            <a:t>Gain feedback on current system</a:t>
          </a:r>
          <a:endParaRPr lang="en-US" sz="1100" kern="1200"/>
        </a:p>
      </dsp:txBody>
      <dsp:txXfrm>
        <a:off x="1775750" y="1277484"/>
        <a:ext cx="1597200" cy="1646160"/>
      </dsp:txXfrm>
    </dsp:sp>
    <dsp:sp modelId="{F054FBCE-AB04-41CD-9431-139FA0513032}">
      <dsp:nvSpPr>
        <dsp:cNvPr id="0" name=""/>
        <dsp:cNvSpPr/>
      </dsp:nvSpPr>
      <dsp:spPr>
        <a:xfrm>
          <a:off x="3550417" y="449288"/>
          <a:ext cx="159720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1AC223B-4EA2-43BA-9AAB-38C6718898ED}">
      <dsp:nvSpPr>
        <dsp:cNvPr id="0" name=""/>
        <dsp:cNvSpPr/>
      </dsp:nvSpPr>
      <dsp:spPr>
        <a:xfrm>
          <a:off x="5190210" y="389695"/>
          <a:ext cx="81634" cy="153331"/>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80C6DDA-18A5-4A79-AF83-DBB6DAB698A4}">
      <dsp:nvSpPr>
        <dsp:cNvPr id="0" name=""/>
        <dsp:cNvSpPr/>
      </dsp:nvSpPr>
      <dsp:spPr>
        <a:xfrm>
          <a:off x="4005898" y="106204"/>
          <a:ext cx="686240" cy="68624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30" tIns="26630" rIns="26630" bIns="26630" numCol="1" spcCol="1270" anchor="ctr" anchorCtr="0">
          <a:noAutofit/>
        </a:bodyPr>
        <a:lstStyle/>
        <a:p>
          <a:pPr marL="0" lvl="0" indent="0" algn="ctr" defTabSz="1333500">
            <a:lnSpc>
              <a:spcPct val="90000"/>
            </a:lnSpc>
            <a:spcBef>
              <a:spcPct val="0"/>
            </a:spcBef>
            <a:spcAft>
              <a:spcPct val="35000"/>
            </a:spcAft>
            <a:buNone/>
          </a:pPr>
          <a:r>
            <a:rPr lang="en-US" sz="3000" kern="1200"/>
            <a:t>3</a:t>
          </a:r>
        </a:p>
      </dsp:txBody>
      <dsp:txXfrm>
        <a:off x="4106396" y="206702"/>
        <a:ext cx="485244" cy="485244"/>
      </dsp:txXfrm>
    </dsp:sp>
    <dsp:sp modelId="{0041101D-1B4B-4B0E-8908-70387F2D6D99}">
      <dsp:nvSpPr>
        <dsp:cNvPr id="0" name=""/>
        <dsp:cNvSpPr/>
      </dsp:nvSpPr>
      <dsp:spPr>
        <a:xfrm>
          <a:off x="3550417" y="958044"/>
          <a:ext cx="159720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989" tIns="165100" rIns="125989" bIns="165100" numCol="1" spcCol="1270" anchor="t" anchorCtr="0">
          <a:noAutofit/>
        </a:bodyPr>
        <a:lstStyle/>
        <a:p>
          <a:pPr marL="0" lvl="0" indent="0" algn="l" defTabSz="488950">
            <a:lnSpc>
              <a:spcPct val="90000"/>
            </a:lnSpc>
            <a:spcBef>
              <a:spcPct val="0"/>
            </a:spcBef>
            <a:spcAft>
              <a:spcPct val="35000"/>
            </a:spcAft>
            <a:buNone/>
          </a:pPr>
          <a:r>
            <a:rPr lang="en-GB" sz="1100" kern="1200" dirty="0"/>
            <a:t>Gather the requirements and “wants” for the new system</a:t>
          </a:r>
          <a:endParaRPr lang="en-US" sz="1100" kern="1200" dirty="0"/>
        </a:p>
      </dsp:txBody>
      <dsp:txXfrm>
        <a:off x="3550417" y="1277484"/>
        <a:ext cx="1597200" cy="1646160"/>
      </dsp:txXfrm>
    </dsp:sp>
    <dsp:sp modelId="{5411CBBD-87E4-456B-AB83-2C9CDD8964D9}">
      <dsp:nvSpPr>
        <dsp:cNvPr id="0" name=""/>
        <dsp:cNvSpPr/>
      </dsp:nvSpPr>
      <dsp:spPr>
        <a:xfrm>
          <a:off x="5325085" y="449288"/>
          <a:ext cx="159720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0D4CD6D-0727-4B4D-97E3-23CFBD3FC390}">
      <dsp:nvSpPr>
        <dsp:cNvPr id="0" name=""/>
        <dsp:cNvSpPr/>
      </dsp:nvSpPr>
      <dsp:spPr>
        <a:xfrm>
          <a:off x="6964877" y="389695"/>
          <a:ext cx="81634" cy="153331"/>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F81A0A-F584-4E53-997D-E7C6FCC0C345}">
      <dsp:nvSpPr>
        <dsp:cNvPr id="0" name=""/>
        <dsp:cNvSpPr/>
      </dsp:nvSpPr>
      <dsp:spPr>
        <a:xfrm>
          <a:off x="5780565" y="106204"/>
          <a:ext cx="686240" cy="68624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30" tIns="26630" rIns="26630" bIns="26630" numCol="1" spcCol="1270" anchor="ctr" anchorCtr="0">
          <a:noAutofit/>
        </a:bodyPr>
        <a:lstStyle/>
        <a:p>
          <a:pPr marL="0" lvl="0" indent="0" algn="ctr" defTabSz="1333500">
            <a:lnSpc>
              <a:spcPct val="90000"/>
            </a:lnSpc>
            <a:spcBef>
              <a:spcPct val="0"/>
            </a:spcBef>
            <a:spcAft>
              <a:spcPct val="35000"/>
            </a:spcAft>
            <a:buNone/>
          </a:pPr>
          <a:r>
            <a:rPr lang="en-US" sz="3000" kern="1200"/>
            <a:t>4</a:t>
          </a:r>
        </a:p>
      </dsp:txBody>
      <dsp:txXfrm>
        <a:off x="5881063" y="206702"/>
        <a:ext cx="485244" cy="485244"/>
      </dsp:txXfrm>
    </dsp:sp>
    <dsp:sp modelId="{CAEBAAA5-2759-4DA2-9F66-90653CB78824}">
      <dsp:nvSpPr>
        <dsp:cNvPr id="0" name=""/>
        <dsp:cNvSpPr/>
      </dsp:nvSpPr>
      <dsp:spPr>
        <a:xfrm>
          <a:off x="5325085" y="958044"/>
          <a:ext cx="159720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989" tIns="165100" rIns="125989" bIns="165100" numCol="1" spcCol="1270" anchor="t" anchorCtr="0">
          <a:noAutofit/>
        </a:bodyPr>
        <a:lstStyle/>
        <a:p>
          <a:pPr marL="0" lvl="0" indent="0" algn="l" defTabSz="488950">
            <a:lnSpc>
              <a:spcPct val="90000"/>
            </a:lnSpc>
            <a:spcBef>
              <a:spcPct val="0"/>
            </a:spcBef>
            <a:spcAft>
              <a:spcPct val="35000"/>
            </a:spcAft>
            <a:buNone/>
          </a:pPr>
          <a:r>
            <a:rPr lang="en-GB" sz="1100" kern="1200"/>
            <a:t>Design and develop a new solution based on research findings</a:t>
          </a:r>
          <a:endParaRPr lang="en-US" sz="1100" kern="1200"/>
        </a:p>
      </dsp:txBody>
      <dsp:txXfrm>
        <a:off x="5325085" y="1277484"/>
        <a:ext cx="1597200" cy="1646160"/>
      </dsp:txXfrm>
    </dsp:sp>
    <dsp:sp modelId="{B9E5C93A-DFEB-4997-99A8-B327993C92D6}">
      <dsp:nvSpPr>
        <dsp:cNvPr id="0" name=""/>
        <dsp:cNvSpPr/>
      </dsp:nvSpPr>
      <dsp:spPr>
        <a:xfrm>
          <a:off x="7099752" y="449288"/>
          <a:ext cx="79860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DB1AC9B-50D6-4AB6-B112-5EC63D653FBF}">
      <dsp:nvSpPr>
        <dsp:cNvPr id="0" name=""/>
        <dsp:cNvSpPr/>
      </dsp:nvSpPr>
      <dsp:spPr>
        <a:xfrm>
          <a:off x="7555232" y="106204"/>
          <a:ext cx="686240" cy="68624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30" tIns="26630" rIns="26630" bIns="26630" numCol="1" spcCol="1270" anchor="ctr" anchorCtr="0">
          <a:noAutofit/>
        </a:bodyPr>
        <a:lstStyle/>
        <a:p>
          <a:pPr marL="0" lvl="0" indent="0" algn="ctr" defTabSz="1333500">
            <a:lnSpc>
              <a:spcPct val="90000"/>
            </a:lnSpc>
            <a:spcBef>
              <a:spcPct val="0"/>
            </a:spcBef>
            <a:spcAft>
              <a:spcPct val="35000"/>
            </a:spcAft>
            <a:buNone/>
          </a:pPr>
          <a:r>
            <a:rPr lang="en-US" sz="3000" kern="1200"/>
            <a:t>5</a:t>
          </a:r>
        </a:p>
      </dsp:txBody>
      <dsp:txXfrm>
        <a:off x="7655730" y="206702"/>
        <a:ext cx="485244" cy="485244"/>
      </dsp:txXfrm>
    </dsp:sp>
    <dsp:sp modelId="{3D3BFF92-A66D-4123-AC70-2478A5F83A8F}">
      <dsp:nvSpPr>
        <dsp:cNvPr id="0" name=""/>
        <dsp:cNvSpPr/>
      </dsp:nvSpPr>
      <dsp:spPr>
        <a:xfrm>
          <a:off x="7099752" y="958044"/>
          <a:ext cx="159720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989" tIns="165100" rIns="125989" bIns="165100" numCol="1" spcCol="1270" anchor="t" anchorCtr="0">
          <a:noAutofit/>
        </a:bodyPr>
        <a:lstStyle/>
        <a:p>
          <a:pPr marL="0" lvl="0" indent="0" algn="l" defTabSz="488950">
            <a:lnSpc>
              <a:spcPct val="90000"/>
            </a:lnSpc>
            <a:spcBef>
              <a:spcPct val="0"/>
            </a:spcBef>
            <a:spcAft>
              <a:spcPct val="35000"/>
            </a:spcAft>
            <a:buNone/>
          </a:pPr>
          <a:r>
            <a:rPr lang="en-GB" sz="1100" kern="1200"/>
            <a:t>Evaluate solution</a:t>
          </a:r>
          <a:endParaRPr lang="en-US" sz="1100" kern="1200"/>
        </a:p>
      </dsp:txBody>
      <dsp:txXfrm>
        <a:off x="7099752" y="1277484"/>
        <a:ext cx="1597200" cy="16461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904EB6-212E-4250-9AF2-B8F3BAE5BEC3}">
      <dsp:nvSpPr>
        <dsp:cNvPr id="0" name=""/>
        <dsp:cNvSpPr/>
      </dsp:nvSpPr>
      <dsp:spPr>
        <a:xfrm>
          <a:off x="0" y="17662"/>
          <a:ext cx="3932237" cy="69604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11FBD6-DA38-4570-852F-7436D4A829B4}">
      <dsp:nvSpPr>
        <dsp:cNvPr id="0" name=""/>
        <dsp:cNvSpPr/>
      </dsp:nvSpPr>
      <dsp:spPr>
        <a:xfrm>
          <a:off x="210553" y="159877"/>
          <a:ext cx="382824" cy="3828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3CDB85-CF2A-4203-BADB-1E6F162C99AA}">
      <dsp:nvSpPr>
        <dsp:cNvPr id="0" name=""/>
        <dsp:cNvSpPr/>
      </dsp:nvSpPr>
      <dsp:spPr>
        <a:xfrm>
          <a:off x="803931" y="3267"/>
          <a:ext cx="3128305" cy="696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65" tIns="73665" rIns="73665" bIns="73665" numCol="1" spcCol="1270" anchor="ctr" anchorCtr="0">
          <a:noAutofit/>
        </a:bodyPr>
        <a:lstStyle/>
        <a:p>
          <a:pPr marL="0" lvl="0" indent="0" algn="l" defTabSz="844550">
            <a:lnSpc>
              <a:spcPct val="90000"/>
            </a:lnSpc>
            <a:spcBef>
              <a:spcPct val="0"/>
            </a:spcBef>
            <a:spcAft>
              <a:spcPct val="35000"/>
            </a:spcAft>
            <a:buNone/>
          </a:pPr>
          <a:r>
            <a:rPr lang="en-GB" sz="1900" kern="1200" dirty="0"/>
            <a:t>Literature Review</a:t>
          </a:r>
          <a:endParaRPr lang="en-US" sz="1900" kern="1200" dirty="0"/>
        </a:p>
      </dsp:txBody>
      <dsp:txXfrm>
        <a:off x="803931" y="3267"/>
        <a:ext cx="3128305" cy="696044"/>
      </dsp:txXfrm>
    </dsp:sp>
    <dsp:sp modelId="{857EC7BC-B9B9-43D7-8B77-B2F227806E6F}">
      <dsp:nvSpPr>
        <dsp:cNvPr id="0" name=""/>
        <dsp:cNvSpPr/>
      </dsp:nvSpPr>
      <dsp:spPr>
        <a:xfrm>
          <a:off x="0" y="873323"/>
          <a:ext cx="3932237" cy="69604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590632-9E4F-4A1A-B9A0-087AADB48B59}">
      <dsp:nvSpPr>
        <dsp:cNvPr id="0" name=""/>
        <dsp:cNvSpPr/>
      </dsp:nvSpPr>
      <dsp:spPr>
        <a:xfrm>
          <a:off x="210553" y="1029933"/>
          <a:ext cx="382824" cy="3828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C03F33-6528-4E17-90AE-CB4776D3EE30}">
      <dsp:nvSpPr>
        <dsp:cNvPr id="0" name=""/>
        <dsp:cNvSpPr/>
      </dsp:nvSpPr>
      <dsp:spPr>
        <a:xfrm>
          <a:off x="803931" y="873323"/>
          <a:ext cx="3128305" cy="696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65" tIns="73665" rIns="73665" bIns="73665" numCol="1" spcCol="1270" anchor="ctr" anchorCtr="0">
          <a:noAutofit/>
        </a:bodyPr>
        <a:lstStyle/>
        <a:p>
          <a:pPr marL="0" lvl="0" indent="0" algn="l" defTabSz="844550">
            <a:lnSpc>
              <a:spcPct val="90000"/>
            </a:lnSpc>
            <a:spcBef>
              <a:spcPct val="0"/>
            </a:spcBef>
            <a:spcAft>
              <a:spcPct val="35000"/>
            </a:spcAft>
            <a:buNone/>
          </a:pPr>
          <a:r>
            <a:rPr lang="en-GB" sz="1900" kern="1200" dirty="0"/>
            <a:t>Research Methodology</a:t>
          </a:r>
          <a:endParaRPr lang="en-US" sz="1900" kern="1200" dirty="0"/>
        </a:p>
      </dsp:txBody>
      <dsp:txXfrm>
        <a:off x="803931" y="873323"/>
        <a:ext cx="3128305" cy="696044"/>
      </dsp:txXfrm>
    </dsp:sp>
    <dsp:sp modelId="{1F844046-AD92-4460-9C4B-42A919C68940}">
      <dsp:nvSpPr>
        <dsp:cNvPr id="0" name=""/>
        <dsp:cNvSpPr/>
      </dsp:nvSpPr>
      <dsp:spPr>
        <a:xfrm>
          <a:off x="0" y="1743378"/>
          <a:ext cx="3932237" cy="69604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BCAE8C-81B8-4CCC-A832-3862586C1637}">
      <dsp:nvSpPr>
        <dsp:cNvPr id="0" name=""/>
        <dsp:cNvSpPr/>
      </dsp:nvSpPr>
      <dsp:spPr>
        <a:xfrm>
          <a:off x="210553" y="1899988"/>
          <a:ext cx="382824" cy="3828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188C14-2C8C-46AB-8E28-F09F3FAC3372}">
      <dsp:nvSpPr>
        <dsp:cNvPr id="0" name=""/>
        <dsp:cNvSpPr/>
      </dsp:nvSpPr>
      <dsp:spPr>
        <a:xfrm>
          <a:off x="803931" y="1743378"/>
          <a:ext cx="3128305" cy="696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65" tIns="73665" rIns="73665" bIns="73665" numCol="1" spcCol="1270" anchor="ctr" anchorCtr="0">
          <a:noAutofit/>
        </a:bodyPr>
        <a:lstStyle/>
        <a:p>
          <a:pPr marL="0" lvl="0" indent="0" algn="l" defTabSz="844550">
            <a:lnSpc>
              <a:spcPct val="90000"/>
            </a:lnSpc>
            <a:spcBef>
              <a:spcPct val="0"/>
            </a:spcBef>
            <a:spcAft>
              <a:spcPct val="35000"/>
            </a:spcAft>
            <a:buNone/>
          </a:pPr>
          <a:r>
            <a:rPr lang="en-GB" sz="1900" kern="1200" dirty="0"/>
            <a:t>Design</a:t>
          </a:r>
          <a:endParaRPr lang="en-US" sz="1900" kern="1200" dirty="0"/>
        </a:p>
      </dsp:txBody>
      <dsp:txXfrm>
        <a:off x="803931" y="1743378"/>
        <a:ext cx="3128305" cy="696044"/>
      </dsp:txXfrm>
    </dsp:sp>
    <dsp:sp modelId="{E020FE0F-9ACD-4006-B654-58744811C1B8}">
      <dsp:nvSpPr>
        <dsp:cNvPr id="0" name=""/>
        <dsp:cNvSpPr/>
      </dsp:nvSpPr>
      <dsp:spPr>
        <a:xfrm>
          <a:off x="0" y="2613433"/>
          <a:ext cx="3932237" cy="69604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494762-DB5E-43EA-842C-8414AD57ED4B}">
      <dsp:nvSpPr>
        <dsp:cNvPr id="0" name=""/>
        <dsp:cNvSpPr/>
      </dsp:nvSpPr>
      <dsp:spPr>
        <a:xfrm>
          <a:off x="210553" y="2770043"/>
          <a:ext cx="382824" cy="3828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751AA0-3A7E-4111-A402-CAFC48D52A6E}">
      <dsp:nvSpPr>
        <dsp:cNvPr id="0" name=""/>
        <dsp:cNvSpPr/>
      </dsp:nvSpPr>
      <dsp:spPr>
        <a:xfrm>
          <a:off x="803931" y="2613433"/>
          <a:ext cx="3128305" cy="696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65" tIns="73665" rIns="73665" bIns="73665" numCol="1" spcCol="1270" anchor="ctr" anchorCtr="0">
          <a:noAutofit/>
        </a:bodyPr>
        <a:lstStyle/>
        <a:p>
          <a:pPr marL="0" lvl="0" indent="0" algn="l" defTabSz="844550">
            <a:lnSpc>
              <a:spcPct val="90000"/>
            </a:lnSpc>
            <a:spcBef>
              <a:spcPct val="0"/>
            </a:spcBef>
            <a:spcAft>
              <a:spcPct val="35000"/>
            </a:spcAft>
            <a:buNone/>
          </a:pPr>
          <a:r>
            <a:rPr lang="en-GB" sz="1900" kern="1200" dirty="0"/>
            <a:t>Development</a:t>
          </a:r>
          <a:endParaRPr lang="en-US" sz="1900" kern="1200" dirty="0"/>
        </a:p>
      </dsp:txBody>
      <dsp:txXfrm>
        <a:off x="803931" y="2613433"/>
        <a:ext cx="3128305" cy="696044"/>
      </dsp:txXfrm>
    </dsp:sp>
    <dsp:sp modelId="{2082248D-C209-494D-ACE4-23F4B63B9E5E}">
      <dsp:nvSpPr>
        <dsp:cNvPr id="0" name=""/>
        <dsp:cNvSpPr/>
      </dsp:nvSpPr>
      <dsp:spPr>
        <a:xfrm>
          <a:off x="0" y="3483488"/>
          <a:ext cx="3932237" cy="69604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F61EA2-6D84-4AC3-B095-5424A5CC4C2D}">
      <dsp:nvSpPr>
        <dsp:cNvPr id="0" name=""/>
        <dsp:cNvSpPr/>
      </dsp:nvSpPr>
      <dsp:spPr>
        <a:xfrm>
          <a:off x="210553" y="3640098"/>
          <a:ext cx="382824" cy="3828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5519CA-4AD2-4AE2-B20C-02D84879993B}">
      <dsp:nvSpPr>
        <dsp:cNvPr id="0" name=""/>
        <dsp:cNvSpPr/>
      </dsp:nvSpPr>
      <dsp:spPr>
        <a:xfrm>
          <a:off x="803931" y="3483488"/>
          <a:ext cx="3128305" cy="696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65" tIns="73665" rIns="73665" bIns="73665" numCol="1" spcCol="1270" anchor="ctr" anchorCtr="0">
          <a:noAutofit/>
        </a:bodyPr>
        <a:lstStyle/>
        <a:p>
          <a:pPr marL="0" lvl="0" indent="0" algn="l" defTabSz="844550">
            <a:lnSpc>
              <a:spcPct val="90000"/>
            </a:lnSpc>
            <a:spcBef>
              <a:spcPct val="0"/>
            </a:spcBef>
            <a:spcAft>
              <a:spcPct val="35000"/>
            </a:spcAft>
            <a:buNone/>
          </a:pPr>
          <a:r>
            <a:rPr lang="en-GB" sz="1900" kern="1200" dirty="0"/>
            <a:t>Outcome / Evaluation</a:t>
          </a:r>
          <a:endParaRPr lang="en-US" sz="1900" kern="1200" dirty="0"/>
        </a:p>
      </dsp:txBody>
      <dsp:txXfrm>
        <a:off x="803931" y="3483488"/>
        <a:ext cx="3128305" cy="696044"/>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6876A3F-4FE3-4D4F-B92F-16318385074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94516C7-1FF3-F44B-93B1-24B9AA324A7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C34C92B-6A45-864A-B429-22A9039765DA}" type="datetimeFigureOut">
              <a:rPr lang="en-US" smtClean="0"/>
              <a:t>4/22/2020</a:t>
            </a:fld>
            <a:endParaRPr lang="en-US" dirty="0"/>
          </a:p>
        </p:txBody>
      </p:sp>
      <p:sp>
        <p:nvSpPr>
          <p:cNvPr id="4" name="Footer Placeholder 3">
            <a:extLst>
              <a:ext uri="{FF2B5EF4-FFF2-40B4-BE49-F238E27FC236}">
                <a16:creationId xmlns:a16="http://schemas.microsoft.com/office/drawing/2014/main" id="{EDC6268A-8AA9-4C40-BEFB-029DF3E8113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08E928AC-AE76-324A-BA05-D16BF60C79E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E62C3C4-9460-4343-9283-24A378E2714B}" type="slidenum">
              <a:rPr lang="en-US" smtClean="0"/>
              <a:t>‹#›</a:t>
            </a:fld>
            <a:endParaRPr lang="en-US" dirty="0"/>
          </a:p>
        </p:txBody>
      </p:sp>
    </p:spTree>
    <p:extLst>
      <p:ext uri="{BB962C8B-B14F-4D97-AF65-F5344CB8AC3E}">
        <p14:creationId xmlns:p14="http://schemas.microsoft.com/office/powerpoint/2010/main" val="41905489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265FE6-BEE9-465E-9202-2D200EDE749C}" type="datetimeFigureOut">
              <a:rPr lang="en-US" noProof="0" smtClean="0"/>
              <a:t>4/22/2020</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DE8F2A-B3D4-43F2-B39B-CD77F64A1950}" type="slidenum">
              <a:rPr lang="en-US" noProof="0" smtClean="0"/>
              <a:t>‹#›</a:t>
            </a:fld>
            <a:endParaRPr lang="en-US" noProof="0" dirty="0"/>
          </a:p>
        </p:txBody>
      </p:sp>
    </p:spTree>
    <p:extLst>
      <p:ext uri="{BB962C8B-B14F-4D97-AF65-F5344CB8AC3E}">
        <p14:creationId xmlns:p14="http://schemas.microsoft.com/office/powerpoint/2010/main" val="446177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none" kern="1200" dirty="0">
                <a:solidFill>
                  <a:schemeClr val="tx1"/>
                </a:solidFill>
                <a:effectLst/>
                <a:latin typeface="+mn-lt"/>
                <a:ea typeface="+mn-ea"/>
                <a:cs typeface="+mn-cs"/>
              </a:rPr>
              <a:t>What is enrolment and why is it important to NPTCG?</a:t>
            </a:r>
          </a:p>
          <a:p>
            <a:r>
              <a:rPr lang="en-GB" sz="1200" u="none" kern="1200" dirty="0">
                <a:solidFill>
                  <a:schemeClr val="tx1"/>
                </a:solidFill>
                <a:effectLst/>
                <a:latin typeface="+mn-lt"/>
                <a:ea typeface="+mn-ea"/>
                <a:cs typeface="+mn-cs"/>
              </a:rPr>
              <a:t>Funding</a:t>
            </a:r>
          </a:p>
          <a:p>
            <a:r>
              <a:rPr lang="en-GB" sz="1200" u="none" kern="1200" dirty="0">
                <a:solidFill>
                  <a:schemeClr val="tx1"/>
                </a:solidFill>
                <a:effectLst/>
                <a:latin typeface="+mn-lt"/>
                <a:ea typeface="+mn-ea"/>
                <a:cs typeface="+mn-cs"/>
              </a:rPr>
              <a:t>Competition</a:t>
            </a:r>
          </a:p>
          <a:p>
            <a:r>
              <a:rPr lang="en-GB" sz="1200" u="none" kern="1200" dirty="0">
                <a:solidFill>
                  <a:schemeClr val="tx1"/>
                </a:solidFill>
                <a:effectLst/>
                <a:latin typeface="+mn-lt"/>
                <a:ea typeface="+mn-ea"/>
                <a:cs typeface="+mn-cs"/>
              </a:rPr>
              <a:t>Sixth Forms in Schools</a:t>
            </a:r>
          </a:p>
          <a:p>
            <a:r>
              <a:rPr lang="en-GB" sz="1200" u="none" kern="1200" dirty="0">
                <a:solidFill>
                  <a:schemeClr val="tx1"/>
                </a:solidFill>
                <a:effectLst/>
                <a:latin typeface="+mn-lt"/>
                <a:ea typeface="+mn-ea"/>
                <a:cs typeface="+mn-cs"/>
              </a:rPr>
              <a:t>Further Education Colleges</a:t>
            </a:r>
            <a:r>
              <a:rPr lang="en-GB" sz="1200" u="none" strike="noStrike" kern="1200" dirty="0">
                <a:solidFill>
                  <a:schemeClr val="tx1"/>
                </a:solidFill>
                <a:effectLst/>
                <a:latin typeface="+mn-lt"/>
                <a:ea typeface="+mn-ea"/>
                <a:cs typeface="+mn-cs"/>
              </a:rPr>
              <a:t>	</a:t>
            </a:r>
            <a:endParaRPr lang="en-GB" sz="1200" u="none" kern="1200" dirty="0">
              <a:solidFill>
                <a:schemeClr val="tx1"/>
              </a:solidFill>
              <a:effectLst/>
              <a:latin typeface="+mn-lt"/>
              <a:ea typeface="+mn-ea"/>
              <a:cs typeface="+mn-cs"/>
            </a:endParaRPr>
          </a:p>
          <a:p>
            <a:r>
              <a:rPr lang="en-GB" sz="1200" u="none" kern="1200" dirty="0">
                <a:solidFill>
                  <a:schemeClr val="tx1"/>
                </a:solidFill>
                <a:effectLst/>
                <a:latin typeface="+mn-lt"/>
                <a:ea typeface="+mn-ea"/>
                <a:cs typeface="+mn-cs"/>
              </a:rPr>
              <a:t>Methods of Enrolment</a:t>
            </a:r>
            <a:r>
              <a:rPr lang="en-GB" sz="1200" u="none" strike="noStrike" kern="1200" dirty="0">
                <a:solidFill>
                  <a:schemeClr val="tx1"/>
                </a:solidFill>
                <a:effectLst/>
                <a:latin typeface="+mn-lt"/>
                <a:ea typeface="+mn-ea"/>
                <a:cs typeface="+mn-cs"/>
              </a:rPr>
              <a:t>	</a:t>
            </a:r>
            <a:endParaRPr lang="en-GB" sz="1200" u="none" kern="1200" dirty="0">
              <a:solidFill>
                <a:schemeClr val="tx1"/>
              </a:solidFill>
              <a:effectLst/>
              <a:latin typeface="+mn-lt"/>
              <a:ea typeface="+mn-ea"/>
              <a:cs typeface="+mn-cs"/>
            </a:endParaRPr>
          </a:p>
          <a:p>
            <a:r>
              <a:rPr lang="en-GB" sz="1200" u="none" kern="1200" dirty="0">
                <a:solidFill>
                  <a:schemeClr val="tx1"/>
                </a:solidFill>
                <a:effectLst/>
                <a:latin typeface="+mn-lt"/>
                <a:ea typeface="+mn-ea"/>
                <a:cs typeface="+mn-cs"/>
              </a:rPr>
              <a:t>Physical Enrolment</a:t>
            </a:r>
            <a:r>
              <a:rPr lang="en-GB" sz="1200" u="none" strike="noStrike" kern="1200" dirty="0">
                <a:solidFill>
                  <a:schemeClr val="tx1"/>
                </a:solidFill>
                <a:effectLst/>
                <a:latin typeface="+mn-lt"/>
                <a:ea typeface="+mn-ea"/>
                <a:cs typeface="+mn-cs"/>
              </a:rPr>
              <a:t>	</a:t>
            </a:r>
            <a:endParaRPr lang="en-GB" sz="1200" u="none" kern="1200" dirty="0">
              <a:solidFill>
                <a:schemeClr val="tx1"/>
              </a:solidFill>
              <a:effectLst/>
              <a:latin typeface="+mn-lt"/>
              <a:ea typeface="+mn-ea"/>
              <a:cs typeface="+mn-cs"/>
            </a:endParaRPr>
          </a:p>
          <a:p>
            <a:r>
              <a:rPr lang="en-GB" sz="1200" u="none" kern="1200" dirty="0">
                <a:solidFill>
                  <a:schemeClr val="tx1"/>
                </a:solidFill>
                <a:effectLst/>
                <a:latin typeface="+mn-lt"/>
                <a:ea typeface="+mn-ea"/>
                <a:cs typeface="+mn-cs"/>
              </a:rPr>
              <a:t>Digital Enrolment</a:t>
            </a:r>
            <a:r>
              <a:rPr lang="en-GB" sz="1200" u="none" strike="noStrike" kern="1200" dirty="0">
                <a:solidFill>
                  <a:schemeClr val="tx1"/>
                </a:solidFill>
                <a:effectLst/>
                <a:latin typeface="+mn-lt"/>
                <a:ea typeface="+mn-ea"/>
                <a:cs typeface="+mn-cs"/>
              </a:rPr>
              <a:t>	</a:t>
            </a:r>
            <a:endParaRPr lang="en-GB" sz="1200" u="none" kern="1200" dirty="0">
              <a:solidFill>
                <a:schemeClr val="tx1"/>
              </a:solidFill>
              <a:effectLst/>
              <a:latin typeface="+mn-lt"/>
              <a:ea typeface="+mn-ea"/>
              <a:cs typeface="+mn-cs"/>
            </a:endParaRPr>
          </a:p>
          <a:p>
            <a:r>
              <a:rPr lang="en-GB" sz="1200" u="none" kern="1200" dirty="0">
                <a:solidFill>
                  <a:schemeClr val="tx1"/>
                </a:solidFill>
                <a:effectLst/>
                <a:latin typeface="+mn-lt"/>
                <a:ea typeface="+mn-ea"/>
                <a:cs typeface="+mn-cs"/>
              </a:rPr>
              <a:t>Current digital tools</a:t>
            </a:r>
            <a:r>
              <a:rPr lang="en-GB" sz="1200" u="none" strike="noStrike" kern="1200" dirty="0">
                <a:solidFill>
                  <a:schemeClr val="tx1"/>
                </a:solidFill>
                <a:effectLst/>
                <a:latin typeface="+mn-lt"/>
                <a:ea typeface="+mn-ea"/>
                <a:cs typeface="+mn-cs"/>
              </a:rPr>
              <a:t>	</a:t>
            </a:r>
            <a:endParaRPr lang="en-GB" sz="1200" u="none" kern="1200" dirty="0">
              <a:solidFill>
                <a:schemeClr val="tx1"/>
              </a:solidFill>
              <a:effectLst/>
              <a:latin typeface="+mn-lt"/>
              <a:ea typeface="+mn-ea"/>
              <a:cs typeface="+mn-cs"/>
            </a:endParaRPr>
          </a:p>
          <a:p>
            <a:r>
              <a:rPr lang="en-GB" sz="1200" u="none" kern="1200" dirty="0">
                <a:solidFill>
                  <a:schemeClr val="tx1"/>
                </a:solidFill>
                <a:effectLst/>
                <a:latin typeface="+mn-lt"/>
                <a:ea typeface="+mn-ea"/>
                <a:cs typeface="+mn-cs"/>
              </a:rPr>
              <a:t>Open University</a:t>
            </a:r>
            <a:r>
              <a:rPr lang="en-GB" sz="1200" u="none" strike="noStrike" kern="1200" dirty="0">
                <a:solidFill>
                  <a:schemeClr val="tx1"/>
                </a:solidFill>
                <a:effectLst/>
                <a:latin typeface="+mn-lt"/>
                <a:ea typeface="+mn-ea"/>
                <a:cs typeface="+mn-cs"/>
              </a:rPr>
              <a:t>	</a:t>
            </a:r>
            <a:endParaRPr lang="en-GB" sz="1200" u="none" kern="1200" dirty="0">
              <a:solidFill>
                <a:schemeClr val="tx1"/>
              </a:solidFill>
              <a:effectLst/>
              <a:latin typeface="+mn-lt"/>
              <a:ea typeface="+mn-ea"/>
              <a:cs typeface="+mn-cs"/>
            </a:endParaRPr>
          </a:p>
          <a:p>
            <a:r>
              <a:rPr lang="en-GB" sz="1200" u="none" kern="1200" dirty="0">
                <a:solidFill>
                  <a:schemeClr val="tx1"/>
                </a:solidFill>
                <a:effectLst/>
                <a:latin typeface="+mn-lt"/>
                <a:ea typeface="+mn-ea"/>
                <a:cs typeface="+mn-cs"/>
              </a:rPr>
              <a:t>Student Enrolment System (SES)</a:t>
            </a:r>
            <a:r>
              <a:rPr lang="en-GB" sz="1200" u="none" strike="noStrike" kern="1200" dirty="0">
                <a:solidFill>
                  <a:schemeClr val="tx1"/>
                </a:solidFill>
                <a:effectLst/>
                <a:latin typeface="+mn-lt"/>
                <a:ea typeface="+mn-ea"/>
                <a:cs typeface="+mn-cs"/>
              </a:rPr>
              <a:t>	</a:t>
            </a:r>
            <a:endParaRPr lang="en-GB" sz="1200" u="none" kern="1200" dirty="0">
              <a:solidFill>
                <a:schemeClr val="tx1"/>
              </a:solidFill>
              <a:effectLst/>
              <a:latin typeface="+mn-lt"/>
              <a:ea typeface="+mn-ea"/>
              <a:cs typeface="+mn-cs"/>
            </a:endParaRPr>
          </a:p>
          <a:p>
            <a:r>
              <a:rPr lang="en-GB" sz="1200" u="none" kern="1200" dirty="0">
                <a:solidFill>
                  <a:schemeClr val="tx1"/>
                </a:solidFill>
                <a:effectLst/>
                <a:latin typeface="+mn-lt"/>
                <a:ea typeface="+mn-ea"/>
                <a:cs typeface="+mn-cs"/>
              </a:rPr>
              <a:t>Customer Relationship Management Systems</a:t>
            </a:r>
            <a:r>
              <a:rPr lang="en-GB" sz="1200" u="none" strike="noStrike" kern="1200" dirty="0">
                <a:solidFill>
                  <a:schemeClr val="tx1"/>
                </a:solidFill>
                <a:effectLst/>
                <a:latin typeface="+mn-lt"/>
                <a:ea typeface="+mn-ea"/>
                <a:cs typeface="+mn-cs"/>
              </a:rPr>
              <a:t>	</a:t>
            </a:r>
            <a:endParaRPr lang="en-GB" sz="1200" u="none" kern="1200" dirty="0">
              <a:solidFill>
                <a:schemeClr val="tx1"/>
              </a:solidFill>
              <a:effectLst/>
              <a:latin typeface="+mn-lt"/>
              <a:ea typeface="+mn-ea"/>
              <a:cs typeface="+mn-cs"/>
            </a:endParaRPr>
          </a:p>
          <a:p>
            <a:r>
              <a:rPr lang="en-GB" sz="1200" u="none" kern="1200" dirty="0">
                <a:solidFill>
                  <a:schemeClr val="tx1"/>
                </a:solidFill>
                <a:effectLst/>
                <a:latin typeface="+mn-lt"/>
                <a:ea typeface="+mn-ea"/>
                <a:cs typeface="+mn-cs"/>
              </a:rPr>
              <a:t>Neath Port Talbot College’s enrolment obstacles</a:t>
            </a:r>
            <a:r>
              <a:rPr lang="en-GB" sz="1200" u="none" strike="noStrike" kern="1200" dirty="0">
                <a:solidFill>
                  <a:schemeClr val="tx1"/>
                </a:solidFill>
                <a:effectLst/>
                <a:latin typeface="+mn-lt"/>
                <a:ea typeface="+mn-ea"/>
                <a:cs typeface="+mn-cs"/>
              </a:rPr>
              <a:t>	</a:t>
            </a:r>
            <a:endParaRPr lang="en-GB" sz="1200" u="none" kern="1200" dirty="0">
              <a:solidFill>
                <a:schemeClr val="tx1"/>
              </a:solidFill>
              <a:effectLst/>
              <a:latin typeface="+mn-lt"/>
              <a:ea typeface="+mn-ea"/>
              <a:cs typeface="+mn-cs"/>
            </a:endParaRPr>
          </a:p>
          <a:p>
            <a:r>
              <a:rPr lang="en-GB" sz="1200" u="none" kern="1200" dirty="0">
                <a:solidFill>
                  <a:schemeClr val="tx1"/>
                </a:solidFill>
                <a:effectLst/>
                <a:latin typeface="+mn-lt"/>
                <a:ea typeface="+mn-ea"/>
                <a:cs typeface="+mn-cs"/>
              </a:rPr>
              <a:t>NPTC Enrolment Staff costs</a:t>
            </a:r>
            <a:r>
              <a:rPr lang="en-GB" sz="1200" u="none" strike="noStrike" kern="1200" dirty="0">
                <a:solidFill>
                  <a:schemeClr val="tx1"/>
                </a:solidFill>
                <a:effectLst/>
                <a:latin typeface="+mn-lt"/>
                <a:ea typeface="+mn-ea"/>
                <a:cs typeface="+mn-cs"/>
              </a:rPr>
              <a:t>	</a:t>
            </a:r>
            <a:endParaRPr lang="en-GB" sz="1200" u="none" kern="1200" dirty="0">
              <a:solidFill>
                <a:schemeClr val="tx1"/>
              </a:solidFill>
              <a:effectLst/>
              <a:latin typeface="+mn-lt"/>
              <a:ea typeface="+mn-ea"/>
              <a:cs typeface="+mn-cs"/>
            </a:endParaRPr>
          </a:p>
          <a:p>
            <a:r>
              <a:rPr lang="en-GB" sz="1200" u="none" kern="1200" dirty="0">
                <a:solidFill>
                  <a:schemeClr val="tx1"/>
                </a:solidFill>
                <a:effectLst/>
                <a:latin typeface="+mn-lt"/>
                <a:ea typeface="+mn-ea"/>
                <a:cs typeface="+mn-cs"/>
              </a:rPr>
              <a:t>NPTC Staff efficiency due to enrolment</a:t>
            </a:r>
            <a:r>
              <a:rPr lang="en-GB" sz="1200" u="none" strike="noStrike" kern="1200" dirty="0">
                <a:solidFill>
                  <a:schemeClr val="tx1"/>
                </a:solidFill>
                <a:effectLst/>
                <a:latin typeface="+mn-lt"/>
                <a:ea typeface="+mn-ea"/>
                <a:cs typeface="+mn-cs"/>
              </a:rPr>
              <a:t>	</a:t>
            </a:r>
            <a:endParaRPr lang="en-GB" sz="1200" u="none" kern="1200" dirty="0">
              <a:solidFill>
                <a:schemeClr val="tx1"/>
              </a:solidFill>
              <a:effectLst/>
              <a:latin typeface="+mn-lt"/>
              <a:ea typeface="+mn-ea"/>
              <a:cs typeface="+mn-cs"/>
            </a:endParaRPr>
          </a:p>
          <a:p>
            <a:r>
              <a:rPr lang="en-GB" sz="1200" u="none" kern="1200" dirty="0">
                <a:solidFill>
                  <a:schemeClr val="tx1"/>
                </a:solidFill>
                <a:effectLst/>
                <a:latin typeface="+mn-lt"/>
                <a:ea typeface="+mn-ea"/>
                <a:cs typeface="+mn-cs"/>
              </a:rPr>
              <a:t>NPTC Staff’s view on Digital Enrolment</a:t>
            </a:r>
          </a:p>
          <a:p>
            <a:endParaRPr lang="en-GB" dirty="0"/>
          </a:p>
        </p:txBody>
      </p:sp>
      <p:sp>
        <p:nvSpPr>
          <p:cNvPr id="4" name="Slide Number Placeholder 3"/>
          <p:cNvSpPr>
            <a:spLocks noGrp="1"/>
          </p:cNvSpPr>
          <p:nvPr>
            <p:ph type="sldNum" sz="quarter" idx="5"/>
          </p:nvPr>
        </p:nvSpPr>
        <p:spPr/>
        <p:txBody>
          <a:bodyPr/>
          <a:lstStyle/>
          <a:p>
            <a:fld id="{F6DE8F2A-B3D4-43F2-B39B-CD77F64A1950}" type="slidenum">
              <a:rPr lang="en-US" noProof="0" smtClean="0"/>
              <a:t>7</a:t>
            </a:fld>
            <a:endParaRPr lang="en-US" noProof="0" dirty="0"/>
          </a:p>
        </p:txBody>
      </p:sp>
    </p:spTree>
    <p:extLst>
      <p:ext uri="{BB962C8B-B14F-4D97-AF65-F5344CB8AC3E}">
        <p14:creationId xmlns:p14="http://schemas.microsoft.com/office/powerpoint/2010/main" val="19696019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The first conclusion drawn was that the largest further education institute within the UK, Manchester College, still adopts a physical enrolment system with no trace of digital enrolment possible. This could be reasoning to why other colleges and sixth forms do not have any digital enrolment systems in place currently, as they see Manchester College as a role model due to its high number and accomplishment as the largest further education institute within the UK. If Manchester College took a digital approach or adaption to enrolment then the other, smaller, colleges may follow suite in a domino effect.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The second conclusion followed on from the first. The majority of FE Institutes, including NPTC Group, across the UK, still use a physical enrolment system where students are required to attend a location to complete necessary paperwork and processing to become official students of their desired institute.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Another conclusion which was drawn is that distance learning providers such as The Open University primarily use digital enrolment methods. Digital solutions are available. This is a conclusion that came about due to inquiring why digital solutions were so sparse. FE Institutes could create their own bespoke software if required, which could do all of the functions necessary while maintaining a physical enrolment system.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During the research I identified and concluded that funding and competition should be two key factors in enrolment. An institute will gain its money through government funding based off student numbers. Student numbers are all generated from enrolment, which should emphasis the need for more enrolment methods to gain more funding. </a:t>
            </a:r>
          </a:p>
          <a:p>
            <a:endParaRPr lang="en-GB" dirty="0"/>
          </a:p>
        </p:txBody>
      </p:sp>
      <p:sp>
        <p:nvSpPr>
          <p:cNvPr id="4" name="Slide Number Placeholder 3"/>
          <p:cNvSpPr>
            <a:spLocks noGrp="1"/>
          </p:cNvSpPr>
          <p:nvPr>
            <p:ph type="sldNum" sz="quarter" idx="5"/>
          </p:nvPr>
        </p:nvSpPr>
        <p:spPr/>
        <p:txBody>
          <a:bodyPr/>
          <a:lstStyle/>
          <a:p>
            <a:fld id="{F6DE8F2A-B3D4-43F2-B39B-CD77F64A1950}" type="slidenum">
              <a:rPr lang="en-US" noProof="0" smtClean="0"/>
              <a:t>8</a:t>
            </a:fld>
            <a:endParaRPr lang="en-US" noProof="0" dirty="0"/>
          </a:p>
        </p:txBody>
      </p:sp>
    </p:spTree>
    <p:extLst>
      <p:ext uri="{BB962C8B-B14F-4D97-AF65-F5344CB8AC3E}">
        <p14:creationId xmlns:p14="http://schemas.microsoft.com/office/powerpoint/2010/main" val="35062786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Philosophy – </a:t>
            </a:r>
            <a:r>
              <a:rPr lang="en-GB" sz="1200" kern="1200" dirty="0">
                <a:solidFill>
                  <a:schemeClr val="tx1"/>
                </a:solidFill>
                <a:effectLst/>
                <a:latin typeface="+mn-lt"/>
                <a:ea typeface="+mn-ea"/>
                <a:cs typeface="+mn-cs"/>
              </a:rPr>
              <a:t>phenomenology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Approaches - induction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Strategies – Case Study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Time Horizon – Cross-sectional</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Data Collection – Interviews, Document analysis and software reviews. Primary and secondary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Evaluation Criteria:</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Relevance – Is the solution relevant to the research?</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Effectiveness – does the solution provide features which allow the problem to be solved?</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Impact – How will the solution change the enrolment results?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Access – Is the solution accessible by users?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Efficiency – How will the solution improve efficiency to students and staff?</a:t>
            </a:r>
          </a:p>
          <a:p>
            <a:endParaRPr lang="en-GB" dirty="0"/>
          </a:p>
        </p:txBody>
      </p:sp>
      <p:sp>
        <p:nvSpPr>
          <p:cNvPr id="4" name="Slide Number Placeholder 3"/>
          <p:cNvSpPr>
            <a:spLocks noGrp="1"/>
          </p:cNvSpPr>
          <p:nvPr>
            <p:ph type="sldNum" sz="quarter" idx="5"/>
          </p:nvPr>
        </p:nvSpPr>
        <p:spPr/>
        <p:txBody>
          <a:bodyPr/>
          <a:lstStyle/>
          <a:p>
            <a:fld id="{F6DE8F2A-B3D4-43F2-B39B-CD77F64A1950}" type="slidenum">
              <a:rPr lang="en-US" noProof="0" smtClean="0"/>
              <a:t>9</a:t>
            </a:fld>
            <a:endParaRPr lang="en-US" noProof="0" dirty="0"/>
          </a:p>
        </p:txBody>
      </p:sp>
    </p:spTree>
    <p:extLst>
      <p:ext uri="{BB962C8B-B14F-4D97-AF65-F5344CB8AC3E}">
        <p14:creationId xmlns:p14="http://schemas.microsoft.com/office/powerpoint/2010/main" val="3377984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Philosophy – </a:t>
            </a:r>
            <a:r>
              <a:rPr lang="en-GB" sz="1200" kern="1200" dirty="0">
                <a:solidFill>
                  <a:schemeClr val="tx1"/>
                </a:solidFill>
                <a:effectLst/>
                <a:latin typeface="+mn-lt"/>
                <a:ea typeface="+mn-ea"/>
                <a:cs typeface="+mn-cs"/>
              </a:rPr>
              <a:t>phenomenology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Approaches - induction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Strategies – Case Study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Time Horizon – Cross-sectional</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Data Collection – Interviews, Document analysis and software reviews. Primary and secondary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Evaluation Criteria:</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Relevance – Is the solution relevant to the research?</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Effectiveness – does the solution provide features which allow the problem to be solved?</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Impact – How will the solution change the enrolment results?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Access – Is the solution accessible by users?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Efficiency – How will the solution improve efficiency to students and staff?</a:t>
            </a:r>
          </a:p>
          <a:p>
            <a:endParaRPr lang="en-GB" dirty="0"/>
          </a:p>
        </p:txBody>
      </p:sp>
      <p:sp>
        <p:nvSpPr>
          <p:cNvPr id="4" name="Slide Number Placeholder 3"/>
          <p:cNvSpPr>
            <a:spLocks noGrp="1"/>
          </p:cNvSpPr>
          <p:nvPr>
            <p:ph type="sldNum" sz="quarter" idx="5"/>
          </p:nvPr>
        </p:nvSpPr>
        <p:spPr/>
        <p:txBody>
          <a:bodyPr/>
          <a:lstStyle/>
          <a:p>
            <a:fld id="{F6DE8F2A-B3D4-43F2-B39B-CD77F64A1950}" type="slidenum">
              <a:rPr lang="en-US" noProof="0" smtClean="0"/>
              <a:t>10</a:t>
            </a:fld>
            <a:endParaRPr lang="en-US" noProof="0" dirty="0"/>
          </a:p>
        </p:txBody>
      </p:sp>
    </p:spTree>
    <p:extLst>
      <p:ext uri="{BB962C8B-B14F-4D97-AF65-F5344CB8AC3E}">
        <p14:creationId xmlns:p14="http://schemas.microsoft.com/office/powerpoint/2010/main" val="15881683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Project Requirements: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1" kern="1200" dirty="0">
                <a:solidFill>
                  <a:schemeClr val="tx1"/>
                </a:solidFill>
                <a:effectLst/>
                <a:latin typeface="+mn-lt"/>
                <a:ea typeface="+mn-ea"/>
                <a:cs typeface="+mn-cs"/>
              </a:rPr>
              <a:t>Access through web</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1" kern="1200" dirty="0">
                <a:solidFill>
                  <a:schemeClr val="tx1"/>
                </a:solidFill>
                <a:effectLst/>
                <a:latin typeface="+mn-lt"/>
                <a:ea typeface="+mn-ea"/>
                <a:cs typeface="+mn-cs"/>
              </a:rPr>
              <a:t>Admin Sign in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1" kern="1200" dirty="0">
                <a:solidFill>
                  <a:schemeClr val="tx1"/>
                </a:solidFill>
                <a:effectLst/>
                <a:latin typeface="+mn-lt"/>
                <a:ea typeface="+mn-ea"/>
                <a:cs typeface="+mn-cs"/>
              </a:rPr>
              <a:t>Enrolment Form to be filled in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1" kern="1200" dirty="0">
                <a:solidFill>
                  <a:schemeClr val="tx1"/>
                </a:solidFill>
                <a:effectLst/>
                <a:latin typeface="+mn-lt"/>
                <a:ea typeface="+mn-ea"/>
                <a:cs typeface="+mn-cs"/>
              </a:rPr>
              <a:t>Upload image of student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1" kern="1200" dirty="0">
                <a:solidFill>
                  <a:schemeClr val="tx1"/>
                </a:solidFill>
                <a:effectLst/>
                <a:latin typeface="+mn-lt"/>
                <a:ea typeface="+mn-ea"/>
                <a:cs typeface="+mn-cs"/>
              </a:rPr>
              <a:t>Only show courses applicable to students based on their grades</a:t>
            </a:r>
          </a:p>
          <a:p>
            <a:endParaRPr lang="en-GB" dirty="0"/>
          </a:p>
        </p:txBody>
      </p:sp>
      <p:sp>
        <p:nvSpPr>
          <p:cNvPr id="4" name="Slide Number Placeholder 3"/>
          <p:cNvSpPr>
            <a:spLocks noGrp="1"/>
          </p:cNvSpPr>
          <p:nvPr>
            <p:ph type="sldNum" sz="quarter" idx="5"/>
          </p:nvPr>
        </p:nvSpPr>
        <p:spPr/>
        <p:txBody>
          <a:bodyPr/>
          <a:lstStyle/>
          <a:p>
            <a:fld id="{F6DE8F2A-B3D4-43F2-B39B-CD77F64A1950}" type="slidenum">
              <a:rPr lang="en-US" noProof="0" smtClean="0"/>
              <a:t>11</a:t>
            </a:fld>
            <a:endParaRPr lang="en-US" noProof="0" dirty="0"/>
          </a:p>
        </p:txBody>
      </p:sp>
    </p:spTree>
    <p:extLst>
      <p:ext uri="{BB962C8B-B14F-4D97-AF65-F5344CB8AC3E}">
        <p14:creationId xmlns:p14="http://schemas.microsoft.com/office/powerpoint/2010/main" val="42376573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Access through web</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Admin Sign in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Enrolment Form to be filled in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Upload image of student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Only show courses applicable to students based on their grades</a:t>
            </a:r>
          </a:p>
          <a:p>
            <a:pPr lvl="0"/>
            <a:endParaRPr lang="en-GB" sz="1200" i="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Relevance – Is the solution relevant to the research?</a:t>
            </a:r>
          </a:p>
          <a:p>
            <a:pPr lvl="0"/>
            <a:r>
              <a:rPr lang="en-GB" sz="1200" kern="1200" dirty="0">
                <a:solidFill>
                  <a:schemeClr val="tx1"/>
                </a:solidFill>
                <a:effectLst/>
                <a:latin typeface="+mn-lt"/>
                <a:ea typeface="+mn-ea"/>
                <a:cs typeface="+mn-cs"/>
              </a:rPr>
              <a:t>Effectiveness – does the solution provide features which allow the problem to be solved?</a:t>
            </a:r>
          </a:p>
          <a:p>
            <a:pPr lvl="0"/>
            <a:r>
              <a:rPr lang="en-GB" sz="1200" kern="1200" dirty="0">
                <a:solidFill>
                  <a:schemeClr val="tx1"/>
                </a:solidFill>
                <a:effectLst/>
                <a:latin typeface="+mn-lt"/>
                <a:ea typeface="+mn-ea"/>
                <a:cs typeface="+mn-cs"/>
              </a:rPr>
              <a:t>Impact – How will the solution change the enrolment results?</a:t>
            </a:r>
          </a:p>
          <a:p>
            <a:pPr lvl="0"/>
            <a:r>
              <a:rPr lang="en-GB" sz="1200" kern="1200" dirty="0">
                <a:solidFill>
                  <a:schemeClr val="tx1"/>
                </a:solidFill>
                <a:effectLst/>
                <a:latin typeface="+mn-lt"/>
                <a:ea typeface="+mn-ea"/>
                <a:cs typeface="+mn-cs"/>
              </a:rPr>
              <a:t>Access – Is the solution accessible by users?</a:t>
            </a:r>
          </a:p>
          <a:p>
            <a:pPr lvl="0"/>
            <a:r>
              <a:rPr lang="en-GB" sz="1200" kern="1200" dirty="0">
                <a:solidFill>
                  <a:schemeClr val="tx1"/>
                </a:solidFill>
                <a:effectLst/>
                <a:latin typeface="+mn-lt"/>
                <a:ea typeface="+mn-ea"/>
                <a:cs typeface="+mn-cs"/>
              </a:rPr>
              <a:t>Efficiency – How will the solution improve efficiency to students and staff?</a:t>
            </a:r>
          </a:p>
          <a:p>
            <a:endParaRPr lang="en-GB" dirty="0"/>
          </a:p>
          <a:p>
            <a:endParaRPr lang="en-GB" dirty="0"/>
          </a:p>
        </p:txBody>
      </p:sp>
      <p:sp>
        <p:nvSpPr>
          <p:cNvPr id="4" name="Slide Number Placeholder 3"/>
          <p:cNvSpPr>
            <a:spLocks noGrp="1"/>
          </p:cNvSpPr>
          <p:nvPr>
            <p:ph type="sldNum" sz="quarter" idx="5"/>
          </p:nvPr>
        </p:nvSpPr>
        <p:spPr/>
        <p:txBody>
          <a:bodyPr/>
          <a:lstStyle/>
          <a:p>
            <a:fld id="{F6DE8F2A-B3D4-43F2-B39B-CD77F64A1950}" type="slidenum">
              <a:rPr lang="en-US" noProof="0" smtClean="0"/>
              <a:t>15</a:t>
            </a:fld>
            <a:endParaRPr lang="en-US" noProof="0" dirty="0"/>
          </a:p>
        </p:txBody>
      </p:sp>
    </p:spTree>
    <p:extLst>
      <p:ext uri="{BB962C8B-B14F-4D97-AF65-F5344CB8AC3E}">
        <p14:creationId xmlns:p14="http://schemas.microsoft.com/office/powerpoint/2010/main" val="14271519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36" name="Picture Placeholder 35">
            <a:extLst>
              <a:ext uri="{FF2B5EF4-FFF2-40B4-BE49-F238E27FC236}">
                <a16:creationId xmlns:a16="http://schemas.microsoft.com/office/drawing/2014/main" id="{8B934246-87B1-4444-9DCA-06622CAD5507}"/>
              </a:ext>
            </a:extLst>
          </p:cNvPr>
          <p:cNvSpPr>
            <a:spLocks noGrp="1"/>
          </p:cNvSpPr>
          <p:nvPr>
            <p:ph type="pic" sz="quarter" idx="10" hasCustomPrompt="1"/>
          </p:nvPr>
        </p:nvSpPr>
        <p:spPr>
          <a:xfrm>
            <a:off x="123992" y="124953"/>
            <a:ext cx="11944014" cy="4372387"/>
          </a:xfrm>
          <a:custGeom>
            <a:avLst/>
            <a:gdLst>
              <a:gd name="connsiteX0" fmla="*/ 0 w 11944014"/>
              <a:gd name="connsiteY0" fmla="*/ 0 h 4372387"/>
              <a:gd name="connsiteX1" fmla="*/ 11944014 w 11944014"/>
              <a:gd name="connsiteY1" fmla="*/ 0 h 4372387"/>
              <a:gd name="connsiteX2" fmla="*/ 11944014 w 11944014"/>
              <a:gd name="connsiteY2" fmla="*/ 4064314 h 4372387"/>
              <a:gd name="connsiteX3" fmla="*/ 11419539 w 11944014"/>
              <a:gd name="connsiteY3" fmla="*/ 4152711 h 4372387"/>
              <a:gd name="connsiteX4" fmla="*/ 4857299 w 11944014"/>
              <a:gd name="connsiteY4" fmla="*/ 3772522 h 4372387"/>
              <a:gd name="connsiteX5" fmla="*/ 510557 w 11944014"/>
              <a:gd name="connsiteY5" fmla="*/ 3115117 h 4372387"/>
              <a:gd name="connsiteX6" fmla="*/ 0 w 11944014"/>
              <a:gd name="connsiteY6" fmla="*/ 3085767 h 4372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44014" h="4372387">
                <a:moveTo>
                  <a:pt x="0" y="0"/>
                </a:moveTo>
                <a:lnTo>
                  <a:pt x="11944014" y="0"/>
                </a:lnTo>
                <a:lnTo>
                  <a:pt x="11944014" y="4064314"/>
                </a:lnTo>
                <a:lnTo>
                  <a:pt x="11419539" y="4152711"/>
                </a:lnTo>
                <a:cubicBezTo>
                  <a:pt x="10120431" y="4379826"/>
                  <a:pt x="8581267" y="4634432"/>
                  <a:pt x="4857299" y="3772522"/>
                </a:cubicBezTo>
                <a:cubicBezTo>
                  <a:pt x="3261016" y="3403063"/>
                  <a:pt x="1951876" y="3212078"/>
                  <a:pt x="510557" y="3115117"/>
                </a:cubicBezTo>
                <a:lnTo>
                  <a:pt x="0" y="3085767"/>
                </a:lnTo>
                <a:close/>
              </a:path>
            </a:pathLst>
          </a:custGeom>
          <a:solidFill>
            <a:schemeClr val="bg1">
              <a:lumMod val="95000"/>
            </a:schemeClr>
          </a:solidFill>
        </p:spPr>
        <p:txBody>
          <a:bodyPr vert="horz" wrap="square" lIns="91440" tIns="45720" rIns="91440" bIns="45720" rtlCol="0" anchor="ctr" anchorCtr="1">
            <a:noAutofit/>
          </a:bodyPr>
          <a:lstStyle>
            <a:lvl1pPr marL="0" indent="0">
              <a:buNone/>
              <a:defRPr lang="en-GB" sz="1800" dirty="0"/>
            </a:lvl1pPr>
          </a:lstStyle>
          <a:p>
            <a:pPr marL="228600" lvl="0" indent="-228600" algn="ctr"/>
            <a:r>
              <a:rPr lang="en-US" noProof="0" dirty="0"/>
              <a:t>Insert Image</a:t>
            </a:r>
          </a:p>
        </p:txBody>
      </p:sp>
      <p:sp>
        <p:nvSpPr>
          <p:cNvPr id="8" name="Freeform: Shape 7">
            <a:extLst>
              <a:ext uri="{FF2B5EF4-FFF2-40B4-BE49-F238E27FC236}">
                <a16:creationId xmlns:a16="http://schemas.microsoft.com/office/drawing/2014/main" id="{1E99C6B2-05CE-48A7-8696-CEC64BE74DF5}"/>
              </a:ext>
            </a:extLst>
          </p:cNvPr>
          <p:cNvSpPr/>
          <p:nvPr userDrawn="1"/>
        </p:nvSpPr>
        <p:spPr>
          <a:xfrm>
            <a:off x="-1" y="0"/>
            <a:ext cx="12192001" cy="6858000"/>
          </a:xfrm>
          <a:custGeom>
            <a:avLst/>
            <a:gdLst>
              <a:gd name="connsiteX0" fmla="*/ 123993 w 12192001"/>
              <a:gd name="connsiteY0" fmla="*/ 123993 h 6858000"/>
              <a:gd name="connsiteX1" fmla="*/ 123993 w 12192001"/>
              <a:gd name="connsiteY1" fmla="*/ 3209760 h 6858000"/>
              <a:gd name="connsiteX2" fmla="*/ 634550 w 12192001"/>
              <a:gd name="connsiteY2" fmla="*/ 3239110 h 6858000"/>
              <a:gd name="connsiteX3" fmla="*/ 4981292 w 12192001"/>
              <a:gd name="connsiteY3" fmla="*/ 3896515 h 6858000"/>
              <a:gd name="connsiteX4" fmla="*/ 11543532 w 12192001"/>
              <a:gd name="connsiteY4" fmla="*/ 4276704 h 6858000"/>
              <a:gd name="connsiteX5" fmla="*/ 12068007 w 12192001"/>
              <a:gd name="connsiteY5" fmla="*/ 4188307 h 6858000"/>
              <a:gd name="connsiteX6" fmla="*/ 12068007 w 12192001"/>
              <a:gd name="connsiteY6" fmla="*/ 123993 h 6858000"/>
              <a:gd name="connsiteX7" fmla="*/ 0 w 12192001"/>
              <a:gd name="connsiteY7" fmla="*/ 0 h 6858000"/>
              <a:gd name="connsiteX8" fmla="*/ 12192000 w 12192001"/>
              <a:gd name="connsiteY8" fmla="*/ 0 h 6858000"/>
              <a:gd name="connsiteX9" fmla="*/ 12192000 w 12192001"/>
              <a:gd name="connsiteY9" fmla="*/ 4167393 h 6858000"/>
              <a:gd name="connsiteX10" fmla="*/ 12192001 w 12192001"/>
              <a:gd name="connsiteY10" fmla="*/ 4167393 h 6858000"/>
              <a:gd name="connsiteX11" fmla="*/ 12192001 w 12192001"/>
              <a:gd name="connsiteY11" fmla="*/ 4799849 h 6858000"/>
              <a:gd name="connsiteX12" fmla="*/ 12192001 w 12192001"/>
              <a:gd name="connsiteY12" fmla="*/ 4950491 h 6858000"/>
              <a:gd name="connsiteX13" fmla="*/ 12192001 w 12192001"/>
              <a:gd name="connsiteY13" fmla="*/ 6858000 h 6858000"/>
              <a:gd name="connsiteX14" fmla="*/ 12192000 w 12192001"/>
              <a:gd name="connsiteY14" fmla="*/ 6858000 h 6858000"/>
              <a:gd name="connsiteX15" fmla="*/ 1 w 12192001"/>
              <a:gd name="connsiteY15" fmla="*/ 6858000 h 6858000"/>
              <a:gd name="connsiteX16" fmla="*/ 0 w 12192001"/>
              <a:gd name="connsiteY1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192001" h="6858000">
                <a:moveTo>
                  <a:pt x="123993" y="123993"/>
                </a:moveTo>
                <a:lnTo>
                  <a:pt x="123993" y="3209760"/>
                </a:lnTo>
                <a:lnTo>
                  <a:pt x="634550" y="3239110"/>
                </a:lnTo>
                <a:cubicBezTo>
                  <a:pt x="2075869" y="3336071"/>
                  <a:pt x="3385009" y="3527056"/>
                  <a:pt x="4981292" y="3896515"/>
                </a:cubicBezTo>
                <a:cubicBezTo>
                  <a:pt x="8705260" y="4758425"/>
                  <a:pt x="10244424" y="4503819"/>
                  <a:pt x="11543532" y="4276704"/>
                </a:cubicBezTo>
                <a:lnTo>
                  <a:pt x="12068007" y="4188307"/>
                </a:lnTo>
                <a:lnTo>
                  <a:pt x="12068007" y="123993"/>
                </a:lnTo>
                <a:close/>
                <a:moveTo>
                  <a:pt x="0" y="0"/>
                </a:moveTo>
                <a:lnTo>
                  <a:pt x="12192000" y="0"/>
                </a:lnTo>
                <a:lnTo>
                  <a:pt x="12192000" y="4167393"/>
                </a:lnTo>
                <a:lnTo>
                  <a:pt x="12192001" y="4167393"/>
                </a:lnTo>
                <a:lnTo>
                  <a:pt x="12192001" y="4799849"/>
                </a:lnTo>
                <a:lnTo>
                  <a:pt x="12192001" y="4950491"/>
                </a:lnTo>
                <a:lnTo>
                  <a:pt x="12192001" y="6858000"/>
                </a:lnTo>
                <a:lnTo>
                  <a:pt x="12192000" y="6858000"/>
                </a:lnTo>
                <a:lnTo>
                  <a:pt x="1"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sp>
        <p:nvSpPr>
          <p:cNvPr id="3" name="Subtitle 2">
            <a:extLst>
              <a:ext uri="{FF2B5EF4-FFF2-40B4-BE49-F238E27FC236}">
                <a16:creationId xmlns:a16="http://schemas.microsoft.com/office/drawing/2014/main" id="{FA174F0C-3444-43F9-9DFF-354C44272A65}"/>
              </a:ext>
            </a:extLst>
          </p:cNvPr>
          <p:cNvSpPr>
            <a:spLocks noGrp="1"/>
          </p:cNvSpPr>
          <p:nvPr>
            <p:ph type="subTitle" idx="1" hasCustomPrompt="1"/>
          </p:nvPr>
        </p:nvSpPr>
        <p:spPr>
          <a:xfrm>
            <a:off x="694871" y="5603181"/>
            <a:ext cx="9144000" cy="341632"/>
          </a:xfrm>
        </p:spPr>
        <p:txBody>
          <a:bodyPr vert="horz" lIns="91440" tIns="45720" rIns="91440" bIns="45720" rtlCol="0">
            <a:spAutoFit/>
          </a:bodyPr>
          <a:lstStyle>
            <a:lvl1pPr marL="0" indent="0">
              <a:buNone/>
              <a:defRPr lang="en-GB" sz="1800" dirty="0">
                <a:solidFill>
                  <a:schemeClr val="accent2">
                    <a:lumMod val="50000"/>
                  </a:schemeClr>
                </a:solidFill>
                <a:latin typeface="+mn-lt"/>
              </a:defRPr>
            </a:lvl1pPr>
          </a:lstStyle>
          <a:p>
            <a:pPr marL="228600" lvl="0" indent="-228600"/>
            <a:r>
              <a:rPr lang="en-US" noProof="0"/>
              <a:t>Subtitle</a:t>
            </a:r>
          </a:p>
        </p:txBody>
      </p:sp>
      <p:sp>
        <p:nvSpPr>
          <p:cNvPr id="2" name="Title 1">
            <a:extLst>
              <a:ext uri="{FF2B5EF4-FFF2-40B4-BE49-F238E27FC236}">
                <a16:creationId xmlns:a16="http://schemas.microsoft.com/office/drawing/2014/main" id="{0E11612A-63A3-4175-9F77-FA03CCD38D4B}"/>
              </a:ext>
            </a:extLst>
          </p:cNvPr>
          <p:cNvSpPr>
            <a:spLocks noGrp="1"/>
          </p:cNvSpPr>
          <p:nvPr>
            <p:ph type="ctrTitle" hasCustomPrompt="1"/>
          </p:nvPr>
        </p:nvSpPr>
        <p:spPr>
          <a:xfrm>
            <a:off x="694871" y="4901450"/>
            <a:ext cx="10607040" cy="701731"/>
          </a:xfrm>
        </p:spPr>
        <p:txBody>
          <a:bodyPr vert="horz" lIns="91440" tIns="45720" rIns="91440" bIns="45720" rtlCol="0" anchor="b">
            <a:spAutoFit/>
          </a:bodyPr>
          <a:lstStyle>
            <a:lvl1pPr>
              <a:defRPr lang="en-GB" sz="4400" b="1" dirty="0">
                <a:solidFill>
                  <a:schemeClr val="tx1">
                    <a:lumMod val="75000"/>
                    <a:lumOff val="25000"/>
                  </a:schemeClr>
                </a:solidFill>
                <a:latin typeface="+mj-lt"/>
              </a:defRPr>
            </a:lvl1pPr>
          </a:lstStyle>
          <a:p>
            <a:pPr marL="0" lvl="0"/>
            <a:r>
              <a:rPr lang="en-US" noProof="0"/>
              <a:t>Title</a:t>
            </a:r>
          </a:p>
        </p:txBody>
      </p:sp>
      <p:sp>
        <p:nvSpPr>
          <p:cNvPr id="11" name="Rectangle 10">
            <a:extLst>
              <a:ext uri="{FF2B5EF4-FFF2-40B4-BE49-F238E27FC236}">
                <a16:creationId xmlns:a16="http://schemas.microsoft.com/office/drawing/2014/main" id="{45C25376-E6F9-4E5A-A81D-E7FA342FB230}"/>
              </a:ext>
            </a:extLst>
          </p:cNvPr>
          <p:cNvSpPr/>
          <p:nvPr userDrawn="1"/>
        </p:nvSpPr>
        <p:spPr>
          <a:xfrm>
            <a:off x="435429" y="4726452"/>
            <a:ext cx="72571" cy="13716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70484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2 with Image">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D314F9CD-0693-4A94-A67A-F71413300A64}"/>
              </a:ext>
            </a:extLst>
          </p:cNvPr>
          <p:cNvSpPr>
            <a:spLocks noGrp="1"/>
          </p:cNvSpPr>
          <p:nvPr>
            <p:ph type="pic" sz="quarter" idx="11" hasCustomPrompt="1"/>
          </p:nvPr>
        </p:nvSpPr>
        <p:spPr>
          <a:xfrm>
            <a:off x="0" y="0"/>
            <a:ext cx="12191999" cy="3962400"/>
          </a:xfrm>
          <a:solidFill>
            <a:schemeClr val="bg1">
              <a:lumMod val="95000"/>
            </a:schemeClr>
          </a:solidFill>
        </p:spPr>
        <p:txBody>
          <a:bodyPr vert="horz" wrap="square" lIns="91440" tIns="45720" rIns="91440" bIns="45720" rtlCol="0" anchor="ctr" anchorCtr="1">
            <a:noAutofit/>
          </a:bodyPr>
          <a:lstStyle>
            <a:lvl1pPr marL="0" indent="0">
              <a:buNone/>
              <a:defRPr lang="en-GB" sz="1800" dirty="0"/>
            </a:lvl1pPr>
          </a:lstStyle>
          <a:p>
            <a:pPr marL="228600" lvl="0" indent="-228600" algn="ctr"/>
            <a:r>
              <a:rPr lang="en-US" noProof="0" dirty="0"/>
              <a:t>Insert Image</a:t>
            </a:r>
          </a:p>
        </p:txBody>
      </p:sp>
      <p:sp>
        <p:nvSpPr>
          <p:cNvPr id="3" name="Subtitle 2">
            <a:extLst>
              <a:ext uri="{FF2B5EF4-FFF2-40B4-BE49-F238E27FC236}">
                <a16:creationId xmlns:a16="http://schemas.microsoft.com/office/drawing/2014/main" id="{FA174F0C-3444-43F9-9DFF-354C44272A65}"/>
              </a:ext>
            </a:extLst>
          </p:cNvPr>
          <p:cNvSpPr>
            <a:spLocks noGrp="1"/>
          </p:cNvSpPr>
          <p:nvPr>
            <p:ph type="subTitle" idx="1" hasCustomPrompt="1"/>
          </p:nvPr>
        </p:nvSpPr>
        <p:spPr>
          <a:xfrm>
            <a:off x="694871" y="5603181"/>
            <a:ext cx="9144000" cy="341632"/>
          </a:xfrm>
        </p:spPr>
        <p:txBody>
          <a:bodyPr vert="horz" lIns="91440" tIns="45720" rIns="91440" bIns="45720" rtlCol="0">
            <a:spAutoFit/>
          </a:bodyPr>
          <a:lstStyle>
            <a:lvl1pPr marL="0" indent="0">
              <a:buNone/>
              <a:defRPr lang="en-GB" sz="1800" dirty="0">
                <a:solidFill>
                  <a:schemeClr val="accent3"/>
                </a:solidFill>
                <a:latin typeface="+mn-lt"/>
              </a:defRPr>
            </a:lvl1pPr>
          </a:lstStyle>
          <a:p>
            <a:pPr marL="228600" lvl="0" indent="-228600"/>
            <a:r>
              <a:rPr lang="en-US" noProof="0"/>
              <a:t>Subtitle</a:t>
            </a:r>
          </a:p>
        </p:txBody>
      </p:sp>
      <p:sp>
        <p:nvSpPr>
          <p:cNvPr id="2" name="Title 1">
            <a:extLst>
              <a:ext uri="{FF2B5EF4-FFF2-40B4-BE49-F238E27FC236}">
                <a16:creationId xmlns:a16="http://schemas.microsoft.com/office/drawing/2014/main" id="{0E11612A-63A3-4175-9F77-FA03CCD38D4B}"/>
              </a:ext>
            </a:extLst>
          </p:cNvPr>
          <p:cNvSpPr>
            <a:spLocks noGrp="1"/>
          </p:cNvSpPr>
          <p:nvPr>
            <p:ph type="ctrTitle" hasCustomPrompt="1"/>
          </p:nvPr>
        </p:nvSpPr>
        <p:spPr>
          <a:xfrm>
            <a:off x="694871" y="4901450"/>
            <a:ext cx="10607040" cy="701731"/>
          </a:xfrm>
        </p:spPr>
        <p:txBody>
          <a:bodyPr vert="horz" lIns="91440" tIns="45720" rIns="91440" bIns="45720" rtlCol="0" anchor="b">
            <a:spAutoFit/>
          </a:bodyPr>
          <a:lstStyle>
            <a:lvl1pPr>
              <a:defRPr lang="en-GB" sz="4400" b="1" dirty="0">
                <a:solidFill>
                  <a:schemeClr val="tx1">
                    <a:lumMod val="75000"/>
                    <a:lumOff val="25000"/>
                  </a:schemeClr>
                </a:solidFill>
                <a:latin typeface="+mj-lt"/>
              </a:defRPr>
            </a:lvl1pPr>
          </a:lstStyle>
          <a:p>
            <a:pPr marL="0" lvl="0"/>
            <a:r>
              <a:rPr lang="en-US" noProof="0"/>
              <a:t>Title</a:t>
            </a:r>
          </a:p>
        </p:txBody>
      </p:sp>
      <p:sp>
        <p:nvSpPr>
          <p:cNvPr id="11" name="Rectangle 10">
            <a:extLst>
              <a:ext uri="{FF2B5EF4-FFF2-40B4-BE49-F238E27FC236}">
                <a16:creationId xmlns:a16="http://schemas.microsoft.com/office/drawing/2014/main" id="{45C25376-E6F9-4E5A-A81D-E7FA342FB230}"/>
              </a:ext>
            </a:extLst>
          </p:cNvPr>
          <p:cNvSpPr/>
          <p:nvPr userDrawn="1"/>
        </p:nvSpPr>
        <p:spPr>
          <a:xfrm>
            <a:off x="435429" y="4726452"/>
            <a:ext cx="72571" cy="13716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Rectangle 3">
            <a:extLst>
              <a:ext uri="{FF2B5EF4-FFF2-40B4-BE49-F238E27FC236}">
                <a16:creationId xmlns:a16="http://schemas.microsoft.com/office/drawing/2014/main" id="{7B386286-CEE2-E94A-BBC0-0A3723EB14DE}"/>
              </a:ext>
            </a:extLst>
          </p:cNvPr>
          <p:cNvSpPr/>
          <p:nvPr userDrawn="1"/>
        </p:nvSpPr>
        <p:spPr>
          <a:xfrm>
            <a:off x="11008895" y="6220326"/>
            <a:ext cx="866273" cy="63767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spTree>
    <p:extLst>
      <p:ext uri="{BB962C8B-B14F-4D97-AF65-F5344CB8AC3E}">
        <p14:creationId xmlns:p14="http://schemas.microsoft.com/office/powerpoint/2010/main" val="3539757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with Image 1">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6D24BA90-E7BA-471E-AA13-3329EDCD80A2}"/>
              </a:ext>
            </a:extLst>
          </p:cNvPr>
          <p:cNvSpPr/>
          <p:nvPr userDrawn="1"/>
        </p:nvSpPr>
        <p:spPr>
          <a:xfrm flipV="1">
            <a:off x="-1" y="-3"/>
            <a:ext cx="12192001" cy="6858003"/>
          </a:xfrm>
          <a:custGeom>
            <a:avLst/>
            <a:gdLst>
              <a:gd name="connsiteX0" fmla="*/ 9171734 w 12192001"/>
              <a:gd name="connsiteY0" fmla="*/ 2269381 h 6858003"/>
              <a:gd name="connsiteX1" fmla="*/ 4981292 w 12192001"/>
              <a:gd name="connsiteY1" fmla="*/ 1670903 h 6858003"/>
              <a:gd name="connsiteX2" fmla="*/ 634550 w 12192001"/>
              <a:gd name="connsiteY2" fmla="*/ 1013497 h 6858003"/>
              <a:gd name="connsiteX3" fmla="*/ 123993 w 12192001"/>
              <a:gd name="connsiteY3" fmla="*/ 984148 h 6858003"/>
              <a:gd name="connsiteX4" fmla="*/ 123993 w 12192001"/>
              <a:gd name="connsiteY4" fmla="*/ 123993 h 6858003"/>
              <a:gd name="connsiteX5" fmla="*/ 12068007 w 12192001"/>
              <a:gd name="connsiteY5" fmla="*/ 123993 h 6858003"/>
              <a:gd name="connsiteX6" fmla="*/ 12068007 w 12192001"/>
              <a:gd name="connsiteY6" fmla="*/ 1962695 h 6858003"/>
              <a:gd name="connsiteX7" fmla="*/ 11543532 w 12192001"/>
              <a:gd name="connsiteY7" fmla="*/ 2051091 h 6858003"/>
              <a:gd name="connsiteX8" fmla="*/ 9171734 w 12192001"/>
              <a:gd name="connsiteY8" fmla="*/ 2269381 h 6858003"/>
              <a:gd name="connsiteX9" fmla="*/ 1 w 12192001"/>
              <a:gd name="connsiteY9" fmla="*/ 6858003 h 6858003"/>
              <a:gd name="connsiteX10" fmla="*/ 12192001 w 12192001"/>
              <a:gd name="connsiteY10" fmla="*/ 6858003 h 6858003"/>
              <a:gd name="connsiteX11" fmla="*/ 12192001 w 12192001"/>
              <a:gd name="connsiteY11" fmla="*/ 2724879 h 6858003"/>
              <a:gd name="connsiteX12" fmla="*/ 12192001 w 12192001"/>
              <a:gd name="connsiteY12" fmla="*/ 2477360 h 6858003"/>
              <a:gd name="connsiteX13" fmla="*/ 12192001 w 12192001"/>
              <a:gd name="connsiteY13" fmla="*/ 1941781 h 6858003"/>
              <a:gd name="connsiteX14" fmla="*/ 12192000 w 12192001"/>
              <a:gd name="connsiteY14" fmla="*/ 1941781 h 6858003"/>
              <a:gd name="connsiteX15" fmla="*/ 12192000 w 12192001"/>
              <a:gd name="connsiteY15" fmla="*/ 0 h 6858003"/>
              <a:gd name="connsiteX16" fmla="*/ 0 w 12192001"/>
              <a:gd name="connsiteY16" fmla="*/ 0 h 6858003"/>
              <a:gd name="connsiteX17" fmla="*/ 0 w 12192001"/>
              <a:gd name="connsiteY17" fmla="*/ 6858000 h 6858003"/>
              <a:gd name="connsiteX18" fmla="*/ 1 w 12192001"/>
              <a:gd name="connsiteY18" fmla="*/ 6858000 h 68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92001" h="6858003">
                <a:moveTo>
                  <a:pt x="9171734" y="2269381"/>
                </a:moveTo>
                <a:cubicBezTo>
                  <a:pt x="8159059" y="2253684"/>
                  <a:pt x="6843276" y="2101858"/>
                  <a:pt x="4981292" y="1670903"/>
                </a:cubicBezTo>
                <a:cubicBezTo>
                  <a:pt x="3385010" y="1301444"/>
                  <a:pt x="2075869" y="1110459"/>
                  <a:pt x="634550" y="1013497"/>
                </a:cubicBezTo>
                <a:lnTo>
                  <a:pt x="123993" y="984148"/>
                </a:lnTo>
                <a:lnTo>
                  <a:pt x="123993" y="123993"/>
                </a:lnTo>
                <a:lnTo>
                  <a:pt x="12068007" y="123993"/>
                </a:lnTo>
                <a:lnTo>
                  <a:pt x="12068007" y="1962695"/>
                </a:lnTo>
                <a:lnTo>
                  <a:pt x="11543532" y="2051091"/>
                </a:lnTo>
                <a:cubicBezTo>
                  <a:pt x="10893978" y="2164649"/>
                  <a:pt x="10184410" y="2285079"/>
                  <a:pt x="9171734" y="2269381"/>
                </a:cubicBezTo>
                <a:close/>
                <a:moveTo>
                  <a:pt x="1" y="6858003"/>
                </a:moveTo>
                <a:lnTo>
                  <a:pt x="12192001" y="6858003"/>
                </a:lnTo>
                <a:lnTo>
                  <a:pt x="12192001" y="2724879"/>
                </a:lnTo>
                <a:lnTo>
                  <a:pt x="12192001" y="2477360"/>
                </a:lnTo>
                <a:lnTo>
                  <a:pt x="12192001" y="1941781"/>
                </a:lnTo>
                <a:lnTo>
                  <a:pt x="12192000" y="1941781"/>
                </a:lnTo>
                <a:lnTo>
                  <a:pt x="12192000" y="0"/>
                </a:lnTo>
                <a:lnTo>
                  <a:pt x="0" y="0"/>
                </a:lnTo>
                <a:lnTo>
                  <a:pt x="0" y="6858000"/>
                </a:lnTo>
                <a:lnTo>
                  <a:pt x="1"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Picture Placeholder 10">
            <a:extLst>
              <a:ext uri="{FF2B5EF4-FFF2-40B4-BE49-F238E27FC236}">
                <a16:creationId xmlns:a16="http://schemas.microsoft.com/office/drawing/2014/main" id="{9467520A-F508-4AA5-BBCF-30AE2B312E04}"/>
              </a:ext>
            </a:extLst>
          </p:cNvPr>
          <p:cNvSpPr>
            <a:spLocks noGrp="1"/>
          </p:cNvSpPr>
          <p:nvPr>
            <p:ph type="pic" sz="quarter" idx="13" hasCustomPrompt="1"/>
          </p:nvPr>
        </p:nvSpPr>
        <p:spPr>
          <a:xfrm>
            <a:off x="123992" y="4587876"/>
            <a:ext cx="11944014" cy="2146775"/>
          </a:xfrm>
          <a:custGeom>
            <a:avLst/>
            <a:gdLst>
              <a:gd name="connsiteX0" fmla="*/ 9047741 w 11944014"/>
              <a:gd name="connsiteY0" fmla="*/ 1387 h 2146775"/>
              <a:gd name="connsiteX1" fmla="*/ 11419539 w 11944014"/>
              <a:gd name="connsiteY1" fmla="*/ 219677 h 2146775"/>
              <a:gd name="connsiteX2" fmla="*/ 11944014 w 11944014"/>
              <a:gd name="connsiteY2" fmla="*/ 308073 h 2146775"/>
              <a:gd name="connsiteX3" fmla="*/ 11944014 w 11944014"/>
              <a:gd name="connsiteY3" fmla="*/ 2146775 h 2146775"/>
              <a:gd name="connsiteX4" fmla="*/ 0 w 11944014"/>
              <a:gd name="connsiteY4" fmla="*/ 2146775 h 2146775"/>
              <a:gd name="connsiteX5" fmla="*/ 0 w 11944014"/>
              <a:gd name="connsiteY5" fmla="*/ 1286620 h 2146775"/>
              <a:gd name="connsiteX6" fmla="*/ 510557 w 11944014"/>
              <a:gd name="connsiteY6" fmla="*/ 1257271 h 2146775"/>
              <a:gd name="connsiteX7" fmla="*/ 4857299 w 11944014"/>
              <a:gd name="connsiteY7" fmla="*/ 599865 h 2146775"/>
              <a:gd name="connsiteX8" fmla="*/ 9047741 w 11944014"/>
              <a:gd name="connsiteY8" fmla="*/ 1387 h 2146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944014" h="2146775">
                <a:moveTo>
                  <a:pt x="9047741" y="1387"/>
                </a:moveTo>
                <a:cubicBezTo>
                  <a:pt x="10060417" y="-14311"/>
                  <a:pt x="10769985" y="106119"/>
                  <a:pt x="11419539" y="219677"/>
                </a:cubicBezTo>
                <a:lnTo>
                  <a:pt x="11944014" y="308073"/>
                </a:lnTo>
                <a:lnTo>
                  <a:pt x="11944014" y="2146775"/>
                </a:lnTo>
                <a:lnTo>
                  <a:pt x="0" y="2146775"/>
                </a:lnTo>
                <a:lnTo>
                  <a:pt x="0" y="1286620"/>
                </a:lnTo>
                <a:lnTo>
                  <a:pt x="510557" y="1257271"/>
                </a:lnTo>
                <a:cubicBezTo>
                  <a:pt x="1951876" y="1160309"/>
                  <a:pt x="3261017" y="969324"/>
                  <a:pt x="4857299" y="599865"/>
                </a:cubicBezTo>
                <a:cubicBezTo>
                  <a:pt x="6719283" y="168910"/>
                  <a:pt x="8035066" y="17084"/>
                  <a:pt x="9047741" y="1387"/>
                </a:cubicBezTo>
                <a:close/>
              </a:path>
            </a:pathLst>
          </a:custGeom>
          <a:solidFill>
            <a:schemeClr val="bg1">
              <a:lumMod val="95000"/>
            </a:schemeClr>
          </a:solidFill>
        </p:spPr>
        <p:txBody>
          <a:bodyPr vert="horz" wrap="square" lIns="91440" tIns="45720" rIns="91440" bIns="45720" rtlCol="0" anchor="ctr" anchorCtr="1">
            <a:noAutofit/>
          </a:bodyPr>
          <a:lstStyle>
            <a:lvl1pPr marL="0" indent="0">
              <a:buNone/>
              <a:defRPr lang="en-GB" sz="1800" dirty="0"/>
            </a:lvl1pPr>
          </a:lstStyle>
          <a:p>
            <a:pPr marL="228600" lvl="0" indent="-228600" algn="ctr"/>
            <a:r>
              <a:rPr lang="en-US" noProof="0" dirty="0"/>
              <a:t>Insert Image</a:t>
            </a:r>
          </a:p>
        </p:txBody>
      </p:sp>
      <p:sp>
        <p:nvSpPr>
          <p:cNvPr id="2" name="Title 1">
            <a:extLst>
              <a:ext uri="{FF2B5EF4-FFF2-40B4-BE49-F238E27FC236}">
                <a16:creationId xmlns:a16="http://schemas.microsoft.com/office/drawing/2014/main" id="{8C9A3716-1F35-4634-B53D-27722735B2D5}"/>
              </a:ext>
            </a:extLst>
          </p:cNvPr>
          <p:cNvSpPr>
            <a:spLocks noGrp="1"/>
          </p:cNvSpPr>
          <p:nvPr>
            <p:ph type="title" hasCustomPrompt="1"/>
          </p:nvPr>
        </p:nvSpPr>
        <p:spPr>
          <a:xfrm>
            <a:off x="696686" y="1611383"/>
            <a:ext cx="9666514" cy="746846"/>
          </a:xfrm>
        </p:spPr>
        <p:txBody>
          <a:bodyPr anchor="t">
            <a:noAutofit/>
          </a:bodyPr>
          <a:lstStyle>
            <a:lvl1pPr>
              <a:defRPr sz="4800" spc="-150">
                <a:solidFill>
                  <a:schemeClr val="tx1">
                    <a:lumMod val="75000"/>
                    <a:lumOff val="25000"/>
                  </a:schemeClr>
                </a:solidFill>
              </a:defRPr>
            </a:lvl1pPr>
          </a:lstStyle>
          <a:p>
            <a:r>
              <a:rPr lang="en-US" noProof="0"/>
              <a:t>Section Header 1</a:t>
            </a:r>
          </a:p>
        </p:txBody>
      </p:sp>
      <p:sp>
        <p:nvSpPr>
          <p:cNvPr id="3" name="Text Placeholder 2">
            <a:extLst>
              <a:ext uri="{FF2B5EF4-FFF2-40B4-BE49-F238E27FC236}">
                <a16:creationId xmlns:a16="http://schemas.microsoft.com/office/drawing/2014/main" id="{F96A4796-E4C0-42FE-9F82-5D46B8789E25}"/>
              </a:ext>
            </a:extLst>
          </p:cNvPr>
          <p:cNvSpPr>
            <a:spLocks noGrp="1"/>
          </p:cNvSpPr>
          <p:nvPr>
            <p:ph type="body" idx="1" hasCustomPrompt="1"/>
          </p:nvPr>
        </p:nvSpPr>
        <p:spPr>
          <a:xfrm>
            <a:off x="696686" y="2464424"/>
            <a:ext cx="9666514" cy="221599"/>
          </a:xfrm>
        </p:spPr>
        <p:txBody>
          <a:bodyPr tIns="0" bIns="0">
            <a:spAutoFit/>
          </a:bodyPr>
          <a:lstStyle>
            <a:lvl1pPr marL="0" indent="0">
              <a:buNone/>
              <a:defRPr sz="16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Subtitle</a:t>
            </a:r>
          </a:p>
        </p:txBody>
      </p:sp>
      <p:sp>
        <p:nvSpPr>
          <p:cNvPr id="13" name="Rectangle 12">
            <a:extLst>
              <a:ext uri="{FF2B5EF4-FFF2-40B4-BE49-F238E27FC236}">
                <a16:creationId xmlns:a16="http://schemas.microsoft.com/office/drawing/2014/main" id="{560C8850-C2CD-4E0B-AA6F-6B884EB94B4B}"/>
              </a:ext>
            </a:extLst>
          </p:cNvPr>
          <p:cNvSpPr/>
          <p:nvPr userDrawn="1"/>
        </p:nvSpPr>
        <p:spPr>
          <a:xfrm>
            <a:off x="435429" y="1532049"/>
            <a:ext cx="72571" cy="13716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80D3D7B7-CDD7-4664-B2D8-6F60FEAEAC45}"/>
              </a:ext>
            </a:extLst>
          </p:cNvPr>
          <p:cNvSpPr/>
          <p:nvPr userDrawn="1"/>
        </p:nvSpPr>
        <p:spPr>
          <a:xfrm>
            <a:off x="11360016" y="6369050"/>
            <a:ext cx="335909" cy="488950"/>
          </a:xfrm>
          <a:prstGeom prst="rect">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
        <p:nvSpPr>
          <p:cNvPr id="9" name="Slide Number Placeholder 5">
            <a:extLst>
              <a:ext uri="{FF2B5EF4-FFF2-40B4-BE49-F238E27FC236}">
                <a16:creationId xmlns:a16="http://schemas.microsoft.com/office/drawing/2014/main" id="{9E81145E-5F17-4CB6-9E17-ECF3BB38DE75}"/>
              </a:ext>
            </a:extLst>
          </p:cNvPr>
          <p:cNvSpPr txBox="1">
            <a:spLocks/>
          </p:cNvSpPr>
          <p:nvPr userDrawn="1"/>
        </p:nvSpPr>
        <p:spPr>
          <a:xfrm>
            <a:off x="11360016" y="6369050"/>
            <a:ext cx="335909" cy="365125"/>
          </a:xfrm>
          <a:prstGeom prst="rect">
            <a:avLst/>
          </a:prstGeom>
          <a:solidFill>
            <a:schemeClr val="accent2"/>
          </a:solidFill>
        </p:spPr>
        <p:txBody>
          <a:bodyPr vert="horz" lIns="0" tIns="45720" rIns="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000" b="0" kern="1200">
                <a:solidFill>
                  <a:srgbClr val="01C6FD"/>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fld id="{78048C4E-7BD1-46A5-B2F2-6AD408DAAD47}" type="slidenum">
              <a:rPr lang="en-US" b="1" noProof="0" smtClean="0">
                <a:solidFill>
                  <a:schemeClr val="bg1"/>
                </a:solidFill>
              </a:rPr>
              <a:pPr/>
              <a:t>‹#›</a:t>
            </a:fld>
            <a:endParaRPr lang="en-US" b="1" noProof="0" dirty="0">
              <a:solidFill>
                <a:schemeClr val="bg1"/>
              </a:solidFill>
            </a:endParaRPr>
          </a:p>
        </p:txBody>
      </p:sp>
    </p:spTree>
    <p:extLst>
      <p:ext uri="{BB962C8B-B14F-4D97-AF65-F5344CB8AC3E}">
        <p14:creationId xmlns:p14="http://schemas.microsoft.com/office/powerpoint/2010/main" val="38391393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with Image 2">
    <p:spTree>
      <p:nvGrpSpPr>
        <p:cNvPr id="1" name=""/>
        <p:cNvGrpSpPr/>
        <p:nvPr/>
      </p:nvGrpSpPr>
      <p:grpSpPr>
        <a:xfrm>
          <a:off x="0" y="0"/>
          <a:ext cx="0" cy="0"/>
          <a:chOff x="0" y="0"/>
          <a:chExt cx="0" cy="0"/>
        </a:xfrm>
      </p:grpSpPr>
      <p:sp>
        <p:nvSpPr>
          <p:cNvPr id="7" name="Picture Placeholder 4">
            <a:extLst>
              <a:ext uri="{FF2B5EF4-FFF2-40B4-BE49-F238E27FC236}">
                <a16:creationId xmlns:a16="http://schemas.microsoft.com/office/drawing/2014/main" id="{A836EFBB-5449-47CB-96D6-CB08287F755D}"/>
              </a:ext>
            </a:extLst>
          </p:cNvPr>
          <p:cNvSpPr>
            <a:spLocks noGrp="1"/>
          </p:cNvSpPr>
          <p:nvPr>
            <p:ph type="pic" sz="quarter" idx="11" hasCustomPrompt="1"/>
          </p:nvPr>
        </p:nvSpPr>
        <p:spPr>
          <a:xfrm>
            <a:off x="0" y="0"/>
            <a:ext cx="12191999" cy="6858000"/>
          </a:xfrm>
          <a:solidFill>
            <a:schemeClr val="bg1">
              <a:lumMod val="95000"/>
            </a:schemeClr>
          </a:solidFill>
        </p:spPr>
        <p:txBody>
          <a:bodyPr vert="horz" wrap="square" lIns="91440" tIns="45720" rIns="91440" bIns="45720" rtlCol="0" anchor="ctr" anchorCtr="1">
            <a:noAutofit/>
          </a:bodyPr>
          <a:lstStyle>
            <a:lvl1pPr marL="0" indent="0">
              <a:buNone/>
              <a:defRPr lang="en-GB" sz="1800" dirty="0">
                <a:solidFill>
                  <a:schemeClr val="tx1"/>
                </a:solidFill>
              </a:defRPr>
            </a:lvl1pPr>
          </a:lstStyle>
          <a:p>
            <a:pPr marL="228600" lvl="0" indent="-228600" algn="ctr"/>
            <a:r>
              <a:rPr lang="en-US" noProof="0" dirty="0"/>
              <a:t>Insert Image</a:t>
            </a:r>
          </a:p>
        </p:txBody>
      </p:sp>
      <p:sp>
        <p:nvSpPr>
          <p:cNvPr id="2" name="Title 1">
            <a:extLst>
              <a:ext uri="{FF2B5EF4-FFF2-40B4-BE49-F238E27FC236}">
                <a16:creationId xmlns:a16="http://schemas.microsoft.com/office/drawing/2014/main" id="{8C9A3716-1F35-4634-B53D-27722735B2D5}"/>
              </a:ext>
            </a:extLst>
          </p:cNvPr>
          <p:cNvSpPr>
            <a:spLocks noGrp="1"/>
          </p:cNvSpPr>
          <p:nvPr>
            <p:ph type="title" hasCustomPrompt="1"/>
          </p:nvPr>
        </p:nvSpPr>
        <p:spPr>
          <a:xfrm>
            <a:off x="696686" y="3860800"/>
            <a:ext cx="9666514" cy="1686720"/>
          </a:xfrm>
        </p:spPr>
        <p:txBody>
          <a:bodyPr anchor="b">
            <a:noAutofit/>
          </a:bodyPr>
          <a:lstStyle>
            <a:lvl1pPr>
              <a:defRPr sz="4800" spc="-150">
                <a:solidFill>
                  <a:schemeClr val="bg1"/>
                </a:solidFill>
              </a:defRPr>
            </a:lvl1pPr>
          </a:lstStyle>
          <a:p>
            <a:r>
              <a:rPr lang="en-US" noProof="0"/>
              <a:t>Section Header 2</a:t>
            </a:r>
          </a:p>
        </p:txBody>
      </p:sp>
      <p:sp>
        <p:nvSpPr>
          <p:cNvPr id="3" name="Text Placeholder 2">
            <a:extLst>
              <a:ext uri="{FF2B5EF4-FFF2-40B4-BE49-F238E27FC236}">
                <a16:creationId xmlns:a16="http://schemas.microsoft.com/office/drawing/2014/main" id="{F96A4796-E4C0-42FE-9F82-5D46B8789E25}"/>
              </a:ext>
            </a:extLst>
          </p:cNvPr>
          <p:cNvSpPr>
            <a:spLocks noGrp="1"/>
          </p:cNvSpPr>
          <p:nvPr>
            <p:ph type="body" idx="1" hasCustomPrompt="1"/>
          </p:nvPr>
        </p:nvSpPr>
        <p:spPr>
          <a:xfrm>
            <a:off x="696686" y="5610170"/>
            <a:ext cx="9666514" cy="221599"/>
          </a:xfrm>
        </p:spPr>
        <p:txBody>
          <a:bodyPr tIns="0" bIns="0">
            <a:spAutoFit/>
          </a:bodyPr>
          <a:lstStyle>
            <a:lvl1pPr marL="0" indent="0">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Subtitle</a:t>
            </a:r>
          </a:p>
        </p:txBody>
      </p:sp>
      <p:sp>
        <p:nvSpPr>
          <p:cNvPr id="8" name="Rectangle 7">
            <a:extLst>
              <a:ext uri="{FF2B5EF4-FFF2-40B4-BE49-F238E27FC236}">
                <a16:creationId xmlns:a16="http://schemas.microsoft.com/office/drawing/2014/main" id="{5B68A07C-35C9-40A7-8487-9EAD314C595A}"/>
              </a:ext>
            </a:extLst>
          </p:cNvPr>
          <p:cNvSpPr/>
          <p:nvPr userDrawn="1"/>
        </p:nvSpPr>
        <p:spPr>
          <a:xfrm>
            <a:off x="11360016" y="6369050"/>
            <a:ext cx="335909" cy="488950"/>
          </a:xfrm>
          <a:prstGeom prst="rect">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
        <p:nvSpPr>
          <p:cNvPr id="9" name="Slide Number Placeholder 5">
            <a:extLst>
              <a:ext uri="{FF2B5EF4-FFF2-40B4-BE49-F238E27FC236}">
                <a16:creationId xmlns:a16="http://schemas.microsoft.com/office/drawing/2014/main" id="{CE9143E8-1B27-4F08-9F20-BE30B14AC24E}"/>
              </a:ext>
            </a:extLst>
          </p:cNvPr>
          <p:cNvSpPr txBox="1">
            <a:spLocks/>
          </p:cNvSpPr>
          <p:nvPr userDrawn="1"/>
        </p:nvSpPr>
        <p:spPr>
          <a:xfrm>
            <a:off x="11360016" y="6369050"/>
            <a:ext cx="335909" cy="365125"/>
          </a:xfrm>
          <a:prstGeom prst="rect">
            <a:avLst/>
          </a:prstGeom>
          <a:solidFill>
            <a:schemeClr val="accent2"/>
          </a:solidFill>
        </p:spPr>
        <p:txBody>
          <a:bodyPr vert="horz" lIns="0" tIns="45720" rIns="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000" b="0" kern="1200">
                <a:solidFill>
                  <a:srgbClr val="01C6FD"/>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fld id="{78048C4E-7BD1-46A5-B2F2-6AD408DAAD47}" type="slidenum">
              <a:rPr lang="en-US" b="1" noProof="0" smtClean="0">
                <a:solidFill>
                  <a:schemeClr val="bg1"/>
                </a:solidFill>
              </a:rPr>
              <a:pPr/>
              <a:t>‹#›</a:t>
            </a:fld>
            <a:endParaRPr lang="en-US" b="1" noProof="0" dirty="0">
              <a:solidFill>
                <a:schemeClr val="bg1"/>
              </a:solidFill>
            </a:endParaRPr>
          </a:p>
        </p:txBody>
      </p:sp>
    </p:spTree>
    <p:extLst>
      <p:ext uri="{BB962C8B-B14F-4D97-AF65-F5344CB8AC3E}">
        <p14:creationId xmlns:p14="http://schemas.microsoft.com/office/powerpoint/2010/main" val="15470558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bg1">
            <a:lumMod val="95000"/>
          </a:schemeClr>
        </a:solidFill>
        <a:effectLst/>
      </p:bgPr>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53B0C39E-3796-4132-81FF-5A58EAF300A5}"/>
              </a:ext>
            </a:extLst>
          </p:cNvPr>
          <p:cNvSpPr/>
          <p:nvPr userDrawn="1"/>
        </p:nvSpPr>
        <p:spPr>
          <a:xfrm>
            <a:off x="-2" y="0"/>
            <a:ext cx="12192001" cy="6858000"/>
          </a:xfrm>
          <a:prstGeom prst="frame">
            <a:avLst>
              <a:gd name="adj1" fmla="val 173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
        <p:nvSpPr>
          <p:cNvPr id="7" name="Rectangle 6">
            <a:extLst>
              <a:ext uri="{FF2B5EF4-FFF2-40B4-BE49-F238E27FC236}">
                <a16:creationId xmlns:a16="http://schemas.microsoft.com/office/drawing/2014/main" id="{0FA6C5C5-5069-4AE6-8A3D-3F2C6B9506E4}"/>
              </a:ext>
            </a:extLst>
          </p:cNvPr>
          <p:cNvSpPr/>
          <p:nvPr userDrawn="1"/>
        </p:nvSpPr>
        <p:spPr>
          <a:xfrm>
            <a:off x="446314" y="-1"/>
            <a:ext cx="1188720" cy="12801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
        <p:nvSpPr>
          <p:cNvPr id="9" name="Rectangle 8">
            <a:extLst>
              <a:ext uri="{FF2B5EF4-FFF2-40B4-BE49-F238E27FC236}">
                <a16:creationId xmlns:a16="http://schemas.microsoft.com/office/drawing/2014/main" id="{C8943364-C409-4EE8-8020-9809E6B2B1AA}"/>
              </a:ext>
            </a:extLst>
          </p:cNvPr>
          <p:cNvSpPr/>
          <p:nvPr userDrawn="1"/>
        </p:nvSpPr>
        <p:spPr>
          <a:xfrm>
            <a:off x="11360016" y="6369050"/>
            <a:ext cx="335909" cy="488950"/>
          </a:xfrm>
          <a:prstGeom prst="rect">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
        <p:nvSpPr>
          <p:cNvPr id="12" name="Slide Number Placeholder 5">
            <a:extLst>
              <a:ext uri="{FF2B5EF4-FFF2-40B4-BE49-F238E27FC236}">
                <a16:creationId xmlns:a16="http://schemas.microsoft.com/office/drawing/2014/main" id="{A67D090F-9522-445C-B984-52BE590455DC}"/>
              </a:ext>
            </a:extLst>
          </p:cNvPr>
          <p:cNvSpPr txBox="1">
            <a:spLocks/>
          </p:cNvSpPr>
          <p:nvPr userDrawn="1"/>
        </p:nvSpPr>
        <p:spPr>
          <a:xfrm>
            <a:off x="11360016" y="6369050"/>
            <a:ext cx="335909" cy="365125"/>
          </a:xfrm>
          <a:prstGeom prst="rect">
            <a:avLst/>
          </a:prstGeom>
          <a:solidFill>
            <a:schemeClr val="accent2"/>
          </a:solidFill>
        </p:spPr>
        <p:txBody>
          <a:bodyPr vert="horz" lIns="0" tIns="45720" rIns="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000" b="0" kern="1200">
                <a:solidFill>
                  <a:srgbClr val="01C6FD"/>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fld id="{78048C4E-7BD1-46A5-B2F2-6AD408DAAD47}" type="slidenum">
              <a:rPr lang="en-US" b="1" noProof="0" smtClean="0">
                <a:solidFill>
                  <a:schemeClr val="bg1"/>
                </a:solidFill>
              </a:rPr>
              <a:pPr/>
              <a:t>‹#›</a:t>
            </a:fld>
            <a:endParaRPr lang="en-US" b="1" noProof="0" dirty="0">
              <a:solidFill>
                <a:schemeClr val="bg1"/>
              </a:solidFill>
            </a:endParaRPr>
          </a:p>
        </p:txBody>
      </p:sp>
      <p:sp>
        <p:nvSpPr>
          <p:cNvPr id="4" name="Title 3">
            <a:extLst>
              <a:ext uri="{FF2B5EF4-FFF2-40B4-BE49-F238E27FC236}">
                <a16:creationId xmlns:a16="http://schemas.microsoft.com/office/drawing/2014/main" id="{00F7C607-177E-BC4B-9F1D-E0CD83EF0470}"/>
              </a:ext>
            </a:extLst>
          </p:cNvPr>
          <p:cNvSpPr>
            <a:spLocks noGrp="1"/>
          </p:cNvSpPr>
          <p:nvPr>
            <p:ph type="title"/>
          </p:nvPr>
        </p:nvSpPr>
        <p:spPr/>
        <p:txBody>
          <a:bodyPr/>
          <a:lstStyle/>
          <a:p>
            <a:r>
              <a:rPr lang="en-US" noProof="0"/>
              <a:t>Click to edit Master title style</a:t>
            </a:r>
          </a:p>
        </p:txBody>
      </p:sp>
      <p:sp>
        <p:nvSpPr>
          <p:cNvPr id="10" name="Content Placeholder 2">
            <a:extLst>
              <a:ext uri="{FF2B5EF4-FFF2-40B4-BE49-F238E27FC236}">
                <a16:creationId xmlns:a16="http://schemas.microsoft.com/office/drawing/2014/main" id="{3B7F86AE-7774-0B40-8944-DF91C77B02F3}"/>
              </a:ext>
            </a:extLst>
          </p:cNvPr>
          <p:cNvSpPr>
            <a:spLocks noGrp="1"/>
          </p:cNvSpPr>
          <p:nvPr>
            <p:ph idx="1" hasCustomPrompt="1"/>
          </p:nvPr>
        </p:nvSpPr>
        <p:spPr>
          <a:xfrm>
            <a:off x="446315" y="1463040"/>
            <a:ext cx="8030935" cy="4770098"/>
          </a:xfrm>
        </p:spPr>
        <p:txBody>
          <a:bodyPr>
            <a:noAutofit/>
          </a:bodyPr>
          <a:lstStyle>
            <a:lvl1pPr>
              <a:lnSpc>
                <a:spcPct val="100000"/>
              </a:lnSpc>
              <a:spcBef>
                <a:spcPts val="600"/>
              </a:spcBef>
              <a:spcAft>
                <a:spcPts val="1200"/>
              </a:spcAft>
              <a:defRPr sz="1800">
                <a:solidFill>
                  <a:schemeClr val="tx1">
                    <a:lumMod val="75000"/>
                    <a:lumOff val="25000"/>
                  </a:schemeClr>
                </a:solidFill>
              </a:defRPr>
            </a:lvl1pPr>
            <a:lvl2pPr>
              <a:lnSpc>
                <a:spcPct val="100000"/>
              </a:lnSpc>
              <a:spcBef>
                <a:spcPts val="600"/>
              </a:spcBef>
              <a:spcAft>
                <a:spcPts val="1200"/>
              </a:spcAft>
              <a:defRPr sz="1600">
                <a:solidFill>
                  <a:schemeClr val="tx1">
                    <a:lumMod val="75000"/>
                    <a:lumOff val="25000"/>
                  </a:schemeClr>
                </a:solidFill>
              </a:defRPr>
            </a:lvl2pPr>
            <a:lvl3pPr>
              <a:lnSpc>
                <a:spcPct val="100000"/>
              </a:lnSpc>
              <a:spcBef>
                <a:spcPts val="600"/>
              </a:spcBef>
              <a:spcAft>
                <a:spcPts val="1200"/>
              </a:spcAft>
              <a:defRPr sz="1400">
                <a:solidFill>
                  <a:schemeClr val="tx1">
                    <a:lumMod val="75000"/>
                    <a:lumOff val="25000"/>
                  </a:schemeClr>
                </a:solidFill>
              </a:defRPr>
            </a:lvl3pPr>
            <a:lvl4pPr>
              <a:defRPr sz="1400"/>
            </a:lvl4pPr>
            <a:lvl5pPr>
              <a:defRPr sz="1400"/>
            </a:lvl5pPr>
          </a:lstStyle>
          <a:p>
            <a:pPr lvl="0"/>
            <a:r>
              <a:rPr lang="en-US" noProof="0"/>
              <a:t>Edit Master text styles</a:t>
            </a:r>
          </a:p>
          <a:p>
            <a:pPr lvl="1"/>
            <a:r>
              <a:rPr lang="en-US" noProof="0"/>
              <a:t>Second level</a:t>
            </a:r>
          </a:p>
          <a:p>
            <a:pPr lvl="2"/>
            <a:r>
              <a:rPr lang="en-US" noProof="0"/>
              <a:t>Third level</a:t>
            </a:r>
          </a:p>
        </p:txBody>
      </p:sp>
    </p:spTree>
    <p:extLst>
      <p:ext uri="{BB962C8B-B14F-4D97-AF65-F5344CB8AC3E}">
        <p14:creationId xmlns:p14="http://schemas.microsoft.com/office/powerpoint/2010/main" val="630125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Whi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EB162-E699-464C-B2EE-136D517A9B8B}"/>
              </a:ext>
            </a:extLst>
          </p:cNvPr>
          <p:cNvSpPr>
            <a:spLocks noGrp="1"/>
          </p:cNvSpPr>
          <p:nvPr>
            <p:ph type="title"/>
          </p:nvPr>
        </p:nvSpPr>
        <p:spPr>
          <a:xfrm>
            <a:off x="446314" y="500215"/>
            <a:ext cx="11174186" cy="590931"/>
          </a:xfrm>
        </p:spPr>
        <p:txBody>
          <a:bodyPr vert="horz" wrap="square" lIns="91440" tIns="45720" rIns="91440" bIns="45720" rtlCol="0" anchor="ctr">
            <a:spAutoFit/>
          </a:bodyPr>
          <a:lstStyle>
            <a:lvl1pPr>
              <a:defRPr lang="en-GB" sz="3600" spc="-60" dirty="0"/>
            </a:lvl1pPr>
          </a:lstStyle>
          <a:p>
            <a:pPr lvl="0"/>
            <a:r>
              <a:rPr lang="en-US" noProof="0"/>
              <a:t>Click to edit Master title style</a:t>
            </a:r>
          </a:p>
        </p:txBody>
      </p:sp>
      <p:sp>
        <p:nvSpPr>
          <p:cNvPr id="3" name="Content Placeholder 2">
            <a:extLst>
              <a:ext uri="{FF2B5EF4-FFF2-40B4-BE49-F238E27FC236}">
                <a16:creationId xmlns:a16="http://schemas.microsoft.com/office/drawing/2014/main" id="{72618346-1C0B-46DB-AAA6-71C865DE85FE}"/>
              </a:ext>
            </a:extLst>
          </p:cNvPr>
          <p:cNvSpPr>
            <a:spLocks noGrp="1"/>
          </p:cNvSpPr>
          <p:nvPr>
            <p:ph idx="1" hasCustomPrompt="1"/>
          </p:nvPr>
        </p:nvSpPr>
        <p:spPr>
          <a:xfrm>
            <a:off x="446315" y="1463040"/>
            <a:ext cx="8030935" cy="4770098"/>
          </a:xfrm>
        </p:spPr>
        <p:txBody>
          <a:bodyPr>
            <a:noAutofit/>
          </a:bodyPr>
          <a:lstStyle>
            <a:lvl1pPr>
              <a:lnSpc>
                <a:spcPct val="100000"/>
              </a:lnSpc>
              <a:spcBef>
                <a:spcPts val="600"/>
              </a:spcBef>
              <a:spcAft>
                <a:spcPts val="1200"/>
              </a:spcAft>
              <a:defRPr sz="1800">
                <a:solidFill>
                  <a:schemeClr val="tx1">
                    <a:lumMod val="75000"/>
                    <a:lumOff val="25000"/>
                  </a:schemeClr>
                </a:solidFill>
              </a:defRPr>
            </a:lvl1pPr>
            <a:lvl2pPr>
              <a:lnSpc>
                <a:spcPct val="100000"/>
              </a:lnSpc>
              <a:spcBef>
                <a:spcPts val="600"/>
              </a:spcBef>
              <a:spcAft>
                <a:spcPts val="1200"/>
              </a:spcAft>
              <a:defRPr sz="1600">
                <a:solidFill>
                  <a:schemeClr val="tx1">
                    <a:lumMod val="75000"/>
                    <a:lumOff val="25000"/>
                  </a:schemeClr>
                </a:solidFill>
              </a:defRPr>
            </a:lvl2pPr>
            <a:lvl3pPr>
              <a:lnSpc>
                <a:spcPct val="100000"/>
              </a:lnSpc>
              <a:spcBef>
                <a:spcPts val="600"/>
              </a:spcBef>
              <a:spcAft>
                <a:spcPts val="1200"/>
              </a:spcAft>
              <a:defRPr sz="1400">
                <a:solidFill>
                  <a:schemeClr val="tx1">
                    <a:lumMod val="75000"/>
                    <a:lumOff val="25000"/>
                  </a:schemeClr>
                </a:solidFill>
              </a:defRPr>
            </a:lvl3pPr>
            <a:lvl4pPr>
              <a:defRPr sz="1400"/>
            </a:lvl4pPr>
            <a:lvl5pPr>
              <a:defRPr sz="1400"/>
            </a:lvl5pPr>
          </a:lstStyle>
          <a:p>
            <a:pPr lvl="0"/>
            <a:r>
              <a:rPr lang="en-US" noProof="0"/>
              <a:t>Edit Master text styles</a:t>
            </a:r>
          </a:p>
          <a:p>
            <a:pPr lvl="1"/>
            <a:r>
              <a:rPr lang="en-US" noProof="0"/>
              <a:t>Second level</a:t>
            </a:r>
          </a:p>
          <a:p>
            <a:pPr lvl="2"/>
            <a:r>
              <a:rPr lang="en-US" noProof="0"/>
              <a:t>Third level</a:t>
            </a:r>
          </a:p>
        </p:txBody>
      </p:sp>
      <p:sp>
        <p:nvSpPr>
          <p:cNvPr id="7" name="Rectangle 6">
            <a:extLst>
              <a:ext uri="{FF2B5EF4-FFF2-40B4-BE49-F238E27FC236}">
                <a16:creationId xmlns:a16="http://schemas.microsoft.com/office/drawing/2014/main" id="{0FA6C5C5-5069-4AE6-8A3D-3F2C6B9506E4}"/>
              </a:ext>
            </a:extLst>
          </p:cNvPr>
          <p:cNvSpPr/>
          <p:nvPr userDrawn="1"/>
        </p:nvSpPr>
        <p:spPr>
          <a:xfrm>
            <a:off x="446314" y="-1"/>
            <a:ext cx="1188720" cy="12801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Tree>
    <p:extLst>
      <p:ext uri="{BB962C8B-B14F-4D97-AF65-F5344CB8AC3E}">
        <p14:creationId xmlns:p14="http://schemas.microsoft.com/office/powerpoint/2010/main" val="1093201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FA6C5C5-5069-4AE6-8A3D-3F2C6B9506E4}"/>
              </a:ext>
            </a:extLst>
          </p:cNvPr>
          <p:cNvSpPr/>
          <p:nvPr userDrawn="1"/>
        </p:nvSpPr>
        <p:spPr>
          <a:xfrm>
            <a:off x="446314" y="-1"/>
            <a:ext cx="1188720" cy="12801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
        <p:nvSpPr>
          <p:cNvPr id="3" name="Title 2">
            <a:extLst>
              <a:ext uri="{FF2B5EF4-FFF2-40B4-BE49-F238E27FC236}">
                <a16:creationId xmlns:a16="http://schemas.microsoft.com/office/drawing/2014/main" id="{05328109-BF43-024A-B25B-C69E4098CFDA}"/>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2145184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bg1">
            <a:lumMod val="95000"/>
          </a:schemeClr>
        </a:solidFill>
        <a:effectLst/>
      </p:bgPr>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53B0C39E-3796-4132-81FF-5A58EAF300A5}"/>
              </a:ext>
            </a:extLst>
          </p:cNvPr>
          <p:cNvSpPr/>
          <p:nvPr userDrawn="1"/>
        </p:nvSpPr>
        <p:spPr>
          <a:xfrm>
            <a:off x="-2" y="0"/>
            <a:ext cx="12192001" cy="6858000"/>
          </a:xfrm>
          <a:prstGeom prst="frame">
            <a:avLst>
              <a:gd name="adj1" fmla="val 173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
        <p:nvSpPr>
          <p:cNvPr id="7" name="Rectangle 6">
            <a:extLst>
              <a:ext uri="{FF2B5EF4-FFF2-40B4-BE49-F238E27FC236}">
                <a16:creationId xmlns:a16="http://schemas.microsoft.com/office/drawing/2014/main" id="{0FA6C5C5-5069-4AE6-8A3D-3F2C6B9506E4}"/>
              </a:ext>
            </a:extLst>
          </p:cNvPr>
          <p:cNvSpPr/>
          <p:nvPr userDrawn="1"/>
        </p:nvSpPr>
        <p:spPr>
          <a:xfrm>
            <a:off x="446314" y="-1"/>
            <a:ext cx="1188720" cy="12801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
        <p:nvSpPr>
          <p:cNvPr id="9" name="Rectangle 8">
            <a:extLst>
              <a:ext uri="{FF2B5EF4-FFF2-40B4-BE49-F238E27FC236}">
                <a16:creationId xmlns:a16="http://schemas.microsoft.com/office/drawing/2014/main" id="{C8943364-C409-4EE8-8020-9809E6B2B1AA}"/>
              </a:ext>
            </a:extLst>
          </p:cNvPr>
          <p:cNvSpPr/>
          <p:nvPr userDrawn="1"/>
        </p:nvSpPr>
        <p:spPr>
          <a:xfrm>
            <a:off x="11360016" y="6369050"/>
            <a:ext cx="335909" cy="488950"/>
          </a:xfrm>
          <a:prstGeom prst="rect">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
        <p:nvSpPr>
          <p:cNvPr id="12" name="Slide Number Placeholder 5">
            <a:extLst>
              <a:ext uri="{FF2B5EF4-FFF2-40B4-BE49-F238E27FC236}">
                <a16:creationId xmlns:a16="http://schemas.microsoft.com/office/drawing/2014/main" id="{A67D090F-9522-445C-B984-52BE590455DC}"/>
              </a:ext>
            </a:extLst>
          </p:cNvPr>
          <p:cNvSpPr txBox="1">
            <a:spLocks/>
          </p:cNvSpPr>
          <p:nvPr userDrawn="1"/>
        </p:nvSpPr>
        <p:spPr>
          <a:xfrm>
            <a:off x="11360016" y="6369050"/>
            <a:ext cx="335909" cy="365125"/>
          </a:xfrm>
          <a:prstGeom prst="rect">
            <a:avLst/>
          </a:prstGeom>
          <a:solidFill>
            <a:schemeClr val="accent2"/>
          </a:solidFill>
        </p:spPr>
        <p:txBody>
          <a:bodyPr vert="horz" lIns="0" tIns="45720" rIns="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000" b="0" kern="1200">
                <a:solidFill>
                  <a:srgbClr val="01C6FD"/>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fld id="{78048C4E-7BD1-46A5-B2F2-6AD408DAAD47}" type="slidenum">
              <a:rPr lang="en-US" b="1" noProof="0" smtClean="0">
                <a:solidFill>
                  <a:schemeClr val="bg1"/>
                </a:solidFill>
              </a:rPr>
              <a:pPr/>
              <a:t>‹#›</a:t>
            </a:fld>
            <a:endParaRPr lang="en-US" b="1" noProof="0" dirty="0">
              <a:solidFill>
                <a:schemeClr val="bg1"/>
              </a:solidFill>
            </a:endParaRPr>
          </a:p>
        </p:txBody>
      </p:sp>
      <p:sp>
        <p:nvSpPr>
          <p:cNvPr id="4" name="Title 3">
            <a:extLst>
              <a:ext uri="{FF2B5EF4-FFF2-40B4-BE49-F238E27FC236}">
                <a16:creationId xmlns:a16="http://schemas.microsoft.com/office/drawing/2014/main" id="{00F7C607-177E-BC4B-9F1D-E0CD83EF0470}"/>
              </a:ext>
            </a:extLst>
          </p:cNvPr>
          <p:cNvSpPr>
            <a:spLocks noGrp="1"/>
          </p:cNvSpPr>
          <p:nvPr>
            <p:ph type="title"/>
          </p:nvPr>
        </p:nvSpPr>
        <p:spPr/>
        <p:txBody>
          <a:bodyPr/>
          <a:lstStyle/>
          <a:p>
            <a:r>
              <a:rPr lang="en-US" noProof="0"/>
              <a:t>Click to edit Master title style</a:t>
            </a:r>
          </a:p>
        </p:txBody>
      </p:sp>
      <p:sp>
        <p:nvSpPr>
          <p:cNvPr id="16" name="Text Placeholder 4">
            <a:extLst>
              <a:ext uri="{FF2B5EF4-FFF2-40B4-BE49-F238E27FC236}">
                <a16:creationId xmlns:a16="http://schemas.microsoft.com/office/drawing/2014/main" id="{1F05F3BA-65F5-4621-807B-C8B857D01CA9}"/>
              </a:ext>
            </a:extLst>
          </p:cNvPr>
          <p:cNvSpPr>
            <a:spLocks noGrp="1"/>
          </p:cNvSpPr>
          <p:nvPr>
            <p:ph type="body" sz="quarter" idx="3" hasCustomPrompt="1"/>
          </p:nvPr>
        </p:nvSpPr>
        <p:spPr>
          <a:xfrm>
            <a:off x="6438900" y="1463346"/>
            <a:ext cx="5181600" cy="487003"/>
          </a:xfrm>
        </p:spPr>
        <p:txBody>
          <a:bodyPr anchor="b">
            <a:normAutofit/>
          </a:bodyPr>
          <a:lstStyle>
            <a:lvl1pPr marL="0" indent="0">
              <a:buNone/>
              <a:defRPr sz="1600" b="1">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8" name="Content Placeholder 5">
            <a:extLst>
              <a:ext uri="{FF2B5EF4-FFF2-40B4-BE49-F238E27FC236}">
                <a16:creationId xmlns:a16="http://schemas.microsoft.com/office/drawing/2014/main" id="{CDF89E18-CCB2-4D69-AB77-CAB656EC211C}"/>
              </a:ext>
            </a:extLst>
          </p:cNvPr>
          <p:cNvSpPr>
            <a:spLocks noGrp="1"/>
          </p:cNvSpPr>
          <p:nvPr>
            <p:ph sz="quarter" idx="4" hasCustomPrompt="1"/>
          </p:nvPr>
        </p:nvSpPr>
        <p:spPr>
          <a:xfrm>
            <a:off x="6438898" y="2149311"/>
            <a:ext cx="5181601" cy="4040352"/>
          </a:xfrm>
        </p:spPr>
        <p:txBody>
          <a:bodyPr>
            <a:normAutofit/>
          </a:bodyPr>
          <a:lstStyle>
            <a:lvl1pPr>
              <a:defRPr sz="1400"/>
            </a:lvl1pPr>
            <a:lvl2pPr>
              <a:defRPr sz="1400"/>
            </a:lvl2pPr>
            <a:lvl3pPr>
              <a:defRPr sz="1400"/>
            </a:lvl3pPr>
            <a:lvl4pPr>
              <a:defRPr sz="1400"/>
            </a:lvl4pPr>
            <a:lvl5pPr>
              <a:defRPr sz="14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9" name="Text Placeholder 2">
            <a:extLst>
              <a:ext uri="{FF2B5EF4-FFF2-40B4-BE49-F238E27FC236}">
                <a16:creationId xmlns:a16="http://schemas.microsoft.com/office/drawing/2014/main" id="{986F9159-693C-4325-939A-8C6869B22466}"/>
              </a:ext>
            </a:extLst>
          </p:cNvPr>
          <p:cNvSpPr>
            <a:spLocks noGrp="1"/>
          </p:cNvSpPr>
          <p:nvPr>
            <p:ph type="body" idx="1" hasCustomPrompt="1"/>
          </p:nvPr>
        </p:nvSpPr>
        <p:spPr>
          <a:xfrm>
            <a:off x="446314" y="1463346"/>
            <a:ext cx="5306787" cy="487003"/>
          </a:xfrm>
        </p:spPr>
        <p:txBody>
          <a:bodyPr anchor="b">
            <a:normAutofit/>
          </a:bodyPr>
          <a:lstStyle>
            <a:lvl1pPr marL="0" indent="0">
              <a:buNone/>
              <a:defRPr sz="1600" b="1">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20" name="Content Placeholder 3">
            <a:extLst>
              <a:ext uri="{FF2B5EF4-FFF2-40B4-BE49-F238E27FC236}">
                <a16:creationId xmlns:a16="http://schemas.microsoft.com/office/drawing/2014/main" id="{BEA361C8-0231-48E8-965E-6BB6D606C9FC}"/>
              </a:ext>
            </a:extLst>
          </p:cNvPr>
          <p:cNvSpPr>
            <a:spLocks noGrp="1"/>
          </p:cNvSpPr>
          <p:nvPr>
            <p:ph sz="half" idx="2" hasCustomPrompt="1"/>
          </p:nvPr>
        </p:nvSpPr>
        <p:spPr>
          <a:xfrm>
            <a:off x="446314" y="2149311"/>
            <a:ext cx="5306789" cy="4040352"/>
          </a:xfrm>
        </p:spPr>
        <p:txBody>
          <a:bodyPr>
            <a:normAutofit/>
          </a:bodyPr>
          <a:lstStyle>
            <a:lvl1pPr>
              <a:defRPr sz="1400"/>
            </a:lvl1pPr>
            <a:lvl2pPr>
              <a:defRPr sz="1400"/>
            </a:lvl2pPr>
            <a:lvl3pPr>
              <a:defRPr sz="1400"/>
            </a:lvl3pPr>
            <a:lvl4pPr>
              <a:defRPr sz="1400"/>
            </a:lvl4pPr>
            <a:lvl5pPr>
              <a:defRPr sz="14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015963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white backgroun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FA6C5C5-5069-4AE6-8A3D-3F2C6B9506E4}"/>
              </a:ext>
            </a:extLst>
          </p:cNvPr>
          <p:cNvSpPr/>
          <p:nvPr userDrawn="1"/>
        </p:nvSpPr>
        <p:spPr>
          <a:xfrm>
            <a:off x="446314" y="-1"/>
            <a:ext cx="1188720" cy="12801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
        <p:nvSpPr>
          <p:cNvPr id="9" name="Text Placeholder 8">
            <a:extLst>
              <a:ext uri="{FF2B5EF4-FFF2-40B4-BE49-F238E27FC236}">
                <a16:creationId xmlns:a16="http://schemas.microsoft.com/office/drawing/2014/main" id="{FF7966C8-8738-4743-AE43-80F0C197B6C7}"/>
              </a:ext>
            </a:extLst>
          </p:cNvPr>
          <p:cNvSpPr>
            <a:spLocks noGrp="1"/>
          </p:cNvSpPr>
          <p:nvPr>
            <p:ph type="body" sz="quarter" idx="14" hasCustomPrompt="1"/>
          </p:nvPr>
        </p:nvSpPr>
        <p:spPr>
          <a:xfrm>
            <a:off x="571500" y="1509626"/>
            <a:ext cx="4900386" cy="334508"/>
          </a:xfrm>
        </p:spPr>
        <p:txBody>
          <a:bodyPr>
            <a:noAutofit/>
          </a:bodyPr>
          <a:lstStyle>
            <a:lvl1pPr marL="0" indent="0" algn="l">
              <a:buNone/>
              <a:defRPr sz="1600" b="1">
                <a:solidFill>
                  <a:schemeClr val="accent3"/>
                </a:solidFill>
                <a:latin typeface="+mn-lt"/>
              </a:defRPr>
            </a:lvl1pPr>
          </a:lstStyle>
          <a:p>
            <a:pPr lvl="0"/>
            <a:r>
              <a:rPr lang="en-US" noProof="0"/>
              <a:t>Edit Master text styles</a:t>
            </a:r>
          </a:p>
        </p:txBody>
      </p:sp>
      <p:sp>
        <p:nvSpPr>
          <p:cNvPr id="10" name="Text Placeholder 8">
            <a:extLst>
              <a:ext uri="{FF2B5EF4-FFF2-40B4-BE49-F238E27FC236}">
                <a16:creationId xmlns:a16="http://schemas.microsoft.com/office/drawing/2014/main" id="{3F93C618-7612-42AB-B890-45E85BD492F4}"/>
              </a:ext>
            </a:extLst>
          </p:cNvPr>
          <p:cNvSpPr>
            <a:spLocks noGrp="1"/>
          </p:cNvSpPr>
          <p:nvPr>
            <p:ph type="body" sz="quarter" idx="15" hasCustomPrompt="1"/>
          </p:nvPr>
        </p:nvSpPr>
        <p:spPr>
          <a:xfrm>
            <a:off x="6720114" y="1509626"/>
            <a:ext cx="4900386" cy="334508"/>
          </a:xfrm>
        </p:spPr>
        <p:txBody>
          <a:bodyPr>
            <a:noAutofit/>
          </a:bodyPr>
          <a:lstStyle>
            <a:lvl1pPr marL="0" indent="0" algn="l">
              <a:buNone/>
              <a:defRPr sz="1600" b="1">
                <a:solidFill>
                  <a:schemeClr val="accent6"/>
                </a:solidFill>
                <a:latin typeface="+mn-lt"/>
              </a:defRPr>
            </a:lvl1pPr>
          </a:lstStyle>
          <a:p>
            <a:pPr lvl="0"/>
            <a:r>
              <a:rPr lang="en-US" noProof="0"/>
              <a:t>Edit Master text styles</a:t>
            </a:r>
          </a:p>
        </p:txBody>
      </p:sp>
      <p:sp>
        <p:nvSpPr>
          <p:cNvPr id="12" name="Text Placeholder 8">
            <a:extLst>
              <a:ext uri="{FF2B5EF4-FFF2-40B4-BE49-F238E27FC236}">
                <a16:creationId xmlns:a16="http://schemas.microsoft.com/office/drawing/2014/main" id="{B1885C44-356C-410C-B697-9BA0E2858222}"/>
              </a:ext>
            </a:extLst>
          </p:cNvPr>
          <p:cNvSpPr>
            <a:spLocks noGrp="1"/>
          </p:cNvSpPr>
          <p:nvPr>
            <p:ph type="body" sz="quarter" idx="17" hasCustomPrompt="1"/>
          </p:nvPr>
        </p:nvSpPr>
        <p:spPr>
          <a:xfrm>
            <a:off x="571500" y="2156688"/>
            <a:ext cx="4900386" cy="3561943"/>
          </a:xfrm>
        </p:spPr>
        <p:txBody>
          <a:bodyPr>
            <a:noAutofit/>
          </a:bodyPr>
          <a:lstStyle>
            <a:lvl1pPr marL="0" indent="0" algn="l">
              <a:buNone/>
              <a:defRPr sz="1400" b="0">
                <a:solidFill>
                  <a:schemeClr val="tx1">
                    <a:lumMod val="75000"/>
                    <a:lumOff val="25000"/>
                  </a:schemeClr>
                </a:solidFill>
                <a:latin typeface="+mn-lt"/>
              </a:defRPr>
            </a:lvl1pPr>
          </a:lstStyle>
          <a:p>
            <a:pPr lvl="0"/>
            <a:r>
              <a:rPr lang="en-US" noProof="0"/>
              <a:t>Edit Master text styles</a:t>
            </a:r>
          </a:p>
        </p:txBody>
      </p:sp>
      <p:sp>
        <p:nvSpPr>
          <p:cNvPr id="13" name="Text Placeholder 8">
            <a:extLst>
              <a:ext uri="{FF2B5EF4-FFF2-40B4-BE49-F238E27FC236}">
                <a16:creationId xmlns:a16="http://schemas.microsoft.com/office/drawing/2014/main" id="{464BC696-49A6-4328-BB42-5566BAC00F80}"/>
              </a:ext>
            </a:extLst>
          </p:cNvPr>
          <p:cNvSpPr>
            <a:spLocks noGrp="1"/>
          </p:cNvSpPr>
          <p:nvPr>
            <p:ph type="body" sz="quarter" idx="18" hasCustomPrompt="1"/>
          </p:nvPr>
        </p:nvSpPr>
        <p:spPr>
          <a:xfrm>
            <a:off x="6720114" y="2156688"/>
            <a:ext cx="4900386" cy="3561943"/>
          </a:xfrm>
        </p:spPr>
        <p:txBody>
          <a:bodyPr>
            <a:noAutofit/>
          </a:bodyPr>
          <a:lstStyle>
            <a:lvl1pPr marL="0" indent="0" algn="l">
              <a:buNone/>
              <a:defRPr sz="1400" b="0">
                <a:solidFill>
                  <a:schemeClr val="tx1">
                    <a:lumMod val="75000"/>
                    <a:lumOff val="25000"/>
                  </a:schemeClr>
                </a:solidFill>
                <a:latin typeface="+mn-lt"/>
              </a:defRPr>
            </a:lvl1pPr>
          </a:lstStyle>
          <a:p>
            <a:pPr lvl="0"/>
            <a:r>
              <a:rPr lang="en-US" noProof="0"/>
              <a:t>Edit Master text styles</a:t>
            </a:r>
          </a:p>
        </p:txBody>
      </p:sp>
      <p:sp>
        <p:nvSpPr>
          <p:cNvPr id="3" name="Title 2">
            <a:extLst>
              <a:ext uri="{FF2B5EF4-FFF2-40B4-BE49-F238E27FC236}">
                <a16:creationId xmlns:a16="http://schemas.microsoft.com/office/drawing/2014/main" id="{E0FB9F81-CC7F-5244-95A6-279BE4B51AB1}"/>
              </a:ext>
            </a:extLst>
          </p:cNvPr>
          <p:cNvSpPr>
            <a:spLocks noGrp="1"/>
          </p:cNvSpPr>
          <p:nvPr>
            <p:ph type="title"/>
          </p:nvPr>
        </p:nvSpPr>
        <p:spPr>
          <a:xfrm>
            <a:off x="446314" y="500215"/>
            <a:ext cx="11174186" cy="590931"/>
          </a:xfrm>
        </p:spPr>
        <p:txBody>
          <a:bodyPr/>
          <a:lstStyle/>
          <a:p>
            <a:r>
              <a:rPr lang="en-US" noProof="0"/>
              <a:t>Click to edit Master title style</a:t>
            </a:r>
          </a:p>
        </p:txBody>
      </p:sp>
    </p:spTree>
    <p:extLst>
      <p:ext uri="{BB962C8B-B14F-4D97-AF65-F5344CB8AC3E}">
        <p14:creationId xmlns:p14="http://schemas.microsoft.com/office/powerpoint/2010/main" val="1440253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hoto +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EB162-E699-464C-B2EE-136D517A9B8B}"/>
              </a:ext>
            </a:extLst>
          </p:cNvPr>
          <p:cNvSpPr>
            <a:spLocks noGrp="1"/>
          </p:cNvSpPr>
          <p:nvPr>
            <p:ph type="title"/>
          </p:nvPr>
        </p:nvSpPr>
        <p:spPr>
          <a:xfrm>
            <a:off x="446314" y="500215"/>
            <a:ext cx="11174186" cy="590931"/>
          </a:xfrm>
        </p:spPr>
        <p:txBody>
          <a:bodyPr vert="horz" wrap="square" lIns="91440" tIns="45720" rIns="91440" bIns="45720" rtlCol="0" anchor="ctr">
            <a:spAutoFit/>
          </a:bodyPr>
          <a:lstStyle>
            <a:lvl1pPr>
              <a:defRPr lang="en-GB" sz="3600" spc="-60" dirty="0"/>
            </a:lvl1pPr>
          </a:lstStyle>
          <a:p>
            <a:pPr lvl="0"/>
            <a:r>
              <a:rPr lang="en-US" noProof="0"/>
              <a:t>Click to edit Master title style</a:t>
            </a:r>
          </a:p>
        </p:txBody>
      </p:sp>
      <p:sp>
        <p:nvSpPr>
          <p:cNvPr id="5" name="Picture Placeholder 4">
            <a:extLst>
              <a:ext uri="{FF2B5EF4-FFF2-40B4-BE49-F238E27FC236}">
                <a16:creationId xmlns:a16="http://schemas.microsoft.com/office/drawing/2014/main" id="{92C6531E-FB8E-4000-B873-B745C681E2F5}"/>
              </a:ext>
            </a:extLst>
          </p:cNvPr>
          <p:cNvSpPr>
            <a:spLocks noGrp="1"/>
          </p:cNvSpPr>
          <p:nvPr>
            <p:ph type="pic" sz="quarter" idx="13" hasCustomPrompt="1"/>
          </p:nvPr>
        </p:nvSpPr>
        <p:spPr>
          <a:xfrm>
            <a:off x="0" y="1248876"/>
            <a:ext cx="12192000" cy="2119313"/>
          </a:xfrm>
          <a:solidFill>
            <a:schemeClr val="bg1">
              <a:lumMod val="95000"/>
            </a:schemeClr>
          </a:solidFill>
        </p:spPr>
        <p:txBody>
          <a:bodyPr vert="horz" wrap="square" lIns="91440" tIns="45720" rIns="91440" bIns="45720" rtlCol="0" anchor="ctr" anchorCtr="1">
            <a:noAutofit/>
          </a:bodyPr>
          <a:lstStyle>
            <a:lvl1pPr marL="0" indent="0">
              <a:buNone/>
              <a:defRPr lang="en-GB" sz="1800"/>
            </a:lvl1pPr>
          </a:lstStyle>
          <a:p>
            <a:pPr marL="228600" lvl="0" indent="-228600" algn="ctr"/>
            <a:r>
              <a:rPr lang="en-US" noProof="0" dirty="0"/>
              <a:t>Insert Image</a:t>
            </a:r>
          </a:p>
        </p:txBody>
      </p:sp>
      <p:sp>
        <p:nvSpPr>
          <p:cNvPr id="9" name="Text Placeholder 8">
            <a:extLst>
              <a:ext uri="{FF2B5EF4-FFF2-40B4-BE49-F238E27FC236}">
                <a16:creationId xmlns:a16="http://schemas.microsoft.com/office/drawing/2014/main" id="{FF7966C8-8738-4743-AE43-80F0C197B6C7}"/>
              </a:ext>
            </a:extLst>
          </p:cNvPr>
          <p:cNvSpPr>
            <a:spLocks noGrp="1"/>
          </p:cNvSpPr>
          <p:nvPr>
            <p:ph type="body" sz="quarter" idx="14" hasCustomPrompt="1"/>
          </p:nvPr>
        </p:nvSpPr>
        <p:spPr>
          <a:xfrm>
            <a:off x="735240" y="3802065"/>
            <a:ext cx="9784080" cy="334508"/>
          </a:xfrm>
        </p:spPr>
        <p:txBody>
          <a:bodyPr>
            <a:noAutofit/>
          </a:bodyPr>
          <a:lstStyle>
            <a:lvl1pPr marL="0" indent="0" algn="l">
              <a:buNone/>
              <a:defRPr sz="1600" b="1">
                <a:solidFill>
                  <a:schemeClr val="accent3"/>
                </a:solidFill>
                <a:latin typeface="+mn-lt"/>
              </a:defRPr>
            </a:lvl1pPr>
          </a:lstStyle>
          <a:p>
            <a:pPr lvl="0"/>
            <a:r>
              <a:rPr lang="en-US" noProof="0"/>
              <a:t>Edit Master text styles</a:t>
            </a:r>
          </a:p>
        </p:txBody>
      </p:sp>
      <p:sp>
        <p:nvSpPr>
          <p:cNvPr id="12" name="Text Placeholder 8">
            <a:extLst>
              <a:ext uri="{FF2B5EF4-FFF2-40B4-BE49-F238E27FC236}">
                <a16:creationId xmlns:a16="http://schemas.microsoft.com/office/drawing/2014/main" id="{B1885C44-356C-410C-B697-9BA0E2858222}"/>
              </a:ext>
            </a:extLst>
          </p:cNvPr>
          <p:cNvSpPr>
            <a:spLocks noGrp="1"/>
          </p:cNvSpPr>
          <p:nvPr>
            <p:ph type="body" sz="quarter" idx="17" hasCustomPrompt="1"/>
          </p:nvPr>
        </p:nvSpPr>
        <p:spPr>
          <a:xfrm>
            <a:off x="735240" y="4294303"/>
            <a:ext cx="9784080" cy="1737360"/>
          </a:xfrm>
        </p:spPr>
        <p:txBody>
          <a:bodyPr>
            <a:noAutofit/>
          </a:bodyPr>
          <a:lstStyle>
            <a:lvl1pPr marL="0" indent="0" algn="l">
              <a:buNone/>
              <a:defRPr sz="1400" b="0">
                <a:solidFill>
                  <a:schemeClr val="tx1">
                    <a:lumMod val="75000"/>
                    <a:lumOff val="25000"/>
                  </a:schemeClr>
                </a:solidFill>
                <a:latin typeface="+mn-lt"/>
              </a:defRPr>
            </a:lvl1pPr>
          </a:lstStyle>
          <a:p>
            <a:pPr lvl="0"/>
            <a:r>
              <a:rPr lang="en-US" noProof="0"/>
              <a:t>Edit Master text styles</a:t>
            </a:r>
          </a:p>
        </p:txBody>
      </p:sp>
      <p:sp>
        <p:nvSpPr>
          <p:cNvPr id="15" name="Rectangle 14">
            <a:extLst>
              <a:ext uri="{FF2B5EF4-FFF2-40B4-BE49-F238E27FC236}">
                <a16:creationId xmlns:a16="http://schemas.microsoft.com/office/drawing/2014/main" id="{05951AB2-D568-4A7E-9408-FADC8BED4119}"/>
              </a:ext>
            </a:extLst>
          </p:cNvPr>
          <p:cNvSpPr/>
          <p:nvPr userDrawn="1"/>
        </p:nvSpPr>
        <p:spPr>
          <a:xfrm>
            <a:off x="446314" y="-1"/>
            <a:ext cx="1188720" cy="12801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Tree>
    <p:extLst>
      <p:ext uri="{BB962C8B-B14F-4D97-AF65-F5344CB8AC3E}">
        <p14:creationId xmlns:p14="http://schemas.microsoft.com/office/powerpoint/2010/main" val="14241479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Photo + Three Sections">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FA6C5C5-5069-4AE6-8A3D-3F2C6B9506E4}"/>
              </a:ext>
            </a:extLst>
          </p:cNvPr>
          <p:cNvSpPr/>
          <p:nvPr userDrawn="1"/>
        </p:nvSpPr>
        <p:spPr>
          <a:xfrm>
            <a:off x="446314" y="-1"/>
            <a:ext cx="1188720" cy="12801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
        <p:nvSpPr>
          <p:cNvPr id="5" name="Picture Placeholder 4">
            <a:extLst>
              <a:ext uri="{FF2B5EF4-FFF2-40B4-BE49-F238E27FC236}">
                <a16:creationId xmlns:a16="http://schemas.microsoft.com/office/drawing/2014/main" id="{92C6531E-FB8E-4000-B873-B745C681E2F5}"/>
              </a:ext>
            </a:extLst>
          </p:cNvPr>
          <p:cNvSpPr>
            <a:spLocks noGrp="1"/>
          </p:cNvSpPr>
          <p:nvPr>
            <p:ph type="pic" sz="quarter" idx="13" hasCustomPrompt="1"/>
          </p:nvPr>
        </p:nvSpPr>
        <p:spPr>
          <a:xfrm>
            <a:off x="0" y="1248876"/>
            <a:ext cx="12192000" cy="2119313"/>
          </a:xfrm>
          <a:solidFill>
            <a:schemeClr val="bg1">
              <a:lumMod val="95000"/>
            </a:schemeClr>
          </a:solidFill>
        </p:spPr>
        <p:txBody>
          <a:bodyPr vert="horz" wrap="square" lIns="91440" tIns="45720" rIns="91440" bIns="45720" rtlCol="0" anchor="ctr" anchorCtr="1">
            <a:noAutofit/>
          </a:bodyPr>
          <a:lstStyle>
            <a:lvl1pPr marL="0" indent="0">
              <a:buNone/>
              <a:defRPr lang="en-GB" sz="1800"/>
            </a:lvl1pPr>
          </a:lstStyle>
          <a:p>
            <a:pPr marL="228600" lvl="0" indent="-228600" algn="ctr"/>
            <a:r>
              <a:rPr lang="en-US" noProof="0" dirty="0"/>
              <a:t>Insert Image</a:t>
            </a:r>
          </a:p>
        </p:txBody>
      </p:sp>
      <p:sp>
        <p:nvSpPr>
          <p:cNvPr id="9" name="Text Placeholder 8">
            <a:extLst>
              <a:ext uri="{FF2B5EF4-FFF2-40B4-BE49-F238E27FC236}">
                <a16:creationId xmlns:a16="http://schemas.microsoft.com/office/drawing/2014/main" id="{FF7966C8-8738-4743-AE43-80F0C197B6C7}"/>
              </a:ext>
            </a:extLst>
          </p:cNvPr>
          <p:cNvSpPr>
            <a:spLocks noGrp="1"/>
          </p:cNvSpPr>
          <p:nvPr>
            <p:ph type="body" sz="quarter" idx="14" hasCustomPrompt="1"/>
          </p:nvPr>
        </p:nvSpPr>
        <p:spPr>
          <a:xfrm>
            <a:off x="735240" y="3802065"/>
            <a:ext cx="2820761" cy="334508"/>
          </a:xfrm>
        </p:spPr>
        <p:txBody>
          <a:bodyPr>
            <a:noAutofit/>
          </a:bodyPr>
          <a:lstStyle>
            <a:lvl1pPr marL="0" indent="0" algn="ctr">
              <a:buNone/>
              <a:defRPr sz="1600" b="1">
                <a:solidFill>
                  <a:schemeClr val="accent6"/>
                </a:solidFill>
                <a:latin typeface="+mn-lt"/>
              </a:defRPr>
            </a:lvl1pPr>
          </a:lstStyle>
          <a:p>
            <a:pPr lvl="0"/>
            <a:r>
              <a:rPr lang="en-US" noProof="0"/>
              <a:t>Edit Master text styles</a:t>
            </a:r>
          </a:p>
        </p:txBody>
      </p:sp>
      <p:sp>
        <p:nvSpPr>
          <p:cNvPr id="10" name="Text Placeholder 8">
            <a:extLst>
              <a:ext uri="{FF2B5EF4-FFF2-40B4-BE49-F238E27FC236}">
                <a16:creationId xmlns:a16="http://schemas.microsoft.com/office/drawing/2014/main" id="{3F93C618-7612-42AB-B890-45E85BD492F4}"/>
              </a:ext>
            </a:extLst>
          </p:cNvPr>
          <p:cNvSpPr>
            <a:spLocks noGrp="1"/>
          </p:cNvSpPr>
          <p:nvPr>
            <p:ph type="body" sz="quarter" idx="15" hasCustomPrompt="1"/>
          </p:nvPr>
        </p:nvSpPr>
        <p:spPr>
          <a:xfrm>
            <a:off x="4623026" y="3802065"/>
            <a:ext cx="2820761" cy="334508"/>
          </a:xfrm>
        </p:spPr>
        <p:txBody>
          <a:bodyPr>
            <a:noAutofit/>
          </a:bodyPr>
          <a:lstStyle>
            <a:lvl1pPr marL="0" indent="0" algn="ctr">
              <a:buNone/>
              <a:defRPr sz="1600" b="1">
                <a:solidFill>
                  <a:schemeClr val="accent3"/>
                </a:solidFill>
                <a:latin typeface="+mn-lt"/>
              </a:defRPr>
            </a:lvl1pPr>
          </a:lstStyle>
          <a:p>
            <a:pPr lvl="0"/>
            <a:r>
              <a:rPr lang="en-US" noProof="0"/>
              <a:t>Edit Master text styles</a:t>
            </a:r>
          </a:p>
        </p:txBody>
      </p:sp>
      <p:sp>
        <p:nvSpPr>
          <p:cNvPr id="11" name="Text Placeholder 8">
            <a:extLst>
              <a:ext uri="{FF2B5EF4-FFF2-40B4-BE49-F238E27FC236}">
                <a16:creationId xmlns:a16="http://schemas.microsoft.com/office/drawing/2014/main" id="{08664829-F6FB-4E31-BF5C-C895ADF2BA7F}"/>
              </a:ext>
            </a:extLst>
          </p:cNvPr>
          <p:cNvSpPr>
            <a:spLocks noGrp="1"/>
          </p:cNvSpPr>
          <p:nvPr>
            <p:ph type="body" sz="quarter" idx="16" hasCustomPrompt="1"/>
          </p:nvPr>
        </p:nvSpPr>
        <p:spPr>
          <a:xfrm>
            <a:off x="8635999" y="3802065"/>
            <a:ext cx="2820761" cy="334508"/>
          </a:xfrm>
        </p:spPr>
        <p:txBody>
          <a:bodyPr>
            <a:noAutofit/>
          </a:bodyPr>
          <a:lstStyle>
            <a:lvl1pPr marL="0" indent="0" algn="ctr">
              <a:buNone/>
              <a:defRPr sz="1600" b="1">
                <a:solidFill>
                  <a:schemeClr val="accent5">
                    <a:lumMod val="75000"/>
                  </a:schemeClr>
                </a:solidFill>
                <a:latin typeface="+mn-lt"/>
              </a:defRPr>
            </a:lvl1pPr>
          </a:lstStyle>
          <a:p>
            <a:pPr lvl="0"/>
            <a:r>
              <a:rPr lang="en-US" noProof="0"/>
              <a:t>Edit Master text styles</a:t>
            </a:r>
          </a:p>
        </p:txBody>
      </p:sp>
      <p:sp>
        <p:nvSpPr>
          <p:cNvPr id="12" name="Text Placeholder 8">
            <a:extLst>
              <a:ext uri="{FF2B5EF4-FFF2-40B4-BE49-F238E27FC236}">
                <a16:creationId xmlns:a16="http://schemas.microsoft.com/office/drawing/2014/main" id="{B1885C44-356C-410C-B697-9BA0E2858222}"/>
              </a:ext>
            </a:extLst>
          </p:cNvPr>
          <p:cNvSpPr>
            <a:spLocks noGrp="1"/>
          </p:cNvSpPr>
          <p:nvPr>
            <p:ph type="body" sz="quarter" idx="17" hasCustomPrompt="1"/>
          </p:nvPr>
        </p:nvSpPr>
        <p:spPr>
          <a:xfrm>
            <a:off x="735240" y="4294303"/>
            <a:ext cx="2820761" cy="1496898"/>
          </a:xfrm>
        </p:spPr>
        <p:txBody>
          <a:bodyPr>
            <a:noAutofit/>
          </a:bodyPr>
          <a:lstStyle>
            <a:lvl1pPr marL="0" indent="0" algn="l">
              <a:spcAft>
                <a:spcPts val="600"/>
              </a:spcAft>
              <a:buNone/>
              <a:defRPr sz="1400" b="0">
                <a:solidFill>
                  <a:schemeClr val="tx1">
                    <a:lumMod val="75000"/>
                    <a:lumOff val="25000"/>
                  </a:schemeClr>
                </a:solidFill>
                <a:latin typeface="+mn-lt"/>
              </a:defRPr>
            </a:lvl1pPr>
          </a:lstStyle>
          <a:p>
            <a:pPr lvl="0"/>
            <a:r>
              <a:rPr lang="en-US" noProof="0"/>
              <a:t>Edit Master text styles</a:t>
            </a:r>
          </a:p>
        </p:txBody>
      </p:sp>
      <p:sp>
        <p:nvSpPr>
          <p:cNvPr id="13" name="Text Placeholder 8">
            <a:extLst>
              <a:ext uri="{FF2B5EF4-FFF2-40B4-BE49-F238E27FC236}">
                <a16:creationId xmlns:a16="http://schemas.microsoft.com/office/drawing/2014/main" id="{464BC696-49A6-4328-BB42-5566BAC00F80}"/>
              </a:ext>
            </a:extLst>
          </p:cNvPr>
          <p:cNvSpPr>
            <a:spLocks noGrp="1"/>
          </p:cNvSpPr>
          <p:nvPr>
            <p:ph type="body" sz="quarter" idx="18" hasCustomPrompt="1"/>
          </p:nvPr>
        </p:nvSpPr>
        <p:spPr>
          <a:xfrm>
            <a:off x="4623026" y="4294303"/>
            <a:ext cx="2820761" cy="1496898"/>
          </a:xfrm>
        </p:spPr>
        <p:txBody>
          <a:bodyPr>
            <a:noAutofit/>
          </a:bodyPr>
          <a:lstStyle>
            <a:lvl1pPr marL="0" indent="0" algn="l">
              <a:spcAft>
                <a:spcPts val="600"/>
              </a:spcAft>
              <a:buNone/>
              <a:defRPr sz="1400" b="0">
                <a:solidFill>
                  <a:schemeClr val="tx1">
                    <a:lumMod val="75000"/>
                    <a:lumOff val="25000"/>
                  </a:schemeClr>
                </a:solidFill>
                <a:latin typeface="+mn-lt"/>
              </a:defRPr>
            </a:lvl1pPr>
          </a:lstStyle>
          <a:p>
            <a:pPr lvl="0"/>
            <a:r>
              <a:rPr lang="en-US" noProof="0"/>
              <a:t>Edit Master text styles</a:t>
            </a:r>
          </a:p>
        </p:txBody>
      </p:sp>
      <p:sp>
        <p:nvSpPr>
          <p:cNvPr id="14" name="Text Placeholder 8">
            <a:extLst>
              <a:ext uri="{FF2B5EF4-FFF2-40B4-BE49-F238E27FC236}">
                <a16:creationId xmlns:a16="http://schemas.microsoft.com/office/drawing/2014/main" id="{7E9E558E-F7EF-4347-AD3C-FDB2A9BCF618}"/>
              </a:ext>
            </a:extLst>
          </p:cNvPr>
          <p:cNvSpPr>
            <a:spLocks noGrp="1"/>
          </p:cNvSpPr>
          <p:nvPr>
            <p:ph type="body" sz="quarter" idx="19" hasCustomPrompt="1"/>
          </p:nvPr>
        </p:nvSpPr>
        <p:spPr>
          <a:xfrm>
            <a:off x="8635999" y="4294303"/>
            <a:ext cx="2820761" cy="1496898"/>
          </a:xfrm>
        </p:spPr>
        <p:txBody>
          <a:bodyPr>
            <a:noAutofit/>
          </a:bodyPr>
          <a:lstStyle>
            <a:lvl1pPr marL="0" indent="0" algn="l">
              <a:spcAft>
                <a:spcPts val="600"/>
              </a:spcAft>
              <a:buNone/>
              <a:defRPr sz="1400" b="0">
                <a:solidFill>
                  <a:schemeClr val="tx1">
                    <a:lumMod val="75000"/>
                    <a:lumOff val="25000"/>
                  </a:schemeClr>
                </a:solidFill>
                <a:latin typeface="+mn-lt"/>
              </a:defRPr>
            </a:lvl1pPr>
          </a:lstStyle>
          <a:p>
            <a:pPr lvl="0"/>
            <a:r>
              <a:rPr lang="en-US" noProof="0"/>
              <a:t>Edit Master text styles</a:t>
            </a:r>
          </a:p>
        </p:txBody>
      </p:sp>
      <p:sp>
        <p:nvSpPr>
          <p:cNvPr id="3" name="Title 2">
            <a:extLst>
              <a:ext uri="{FF2B5EF4-FFF2-40B4-BE49-F238E27FC236}">
                <a16:creationId xmlns:a16="http://schemas.microsoft.com/office/drawing/2014/main" id="{B9AD2AC4-32E8-BC46-848C-BEA37118CB63}"/>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25544819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Half Page Photo + Text">
    <p:spTree>
      <p:nvGrpSpPr>
        <p:cNvPr id="1" name=""/>
        <p:cNvGrpSpPr/>
        <p:nvPr/>
      </p:nvGrpSpPr>
      <p:grpSpPr>
        <a:xfrm>
          <a:off x="0" y="0"/>
          <a:ext cx="0" cy="0"/>
          <a:chOff x="0" y="0"/>
          <a:chExt cx="0" cy="0"/>
        </a:xfrm>
      </p:grpSpPr>
      <p:sp>
        <p:nvSpPr>
          <p:cNvPr id="11" name="Picture Placeholder 4">
            <a:extLst>
              <a:ext uri="{FF2B5EF4-FFF2-40B4-BE49-F238E27FC236}">
                <a16:creationId xmlns:a16="http://schemas.microsoft.com/office/drawing/2014/main" id="{679784BB-7CDD-484B-8F47-9CF1D79993F5}"/>
              </a:ext>
            </a:extLst>
          </p:cNvPr>
          <p:cNvSpPr>
            <a:spLocks noGrp="1"/>
          </p:cNvSpPr>
          <p:nvPr>
            <p:ph type="pic" sz="quarter" idx="13" hasCustomPrompt="1"/>
          </p:nvPr>
        </p:nvSpPr>
        <p:spPr>
          <a:xfrm>
            <a:off x="6299200" y="0"/>
            <a:ext cx="5892800" cy="6858000"/>
          </a:xfrm>
          <a:solidFill>
            <a:schemeClr val="bg1">
              <a:lumMod val="95000"/>
            </a:schemeClr>
          </a:solidFill>
        </p:spPr>
        <p:txBody>
          <a:bodyPr vert="horz" wrap="square" lIns="91440" tIns="45720" rIns="91440" bIns="45720" rtlCol="0" anchor="ctr" anchorCtr="1">
            <a:noAutofit/>
          </a:bodyPr>
          <a:lstStyle>
            <a:lvl1pPr marL="0" indent="0">
              <a:buNone/>
              <a:defRPr lang="en-GB" sz="1800"/>
            </a:lvl1pPr>
          </a:lstStyle>
          <a:p>
            <a:pPr marL="228600" lvl="0" indent="-228600" algn="ctr"/>
            <a:r>
              <a:rPr lang="en-US" noProof="0" dirty="0"/>
              <a:t>Insert Image</a:t>
            </a:r>
          </a:p>
        </p:txBody>
      </p:sp>
      <p:sp>
        <p:nvSpPr>
          <p:cNvPr id="2" name="Title 1">
            <a:extLst>
              <a:ext uri="{FF2B5EF4-FFF2-40B4-BE49-F238E27FC236}">
                <a16:creationId xmlns:a16="http://schemas.microsoft.com/office/drawing/2014/main" id="{8EDEB162-E699-464C-B2EE-136D517A9B8B}"/>
              </a:ext>
            </a:extLst>
          </p:cNvPr>
          <p:cNvSpPr>
            <a:spLocks noGrp="1"/>
          </p:cNvSpPr>
          <p:nvPr>
            <p:ph type="title"/>
          </p:nvPr>
        </p:nvSpPr>
        <p:spPr>
          <a:xfrm>
            <a:off x="446314" y="493776"/>
            <a:ext cx="5170715" cy="1089529"/>
          </a:xfrm>
        </p:spPr>
        <p:txBody>
          <a:bodyPr vert="horz" wrap="square" lIns="91440" tIns="45720" rIns="91440" bIns="45720" rtlCol="0" anchor="ctr">
            <a:spAutoFit/>
          </a:bodyPr>
          <a:lstStyle>
            <a:lvl1pPr>
              <a:defRPr lang="en-GB" sz="3600" spc="-60" dirty="0"/>
            </a:lvl1pPr>
          </a:lstStyle>
          <a:p>
            <a:pPr lvl="0"/>
            <a:r>
              <a:rPr lang="en-US" noProof="0"/>
              <a:t>Click to edit Master title style</a:t>
            </a:r>
          </a:p>
        </p:txBody>
      </p:sp>
      <p:sp>
        <p:nvSpPr>
          <p:cNvPr id="9" name="Text Placeholder 8">
            <a:extLst>
              <a:ext uri="{FF2B5EF4-FFF2-40B4-BE49-F238E27FC236}">
                <a16:creationId xmlns:a16="http://schemas.microsoft.com/office/drawing/2014/main" id="{FF7966C8-8738-4743-AE43-80F0C197B6C7}"/>
              </a:ext>
            </a:extLst>
          </p:cNvPr>
          <p:cNvSpPr>
            <a:spLocks noGrp="1"/>
          </p:cNvSpPr>
          <p:nvPr>
            <p:ph type="body" sz="quarter" idx="14" hasCustomPrompt="1"/>
          </p:nvPr>
        </p:nvSpPr>
        <p:spPr>
          <a:xfrm>
            <a:off x="571499" y="2061165"/>
            <a:ext cx="5045529" cy="334508"/>
          </a:xfrm>
        </p:spPr>
        <p:txBody>
          <a:bodyPr>
            <a:noAutofit/>
          </a:bodyPr>
          <a:lstStyle>
            <a:lvl1pPr marL="0" indent="0" algn="l">
              <a:buNone/>
              <a:defRPr sz="1600" b="1">
                <a:solidFill>
                  <a:schemeClr val="accent3"/>
                </a:solidFill>
                <a:latin typeface="+mn-lt"/>
              </a:defRPr>
            </a:lvl1pPr>
          </a:lstStyle>
          <a:p>
            <a:pPr lvl="0"/>
            <a:r>
              <a:rPr lang="en-US" noProof="0"/>
              <a:t>Edit Master text styles</a:t>
            </a:r>
          </a:p>
        </p:txBody>
      </p:sp>
      <p:sp>
        <p:nvSpPr>
          <p:cNvPr id="12" name="Text Placeholder 8">
            <a:extLst>
              <a:ext uri="{FF2B5EF4-FFF2-40B4-BE49-F238E27FC236}">
                <a16:creationId xmlns:a16="http://schemas.microsoft.com/office/drawing/2014/main" id="{B1885C44-356C-410C-B697-9BA0E2858222}"/>
              </a:ext>
            </a:extLst>
          </p:cNvPr>
          <p:cNvSpPr>
            <a:spLocks noGrp="1"/>
          </p:cNvSpPr>
          <p:nvPr>
            <p:ph type="body" sz="quarter" idx="17" hasCustomPrompt="1"/>
          </p:nvPr>
        </p:nvSpPr>
        <p:spPr>
          <a:xfrm>
            <a:off x="571499" y="2708227"/>
            <a:ext cx="5045529" cy="3561943"/>
          </a:xfrm>
        </p:spPr>
        <p:txBody>
          <a:bodyPr>
            <a:noAutofit/>
          </a:bodyPr>
          <a:lstStyle>
            <a:lvl1pPr marL="0" indent="0" algn="l">
              <a:buNone/>
              <a:defRPr sz="1400" b="0">
                <a:solidFill>
                  <a:schemeClr val="tx1">
                    <a:lumMod val="75000"/>
                    <a:lumOff val="25000"/>
                  </a:schemeClr>
                </a:solidFill>
                <a:latin typeface="+mn-lt"/>
              </a:defRPr>
            </a:lvl1pPr>
          </a:lstStyle>
          <a:p>
            <a:pPr lvl="0"/>
            <a:r>
              <a:rPr lang="en-US" noProof="0"/>
              <a:t>Edit Master text styles</a:t>
            </a:r>
          </a:p>
        </p:txBody>
      </p:sp>
      <p:sp>
        <p:nvSpPr>
          <p:cNvPr id="7" name="Rectangle 6">
            <a:extLst>
              <a:ext uri="{FF2B5EF4-FFF2-40B4-BE49-F238E27FC236}">
                <a16:creationId xmlns:a16="http://schemas.microsoft.com/office/drawing/2014/main" id="{0FA6C5C5-5069-4AE6-8A3D-3F2C6B9506E4}"/>
              </a:ext>
            </a:extLst>
          </p:cNvPr>
          <p:cNvSpPr/>
          <p:nvPr userDrawn="1"/>
        </p:nvSpPr>
        <p:spPr>
          <a:xfrm>
            <a:off x="446314" y="-1"/>
            <a:ext cx="1188720" cy="12801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
        <p:nvSpPr>
          <p:cNvPr id="8" name="Rectangle 7">
            <a:extLst>
              <a:ext uri="{FF2B5EF4-FFF2-40B4-BE49-F238E27FC236}">
                <a16:creationId xmlns:a16="http://schemas.microsoft.com/office/drawing/2014/main" id="{1E6A75B6-7B4E-496F-A846-0FFBB6E1D164}"/>
              </a:ext>
            </a:extLst>
          </p:cNvPr>
          <p:cNvSpPr/>
          <p:nvPr userDrawn="1"/>
        </p:nvSpPr>
        <p:spPr>
          <a:xfrm>
            <a:off x="11360016" y="6369050"/>
            <a:ext cx="335909" cy="488950"/>
          </a:xfrm>
          <a:prstGeom prst="rect">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
        <p:nvSpPr>
          <p:cNvPr id="10" name="Slide Number Placeholder 5">
            <a:extLst>
              <a:ext uri="{FF2B5EF4-FFF2-40B4-BE49-F238E27FC236}">
                <a16:creationId xmlns:a16="http://schemas.microsoft.com/office/drawing/2014/main" id="{7648ACB4-9C22-4636-800F-578055A5BC10}"/>
              </a:ext>
            </a:extLst>
          </p:cNvPr>
          <p:cNvSpPr txBox="1">
            <a:spLocks/>
          </p:cNvSpPr>
          <p:nvPr userDrawn="1"/>
        </p:nvSpPr>
        <p:spPr>
          <a:xfrm>
            <a:off x="11360016" y="6369050"/>
            <a:ext cx="335909" cy="365125"/>
          </a:xfrm>
          <a:prstGeom prst="rect">
            <a:avLst/>
          </a:prstGeom>
          <a:solidFill>
            <a:schemeClr val="accent2"/>
          </a:solidFill>
        </p:spPr>
        <p:txBody>
          <a:bodyPr vert="horz" lIns="0" tIns="45720" rIns="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000" b="0" kern="1200">
                <a:solidFill>
                  <a:srgbClr val="01C6FD"/>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fld id="{78048C4E-7BD1-46A5-B2F2-6AD408DAAD47}" type="slidenum">
              <a:rPr lang="en-US" b="1" noProof="0" smtClean="0">
                <a:solidFill>
                  <a:schemeClr val="bg1"/>
                </a:solidFill>
              </a:rPr>
              <a:pPr/>
              <a:t>‹#›</a:t>
            </a:fld>
            <a:endParaRPr lang="en-US" b="1" noProof="0" dirty="0">
              <a:solidFill>
                <a:schemeClr val="bg1"/>
              </a:solidFill>
            </a:endParaRPr>
          </a:p>
        </p:txBody>
      </p:sp>
    </p:spTree>
    <p:extLst>
      <p:ext uri="{BB962C8B-B14F-4D97-AF65-F5344CB8AC3E}">
        <p14:creationId xmlns:p14="http://schemas.microsoft.com/office/powerpoint/2010/main" val="2043872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Flowchart: Document 3">
            <a:extLst>
              <a:ext uri="{FF2B5EF4-FFF2-40B4-BE49-F238E27FC236}">
                <a16:creationId xmlns:a16="http://schemas.microsoft.com/office/drawing/2014/main" id="{D5C833BC-89A8-4D28-9D63-F45F14D694BF}"/>
              </a:ext>
            </a:extLst>
          </p:cNvPr>
          <p:cNvSpPr/>
          <p:nvPr userDrawn="1"/>
        </p:nvSpPr>
        <p:spPr>
          <a:xfrm flipH="1">
            <a:off x="123987" y="124955"/>
            <a:ext cx="11953415" cy="4408002"/>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17 w 21617"/>
              <a:gd name="connsiteY0" fmla="*/ 0 h 23765"/>
              <a:gd name="connsiteX1" fmla="*/ 21617 w 21617"/>
              <a:gd name="connsiteY1" fmla="*/ 0 h 23765"/>
              <a:gd name="connsiteX2" fmla="*/ 21617 w 21617"/>
              <a:gd name="connsiteY2" fmla="*/ 17322 h 23765"/>
              <a:gd name="connsiteX3" fmla="*/ 0 w 21617"/>
              <a:gd name="connsiteY3" fmla="*/ 22875 h 23765"/>
              <a:gd name="connsiteX4" fmla="*/ 17 w 21617"/>
              <a:gd name="connsiteY4" fmla="*/ 0 h 23765"/>
              <a:gd name="connsiteX0" fmla="*/ 17 w 21617"/>
              <a:gd name="connsiteY0" fmla="*/ 0 h 24368"/>
              <a:gd name="connsiteX1" fmla="*/ 21617 w 21617"/>
              <a:gd name="connsiteY1" fmla="*/ 0 h 24368"/>
              <a:gd name="connsiteX2" fmla="*/ 21617 w 21617"/>
              <a:gd name="connsiteY2" fmla="*/ 17322 h 24368"/>
              <a:gd name="connsiteX3" fmla="*/ 0 w 21617"/>
              <a:gd name="connsiteY3" fmla="*/ 22875 h 24368"/>
              <a:gd name="connsiteX4" fmla="*/ 17 w 21617"/>
              <a:gd name="connsiteY4" fmla="*/ 0 h 24368"/>
              <a:gd name="connsiteX0" fmla="*/ 17 w 21617"/>
              <a:gd name="connsiteY0" fmla="*/ 0 h 24514"/>
              <a:gd name="connsiteX1" fmla="*/ 21617 w 21617"/>
              <a:gd name="connsiteY1" fmla="*/ 0 h 24514"/>
              <a:gd name="connsiteX2" fmla="*/ 21617 w 21617"/>
              <a:gd name="connsiteY2" fmla="*/ 17322 h 24514"/>
              <a:gd name="connsiteX3" fmla="*/ 0 w 21617"/>
              <a:gd name="connsiteY3" fmla="*/ 22875 h 24514"/>
              <a:gd name="connsiteX4" fmla="*/ 17 w 21617"/>
              <a:gd name="connsiteY4" fmla="*/ 0 h 24514"/>
              <a:gd name="connsiteX0" fmla="*/ 17 w 21617"/>
              <a:gd name="connsiteY0" fmla="*/ 0 h 24569"/>
              <a:gd name="connsiteX1" fmla="*/ 21617 w 21617"/>
              <a:gd name="connsiteY1" fmla="*/ 0 h 24569"/>
              <a:gd name="connsiteX2" fmla="*/ 21617 w 21617"/>
              <a:gd name="connsiteY2" fmla="*/ 17322 h 24569"/>
              <a:gd name="connsiteX3" fmla="*/ 0 w 21617"/>
              <a:gd name="connsiteY3" fmla="*/ 22875 h 24569"/>
              <a:gd name="connsiteX4" fmla="*/ 17 w 21617"/>
              <a:gd name="connsiteY4" fmla="*/ 0 h 24569"/>
              <a:gd name="connsiteX0" fmla="*/ 17 w 21617"/>
              <a:gd name="connsiteY0" fmla="*/ 0 h 24698"/>
              <a:gd name="connsiteX1" fmla="*/ 21617 w 21617"/>
              <a:gd name="connsiteY1" fmla="*/ 0 h 24698"/>
              <a:gd name="connsiteX2" fmla="*/ 21617 w 21617"/>
              <a:gd name="connsiteY2" fmla="*/ 17322 h 24698"/>
              <a:gd name="connsiteX3" fmla="*/ 0 w 21617"/>
              <a:gd name="connsiteY3" fmla="*/ 22875 h 24698"/>
              <a:gd name="connsiteX4" fmla="*/ 17 w 21617"/>
              <a:gd name="connsiteY4" fmla="*/ 0 h 24698"/>
              <a:gd name="connsiteX0" fmla="*/ 17 w 21617"/>
              <a:gd name="connsiteY0" fmla="*/ 0 h 24785"/>
              <a:gd name="connsiteX1" fmla="*/ 21617 w 21617"/>
              <a:gd name="connsiteY1" fmla="*/ 0 h 24785"/>
              <a:gd name="connsiteX2" fmla="*/ 21617 w 21617"/>
              <a:gd name="connsiteY2" fmla="*/ 17322 h 24785"/>
              <a:gd name="connsiteX3" fmla="*/ 0 w 21617"/>
              <a:gd name="connsiteY3" fmla="*/ 22875 h 24785"/>
              <a:gd name="connsiteX4" fmla="*/ 17 w 21617"/>
              <a:gd name="connsiteY4" fmla="*/ 0 h 247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17" h="24785">
                <a:moveTo>
                  <a:pt x="17" y="0"/>
                </a:moveTo>
                <a:lnTo>
                  <a:pt x="21617" y="0"/>
                </a:lnTo>
                <a:lnTo>
                  <a:pt x="21617" y="17322"/>
                </a:lnTo>
                <a:cubicBezTo>
                  <a:pt x="10919" y="19230"/>
                  <a:pt x="10221" y="28798"/>
                  <a:pt x="0" y="22875"/>
                </a:cubicBezTo>
                <a:cubicBezTo>
                  <a:pt x="6" y="15250"/>
                  <a:pt x="11" y="7625"/>
                  <a:pt x="1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sp>
        <p:nvSpPr>
          <p:cNvPr id="3" name="Subtitle 2">
            <a:extLst>
              <a:ext uri="{FF2B5EF4-FFF2-40B4-BE49-F238E27FC236}">
                <a16:creationId xmlns:a16="http://schemas.microsoft.com/office/drawing/2014/main" id="{FA174F0C-3444-43F9-9DFF-354C44272A65}"/>
              </a:ext>
            </a:extLst>
          </p:cNvPr>
          <p:cNvSpPr>
            <a:spLocks noGrp="1"/>
          </p:cNvSpPr>
          <p:nvPr>
            <p:ph type="subTitle" idx="1" hasCustomPrompt="1"/>
          </p:nvPr>
        </p:nvSpPr>
        <p:spPr>
          <a:xfrm>
            <a:off x="694871" y="5603181"/>
            <a:ext cx="9144000" cy="341632"/>
          </a:xfrm>
        </p:spPr>
        <p:txBody>
          <a:bodyPr vert="horz" lIns="91440" tIns="45720" rIns="91440" bIns="45720" rtlCol="0">
            <a:spAutoFit/>
          </a:bodyPr>
          <a:lstStyle>
            <a:lvl1pPr marL="0" indent="0">
              <a:buNone/>
              <a:defRPr lang="en-GB" sz="1800" dirty="0">
                <a:solidFill>
                  <a:schemeClr val="accent2">
                    <a:lumMod val="50000"/>
                  </a:schemeClr>
                </a:solidFill>
                <a:latin typeface="+mn-lt"/>
              </a:defRPr>
            </a:lvl1pPr>
          </a:lstStyle>
          <a:p>
            <a:pPr marL="228600" lvl="0" indent="-228600"/>
            <a:r>
              <a:rPr lang="en-US" noProof="0"/>
              <a:t>Subtitle</a:t>
            </a:r>
          </a:p>
        </p:txBody>
      </p:sp>
      <p:sp>
        <p:nvSpPr>
          <p:cNvPr id="2" name="Title 1">
            <a:extLst>
              <a:ext uri="{FF2B5EF4-FFF2-40B4-BE49-F238E27FC236}">
                <a16:creationId xmlns:a16="http://schemas.microsoft.com/office/drawing/2014/main" id="{0E11612A-63A3-4175-9F77-FA03CCD38D4B}"/>
              </a:ext>
            </a:extLst>
          </p:cNvPr>
          <p:cNvSpPr>
            <a:spLocks noGrp="1"/>
          </p:cNvSpPr>
          <p:nvPr>
            <p:ph type="ctrTitle" hasCustomPrompt="1"/>
          </p:nvPr>
        </p:nvSpPr>
        <p:spPr>
          <a:xfrm>
            <a:off x="694871" y="4901450"/>
            <a:ext cx="10607040" cy="701731"/>
          </a:xfrm>
        </p:spPr>
        <p:txBody>
          <a:bodyPr vert="horz" lIns="91440" tIns="45720" rIns="91440" bIns="45720" rtlCol="0" anchor="b">
            <a:spAutoFit/>
          </a:bodyPr>
          <a:lstStyle>
            <a:lvl1pPr>
              <a:defRPr lang="en-GB" sz="4400" b="1" dirty="0">
                <a:solidFill>
                  <a:schemeClr val="tx1">
                    <a:lumMod val="75000"/>
                    <a:lumOff val="25000"/>
                  </a:schemeClr>
                </a:solidFill>
                <a:latin typeface="+mj-lt"/>
              </a:defRPr>
            </a:lvl1pPr>
          </a:lstStyle>
          <a:p>
            <a:pPr marL="0" lvl="0"/>
            <a:r>
              <a:rPr lang="en-US" noProof="0"/>
              <a:t>Title</a:t>
            </a:r>
          </a:p>
        </p:txBody>
      </p:sp>
      <p:sp>
        <p:nvSpPr>
          <p:cNvPr id="11" name="Rectangle 10">
            <a:extLst>
              <a:ext uri="{FF2B5EF4-FFF2-40B4-BE49-F238E27FC236}">
                <a16:creationId xmlns:a16="http://schemas.microsoft.com/office/drawing/2014/main" id="{45C25376-E6F9-4E5A-A81D-E7FA342FB230}"/>
              </a:ext>
            </a:extLst>
          </p:cNvPr>
          <p:cNvSpPr/>
          <p:nvPr userDrawn="1"/>
        </p:nvSpPr>
        <p:spPr>
          <a:xfrm>
            <a:off x="435429" y="4726452"/>
            <a:ext cx="72571" cy="13716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5822404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4" name="Flowchart: Document 3">
            <a:extLst>
              <a:ext uri="{FF2B5EF4-FFF2-40B4-BE49-F238E27FC236}">
                <a16:creationId xmlns:a16="http://schemas.microsoft.com/office/drawing/2014/main" id="{7F75D8AF-79DE-4E2B-A15F-8EC66948BC31}"/>
              </a:ext>
            </a:extLst>
          </p:cNvPr>
          <p:cNvSpPr/>
          <p:nvPr userDrawn="1"/>
        </p:nvSpPr>
        <p:spPr>
          <a:xfrm flipH="1" flipV="1">
            <a:off x="114590" y="4581492"/>
            <a:ext cx="11962815" cy="2152681"/>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17 w 21617"/>
              <a:gd name="connsiteY0" fmla="*/ 0 h 23765"/>
              <a:gd name="connsiteX1" fmla="*/ 21617 w 21617"/>
              <a:gd name="connsiteY1" fmla="*/ 0 h 23765"/>
              <a:gd name="connsiteX2" fmla="*/ 21617 w 21617"/>
              <a:gd name="connsiteY2" fmla="*/ 17322 h 23765"/>
              <a:gd name="connsiteX3" fmla="*/ 0 w 21617"/>
              <a:gd name="connsiteY3" fmla="*/ 22875 h 23765"/>
              <a:gd name="connsiteX4" fmla="*/ 17 w 21617"/>
              <a:gd name="connsiteY4" fmla="*/ 0 h 23765"/>
              <a:gd name="connsiteX0" fmla="*/ 17 w 21617"/>
              <a:gd name="connsiteY0" fmla="*/ 0 h 24368"/>
              <a:gd name="connsiteX1" fmla="*/ 21617 w 21617"/>
              <a:gd name="connsiteY1" fmla="*/ 0 h 24368"/>
              <a:gd name="connsiteX2" fmla="*/ 21617 w 21617"/>
              <a:gd name="connsiteY2" fmla="*/ 17322 h 24368"/>
              <a:gd name="connsiteX3" fmla="*/ 0 w 21617"/>
              <a:gd name="connsiteY3" fmla="*/ 22875 h 24368"/>
              <a:gd name="connsiteX4" fmla="*/ 17 w 21617"/>
              <a:gd name="connsiteY4" fmla="*/ 0 h 24368"/>
              <a:gd name="connsiteX0" fmla="*/ 17 w 21617"/>
              <a:gd name="connsiteY0" fmla="*/ 0 h 24514"/>
              <a:gd name="connsiteX1" fmla="*/ 21617 w 21617"/>
              <a:gd name="connsiteY1" fmla="*/ 0 h 24514"/>
              <a:gd name="connsiteX2" fmla="*/ 21617 w 21617"/>
              <a:gd name="connsiteY2" fmla="*/ 17322 h 24514"/>
              <a:gd name="connsiteX3" fmla="*/ 0 w 21617"/>
              <a:gd name="connsiteY3" fmla="*/ 22875 h 24514"/>
              <a:gd name="connsiteX4" fmla="*/ 17 w 21617"/>
              <a:gd name="connsiteY4" fmla="*/ 0 h 24514"/>
              <a:gd name="connsiteX0" fmla="*/ 17 w 21617"/>
              <a:gd name="connsiteY0" fmla="*/ 0 h 24569"/>
              <a:gd name="connsiteX1" fmla="*/ 21617 w 21617"/>
              <a:gd name="connsiteY1" fmla="*/ 0 h 24569"/>
              <a:gd name="connsiteX2" fmla="*/ 21617 w 21617"/>
              <a:gd name="connsiteY2" fmla="*/ 17322 h 24569"/>
              <a:gd name="connsiteX3" fmla="*/ 0 w 21617"/>
              <a:gd name="connsiteY3" fmla="*/ 22875 h 24569"/>
              <a:gd name="connsiteX4" fmla="*/ 17 w 21617"/>
              <a:gd name="connsiteY4" fmla="*/ 0 h 24569"/>
              <a:gd name="connsiteX0" fmla="*/ 17 w 21617"/>
              <a:gd name="connsiteY0" fmla="*/ 0 h 24698"/>
              <a:gd name="connsiteX1" fmla="*/ 21617 w 21617"/>
              <a:gd name="connsiteY1" fmla="*/ 0 h 24698"/>
              <a:gd name="connsiteX2" fmla="*/ 21617 w 21617"/>
              <a:gd name="connsiteY2" fmla="*/ 17322 h 24698"/>
              <a:gd name="connsiteX3" fmla="*/ 0 w 21617"/>
              <a:gd name="connsiteY3" fmla="*/ 22875 h 24698"/>
              <a:gd name="connsiteX4" fmla="*/ 17 w 21617"/>
              <a:gd name="connsiteY4" fmla="*/ 0 h 24698"/>
              <a:gd name="connsiteX0" fmla="*/ 17 w 21617"/>
              <a:gd name="connsiteY0" fmla="*/ 0 h 24785"/>
              <a:gd name="connsiteX1" fmla="*/ 21617 w 21617"/>
              <a:gd name="connsiteY1" fmla="*/ 0 h 24785"/>
              <a:gd name="connsiteX2" fmla="*/ 21617 w 21617"/>
              <a:gd name="connsiteY2" fmla="*/ 17322 h 24785"/>
              <a:gd name="connsiteX3" fmla="*/ 0 w 21617"/>
              <a:gd name="connsiteY3" fmla="*/ 22875 h 24785"/>
              <a:gd name="connsiteX4" fmla="*/ 17 w 21617"/>
              <a:gd name="connsiteY4" fmla="*/ 0 h 24785"/>
              <a:gd name="connsiteX0" fmla="*/ 34 w 21634"/>
              <a:gd name="connsiteY0" fmla="*/ 0 h 36778"/>
              <a:gd name="connsiteX1" fmla="*/ 21634 w 21634"/>
              <a:gd name="connsiteY1" fmla="*/ 0 h 36778"/>
              <a:gd name="connsiteX2" fmla="*/ 21634 w 21634"/>
              <a:gd name="connsiteY2" fmla="*/ 17322 h 36778"/>
              <a:gd name="connsiteX3" fmla="*/ 0 w 21634"/>
              <a:gd name="connsiteY3" fmla="*/ 35787 h 36778"/>
              <a:gd name="connsiteX4" fmla="*/ 34 w 21634"/>
              <a:gd name="connsiteY4" fmla="*/ 0 h 36778"/>
              <a:gd name="connsiteX0" fmla="*/ 34 w 21634"/>
              <a:gd name="connsiteY0" fmla="*/ 0 h 41874"/>
              <a:gd name="connsiteX1" fmla="*/ 21634 w 21634"/>
              <a:gd name="connsiteY1" fmla="*/ 0 h 41874"/>
              <a:gd name="connsiteX2" fmla="*/ 21634 w 21634"/>
              <a:gd name="connsiteY2" fmla="*/ 17322 h 41874"/>
              <a:gd name="connsiteX3" fmla="*/ 0 w 21634"/>
              <a:gd name="connsiteY3" fmla="*/ 35787 h 41874"/>
              <a:gd name="connsiteX4" fmla="*/ 34 w 21634"/>
              <a:gd name="connsiteY4" fmla="*/ 0 h 41874"/>
              <a:gd name="connsiteX0" fmla="*/ 34 w 21634"/>
              <a:gd name="connsiteY0" fmla="*/ 0 h 42123"/>
              <a:gd name="connsiteX1" fmla="*/ 21634 w 21634"/>
              <a:gd name="connsiteY1" fmla="*/ 0 h 42123"/>
              <a:gd name="connsiteX2" fmla="*/ 21634 w 21634"/>
              <a:gd name="connsiteY2" fmla="*/ 17322 h 42123"/>
              <a:gd name="connsiteX3" fmla="*/ 0 w 21634"/>
              <a:gd name="connsiteY3" fmla="*/ 35787 h 42123"/>
              <a:gd name="connsiteX4" fmla="*/ 34 w 21634"/>
              <a:gd name="connsiteY4" fmla="*/ 0 h 421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34" h="42123">
                <a:moveTo>
                  <a:pt x="34" y="0"/>
                </a:moveTo>
                <a:lnTo>
                  <a:pt x="21634" y="0"/>
                </a:lnTo>
                <a:lnTo>
                  <a:pt x="21634" y="17322"/>
                </a:lnTo>
                <a:cubicBezTo>
                  <a:pt x="10970" y="21444"/>
                  <a:pt x="9198" y="56098"/>
                  <a:pt x="0" y="35787"/>
                </a:cubicBezTo>
                <a:cubicBezTo>
                  <a:pt x="6" y="28162"/>
                  <a:pt x="28" y="7625"/>
                  <a:pt x="34"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sp>
        <p:nvSpPr>
          <p:cNvPr id="2" name="Title 1">
            <a:extLst>
              <a:ext uri="{FF2B5EF4-FFF2-40B4-BE49-F238E27FC236}">
                <a16:creationId xmlns:a16="http://schemas.microsoft.com/office/drawing/2014/main" id="{8C9A3716-1F35-4634-B53D-27722735B2D5}"/>
              </a:ext>
            </a:extLst>
          </p:cNvPr>
          <p:cNvSpPr>
            <a:spLocks noGrp="1"/>
          </p:cNvSpPr>
          <p:nvPr>
            <p:ph type="title" hasCustomPrompt="1"/>
          </p:nvPr>
        </p:nvSpPr>
        <p:spPr>
          <a:xfrm>
            <a:off x="696686" y="1611383"/>
            <a:ext cx="9666514" cy="746846"/>
          </a:xfrm>
        </p:spPr>
        <p:txBody>
          <a:bodyPr anchor="t">
            <a:noAutofit/>
          </a:bodyPr>
          <a:lstStyle>
            <a:lvl1pPr>
              <a:defRPr sz="4800" spc="-150">
                <a:solidFill>
                  <a:schemeClr val="tx1">
                    <a:lumMod val="75000"/>
                    <a:lumOff val="25000"/>
                  </a:schemeClr>
                </a:solidFill>
              </a:defRPr>
            </a:lvl1pPr>
          </a:lstStyle>
          <a:p>
            <a:r>
              <a:rPr lang="en-US" noProof="0"/>
              <a:t>Section Header 1</a:t>
            </a:r>
          </a:p>
        </p:txBody>
      </p:sp>
      <p:sp>
        <p:nvSpPr>
          <p:cNvPr id="3" name="Text Placeholder 2">
            <a:extLst>
              <a:ext uri="{FF2B5EF4-FFF2-40B4-BE49-F238E27FC236}">
                <a16:creationId xmlns:a16="http://schemas.microsoft.com/office/drawing/2014/main" id="{F96A4796-E4C0-42FE-9F82-5D46B8789E25}"/>
              </a:ext>
            </a:extLst>
          </p:cNvPr>
          <p:cNvSpPr>
            <a:spLocks noGrp="1"/>
          </p:cNvSpPr>
          <p:nvPr>
            <p:ph type="body" idx="1" hasCustomPrompt="1"/>
          </p:nvPr>
        </p:nvSpPr>
        <p:spPr>
          <a:xfrm>
            <a:off x="696686" y="2464424"/>
            <a:ext cx="9666514" cy="221599"/>
          </a:xfrm>
        </p:spPr>
        <p:txBody>
          <a:bodyPr tIns="0" bIns="0">
            <a:spAutoFit/>
          </a:bodyPr>
          <a:lstStyle>
            <a:lvl1pPr marL="0" indent="0">
              <a:buNone/>
              <a:defRPr sz="16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Subtitle</a:t>
            </a:r>
          </a:p>
        </p:txBody>
      </p:sp>
      <p:sp>
        <p:nvSpPr>
          <p:cNvPr id="13" name="Rectangle 12">
            <a:extLst>
              <a:ext uri="{FF2B5EF4-FFF2-40B4-BE49-F238E27FC236}">
                <a16:creationId xmlns:a16="http://schemas.microsoft.com/office/drawing/2014/main" id="{560C8850-C2CD-4E0B-AA6F-6B884EB94B4B}"/>
              </a:ext>
            </a:extLst>
          </p:cNvPr>
          <p:cNvSpPr/>
          <p:nvPr userDrawn="1"/>
        </p:nvSpPr>
        <p:spPr>
          <a:xfrm>
            <a:off x="435429" y="1532049"/>
            <a:ext cx="72571" cy="13716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80D3D7B7-CDD7-4664-B2D8-6F60FEAEAC45}"/>
              </a:ext>
            </a:extLst>
          </p:cNvPr>
          <p:cNvSpPr/>
          <p:nvPr userDrawn="1"/>
        </p:nvSpPr>
        <p:spPr>
          <a:xfrm>
            <a:off x="11360016" y="6369050"/>
            <a:ext cx="335909" cy="488950"/>
          </a:xfrm>
          <a:prstGeom prst="rect">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
        <p:nvSpPr>
          <p:cNvPr id="9" name="Slide Number Placeholder 5">
            <a:extLst>
              <a:ext uri="{FF2B5EF4-FFF2-40B4-BE49-F238E27FC236}">
                <a16:creationId xmlns:a16="http://schemas.microsoft.com/office/drawing/2014/main" id="{9E81145E-5F17-4CB6-9E17-ECF3BB38DE75}"/>
              </a:ext>
            </a:extLst>
          </p:cNvPr>
          <p:cNvSpPr txBox="1">
            <a:spLocks/>
          </p:cNvSpPr>
          <p:nvPr userDrawn="1"/>
        </p:nvSpPr>
        <p:spPr>
          <a:xfrm>
            <a:off x="11360016" y="6369050"/>
            <a:ext cx="335909" cy="365125"/>
          </a:xfrm>
          <a:prstGeom prst="rect">
            <a:avLst/>
          </a:prstGeom>
          <a:solidFill>
            <a:schemeClr val="bg1">
              <a:lumMod val="85000"/>
            </a:schemeClr>
          </a:solidFill>
        </p:spPr>
        <p:txBody>
          <a:bodyPr vert="horz" lIns="0" tIns="45720" rIns="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000" b="0" kern="1200">
                <a:solidFill>
                  <a:srgbClr val="01C6FD"/>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fld id="{78048C4E-7BD1-46A5-B2F2-6AD408DAAD47}" type="slidenum">
              <a:rPr lang="en-US" b="1" noProof="0" smtClean="0">
                <a:solidFill>
                  <a:schemeClr val="tx1"/>
                </a:solidFill>
              </a:rPr>
              <a:pPr/>
              <a:t>‹#›</a:t>
            </a:fld>
            <a:endParaRPr lang="en-US" b="1" noProof="0" dirty="0">
              <a:solidFill>
                <a:schemeClr val="tx1"/>
              </a:solidFill>
            </a:endParaRPr>
          </a:p>
        </p:txBody>
      </p:sp>
    </p:spTree>
    <p:extLst>
      <p:ext uri="{BB962C8B-B14F-4D97-AF65-F5344CB8AC3E}">
        <p14:creationId xmlns:p14="http://schemas.microsoft.com/office/powerpoint/2010/main" val="23672193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bg1">
            <a:lumMod val="95000"/>
          </a:schemeClr>
        </a:solidFill>
        <a:effectLst/>
      </p:bgPr>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53B0C39E-3796-4132-81FF-5A58EAF300A5}"/>
              </a:ext>
            </a:extLst>
          </p:cNvPr>
          <p:cNvSpPr/>
          <p:nvPr userDrawn="1"/>
        </p:nvSpPr>
        <p:spPr>
          <a:xfrm>
            <a:off x="-2" y="0"/>
            <a:ext cx="12192001" cy="6858000"/>
          </a:xfrm>
          <a:prstGeom prst="frame">
            <a:avLst>
              <a:gd name="adj1" fmla="val 173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
        <p:nvSpPr>
          <p:cNvPr id="7" name="Rectangle 6">
            <a:extLst>
              <a:ext uri="{FF2B5EF4-FFF2-40B4-BE49-F238E27FC236}">
                <a16:creationId xmlns:a16="http://schemas.microsoft.com/office/drawing/2014/main" id="{0FA6C5C5-5069-4AE6-8A3D-3F2C6B9506E4}"/>
              </a:ext>
            </a:extLst>
          </p:cNvPr>
          <p:cNvSpPr/>
          <p:nvPr userDrawn="1"/>
        </p:nvSpPr>
        <p:spPr>
          <a:xfrm>
            <a:off x="446314" y="-1"/>
            <a:ext cx="1188720" cy="12801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
        <p:nvSpPr>
          <p:cNvPr id="9" name="Rectangle 8">
            <a:extLst>
              <a:ext uri="{FF2B5EF4-FFF2-40B4-BE49-F238E27FC236}">
                <a16:creationId xmlns:a16="http://schemas.microsoft.com/office/drawing/2014/main" id="{C8943364-C409-4EE8-8020-9809E6B2B1AA}"/>
              </a:ext>
            </a:extLst>
          </p:cNvPr>
          <p:cNvSpPr/>
          <p:nvPr userDrawn="1"/>
        </p:nvSpPr>
        <p:spPr>
          <a:xfrm>
            <a:off x="11360016" y="6369050"/>
            <a:ext cx="335909" cy="488950"/>
          </a:xfrm>
          <a:prstGeom prst="rect">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
        <p:nvSpPr>
          <p:cNvPr id="12" name="Slide Number Placeholder 5">
            <a:extLst>
              <a:ext uri="{FF2B5EF4-FFF2-40B4-BE49-F238E27FC236}">
                <a16:creationId xmlns:a16="http://schemas.microsoft.com/office/drawing/2014/main" id="{A67D090F-9522-445C-B984-52BE590455DC}"/>
              </a:ext>
            </a:extLst>
          </p:cNvPr>
          <p:cNvSpPr txBox="1">
            <a:spLocks/>
          </p:cNvSpPr>
          <p:nvPr userDrawn="1"/>
        </p:nvSpPr>
        <p:spPr>
          <a:xfrm>
            <a:off x="11360016" y="6369050"/>
            <a:ext cx="335909" cy="365125"/>
          </a:xfrm>
          <a:prstGeom prst="rect">
            <a:avLst/>
          </a:prstGeom>
          <a:solidFill>
            <a:schemeClr val="accent2"/>
          </a:solidFill>
        </p:spPr>
        <p:txBody>
          <a:bodyPr vert="horz" lIns="0" tIns="45720" rIns="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000" b="0" kern="1200">
                <a:solidFill>
                  <a:srgbClr val="01C6FD"/>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fld id="{78048C4E-7BD1-46A5-B2F2-6AD408DAAD47}" type="slidenum">
              <a:rPr lang="en-US" b="1" noProof="0" smtClean="0">
                <a:solidFill>
                  <a:schemeClr val="bg1"/>
                </a:solidFill>
              </a:rPr>
              <a:pPr/>
              <a:t>‹#›</a:t>
            </a:fld>
            <a:endParaRPr lang="en-US" b="1" noProof="0" dirty="0">
              <a:solidFill>
                <a:schemeClr val="bg1"/>
              </a:solidFill>
            </a:endParaRPr>
          </a:p>
        </p:txBody>
      </p:sp>
      <p:sp>
        <p:nvSpPr>
          <p:cNvPr id="4" name="Title 3">
            <a:extLst>
              <a:ext uri="{FF2B5EF4-FFF2-40B4-BE49-F238E27FC236}">
                <a16:creationId xmlns:a16="http://schemas.microsoft.com/office/drawing/2014/main" id="{00F7C607-177E-BC4B-9F1D-E0CD83EF0470}"/>
              </a:ext>
            </a:extLst>
          </p:cNvPr>
          <p:cNvSpPr>
            <a:spLocks noGrp="1"/>
          </p:cNvSpPr>
          <p:nvPr>
            <p:ph type="title"/>
          </p:nvPr>
        </p:nvSpPr>
        <p:spPr/>
        <p:txBody>
          <a:bodyPr/>
          <a:lstStyle/>
          <a:p>
            <a:r>
              <a:rPr lang="en-US" noProof="0"/>
              <a:t>Click to edit Master title style</a:t>
            </a:r>
          </a:p>
        </p:txBody>
      </p:sp>
      <p:sp>
        <p:nvSpPr>
          <p:cNvPr id="11" name="Content Placeholder 2">
            <a:extLst>
              <a:ext uri="{FF2B5EF4-FFF2-40B4-BE49-F238E27FC236}">
                <a16:creationId xmlns:a16="http://schemas.microsoft.com/office/drawing/2014/main" id="{758E3AAF-44AA-41E0-AE18-8B461598AD07}"/>
              </a:ext>
            </a:extLst>
          </p:cNvPr>
          <p:cNvSpPr>
            <a:spLocks noGrp="1"/>
          </p:cNvSpPr>
          <p:nvPr>
            <p:ph sz="half" idx="1" hasCustomPrompt="1"/>
          </p:nvPr>
        </p:nvSpPr>
        <p:spPr>
          <a:xfrm>
            <a:off x="446314" y="1825625"/>
            <a:ext cx="5306787" cy="4351338"/>
          </a:xfrm>
        </p:spPr>
        <p:txBody>
          <a:bodyPr>
            <a:normAutofit/>
          </a:bodyPr>
          <a:lstStyle>
            <a:lvl1pPr>
              <a:defRPr sz="2000"/>
            </a:lvl1pPr>
            <a:lvl2pPr>
              <a:defRPr sz="1800"/>
            </a:lvl2pPr>
            <a:lvl3pPr>
              <a:defRPr sz="1600"/>
            </a:lvl3pPr>
            <a:lvl4pPr>
              <a:defRPr sz="1400"/>
            </a:lvl4pPr>
            <a:lvl5pPr>
              <a:defRPr sz="14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Content Placeholder 3">
            <a:extLst>
              <a:ext uri="{FF2B5EF4-FFF2-40B4-BE49-F238E27FC236}">
                <a16:creationId xmlns:a16="http://schemas.microsoft.com/office/drawing/2014/main" id="{FC1B8B60-5429-4EF9-93D0-2CCCF562B916}"/>
              </a:ext>
            </a:extLst>
          </p:cNvPr>
          <p:cNvSpPr>
            <a:spLocks noGrp="1"/>
          </p:cNvSpPr>
          <p:nvPr>
            <p:ph sz="half" idx="2" hasCustomPrompt="1"/>
          </p:nvPr>
        </p:nvSpPr>
        <p:spPr>
          <a:xfrm>
            <a:off x="6438900" y="1825625"/>
            <a:ext cx="5181600" cy="4351338"/>
          </a:xfrm>
        </p:spPr>
        <p:txBody>
          <a:bodyPr>
            <a:normAutofit/>
          </a:bodyPr>
          <a:lstStyle>
            <a:lvl1pPr>
              <a:defRPr sz="2000"/>
            </a:lvl1pPr>
            <a:lvl2pPr>
              <a:defRPr sz="1800"/>
            </a:lvl2pPr>
            <a:lvl3pPr>
              <a:defRPr sz="1600"/>
            </a:lvl3pPr>
            <a:lvl4pPr>
              <a:defRPr sz="1400"/>
            </a:lvl4pPr>
            <a:lvl5pPr>
              <a:defRPr sz="14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694700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bg1">
            <a:lumMod val="95000"/>
          </a:schemeClr>
        </a:solidFill>
        <a:effectLst/>
      </p:bgPr>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53B0C39E-3796-4132-81FF-5A58EAF300A5}"/>
              </a:ext>
            </a:extLst>
          </p:cNvPr>
          <p:cNvSpPr/>
          <p:nvPr userDrawn="1"/>
        </p:nvSpPr>
        <p:spPr>
          <a:xfrm>
            <a:off x="-2" y="0"/>
            <a:ext cx="12192001" cy="6858000"/>
          </a:xfrm>
          <a:prstGeom prst="frame">
            <a:avLst>
              <a:gd name="adj1" fmla="val 173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
        <p:nvSpPr>
          <p:cNvPr id="7" name="Rectangle 6">
            <a:extLst>
              <a:ext uri="{FF2B5EF4-FFF2-40B4-BE49-F238E27FC236}">
                <a16:creationId xmlns:a16="http://schemas.microsoft.com/office/drawing/2014/main" id="{0FA6C5C5-5069-4AE6-8A3D-3F2C6B9506E4}"/>
              </a:ext>
            </a:extLst>
          </p:cNvPr>
          <p:cNvSpPr/>
          <p:nvPr userDrawn="1"/>
        </p:nvSpPr>
        <p:spPr>
          <a:xfrm>
            <a:off x="446314" y="-1"/>
            <a:ext cx="1188720" cy="12801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
        <p:nvSpPr>
          <p:cNvPr id="9" name="Rectangle 8">
            <a:extLst>
              <a:ext uri="{FF2B5EF4-FFF2-40B4-BE49-F238E27FC236}">
                <a16:creationId xmlns:a16="http://schemas.microsoft.com/office/drawing/2014/main" id="{C8943364-C409-4EE8-8020-9809E6B2B1AA}"/>
              </a:ext>
            </a:extLst>
          </p:cNvPr>
          <p:cNvSpPr/>
          <p:nvPr userDrawn="1"/>
        </p:nvSpPr>
        <p:spPr>
          <a:xfrm>
            <a:off x="11360016" y="6369050"/>
            <a:ext cx="335909" cy="488950"/>
          </a:xfrm>
          <a:prstGeom prst="rect">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
        <p:nvSpPr>
          <p:cNvPr id="12" name="Slide Number Placeholder 5">
            <a:extLst>
              <a:ext uri="{FF2B5EF4-FFF2-40B4-BE49-F238E27FC236}">
                <a16:creationId xmlns:a16="http://schemas.microsoft.com/office/drawing/2014/main" id="{A67D090F-9522-445C-B984-52BE590455DC}"/>
              </a:ext>
            </a:extLst>
          </p:cNvPr>
          <p:cNvSpPr txBox="1">
            <a:spLocks/>
          </p:cNvSpPr>
          <p:nvPr userDrawn="1"/>
        </p:nvSpPr>
        <p:spPr>
          <a:xfrm>
            <a:off x="11360016" y="6369050"/>
            <a:ext cx="335909" cy="365125"/>
          </a:xfrm>
          <a:prstGeom prst="rect">
            <a:avLst/>
          </a:prstGeom>
          <a:solidFill>
            <a:schemeClr val="accent2"/>
          </a:solidFill>
        </p:spPr>
        <p:txBody>
          <a:bodyPr vert="horz" lIns="0" tIns="45720" rIns="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000" b="0" kern="1200">
                <a:solidFill>
                  <a:srgbClr val="01C6FD"/>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fld id="{78048C4E-7BD1-46A5-B2F2-6AD408DAAD47}" type="slidenum">
              <a:rPr lang="en-US" b="1" noProof="0" smtClean="0">
                <a:solidFill>
                  <a:schemeClr val="bg1"/>
                </a:solidFill>
              </a:rPr>
              <a:pPr/>
              <a:t>‹#›</a:t>
            </a:fld>
            <a:endParaRPr lang="en-US" b="1" noProof="0" dirty="0">
              <a:solidFill>
                <a:schemeClr val="bg1"/>
              </a:solidFill>
            </a:endParaRPr>
          </a:p>
        </p:txBody>
      </p:sp>
      <p:sp>
        <p:nvSpPr>
          <p:cNvPr id="4" name="Title 3">
            <a:extLst>
              <a:ext uri="{FF2B5EF4-FFF2-40B4-BE49-F238E27FC236}">
                <a16:creationId xmlns:a16="http://schemas.microsoft.com/office/drawing/2014/main" id="{00F7C607-177E-BC4B-9F1D-E0CD83EF0470}"/>
              </a:ext>
            </a:extLst>
          </p:cNvPr>
          <p:cNvSpPr>
            <a:spLocks noGrp="1"/>
          </p:cNvSpPr>
          <p:nvPr>
            <p:ph type="title"/>
          </p:nvPr>
        </p:nvSpPr>
        <p:spPr>
          <a:xfrm>
            <a:off x="839788" y="734043"/>
            <a:ext cx="3932237" cy="1089529"/>
          </a:xfrm>
        </p:spPr>
        <p:txBody>
          <a:bodyPr/>
          <a:lstStyle/>
          <a:p>
            <a:r>
              <a:rPr lang="en-US" noProof="0"/>
              <a:t>Click to edit Master title style</a:t>
            </a:r>
          </a:p>
        </p:txBody>
      </p:sp>
      <p:sp>
        <p:nvSpPr>
          <p:cNvPr id="15" name="Text Placeholder 3">
            <a:extLst>
              <a:ext uri="{FF2B5EF4-FFF2-40B4-BE49-F238E27FC236}">
                <a16:creationId xmlns:a16="http://schemas.microsoft.com/office/drawing/2014/main" id="{9B6692B7-0F8A-4381-96B4-5F358BFD1E90}"/>
              </a:ext>
            </a:extLst>
          </p:cNvPr>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6" name="Content Placeholder 2">
            <a:extLst>
              <a:ext uri="{FF2B5EF4-FFF2-40B4-BE49-F238E27FC236}">
                <a16:creationId xmlns:a16="http://schemas.microsoft.com/office/drawing/2014/main" id="{B43535EE-90E2-422C-B7AC-4D346E8D6E04}"/>
              </a:ext>
            </a:extLst>
          </p:cNvPr>
          <p:cNvSpPr>
            <a:spLocks noGrp="1"/>
          </p:cNvSpPr>
          <p:nvPr>
            <p:ph idx="1" hasCustomPrompt="1"/>
          </p:nvPr>
        </p:nvSpPr>
        <p:spPr>
          <a:xfrm>
            <a:off x="5183188" y="500215"/>
            <a:ext cx="6172200" cy="536877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41764241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1">
            <a:lumMod val="95000"/>
          </a:schemeClr>
        </a:solidFill>
        <a:effectLst/>
      </p:bgPr>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53B0C39E-3796-4132-81FF-5A58EAF300A5}"/>
              </a:ext>
            </a:extLst>
          </p:cNvPr>
          <p:cNvSpPr/>
          <p:nvPr userDrawn="1"/>
        </p:nvSpPr>
        <p:spPr>
          <a:xfrm>
            <a:off x="-2" y="0"/>
            <a:ext cx="12192001" cy="6858000"/>
          </a:xfrm>
          <a:prstGeom prst="frame">
            <a:avLst>
              <a:gd name="adj1" fmla="val 173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
        <p:nvSpPr>
          <p:cNvPr id="7" name="Rectangle 6">
            <a:extLst>
              <a:ext uri="{FF2B5EF4-FFF2-40B4-BE49-F238E27FC236}">
                <a16:creationId xmlns:a16="http://schemas.microsoft.com/office/drawing/2014/main" id="{0FA6C5C5-5069-4AE6-8A3D-3F2C6B9506E4}"/>
              </a:ext>
            </a:extLst>
          </p:cNvPr>
          <p:cNvSpPr/>
          <p:nvPr userDrawn="1"/>
        </p:nvSpPr>
        <p:spPr>
          <a:xfrm>
            <a:off x="446314" y="-1"/>
            <a:ext cx="1188720" cy="12801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
        <p:nvSpPr>
          <p:cNvPr id="9" name="Rectangle 8">
            <a:extLst>
              <a:ext uri="{FF2B5EF4-FFF2-40B4-BE49-F238E27FC236}">
                <a16:creationId xmlns:a16="http://schemas.microsoft.com/office/drawing/2014/main" id="{C8943364-C409-4EE8-8020-9809E6B2B1AA}"/>
              </a:ext>
            </a:extLst>
          </p:cNvPr>
          <p:cNvSpPr/>
          <p:nvPr userDrawn="1"/>
        </p:nvSpPr>
        <p:spPr>
          <a:xfrm>
            <a:off x="11360016" y="6369050"/>
            <a:ext cx="335909" cy="488950"/>
          </a:xfrm>
          <a:prstGeom prst="rect">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
        <p:nvSpPr>
          <p:cNvPr id="12" name="Slide Number Placeholder 5">
            <a:extLst>
              <a:ext uri="{FF2B5EF4-FFF2-40B4-BE49-F238E27FC236}">
                <a16:creationId xmlns:a16="http://schemas.microsoft.com/office/drawing/2014/main" id="{A67D090F-9522-445C-B984-52BE590455DC}"/>
              </a:ext>
            </a:extLst>
          </p:cNvPr>
          <p:cNvSpPr txBox="1">
            <a:spLocks/>
          </p:cNvSpPr>
          <p:nvPr userDrawn="1"/>
        </p:nvSpPr>
        <p:spPr>
          <a:xfrm>
            <a:off x="11360016" y="6369050"/>
            <a:ext cx="335909" cy="365125"/>
          </a:xfrm>
          <a:prstGeom prst="rect">
            <a:avLst/>
          </a:prstGeom>
          <a:solidFill>
            <a:schemeClr val="accent2"/>
          </a:solidFill>
        </p:spPr>
        <p:txBody>
          <a:bodyPr vert="horz" lIns="0" tIns="45720" rIns="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000" b="0" kern="1200">
                <a:solidFill>
                  <a:srgbClr val="01C6FD"/>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fld id="{78048C4E-7BD1-46A5-B2F2-6AD408DAAD47}" type="slidenum">
              <a:rPr lang="en-US" b="1" noProof="0" smtClean="0">
                <a:solidFill>
                  <a:schemeClr val="bg1"/>
                </a:solidFill>
              </a:rPr>
              <a:pPr/>
              <a:t>‹#›</a:t>
            </a:fld>
            <a:endParaRPr lang="en-US" b="1" noProof="0" dirty="0">
              <a:solidFill>
                <a:schemeClr val="bg1"/>
              </a:solidFill>
            </a:endParaRPr>
          </a:p>
        </p:txBody>
      </p:sp>
      <p:sp>
        <p:nvSpPr>
          <p:cNvPr id="4" name="Title 3">
            <a:extLst>
              <a:ext uri="{FF2B5EF4-FFF2-40B4-BE49-F238E27FC236}">
                <a16:creationId xmlns:a16="http://schemas.microsoft.com/office/drawing/2014/main" id="{00F7C607-177E-BC4B-9F1D-E0CD83EF0470}"/>
              </a:ext>
            </a:extLst>
          </p:cNvPr>
          <p:cNvSpPr>
            <a:spLocks noGrp="1"/>
          </p:cNvSpPr>
          <p:nvPr>
            <p:ph type="title"/>
          </p:nvPr>
        </p:nvSpPr>
        <p:spPr>
          <a:xfrm>
            <a:off x="839788" y="734043"/>
            <a:ext cx="3932237" cy="1089529"/>
          </a:xfrm>
        </p:spPr>
        <p:txBody>
          <a:bodyPr/>
          <a:lstStyle/>
          <a:p>
            <a:r>
              <a:rPr lang="en-US" noProof="0"/>
              <a:t>Click to edit Master title style</a:t>
            </a:r>
          </a:p>
        </p:txBody>
      </p:sp>
      <p:sp>
        <p:nvSpPr>
          <p:cNvPr id="15" name="Text Placeholder 3">
            <a:extLst>
              <a:ext uri="{FF2B5EF4-FFF2-40B4-BE49-F238E27FC236}">
                <a16:creationId xmlns:a16="http://schemas.microsoft.com/office/drawing/2014/main" id="{9B6692B7-0F8A-4381-96B4-5F358BFD1E90}"/>
              </a:ext>
            </a:extLst>
          </p:cNvPr>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1" name="Picture Placeholder 2">
            <a:extLst>
              <a:ext uri="{FF2B5EF4-FFF2-40B4-BE49-F238E27FC236}">
                <a16:creationId xmlns:a16="http://schemas.microsoft.com/office/drawing/2014/main" id="{131CB29F-0BE0-476F-B57A-7638E9BFAE76}"/>
              </a:ext>
            </a:extLst>
          </p:cNvPr>
          <p:cNvSpPr>
            <a:spLocks noGrp="1"/>
          </p:cNvSpPr>
          <p:nvPr>
            <p:ph type="pic" idx="1"/>
          </p:nvPr>
        </p:nvSpPr>
        <p:spPr>
          <a:xfrm>
            <a:off x="5183188" y="500215"/>
            <a:ext cx="6172200" cy="536877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16409964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343291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4E46C0F6-F728-4FF0-A7F3-F6AECCD35B33}"/>
              </a:ext>
            </a:extLst>
          </p:cNvPr>
          <p:cNvSpPr>
            <a:spLocks noGrp="1"/>
          </p:cNvSpPr>
          <p:nvPr>
            <p:ph type="pic" sz="quarter" idx="13" hasCustomPrompt="1"/>
          </p:nvPr>
        </p:nvSpPr>
        <p:spPr>
          <a:xfrm>
            <a:off x="120650" y="136525"/>
            <a:ext cx="11950700" cy="6584951"/>
          </a:xfrm>
          <a:solidFill>
            <a:schemeClr val="bg1">
              <a:lumMod val="95000"/>
            </a:schemeClr>
          </a:solidFill>
        </p:spPr>
        <p:txBody>
          <a:bodyPr vert="horz" wrap="square" lIns="91440" tIns="45720" rIns="91440" bIns="45720" rtlCol="0" anchor="ctr" anchorCtr="1">
            <a:noAutofit/>
          </a:bodyPr>
          <a:lstStyle>
            <a:lvl1pPr marL="0" indent="0">
              <a:buNone/>
              <a:defRPr lang="en-GB" sz="1800"/>
            </a:lvl1pPr>
          </a:lstStyle>
          <a:p>
            <a:pPr marL="228600" lvl="0" indent="-228600" algn="ctr"/>
            <a:r>
              <a:rPr lang="en-US" noProof="0" dirty="0"/>
              <a:t>Insert image</a:t>
            </a:r>
          </a:p>
        </p:txBody>
      </p:sp>
      <p:sp>
        <p:nvSpPr>
          <p:cNvPr id="7" name="Text Placeholder 6">
            <a:extLst>
              <a:ext uri="{FF2B5EF4-FFF2-40B4-BE49-F238E27FC236}">
                <a16:creationId xmlns:a16="http://schemas.microsoft.com/office/drawing/2014/main" id="{E4DAD220-8CE3-4FF4-957A-1E24442C6565}"/>
              </a:ext>
            </a:extLst>
          </p:cNvPr>
          <p:cNvSpPr>
            <a:spLocks noGrp="1"/>
          </p:cNvSpPr>
          <p:nvPr>
            <p:ph type="body" sz="quarter" idx="14" hasCustomPrompt="1"/>
          </p:nvPr>
        </p:nvSpPr>
        <p:spPr>
          <a:xfrm>
            <a:off x="1587500" y="4022725"/>
            <a:ext cx="10033000" cy="1236236"/>
          </a:xfrm>
          <a:solidFill>
            <a:schemeClr val="tx1">
              <a:alpha val="68000"/>
            </a:schemeClr>
          </a:solidFill>
        </p:spPr>
        <p:txBody>
          <a:bodyPr lIns="274320" tIns="274320" rIns="274320" bIns="274320" anchor="ctr">
            <a:spAutoFit/>
          </a:bodyPr>
          <a:lstStyle>
            <a:lvl1pPr marL="0" indent="0">
              <a:lnSpc>
                <a:spcPct val="100000"/>
              </a:lnSpc>
              <a:buNone/>
              <a:defRPr sz="1800" b="0">
                <a:solidFill>
                  <a:schemeClr val="bg1"/>
                </a:solidFill>
              </a:defRPr>
            </a:lvl1pPr>
          </a:lstStyle>
          <a:p>
            <a:pPr lvl="0"/>
            <a:r>
              <a:rPr lang="en-US" noProof="0"/>
              <a:t>Edit Master text styles</a:t>
            </a:r>
          </a:p>
          <a:p>
            <a:pPr lvl="0"/>
            <a:endParaRPr lang="en-US" noProof="0"/>
          </a:p>
        </p:txBody>
      </p:sp>
      <p:sp>
        <p:nvSpPr>
          <p:cNvPr id="8" name="Text Placeholder 6">
            <a:extLst>
              <a:ext uri="{FF2B5EF4-FFF2-40B4-BE49-F238E27FC236}">
                <a16:creationId xmlns:a16="http://schemas.microsoft.com/office/drawing/2014/main" id="{58FDDD78-44AA-4B92-90B8-DFC56D688C50}"/>
              </a:ext>
            </a:extLst>
          </p:cNvPr>
          <p:cNvSpPr>
            <a:spLocks noGrp="1"/>
          </p:cNvSpPr>
          <p:nvPr>
            <p:ph type="body" sz="quarter" idx="15" hasCustomPrompt="1"/>
          </p:nvPr>
        </p:nvSpPr>
        <p:spPr>
          <a:xfrm>
            <a:off x="336550" y="3269342"/>
            <a:ext cx="1155366" cy="2576090"/>
          </a:xfrm>
          <a:noFill/>
        </p:spPr>
        <p:txBody>
          <a:bodyPr wrap="square" lIns="182880" tIns="182880" rIns="182880" bIns="91440">
            <a:spAutoFit/>
          </a:bodyPr>
          <a:lstStyle>
            <a:lvl1pPr marL="0" indent="0">
              <a:buNone/>
              <a:defRPr sz="16600" b="1">
                <a:solidFill>
                  <a:schemeClr val="bg1"/>
                </a:solidFill>
                <a:latin typeface="Arial" panose="020B0604020202020204" pitchFamily="34" charset="0"/>
                <a:cs typeface="Arial" panose="020B0604020202020204" pitchFamily="34" charset="0"/>
              </a:defRPr>
            </a:lvl1pPr>
          </a:lstStyle>
          <a:p>
            <a:pPr lvl="0"/>
            <a:r>
              <a:rPr lang="en-US" noProof="0"/>
              <a:t>“</a:t>
            </a:r>
          </a:p>
        </p:txBody>
      </p:sp>
      <p:sp>
        <p:nvSpPr>
          <p:cNvPr id="9" name="Frame 8">
            <a:extLst>
              <a:ext uri="{FF2B5EF4-FFF2-40B4-BE49-F238E27FC236}">
                <a16:creationId xmlns:a16="http://schemas.microsoft.com/office/drawing/2014/main" id="{0283712C-6C33-4303-985C-6493AAFAF405}"/>
              </a:ext>
            </a:extLst>
          </p:cNvPr>
          <p:cNvSpPr/>
          <p:nvPr userDrawn="1"/>
        </p:nvSpPr>
        <p:spPr>
          <a:xfrm>
            <a:off x="-2" y="0"/>
            <a:ext cx="12192001" cy="6858000"/>
          </a:xfrm>
          <a:prstGeom prst="frame">
            <a:avLst>
              <a:gd name="adj1" fmla="val 173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
        <p:nvSpPr>
          <p:cNvPr id="10" name="Rectangle 9">
            <a:extLst>
              <a:ext uri="{FF2B5EF4-FFF2-40B4-BE49-F238E27FC236}">
                <a16:creationId xmlns:a16="http://schemas.microsoft.com/office/drawing/2014/main" id="{5793B617-BDEC-4471-BF16-3ADF8D92DD69}"/>
              </a:ext>
            </a:extLst>
          </p:cNvPr>
          <p:cNvSpPr/>
          <p:nvPr userDrawn="1"/>
        </p:nvSpPr>
        <p:spPr>
          <a:xfrm>
            <a:off x="11360016" y="6369050"/>
            <a:ext cx="335909" cy="488950"/>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
        <p:nvSpPr>
          <p:cNvPr id="11" name="Slide Number Placeholder 5">
            <a:extLst>
              <a:ext uri="{FF2B5EF4-FFF2-40B4-BE49-F238E27FC236}">
                <a16:creationId xmlns:a16="http://schemas.microsoft.com/office/drawing/2014/main" id="{33D238BD-C38B-4BEB-92A5-657AAB9C5351}"/>
              </a:ext>
            </a:extLst>
          </p:cNvPr>
          <p:cNvSpPr txBox="1">
            <a:spLocks/>
          </p:cNvSpPr>
          <p:nvPr userDrawn="1"/>
        </p:nvSpPr>
        <p:spPr>
          <a:xfrm>
            <a:off x="11360016" y="6369050"/>
            <a:ext cx="335909" cy="365125"/>
          </a:xfrm>
          <a:prstGeom prst="rect">
            <a:avLst/>
          </a:prstGeom>
          <a:solidFill>
            <a:schemeClr val="accent2"/>
          </a:solidFill>
        </p:spPr>
        <p:txBody>
          <a:bodyPr vert="horz" lIns="0" tIns="45720" rIns="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000" b="0" kern="1200">
                <a:solidFill>
                  <a:srgbClr val="01C6FD"/>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fld id="{78048C4E-7BD1-46A5-B2F2-6AD408DAAD47}" type="slidenum">
              <a:rPr lang="en-US" b="1" noProof="0" smtClean="0">
                <a:solidFill>
                  <a:schemeClr val="bg1"/>
                </a:solidFill>
              </a:rPr>
              <a:pPr/>
              <a:t>‹#›</a:t>
            </a:fld>
            <a:endParaRPr lang="en-US" b="1" noProof="0" dirty="0">
              <a:solidFill>
                <a:schemeClr val="bg1"/>
              </a:solidFill>
            </a:endParaRPr>
          </a:p>
        </p:txBody>
      </p:sp>
      <p:sp>
        <p:nvSpPr>
          <p:cNvPr id="2" name="Title 1">
            <a:extLst>
              <a:ext uri="{FF2B5EF4-FFF2-40B4-BE49-F238E27FC236}">
                <a16:creationId xmlns:a16="http://schemas.microsoft.com/office/drawing/2014/main" id="{50E81040-AE93-4763-96F3-062F0F2D8F14}"/>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20701439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hank You Slide">
    <p:spTree>
      <p:nvGrpSpPr>
        <p:cNvPr id="1" name=""/>
        <p:cNvGrpSpPr/>
        <p:nvPr/>
      </p:nvGrpSpPr>
      <p:grpSpPr>
        <a:xfrm>
          <a:off x="0" y="0"/>
          <a:ext cx="0" cy="0"/>
          <a:chOff x="0" y="0"/>
          <a:chExt cx="0" cy="0"/>
        </a:xfrm>
      </p:grpSpPr>
      <p:sp>
        <p:nvSpPr>
          <p:cNvPr id="9" name="Picture Placeholder 3">
            <a:extLst>
              <a:ext uri="{FF2B5EF4-FFF2-40B4-BE49-F238E27FC236}">
                <a16:creationId xmlns:a16="http://schemas.microsoft.com/office/drawing/2014/main" id="{7C719AD2-39D2-425C-90E5-8FD2D783ADDF}"/>
              </a:ext>
            </a:extLst>
          </p:cNvPr>
          <p:cNvSpPr>
            <a:spLocks noGrp="1"/>
          </p:cNvSpPr>
          <p:nvPr>
            <p:ph type="pic" sz="quarter" idx="13" hasCustomPrompt="1"/>
          </p:nvPr>
        </p:nvSpPr>
        <p:spPr>
          <a:xfrm>
            <a:off x="0" y="0"/>
            <a:ext cx="12192000" cy="6858000"/>
          </a:xfrm>
          <a:solidFill>
            <a:schemeClr val="bg1">
              <a:lumMod val="95000"/>
            </a:schemeClr>
          </a:solidFill>
        </p:spPr>
        <p:txBody>
          <a:bodyPr vert="horz" wrap="square" lIns="91440" tIns="45720" rIns="91440" bIns="45720" rtlCol="0" anchor="ctr" anchorCtr="1">
            <a:noAutofit/>
          </a:bodyPr>
          <a:lstStyle>
            <a:lvl1pPr marL="0" indent="0">
              <a:buNone/>
              <a:defRPr lang="en-GB" sz="1800"/>
            </a:lvl1pPr>
          </a:lstStyle>
          <a:p>
            <a:pPr marL="228600" lvl="0" indent="-228600" algn="ctr"/>
            <a:r>
              <a:rPr lang="en-US" noProof="0" dirty="0"/>
              <a:t>Insert image</a:t>
            </a:r>
          </a:p>
        </p:txBody>
      </p:sp>
      <p:sp>
        <p:nvSpPr>
          <p:cNvPr id="2" name="Title 1">
            <a:extLst>
              <a:ext uri="{FF2B5EF4-FFF2-40B4-BE49-F238E27FC236}">
                <a16:creationId xmlns:a16="http://schemas.microsoft.com/office/drawing/2014/main" id="{0E11612A-63A3-4175-9F77-FA03CCD38D4B}"/>
              </a:ext>
            </a:extLst>
          </p:cNvPr>
          <p:cNvSpPr>
            <a:spLocks noGrp="1"/>
          </p:cNvSpPr>
          <p:nvPr>
            <p:ph type="ctrTitle" hasCustomPrompt="1"/>
          </p:nvPr>
        </p:nvSpPr>
        <p:spPr>
          <a:xfrm>
            <a:off x="694871" y="4901450"/>
            <a:ext cx="4907643" cy="701731"/>
          </a:xfrm>
        </p:spPr>
        <p:txBody>
          <a:bodyPr vert="horz" wrap="square" lIns="91440" tIns="45720" rIns="91440" bIns="45720" rtlCol="0" anchor="b">
            <a:spAutoFit/>
          </a:bodyPr>
          <a:lstStyle>
            <a:lvl1pPr>
              <a:defRPr lang="en-GB" sz="4400" b="1" spc="-150" dirty="0">
                <a:solidFill>
                  <a:schemeClr val="bg1"/>
                </a:solidFill>
                <a:latin typeface="+mj-lt"/>
              </a:defRPr>
            </a:lvl1pPr>
          </a:lstStyle>
          <a:p>
            <a:pPr marL="0" lvl="0"/>
            <a:r>
              <a:rPr lang="en-US" noProof="0"/>
              <a:t>Thank You</a:t>
            </a:r>
          </a:p>
        </p:txBody>
      </p:sp>
    </p:spTree>
    <p:extLst>
      <p:ext uri="{BB962C8B-B14F-4D97-AF65-F5344CB8AC3E}">
        <p14:creationId xmlns:p14="http://schemas.microsoft.com/office/powerpoint/2010/main" val="734192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1B3994-EC85-4CEE-B849-7AE33810F50A}"/>
              </a:ext>
            </a:extLst>
          </p:cNvPr>
          <p:cNvSpPr>
            <a:spLocks noGrp="1"/>
          </p:cNvSpPr>
          <p:nvPr>
            <p:ph type="title"/>
          </p:nvPr>
        </p:nvSpPr>
        <p:spPr>
          <a:xfrm>
            <a:off x="446314" y="500215"/>
            <a:ext cx="11174186" cy="590931"/>
          </a:xfrm>
          <a:prstGeom prst="rect">
            <a:avLst/>
          </a:prstGeom>
        </p:spPr>
        <p:txBody>
          <a:bodyPr vert="horz" wrap="square" lIns="91440" tIns="45720" rIns="91440" bIns="45720" rtlCol="0" anchor="ctr">
            <a:spAutoFit/>
          </a:bodyPr>
          <a:lstStyle/>
          <a:p>
            <a:pPr lvl="0"/>
            <a:r>
              <a:rPr lang="en-US" noProof="0"/>
              <a:t>Click to edit Master title style</a:t>
            </a:r>
          </a:p>
        </p:txBody>
      </p:sp>
      <p:sp>
        <p:nvSpPr>
          <p:cNvPr id="3" name="Text Placeholder 2">
            <a:extLst>
              <a:ext uri="{FF2B5EF4-FFF2-40B4-BE49-F238E27FC236}">
                <a16:creationId xmlns:a16="http://schemas.microsoft.com/office/drawing/2014/main" id="{EE88709A-CA63-4EAC-968C-8873D088E691}"/>
              </a:ext>
            </a:extLst>
          </p:cNvPr>
          <p:cNvSpPr>
            <a:spLocks noGrp="1"/>
          </p:cNvSpPr>
          <p:nvPr>
            <p:ph type="body" idx="1"/>
          </p:nvPr>
        </p:nvSpPr>
        <p:spPr>
          <a:xfrm>
            <a:off x="446314" y="1253331"/>
            <a:ext cx="11174186" cy="477009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BBA3C17-8AAC-4933-A7DA-CD7D3F840BEB}"/>
              </a:ext>
            </a:extLst>
          </p:cNvPr>
          <p:cNvSpPr>
            <a:spLocks noGrp="1"/>
          </p:cNvSpPr>
          <p:nvPr>
            <p:ph type="ftr" sz="quarter" idx="3"/>
          </p:nvPr>
        </p:nvSpPr>
        <p:spPr>
          <a:xfrm>
            <a:off x="446314" y="6356350"/>
            <a:ext cx="4114800" cy="365125"/>
          </a:xfrm>
          <a:prstGeom prst="rect">
            <a:avLst/>
          </a:prstGeom>
        </p:spPr>
        <p:txBody>
          <a:bodyPr vert="horz" lIns="91440" tIns="45720" rIns="91440" bIns="45720" rtlCol="0" anchor="ctr"/>
          <a:lstStyle>
            <a:lvl1pPr algn="l">
              <a:defRPr sz="1200">
                <a:solidFill>
                  <a:schemeClr val="tx1">
                    <a:tint val="75000"/>
                  </a:schemeClr>
                </a:solidFill>
                <a:latin typeface="+mj-lt"/>
              </a:defRPr>
            </a:lvl1pPr>
          </a:lstStyle>
          <a:p>
            <a:endParaRPr lang="en-US" noProof="0" dirty="0"/>
          </a:p>
        </p:txBody>
      </p:sp>
      <p:sp>
        <p:nvSpPr>
          <p:cNvPr id="7" name="Rectangle 6">
            <a:extLst>
              <a:ext uri="{FF2B5EF4-FFF2-40B4-BE49-F238E27FC236}">
                <a16:creationId xmlns:a16="http://schemas.microsoft.com/office/drawing/2014/main" id="{72B1D122-60D0-8B4D-896A-2A770C0B6343}"/>
              </a:ext>
            </a:extLst>
          </p:cNvPr>
          <p:cNvSpPr/>
          <p:nvPr userDrawn="1"/>
        </p:nvSpPr>
        <p:spPr>
          <a:xfrm>
            <a:off x="11360016" y="6369050"/>
            <a:ext cx="335909" cy="488950"/>
          </a:xfrm>
          <a:prstGeom prst="rect">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tx1"/>
              </a:solidFill>
            </a:endParaRPr>
          </a:p>
        </p:txBody>
      </p:sp>
      <p:sp>
        <p:nvSpPr>
          <p:cNvPr id="8" name="Slide Number Placeholder 5">
            <a:extLst>
              <a:ext uri="{FF2B5EF4-FFF2-40B4-BE49-F238E27FC236}">
                <a16:creationId xmlns:a16="http://schemas.microsoft.com/office/drawing/2014/main" id="{6B5B9FA1-1805-A944-AC99-868579EBA1AD}"/>
              </a:ext>
            </a:extLst>
          </p:cNvPr>
          <p:cNvSpPr txBox="1">
            <a:spLocks/>
          </p:cNvSpPr>
          <p:nvPr userDrawn="1"/>
        </p:nvSpPr>
        <p:spPr>
          <a:xfrm>
            <a:off x="11360016" y="6369050"/>
            <a:ext cx="335909" cy="365125"/>
          </a:xfrm>
          <a:prstGeom prst="rect">
            <a:avLst/>
          </a:prstGeom>
          <a:solidFill>
            <a:schemeClr val="accent2"/>
          </a:solidFill>
        </p:spPr>
        <p:txBody>
          <a:bodyPr vert="horz" lIns="0" tIns="45720" rIns="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000" b="0" kern="1200">
                <a:solidFill>
                  <a:srgbClr val="01C6FD"/>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fld id="{78048C4E-7BD1-46A5-B2F2-6AD408DAAD47}" type="slidenum">
              <a:rPr lang="en-US" b="1" noProof="0" smtClean="0">
                <a:solidFill>
                  <a:schemeClr val="bg1"/>
                </a:solidFill>
              </a:rPr>
              <a:pPr/>
              <a:t>‹#›</a:t>
            </a:fld>
            <a:endParaRPr lang="en-US" b="1" noProof="0" dirty="0">
              <a:solidFill>
                <a:schemeClr val="bg1"/>
              </a:solidFill>
            </a:endParaRPr>
          </a:p>
        </p:txBody>
      </p:sp>
    </p:spTree>
    <p:extLst>
      <p:ext uri="{BB962C8B-B14F-4D97-AF65-F5344CB8AC3E}">
        <p14:creationId xmlns:p14="http://schemas.microsoft.com/office/powerpoint/2010/main" val="3981575698"/>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1" r:id="rId3"/>
    <p:sldLayoutId id="2147483661" r:id="rId4"/>
    <p:sldLayoutId id="2147483662" r:id="rId5"/>
    <p:sldLayoutId id="2147483650" r:id="rId6"/>
    <p:sldLayoutId id="2147483668" r:id="rId7"/>
    <p:sldLayoutId id="2147483674" r:id="rId8"/>
    <p:sldLayoutId id="2147483666" r:id="rId9"/>
    <p:sldLayoutId id="2147483664" r:id="rId10"/>
    <p:sldLayoutId id="2147483663" r:id="rId11"/>
    <p:sldLayoutId id="2147483667" r:id="rId12"/>
    <p:sldLayoutId id="2147483671" r:id="rId13"/>
    <p:sldLayoutId id="2147483672" r:id="rId14"/>
    <p:sldLayoutId id="2147483673" r:id="rId15"/>
    <p:sldLayoutId id="2147483675" r:id="rId16"/>
    <p:sldLayoutId id="2147483676" r:id="rId17"/>
    <p:sldLayoutId id="2147483665" r:id="rId18"/>
    <p:sldLayoutId id="2147483669" r:id="rId19"/>
    <p:sldLayoutId id="2147483670" r:id="rId20"/>
  </p:sldLayoutIdLst>
  <p:hf hdr="0" ftr="0" dt="0"/>
  <p:txStyles>
    <p:titleStyle>
      <a:lvl1pPr algn="l" defTabSz="914400" rtl="0" eaLnBrk="1" latinLnBrk="0" hangingPunct="1">
        <a:lnSpc>
          <a:spcPct val="90000"/>
        </a:lnSpc>
        <a:spcBef>
          <a:spcPct val="0"/>
        </a:spcBef>
        <a:buNone/>
        <a:defRPr lang="en-GB" sz="3600" b="1" kern="1200" spc="-60" baseline="0" dirty="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60" userDrawn="1">
          <p15:clr>
            <a:srgbClr val="F26B43"/>
          </p15:clr>
        </p15:guide>
        <p15:guide id="4" pos="7320" userDrawn="1">
          <p15:clr>
            <a:srgbClr val="F26B43"/>
          </p15:clr>
        </p15:guide>
        <p15:guide id="5" orient="horz" pos="360" userDrawn="1">
          <p15:clr>
            <a:srgbClr val="F26B43"/>
          </p15:clr>
        </p15:guide>
        <p15:guide id="6" orient="horz" pos="39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 name="Title 50">
            <a:extLst>
              <a:ext uri="{FF2B5EF4-FFF2-40B4-BE49-F238E27FC236}">
                <a16:creationId xmlns:a16="http://schemas.microsoft.com/office/drawing/2014/main" id="{D8694222-4D81-4A9A-93A2-23C89102F234}"/>
              </a:ext>
            </a:extLst>
          </p:cNvPr>
          <p:cNvSpPr>
            <a:spLocks noGrp="1"/>
          </p:cNvSpPr>
          <p:nvPr>
            <p:ph type="ctrTitle"/>
          </p:nvPr>
        </p:nvSpPr>
        <p:spPr>
          <a:xfrm>
            <a:off x="694871" y="4901450"/>
            <a:ext cx="10607040" cy="701731"/>
          </a:xfrm>
        </p:spPr>
        <p:txBody>
          <a:bodyPr/>
          <a:lstStyle/>
          <a:p>
            <a:r>
              <a:rPr lang="en-US" dirty="0"/>
              <a:t>Research Project</a:t>
            </a:r>
          </a:p>
        </p:txBody>
      </p:sp>
      <p:sp>
        <p:nvSpPr>
          <p:cNvPr id="52" name="Subtitle 51">
            <a:extLst>
              <a:ext uri="{FF2B5EF4-FFF2-40B4-BE49-F238E27FC236}">
                <a16:creationId xmlns:a16="http://schemas.microsoft.com/office/drawing/2014/main" id="{46FF1827-B46B-4BC4-8665-8914CF45DE0C}"/>
              </a:ext>
            </a:extLst>
          </p:cNvPr>
          <p:cNvSpPr>
            <a:spLocks noGrp="1"/>
          </p:cNvSpPr>
          <p:nvPr>
            <p:ph type="subTitle" idx="1"/>
          </p:nvPr>
        </p:nvSpPr>
        <p:spPr/>
        <p:txBody>
          <a:bodyPr/>
          <a:lstStyle/>
          <a:p>
            <a:r>
              <a:rPr lang="en-US" dirty="0"/>
              <a:t>Joshua Hanbury</a:t>
            </a:r>
          </a:p>
        </p:txBody>
      </p:sp>
      <p:pic>
        <p:nvPicPr>
          <p:cNvPr id="7" name="Picture Placeholder 6" descr="A close up of text on a white background&#10;&#10;Description automatically generated">
            <a:extLst>
              <a:ext uri="{FF2B5EF4-FFF2-40B4-BE49-F238E27FC236}">
                <a16:creationId xmlns:a16="http://schemas.microsoft.com/office/drawing/2014/main" id="{027C93E2-40BC-4EB0-AB92-C5E626099B48}"/>
              </a:ext>
            </a:extLst>
          </p:cNvPr>
          <p:cNvPicPr>
            <a:picLocks noGrp="1" noChangeAspect="1"/>
          </p:cNvPicPr>
          <p:nvPr>
            <p:ph type="pic" sz="quarter" idx="10"/>
          </p:nvPr>
        </p:nvPicPr>
        <p:blipFill>
          <a:blip r:embed="rId2"/>
          <a:srcRect t="35212" b="35212"/>
          <a:stretch>
            <a:fillRect/>
          </a:stretch>
        </p:blipFill>
        <p:spPr>
          <a:xfrm>
            <a:off x="123992" y="132573"/>
            <a:ext cx="11944014" cy="4372387"/>
          </a:xfrm>
        </p:spPr>
      </p:pic>
    </p:spTree>
    <p:extLst>
      <p:ext uri="{BB962C8B-B14F-4D97-AF65-F5344CB8AC3E}">
        <p14:creationId xmlns:p14="http://schemas.microsoft.com/office/powerpoint/2010/main" val="38307560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4FAFA63-EF73-4268-8107-6CD20923D700}"/>
              </a:ext>
            </a:extLst>
          </p:cNvPr>
          <p:cNvSpPr>
            <a:spLocks noGrp="1"/>
          </p:cNvSpPr>
          <p:nvPr>
            <p:ph type="title"/>
          </p:nvPr>
        </p:nvSpPr>
        <p:spPr/>
        <p:txBody>
          <a:bodyPr/>
          <a:lstStyle/>
          <a:p>
            <a:r>
              <a:rPr lang="en-US" dirty="0"/>
              <a:t>Introduction</a:t>
            </a:r>
          </a:p>
        </p:txBody>
      </p:sp>
      <p:sp>
        <p:nvSpPr>
          <p:cNvPr id="13" name="Content Placeholder 12">
            <a:extLst>
              <a:ext uri="{FF2B5EF4-FFF2-40B4-BE49-F238E27FC236}">
                <a16:creationId xmlns:a16="http://schemas.microsoft.com/office/drawing/2014/main" id="{265BEEEB-C965-402F-B778-B1CD1494ACE6}"/>
              </a:ext>
            </a:extLst>
          </p:cNvPr>
          <p:cNvSpPr>
            <a:spLocks noGrp="1"/>
          </p:cNvSpPr>
          <p:nvPr>
            <p:ph idx="1"/>
          </p:nvPr>
        </p:nvSpPr>
        <p:spPr/>
        <p:txBody>
          <a:bodyPr/>
          <a:lstStyle/>
          <a:p>
            <a:r>
              <a:rPr lang="en-US" dirty="0"/>
              <a:t>Solo project</a:t>
            </a:r>
          </a:p>
          <a:p>
            <a:pPr marL="0" indent="0">
              <a:buNone/>
            </a:pPr>
            <a:endParaRPr lang="en-US" dirty="0"/>
          </a:p>
          <a:p>
            <a:r>
              <a:rPr lang="en-US" dirty="0"/>
              <a:t>Conducted between Nov. 2019 – April 2020</a:t>
            </a:r>
          </a:p>
          <a:p>
            <a:endParaRPr lang="en-US" dirty="0"/>
          </a:p>
          <a:p>
            <a:r>
              <a:rPr lang="en-US" dirty="0"/>
              <a:t>Digital Enrolment System for NPTC Group</a:t>
            </a:r>
          </a:p>
          <a:p>
            <a:endParaRPr lang="en-US" dirty="0"/>
          </a:p>
          <a:p>
            <a:endParaRPr lang="en-US" dirty="0"/>
          </a:p>
        </p:txBody>
      </p:sp>
    </p:spTree>
    <p:extLst>
      <p:ext uri="{BB962C8B-B14F-4D97-AF65-F5344CB8AC3E}">
        <p14:creationId xmlns:p14="http://schemas.microsoft.com/office/powerpoint/2010/main" val="2994797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4FAFA63-EF73-4268-8107-6CD20923D700}"/>
              </a:ext>
            </a:extLst>
          </p:cNvPr>
          <p:cNvSpPr>
            <a:spLocks noGrp="1"/>
          </p:cNvSpPr>
          <p:nvPr>
            <p:ph type="title"/>
          </p:nvPr>
        </p:nvSpPr>
        <p:spPr>
          <a:xfrm>
            <a:off x="446314" y="500215"/>
            <a:ext cx="11174186" cy="590931"/>
          </a:xfrm>
        </p:spPr>
        <p:txBody>
          <a:bodyPr/>
          <a:lstStyle/>
          <a:p>
            <a:r>
              <a:rPr lang="en-US" dirty="0"/>
              <a:t>What was required</a:t>
            </a:r>
            <a:endParaRPr lang="en-GB" dirty="0"/>
          </a:p>
        </p:txBody>
      </p:sp>
      <p:sp>
        <p:nvSpPr>
          <p:cNvPr id="13" name="Content Placeholder 12">
            <a:extLst>
              <a:ext uri="{FF2B5EF4-FFF2-40B4-BE49-F238E27FC236}">
                <a16:creationId xmlns:a16="http://schemas.microsoft.com/office/drawing/2014/main" id="{265BEEEB-C965-402F-B778-B1CD1494ACE6}"/>
              </a:ext>
            </a:extLst>
          </p:cNvPr>
          <p:cNvSpPr>
            <a:spLocks noGrp="1"/>
          </p:cNvSpPr>
          <p:nvPr>
            <p:ph idx="1"/>
          </p:nvPr>
        </p:nvSpPr>
        <p:spPr/>
        <p:txBody>
          <a:bodyPr/>
          <a:lstStyle/>
          <a:p>
            <a:r>
              <a:rPr lang="en-GB" dirty="0"/>
              <a:t>Completion on time – 09/04/20</a:t>
            </a:r>
          </a:p>
          <a:p>
            <a:endParaRPr lang="en-GB" dirty="0"/>
          </a:p>
          <a:p>
            <a:r>
              <a:rPr lang="en-GB" dirty="0"/>
              <a:t>Literature Review</a:t>
            </a:r>
          </a:p>
          <a:p>
            <a:endParaRPr lang="en-GB" dirty="0"/>
          </a:p>
          <a:p>
            <a:r>
              <a:rPr lang="en-GB" dirty="0"/>
              <a:t>Research Methodology</a:t>
            </a:r>
          </a:p>
          <a:p>
            <a:endParaRPr lang="en-GB" dirty="0"/>
          </a:p>
          <a:p>
            <a:r>
              <a:rPr lang="en-GB" dirty="0"/>
              <a:t>Design &amp; Development</a:t>
            </a:r>
          </a:p>
          <a:p>
            <a:endParaRPr lang="en-GB" dirty="0"/>
          </a:p>
          <a:p>
            <a:r>
              <a:rPr lang="en-GB" dirty="0"/>
              <a:t>Evaluation</a:t>
            </a:r>
          </a:p>
        </p:txBody>
      </p:sp>
    </p:spTree>
    <p:extLst>
      <p:ext uri="{BB962C8B-B14F-4D97-AF65-F5344CB8AC3E}">
        <p14:creationId xmlns:p14="http://schemas.microsoft.com/office/powerpoint/2010/main" val="22444051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4FAFA63-EF73-4268-8107-6CD20923D700}"/>
              </a:ext>
            </a:extLst>
          </p:cNvPr>
          <p:cNvSpPr>
            <a:spLocks noGrp="1"/>
          </p:cNvSpPr>
          <p:nvPr>
            <p:ph type="title"/>
          </p:nvPr>
        </p:nvSpPr>
        <p:spPr>
          <a:xfrm>
            <a:off x="446314" y="500215"/>
            <a:ext cx="11174186" cy="590931"/>
          </a:xfrm>
        </p:spPr>
        <p:txBody>
          <a:bodyPr/>
          <a:lstStyle/>
          <a:p>
            <a:r>
              <a:rPr lang="en-US" dirty="0"/>
              <a:t>Project objectives</a:t>
            </a:r>
          </a:p>
        </p:txBody>
      </p:sp>
      <p:graphicFrame>
        <p:nvGraphicFramePr>
          <p:cNvPr id="19" name="Content Placeholder 2">
            <a:extLst>
              <a:ext uri="{FF2B5EF4-FFF2-40B4-BE49-F238E27FC236}">
                <a16:creationId xmlns:a16="http://schemas.microsoft.com/office/drawing/2014/main" id="{0AA5CD47-BDE1-4474-B803-546C6A15DA3A}"/>
              </a:ext>
            </a:extLst>
          </p:cNvPr>
          <p:cNvGraphicFramePr>
            <a:graphicFrameLocks/>
          </p:cNvGraphicFramePr>
          <p:nvPr>
            <p:extLst>
              <p:ext uri="{D42A27DB-BD31-4B8C-83A1-F6EECF244321}">
                <p14:modId xmlns:p14="http://schemas.microsoft.com/office/powerpoint/2010/main" val="906596858"/>
              </p:ext>
            </p:extLst>
          </p:nvPr>
        </p:nvGraphicFramePr>
        <p:xfrm>
          <a:off x="446314" y="1265315"/>
          <a:ext cx="8875503" cy="30298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1428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4FAFA63-EF73-4268-8107-6CD20923D700}"/>
              </a:ext>
            </a:extLst>
          </p:cNvPr>
          <p:cNvSpPr>
            <a:spLocks noGrp="1"/>
          </p:cNvSpPr>
          <p:nvPr>
            <p:ph type="title"/>
          </p:nvPr>
        </p:nvSpPr>
        <p:spPr>
          <a:xfrm>
            <a:off x="446314" y="743075"/>
            <a:ext cx="5170715" cy="590931"/>
          </a:xfrm>
        </p:spPr>
        <p:txBody>
          <a:bodyPr/>
          <a:lstStyle/>
          <a:p>
            <a:r>
              <a:rPr lang="en-US" dirty="0"/>
              <a:t>Timescale</a:t>
            </a:r>
          </a:p>
        </p:txBody>
      </p:sp>
      <p:sp>
        <p:nvSpPr>
          <p:cNvPr id="7" name="Rectangle 6">
            <a:extLst>
              <a:ext uri="{FF2B5EF4-FFF2-40B4-BE49-F238E27FC236}">
                <a16:creationId xmlns:a16="http://schemas.microsoft.com/office/drawing/2014/main" id="{61E397FF-5106-4C31-8E91-796AEA20258E}"/>
              </a:ext>
              <a:ext uri="{C183D7F6-B498-43B3-948B-1728B52AA6E4}">
                <adec:decorative xmlns:adec="http://schemas.microsoft.com/office/drawing/2017/decorative" val="1"/>
              </a:ext>
            </a:extLst>
          </p:cNvPr>
          <p:cNvSpPr/>
          <p:nvPr/>
        </p:nvSpPr>
        <p:spPr>
          <a:xfrm>
            <a:off x="11360016" y="6369050"/>
            <a:ext cx="335909" cy="488950"/>
          </a:xfrm>
          <a:prstGeom prst="rect">
            <a:avLst/>
          </a:prstGeom>
          <a:solidFill>
            <a:schemeClr val="bg2">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tx1"/>
              </a:solidFill>
            </a:endParaRPr>
          </a:p>
        </p:txBody>
      </p:sp>
      <p:sp>
        <p:nvSpPr>
          <p:cNvPr id="8" name="Slide Number Placeholder 5">
            <a:extLst>
              <a:ext uri="{FF2B5EF4-FFF2-40B4-BE49-F238E27FC236}">
                <a16:creationId xmlns:a16="http://schemas.microsoft.com/office/drawing/2014/main" id="{D7DDE5B7-93F1-4010-85B1-8F63FD5044C7}"/>
              </a:ext>
            </a:extLst>
          </p:cNvPr>
          <p:cNvSpPr txBox="1">
            <a:spLocks/>
          </p:cNvSpPr>
          <p:nvPr/>
        </p:nvSpPr>
        <p:spPr>
          <a:xfrm>
            <a:off x="11360016" y="6369050"/>
            <a:ext cx="335909" cy="365125"/>
          </a:xfrm>
          <a:prstGeom prst="rect">
            <a:avLst/>
          </a:prstGeom>
          <a:solidFill>
            <a:schemeClr val="accent2"/>
          </a:solidFill>
        </p:spPr>
        <p:txBody>
          <a:bodyPr vert="horz" lIns="0" tIns="45720" rIns="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1000" b="0" kern="1200">
                <a:solidFill>
                  <a:srgbClr val="01C6FD"/>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fld id="{78048C4E-7BD1-46A5-B2F2-6AD408DAAD47}" type="slidenum">
              <a:rPr lang="en-US" b="1" smtClean="0">
                <a:solidFill>
                  <a:schemeClr val="bg1"/>
                </a:solidFill>
              </a:rPr>
              <a:pPr/>
              <a:t>5</a:t>
            </a:fld>
            <a:endParaRPr lang="en-US" b="1" dirty="0">
              <a:solidFill>
                <a:schemeClr val="bg1"/>
              </a:solidFill>
            </a:endParaRPr>
          </a:p>
        </p:txBody>
      </p:sp>
      <p:pic>
        <p:nvPicPr>
          <p:cNvPr id="11" name="Picture 10">
            <a:extLst>
              <a:ext uri="{FF2B5EF4-FFF2-40B4-BE49-F238E27FC236}">
                <a16:creationId xmlns:a16="http://schemas.microsoft.com/office/drawing/2014/main" id="{21C8C582-9ADB-4FF3-A85F-4F3D1D3008AD}"/>
              </a:ext>
            </a:extLst>
          </p:cNvPr>
          <p:cNvPicPr/>
          <p:nvPr/>
        </p:nvPicPr>
        <p:blipFill>
          <a:blip r:embed="rId2">
            <a:extLst>
              <a:ext uri="{28A0092B-C50C-407E-A947-70E740481C1C}">
                <a14:useLocalDpi xmlns:a14="http://schemas.microsoft.com/office/drawing/2010/main" val="0"/>
              </a:ext>
            </a:extLst>
          </a:blip>
          <a:stretch>
            <a:fillRect/>
          </a:stretch>
        </p:blipFill>
        <p:spPr>
          <a:xfrm>
            <a:off x="3672667" y="637585"/>
            <a:ext cx="8023258" cy="3967651"/>
          </a:xfrm>
          <a:prstGeom prst="rect">
            <a:avLst/>
          </a:prstGeom>
        </p:spPr>
      </p:pic>
      <p:sp>
        <p:nvSpPr>
          <p:cNvPr id="9" name="TextBox 8">
            <a:extLst>
              <a:ext uri="{FF2B5EF4-FFF2-40B4-BE49-F238E27FC236}">
                <a16:creationId xmlns:a16="http://schemas.microsoft.com/office/drawing/2014/main" id="{224E8039-7BBB-4355-9EE8-ED3245038AAE}"/>
              </a:ext>
            </a:extLst>
          </p:cNvPr>
          <p:cNvSpPr txBox="1"/>
          <p:nvPr/>
        </p:nvSpPr>
        <p:spPr>
          <a:xfrm>
            <a:off x="349253" y="1435137"/>
            <a:ext cx="3323414" cy="4708981"/>
          </a:xfrm>
          <a:prstGeom prst="rect">
            <a:avLst/>
          </a:prstGeom>
          <a:noFill/>
        </p:spPr>
        <p:txBody>
          <a:bodyPr wrap="square" rtlCol="0">
            <a:spAutoFit/>
          </a:bodyPr>
          <a:lstStyle/>
          <a:p>
            <a:pPr marL="285750" indent="-285750">
              <a:buFont typeface="Arial" panose="020B0604020202020204" pitchFamily="34" charset="0"/>
              <a:buChar char="•"/>
            </a:pPr>
            <a:r>
              <a:rPr lang="en-GB" sz="2000" dirty="0"/>
              <a:t>18 weeks to complete</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Timescale managed through Gantt charts on </a:t>
            </a:r>
            <a:r>
              <a:rPr lang="en-GB" sz="2000" dirty="0" err="1"/>
              <a:t>tomsplanner</a:t>
            </a:r>
            <a:endParaRPr lang="en-GB" sz="2000" dirty="0"/>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Timeboxing and scheduling also used to ensure time management was efficient and followed</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endParaRPr lang="en-GB" sz="2000" dirty="0"/>
          </a:p>
        </p:txBody>
      </p:sp>
    </p:spTree>
    <p:extLst>
      <p:ext uri="{BB962C8B-B14F-4D97-AF65-F5344CB8AC3E}">
        <p14:creationId xmlns:p14="http://schemas.microsoft.com/office/powerpoint/2010/main" val="3727818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EDDB97D-C00B-4CDF-BC89-3457AD7825EB}"/>
              </a:ext>
            </a:extLst>
          </p:cNvPr>
          <p:cNvSpPr>
            <a:spLocks noGrp="1"/>
          </p:cNvSpPr>
          <p:nvPr>
            <p:ph type="title"/>
          </p:nvPr>
        </p:nvSpPr>
        <p:spPr>
          <a:xfrm>
            <a:off x="477408" y="364928"/>
            <a:ext cx="4780836" cy="1089529"/>
          </a:xfrm>
        </p:spPr>
        <p:txBody>
          <a:bodyPr wrap="square" anchor="ctr">
            <a:normAutofit/>
          </a:bodyPr>
          <a:lstStyle/>
          <a:p>
            <a:r>
              <a:rPr lang="en-GB" dirty="0"/>
              <a:t>Key sections of the project</a:t>
            </a:r>
          </a:p>
        </p:txBody>
      </p:sp>
      <p:graphicFrame>
        <p:nvGraphicFramePr>
          <p:cNvPr id="7" name="Text Placeholder 4">
            <a:extLst>
              <a:ext uri="{FF2B5EF4-FFF2-40B4-BE49-F238E27FC236}">
                <a16:creationId xmlns:a16="http://schemas.microsoft.com/office/drawing/2014/main" id="{099E7335-61B5-40D4-A23B-D0888AD8D568}"/>
              </a:ext>
            </a:extLst>
          </p:cNvPr>
          <p:cNvGraphicFramePr/>
          <p:nvPr>
            <p:extLst>
              <p:ext uri="{D42A27DB-BD31-4B8C-83A1-F6EECF244321}">
                <p14:modId xmlns:p14="http://schemas.microsoft.com/office/powerpoint/2010/main" val="2922846826"/>
              </p:ext>
            </p:extLst>
          </p:nvPr>
        </p:nvGraphicFramePr>
        <p:xfrm>
          <a:off x="2867826" y="2004969"/>
          <a:ext cx="3932237" cy="41828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6489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4FAFA63-EF73-4268-8107-6CD20923D700}"/>
              </a:ext>
            </a:extLst>
          </p:cNvPr>
          <p:cNvSpPr>
            <a:spLocks noGrp="1"/>
          </p:cNvSpPr>
          <p:nvPr>
            <p:ph type="title"/>
          </p:nvPr>
        </p:nvSpPr>
        <p:spPr/>
        <p:txBody>
          <a:bodyPr/>
          <a:lstStyle/>
          <a:p>
            <a:r>
              <a:rPr lang="en-US" dirty="0"/>
              <a:t>Literature Review</a:t>
            </a:r>
            <a:endParaRPr lang="en-GB" dirty="0"/>
          </a:p>
        </p:txBody>
      </p:sp>
      <p:sp>
        <p:nvSpPr>
          <p:cNvPr id="2" name="TextBox 1">
            <a:extLst>
              <a:ext uri="{FF2B5EF4-FFF2-40B4-BE49-F238E27FC236}">
                <a16:creationId xmlns:a16="http://schemas.microsoft.com/office/drawing/2014/main" id="{B339A386-29D9-45A9-B0F9-FA2C9B00667D}"/>
              </a:ext>
            </a:extLst>
          </p:cNvPr>
          <p:cNvSpPr txBox="1"/>
          <p:nvPr/>
        </p:nvSpPr>
        <p:spPr>
          <a:xfrm>
            <a:off x="654341" y="1451295"/>
            <a:ext cx="9083217" cy="4163442"/>
          </a:xfrm>
          <a:prstGeom prst="rect">
            <a:avLst/>
          </a:prstGeom>
          <a:noFill/>
        </p:spPr>
        <p:txBody>
          <a:bodyPr wrap="square" rtlCol="0">
            <a:spAutoFit/>
          </a:bodyPr>
          <a:lstStyle/>
          <a:p>
            <a:pPr marL="285750" indent="-285750">
              <a:buFont typeface="Arial" panose="020B0604020202020204" pitchFamily="34" charset="0"/>
              <a:buChar char="•"/>
            </a:pPr>
            <a:r>
              <a:rPr lang="en-GB" sz="2800" dirty="0"/>
              <a:t>Research into the enrolment processes carried out by FE Institutes</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Required 4,000 words and was split across 6 – 8 weeks. </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541238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4FAFA63-EF73-4268-8107-6CD20923D700}"/>
              </a:ext>
            </a:extLst>
          </p:cNvPr>
          <p:cNvSpPr>
            <a:spLocks noGrp="1"/>
          </p:cNvSpPr>
          <p:nvPr>
            <p:ph type="title"/>
          </p:nvPr>
        </p:nvSpPr>
        <p:spPr/>
        <p:txBody>
          <a:bodyPr/>
          <a:lstStyle/>
          <a:p>
            <a:r>
              <a:rPr lang="en-US" dirty="0"/>
              <a:t>Literature Review - Conclusions</a:t>
            </a:r>
            <a:endParaRPr lang="en-GB" dirty="0"/>
          </a:p>
        </p:txBody>
      </p:sp>
      <p:sp>
        <p:nvSpPr>
          <p:cNvPr id="2" name="TextBox 1">
            <a:extLst>
              <a:ext uri="{FF2B5EF4-FFF2-40B4-BE49-F238E27FC236}">
                <a16:creationId xmlns:a16="http://schemas.microsoft.com/office/drawing/2014/main" id="{B339A386-29D9-45A9-B0F9-FA2C9B00667D}"/>
              </a:ext>
            </a:extLst>
          </p:cNvPr>
          <p:cNvSpPr txBox="1"/>
          <p:nvPr/>
        </p:nvSpPr>
        <p:spPr>
          <a:xfrm>
            <a:off x="654341" y="1451295"/>
            <a:ext cx="9083217" cy="4524315"/>
          </a:xfrm>
          <a:prstGeom prst="rect">
            <a:avLst/>
          </a:prstGeom>
          <a:noFill/>
        </p:spPr>
        <p:txBody>
          <a:bodyPr wrap="square" rtlCol="0">
            <a:spAutoFit/>
          </a:bodyPr>
          <a:lstStyle/>
          <a:p>
            <a:pPr marL="285750" indent="-285750">
              <a:buFont typeface="Arial" panose="020B0604020202020204" pitchFamily="34" charset="0"/>
              <a:buChar char="•"/>
            </a:pPr>
            <a:r>
              <a:rPr lang="en-GB" sz="2800" dirty="0"/>
              <a:t>Majority of institutes follow physical enrolment methods</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NPTC Group follow a physical enrolment system</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Digital methods are available and are used</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Competition a key factor to be considered</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769702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4FAFA63-EF73-4268-8107-6CD20923D700}"/>
              </a:ext>
            </a:extLst>
          </p:cNvPr>
          <p:cNvSpPr>
            <a:spLocks noGrp="1"/>
          </p:cNvSpPr>
          <p:nvPr>
            <p:ph type="title"/>
          </p:nvPr>
        </p:nvSpPr>
        <p:spPr>
          <a:xfrm>
            <a:off x="446314" y="500215"/>
            <a:ext cx="11174186" cy="590931"/>
          </a:xfrm>
        </p:spPr>
        <p:txBody>
          <a:bodyPr vert="horz" wrap="square" lIns="91440" tIns="45720" rIns="91440" bIns="45720" rtlCol="0" anchor="ctr">
            <a:normAutofit/>
          </a:bodyPr>
          <a:lstStyle/>
          <a:p>
            <a:r>
              <a:rPr lang="en-US" b="1" kern="1200" spc="-60" baseline="0" dirty="0">
                <a:latin typeface="+mj-lt"/>
                <a:ea typeface="+mj-ea"/>
                <a:cs typeface="+mj-cs"/>
              </a:rPr>
              <a:t>Research Methodology</a:t>
            </a:r>
          </a:p>
        </p:txBody>
      </p:sp>
      <p:sp>
        <p:nvSpPr>
          <p:cNvPr id="2" name="TextBox 1">
            <a:extLst>
              <a:ext uri="{FF2B5EF4-FFF2-40B4-BE49-F238E27FC236}">
                <a16:creationId xmlns:a16="http://schemas.microsoft.com/office/drawing/2014/main" id="{7B289954-9D1F-4E03-92B6-F32FB46B9240}"/>
              </a:ext>
            </a:extLst>
          </p:cNvPr>
          <p:cNvSpPr txBox="1"/>
          <p:nvPr/>
        </p:nvSpPr>
        <p:spPr>
          <a:xfrm>
            <a:off x="446315" y="1463040"/>
            <a:ext cx="8030935" cy="4770098"/>
          </a:xfrm>
          <a:prstGeom prst="rect">
            <a:avLst/>
          </a:prstGeom>
        </p:spPr>
        <p:txBody>
          <a:bodyPr vert="horz" lIns="91440" tIns="45720" rIns="91440" bIns="45720" rtlCol="0">
            <a:normAutofit/>
          </a:bodyPr>
          <a:lstStyle/>
          <a:p>
            <a:pPr marL="285750" indent="-228600">
              <a:spcBef>
                <a:spcPts val="600"/>
              </a:spcBef>
              <a:spcAft>
                <a:spcPts val="1200"/>
              </a:spcAft>
              <a:buFont typeface="Arial" panose="020B0604020202020204" pitchFamily="34" charset="0"/>
              <a:buChar char="•"/>
            </a:pPr>
            <a:r>
              <a:rPr lang="en-US" dirty="0">
                <a:solidFill>
                  <a:schemeClr val="tx1">
                    <a:lumMod val="75000"/>
                    <a:lumOff val="25000"/>
                  </a:schemeClr>
                </a:solidFill>
              </a:rPr>
              <a:t>Followed the “research onion” layers</a:t>
            </a:r>
          </a:p>
          <a:p>
            <a:pPr marL="285750" indent="-228600">
              <a:spcBef>
                <a:spcPts val="600"/>
              </a:spcBef>
              <a:spcAft>
                <a:spcPts val="1200"/>
              </a:spcAft>
              <a:buFont typeface="Arial" panose="020B0604020202020204" pitchFamily="34" charset="0"/>
              <a:buChar char="•"/>
            </a:pPr>
            <a:endParaRPr lang="en-US" dirty="0">
              <a:solidFill>
                <a:schemeClr val="tx1">
                  <a:lumMod val="75000"/>
                  <a:lumOff val="25000"/>
                </a:schemeClr>
              </a:solidFill>
            </a:endParaRPr>
          </a:p>
          <a:p>
            <a:pPr marL="285750" indent="-228600">
              <a:spcBef>
                <a:spcPts val="600"/>
              </a:spcBef>
              <a:spcAft>
                <a:spcPts val="1200"/>
              </a:spcAft>
              <a:buFont typeface="Arial" panose="020B0604020202020204" pitchFamily="34" charset="0"/>
              <a:buChar char="•"/>
            </a:pPr>
            <a:r>
              <a:rPr lang="en-US" dirty="0">
                <a:solidFill>
                  <a:schemeClr val="tx1">
                    <a:lumMod val="75000"/>
                    <a:lumOff val="25000"/>
                  </a:schemeClr>
                </a:solidFill>
              </a:rPr>
              <a:t>Methodology and researching lasted 8 weeks alongside the literature Review</a:t>
            </a:r>
          </a:p>
          <a:p>
            <a:pPr marL="285750" indent="-228600">
              <a:spcBef>
                <a:spcPts val="600"/>
              </a:spcBef>
              <a:spcAft>
                <a:spcPts val="1200"/>
              </a:spcAft>
              <a:buFont typeface="Arial" panose="020B0604020202020204" pitchFamily="34" charset="0"/>
              <a:buChar char="•"/>
            </a:pPr>
            <a:endParaRPr lang="en-US" dirty="0">
              <a:solidFill>
                <a:schemeClr val="tx1">
                  <a:lumMod val="75000"/>
                  <a:lumOff val="25000"/>
                </a:schemeClr>
              </a:solidFill>
            </a:endParaRPr>
          </a:p>
          <a:p>
            <a:pPr marL="285750" indent="-228600">
              <a:spcBef>
                <a:spcPts val="600"/>
              </a:spcBef>
              <a:spcAft>
                <a:spcPts val="1200"/>
              </a:spcAft>
              <a:buFont typeface="Arial" panose="020B0604020202020204" pitchFamily="34" charset="0"/>
              <a:buChar char="•"/>
            </a:pPr>
            <a:r>
              <a:rPr lang="en-US" dirty="0">
                <a:solidFill>
                  <a:schemeClr val="tx1">
                    <a:lumMod val="75000"/>
                    <a:lumOff val="25000"/>
                  </a:schemeClr>
                </a:solidFill>
              </a:rPr>
              <a:t>Literature review dependent on results of the research &amp; research methodology used</a:t>
            </a:r>
          </a:p>
          <a:p>
            <a:pPr marL="285750" indent="-228600">
              <a:spcBef>
                <a:spcPts val="600"/>
              </a:spcBef>
              <a:spcAft>
                <a:spcPts val="1200"/>
              </a:spcAft>
              <a:buFont typeface="Arial" panose="020B0604020202020204" pitchFamily="34" charset="0"/>
              <a:buChar char="•"/>
            </a:pPr>
            <a:endParaRPr lang="en-US" dirty="0">
              <a:solidFill>
                <a:schemeClr val="tx1">
                  <a:lumMod val="75000"/>
                  <a:lumOff val="25000"/>
                </a:schemeClr>
              </a:solidFill>
            </a:endParaRPr>
          </a:p>
          <a:p>
            <a:pPr marL="285750" indent="-228600">
              <a:spcBef>
                <a:spcPts val="600"/>
              </a:spcBef>
              <a:spcAft>
                <a:spcPts val="1200"/>
              </a:spcAft>
              <a:buFont typeface="Arial" panose="020B0604020202020204" pitchFamily="34" charset="0"/>
              <a:buChar char="•"/>
            </a:pPr>
            <a:endParaRPr lang="en-US" dirty="0">
              <a:solidFill>
                <a:schemeClr val="tx1">
                  <a:lumMod val="75000"/>
                  <a:lumOff val="25000"/>
                </a:schemeClr>
              </a:solidFill>
            </a:endParaRPr>
          </a:p>
        </p:txBody>
      </p:sp>
    </p:spTree>
    <p:extLst>
      <p:ext uri="{BB962C8B-B14F-4D97-AF65-F5344CB8AC3E}">
        <p14:creationId xmlns:p14="http://schemas.microsoft.com/office/powerpoint/2010/main" val="6842215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4FAFA63-EF73-4268-8107-6CD20923D700}"/>
              </a:ext>
            </a:extLst>
          </p:cNvPr>
          <p:cNvSpPr>
            <a:spLocks noGrp="1"/>
          </p:cNvSpPr>
          <p:nvPr>
            <p:ph type="title"/>
          </p:nvPr>
        </p:nvSpPr>
        <p:spPr>
          <a:xfrm>
            <a:off x="446314" y="500215"/>
            <a:ext cx="11174186" cy="590931"/>
          </a:xfrm>
        </p:spPr>
        <p:txBody>
          <a:bodyPr vert="horz" wrap="square" lIns="91440" tIns="45720" rIns="91440" bIns="45720" rtlCol="0" anchor="ctr">
            <a:normAutofit/>
          </a:bodyPr>
          <a:lstStyle/>
          <a:p>
            <a:r>
              <a:rPr lang="en-US" b="1" kern="1200" spc="-60" baseline="0" dirty="0">
                <a:latin typeface="+mj-lt"/>
                <a:ea typeface="+mj-ea"/>
                <a:cs typeface="+mj-cs"/>
              </a:rPr>
              <a:t>Research Methodology - Findings</a:t>
            </a:r>
          </a:p>
        </p:txBody>
      </p:sp>
      <p:sp>
        <p:nvSpPr>
          <p:cNvPr id="2" name="TextBox 1">
            <a:extLst>
              <a:ext uri="{FF2B5EF4-FFF2-40B4-BE49-F238E27FC236}">
                <a16:creationId xmlns:a16="http://schemas.microsoft.com/office/drawing/2014/main" id="{7B289954-9D1F-4E03-92B6-F32FB46B9240}"/>
              </a:ext>
            </a:extLst>
          </p:cNvPr>
          <p:cNvSpPr txBox="1"/>
          <p:nvPr/>
        </p:nvSpPr>
        <p:spPr>
          <a:xfrm>
            <a:off x="446315" y="1463040"/>
            <a:ext cx="8030935" cy="4770098"/>
          </a:xfrm>
          <a:prstGeom prst="rect">
            <a:avLst/>
          </a:prstGeom>
        </p:spPr>
        <p:txBody>
          <a:bodyPr vert="horz" lIns="91440" tIns="45720" rIns="91440" bIns="45720" rtlCol="0">
            <a:normAutofit/>
          </a:bodyPr>
          <a:lstStyle/>
          <a:p>
            <a:pPr marL="285750" indent="-228600">
              <a:spcBef>
                <a:spcPts val="600"/>
              </a:spcBef>
              <a:spcAft>
                <a:spcPts val="1200"/>
              </a:spcAft>
              <a:buFont typeface="Arial" panose="020B0604020202020204" pitchFamily="34" charset="0"/>
              <a:buChar char="•"/>
            </a:pPr>
            <a:r>
              <a:rPr lang="en-US" sz="2000" dirty="0">
                <a:solidFill>
                  <a:schemeClr val="tx1">
                    <a:lumMod val="75000"/>
                    <a:lumOff val="25000"/>
                  </a:schemeClr>
                </a:solidFill>
              </a:rPr>
              <a:t>Document Analysis – Conclusions from literature review</a:t>
            </a:r>
          </a:p>
          <a:p>
            <a:pPr marL="285750" indent="-228600">
              <a:spcBef>
                <a:spcPts val="600"/>
              </a:spcBef>
              <a:spcAft>
                <a:spcPts val="1200"/>
              </a:spcAft>
              <a:buFont typeface="Arial" panose="020B0604020202020204" pitchFamily="34" charset="0"/>
              <a:buChar char="•"/>
            </a:pPr>
            <a:endParaRPr lang="en-US" sz="2000" dirty="0">
              <a:solidFill>
                <a:schemeClr val="tx1">
                  <a:lumMod val="75000"/>
                  <a:lumOff val="25000"/>
                </a:schemeClr>
              </a:solidFill>
            </a:endParaRPr>
          </a:p>
          <a:p>
            <a:pPr marL="285750" indent="-228600">
              <a:spcBef>
                <a:spcPts val="600"/>
              </a:spcBef>
              <a:spcAft>
                <a:spcPts val="1200"/>
              </a:spcAft>
              <a:buFont typeface="Arial" panose="020B0604020202020204" pitchFamily="34" charset="0"/>
              <a:buChar char="•"/>
            </a:pPr>
            <a:r>
              <a:rPr lang="en-US" sz="2000" dirty="0">
                <a:solidFill>
                  <a:schemeClr val="tx1">
                    <a:lumMod val="75000"/>
                    <a:lumOff val="25000"/>
                  </a:schemeClr>
                </a:solidFill>
              </a:rPr>
              <a:t>Interview – A staff’s perspective on the topic</a:t>
            </a:r>
          </a:p>
          <a:p>
            <a:pPr marL="285750" indent="-228600">
              <a:spcBef>
                <a:spcPts val="600"/>
              </a:spcBef>
              <a:spcAft>
                <a:spcPts val="1200"/>
              </a:spcAft>
              <a:buFont typeface="Arial" panose="020B0604020202020204" pitchFamily="34" charset="0"/>
              <a:buChar char="•"/>
            </a:pPr>
            <a:endParaRPr lang="en-US" dirty="0">
              <a:solidFill>
                <a:schemeClr val="tx1">
                  <a:lumMod val="75000"/>
                  <a:lumOff val="25000"/>
                </a:schemeClr>
              </a:solidFill>
            </a:endParaRPr>
          </a:p>
          <a:p>
            <a:pPr marL="285750" indent="-228600">
              <a:spcBef>
                <a:spcPts val="600"/>
              </a:spcBef>
              <a:spcAft>
                <a:spcPts val="1200"/>
              </a:spcAft>
              <a:buFont typeface="Arial" panose="020B0604020202020204" pitchFamily="34" charset="0"/>
              <a:buChar char="•"/>
            </a:pPr>
            <a:endParaRPr lang="en-US" dirty="0">
              <a:solidFill>
                <a:schemeClr val="tx1">
                  <a:lumMod val="75000"/>
                  <a:lumOff val="25000"/>
                </a:schemeClr>
              </a:solidFill>
            </a:endParaRPr>
          </a:p>
        </p:txBody>
      </p:sp>
    </p:spTree>
    <p:extLst>
      <p:ext uri="{BB962C8B-B14F-4D97-AF65-F5344CB8AC3E}">
        <p14:creationId xmlns:p14="http://schemas.microsoft.com/office/powerpoint/2010/main" val="25517261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4FAFA63-EF73-4268-8107-6CD20923D700}"/>
              </a:ext>
            </a:extLst>
          </p:cNvPr>
          <p:cNvSpPr>
            <a:spLocks noGrp="1"/>
          </p:cNvSpPr>
          <p:nvPr>
            <p:ph type="title"/>
          </p:nvPr>
        </p:nvSpPr>
        <p:spPr/>
        <p:txBody>
          <a:bodyPr/>
          <a:lstStyle/>
          <a:p>
            <a:r>
              <a:rPr lang="en-US" dirty="0"/>
              <a:t>Design</a:t>
            </a:r>
            <a:endParaRPr lang="en-GB" dirty="0"/>
          </a:p>
        </p:txBody>
      </p:sp>
      <p:pic>
        <p:nvPicPr>
          <p:cNvPr id="3" name="Picture 2" descr="A screenshot of a cell phone&#10;&#10;Description automatically generated">
            <a:extLst>
              <a:ext uri="{FF2B5EF4-FFF2-40B4-BE49-F238E27FC236}">
                <a16:creationId xmlns:a16="http://schemas.microsoft.com/office/drawing/2014/main" id="{7470BE79-04AD-4BB3-AA3B-857C1210AF90}"/>
              </a:ext>
            </a:extLst>
          </p:cNvPr>
          <p:cNvPicPr>
            <a:picLocks noChangeAspect="1"/>
          </p:cNvPicPr>
          <p:nvPr/>
        </p:nvPicPr>
        <p:blipFill>
          <a:blip r:embed="rId3"/>
          <a:stretch>
            <a:fillRect/>
          </a:stretch>
        </p:blipFill>
        <p:spPr>
          <a:xfrm>
            <a:off x="6484005" y="268455"/>
            <a:ext cx="4443075" cy="2209967"/>
          </a:xfrm>
          <a:prstGeom prst="rect">
            <a:avLst/>
          </a:prstGeom>
        </p:spPr>
      </p:pic>
      <p:pic>
        <p:nvPicPr>
          <p:cNvPr id="5" name="Picture 4" descr="A screen shot of a person&#10;&#10;Description automatically generated">
            <a:extLst>
              <a:ext uri="{FF2B5EF4-FFF2-40B4-BE49-F238E27FC236}">
                <a16:creationId xmlns:a16="http://schemas.microsoft.com/office/drawing/2014/main" id="{64F10299-6D36-4823-9AE3-F984AB4148C4}"/>
              </a:ext>
            </a:extLst>
          </p:cNvPr>
          <p:cNvPicPr>
            <a:picLocks noChangeAspect="1"/>
          </p:cNvPicPr>
          <p:nvPr/>
        </p:nvPicPr>
        <p:blipFill>
          <a:blip r:embed="rId4"/>
          <a:stretch>
            <a:fillRect/>
          </a:stretch>
        </p:blipFill>
        <p:spPr>
          <a:xfrm>
            <a:off x="6484005" y="2569507"/>
            <a:ext cx="4443075" cy="2227387"/>
          </a:xfrm>
          <a:prstGeom prst="rect">
            <a:avLst/>
          </a:prstGeom>
        </p:spPr>
      </p:pic>
      <p:sp>
        <p:nvSpPr>
          <p:cNvPr id="6" name="TextBox 5">
            <a:extLst>
              <a:ext uri="{FF2B5EF4-FFF2-40B4-BE49-F238E27FC236}">
                <a16:creationId xmlns:a16="http://schemas.microsoft.com/office/drawing/2014/main" id="{A7D71954-495A-4FDA-94AB-478B127EA8B6}"/>
              </a:ext>
            </a:extLst>
          </p:cNvPr>
          <p:cNvSpPr txBox="1"/>
          <p:nvPr/>
        </p:nvSpPr>
        <p:spPr>
          <a:xfrm>
            <a:off x="446314" y="1182231"/>
            <a:ext cx="6144126" cy="3724096"/>
          </a:xfrm>
          <a:prstGeom prst="rect">
            <a:avLst/>
          </a:prstGeom>
          <a:noFill/>
        </p:spPr>
        <p:txBody>
          <a:bodyPr wrap="square" rtlCol="0">
            <a:spAutoFit/>
          </a:bodyPr>
          <a:lstStyle/>
          <a:p>
            <a:r>
              <a:rPr lang="en-GB" sz="2800" dirty="0"/>
              <a:t>Project Requirements</a:t>
            </a:r>
          </a:p>
          <a:p>
            <a:endParaRPr lang="en-GB" sz="2800" dirty="0"/>
          </a:p>
          <a:p>
            <a:r>
              <a:rPr lang="en-GB" sz="2800" dirty="0"/>
              <a:t>System Models</a:t>
            </a:r>
          </a:p>
          <a:p>
            <a:pPr marL="457200" indent="-457200">
              <a:buFont typeface="Arial" panose="020B0604020202020204" pitchFamily="34" charset="0"/>
              <a:buChar char="•"/>
            </a:pPr>
            <a:r>
              <a:rPr lang="en-GB" sz="2400" dirty="0"/>
              <a:t>Data Flow Diagram</a:t>
            </a:r>
          </a:p>
          <a:p>
            <a:pPr marL="457200" indent="-457200">
              <a:buFont typeface="Arial" panose="020B0604020202020204" pitchFamily="34" charset="0"/>
              <a:buChar char="•"/>
            </a:pPr>
            <a:r>
              <a:rPr lang="en-GB" sz="2400" dirty="0"/>
              <a:t>Task Analysis</a:t>
            </a:r>
          </a:p>
          <a:p>
            <a:endParaRPr lang="en-GB" sz="2800" dirty="0"/>
          </a:p>
          <a:p>
            <a:r>
              <a:rPr lang="en-GB" sz="2800" dirty="0"/>
              <a:t>System Interfaces</a:t>
            </a:r>
          </a:p>
          <a:p>
            <a:pPr marL="457200" indent="-457200">
              <a:buFont typeface="Arial" panose="020B0604020202020204" pitchFamily="34" charset="0"/>
              <a:buChar char="•"/>
            </a:pPr>
            <a:r>
              <a:rPr lang="en-GB" sz="2400" dirty="0"/>
              <a:t>Wireframes</a:t>
            </a:r>
          </a:p>
          <a:p>
            <a:pPr marL="457200" indent="-457200">
              <a:buFont typeface="Arial" panose="020B0604020202020204" pitchFamily="34" charset="0"/>
              <a:buChar char="•"/>
            </a:pPr>
            <a:r>
              <a:rPr lang="en-GB" sz="2400" dirty="0"/>
              <a:t>Prototypes</a:t>
            </a:r>
          </a:p>
        </p:txBody>
      </p:sp>
    </p:spTree>
    <p:extLst>
      <p:ext uri="{BB962C8B-B14F-4D97-AF65-F5344CB8AC3E}">
        <p14:creationId xmlns:p14="http://schemas.microsoft.com/office/powerpoint/2010/main" val="5888213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4FAFA63-EF73-4268-8107-6CD20923D700}"/>
              </a:ext>
            </a:extLst>
          </p:cNvPr>
          <p:cNvSpPr>
            <a:spLocks noGrp="1"/>
          </p:cNvSpPr>
          <p:nvPr>
            <p:ph type="title"/>
          </p:nvPr>
        </p:nvSpPr>
        <p:spPr>
          <a:xfrm>
            <a:off x="839788" y="734043"/>
            <a:ext cx="3932237" cy="1089529"/>
          </a:xfrm>
        </p:spPr>
        <p:txBody>
          <a:bodyPr vert="horz" wrap="square" lIns="91440" tIns="45720" rIns="91440" bIns="45720" rtlCol="0" anchor="ctr">
            <a:normAutofit/>
          </a:bodyPr>
          <a:lstStyle/>
          <a:p>
            <a:r>
              <a:rPr lang="en-US" b="1" kern="1200" spc="-60" baseline="0" dirty="0">
                <a:latin typeface="+mj-lt"/>
                <a:ea typeface="+mj-ea"/>
                <a:cs typeface="+mj-cs"/>
              </a:rPr>
              <a:t>Development</a:t>
            </a:r>
          </a:p>
        </p:txBody>
      </p:sp>
      <p:sp>
        <p:nvSpPr>
          <p:cNvPr id="2" name="TextBox 1">
            <a:extLst>
              <a:ext uri="{FF2B5EF4-FFF2-40B4-BE49-F238E27FC236}">
                <a16:creationId xmlns:a16="http://schemas.microsoft.com/office/drawing/2014/main" id="{7E683576-862F-46F5-AB46-F7DD9C63D95C}"/>
              </a:ext>
            </a:extLst>
          </p:cNvPr>
          <p:cNvSpPr txBox="1"/>
          <p:nvPr/>
        </p:nvSpPr>
        <p:spPr>
          <a:xfrm>
            <a:off x="571014" y="2057400"/>
            <a:ext cx="3932237" cy="3811588"/>
          </a:xfrm>
          <a:prstGeom prst="rect">
            <a:avLst/>
          </a:prstGeom>
        </p:spPr>
        <p:txBody>
          <a:bodyPr vert="horz" lIns="91440" tIns="45720" rIns="91440" bIns="45720" rtlCol="0">
            <a:normAutofit/>
          </a:bodyPr>
          <a:lstStyle/>
          <a:p>
            <a:pPr>
              <a:lnSpc>
                <a:spcPct val="90000"/>
              </a:lnSpc>
              <a:spcBef>
                <a:spcPts val="1000"/>
              </a:spcBef>
            </a:pPr>
            <a:r>
              <a:rPr lang="en-US" sz="1600" b="0" kern="1200" dirty="0">
                <a:latin typeface="+mn-lt"/>
                <a:ea typeface="+mn-ea"/>
                <a:cs typeface="+mn-cs"/>
              </a:rPr>
              <a:t>HTML, CSS, JS &amp; PHP</a:t>
            </a:r>
          </a:p>
          <a:p>
            <a:pPr>
              <a:lnSpc>
                <a:spcPct val="90000"/>
              </a:lnSpc>
              <a:spcBef>
                <a:spcPts val="1000"/>
              </a:spcBef>
            </a:pPr>
            <a:endParaRPr lang="en-US" sz="1600" b="0" kern="1200" dirty="0">
              <a:latin typeface="+mn-lt"/>
              <a:ea typeface="+mn-ea"/>
              <a:cs typeface="+mn-cs"/>
            </a:endParaRPr>
          </a:p>
          <a:p>
            <a:pPr>
              <a:lnSpc>
                <a:spcPct val="90000"/>
              </a:lnSpc>
              <a:spcBef>
                <a:spcPts val="1000"/>
              </a:spcBef>
            </a:pPr>
            <a:r>
              <a:rPr lang="en-US" sz="1600" b="0" kern="1200" dirty="0">
                <a:latin typeface="+mn-lt"/>
                <a:ea typeface="+mn-ea"/>
                <a:cs typeface="+mn-cs"/>
              </a:rPr>
              <a:t>CakePHP &amp; Bootstrap</a:t>
            </a:r>
          </a:p>
          <a:p>
            <a:pPr>
              <a:lnSpc>
                <a:spcPct val="90000"/>
              </a:lnSpc>
              <a:spcBef>
                <a:spcPts val="1000"/>
              </a:spcBef>
            </a:pPr>
            <a:endParaRPr lang="en-US" sz="1600" b="0" kern="1200" dirty="0">
              <a:latin typeface="+mn-lt"/>
              <a:ea typeface="+mn-ea"/>
              <a:cs typeface="+mn-cs"/>
            </a:endParaRPr>
          </a:p>
          <a:p>
            <a:pPr>
              <a:lnSpc>
                <a:spcPct val="90000"/>
              </a:lnSpc>
              <a:spcBef>
                <a:spcPts val="1000"/>
              </a:spcBef>
            </a:pPr>
            <a:r>
              <a:rPr lang="en-US" sz="1600" b="0" kern="1200" dirty="0">
                <a:latin typeface="+mn-lt"/>
                <a:ea typeface="+mn-ea"/>
                <a:cs typeface="+mn-cs"/>
              </a:rPr>
              <a:t>Brackets IDE &amp; </a:t>
            </a:r>
            <a:r>
              <a:rPr lang="en-US" sz="1600" b="0" kern="1200" dirty="0" err="1">
                <a:latin typeface="+mn-lt"/>
                <a:ea typeface="+mn-ea"/>
                <a:cs typeface="+mn-cs"/>
              </a:rPr>
              <a:t>Xampp</a:t>
            </a:r>
            <a:r>
              <a:rPr lang="en-US" sz="1600" b="0" kern="1200" dirty="0">
                <a:latin typeface="+mn-lt"/>
                <a:ea typeface="+mn-ea"/>
                <a:cs typeface="+mn-cs"/>
              </a:rPr>
              <a:t> (Apache &amp; </a:t>
            </a:r>
            <a:r>
              <a:rPr lang="en-US" sz="1600" b="0" kern="1200" dirty="0" err="1">
                <a:latin typeface="+mn-lt"/>
                <a:ea typeface="+mn-ea"/>
                <a:cs typeface="+mn-cs"/>
              </a:rPr>
              <a:t>MySQ</a:t>
            </a:r>
            <a:r>
              <a:rPr lang="en-US" sz="1600" b="0" kern="1200" dirty="0">
                <a:latin typeface="+mn-lt"/>
                <a:ea typeface="+mn-ea"/>
                <a:cs typeface="+mn-cs"/>
              </a:rPr>
              <a:t>) </a:t>
            </a:r>
          </a:p>
        </p:txBody>
      </p:sp>
      <p:pic>
        <p:nvPicPr>
          <p:cNvPr id="4" name="Picture 3">
            <a:extLst>
              <a:ext uri="{FF2B5EF4-FFF2-40B4-BE49-F238E27FC236}">
                <a16:creationId xmlns:a16="http://schemas.microsoft.com/office/drawing/2014/main" id="{ACDE898E-6232-4311-9A7B-5B1C5CC5FD9B}"/>
              </a:ext>
            </a:extLst>
          </p:cNvPr>
          <p:cNvPicPr/>
          <p:nvPr/>
        </p:nvPicPr>
        <p:blipFill>
          <a:blip r:embed="rId2"/>
          <a:stretch>
            <a:fillRect/>
          </a:stretch>
        </p:blipFill>
        <p:spPr>
          <a:xfrm>
            <a:off x="4503250" y="734043"/>
            <a:ext cx="7360504" cy="3827462"/>
          </a:xfrm>
          <a:prstGeom prst="rect">
            <a:avLst/>
          </a:prstGeom>
          <a:noFill/>
        </p:spPr>
      </p:pic>
    </p:spTree>
    <p:extLst>
      <p:ext uri="{BB962C8B-B14F-4D97-AF65-F5344CB8AC3E}">
        <p14:creationId xmlns:p14="http://schemas.microsoft.com/office/powerpoint/2010/main" val="20580558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4FAFA63-EF73-4268-8107-6CD20923D700}"/>
              </a:ext>
            </a:extLst>
          </p:cNvPr>
          <p:cNvSpPr>
            <a:spLocks noGrp="1"/>
          </p:cNvSpPr>
          <p:nvPr>
            <p:ph type="title"/>
          </p:nvPr>
        </p:nvSpPr>
        <p:spPr/>
        <p:txBody>
          <a:bodyPr/>
          <a:lstStyle/>
          <a:p>
            <a:r>
              <a:rPr lang="en-US" dirty="0"/>
              <a:t>Outcome</a:t>
            </a:r>
            <a:endParaRPr lang="en-GB" dirty="0"/>
          </a:p>
        </p:txBody>
      </p:sp>
      <p:pic>
        <p:nvPicPr>
          <p:cNvPr id="2" name="Picture 1">
            <a:extLst>
              <a:ext uri="{FF2B5EF4-FFF2-40B4-BE49-F238E27FC236}">
                <a16:creationId xmlns:a16="http://schemas.microsoft.com/office/drawing/2014/main" id="{F7B249EE-9EC5-4DCF-9313-AFC2A60442E7}"/>
              </a:ext>
            </a:extLst>
          </p:cNvPr>
          <p:cNvPicPr>
            <a:picLocks noChangeAspect="1"/>
          </p:cNvPicPr>
          <p:nvPr/>
        </p:nvPicPr>
        <p:blipFill rotWithShape="1">
          <a:blip r:embed="rId2"/>
          <a:srcRect t="8791"/>
          <a:stretch/>
        </p:blipFill>
        <p:spPr>
          <a:xfrm>
            <a:off x="7377230" y="239306"/>
            <a:ext cx="4479491" cy="2217328"/>
          </a:xfrm>
          <a:prstGeom prst="rect">
            <a:avLst/>
          </a:prstGeom>
        </p:spPr>
      </p:pic>
      <p:pic>
        <p:nvPicPr>
          <p:cNvPr id="3" name="Picture 2">
            <a:extLst>
              <a:ext uri="{FF2B5EF4-FFF2-40B4-BE49-F238E27FC236}">
                <a16:creationId xmlns:a16="http://schemas.microsoft.com/office/drawing/2014/main" id="{0E033B46-FA6F-4BD5-BB50-1E33AFBB9012}"/>
              </a:ext>
            </a:extLst>
          </p:cNvPr>
          <p:cNvPicPr>
            <a:picLocks noChangeAspect="1"/>
          </p:cNvPicPr>
          <p:nvPr/>
        </p:nvPicPr>
        <p:blipFill rotWithShape="1">
          <a:blip r:embed="rId3"/>
          <a:srcRect t="9192"/>
          <a:stretch/>
        </p:blipFill>
        <p:spPr>
          <a:xfrm>
            <a:off x="7377230" y="2585448"/>
            <a:ext cx="4499254" cy="2217329"/>
          </a:xfrm>
          <a:prstGeom prst="rect">
            <a:avLst/>
          </a:prstGeom>
        </p:spPr>
      </p:pic>
      <p:sp>
        <p:nvSpPr>
          <p:cNvPr id="4" name="TextBox 3">
            <a:extLst>
              <a:ext uri="{FF2B5EF4-FFF2-40B4-BE49-F238E27FC236}">
                <a16:creationId xmlns:a16="http://schemas.microsoft.com/office/drawing/2014/main" id="{13890168-7054-40B6-BC3C-57B67686F627}"/>
              </a:ext>
            </a:extLst>
          </p:cNvPr>
          <p:cNvSpPr txBox="1"/>
          <p:nvPr/>
        </p:nvSpPr>
        <p:spPr>
          <a:xfrm>
            <a:off x="446314" y="1091146"/>
            <a:ext cx="5742451" cy="3785652"/>
          </a:xfrm>
          <a:prstGeom prst="rect">
            <a:avLst/>
          </a:prstGeom>
          <a:noFill/>
        </p:spPr>
        <p:txBody>
          <a:bodyPr wrap="square" rtlCol="0">
            <a:spAutoFit/>
          </a:bodyPr>
          <a:lstStyle/>
          <a:p>
            <a:pPr marL="285750" indent="-285750">
              <a:buFont typeface="Arial" panose="020B0604020202020204" pitchFamily="34" charset="0"/>
              <a:buChar char="•"/>
            </a:pPr>
            <a:r>
              <a:rPr lang="en-GB" sz="2400" dirty="0"/>
              <a:t>Design was followed for the homepage and form</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Usability features were implemented</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Records are created from form submissions and can be edited, removed and created in the admin dashboard</a:t>
            </a:r>
          </a:p>
        </p:txBody>
      </p:sp>
    </p:spTree>
    <p:extLst>
      <p:ext uri="{BB962C8B-B14F-4D97-AF65-F5344CB8AC3E}">
        <p14:creationId xmlns:p14="http://schemas.microsoft.com/office/powerpoint/2010/main" val="30320359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ctrTitle"/>
          </p:nvPr>
        </p:nvSpPr>
        <p:spPr>
          <a:xfrm>
            <a:off x="694871" y="4901450"/>
            <a:ext cx="10607040" cy="701731"/>
          </a:xfrm>
        </p:spPr>
        <p:txBody>
          <a:bodyPr wrap="square" anchor="b">
            <a:normAutofit/>
          </a:bodyPr>
          <a:lstStyle/>
          <a:p>
            <a:r>
              <a:rPr lang="en-US" dirty="0"/>
              <a:t>Demonstration</a:t>
            </a:r>
          </a:p>
        </p:txBody>
      </p:sp>
    </p:spTree>
    <p:extLst>
      <p:ext uri="{BB962C8B-B14F-4D97-AF65-F5344CB8AC3E}">
        <p14:creationId xmlns:p14="http://schemas.microsoft.com/office/powerpoint/2010/main" val="595823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4FAFA63-EF73-4268-8107-6CD20923D700}"/>
              </a:ext>
            </a:extLst>
          </p:cNvPr>
          <p:cNvSpPr>
            <a:spLocks noGrp="1"/>
          </p:cNvSpPr>
          <p:nvPr>
            <p:ph type="title"/>
          </p:nvPr>
        </p:nvSpPr>
        <p:spPr/>
        <p:txBody>
          <a:bodyPr/>
          <a:lstStyle/>
          <a:p>
            <a:r>
              <a:rPr lang="en-US" dirty="0"/>
              <a:t>Reaching the requirements</a:t>
            </a:r>
            <a:endParaRPr lang="en-GB" dirty="0"/>
          </a:p>
        </p:txBody>
      </p:sp>
      <p:sp>
        <p:nvSpPr>
          <p:cNvPr id="2" name="TextBox 1">
            <a:extLst>
              <a:ext uri="{FF2B5EF4-FFF2-40B4-BE49-F238E27FC236}">
                <a16:creationId xmlns:a16="http://schemas.microsoft.com/office/drawing/2014/main" id="{2DA34F5D-0FA1-4C6B-B299-5CBF3AE27B5B}"/>
              </a:ext>
            </a:extLst>
          </p:cNvPr>
          <p:cNvSpPr txBox="1"/>
          <p:nvPr/>
        </p:nvSpPr>
        <p:spPr>
          <a:xfrm>
            <a:off x="554636" y="1379095"/>
            <a:ext cx="7450112" cy="3108543"/>
          </a:xfrm>
          <a:prstGeom prst="rect">
            <a:avLst/>
          </a:prstGeom>
          <a:noFill/>
        </p:spPr>
        <p:txBody>
          <a:bodyPr wrap="square" rtlCol="0">
            <a:spAutoFit/>
          </a:bodyPr>
          <a:lstStyle/>
          <a:p>
            <a:pPr marL="285750" indent="-285750">
              <a:buFont typeface="Arial" panose="020B0604020202020204" pitchFamily="34" charset="0"/>
              <a:buChar char="•"/>
            </a:pPr>
            <a:r>
              <a:rPr lang="en-GB" sz="2800" dirty="0"/>
              <a:t>Were they met?</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Improvements for the future</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Unsuccessful areas</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Evaluation Criteria</a:t>
            </a:r>
          </a:p>
        </p:txBody>
      </p:sp>
    </p:spTree>
    <p:extLst>
      <p:ext uri="{BB962C8B-B14F-4D97-AF65-F5344CB8AC3E}">
        <p14:creationId xmlns:p14="http://schemas.microsoft.com/office/powerpoint/2010/main" val="40300426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a:xfrm>
            <a:off x="696686" y="1879238"/>
            <a:ext cx="9666514" cy="746846"/>
          </a:xfrm>
        </p:spPr>
        <p:txBody>
          <a:bodyPr wrap="square" anchor="t">
            <a:normAutofit/>
          </a:bodyPr>
          <a:lstStyle/>
          <a:p>
            <a:r>
              <a:rPr lang="en-US" sz="4400" dirty="0"/>
              <a:t>Any questions?</a:t>
            </a:r>
          </a:p>
        </p:txBody>
      </p:sp>
      <p:sp>
        <p:nvSpPr>
          <p:cNvPr id="2" name="TextBox 1">
            <a:extLst>
              <a:ext uri="{FF2B5EF4-FFF2-40B4-BE49-F238E27FC236}">
                <a16:creationId xmlns:a16="http://schemas.microsoft.com/office/drawing/2014/main" id="{EEE65894-5E52-42D0-AC2F-D2224EA1C45C}"/>
              </a:ext>
            </a:extLst>
          </p:cNvPr>
          <p:cNvSpPr txBox="1"/>
          <p:nvPr/>
        </p:nvSpPr>
        <p:spPr>
          <a:xfrm>
            <a:off x="696686" y="2626084"/>
            <a:ext cx="4115157" cy="400110"/>
          </a:xfrm>
          <a:prstGeom prst="rect">
            <a:avLst/>
          </a:prstGeom>
          <a:noFill/>
        </p:spPr>
        <p:txBody>
          <a:bodyPr wrap="square" rtlCol="0">
            <a:spAutoFit/>
          </a:bodyPr>
          <a:lstStyle/>
          <a:p>
            <a:r>
              <a:rPr lang="en-GB" sz="2000" dirty="0"/>
              <a:t>Thank you for your time</a:t>
            </a:r>
          </a:p>
        </p:txBody>
      </p:sp>
    </p:spTree>
    <p:extLst>
      <p:ext uri="{BB962C8B-B14F-4D97-AF65-F5344CB8AC3E}">
        <p14:creationId xmlns:p14="http://schemas.microsoft.com/office/powerpoint/2010/main" val="2190912825"/>
      </p:ext>
    </p:extLst>
  </p:cSld>
  <p:clrMapOvr>
    <a:masterClrMapping/>
  </p:clrMapOvr>
</p:sld>
</file>

<file path=ppt/theme/theme1.xml><?xml version="1.0" encoding="utf-8"?>
<a:theme xmlns:a="http://schemas.openxmlformats.org/drawingml/2006/main" name="Office Theme">
  <a:themeElements>
    <a:clrScheme name="MSFT_01">
      <a:dk1>
        <a:sysClr val="windowText" lastClr="000000"/>
      </a:dk1>
      <a:lt1>
        <a:sysClr val="window" lastClr="FFFFFF"/>
      </a:lt1>
      <a:dk2>
        <a:srgbClr val="3F3F3F"/>
      </a:dk2>
      <a:lt2>
        <a:srgbClr val="FFFFFF"/>
      </a:lt2>
      <a:accent1>
        <a:srgbClr val="01C6FD"/>
      </a:accent1>
      <a:accent2>
        <a:srgbClr val="067F9C"/>
      </a:accent2>
      <a:accent3>
        <a:srgbClr val="014E52"/>
      </a:accent3>
      <a:accent4>
        <a:srgbClr val="ED7D31"/>
      </a:accent4>
      <a:accent5>
        <a:srgbClr val="79AE02"/>
      </a:accent5>
      <a:accent6>
        <a:srgbClr val="0070C0"/>
      </a:accent6>
      <a:hlink>
        <a:srgbClr val="01C6FD"/>
      </a:hlink>
      <a:folHlink>
        <a:srgbClr val="954F72"/>
      </a:folHlink>
    </a:clrScheme>
    <a:fontScheme name="MSFT_01">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noFill/>
        </a:ln>
      </a:spPr>
      <a:bodyPr rtlCol="0" anchor="ctr"/>
      <a:lstStyle>
        <a:defPPr algn="ctr">
          <a:defRPr>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89715846_Ocean presentation_RVA_v4.potx" id="{354FE8D4-E883-4E79-A422-6A1915D44872}" vid="{AAC9F203-D7BC-4B95-936D-67F55828A5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B8E2C315-492F-482C-BE04-955377E16A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C3D7A05-DE9A-4773-A113-AAE964924F7A}">
  <ds:schemaRefs>
    <ds:schemaRef ds:uri="http://schemas.microsoft.com/sharepoint/v3/contenttype/forms"/>
  </ds:schemaRefs>
</ds:datastoreItem>
</file>

<file path=customXml/itemProps3.xml><?xml version="1.0" encoding="utf-8"?>
<ds:datastoreItem xmlns:ds="http://schemas.openxmlformats.org/officeDocument/2006/customXml" ds:itemID="{599B7651-08C1-49A1-AFE9-4E4CD342176D}">
  <ds:schemaRefs>
    <ds:schemaRef ds:uri="http://purl.org/dc/elements/1.1/"/>
    <ds:schemaRef ds:uri="http://schemas.microsoft.com/office/2006/metadata/properties"/>
    <ds:schemaRef ds:uri="http://purl.org/dc/terms/"/>
    <ds:schemaRef ds:uri="http://schemas.openxmlformats.org/package/2006/metadata/core-properties"/>
    <ds:schemaRef ds:uri="16c05727-aa75-4e4a-9b5f-8a80a1165891"/>
    <ds:schemaRef ds:uri="http://schemas.microsoft.com/office/2006/documentManagement/types"/>
    <ds:schemaRef ds:uri="http://schemas.microsoft.com/office/infopath/2007/PartnerControls"/>
    <ds:schemaRef ds:uri="71af3243-3dd4-4a8d-8c0d-dd76da1f02a5"/>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910</Words>
  <Application>Microsoft Office PowerPoint</Application>
  <PresentationFormat>Widescreen</PresentationFormat>
  <Paragraphs>182</Paragraphs>
  <Slides>16</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Century Gothic</vt:lpstr>
      <vt:lpstr>Office Theme</vt:lpstr>
      <vt:lpstr>Research Project</vt:lpstr>
      <vt:lpstr>Introduction</vt:lpstr>
      <vt:lpstr>What was required</vt:lpstr>
      <vt:lpstr>Project objectives</vt:lpstr>
      <vt:lpstr>Timescale</vt:lpstr>
      <vt:lpstr>Key sections of the project</vt:lpstr>
      <vt:lpstr>Literature Review</vt:lpstr>
      <vt:lpstr>Literature Review - Conclusions</vt:lpstr>
      <vt:lpstr>Research Methodology</vt:lpstr>
      <vt:lpstr>Research Methodology - Findings</vt:lpstr>
      <vt:lpstr>Design</vt:lpstr>
      <vt:lpstr>Development</vt:lpstr>
      <vt:lpstr>Outcome</vt:lpstr>
      <vt:lpstr>Demonstration</vt:lpstr>
      <vt:lpstr>Reaching the requirements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2020-04-13T15:52:07Z</dcterms:created>
  <dcterms:modified xsi:type="dcterms:W3CDTF">2020-04-22T17:54:25Z</dcterms:modified>
</cp:coreProperties>
</file>