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3"/>
  </p:notesMasterIdLst>
  <p:sldIdLst>
    <p:sldId id="358" r:id="rId2"/>
    <p:sldId id="256" r:id="rId3"/>
    <p:sldId id="337" r:id="rId4"/>
    <p:sldId id="338" r:id="rId5"/>
    <p:sldId id="262" r:id="rId6"/>
    <p:sldId id="263" r:id="rId7"/>
    <p:sldId id="264" r:id="rId8"/>
    <p:sldId id="301" r:id="rId9"/>
    <p:sldId id="312" r:id="rId10"/>
    <p:sldId id="313" r:id="rId11"/>
    <p:sldId id="314" r:id="rId12"/>
    <p:sldId id="315" r:id="rId13"/>
    <p:sldId id="316" r:id="rId14"/>
    <p:sldId id="317" r:id="rId15"/>
    <p:sldId id="318" r:id="rId16"/>
    <p:sldId id="319" r:id="rId17"/>
    <p:sldId id="320" r:id="rId18"/>
    <p:sldId id="321" r:id="rId19"/>
    <p:sldId id="322" r:id="rId20"/>
    <p:sldId id="323" r:id="rId21"/>
    <p:sldId id="324" r:id="rId22"/>
    <p:sldId id="325" r:id="rId23"/>
    <p:sldId id="326" r:id="rId24"/>
    <p:sldId id="327" r:id="rId25"/>
    <p:sldId id="328" r:id="rId26"/>
    <p:sldId id="329" r:id="rId27"/>
    <p:sldId id="330" r:id="rId28"/>
    <p:sldId id="331" r:id="rId29"/>
    <p:sldId id="332" r:id="rId30"/>
    <p:sldId id="333" r:id="rId31"/>
    <p:sldId id="299"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1DEE97-D732-EC76-0A23-52224C7B25AC}" v="3" dt="2025-09-25T13:44:25.4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3A1DEE97-D732-EC76-0A23-52224C7B25AC}"/>
    <pc:docChg chg="addSld delSld modSld sldOrd">
      <pc:chgData name="Ross Phillips" userId="S::r.phillips@uwtsd.ac.uk::c604230b-847d-4cb1-9e23-f810d4c0fde1" providerId="AD" clId="Web-{3A1DEE97-D732-EC76-0A23-52224C7B25AC}" dt="2025-09-25T13:44:25.438" v="3"/>
      <pc:docMkLst>
        <pc:docMk/>
      </pc:docMkLst>
      <pc:sldChg chg="addSp delSp modSp mod setBg">
        <pc:chgData name="Ross Phillips" userId="S::r.phillips@uwtsd.ac.uk::c604230b-847d-4cb1-9e23-f810d4c0fde1" providerId="AD" clId="Web-{3A1DEE97-D732-EC76-0A23-52224C7B25AC}" dt="2025-09-25T13:44:14.672" v="2"/>
        <pc:sldMkLst>
          <pc:docMk/>
          <pc:sldMk cId="2653094013" sldId="337"/>
        </pc:sldMkLst>
        <pc:spChg chg="mod">
          <ac:chgData name="Ross Phillips" userId="S::r.phillips@uwtsd.ac.uk::c604230b-847d-4cb1-9e23-f810d4c0fde1" providerId="AD" clId="Web-{3A1DEE97-D732-EC76-0A23-52224C7B25AC}" dt="2025-09-25T13:44:14.672" v="2"/>
          <ac:spMkLst>
            <pc:docMk/>
            <pc:sldMk cId="2653094013" sldId="337"/>
            <ac:spMk id="2" creationId="{8272155E-D34D-4A74-854C-8DD77E12ED5B}"/>
          </ac:spMkLst>
        </pc:spChg>
        <pc:spChg chg="del">
          <ac:chgData name="Ross Phillips" userId="S::r.phillips@uwtsd.ac.uk::c604230b-847d-4cb1-9e23-f810d4c0fde1" providerId="AD" clId="Web-{3A1DEE97-D732-EC76-0A23-52224C7B25AC}" dt="2025-09-25T13:44:14.672" v="2"/>
          <ac:spMkLst>
            <pc:docMk/>
            <pc:sldMk cId="2653094013" sldId="337"/>
            <ac:spMk id="3" creationId="{2DE0C70A-8E40-4A92-99FF-1AEFB5C99602}"/>
          </ac:spMkLst>
        </pc:spChg>
        <pc:graphicFrameChg chg="add">
          <ac:chgData name="Ross Phillips" userId="S::r.phillips@uwtsd.ac.uk::c604230b-847d-4cb1-9e23-f810d4c0fde1" providerId="AD" clId="Web-{3A1DEE97-D732-EC76-0A23-52224C7B25AC}" dt="2025-09-25T13:44:14.672" v="2"/>
          <ac:graphicFrameMkLst>
            <pc:docMk/>
            <pc:sldMk cId="2653094013" sldId="337"/>
            <ac:graphicFrameMk id="5" creationId="{BCFDB1D6-B8FA-13A4-4B77-7DC5571FD9E3}"/>
          </ac:graphicFrameMkLst>
        </pc:graphicFrameChg>
      </pc:sldChg>
      <pc:sldChg chg="del">
        <pc:chgData name="Ross Phillips" userId="S::r.phillips@uwtsd.ac.uk::c604230b-847d-4cb1-9e23-f810d4c0fde1" providerId="AD" clId="Web-{3A1DEE97-D732-EC76-0A23-52224C7B25AC}" dt="2025-09-25T13:44:25.438" v="3"/>
        <pc:sldMkLst>
          <pc:docMk/>
          <pc:sldMk cId="708051386" sldId="339"/>
        </pc:sldMkLst>
      </pc:sldChg>
      <pc:sldChg chg="add ord">
        <pc:chgData name="Ross Phillips" userId="S::r.phillips@uwtsd.ac.uk::c604230b-847d-4cb1-9e23-f810d4c0fde1" providerId="AD" clId="Web-{3A1DEE97-D732-EC76-0A23-52224C7B25AC}" dt="2025-09-25T13:44:03.906" v="1"/>
        <pc:sldMkLst>
          <pc:docMk/>
          <pc:sldMk cId="3126893779" sldId="35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0.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ata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6.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0.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6E339A-54C0-4FF0-B3B8-88E53780F71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44EA29B-7E51-4089-A568-0DA41A9236D4}">
      <dgm:prSet/>
      <dgm:spPr/>
      <dgm:t>
        <a:bodyPr/>
        <a:lstStyle/>
        <a:p>
          <a:pPr>
            <a:defRPr cap="all"/>
          </a:pPr>
          <a:r>
            <a:rPr lang="en-GB"/>
            <a:t>What have we covered so far?</a:t>
          </a:r>
          <a:endParaRPr lang="en-US"/>
        </a:p>
      </dgm:t>
    </dgm:pt>
    <dgm:pt modelId="{4EDC2D80-261D-4FEF-93B9-0A5DE539B4E7}" type="parTrans" cxnId="{C7240E44-7C19-46D6-9FEB-BC9D6C324BE0}">
      <dgm:prSet/>
      <dgm:spPr/>
      <dgm:t>
        <a:bodyPr/>
        <a:lstStyle/>
        <a:p>
          <a:endParaRPr lang="en-US"/>
        </a:p>
      </dgm:t>
    </dgm:pt>
    <dgm:pt modelId="{E697AB83-1AF8-4645-9A09-A4D872359ED8}" type="sibTrans" cxnId="{C7240E44-7C19-46D6-9FEB-BC9D6C324BE0}">
      <dgm:prSet/>
      <dgm:spPr/>
      <dgm:t>
        <a:bodyPr/>
        <a:lstStyle/>
        <a:p>
          <a:endParaRPr lang="en-US"/>
        </a:p>
      </dgm:t>
    </dgm:pt>
    <dgm:pt modelId="{E2251DB9-D908-4000-AEDB-6231E09D2153}">
      <dgm:prSet/>
      <dgm:spPr/>
      <dgm:t>
        <a:bodyPr/>
        <a:lstStyle/>
        <a:p>
          <a:pPr>
            <a:defRPr cap="all"/>
          </a:pPr>
          <a:r>
            <a:rPr lang="en-GB"/>
            <a:t>Do you have any questions?</a:t>
          </a:r>
          <a:endParaRPr lang="en-US"/>
        </a:p>
      </dgm:t>
    </dgm:pt>
    <dgm:pt modelId="{B640D79A-AF8A-41DB-A502-15E4C98A893E}" type="parTrans" cxnId="{E29DC3D5-31FD-43DB-892C-B9977A308D87}">
      <dgm:prSet/>
      <dgm:spPr/>
      <dgm:t>
        <a:bodyPr/>
        <a:lstStyle/>
        <a:p>
          <a:endParaRPr lang="en-US"/>
        </a:p>
      </dgm:t>
    </dgm:pt>
    <dgm:pt modelId="{7A5B4524-357E-4DAB-8161-29093EF94636}" type="sibTrans" cxnId="{E29DC3D5-31FD-43DB-892C-B9977A308D87}">
      <dgm:prSet/>
      <dgm:spPr/>
      <dgm:t>
        <a:bodyPr/>
        <a:lstStyle/>
        <a:p>
          <a:endParaRPr lang="en-US"/>
        </a:p>
      </dgm:t>
    </dgm:pt>
    <dgm:pt modelId="{ACFFB8D9-5D34-4F44-9F8C-415D8D0D3427}" type="pres">
      <dgm:prSet presAssocID="{576E339A-54C0-4FF0-B3B8-88E53780F71D}" presName="root" presStyleCnt="0">
        <dgm:presLayoutVars>
          <dgm:dir/>
          <dgm:resizeHandles val="exact"/>
        </dgm:presLayoutVars>
      </dgm:prSet>
      <dgm:spPr/>
    </dgm:pt>
    <dgm:pt modelId="{B0FF2893-98CC-4086-8A92-723E9506E51A}" type="pres">
      <dgm:prSet presAssocID="{D44EA29B-7E51-4089-A568-0DA41A9236D4}" presName="compNode" presStyleCnt="0"/>
      <dgm:spPr/>
    </dgm:pt>
    <dgm:pt modelId="{20A0567D-5BEA-4584-B95B-7D2B1467D8EF}" type="pres">
      <dgm:prSet presAssocID="{D44EA29B-7E51-4089-A568-0DA41A9236D4}" presName="iconBgRect" presStyleLbl="bgShp" presStyleIdx="0" presStyleCnt="2"/>
      <dgm:spPr/>
    </dgm:pt>
    <dgm:pt modelId="{6281106D-8948-49AF-8146-C949D59CB6D1}" type="pres">
      <dgm:prSet presAssocID="{D44EA29B-7E51-4089-A568-0DA41A9236D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4F82AC8D-849B-4C16-A0CB-DC0F0BA24657}" type="pres">
      <dgm:prSet presAssocID="{D44EA29B-7E51-4089-A568-0DA41A9236D4}" presName="spaceRect" presStyleCnt="0"/>
      <dgm:spPr/>
    </dgm:pt>
    <dgm:pt modelId="{3858CF04-E03A-467A-A2E7-8DCF3A0B7845}" type="pres">
      <dgm:prSet presAssocID="{D44EA29B-7E51-4089-A568-0DA41A9236D4}" presName="textRect" presStyleLbl="revTx" presStyleIdx="0" presStyleCnt="2">
        <dgm:presLayoutVars>
          <dgm:chMax val="1"/>
          <dgm:chPref val="1"/>
        </dgm:presLayoutVars>
      </dgm:prSet>
      <dgm:spPr/>
    </dgm:pt>
    <dgm:pt modelId="{D43DDCD9-243D-45ED-BFE8-34A663AAC9AD}" type="pres">
      <dgm:prSet presAssocID="{E697AB83-1AF8-4645-9A09-A4D872359ED8}" presName="sibTrans" presStyleCnt="0"/>
      <dgm:spPr/>
    </dgm:pt>
    <dgm:pt modelId="{6AC79E88-EF3F-43BD-8A3B-18692F3C2F6A}" type="pres">
      <dgm:prSet presAssocID="{E2251DB9-D908-4000-AEDB-6231E09D2153}" presName="compNode" presStyleCnt="0"/>
      <dgm:spPr/>
    </dgm:pt>
    <dgm:pt modelId="{34FF59F9-EAF2-4A2B-A1F1-FCDFB7A385A3}" type="pres">
      <dgm:prSet presAssocID="{E2251DB9-D908-4000-AEDB-6231E09D2153}" presName="iconBgRect" presStyleLbl="bgShp" presStyleIdx="1" presStyleCnt="2"/>
      <dgm:spPr/>
    </dgm:pt>
    <dgm:pt modelId="{F578D3E0-CDBC-42D5-961F-1DDA3CF841AF}" type="pres">
      <dgm:prSet presAssocID="{E2251DB9-D908-4000-AEDB-6231E09D215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5B8148B6-B230-4AC0-B940-DC38C9A10D9E}" type="pres">
      <dgm:prSet presAssocID="{E2251DB9-D908-4000-AEDB-6231E09D2153}" presName="spaceRect" presStyleCnt="0"/>
      <dgm:spPr/>
    </dgm:pt>
    <dgm:pt modelId="{813EF5E1-90AD-4C94-B6EB-B4CBB5972F61}" type="pres">
      <dgm:prSet presAssocID="{E2251DB9-D908-4000-AEDB-6231E09D2153}" presName="textRect" presStyleLbl="revTx" presStyleIdx="1" presStyleCnt="2">
        <dgm:presLayoutVars>
          <dgm:chMax val="1"/>
          <dgm:chPref val="1"/>
        </dgm:presLayoutVars>
      </dgm:prSet>
      <dgm:spPr/>
    </dgm:pt>
  </dgm:ptLst>
  <dgm:cxnLst>
    <dgm:cxn modelId="{C7240E44-7C19-46D6-9FEB-BC9D6C324BE0}" srcId="{576E339A-54C0-4FF0-B3B8-88E53780F71D}" destId="{D44EA29B-7E51-4089-A568-0DA41A9236D4}" srcOrd="0" destOrd="0" parTransId="{4EDC2D80-261D-4FEF-93B9-0A5DE539B4E7}" sibTransId="{E697AB83-1AF8-4645-9A09-A4D872359ED8}"/>
    <dgm:cxn modelId="{DBAB7BAA-F8BA-4D44-9CB7-1ECF45AD6E26}" type="presOf" srcId="{D44EA29B-7E51-4089-A568-0DA41A9236D4}" destId="{3858CF04-E03A-467A-A2E7-8DCF3A0B7845}" srcOrd="0" destOrd="0" presId="urn:microsoft.com/office/officeart/2018/5/layout/IconCircleLabelList"/>
    <dgm:cxn modelId="{E6FEC9C6-0565-4AC6-844A-DDA66D664D2E}" type="presOf" srcId="{E2251DB9-D908-4000-AEDB-6231E09D2153}" destId="{813EF5E1-90AD-4C94-B6EB-B4CBB5972F61}" srcOrd="0" destOrd="0" presId="urn:microsoft.com/office/officeart/2018/5/layout/IconCircleLabelList"/>
    <dgm:cxn modelId="{E29DC3D5-31FD-43DB-892C-B9977A308D87}" srcId="{576E339A-54C0-4FF0-B3B8-88E53780F71D}" destId="{E2251DB9-D908-4000-AEDB-6231E09D2153}" srcOrd="1" destOrd="0" parTransId="{B640D79A-AF8A-41DB-A502-15E4C98A893E}" sibTransId="{7A5B4524-357E-4DAB-8161-29093EF94636}"/>
    <dgm:cxn modelId="{96C1BBF7-42F8-43FD-85DC-37EEB6861362}" type="presOf" srcId="{576E339A-54C0-4FF0-B3B8-88E53780F71D}" destId="{ACFFB8D9-5D34-4F44-9F8C-415D8D0D3427}" srcOrd="0" destOrd="0" presId="urn:microsoft.com/office/officeart/2018/5/layout/IconCircleLabelList"/>
    <dgm:cxn modelId="{2FF79705-DCAF-4AD8-9433-361E86D63ED6}" type="presParOf" srcId="{ACFFB8D9-5D34-4F44-9F8C-415D8D0D3427}" destId="{B0FF2893-98CC-4086-8A92-723E9506E51A}" srcOrd="0" destOrd="0" presId="urn:microsoft.com/office/officeart/2018/5/layout/IconCircleLabelList"/>
    <dgm:cxn modelId="{16182623-AB43-4374-BCD0-06CE941C11B5}" type="presParOf" srcId="{B0FF2893-98CC-4086-8A92-723E9506E51A}" destId="{20A0567D-5BEA-4584-B95B-7D2B1467D8EF}" srcOrd="0" destOrd="0" presId="urn:microsoft.com/office/officeart/2018/5/layout/IconCircleLabelList"/>
    <dgm:cxn modelId="{8D0B25A1-4957-403C-B12A-642D2010F5F2}" type="presParOf" srcId="{B0FF2893-98CC-4086-8A92-723E9506E51A}" destId="{6281106D-8948-49AF-8146-C949D59CB6D1}" srcOrd="1" destOrd="0" presId="urn:microsoft.com/office/officeart/2018/5/layout/IconCircleLabelList"/>
    <dgm:cxn modelId="{0DDC935E-08FD-4FDE-BCF7-B5B73832A053}" type="presParOf" srcId="{B0FF2893-98CC-4086-8A92-723E9506E51A}" destId="{4F82AC8D-849B-4C16-A0CB-DC0F0BA24657}" srcOrd="2" destOrd="0" presId="urn:microsoft.com/office/officeart/2018/5/layout/IconCircleLabelList"/>
    <dgm:cxn modelId="{B93E867D-A0EB-4548-9D99-61DA57479559}" type="presParOf" srcId="{B0FF2893-98CC-4086-8A92-723E9506E51A}" destId="{3858CF04-E03A-467A-A2E7-8DCF3A0B7845}" srcOrd="3" destOrd="0" presId="urn:microsoft.com/office/officeart/2018/5/layout/IconCircleLabelList"/>
    <dgm:cxn modelId="{26EE7AA8-D88C-40F4-A605-A5E0C1C98C2F}" type="presParOf" srcId="{ACFFB8D9-5D34-4F44-9F8C-415D8D0D3427}" destId="{D43DDCD9-243D-45ED-BFE8-34A663AAC9AD}" srcOrd="1" destOrd="0" presId="urn:microsoft.com/office/officeart/2018/5/layout/IconCircleLabelList"/>
    <dgm:cxn modelId="{CA71205D-24CA-4856-B89F-4FB77A8E27A4}" type="presParOf" srcId="{ACFFB8D9-5D34-4F44-9F8C-415D8D0D3427}" destId="{6AC79E88-EF3F-43BD-8A3B-18692F3C2F6A}" srcOrd="2" destOrd="0" presId="urn:microsoft.com/office/officeart/2018/5/layout/IconCircleLabelList"/>
    <dgm:cxn modelId="{D2857A9C-00B9-4D2E-B46F-1B6E00E8EF5C}" type="presParOf" srcId="{6AC79E88-EF3F-43BD-8A3B-18692F3C2F6A}" destId="{34FF59F9-EAF2-4A2B-A1F1-FCDFB7A385A3}" srcOrd="0" destOrd="0" presId="urn:microsoft.com/office/officeart/2018/5/layout/IconCircleLabelList"/>
    <dgm:cxn modelId="{38392500-0F8D-4154-BF04-C5E683C986BF}" type="presParOf" srcId="{6AC79E88-EF3F-43BD-8A3B-18692F3C2F6A}" destId="{F578D3E0-CDBC-42D5-961F-1DDA3CF841AF}" srcOrd="1" destOrd="0" presId="urn:microsoft.com/office/officeart/2018/5/layout/IconCircleLabelList"/>
    <dgm:cxn modelId="{D188241E-C00F-4912-BD8B-92CC486341A5}" type="presParOf" srcId="{6AC79E88-EF3F-43BD-8A3B-18692F3C2F6A}" destId="{5B8148B6-B230-4AC0-B940-DC38C9A10D9E}" srcOrd="2" destOrd="0" presId="urn:microsoft.com/office/officeart/2018/5/layout/IconCircleLabelList"/>
    <dgm:cxn modelId="{DB7127A6-239A-4500-BB7C-5F6C04F6D8F8}" type="presParOf" srcId="{6AC79E88-EF3F-43BD-8A3B-18692F3C2F6A}" destId="{813EF5E1-90AD-4C94-B6EB-B4CBB5972F6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A8851E-D041-4651-AFB7-86AA42B5444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2204F2B9-9E88-468D-A8DA-6C2EFEA68CFB}">
      <dgm:prSet/>
      <dgm:spPr/>
      <dgm:t>
        <a:bodyPr/>
        <a:lstStyle/>
        <a:p>
          <a:r>
            <a:rPr lang="en-GB"/>
            <a:t>Increasing social stability and enabling citizens in underdeveloped communities to have more productive lives. </a:t>
          </a:r>
          <a:endParaRPr lang="en-US"/>
        </a:p>
      </dgm:t>
    </dgm:pt>
    <dgm:pt modelId="{078F7B2D-67E6-4ED0-AF55-8FEAA5FDEFA2}" type="parTrans" cxnId="{7BCEB799-A5EF-4188-B3E6-09CC0DBCDEDC}">
      <dgm:prSet/>
      <dgm:spPr/>
      <dgm:t>
        <a:bodyPr/>
        <a:lstStyle/>
        <a:p>
          <a:endParaRPr lang="en-US"/>
        </a:p>
      </dgm:t>
    </dgm:pt>
    <dgm:pt modelId="{8E2ECC15-0981-4F4F-A444-90C4807CBA06}" type="sibTrans" cxnId="{7BCEB799-A5EF-4188-B3E6-09CC0DBCDEDC}">
      <dgm:prSet/>
      <dgm:spPr/>
      <dgm:t>
        <a:bodyPr/>
        <a:lstStyle/>
        <a:p>
          <a:endParaRPr lang="en-US"/>
        </a:p>
      </dgm:t>
    </dgm:pt>
    <dgm:pt modelId="{98CAA00B-F3C0-4F3E-890D-21629AE0D89A}">
      <dgm:prSet/>
      <dgm:spPr/>
      <dgm:t>
        <a:bodyPr/>
        <a:lstStyle/>
        <a:p>
          <a:r>
            <a:rPr lang="en-GB"/>
            <a:t>Enhance a community's collective skill set may be credited with increasing education within a community as well.</a:t>
          </a:r>
          <a:endParaRPr lang="en-US"/>
        </a:p>
      </dgm:t>
    </dgm:pt>
    <dgm:pt modelId="{2602C098-4151-4852-A9F1-59BCAD9E6F5B}" type="parTrans" cxnId="{591BB05A-6EEB-4D51-867D-CE1AB3FCE0C4}">
      <dgm:prSet/>
      <dgm:spPr/>
      <dgm:t>
        <a:bodyPr/>
        <a:lstStyle/>
        <a:p>
          <a:endParaRPr lang="en-US"/>
        </a:p>
      </dgm:t>
    </dgm:pt>
    <dgm:pt modelId="{C1E98CB7-A5ED-47F6-9A33-3A72338E9F2F}" type="sibTrans" cxnId="{591BB05A-6EEB-4D51-867D-CE1AB3FCE0C4}">
      <dgm:prSet/>
      <dgm:spPr/>
      <dgm:t>
        <a:bodyPr/>
        <a:lstStyle/>
        <a:p>
          <a:endParaRPr lang="en-US"/>
        </a:p>
      </dgm:t>
    </dgm:pt>
    <dgm:pt modelId="{7239A077-2E05-4E79-8A0F-416E3A8372DB}">
      <dgm:prSet/>
      <dgm:spPr/>
      <dgm:t>
        <a:bodyPr/>
        <a:lstStyle/>
        <a:p>
          <a:r>
            <a:rPr lang="en-GB"/>
            <a:t>Community development can raise the standards of living for economically disadvantaged groups.</a:t>
          </a:r>
          <a:endParaRPr lang="en-US"/>
        </a:p>
      </dgm:t>
    </dgm:pt>
    <dgm:pt modelId="{3BE7460A-5B9E-40B8-B67A-8BAFCC84D655}" type="parTrans" cxnId="{B645F1F2-9D46-4EAE-862B-E904A9575D4C}">
      <dgm:prSet/>
      <dgm:spPr/>
      <dgm:t>
        <a:bodyPr/>
        <a:lstStyle/>
        <a:p>
          <a:endParaRPr lang="en-US"/>
        </a:p>
      </dgm:t>
    </dgm:pt>
    <dgm:pt modelId="{44D050BF-8500-4ED3-B2A9-9132EBFB3591}" type="sibTrans" cxnId="{B645F1F2-9D46-4EAE-862B-E904A9575D4C}">
      <dgm:prSet/>
      <dgm:spPr/>
      <dgm:t>
        <a:bodyPr/>
        <a:lstStyle/>
        <a:p>
          <a:endParaRPr lang="en-US"/>
        </a:p>
      </dgm:t>
    </dgm:pt>
    <dgm:pt modelId="{2FF0B284-F61A-441F-A3E5-4C117A088532}">
      <dgm:prSet/>
      <dgm:spPr/>
      <dgm:t>
        <a:bodyPr/>
        <a:lstStyle/>
        <a:p>
          <a:r>
            <a:rPr lang="en-GB"/>
            <a:t>Community development can help alleviate societal issues that are impacting the local community. </a:t>
          </a:r>
          <a:endParaRPr lang="en-US"/>
        </a:p>
      </dgm:t>
    </dgm:pt>
    <dgm:pt modelId="{AF83F6A0-2167-4E67-AB6E-9BD3107C7098}" type="parTrans" cxnId="{25150F39-66E2-480A-AD50-7B8F7A90C1F9}">
      <dgm:prSet/>
      <dgm:spPr/>
      <dgm:t>
        <a:bodyPr/>
        <a:lstStyle/>
        <a:p>
          <a:endParaRPr lang="en-US"/>
        </a:p>
      </dgm:t>
    </dgm:pt>
    <dgm:pt modelId="{835486B5-A719-46AB-B476-1BE30F45BA25}" type="sibTrans" cxnId="{25150F39-66E2-480A-AD50-7B8F7A90C1F9}">
      <dgm:prSet/>
      <dgm:spPr/>
      <dgm:t>
        <a:bodyPr/>
        <a:lstStyle/>
        <a:p>
          <a:endParaRPr lang="en-US"/>
        </a:p>
      </dgm:t>
    </dgm:pt>
    <dgm:pt modelId="{9A1D1F94-2DEE-452D-AE12-EABCBD48E999}" type="pres">
      <dgm:prSet presAssocID="{13A8851E-D041-4651-AFB7-86AA42B54445}" presName="outerComposite" presStyleCnt="0">
        <dgm:presLayoutVars>
          <dgm:chMax val="5"/>
          <dgm:dir/>
          <dgm:resizeHandles val="exact"/>
        </dgm:presLayoutVars>
      </dgm:prSet>
      <dgm:spPr/>
    </dgm:pt>
    <dgm:pt modelId="{EDB760A5-576C-43DA-99D4-E59EDE70ABF7}" type="pres">
      <dgm:prSet presAssocID="{13A8851E-D041-4651-AFB7-86AA42B54445}" presName="dummyMaxCanvas" presStyleCnt="0">
        <dgm:presLayoutVars/>
      </dgm:prSet>
      <dgm:spPr/>
    </dgm:pt>
    <dgm:pt modelId="{CC2C8672-CD72-483E-8097-D83790AD2899}" type="pres">
      <dgm:prSet presAssocID="{13A8851E-D041-4651-AFB7-86AA42B54445}" presName="FourNodes_1" presStyleLbl="node1" presStyleIdx="0" presStyleCnt="4">
        <dgm:presLayoutVars>
          <dgm:bulletEnabled val="1"/>
        </dgm:presLayoutVars>
      </dgm:prSet>
      <dgm:spPr/>
    </dgm:pt>
    <dgm:pt modelId="{06807B6D-199E-4416-8A6B-539CF43F9EFC}" type="pres">
      <dgm:prSet presAssocID="{13A8851E-D041-4651-AFB7-86AA42B54445}" presName="FourNodes_2" presStyleLbl="node1" presStyleIdx="1" presStyleCnt="4">
        <dgm:presLayoutVars>
          <dgm:bulletEnabled val="1"/>
        </dgm:presLayoutVars>
      </dgm:prSet>
      <dgm:spPr/>
    </dgm:pt>
    <dgm:pt modelId="{9A4DBCAE-46D5-4DEE-BD54-289C42E7246E}" type="pres">
      <dgm:prSet presAssocID="{13A8851E-D041-4651-AFB7-86AA42B54445}" presName="FourNodes_3" presStyleLbl="node1" presStyleIdx="2" presStyleCnt="4">
        <dgm:presLayoutVars>
          <dgm:bulletEnabled val="1"/>
        </dgm:presLayoutVars>
      </dgm:prSet>
      <dgm:spPr/>
    </dgm:pt>
    <dgm:pt modelId="{F5D3038C-A371-4202-A074-8A4EAAE9F1D7}" type="pres">
      <dgm:prSet presAssocID="{13A8851E-D041-4651-AFB7-86AA42B54445}" presName="FourNodes_4" presStyleLbl="node1" presStyleIdx="3" presStyleCnt="4">
        <dgm:presLayoutVars>
          <dgm:bulletEnabled val="1"/>
        </dgm:presLayoutVars>
      </dgm:prSet>
      <dgm:spPr/>
    </dgm:pt>
    <dgm:pt modelId="{7D9C9CE5-08FC-4008-B1E2-7F6511A0BE5B}" type="pres">
      <dgm:prSet presAssocID="{13A8851E-D041-4651-AFB7-86AA42B54445}" presName="FourConn_1-2" presStyleLbl="fgAccFollowNode1" presStyleIdx="0" presStyleCnt="3">
        <dgm:presLayoutVars>
          <dgm:bulletEnabled val="1"/>
        </dgm:presLayoutVars>
      </dgm:prSet>
      <dgm:spPr/>
    </dgm:pt>
    <dgm:pt modelId="{19DBB574-08C9-4B5D-9E92-A2544FFCD2AD}" type="pres">
      <dgm:prSet presAssocID="{13A8851E-D041-4651-AFB7-86AA42B54445}" presName="FourConn_2-3" presStyleLbl="fgAccFollowNode1" presStyleIdx="1" presStyleCnt="3">
        <dgm:presLayoutVars>
          <dgm:bulletEnabled val="1"/>
        </dgm:presLayoutVars>
      </dgm:prSet>
      <dgm:spPr/>
    </dgm:pt>
    <dgm:pt modelId="{17C5AB83-B40F-4D28-87D7-80FD17E5267D}" type="pres">
      <dgm:prSet presAssocID="{13A8851E-D041-4651-AFB7-86AA42B54445}" presName="FourConn_3-4" presStyleLbl="fgAccFollowNode1" presStyleIdx="2" presStyleCnt="3">
        <dgm:presLayoutVars>
          <dgm:bulletEnabled val="1"/>
        </dgm:presLayoutVars>
      </dgm:prSet>
      <dgm:spPr/>
    </dgm:pt>
    <dgm:pt modelId="{10390C01-52F3-4B24-B4B6-3D4EAE78776D}" type="pres">
      <dgm:prSet presAssocID="{13A8851E-D041-4651-AFB7-86AA42B54445}" presName="FourNodes_1_text" presStyleLbl="node1" presStyleIdx="3" presStyleCnt="4">
        <dgm:presLayoutVars>
          <dgm:bulletEnabled val="1"/>
        </dgm:presLayoutVars>
      </dgm:prSet>
      <dgm:spPr/>
    </dgm:pt>
    <dgm:pt modelId="{075FDC7A-EC46-4564-823C-F0B36B0B3AEA}" type="pres">
      <dgm:prSet presAssocID="{13A8851E-D041-4651-AFB7-86AA42B54445}" presName="FourNodes_2_text" presStyleLbl="node1" presStyleIdx="3" presStyleCnt="4">
        <dgm:presLayoutVars>
          <dgm:bulletEnabled val="1"/>
        </dgm:presLayoutVars>
      </dgm:prSet>
      <dgm:spPr/>
    </dgm:pt>
    <dgm:pt modelId="{3DD371D6-1733-4DA7-A083-54D47E38067D}" type="pres">
      <dgm:prSet presAssocID="{13A8851E-D041-4651-AFB7-86AA42B54445}" presName="FourNodes_3_text" presStyleLbl="node1" presStyleIdx="3" presStyleCnt="4">
        <dgm:presLayoutVars>
          <dgm:bulletEnabled val="1"/>
        </dgm:presLayoutVars>
      </dgm:prSet>
      <dgm:spPr/>
    </dgm:pt>
    <dgm:pt modelId="{B089134B-F3EA-469F-85BB-E53D60BCBC65}" type="pres">
      <dgm:prSet presAssocID="{13A8851E-D041-4651-AFB7-86AA42B54445}" presName="FourNodes_4_text" presStyleLbl="node1" presStyleIdx="3" presStyleCnt="4">
        <dgm:presLayoutVars>
          <dgm:bulletEnabled val="1"/>
        </dgm:presLayoutVars>
      </dgm:prSet>
      <dgm:spPr/>
    </dgm:pt>
  </dgm:ptLst>
  <dgm:cxnLst>
    <dgm:cxn modelId="{DAF26B00-BFA5-49DC-9F89-1B8A431FB17E}" type="presOf" srcId="{8E2ECC15-0981-4F4F-A444-90C4807CBA06}" destId="{7D9C9CE5-08FC-4008-B1E2-7F6511A0BE5B}" srcOrd="0" destOrd="0" presId="urn:microsoft.com/office/officeart/2005/8/layout/vProcess5"/>
    <dgm:cxn modelId="{4AD8841D-BA13-4849-84DC-1B1DD481195B}" type="presOf" srcId="{98CAA00B-F3C0-4F3E-890D-21629AE0D89A}" destId="{075FDC7A-EC46-4564-823C-F0B36B0B3AEA}" srcOrd="1" destOrd="0" presId="urn:microsoft.com/office/officeart/2005/8/layout/vProcess5"/>
    <dgm:cxn modelId="{101CE82E-7E1A-401A-B0BD-26B02FF8ED86}" type="presOf" srcId="{98CAA00B-F3C0-4F3E-890D-21629AE0D89A}" destId="{06807B6D-199E-4416-8A6B-539CF43F9EFC}" srcOrd="0" destOrd="0" presId="urn:microsoft.com/office/officeart/2005/8/layout/vProcess5"/>
    <dgm:cxn modelId="{6A3E5936-8B8D-4220-8E9B-F5CDA46B3A41}" type="presOf" srcId="{13A8851E-D041-4651-AFB7-86AA42B54445}" destId="{9A1D1F94-2DEE-452D-AE12-EABCBD48E999}" srcOrd="0" destOrd="0" presId="urn:microsoft.com/office/officeart/2005/8/layout/vProcess5"/>
    <dgm:cxn modelId="{25150F39-66E2-480A-AD50-7B8F7A90C1F9}" srcId="{13A8851E-D041-4651-AFB7-86AA42B54445}" destId="{2FF0B284-F61A-441F-A3E5-4C117A088532}" srcOrd="3" destOrd="0" parTransId="{AF83F6A0-2167-4E67-AB6E-9BD3107C7098}" sibTransId="{835486B5-A719-46AB-B476-1BE30F45BA25}"/>
    <dgm:cxn modelId="{591BB05A-6EEB-4D51-867D-CE1AB3FCE0C4}" srcId="{13A8851E-D041-4651-AFB7-86AA42B54445}" destId="{98CAA00B-F3C0-4F3E-890D-21629AE0D89A}" srcOrd="1" destOrd="0" parTransId="{2602C098-4151-4852-A9F1-59BCAD9E6F5B}" sibTransId="{C1E98CB7-A5ED-47F6-9A33-3A72338E9F2F}"/>
    <dgm:cxn modelId="{129B8799-EB5F-4350-8EA7-4082539F7B7E}" type="presOf" srcId="{C1E98CB7-A5ED-47F6-9A33-3A72338E9F2F}" destId="{19DBB574-08C9-4B5D-9E92-A2544FFCD2AD}" srcOrd="0" destOrd="0" presId="urn:microsoft.com/office/officeart/2005/8/layout/vProcess5"/>
    <dgm:cxn modelId="{7BCEB799-A5EF-4188-B3E6-09CC0DBCDEDC}" srcId="{13A8851E-D041-4651-AFB7-86AA42B54445}" destId="{2204F2B9-9E88-468D-A8DA-6C2EFEA68CFB}" srcOrd="0" destOrd="0" parTransId="{078F7B2D-67E6-4ED0-AF55-8FEAA5FDEFA2}" sibTransId="{8E2ECC15-0981-4F4F-A444-90C4807CBA06}"/>
    <dgm:cxn modelId="{C2C3D09C-37F7-4A23-988A-C56681846B00}" type="presOf" srcId="{44D050BF-8500-4ED3-B2A9-9132EBFB3591}" destId="{17C5AB83-B40F-4D28-87D7-80FD17E5267D}" srcOrd="0" destOrd="0" presId="urn:microsoft.com/office/officeart/2005/8/layout/vProcess5"/>
    <dgm:cxn modelId="{BFF435A1-D12E-4801-9B4E-22CDAE031278}" type="presOf" srcId="{7239A077-2E05-4E79-8A0F-416E3A8372DB}" destId="{9A4DBCAE-46D5-4DEE-BD54-289C42E7246E}" srcOrd="0" destOrd="0" presId="urn:microsoft.com/office/officeart/2005/8/layout/vProcess5"/>
    <dgm:cxn modelId="{563E0EA5-2563-4065-BC9F-0988F80C51B5}" type="presOf" srcId="{2204F2B9-9E88-468D-A8DA-6C2EFEA68CFB}" destId="{10390C01-52F3-4B24-B4B6-3D4EAE78776D}" srcOrd="1" destOrd="0" presId="urn:microsoft.com/office/officeart/2005/8/layout/vProcess5"/>
    <dgm:cxn modelId="{6337E5BE-290F-4147-9237-EA909B76BEC8}" type="presOf" srcId="{2204F2B9-9E88-468D-A8DA-6C2EFEA68CFB}" destId="{CC2C8672-CD72-483E-8097-D83790AD2899}" srcOrd="0" destOrd="0" presId="urn:microsoft.com/office/officeart/2005/8/layout/vProcess5"/>
    <dgm:cxn modelId="{7C439CCB-9004-45B6-A7FC-17BC517504F0}" type="presOf" srcId="{7239A077-2E05-4E79-8A0F-416E3A8372DB}" destId="{3DD371D6-1733-4DA7-A083-54D47E38067D}" srcOrd="1" destOrd="0" presId="urn:microsoft.com/office/officeart/2005/8/layout/vProcess5"/>
    <dgm:cxn modelId="{13C827DD-B2FD-4149-880D-8B10ED55644A}" type="presOf" srcId="{2FF0B284-F61A-441F-A3E5-4C117A088532}" destId="{B089134B-F3EA-469F-85BB-E53D60BCBC65}" srcOrd="1" destOrd="0" presId="urn:microsoft.com/office/officeart/2005/8/layout/vProcess5"/>
    <dgm:cxn modelId="{B645F1F2-9D46-4EAE-862B-E904A9575D4C}" srcId="{13A8851E-D041-4651-AFB7-86AA42B54445}" destId="{7239A077-2E05-4E79-8A0F-416E3A8372DB}" srcOrd="2" destOrd="0" parTransId="{3BE7460A-5B9E-40B8-B67A-8BAFCC84D655}" sibTransId="{44D050BF-8500-4ED3-B2A9-9132EBFB3591}"/>
    <dgm:cxn modelId="{8E9A7CFF-4FD3-498A-8BED-16E15CB4D204}" type="presOf" srcId="{2FF0B284-F61A-441F-A3E5-4C117A088532}" destId="{F5D3038C-A371-4202-A074-8A4EAAE9F1D7}" srcOrd="0" destOrd="0" presId="urn:microsoft.com/office/officeart/2005/8/layout/vProcess5"/>
    <dgm:cxn modelId="{43156CC5-E357-4360-B2C2-886CE19A691C}" type="presParOf" srcId="{9A1D1F94-2DEE-452D-AE12-EABCBD48E999}" destId="{EDB760A5-576C-43DA-99D4-E59EDE70ABF7}" srcOrd="0" destOrd="0" presId="urn:microsoft.com/office/officeart/2005/8/layout/vProcess5"/>
    <dgm:cxn modelId="{F535BCE6-D9AE-40DB-B66E-FD164908DCBE}" type="presParOf" srcId="{9A1D1F94-2DEE-452D-AE12-EABCBD48E999}" destId="{CC2C8672-CD72-483E-8097-D83790AD2899}" srcOrd="1" destOrd="0" presId="urn:microsoft.com/office/officeart/2005/8/layout/vProcess5"/>
    <dgm:cxn modelId="{E82FF3AF-E4C9-42C0-93FC-B2597011CE4E}" type="presParOf" srcId="{9A1D1F94-2DEE-452D-AE12-EABCBD48E999}" destId="{06807B6D-199E-4416-8A6B-539CF43F9EFC}" srcOrd="2" destOrd="0" presId="urn:microsoft.com/office/officeart/2005/8/layout/vProcess5"/>
    <dgm:cxn modelId="{8BB0A11C-4915-43A2-B7FC-5D0039DA8731}" type="presParOf" srcId="{9A1D1F94-2DEE-452D-AE12-EABCBD48E999}" destId="{9A4DBCAE-46D5-4DEE-BD54-289C42E7246E}" srcOrd="3" destOrd="0" presId="urn:microsoft.com/office/officeart/2005/8/layout/vProcess5"/>
    <dgm:cxn modelId="{325F22F1-450F-4B4C-AACD-C3C5AFB2718E}" type="presParOf" srcId="{9A1D1F94-2DEE-452D-AE12-EABCBD48E999}" destId="{F5D3038C-A371-4202-A074-8A4EAAE9F1D7}" srcOrd="4" destOrd="0" presId="urn:microsoft.com/office/officeart/2005/8/layout/vProcess5"/>
    <dgm:cxn modelId="{D0A0016C-9912-4D76-AA8C-535895CDBC1E}" type="presParOf" srcId="{9A1D1F94-2DEE-452D-AE12-EABCBD48E999}" destId="{7D9C9CE5-08FC-4008-B1E2-7F6511A0BE5B}" srcOrd="5" destOrd="0" presId="urn:microsoft.com/office/officeart/2005/8/layout/vProcess5"/>
    <dgm:cxn modelId="{19D2E018-A3CD-41FC-B50C-A0DAAA7BFC18}" type="presParOf" srcId="{9A1D1F94-2DEE-452D-AE12-EABCBD48E999}" destId="{19DBB574-08C9-4B5D-9E92-A2544FFCD2AD}" srcOrd="6" destOrd="0" presId="urn:microsoft.com/office/officeart/2005/8/layout/vProcess5"/>
    <dgm:cxn modelId="{71F49EC0-A54B-45D4-938F-8AAD517091FA}" type="presParOf" srcId="{9A1D1F94-2DEE-452D-AE12-EABCBD48E999}" destId="{17C5AB83-B40F-4D28-87D7-80FD17E5267D}" srcOrd="7" destOrd="0" presId="urn:microsoft.com/office/officeart/2005/8/layout/vProcess5"/>
    <dgm:cxn modelId="{0A6B9B88-78BC-48AC-B7B1-1CEB2041E82F}" type="presParOf" srcId="{9A1D1F94-2DEE-452D-AE12-EABCBD48E999}" destId="{10390C01-52F3-4B24-B4B6-3D4EAE78776D}" srcOrd="8" destOrd="0" presId="urn:microsoft.com/office/officeart/2005/8/layout/vProcess5"/>
    <dgm:cxn modelId="{F30FEFC8-C79F-4F8B-8A82-94F9F613700D}" type="presParOf" srcId="{9A1D1F94-2DEE-452D-AE12-EABCBD48E999}" destId="{075FDC7A-EC46-4564-823C-F0B36B0B3AEA}" srcOrd="9" destOrd="0" presId="urn:microsoft.com/office/officeart/2005/8/layout/vProcess5"/>
    <dgm:cxn modelId="{91AADE70-2367-4E97-A2F3-7C79B03F320D}" type="presParOf" srcId="{9A1D1F94-2DEE-452D-AE12-EABCBD48E999}" destId="{3DD371D6-1733-4DA7-A083-54D47E38067D}" srcOrd="10" destOrd="0" presId="urn:microsoft.com/office/officeart/2005/8/layout/vProcess5"/>
    <dgm:cxn modelId="{60C53E45-13BA-4A28-ADE1-0BFF4C02D98A}" type="presParOf" srcId="{9A1D1F94-2DEE-452D-AE12-EABCBD48E999}" destId="{B089134B-F3EA-469F-85BB-E53D60BCBC65}"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DCF2D4-DDE5-4DE9-A0A1-798B4E1FE17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5F66916-8064-41AB-8E34-CCBDD86526AE}">
      <dgm:prSet/>
      <dgm:spPr/>
      <dgm:t>
        <a:bodyPr/>
        <a:lstStyle/>
        <a:p>
          <a:r>
            <a:rPr lang="en-GB"/>
            <a:t>Research as a factor in understanding community development</a:t>
          </a:r>
          <a:endParaRPr lang="en-US"/>
        </a:p>
      </dgm:t>
    </dgm:pt>
    <dgm:pt modelId="{07FF343E-C0F9-495A-8DD6-3951529554CD}" type="parTrans" cxnId="{E725A5F2-92B3-4F78-8096-4804C7684558}">
      <dgm:prSet/>
      <dgm:spPr/>
      <dgm:t>
        <a:bodyPr/>
        <a:lstStyle/>
        <a:p>
          <a:endParaRPr lang="en-US"/>
        </a:p>
      </dgm:t>
    </dgm:pt>
    <dgm:pt modelId="{8D46AEAB-DC34-4282-90A1-9E59AA0EED19}" type="sibTrans" cxnId="{E725A5F2-92B3-4F78-8096-4804C7684558}">
      <dgm:prSet/>
      <dgm:spPr/>
      <dgm:t>
        <a:bodyPr/>
        <a:lstStyle/>
        <a:p>
          <a:endParaRPr lang="en-US"/>
        </a:p>
      </dgm:t>
    </dgm:pt>
    <dgm:pt modelId="{11295D1C-ACAA-4CF7-9D61-452BEB5A7ACB}">
      <dgm:prSet/>
      <dgm:spPr/>
      <dgm:t>
        <a:bodyPr/>
        <a:lstStyle/>
        <a:p>
          <a:r>
            <a:rPr lang="en-GB"/>
            <a:t>What we discover through the practice of community development can shape how we conceptualize and understand the nature of community</a:t>
          </a:r>
          <a:endParaRPr lang="en-US"/>
        </a:p>
      </dgm:t>
    </dgm:pt>
    <dgm:pt modelId="{EB360A55-8E28-4B59-91D1-D4076963BA21}" type="parTrans" cxnId="{F54D0A5D-FC98-43F9-A972-33A9884EE821}">
      <dgm:prSet/>
      <dgm:spPr/>
      <dgm:t>
        <a:bodyPr/>
        <a:lstStyle/>
        <a:p>
          <a:endParaRPr lang="en-US"/>
        </a:p>
      </dgm:t>
    </dgm:pt>
    <dgm:pt modelId="{6739DEFF-F58E-42C5-B06A-A16AC10E84A2}" type="sibTrans" cxnId="{F54D0A5D-FC98-43F9-A972-33A9884EE821}">
      <dgm:prSet/>
      <dgm:spPr/>
      <dgm:t>
        <a:bodyPr/>
        <a:lstStyle/>
        <a:p>
          <a:endParaRPr lang="en-US"/>
        </a:p>
      </dgm:t>
    </dgm:pt>
    <dgm:pt modelId="{1B45A935-29CB-4EE7-9C1B-7706FA6CC4B8}">
      <dgm:prSet/>
      <dgm:spPr/>
      <dgm:t>
        <a:bodyPr/>
        <a:lstStyle/>
        <a:p>
          <a:r>
            <a:rPr lang="en-GB"/>
            <a:t>Community studies provide knowledge on community dynamics that influence when if and how development may occur </a:t>
          </a:r>
          <a:endParaRPr lang="en-US"/>
        </a:p>
      </dgm:t>
    </dgm:pt>
    <dgm:pt modelId="{84DAA9B5-156D-4B5F-B020-3CA45A88EE3C}" type="parTrans" cxnId="{B12784DE-72E7-47A5-8BA8-6F4231CF5F3C}">
      <dgm:prSet/>
      <dgm:spPr/>
      <dgm:t>
        <a:bodyPr/>
        <a:lstStyle/>
        <a:p>
          <a:endParaRPr lang="en-US"/>
        </a:p>
      </dgm:t>
    </dgm:pt>
    <dgm:pt modelId="{C45E28C9-B071-43BB-9771-DA501A224905}" type="sibTrans" cxnId="{B12784DE-72E7-47A5-8BA8-6F4231CF5F3C}">
      <dgm:prSet/>
      <dgm:spPr/>
      <dgm:t>
        <a:bodyPr/>
        <a:lstStyle/>
        <a:p>
          <a:endParaRPr lang="en-US"/>
        </a:p>
      </dgm:t>
    </dgm:pt>
    <dgm:pt modelId="{B243C23C-5614-42E0-9834-570911F0C7D9}" type="pres">
      <dgm:prSet presAssocID="{6EDCF2D4-DDE5-4DE9-A0A1-798B4E1FE17C}" presName="root" presStyleCnt="0">
        <dgm:presLayoutVars>
          <dgm:dir/>
          <dgm:resizeHandles val="exact"/>
        </dgm:presLayoutVars>
      </dgm:prSet>
      <dgm:spPr/>
    </dgm:pt>
    <dgm:pt modelId="{20FCDC1E-3D90-4A73-ADE2-58EBD907968A}" type="pres">
      <dgm:prSet presAssocID="{55F66916-8064-41AB-8E34-CCBDD86526AE}" presName="compNode" presStyleCnt="0"/>
      <dgm:spPr/>
    </dgm:pt>
    <dgm:pt modelId="{1394D008-9851-4B80-B270-C880388664A5}" type="pres">
      <dgm:prSet presAssocID="{55F66916-8064-41AB-8E34-CCBDD86526AE}" presName="bgRect" presStyleLbl="bgShp" presStyleIdx="0" presStyleCnt="3"/>
      <dgm:spPr/>
    </dgm:pt>
    <dgm:pt modelId="{EB3A1BC8-253E-49B3-B4F2-37EA09C8D5FD}" type="pres">
      <dgm:prSet presAssocID="{55F66916-8064-41AB-8E34-CCBDD86526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0F46E37B-7107-4064-9E62-FB42BC23E8EF}" type="pres">
      <dgm:prSet presAssocID="{55F66916-8064-41AB-8E34-CCBDD86526AE}" presName="spaceRect" presStyleCnt="0"/>
      <dgm:spPr/>
    </dgm:pt>
    <dgm:pt modelId="{828524B7-62A1-41A5-832C-3DE2E6764762}" type="pres">
      <dgm:prSet presAssocID="{55F66916-8064-41AB-8E34-CCBDD86526AE}" presName="parTx" presStyleLbl="revTx" presStyleIdx="0" presStyleCnt="3">
        <dgm:presLayoutVars>
          <dgm:chMax val="0"/>
          <dgm:chPref val="0"/>
        </dgm:presLayoutVars>
      </dgm:prSet>
      <dgm:spPr/>
    </dgm:pt>
    <dgm:pt modelId="{3453C050-C2FA-4DF8-8C3D-B163A6B5BEC8}" type="pres">
      <dgm:prSet presAssocID="{8D46AEAB-DC34-4282-90A1-9E59AA0EED19}" presName="sibTrans" presStyleCnt="0"/>
      <dgm:spPr/>
    </dgm:pt>
    <dgm:pt modelId="{E86446A2-571A-4621-88A5-4D6F09649659}" type="pres">
      <dgm:prSet presAssocID="{11295D1C-ACAA-4CF7-9D61-452BEB5A7ACB}" presName="compNode" presStyleCnt="0"/>
      <dgm:spPr/>
    </dgm:pt>
    <dgm:pt modelId="{DD990CAB-E1A1-4DC0-9771-B56FBD1ADE41}" type="pres">
      <dgm:prSet presAssocID="{11295D1C-ACAA-4CF7-9D61-452BEB5A7ACB}" presName="bgRect" presStyleLbl="bgShp" presStyleIdx="1" presStyleCnt="3"/>
      <dgm:spPr/>
    </dgm:pt>
    <dgm:pt modelId="{F3282625-018E-40EA-ABAD-69D1CCAE8991}" type="pres">
      <dgm:prSet presAssocID="{11295D1C-ACAA-4CF7-9D61-452BEB5A7AC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22259ECF-EEB6-4408-B8CE-87B418933ADE}" type="pres">
      <dgm:prSet presAssocID="{11295D1C-ACAA-4CF7-9D61-452BEB5A7ACB}" presName="spaceRect" presStyleCnt="0"/>
      <dgm:spPr/>
    </dgm:pt>
    <dgm:pt modelId="{6E1F1801-F93C-4C70-8FFB-A00F30C4AEB7}" type="pres">
      <dgm:prSet presAssocID="{11295D1C-ACAA-4CF7-9D61-452BEB5A7ACB}" presName="parTx" presStyleLbl="revTx" presStyleIdx="1" presStyleCnt="3">
        <dgm:presLayoutVars>
          <dgm:chMax val="0"/>
          <dgm:chPref val="0"/>
        </dgm:presLayoutVars>
      </dgm:prSet>
      <dgm:spPr/>
    </dgm:pt>
    <dgm:pt modelId="{D078443A-E812-406A-864A-CC3E7A533F78}" type="pres">
      <dgm:prSet presAssocID="{6739DEFF-F58E-42C5-B06A-A16AC10E84A2}" presName="sibTrans" presStyleCnt="0"/>
      <dgm:spPr/>
    </dgm:pt>
    <dgm:pt modelId="{55D10C5C-C34E-4FA7-B63A-D1E3193F4224}" type="pres">
      <dgm:prSet presAssocID="{1B45A935-29CB-4EE7-9C1B-7706FA6CC4B8}" presName="compNode" presStyleCnt="0"/>
      <dgm:spPr/>
    </dgm:pt>
    <dgm:pt modelId="{1FD43481-C666-4478-8D56-E34B1C0C1C81}" type="pres">
      <dgm:prSet presAssocID="{1B45A935-29CB-4EE7-9C1B-7706FA6CC4B8}" presName="bgRect" presStyleLbl="bgShp" presStyleIdx="2" presStyleCnt="3"/>
      <dgm:spPr/>
    </dgm:pt>
    <dgm:pt modelId="{2E36F59C-EA49-4C5D-882B-1346D33880B0}" type="pres">
      <dgm:prSet presAssocID="{1B45A935-29CB-4EE7-9C1B-7706FA6CC4B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E2F6CD40-E96A-479B-AE59-46DC5208853F}" type="pres">
      <dgm:prSet presAssocID="{1B45A935-29CB-4EE7-9C1B-7706FA6CC4B8}" presName="spaceRect" presStyleCnt="0"/>
      <dgm:spPr/>
    </dgm:pt>
    <dgm:pt modelId="{6D2C8940-656C-4B40-8E6D-2BC153915486}" type="pres">
      <dgm:prSet presAssocID="{1B45A935-29CB-4EE7-9C1B-7706FA6CC4B8}" presName="parTx" presStyleLbl="revTx" presStyleIdx="2" presStyleCnt="3">
        <dgm:presLayoutVars>
          <dgm:chMax val="0"/>
          <dgm:chPref val="0"/>
        </dgm:presLayoutVars>
      </dgm:prSet>
      <dgm:spPr/>
    </dgm:pt>
  </dgm:ptLst>
  <dgm:cxnLst>
    <dgm:cxn modelId="{F54D0A5D-FC98-43F9-A972-33A9884EE821}" srcId="{6EDCF2D4-DDE5-4DE9-A0A1-798B4E1FE17C}" destId="{11295D1C-ACAA-4CF7-9D61-452BEB5A7ACB}" srcOrd="1" destOrd="0" parTransId="{EB360A55-8E28-4B59-91D1-D4076963BA21}" sibTransId="{6739DEFF-F58E-42C5-B06A-A16AC10E84A2}"/>
    <dgm:cxn modelId="{35E5C3A7-B9B2-4AF7-A487-2D299DE9E6AC}" type="presOf" srcId="{6EDCF2D4-DDE5-4DE9-A0A1-798B4E1FE17C}" destId="{B243C23C-5614-42E0-9834-570911F0C7D9}" srcOrd="0" destOrd="0" presId="urn:microsoft.com/office/officeart/2018/2/layout/IconVerticalSolidList"/>
    <dgm:cxn modelId="{9E05F2C6-4DC6-453B-815F-0114BCA9272B}" type="presOf" srcId="{1B45A935-29CB-4EE7-9C1B-7706FA6CC4B8}" destId="{6D2C8940-656C-4B40-8E6D-2BC153915486}" srcOrd="0" destOrd="0" presId="urn:microsoft.com/office/officeart/2018/2/layout/IconVerticalSolidList"/>
    <dgm:cxn modelId="{EDEEB0D3-7661-4824-8F36-4F14031E7D1E}" type="presOf" srcId="{55F66916-8064-41AB-8E34-CCBDD86526AE}" destId="{828524B7-62A1-41A5-832C-3DE2E6764762}" srcOrd="0" destOrd="0" presId="urn:microsoft.com/office/officeart/2018/2/layout/IconVerticalSolidList"/>
    <dgm:cxn modelId="{B12784DE-72E7-47A5-8BA8-6F4231CF5F3C}" srcId="{6EDCF2D4-DDE5-4DE9-A0A1-798B4E1FE17C}" destId="{1B45A935-29CB-4EE7-9C1B-7706FA6CC4B8}" srcOrd="2" destOrd="0" parTransId="{84DAA9B5-156D-4B5F-B020-3CA45A88EE3C}" sibTransId="{C45E28C9-B071-43BB-9771-DA501A224905}"/>
    <dgm:cxn modelId="{BF7A67F1-5949-402F-B453-B40366B89F08}" type="presOf" srcId="{11295D1C-ACAA-4CF7-9D61-452BEB5A7ACB}" destId="{6E1F1801-F93C-4C70-8FFB-A00F30C4AEB7}" srcOrd="0" destOrd="0" presId="urn:microsoft.com/office/officeart/2018/2/layout/IconVerticalSolidList"/>
    <dgm:cxn modelId="{E725A5F2-92B3-4F78-8096-4804C7684558}" srcId="{6EDCF2D4-DDE5-4DE9-A0A1-798B4E1FE17C}" destId="{55F66916-8064-41AB-8E34-CCBDD86526AE}" srcOrd="0" destOrd="0" parTransId="{07FF343E-C0F9-495A-8DD6-3951529554CD}" sibTransId="{8D46AEAB-DC34-4282-90A1-9E59AA0EED19}"/>
    <dgm:cxn modelId="{66CF69A2-9612-42C2-A3DF-AEC834EABEA8}" type="presParOf" srcId="{B243C23C-5614-42E0-9834-570911F0C7D9}" destId="{20FCDC1E-3D90-4A73-ADE2-58EBD907968A}" srcOrd="0" destOrd="0" presId="urn:microsoft.com/office/officeart/2018/2/layout/IconVerticalSolidList"/>
    <dgm:cxn modelId="{237704F6-0181-4EBC-AE70-004EBE7A5194}" type="presParOf" srcId="{20FCDC1E-3D90-4A73-ADE2-58EBD907968A}" destId="{1394D008-9851-4B80-B270-C880388664A5}" srcOrd="0" destOrd="0" presId="urn:microsoft.com/office/officeart/2018/2/layout/IconVerticalSolidList"/>
    <dgm:cxn modelId="{0AFE1E66-1744-4DE0-9A52-BB09082F843D}" type="presParOf" srcId="{20FCDC1E-3D90-4A73-ADE2-58EBD907968A}" destId="{EB3A1BC8-253E-49B3-B4F2-37EA09C8D5FD}" srcOrd="1" destOrd="0" presId="urn:microsoft.com/office/officeart/2018/2/layout/IconVerticalSolidList"/>
    <dgm:cxn modelId="{E7F5A4F4-250A-4681-802D-0B004F9F58CA}" type="presParOf" srcId="{20FCDC1E-3D90-4A73-ADE2-58EBD907968A}" destId="{0F46E37B-7107-4064-9E62-FB42BC23E8EF}" srcOrd="2" destOrd="0" presId="urn:microsoft.com/office/officeart/2018/2/layout/IconVerticalSolidList"/>
    <dgm:cxn modelId="{D498D9D1-A5FA-4802-BC04-0CAC59B8669D}" type="presParOf" srcId="{20FCDC1E-3D90-4A73-ADE2-58EBD907968A}" destId="{828524B7-62A1-41A5-832C-3DE2E6764762}" srcOrd="3" destOrd="0" presId="urn:microsoft.com/office/officeart/2018/2/layout/IconVerticalSolidList"/>
    <dgm:cxn modelId="{2D87F09D-F1BF-48ED-A58F-79B584A28C99}" type="presParOf" srcId="{B243C23C-5614-42E0-9834-570911F0C7D9}" destId="{3453C050-C2FA-4DF8-8C3D-B163A6B5BEC8}" srcOrd="1" destOrd="0" presId="urn:microsoft.com/office/officeart/2018/2/layout/IconVerticalSolidList"/>
    <dgm:cxn modelId="{5D9147B6-AF99-4C0B-813C-48F84C97B75F}" type="presParOf" srcId="{B243C23C-5614-42E0-9834-570911F0C7D9}" destId="{E86446A2-571A-4621-88A5-4D6F09649659}" srcOrd="2" destOrd="0" presId="urn:microsoft.com/office/officeart/2018/2/layout/IconVerticalSolidList"/>
    <dgm:cxn modelId="{99285372-3723-46F5-866E-3E9B0F697F9B}" type="presParOf" srcId="{E86446A2-571A-4621-88A5-4D6F09649659}" destId="{DD990CAB-E1A1-4DC0-9771-B56FBD1ADE41}" srcOrd="0" destOrd="0" presId="urn:microsoft.com/office/officeart/2018/2/layout/IconVerticalSolidList"/>
    <dgm:cxn modelId="{4491A861-8252-4785-88E4-8619E00EA8BA}" type="presParOf" srcId="{E86446A2-571A-4621-88A5-4D6F09649659}" destId="{F3282625-018E-40EA-ABAD-69D1CCAE8991}" srcOrd="1" destOrd="0" presId="urn:microsoft.com/office/officeart/2018/2/layout/IconVerticalSolidList"/>
    <dgm:cxn modelId="{A9940302-D160-40D0-A262-99981F3FCCF1}" type="presParOf" srcId="{E86446A2-571A-4621-88A5-4D6F09649659}" destId="{22259ECF-EEB6-4408-B8CE-87B418933ADE}" srcOrd="2" destOrd="0" presId="urn:microsoft.com/office/officeart/2018/2/layout/IconVerticalSolidList"/>
    <dgm:cxn modelId="{3502EF2B-2CF8-4741-90E9-450F51CDAF66}" type="presParOf" srcId="{E86446A2-571A-4621-88A5-4D6F09649659}" destId="{6E1F1801-F93C-4C70-8FFB-A00F30C4AEB7}" srcOrd="3" destOrd="0" presId="urn:microsoft.com/office/officeart/2018/2/layout/IconVerticalSolidList"/>
    <dgm:cxn modelId="{ECE1F8CD-C0B2-4824-8F25-380E72345936}" type="presParOf" srcId="{B243C23C-5614-42E0-9834-570911F0C7D9}" destId="{D078443A-E812-406A-864A-CC3E7A533F78}" srcOrd="3" destOrd="0" presId="urn:microsoft.com/office/officeart/2018/2/layout/IconVerticalSolidList"/>
    <dgm:cxn modelId="{70371B57-7B84-4E5B-9760-59FE7C855050}" type="presParOf" srcId="{B243C23C-5614-42E0-9834-570911F0C7D9}" destId="{55D10C5C-C34E-4FA7-B63A-D1E3193F4224}" srcOrd="4" destOrd="0" presId="urn:microsoft.com/office/officeart/2018/2/layout/IconVerticalSolidList"/>
    <dgm:cxn modelId="{8C56505F-9F1F-44D8-B56D-42CAC8B21D94}" type="presParOf" srcId="{55D10C5C-C34E-4FA7-B63A-D1E3193F4224}" destId="{1FD43481-C666-4478-8D56-E34B1C0C1C81}" srcOrd="0" destOrd="0" presId="urn:microsoft.com/office/officeart/2018/2/layout/IconVerticalSolidList"/>
    <dgm:cxn modelId="{93C1708E-68CE-4A21-8CFB-579CCDFF9B05}" type="presParOf" srcId="{55D10C5C-C34E-4FA7-B63A-D1E3193F4224}" destId="{2E36F59C-EA49-4C5D-882B-1346D33880B0}" srcOrd="1" destOrd="0" presId="urn:microsoft.com/office/officeart/2018/2/layout/IconVerticalSolidList"/>
    <dgm:cxn modelId="{12B5F117-5380-481E-970F-A669A39373D9}" type="presParOf" srcId="{55D10C5C-C34E-4FA7-B63A-D1E3193F4224}" destId="{E2F6CD40-E96A-479B-AE59-46DC5208853F}" srcOrd="2" destOrd="0" presId="urn:microsoft.com/office/officeart/2018/2/layout/IconVerticalSolidList"/>
    <dgm:cxn modelId="{513AF256-47CE-4E8B-B6D2-DB12C80BA131}" type="presParOf" srcId="{55D10C5C-C34E-4FA7-B63A-D1E3193F4224}" destId="{6D2C8940-656C-4B40-8E6D-2BC15391548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9953DC-1834-4AD6-BA1F-F1038D3D0B0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D8F14AE-6DA1-4331-B5EB-2F2206B9630B}">
      <dgm:prSet/>
      <dgm:spPr/>
      <dgm:t>
        <a:bodyPr/>
        <a:lstStyle/>
        <a:p>
          <a:r>
            <a:rPr lang="en-GB" i="1"/>
            <a:t>Technical assistance </a:t>
          </a:r>
          <a:r>
            <a:rPr lang="en-GB"/>
            <a:t>– usually a professional needs analysis is conducted to design and implement a change</a:t>
          </a:r>
          <a:endParaRPr lang="en-US"/>
        </a:p>
      </dgm:t>
    </dgm:pt>
    <dgm:pt modelId="{A933A1C4-4A7C-4FD9-9E1F-42CE334ED9FE}" type="parTrans" cxnId="{0D14C1DA-93F2-49B3-806D-6D4BF93541F1}">
      <dgm:prSet/>
      <dgm:spPr/>
      <dgm:t>
        <a:bodyPr/>
        <a:lstStyle/>
        <a:p>
          <a:endParaRPr lang="en-US"/>
        </a:p>
      </dgm:t>
    </dgm:pt>
    <dgm:pt modelId="{BE7CDDF6-5855-4B23-89D5-14E0A5DEBDB5}" type="sibTrans" cxnId="{0D14C1DA-93F2-49B3-806D-6D4BF93541F1}">
      <dgm:prSet/>
      <dgm:spPr/>
      <dgm:t>
        <a:bodyPr/>
        <a:lstStyle/>
        <a:p>
          <a:endParaRPr lang="en-US"/>
        </a:p>
      </dgm:t>
    </dgm:pt>
    <dgm:pt modelId="{66345114-D92D-49B7-A5F3-6BABEDE3FE50}">
      <dgm:prSet/>
      <dgm:spPr/>
      <dgm:t>
        <a:bodyPr/>
        <a:lstStyle/>
        <a:p>
          <a:r>
            <a:rPr lang="en-GB" i="1"/>
            <a:t>Self-help</a:t>
          </a:r>
          <a:r>
            <a:rPr lang="en-GB"/>
            <a:t> – normally through businesses or professionals within a community becoming more active in a community to encourage active engagement. Usually facilitation is required to provide skills to community members</a:t>
          </a:r>
          <a:endParaRPr lang="en-US"/>
        </a:p>
      </dgm:t>
    </dgm:pt>
    <dgm:pt modelId="{647FF4DF-4B1F-481C-AF46-D75090CD2EA9}" type="parTrans" cxnId="{BFE1E677-B895-4AEC-A21B-7810A1F4EB9F}">
      <dgm:prSet/>
      <dgm:spPr/>
      <dgm:t>
        <a:bodyPr/>
        <a:lstStyle/>
        <a:p>
          <a:endParaRPr lang="en-US"/>
        </a:p>
      </dgm:t>
    </dgm:pt>
    <dgm:pt modelId="{0B41D04D-42BA-4ECE-837B-F0F0E36F9649}" type="sibTrans" cxnId="{BFE1E677-B895-4AEC-A21B-7810A1F4EB9F}">
      <dgm:prSet/>
      <dgm:spPr/>
      <dgm:t>
        <a:bodyPr/>
        <a:lstStyle/>
        <a:p>
          <a:endParaRPr lang="en-US"/>
        </a:p>
      </dgm:t>
    </dgm:pt>
    <dgm:pt modelId="{BA6049D2-F69E-41E4-A820-0746B30B6130}">
      <dgm:prSet/>
      <dgm:spPr/>
      <dgm:t>
        <a:bodyPr/>
        <a:lstStyle/>
        <a:p>
          <a:r>
            <a:rPr lang="en-GB" i="1"/>
            <a:t>Conflict</a:t>
          </a:r>
          <a:r>
            <a:rPr lang="en-GB"/>
            <a:t> – local people working together to identify their own needs. Role of professional there is to enable community groups to identify their strengths and power</a:t>
          </a:r>
          <a:endParaRPr lang="en-US"/>
        </a:p>
      </dgm:t>
    </dgm:pt>
    <dgm:pt modelId="{7CEAB469-72B4-4E21-8DF0-5B8883724BA5}" type="parTrans" cxnId="{909851D9-6555-49D9-AAAD-8EB9C5804FAF}">
      <dgm:prSet/>
      <dgm:spPr/>
      <dgm:t>
        <a:bodyPr/>
        <a:lstStyle/>
        <a:p>
          <a:endParaRPr lang="en-US"/>
        </a:p>
      </dgm:t>
    </dgm:pt>
    <dgm:pt modelId="{14B10500-1954-43C4-B85E-436948C1DBB5}" type="sibTrans" cxnId="{909851D9-6555-49D9-AAAD-8EB9C5804FAF}">
      <dgm:prSet/>
      <dgm:spPr/>
      <dgm:t>
        <a:bodyPr/>
        <a:lstStyle/>
        <a:p>
          <a:endParaRPr lang="en-US"/>
        </a:p>
      </dgm:t>
    </dgm:pt>
    <dgm:pt modelId="{EB46C656-8E8C-40EF-910D-572E35E5DF79}" type="pres">
      <dgm:prSet presAssocID="{A39953DC-1834-4AD6-BA1F-F1038D3D0B09}" presName="linear" presStyleCnt="0">
        <dgm:presLayoutVars>
          <dgm:animLvl val="lvl"/>
          <dgm:resizeHandles val="exact"/>
        </dgm:presLayoutVars>
      </dgm:prSet>
      <dgm:spPr/>
    </dgm:pt>
    <dgm:pt modelId="{68E53349-F5A4-4516-91E9-5D386EF81788}" type="pres">
      <dgm:prSet presAssocID="{DD8F14AE-6DA1-4331-B5EB-2F2206B9630B}" presName="parentText" presStyleLbl="node1" presStyleIdx="0" presStyleCnt="3">
        <dgm:presLayoutVars>
          <dgm:chMax val="0"/>
          <dgm:bulletEnabled val="1"/>
        </dgm:presLayoutVars>
      </dgm:prSet>
      <dgm:spPr/>
    </dgm:pt>
    <dgm:pt modelId="{3846A9D0-B052-44A8-B518-0A3EFC4ADBAC}" type="pres">
      <dgm:prSet presAssocID="{BE7CDDF6-5855-4B23-89D5-14E0A5DEBDB5}" presName="spacer" presStyleCnt="0"/>
      <dgm:spPr/>
    </dgm:pt>
    <dgm:pt modelId="{53D2D287-2CDF-448A-8BD7-40E8A9FCB23E}" type="pres">
      <dgm:prSet presAssocID="{66345114-D92D-49B7-A5F3-6BABEDE3FE50}" presName="parentText" presStyleLbl="node1" presStyleIdx="1" presStyleCnt="3">
        <dgm:presLayoutVars>
          <dgm:chMax val="0"/>
          <dgm:bulletEnabled val="1"/>
        </dgm:presLayoutVars>
      </dgm:prSet>
      <dgm:spPr/>
    </dgm:pt>
    <dgm:pt modelId="{7BA4656B-3F34-48BE-B76B-27CCE5C9284F}" type="pres">
      <dgm:prSet presAssocID="{0B41D04D-42BA-4ECE-837B-F0F0E36F9649}" presName="spacer" presStyleCnt="0"/>
      <dgm:spPr/>
    </dgm:pt>
    <dgm:pt modelId="{689A3809-1930-43F7-AE8E-8F992AA9827B}" type="pres">
      <dgm:prSet presAssocID="{BA6049D2-F69E-41E4-A820-0746B30B6130}" presName="parentText" presStyleLbl="node1" presStyleIdx="2" presStyleCnt="3">
        <dgm:presLayoutVars>
          <dgm:chMax val="0"/>
          <dgm:bulletEnabled val="1"/>
        </dgm:presLayoutVars>
      </dgm:prSet>
      <dgm:spPr/>
    </dgm:pt>
  </dgm:ptLst>
  <dgm:cxnLst>
    <dgm:cxn modelId="{CBB9B21D-60E5-40EC-A38F-31589E159400}" type="presOf" srcId="{A39953DC-1834-4AD6-BA1F-F1038D3D0B09}" destId="{EB46C656-8E8C-40EF-910D-572E35E5DF79}" srcOrd="0" destOrd="0" presId="urn:microsoft.com/office/officeart/2005/8/layout/vList2"/>
    <dgm:cxn modelId="{6B383428-6F2C-4F39-B79A-2D5FF5D93F96}" type="presOf" srcId="{DD8F14AE-6DA1-4331-B5EB-2F2206B9630B}" destId="{68E53349-F5A4-4516-91E9-5D386EF81788}" srcOrd="0" destOrd="0" presId="urn:microsoft.com/office/officeart/2005/8/layout/vList2"/>
    <dgm:cxn modelId="{BFE1E677-B895-4AEC-A21B-7810A1F4EB9F}" srcId="{A39953DC-1834-4AD6-BA1F-F1038D3D0B09}" destId="{66345114-D92D-49B7-A5F3-6BABEDE3FE50}" srcOrd="1" destOrd="0" parTransId="{647FF4DF-4B1F-481C-AF46-D75090CD2EA9}" sibTransId="{0B41D04D-42BA-4ECE-837B-F0F0E36F9649}"/>
    <dgm:cxn modelId="{F6C72ACA-B113-489F-8CB8-19DD6605AA54}" type="presOf" srcId="{BA6049D2-F69E-41E4-A820-0746B30B6130}" destId="{689A3809-1930-43F7-AE8E-8F992AA9827B}" srcOrd="0" destOrd="0" presId="urn:microsoft.com/office/officeart/2005/8/layout/vList2"/>
    <dgm:cxn modelId="{909851D9-6555-49D9-AAAD-8EB9C5804FAF}" srcId="{A39953DC-1834-4AD6-BA1F-F1038D3D0B09}" destId="{BA6049D2-F69E-41E4-A820-0746B30B6130}" srcOrd="2" destOrd="0" parTransId="{7CEAB469-72B4-4E21-8DF0-5B8883724BA5}" sibTransId="{14B10500-1954-43C4-B85E-436948C1DBB5}"/>
    <dgm:cxn modelId="{0D14C1DA-93F2-49B3-806D-6D4BF93541F1}" srcId="{A39953DC-1834-4AD6-BA1F-F1038D3D0B09}" destId="{DD8F14AE-6DA1-4331-B5EB-2F2206B9630B}" srcOrd="0" destOrd="0" parTransId="{A933A1C4-4A7C-4FD9-9E1F-42CE334ED9FE}" sibTransId="{BE7CDDF6-5855-4B23-89D5-14E0A5DEBDB5}"/>
    <dgm:cxn modelId="{9DEDCEFD-3C91-4C2B-8089-8EBCDADE6AD3}" type="presOf" srcId="{66345114-D92D-49B7-A5F3-6BABEDE3FE50}" destId="{53D2D287-2CDF-448A-8BD7-40E8A9FCB23E}" srcOrd="0" destOrd="0" presId="urn:microsoft.com/office/officeart/2005/8/layout/vList2"/>
    <dgm:cxn modelId="{80376418-D9CF-430E-904A-89FCC22DDE49}" type="presParOf" srcId="{EB46C656-8E8C-40EF-910D-572E35E5DF79}" destId="{68E53349-F5A4-4516-91E9-5D386EF81788}" srcOrd="0" destOrd="0" presId="urn:microsoft.com/office/officeart/2005/8/layout/vList2"/>
    <dgm:cxn modelId="{07F3E1CB-627E-4745-B151-3E866D2C1330}" type="presParOf" srcId="{EB46C656-8E8C-40EF-910D-572E35E5DF79}" destId="{3846A9D0-B052-44A8-B518-0A3EFC4ADBAC}" srcOrd="1" destOrd="0" presId="urn:microsoft.com/office/officeart/2005/8/layout/vList2"/>
    <dgm:cxn modelId="{EFA8BD77-216E-4D95-82CF-FB4E5EDE7B96}" type="presParOf" srcId="{EB46C656-8E8C-40EF-910D-572E35E5DF79}" destId="{53D2D287-2CDF-448A-8BD7-40E8A9FCB23E}" srcOrd="2" destOrd="0" presId="urn:microsoft.com/office/officeart/2005/8/layout/vList2"/>
    <dgm:cxn modelId="{24506260-5B32-42CA-BE43-FB3E770BEC38}" type="presParOf" srcId="{EB46C656-8E8C-40EF-910D-572E35E5DF79}" destId="{7BA4656B-3F34-48BE-B76B-27CCE5C9284F}" srcOrd="3" destOrd="0" presId="urn:microsoft.com/office/officeart/2005/8/layout/vList2"/>
    <dgm:cxn modelId="{3931AD1B-4392-425E-B5A5-BACB2F3E98A3}" type="presParOf" srcId="{EB46C656-8E8C-40EF-910D-572E35E5DF79}" destId="{689A3809-1930-43F7-AE8E-8F992AA9827B}"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CB014FD-F767-4C8C-BF79-129BAF9D375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0BF0153-8663-4551-A5AC-F59ED00EEBAC}">
      <dgm:prSet/>
      <dgm:spPr/>
      <dgm:t>
        <a:bodyPr/>
        <a:lstStyle/>
        <a:p>
          <a:r>
            <a:rPr lang="en-GB"/>
            <a:t>Emphasis in the UK on specialist community work by service agencies rather than a generic approach.</a:t>
          </a:r>
          <a:endParaRPr lang="en-US"/>
        </a:p>
      </dgm:t>
    </dgm:pt>
    <dgm:pt modelId="{55CA7323-C4F0-4A07-AD05-C08E21CBBD89}" type="parTrans" cxnId="{8B98517D-599B-43C5-BB3F-1345DCB0C68E}">
      <dgm:prSet/>
      <dgm:spPr/>
      <dgm:t>
        <a:bodyPr/>
        <a:lstStyle/>
        <a:p>
          <a:endParaRPr lang="en-US"/>
        </a:p>
      </dgm:t>
    </dgm:pt>
    <dgm:pt modelId="{9FB7F29D-06B6-48EF-A817-BBA641B32CB6}" type="sibTrans" cxnId="{8B98517D-599B-43C5-BB3F-1345DCB0C68E}">
      <dgm:prSet/>
      <dgm:spPr/>
      <dgm:t>
        <a:bodyPr/>
        <a:lstStyle/>
        <a:p>
          <a:endParaRPr lang="en-US"/>
        </a:p>
      </dgm:t>
    </dgm:pt>
    <dgm:pt modelId="{690F27D5-A54E-436C-95DD-9AA4292AA43B}">
      <dgm:prSet/>
      <dgm:spPr/>
      <dgm:t>
        <a:bodyPr/>
        <a:lstStyle/>
        <a:p>
          <a:r>
            <a:rPr lang="en-GB"/>
            <a:t>Implications of this?</a:t>
          </a:r>
          <a:endParaRPr lang="en-US"/>
        </a:p>
      </dgm:t>
    </dgm:pt>
    <dgm:pt modelId="{3B56DE89-E963-4004-90FE-CA0459A7FE9B}" type="parTrans" cxnId="{34617597-79C3-418D-B124-1ACEDCE68C6A}">
      <dgm:prSet/>
      <dgm:spPr/>
      <dgm:t>
        <a:bodyPr/>
        <a:lstStyle/>
        <a:p>
          <a:endParaRPr lang="en-US"/>
        </a:p>
      </dgm:t>
    </dgm:pt>
    <dgm:pt modelId="{8A8BFDEA-70EA-4292-BFE4-57D27546C4EB}" type="sibTrans" cxnId="{34617597-79C3-418D-B124-1ACEDCE68C6A}">
      <dgm:prSet/>
      <dgm:spPr/>
      <dgm:t>
        <a:bodyPr/>
        <a:lstStyle/>
        <a:p>
          <a:endParaRPr lang="en-US"/>
        </a:p>
      </dgm:t>
    </dgm:pt>
    <dgm:pt modelId="{DDB2B70D-044B-4A14-BF08-3BC05F6B23B7}" type="pres">
      <dgm:prSet presAssocID="{ECB014FD-F767-4C8C-BF79-129BAF9D3758}" presName="linear" presStyleCnt="0">
        <dgm:presLayoutVars>
          <dgm:animLvl val="lvl"/>
          <dgm:resizeHandles val="exact"/>
        </dgm:presLayoutVars>
      </dgm:prSet>
      <dgm:spPr/>
    </dgm:pt>
    <dgm:pt modelId="{128619FB-2FCA-470C-A1C4-98CEF38A8D21}" type="pres">
      <dgm:prSet presAssocID="{50BF0153-8663-4551-A5AC-F59ED00EEBAC}" presName="parentText" presStyleLbl="node1" presStyleIdx="0" presStyleCnt="2">
        <dgm:presLayoutVars>
          <dgm:chMax val="0"/>
          <dgm:bulletEnabled val="1"/>
        </dgm:presLayoutVars>
      </dgm:prSet>
      <dgm:spPr/>
    </dgm:pt>
    <dgm:pt modelId="{EB41939E-7B71-40C3-BB8C-EC170DC84B4E}" type="pres">
      <dgm:prSet presAssocID="{9FB7F29D-06B6-48EF-A817-BBA641B32CB6}" presName="spacer" presStyleCnt="0"/>
      <dgm:spPr/>
    </dgm:pt>
    <dgm:pt modelId="{14AD8C93-168B-41B2-B948-FF684D30F717}" type="pres">
      <dgm:prSet presAssocID="{690F27D5-A54E-436C-95DD-9AA4292AA43B}" presName="parentText" presStyleLbl="node1" presStyleIdx="1" presStyleCnt="2">
        <dgm:presLayoutVars>
          <dgm:chMax val="0"/>
          <dgm:bulletEnabled val="1"/>
        </dgm:presLayoutVars>
      </dgm:prSet>
      <dgm:spPr/>
    </dgm:pt>
  </dgm:ptLst>
  <dgm:cxnLst>
    <dgm:cxn modelId="{8B98517D-599B-43C5-BB3F-1345DCB0C68E}" srcId="{ECB014FD-F767-4C8C-BF79-129BAF9D3758}" destId="{50BF0153-8663-4551-A5AC-F59ED00EEBAC}" srcOrd="0" destOrd="0" parTransId="{55CA7323-C4F0-4A07-AD05-C08E21CBBD89}" sibTransId="{9FB7F29D-06B6-48EF-A817-BBA641B32CB6}"/>
    <dgm:cxn modelId="{34617597-79C3-418D-B124-1ACEDCE68C6A}" srcId="{ECB014FD-F767-4C8C-BF79-129BAF9D3758}" destId="{690F27D5-A54E-436C-95DD-9AA4292AA43B}" srcOrd="1" destOrd="0" parTransId="{3B56DE89-E963-4004-90FE-CA0459A7FE9B}" sibTransId="{8A8BFDEA-70EA-4292-BFE4-57D27546C4EB}"/>
    <dgm:cxn modelId="{FA10C3A4-297B-4946-8BB6-DF2DED2B8CE7}" type="presOf" srcId="{50BF0153-8663-4551-A5AC-F59ED00EEBAC}" destId="{128619FB-2FCA-470C-A1C4-98CEF38A8D21}" srcOrd="0" destOrd="0" presId="urn:microsoft.com/office/officeart/2005/8/layout/vList2"/>
    <dgm:cxn modelId="{10ED92D6-086A-49FA-A79C-F803288878B6}" type="presOf" srcId="{690F27D5-A54E-436C-95DD-9AA4292AA43B}" destId="{14AD8C93-168B-41B2-B948-FF684D30F717}" srcOrd="0" destOrd="0" presId="urn:microsoft.com/office/officeart/2005/8/layout/vList2"/>
    <dgm:cxn modelId="{9421F0D8-D30F-4E81-8425-2C59B0FAF04D}" type="presOf" srcId="{ECB014FD-F767-4C8C-BF79-129BAF9D3758}" destId="{DDB2B70D-044B-4A14-BF08-3BC05F6B23B7}" srcOrd="0" destOrd="0" presId="urn:microsoft.com/office/officeart/2005/8/layout/vList2"/>
    <dgm:cxn modelId="{5707B335-FA14-48F1-B274-68F1C7588634}" type="presParOf" srcId="{DDB2B70D-044B-4A14-BF08-3BC05F6B23B7}" destId="{128619FB-2FCA-470C-A1C4-98CEF38A8D21}" srcOrd="0" destOrd="0" presId="urn:microsoft.com/office/officeart/2005/8/layout/vList2"/>
    <dgm:cxn modelId="{7AB01DA2-54FF-4251-BD96-DA0E37E9BB68}" type="presParOf" srcId="{DDB2B70D-044B-4A14-BF08-3BC05F6B23B7}" destId="{EB41939E-7B71-40C3-BB8C-EC170DC84B4E}" srcOrd="1" destOrd="0" presId="urn:microsoft.com/office/officeart/2005/8/layout/vList2"/>
    <dgm:cxn modelId="{4932EEAA-F2D1-43E1-B835-50934695B48D}" type="presParOf" srcId="{DDB2B70D-044B-4A14-BF08-3BC05F6B23B7}" destId="{14AD8C93-168B-41B2-B948-FF684D30F717}"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959F53F-BF26-4904-9660-AD912545630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F11CE2D-D987-45B3-9CFE-B2DD7A45B9A2}">
      <dgm:prSet/>
      <dgm:spPr/>
      <dgm:t>
        <a:bodyPr/>
        <a:lstStyle/>
        <a:p>
          <a:r>
            <a:rPr lang="en-GB"/>
            <a:t>Diversity of community development practices arising from different ideologies and social justice movements etc</a:t>
          </a:r>
          <a:endParaRPr lang="en-US"/>
        </a:p>
      </dgm:t>
    </dgm:pt>
    <dgm:pt modelId="{CBE0AD20-802D-4428-A668-ACF165757666}" type="parTrans" cxnId="{385B3A1A-7EE4-4C53-BC51-7E0FDB29D7A7}">
      <dgm:prSet/>
      <dgm:spPr/>
      <dgm:t>
        <a:bodyPr/>
        <a:lstStyle/>
        <a:p>
          <a:endParaRPr lang="en-US"/>
        </a:p>
      </dgm:t>
    </dgm:pt>
    <dgm:pt modelId="{EC3ED690-9E48-4320-9C9B-F999775B0177}" type="sibTrans" cxnId="{385B3A1A-7EE4-4C53-BC51-7E0FDB29D7A7}">
      <dgm:prSet/>
      <dgm:spPr/>
      <dgm:t>
        <a:bodyPr/>
        <a:lstStyle/>
        <a:p>
          <a:endParaRPr lang="en-US"/>
        </a:p>
      </dgm:t>
    </dgm:pt>
    <dgm:pt modelId="{5AB8BC4C-BFBB-4256-968E-DDD4CB7C77A2}">
      <dgm:prSet/>
      <dgm:spPr/>
      <dgm:t>
        <a:bodyPr/>
        <a:lstStyle/>
        <a:p>
          <a:r>
            <a:rPr lang="en-GB"/>
            <a:t>EU countries tend to work on a modified self-help style process</a:t>
          </a:r>
          <a:endParaRPr lang="en-US"/>
        </a:p>
      </dgm:t>
    </dgm:pt>
    <dgm:pt modelId="{97076251-D8EB-4EDF-8A56-7FA2105B2ED1}" type="parTrans" cxnId="{8AB3CEE1-7486-4FC4-8E05-3002AA417A41}">
      <dgm:prSet/>
      <dgm:spPr/>
      <dgm:t>
        <a:bodyPr/>
        <a:lstStyle/>
        <a:p>
          <a:endParaRPr lang="en-US"/>
        </a:p>
      </dgm:t>
    </dgm:pt>
    <dgm:pt modelId="{47ABA6A4-E11E-4A43-8344-C1D234A87E75}" type="sibTrans" cxnId="{8AB3CEE1-7486-4FC4-8E05-3002AA417A41}">
      <dgm:prSet/>
      <dgm:spPr/>
      <dgm:t>
        <a:bodyPr/>
        <a:lstStyle/>
        <a:p>
          <a:endParaRPr lang="en-US"/>
        </a:p>
      </dgm:t>
    </dgm:pt>
    <dgm:pt modelId="{B3E560F8-6ED6-4C0C-9CEE-0D6978212D58}">
      <dgm:prSet/>
      <dgm:spPr/>
      <dgm:t>
        <a:bodyPr/>
        <a:lstStyle/>
        <a:p>
          <a:r>
            <a:rPr lang="en-GB"/>
            <a:t>Development intertwined with human rights and political freedoms and economic opportunities</a:t>
          </a:r>
          <a:endParaRPr lang="en-US"/>
        </a:p>
      </dgm:t>
    </dgm:pt>
    <dgm:pt modelId="{B2CC0310-C46B-404A-9152-07D7B3896895}" type="parTrans" cxnId="{D44AC9DC-A024-4E4A-B85A-C2E26E0A0E01}">
      <dgm:prSet/>
      <dgm:spPr/>
      <dgm:t>
        <a:bodyPr/>
        <a:lstStyle/>
        <a:p>
          <a:endParaRPr lang="en-US"/>
        </a:p>
      </dgm:t>
    </dgm:pt>
    <dgm:pt modelId="{48A71F53-83AC-4C0C-B714-B5913E42975E}" type="sibTrans" cxnId="{D44AC9DC-A024-4E4A-B85A-C2E26E0A0E01}">
      <dgm:prSet/>
      <dgm:spPr/>
      <dgm:t>
        <a:bodyPr/>
        <a:lstStyle/>
        <a:p>
          <a:endParaRPr lang="en-US"/>
        </a:p>
      </dgm:t>
    </dgm:pt>
    <dgm:pt modelId="{B6C4A42A-F3B0-4314-9E7A-9CE9E7A5E869}" type="pres">
      <dgm:prSet presAssocID="{8959F53F-BF26-4904-9660-AD912545630D}" presName="linear" presStyleCnt="0">
        <dgm:presLayoutVars>
          <dgm:animLvl val="lvl"/>
          <dgm:resizeHandles val="exact"/>
        </dgm:presLayoutVars>
      </dgm:prSet>
      <dgm:spPr/>
    </dgm:pt>
    <dgm:pt modelId="{B5731A1E-C7AD-40B7-B82C-F9E7A9D9DAFD}" type="pres">
      <dgm:prSet presAssocID="{0F11CE2D-D987-45B3-9CFE-B2DD7A45B9A2}" presName="parentText" presStyleLbl="node1" presStyleIdx="0" presStyleCnt="3">
        <dgm:presLayoutVars>
          <dgm:chMax val="0"/>
          <dgm:bulletEnabled val="1"/>
        </dgm:presLayoutVars>
      </dgm:prSet>
      <dgm:spPr/>
    </dgm:pt>
    <dgm:pt modelId="{097936DD-AA9F-46F9-AF52-7066685160EB}" type="pres">
      <dgm:prSet presAssocID="{EC3ED690-9E48-4320-9C9B-F999775B0177}" presName="spacer" presStyleCnt="0"/>
      <dgm:spPr/>
    </dgm:pt>
    <dgm:pt modelId="{444C72CA-A7CA-4C43-89AE-9AD67A5F7CC8}" type="pres">
      <dgm:prSet presAssocID="{5AB8BC4C-BFBB-4256-968E-DDD4CB7C77A2}" presName="parentText" presStyleLbl="node1" presStyleIdx="1" presStyleCnt="3">
        <dgm:presLayoutVars>
          <dgm:chMax val="0"/>
          <dgm:bulletEnabled val="1"/>
        </dgm:presLayoutVars>
      </dgm:prSet>
      <dgm:spPr/>
    </dgm:pt>
    <dgm:pt modelId="{5DA5C76E-A45C-4743-80AB-728FCF615D44}" type="pres">
      <dgm:prSet presAssocID="{47ABA6A4-E11E-4A43-8344-C1D234A87E75}" presName="spacer" presStyleCnt="0"/>
      <dgm:spPr/>
    </dgm:pt>
    <dgm:pt modelId="{48C9FA20-8805-4B1A-9BE2-C702A01E46DF}" type="pres">
      <dgm:prSet presAssocID="{B3E560F8-6ED6-4C0C-9CEE-0D6978212D58}" presName="parentText" presStyleLbl="node1" presStyleIdx="2" presStyleCnt="3">
        <dgm:presLayoutVars>
          <dgm:chMax val="0"/>
          <dgm:bulletEnabled val="1"/>
        </dgm:presLayoutVars>
      </dgm:prSet>
      <dgm:spPr/>
    </dgm:pt>
  </dgm:ptLst>
  <dgm:cxnLst>
    <dgm:cxn modelId="{385B3A1A-7EE4-4C53-BC51-7E0FDB29D7A7}" srcId="{8959F53F-BF26-4904-9660-AD912545630D}" destId="{0F11CE2D-D987-45B3-9CFE-B2DD7A45B9A2}" srcOrd="0" destOrd="0" parTransId="{CBE0AD20-802D-4428-A668-ACF165757666}" sibTransId="{EC3ED690-9E48-4320-9C9B-F999775B0177}"/>
    <dgm:cxn modelId="{090D2220-B17F-4040-8103-D7A546B69E1C}" type="presOf" srcId="{8959F53F-BF26-4904-9660-AD912545630D}" destId="{B6C4A42A-F3B0-4314-9E7A-9CE9E7A5E869}" srcOrd="0" destOrd="0" presId="urn:microsoft.com/office/officeart/2005/8/layout/vList2"/>
    <dgm:cxn modelId="{7B133824-0FC4-42A6-B264-280D9CB1D5B2}" type="presOf" srcId="{B3E560F8-6ED6-4C0C-9CEE-0D6978212D58}" destId="{48C9FA20-8805-4B1A-9BE2-C702A01E46DF}" srcOrd="0" destOrd="0" presId="urn:microsoft.com/office/officeart/2005/8/layout/vList2"/>
    <dgm:cxn modelId="{B9D59B3A-5BB2-4563-8DA4-26A49415CA2E}" type="presOf" srcId="{0F11CE2D-D987-45B3-9CFE-B2DD7A45B9A2}" destId="{B5731A1E-C7AD-40B7-B82C-F9E7A9D9DAFD}" srcOrd="0" destOrd="0" presId="urn:microsoft.com/office/officeart/2005/8/layout/vList2"/>
    <dgm:cxn modelId="{F66B46B8-1088-4FF2-B5AD-573DDEE6AD3D}" type="presOf" srcId="{5AB8BC4C-BFBB-4256-968E-DDD4CB7C77A2}" destId="{444C72CA-A7CA-4C43-89AE-9AD67A5F7CC8}" srcOrd="0" destOrd="0" presId="urn:microsoft.com/office/officeart/2005/8/layout/vList2"/>
    <dgm:cxn modelId="{D44AC9DC-A024-4E4A-B85A-C2E26E0A0E01}" srcId="{8959F53F-BF26-4904-9660-AD912545630D}" destId="{B3E560F8-6ED6-4C0C-9CEE-0D6978212D58}" srcOrd="2" destOrd="0" parTransId="{B2CC0310-C46B-404A-9152-07D7B3896895}" sibTransId="{48A71F53-83AC-4C0C-B714-B5913E42975E}"/>
    <dgm:cxn modelId="{8AB3CEE1-7486-4FC4-8E05-3002AA417A41}" srcId="{8959F53F-BF26-4904-9660-AD912545630D}" destId="{5AB8BC4C-BFBB-4256-968E-DDD4CB7C77A2}" srcOrd="1" destOrd="0" parTransId="{97076251-D8EB-4EDF-8A56-7FA2105B2ED1}" sibTransId="{47ABA6A4-E11E-4A43-8344-C1D234A87E75}"/>
    <dgm:cxn modelId="{567D71CC-31CE-4097-91B8-DAEEEDA0FB6A}" type="presParOf" srcId="{B6C4A42A-F3B0-4314-9E7A-9CE9E7A5E869}" destId="{B5731A1E-C7AD-40B7-B82C-F9E7A9D9DAFD}" srcOrd="0" destOrd="0" presId="urn:microsoft.com/office/officeart/2005/8/layout/vList2"/>
    <dgm:cxn modelId="{A666EE9F-1F37-4363-858A-EB7184790F1E}" type="presParOf" srcId="{B6C4A42A-F3B0-4314-9E7A-9CE9E7A5E869}" destId="{097936DD-AA9F-46F9-AF52-7066685160EB}" srcOrd="1" destOrd="0" presId="urn:microsoft.com/office/officeart/2005/8/layout/vList2"/>
    <dgm:cxn modelId="{5675D73B-0910-4CF5-A7DF-749F6F4B8239}" type="presParOf" srcId="{B6C4A42A-F3B0-4314-9E7A-9CE9E7A5E869}" destId="{444C72CA-A7CA-4C43-89AE-9AD67A5F7CC8}" srcOrd="2" destOrd="0" presId="urn:microsoft.com/office/officeart/2005/8/layout/vList2"/>
    <dgm:cxn modelId="{2E02CE8D-501B-4FB3-BABF-1578707137DB}" type="presParOf" srcId="{B6C4A42A-F3B0-4314-9E7A-9CE9E7A5E869}" destId="{5DA5C76E-A45C-4743-80AB-728FCF615D44}" srcOrd="3" destOrd="0" presId="urn:microsoft.com/office/officeart/2005/8/layout/vList2"/>
    <dgm:cxn modelId="{D709AE76-4099-4F52-AF94-A2932153E7E5}" type="presParOf" srcId="{B6C4A42A-F3B0-4314-9E7A-9CE9E7A5E869}" destId="{48C9FA20-8805-4B1A-9BE2-C702A01E46DF}"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B940B0E-83C0-4DD2-9EE1-373F5B7B400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2BEC489-E187-4C1C-A208-3CAAAA3EBD88}">
      <dgm:prSet/>
      <dgm:spPr/>
      <dgm:t>
        <a:bodyPr/>
        <a:lstStyle/>
        <a:p>
          <a:r>
            <a:rPr lang="en-GB"/>
            <a:t>Helps communities define their problems, needs and potential solutions</a:t>
          </a:r>
          <a:endParaRPr lang="en-US"/>
        </a:p>
      </dgm:t>
    </dgm:pt>
    <dgm:pt modelId="{5FFA0962-7801-40FE-A816-12CAB42A5298}" type="parTrans" cxnId="{9054F6A9-A982-45F7-98E7-67A1C77D8465}">
      <dgm:prSet/>
      <dgm:spPr/>
      <dgm:t>
        <a:bodyPr/>
        <a:lstStyle/>
        <a:p>
          <a:endParaRPr lang="en-US"/>
        </a:p>
      </dgm:t>
    </dgm:pt>
    <dgm:pt modelId="{611483EC-851B-46DB-A1DE-E33D9610386F}" type="sibTrans" cxnId="{9054F6A9-A982-45F7-98E7-67A1C77D8465}">
      <dgm:prSet/>
      <dgm:spPr/>
      <dgm:t>
        <a:bodyPr/>
        <a:lstStyle/>
        <a:p>
          <a:endParaRPr lang="en-US"/>
        </a:p>
      </dgm:t>
    </dgm:pt>
    <dgm:pt modelId="{246BB09B-E6C2-412B-BCFE-5656430E83F2}">
      <dgm:prSet/>
      <dgm:spPr/>
      <dgm:t>
        <a:bodyPr/>
        <a:lstStyle/>
        <a:p>
          <a:r>
            <a:rPr lang="en-GB"/>
            <a:t>‘programs, activities and services...to strengthen the capacity of recipients to improve their performance with respect to an inherent or assigned function’ (Wright, 1978)</a:t>
          </a:r>
          <a:endParaRPr lang="en-US"/>
        </a:p>
      </dgm:t>
    </dgm:pt>
    <dgm:pt modelId="{1A4DC743-342E-4A52-B4FF-C51ED490B3AF}" type="parTrans" cxnId="{2C42456B-E1D1-48E5-98C9-782BBBB66822}">
      <dgm:prSet/>
      <dgm:spPr/>
      <dgm:t>
        <a:bodyPr/>
        <a:lstStyle/>
        <a:p>
          <a:endParaRPr lang="en-US"/>
        </a:p>
      </dgm:t>
    </dgm:pt>
    <dgm:pt modelId="{FD5D5CF0-7C19-46CA-B61C-CB13AC117FD0}" type="sibTrans" cxnId="{2C42456B-E1D1-48E5-98C9-782BBBB66822}">
      <dgm:prSet/>
      <dgm:spPr/>
      <dgm:t>
        <a:bodyPr/>
        <a:lstStyle/>
        <a:p>
          <a:endParaRPr lang="en-US"/>
        </a:p>
      </dgm:t>
    </dgm:pt>
    <dgm:pt modelId="{88E77367-5FB0-4805-BE85-70DCEBB7A96E}" type="pres">
      <dgm:prSet presAssocID="{9B940B0E-83C0-4DD2-9EE1-373F5B7B4003}" presName="hierChild1" presStyleCnt="0">
        <dgm:presLayoutVars>
          <dgm:chPref val="1"/>
          <dgm:dir/>
          <dgm:animOne val="branch"/>
          <dgm:animLvl val="lvl"/>
          <dgm:resizeHandles/>
        </dgm:presLayoutVars>
      </dgm:prSet>
      <dgm:spPr/>
    </dgm:pt>
    <dgm:pt modelId="{163C28ED-37D6-498A-B6BA-B54B025B8744}" type="pres">
      <dgm:prSet presAssocID="{42BEC489-E187-4C1C-A208-3CAAAA3EBD88}" presName="hierRoot1" presStyleCnt="0"/>
      <dgm:spPr/>
    </dgm:pt>
    <dgm:pt modelId="{EC390E0D-B91C-430A-BE95-CFE006C40000}" type="pres">
      <dgm:prSet presAssocID="{42BEC489-E187-4C1C-A208-3CAAAA3EBD88}" presName="composite" presStyleCnt="0"/>
      <dgm:spPr/>
    </dgm:pt>
    <dgm:pt modelId="{D405336A-E709-421A-8192-B39A4D7FE3F5}" type="pres">
      <dgm:prSet presAssocID="{42BEC489-E187-4C1C-A208-3CAAAA3EBD88}" presName="background" presStyleLbl="node0" presStyleIdx="0" presStyleCnt="2"/>
      <dgm:spPr/>
    </dgm:pt>
    <dgm:pt modelId="{3E872F99-8DCE-4F3B-A8C3-C2F9471C90DE}" type="pres">
      <dgm:prSet presAssocID="{42BEC489-E187-4C1C-A208-3CAAAA3EBD88}" presName="text" presStyleLbl="fgAcc0" presStyleIdx="0" presStyleCnt="2">
        <dgm:presLayoutVars>
          <dgm:chPref val="3"/>
        </dgm:presLayoutVars>
      </dgm:prSet>
      <dgm:spPr/>
    </dgm:pt>
    <dgm:pt modelId="{C49DDEAD-8A6B-4C90-A6C4-A02F7384C420}" type="pres">
      <dgm:prSet presAssocID="{42BEC489-E187-4C1C-A208-3CAAAA3EBD88}" presName="hierChild2" presStyleCnt="0"/>
      <dgm:spPr/>
    </dgm:pt>
    <dgm:pt modelId="{B40EB748-F0EE-4644-B771-8C014195457C}" type="pres">
      <dgm:prSet presAssocID="{246BB09B-E6C2-412B-BCFE-5656430E83F2}" presName="hierRoot1" presStyleCnt="0"/>
      <dgm:spPr/>
    </dgm:pt>
    <dgm:pt modelId="{99D9B70F-D040-46A5-B95E-83B7B969FDC3}" type="pres">
      <dgm:prSet presAssocID="{246BB09B-E6C2-412B-BCFE-5656430E83F2}" presName="composite" presStyleCnt="0"/>
      <dgm:spPr/>
    </dgm:pt>
    <dgm:pt modelId="{1AE02329-B5D4-4A42-9FE3-F075123EBB2B}" type="pres">
      <dgm:prSet presAssocID="{246BB09B-E6C2-412B-BCFE-5656430E83F2}" presName="background" presStyleLbl="node0" presStyleIdx="1" presStyleCnt="2"/>
      <dgm:spPr/>
    </dgm:pt>
    <dgm:pt modelId="{965F1CCE-2D08-43D7-ABCF-424C50ADAFD3}" type="pres">
      <dgm:prSet presAssocID="{246BB09B-E6C2-412B-BCFE-5656430E83F2}" presName="text" presStyleLbl="fgAcc0" presStyleIdx="1" presStyleCnt="2">
        <dgm:presLayoutVars>
          <dgm:chPref val="3"/>
        </dgm:presLayoutVars>
      </dgm:prSet>
      <dgm:spPr/>
    </dgm:pt>
    <dgm:pt modelId="{1DF9AD5F-C564-46E5-A42C-CDF94C3BF15E}" type="pres">
      <dgm:prSet presAssocID="{246BB09B-E6C2-412B-BCFE-5656430E83F2}" presName="hierChild2" presStyleCnt="0"/>
      <dgm:spPr/>
    </dgm:pt>
  </dgm:ptLst>
  <dgm:cxnLst>
    <dgm:cxn modelId="{2F7DA16A-4AC9-4783-8438-FA6BAE2D678A}" type="presOf" srcId="{246BB09B-E6C2-412B-BCFE-5656430E83F2}" destId="{965F1CCE-2D08-43D7-ABCF-424C50ADAFD3}" srcOrd="0" destOrd="0" presId="urn:microsoft.com/office/officeart/2005/8/layout/hierarchy1"/>
    <dgm:cxn modelId="{2C42456B-E1D1-48E5-98C9-782BBBB66822}" srcId="{9B940B0E-83C0-4DD2-9EE1-373F5B7B4003}" destId="{246BB09B-E6C2-412B-BCFE-5656430E83F2}" srcOrd="1" destOrd="0" parTransId="{1A4DC743-342E-4A52-B4FF-C51ED490B3AF}" sibTransId="{FD5D5CF0-7C19-46CA-B61C-CB13AC117FD0}"/>
    <dgm:cxn modelId="{6DEB5170-339B-4509-A32C-8E5C3B2AE167}" type="presOf" srcId="{9B940B0E-83C0-4DD2-9EE1-373F5B7B4003}" destId="{88E77367-5FB0-4805-BE85-70DCEBB7A96E}" srcOrd="0" destOrd="0" presId="urn:microsoft.com/office/officeart/2005/8/layout/hierarchy1"/>
    <dgm:cxn modelId="{9054F6A9-A982-45F7-98E7-67A1C77D8465}" srcId="{9B940B0E-83C0-4DD2-9EE1-373F5B7B4003}" destId="{42BEC489-E187-4C1C-A208-3CAAAA3EBD88}" srcOrd="0" destOrd="0" parTransId="{5FFA0962-7801-40FE-A816-12CAB42A5298}" sibTransId="{611483EC-851B-46DB-A1DE-E33D9610386F}"/>
    <dgm:cxn modelId="{58CA0FBE-3247-4EDE-A830-3454E1CAB584}" type="presOf" srcId="{42BEC489-E187-4C1C-A208-3CAAAA3EBD88}" destId="{3E872F99-8DCE-4F3B-A8C3-C2F9471C90DE}" srcOrd="0" destOrd="0" presId="urn:microsoft.com/office/officeart/2005/8/layout/hierarchy1"/>
    <dgm:cxn modelId="{B5E131BD-12E9-4BD2-950D-DBFF04F974AA}" type="presParOf" srcId="{88E77367-5FB0-4805-BE85-70DCEBB7A96E}" destId="{163C28ED-37D6-498A-B6BA-B54B025B8744}" srcOrd="0" destOrd="0" presId="urn:microsoft.com/office/officeart/2005/8/layout/hierarchy1"/>
    <dgm:cxn modelId="{E7845DAA-E18F-46C2-A4D0-7FBA10D2E69A}" type="presParOf" srcId="{163C28ED-37D6-498A-B6BA-B54B025B8744}" destId="{EC390E0D-B91C-430A-BE95-CFE006C40000}" srcOrd="0" destOrd="0" presId="urn:microsoft.com/office/officeart/2005/8/layout/hierarchy1"/>
    <dgm:cxn modelId="{5CEC1240-0C1E-4446-9F4C-D543FD4F94AC}" type="presParOf" srcId="{EC390E0D-B91C-430A-BE95-CFE006C40000}" destId="{D405336A-E709-421A-8192-B39A4D7FE3F5}" srcOrd="0" destOrd="0" presId="urn:microsoft.com/office/officeart/2005/8/layout/hierarchy1"/>
    <dgm:cxn modelId="{E18E4A83-0E56-49E1-8D85-88DA25171D00}" type="presParOf" srcId="{EC390E0D-B91C-430A-BE95-CFE006C40000}" destId="{3E872F99-8DCE-4F3B-A8C3-C2F9471C90DE}" srcOrd="1" destOrd="0" presId="urn:microsoft.com/office/officeart/2005/8/layout/hierarchy1"/>
    <dgm:cxn modelId="{307C1558-4AC1-4A12-AF92-D261CAB96C6D}" type="presParOf" srcId="{163C28ED-37D6-498A-B6BA-B54B025B8744}" destId="{C49DDEAD-8A6B-4C90-A6C4-A02F7384C420}" srcOrd="1" destOrd="0" presId="urn:microsoft.com/office/officeart/2005/8/layout/hierarchy1"/>
    <dgm:cxn modelId="{640001B8-97E4-468E-9546-0E16F0576EE9}" type="presParOf" srcId="{88E77367-5FB0-4805-BE85-70DCEBB7A96E}" destId="{B40EB748-F0EE-4644-B771-8C014195457C}" srcOrd="1" destOrd="0" presId="urn:microsoft.com/office/officeart/2005/8/layout/hierarchy1"/>
    <dgm:cxn modelId="{25F91A5D-C354-46B6-973A-D7EF26856E75}" type="presParOf" srcId="{B40EB748-F0EE-4644-B771-8C014195457C}" destId="{99D9B70F-D040-46A5-B95E-83B7B969FDC3}" srcOrd="0" destOrd="0" presId="urn:microsoft.com/office/officeart/2005/8/layout/hierarchy1"/>
    <dgm:cxn modelId="{AF00EDD7-9408-4880-B607-91F78E977C9F}" type="presParOf" srcId="{99D9B70F-D040-46A5-B95E-83B7B969FDC3}" destId="{1AE02329-B5D4-4A42-9FE3-F075123EBB2B}" srcOrd="0" destOrd="0" presId="urn:microsoft.com/office/officeart/2005/8/layout/hierarchy1"/>
    <dgm:cxn modelId="{6EB83129-30BE-4D96-90FB-468431A522A5}" type="presParOf" srcId="{99D9B70F-D040-46A5-B95E-83B7B969FDC3}" destId="{965F1CCE-2D08-43D7-ABCF-424C50ADAFD3}" srcOrd="1" destOrd="0" presId="urn:microsoft.com/office/officeart/2005/8/layout/hierarchy1"/>
    <dgm:cxn modelId="{C43470E0-3C80-46B2-BC41-9468AB931C27}" type="presParOf" srcId="{B40EB748-F0EE-4644-B771-8C014195457C}" destId="{1DF9AD5F-C564-46E5-A42C-CDF94C3BF15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CEB9DC0-5B39-4EB2-9C33-8241626757BE}"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32672AB9-4B74-427A-B2B9-0DA67F8FB4C6}">
      <dgm:prSet/>
      <dgm:spPr/>
      <dgm:t>
        <a:bodyPr/>
        <a:lstStyle/>
        <a:p>
          <a:r>
            <a:rPr lang="en-GB"/>
            <a:t>Technical assistance and power actors</a:t>
          </a:r>
          <a:endParaRPr lang="en-US"/>
        </a:p>
      </dgm:t>
    </dgm:pt>
    <dgm:pt modelId="{1363EB8B-B7D7-44EC-8768-2E1DB4EF6280}" type="parTrans" cxnId="{76262107-36E9-4CDE-8B48-16EE5E1D78B5}">
      <dgm:prSet/>
      <dgm:spPr/>
      <dgm:t>
        <a:bodyPr/>
        <a:lstStyle/>
        <a:p>
          <a:endParaRPr lang="en-US"/>
        </a:p>
      </dgm:t>
    </dgm:pt>
    <dgm:pt modelId="{1AE587C4-75DB-4AE7-B2E3-BAC98DDF8601}" type="sibTrans" cxnId="{76262107-36E9-4CDE-8B48-16EE5E1D78B5}">
      <dgm:prSet/>
      <dgm:spPr/>
      <dgm:t>
        <a:bodyPr/>
        <a:lstStyle/>
        <a:p>
          <a:endParaRPr lang="en-US"/>
        </a:p>
      </dgm:t>
    </dgm:pt>
    <dgm:pt modelId="{0903BF4B-4C53-42E1-8A3D-1563FE547E72}">
      <dgm:prSet/>
      <dgm:spPr/>
      <dgm:t>
        <a:bodyPr/>
        <a:lstStyle/>
        <a:p>
          <a:r>
            <a:rPr lang="en-GB"/>
            <a:t>Can be categorised as follows:</a:t>
          </a:r>
          <a:endParaRPr lang="en-US"/>
        </a:p>
      </dgm:t>
    </dgm:pt>
    <dgm:pt modelId="{3BA52EF8-9848-4E6B-BDD6-FA8F5D4B76BB}" type="parTrans" cxnId="{63379D35-E759-4D72-BE6B-7C207FF7D8F6}">
      <dgm:prSet/>
      <dgm:spPr/>
      <dgm:t>
        <a:bodyPr/>
        <a:lstStyle/>
        <a:p>
          <a:endParaRPr lang="en-US"/>
        </a:p>
      </dgm:t>
    </dgm:pt>
    <dgm:pt modelId="{5A940902-DBCB-409E-B443-2EFB6646C03C}" type="sibTrans" cxnId="{63379D35-E759-4D72-BE6B-7C207FF7D8F6}">
      <dgm:prSet/>
      <dgm:spPr/>
      <dgm:t>
        <a:bodyPr/>
        <a:lstStyle/>
        <a:p>
          <a:endParaRPr lang="en-US"/>
        </a:p>
      </dgm:t>
    </dgm:pt>
    <dgm:pt modelId="{153A3705-5D0D-4714-A66F-0D4C2F213EBE}">
      <dgm:prSet/>
      <dgm:spPr/>
      <dgm:t>
        <a:bodyPr/>
        <a:lstStyle/>
        <a:p>
          <a:r>
            <a:rPr lang="en-GB"/>
            <a:t>Legislation</a:t>
          </a:r>
          <a:endParaRPr lang="en-US"/>
        </a:p>
      </dgm:t>
    </dgm:pt>
    <dgm:pt modelId="{49AEBF8F-5DBD-4CFC-AA1A-78F549827FC1}" type="parTrans" cxnId="{AD41D44F-C4BB-4C32-A35E-4D2197922E8A}">
      <dgm:prSet/>
      <dgm:spPr/>
      <dgm:t>
        <a:bodyPr/>
        <a:lstStyle/>
        <a:p>
          <a:endParaRPr lang="en-US"/>
        </a:p>
      </dgm:t>
    </dgm:pt>
    <dgm:pt modelId="{4DBF7133-CC85-42A9-A9C0-F1B7FF5C9DBA}" type="sibTrans" cxnId="{AD41D44F-C4BB-4C32-A35E-4D2197922E8A}">
      <dgm:prSet/>
      <dgm:spPr/>
      <dgm:t>
        <a:bodyPr/>
        <a:lstStyle/>
        <a:p>
          <a:endParaRPr lang="en-US"/>
        </a:p>
      </dgm:t>
    </dgm:pt>
    <dgm:pt modelId="{703EF9C1-5ABD-4053-9941-23BF8F1D097B}">
      <dgm:prSet/>
      <dgm:spPr/>
      <dgm:t>
        <a:bodyPr/>
        <a:lstStyle/>
        <a:p>
          <a:r>
            <a:rPr lang="en-GB"/>
            <a:t>Administration</a:t>
          </a:r>
          <a:endParaRPr lang="en-US"/>
        </a:p>
      </dgm:t>
    </dgm:pt>
    <dgm:pt modelId="{EC4A467E-A2E9-481B-AD92-CDB2A10FD4E8}" type="parTrans" cxnId="{C2578E04-16A2-4BEF-AF6B-69D776427E13}">
      <dgm:prSet/>
      <dgm:spPr/>
      <dgm:t>
        <a:bodyPr/>
        <a:lstStyle/>
        <a:p>
          <a:endParaRPr lang="en-US"/>
        </a:p>
      </dgm:t>
    </dgm:pt>
    <dgm:pt modelId="{FF78A26A-8F04-4164-8F66-7478298313F6}" type="sibTrans" cxnId="{C2578E04-16A2-4BEF-AF6B-69D776427E13}">
      <dgm:prSet/>
      <dgm:spPr/>
      <dgm:t>
        <a:bodyPr/>
        <a:lstStyle/>
        <a:p>
          <a:endParaRPr lang="en-US"/>
        </a:p>
      </dgm:t>
    </dgm:pt>
    <dgm:pt modelId="{26C0FECA-71FD-4DC1-AC80-02255B1BD797}">
      <dgm:prSet/>
      <dgm:spPr/>
      <dgm:t>
        <a:bodyPr/>
        <a:lstStyle/>
        <a:p>
          <a:r>
            <a:rPr lang="en-GB"/>
            <a:t>Education</a:t>
          </a:r>
          <a:endParaRPr lang="en-US"/>
        </a:p>
      </dgm:t>
    </dgm:pt>
    <dgm:pt modelId="{9607340D-9084-4733-A209-4EC04B7A849C}" type="parTrans" cxnId="{7444E2DF-D870-410C-90EF-0F3102AB604A}">
      <dgm:prSet/>
      <dgm:spPr/>
      <dgm:t>
        <a:bodyPr/>
        <a:lstStyle/>
        <a:p>
          <a:endParaRPr lang="en-US"/>
        </a:p>
      </dgm:t>
    </dgm:pt>
    <dgm:pt modelId="{DB6A3B38-1710-4920-95B0-8037B6247855}" type="sibTrans" cxnId="{7444E2DF-D870-410C-90EF-0F3102AB604A}">
      <dgm:prSet/>
      <dgm:spPr/>
      <dgm:t>
        <a:bodyPr/>
        <a:lstStyle/>
        <a:p>
          <a:endParaRPr lang="en-US"/>
        </a:p>
      </dgm:t>
    </dgm:pt>
    <dgm:pt modelId="{AE72B80D-B3D5-44A0-8332-9F440711D543}">
      <dgm:prSet/>
      <dgm:spPr/>
      <dgm:t>
        <a:bodyPr/>
        <a:lstStyle/>
        <a:p>
          <a:r>
            <a:rPr lang="en-GB"/>
            <a:t>Collaborators </a:t>
          </a:r>
          <a:endParaRPr lang="en-US"/>
        </a:p>
      </dgm:t>
    </dgm:pt>
    <dgm:pt modelId="{0B4CFDA4-E11E-41F9-A12D-2FEBB477C939}" type="parTrans" cxnId="{3BDCEF6B-E2F3-43E4-AFBA-2AC72F2A89E6}">
      <dgm:prSet/>
      <dgm:spPr/>
      <dgm:t>
        <a:bodyPr/>
        <a:lstStyle/>
        <a:p>
          <a:endParaRPr lang="en-US"/>
        </a:p>
      </dgm:t>
    </dgm:pt>
    <dgm:pt modelId="{FFC9FBD3-CA6A-483B-ADD7-B9E3E34DAE40}" type="sibTrans" cxnId="{3BDCEF6B-E2F3-43E4-AFBA-2AC72F2A89E6}">
      <dgm:prSet/>
      <dgm:spPr/>
      <dgm:t>
        <a:bodyPr/>
        <a:lstStyle/>
        <a:p>
          <a:endParaRPr lang="en-US"/>
        </a:p>
      </dgm:t>
    </dgm:pt>
    <dgm:pt modelId="{C5A3A714-5EC4-45B7-8A26-69821351825F}">
      <dgm:prSet/>
      <dgm:spPr/>
      <dgm:t>
        <a:bodyPr/>
        <a:lstStyle/>
        <a:p>
          <a:r>
            <a:rPr lang="en-GB"/>
            <a:t>Consultants</a:t>
          </a:r>
          <a:endParaRPr lang="en-US"/>
        </a:p>
      </dgm:t>
    </dgm:pt>
    <dgm:pt modelId="{F50FE5C6-E48D-4007-BD0D-D2636F8358FF}" type="parTrans" cxnId="{2132FBBC-1B5F-4CCD-B9C9-42A047F8A789}">
      <dgm:prSet/>
      <dgm:spPr/>
      <dgm:t>
        <a:bodyPr/>
        <a:lstStyle/>
        <a:p>
          <a:endParaRPr lang="en-US"/>
        </a:p>
      </dgm:t>
    </dgm:pt>
    <dgm:pt modelId="{39D45874-3457-48C1-8C9D-7EA51CB7FD31}" type="sibTrans" cxnId="{2132FBBC-1B5F-4CCD-B9C9-42A047F8A789}">
      <dgm:prSet/>
      <dgm:spPr/>
      <dgm:t>
        <a:bodyPr/>
        <a:lstStyle/>
        <a:p>
          <a:endParaRPr lang="en-US"/>
        </a:p>
      </dgm:t>
    </dgm:pt>
    <dgm:pt modelId="{1F9A4555-8715-4BEC-906F-CB900F558633}" type="pres">
      <dgm:prSet presAssocID="{FCEB9DC0-5B39-4EB2-9C33-8241626757BE}" presName="linear" presStyleCnt="0">
        <dgm:presLayoutVars>
          <dgm:dir/>
          <dgm:animLvl val="lvl"/>
          <dgm:resizeHandles val="exact"/>
        </dgm:presLayoutVars>
      </dgm:prSet>
      <dgm:spPr/>
    </dgm:pt>
    <dgm:pt modelId="{82ADD129-5086-4817-9996-DBEC0E9D83D8}" type="pres">
      <dgm:prSet presAssocID="{32672AB9-4B74-427A-B2B9-0DA67F8FB4C6}" presName="parentLin" presStyleCnt="0"/>
      <dgm:spPr/>
    </dgm:pt>
    <dgm:pt modelId="{98313CC8-C076-4CEB-B2F2-E46B27F8C60B}" type="pres">
      <dgm:prSet presAssocID="{32672AB9-4B74-427A-B2B9-0DA67F8FB4C6}" presName="parentLeftMargin" presStyleLbl="node1" presStyleIdx="0" presStyleCnt="2"/>
      <dgm:spPr/>
    </dgm:pt>
    <dgm:pt modelId="{DBBE84CF-DE7F-4453-8508-09A8B12E93E6}" type="pres">
      <dgm:prSet presAssocID="{32672AB9-4B74-427A-B2B9-0DA67F8FB4C6}" presName="parentText" presStyleLbl="node1" presStyleIdx="0" presStyleCnt="2">
        <dgm:presLayoutVars>
          <dgm:chMax val="0"/>
          <dgm:bulletEnabled val="1"/>
        </dgm:presLayoutVars>
      </dgm:prSet>
      <dgm:spPr/>
    </dgm:pt>
    <dgm:pt modelId="{529DE1D4-649B-4B7F-BAC1-09D912869EDC}" type="pres">
      <dgm:prSet presAssocID="{32672AB9-4B74-427A-B2B9-0DA67F8FB4C6}" presName="negativeSpace" presStyleCnt="0"/>
      <dgm:spPr/>
    </dgm:pt>
    <dgm:pt modelId="{4082589C-39CC-436F-A46C-49EFACBC00A3}" type="pres">
      <dgm:prSet presAssocID="{32672AB9-4B74-427A-B2B9-0DA67F8FB4C6}" presName="childText" presStyleLbl="conFgAcc1" presStyleIdx="0" presStyleCnt="2">
        <dgm:presLayoutVars>
          <dgm:bulletEnabled val="1"/>
        </dgm:presLayoutVars>
      </dgm:prSet>
      <dgm:spPr/>
    </dgm:pt>
    <dgm:pt modelId="{FFD7BC94-B471-43F4-8489-02F924F7FF32}" type="pres">
      <dgm:prSet presAssocID="{1AE587C4-75DB-4AE7-B2E3-BAC98DDF8601}" presName="spaceBetweenRectangles" presStyleCnt="0"/>
      <dgm:spPr/>
    </dgm:pt>
    <dgm:pt modelId="{38465580-B3E2-4B91-8A08-31F45E7A652B}" type="pres">
      <dgm:prSet presAssocID="{0903BF4B-4C53-42E1-8A3D-1563FE547E72}" presName="parentLin" presStyleCnt="0"/>
      <dgm:spPr/>
    </dgm:pt>
    <dgm:pt modelId="{9E24C528-532F-402C-AB61-AD37720BE7BC}" type="pres">
      <dgm:prSet presAssocID="{0903BF4B-4C53-42E1-8A3D-1563FE547E72}" presName="parentLeftMargin" presStyleLbl="node1" presStyleIdx="0" presStyleCnt="2"/>
      <dgm:spPr/>
    </dgm:pt>
    <dgm:pt modelId="{9583CC6B-2AE0-4D81-908F-FBEBDCA0C751}" type="pres">
      <dgm:prSet presAssocID="{0903BF4B-4C53-42E1-8A3D-1563FE547E72}" presName="parentText" presStyleLbl="node1" presStyleIdx="1" presStyleCnt="2">
        <dgm:presLayoutVars>
          <dgm:chMax val="0"/>
          <dgm:bulletEnabled val="1"/>
        </dgm:presLayoutVars>
      </dgm:prSet>
      <dgm:spPr/>
    </dgm:pt>
    <dgm:pt modelId="{78BC5314-5303-41B0-B894-F1F46311A96A}" type="pres">
      <dgm:prSet presAssocID="{0903BF4B-4C53-42E1-8A3D-1563FE547E72}" presName="negativeSpace" presStyleCnt="0"/>
      <dgm:spPr/>
    </dgm:pt>
    <dgm:pt modelId="{4F6B1B4B-F525-40C9-B7FE-8A70454C7138}" type="pres">
      <dgm:prSet presAssocID="{0903BF4B-4C53-42E1-8A3D-1563FE547E72}" presName="childText" presStyleLbl="conFgAcc1" presStyleIdx="1" presStyleCnt="2">
        <dgm:presLayoutVars>
          <dgm:bulletEnabled val="1"/>
        </dgm:presLayoutVars>
      </dgm:prSet>
      <dgm:spPr/>
    </dgm:pt>
  </dgm:ptLst>
  <dgm:cxnLst>
    <dgm:cxn modelId="{C2578E04-16A2-4BEF-AF6B-69D776427E13}" srcId="{0903BF4B-4C53-42E1-8A3D-1563FE547E72}" destId="{703EF9C1-5ABD-4053-9941-23BF8F1D097B}" srcOrd="1" destOrd="0" parTransId="{EC4A467E-A2E9-481B-AD92-CDB2A10FD4E8}" sibTransId="{FF78A26A-8F04-4164-8F66-7478298313F6}"/>
    <dgm:cxn modelId="{086EB405-7E35-4AE4-B54D-4953B50E1935}" type="presOf" srcId="{26C0FECA-71FD-4DC1-AC80-02255B1BD797}" destId="{4F6B1B4B-F525-40C9-B7FE-8A70454C7138}" srcOrd="0" destOrd="2" presId="urn:microsoft.com/office/officeart/2005/8/layout/list1"/>
    <dgm:cxn modelId="{76262107-36E9-4CDE-8B48-16EE5E1D78B5}" srcId="{FCEB9DC0-5B39-4EB2-9C33-8241626757BE}" destId="{32672AB9-4B74-427A-B2B9-0DA67F8FB4C6}" srcOrd="0" destOrd="0" parTransId="{1363EB8B-B7D7-44EC-8768-2E1DB4EF6280}" sibTransId="{1AE587C4-75DB-4AE7-B2E3-BAC98DDF8601}"/>
    <dgm:cxn modelId="{9CF3E210-E37F-42E7-AE7E-3D1478FDE278}" type="presOf" srcId="{0903BF4B-4C53-42E1-8A3D-1563FE547E72}" destId="{9E24C528-532F-402C-AB61-AD37720BE7BC}" srcOrd="0" destOrd="0" presId="urn:microsoft.com/office/officeart/2005/8/layout/list1"/>
    <dgm:cxn modelId="{91EACA16-F2B4-43EE-8789-34E72D57D844}" type="presOf" srcId="{153A3705-5D0D-4714-A66F-0D4C2F213EBE}" destId="{4F6B1B4B-F525-40C9-B7FE-8A70454C7138}" srcOrd="0" destOrd="0" presId="urn:microsoft.com/office/officeart/2005/8/layout/list1"/>
    <dgm:cxn modelId="{33CEAE2C-5D48-4BB6-A5B8-69A8F443892F}" type="presOf" srcId="{0903BF4B-4C53-42E1-8A3D-1563FE547E72}" destId="{9583CC6B-2AE0-4D81-908F-FBEBDCA0C751}" srcOrd="1" destOrd="0" presId="urn:microsoft.com/office/officeart/2005/8/layout/list1"/>
    <dgm:cxn modelId="{62671F2F-B45B-4FF5-866A-86D730DBCBEA}" type="presOf" srcId="{32672AB9-4B74-427A-B2B9-0DA67F8FB4C6}" destId="{DBBE84CF-DE7F-4453-8508-09A8B12E93E6}" srcOrd="1" destOrd="0" presId="urn:microsoft.com/office/officeart/2005/8/layout/list1"/>
    <dgm:cxn modelId="{63379D35-E759-4D72-BE6B-7C207FF7D8F6}" srcId="{FCEB9DC0-5B39-4EB2-9C33-8241626757BE}" destId="{0903BF4B-4C53-42E1-8A3D-1563FE547E72}" srcOrd="1" destOrd="0" parTransId="{3BA52EF8-9848-4E6B-BDD6-FA8F5D4B76BB}" sibTransId="{5A940902-DBCB-409E-B443-2EFB6646C03C}"/>
    <dgm:cxn modelId="{DACE5F41-1BE4-47DC-AF7C-262AE3AA6794}" type="presOf" srcId="{FCEB9DC0-5B39-4EB2-9C33-8241626757BE}" destId="{1F9A4555-8715-4BEC-906F-CB900F558633}" srcOrd="0" destOrd="0" presId="urn:microsoft.com/office/officeart/2005/8/layout/list1"/>
    <dgm:cxn modelId="{3BDCEF6B-E2F3-43E4-AFBA-2AC72F2A89E6}" srcId="{0903BF4B-4C53-42E1-8A3D-1563FE547E72}" destId="{AE72B80D-B3D5-44A0-8332-9F440711D543}" srcOrd="3" destOrd="0" parTransId="{0B4CFDA4-E11E-41F9-A12D-2FEBB477C939}" sibTransId="{FFC9FBD3-CA6A-483B-ADD7-B9E3E34DAE40}"/>
    <dgm:cxn modelId="{E222334C-CD53-4714-B57E-4F3BF84672EA}" type="presOf" srcId="{703EF9C1-5ABD-4053-9941-23BF8F1D097B}" destId="{4F6B1B4B-F525-40C9-B7FE-8A70454C7138}" srcOrd="0" destOrd="1" presId="urn:microsoft.com/office/officeart/2005/8/layout/list1"/>
    <dgm:cxn modelId="{AD41D44F-C4BB-4C32-A35E-4D2197922E8A}" srcId="{0903BF4B-4C53-42E1-8A3D-1563FE547E72}" destId="{153A3705-5D0D-4714-A66F-0D4C2F213EBE}" srcOrd="0" destOrd="0" parTransId="{49AEBF8F-5DBD-4CFC-AA1A-78F549827FC1}" sibTransId="{4DBF7133-CC85-42A9-A9C0-F1B7FF5C9DBA}"/>
    <dgm:cxn modelId="{FADA1A80-5B09-4FDB-990A-6ADD80CFA1D1}" type="presOf" srcId="{32672AB9-4B74-427A-B2B9-0DA67F8FB4C6}" destId="{98313CC8-C076-4CEB-B2F2-E46B27F8C60B}" srcOrd="0" destOrd="0" presId="urn:microsoft.com/office/officeart/2005/8/layout/list1"/>
    <dgm:cxn modelId="{9B9FC7AF-41B8-4C41-AD06-410577D7B84E}" type="presOf" srcId="{C5A3A714-5EC4-45B7-8A26-69821351825F}" destId="{4F6B1B4B-F525-40C9-B7FE-8A70454C7138}" srcOrd="0" destOrd="4" presId="urn:microsoft.com/office/officeart/2005/8/layout/list1"/>
    <dgm:cxn modelId="{430E91B3-32F1-402B-BD24-65083A31A684}" type="presOf" srcId="{AE72B80D-B3D5-44A0-8332-9F440711D543}" destId="{4F6B1B4B-F525-40C9-B7FE-8A70454C7138}" srcOrd="0" destOrd="3" presId="urn:microsoft.com/office/officeart/2005/8/layout/list1"/>
    <dgm:cxn modelId="{2132FBBC-1B5F-4CCD-B9C9-42A047F8A789}" srcId="{0903BF4B-4C53-42E1-8A3D-1563FE547E72}" destId="{C5A3A714-5EC4-45B7-8A26-69821351825F}" srcOrd="4" destOrd="0" parTransId="{F50FE5C6-E48D-4007-BD0D-D2636F8358FF}" sibTransId="{39D45874-3457-48C1-8C9D-7EA51CB7FD31}"/>
    <dgm:cxn modelId="{7444E2DF-D870-410C-90EF-0F3102AB604A}" srcId="{0903BF4B-4C53-42E1-8A3D-1563FE547E72}" destId="{26C0FECA-71FD-4DC1-AC80-02255B1BD797}" srcOrd="2" destOrd="0" parTransId="{9607340D-9084-4733-A209-4EC04B7A849C}" sibTransId="{DB6A3B38-1710-4920-95B0-8037B6247855}"/>
    <dgm:cxn modelId="{3546F3B9-2E40-4BB2-9D92-95C474500766}" type="presParOf" srcId="{1F9A4555-8715-4BEC-906F-CB900F558633}" destId="{82ADD129-5086-4817-9996-DBEC0E9D83D8}" srcOrd="0" destOrd="0" presId="urn:microsoft.com/office/officeart/2005/8/layout/list1"/>
    <dgm:cxn modelId="{F48B362C-8C6D-4BF3-AA49-D9C7EB1EBA0B}" type="presParOf" srcId="{82ADD129-5086-4817-9996-DBEC0E9D83D8}" destId="{98313CC8-C076-4CEB-B2F2-E46B27F8C60B}" srcOrd="0" destOrd="0" presId="urn:microsoft.com/office/officeart/2005/8/layout/list1"/>
    <dgm:cxn modelId="{74A96F81-DBCF-45D9-AA5C-9401AAF3C499}" type="presParOf" srcId="{82ADD129-5086-4817-9996-DBEC0E9D83D8}" destId="{DBBE84CF-DE7F-4453-8508-09A8B12E93E6}" srcOrd="1" destOrd="0" presId="urn:microsoft.com/office/officeart/2005/8/layout/list1"/>
    <dgm:cxn modelId="{5EED8D68-735D-45F0-8D07-A8CAA8866B5B}" type="presParOf" srcId="{1F9A4555-8715-4BEC-906F-CB900F558633}" destId="{529DE1D4-649B-4B7F-BAC1-09D912869EDC}" srcOrd="1" destOrd="0" presId="urn:microsoft.com/office/officeart/2005/8/layout/list1"/>
    <dgm:cxn modelId="{13D52A78-C900-4057-BB06-F842B0E8DFE9}" type="presParOf" srcId="{1F9A4555-8715-4BEC-906F-CB900F558633}" destId="{4082589C-39CC-436F-A46C-49EFACBC00A3}" srcOrd="2" destOrd="0" presId="urn:microsoft.com/office/officeart/2005/8/layout/list1"/>
    <dgm:cxn modelId="{5E2951D6-2FB2-437B-BD21-AA3F0F492BF5}" type="presParOf" srcId="{1F9A4555-8715-4BEC-906F-CB900F558633}" destId="{FFD7BC94-B471-43F4-8489-02F924F7FF32}" srcOrd="3" destOrd="0" presId="urn:microsoft.com/office/officeart/2005/8/layout/list1"/>
    <dgm:cxn modelId="{EAE07779-8B6D-45AF-AECD-C3CD166051B5}" type="presParOf" srcId="{1F9A4555-8715-4BEC-906F-CB900F558633}" destId="{38465580-B3E2-4B91-8A08-31F45E7A652B}" srcOrd="4" destOrd="0" presId="urn:microsoft.com/office/officeart/2005/8/layout/list1"/>
    <dgm:cxn modelId="{F69F3774-2975-4AF2-92BD-CB824A3C122D}" type="presParOf" srcId="{38465580-B3E2-4B91-8A08-31F45E7A652B}" destId="{9E24C528-532F-402C-AB61-AD37720BE7BC}" srcOrd="0" destOrd="0" presId="urn:microsoft.com/office/officeart/2005/8/layout/list1"/>
    <dgm:cxn modelId="{0F04F6C6-168F-4596-BBE4-B64A180F1B0F}" type="presParOf" srcId="{38465580-B3E2-4B91-8A08-31F45E7A652B}" destId="{9583CC6B-2AE0-4D81-908F-FBEBDCA0C751}" srcOrd="1" destOrd="0" presId="urn:microsoft.com/office/officeart/2005/8/layout/list1"/>
    <dgm:cxn modelId="{07D4303C-94D4-43A9-BF90-44BE0C35D677}" type="presParOf" srcId="{1F9A4555-8715-4BEC-906F-CB900F558633}" destId="{78BC5314-5303-41B0-B894-F1F46311A96A}" srcOrd="5" destOrd="0" presId="urn:microsoft.com/office/officeart/2005/8/layout/list1"/>
    <dgm:cxn modelId="{692D0EDC-E8FE-425F-B8D2-E2BF3CB5165D}" type="presParOf" srcId="{1F9A4555-8715-4BEC-906F-CB900F558633}" destId="{4F6B1B4B-F525-40C9-B7FE-8A70454C7138}"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8A86170-576A-4510-BECB-DEDAC4794F9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73F6D48-A6EF-4264-BF98-50FAA51A18FB}">
      <dgm:prSet/>
      <dgm:spPr/>
      <dgm:t>
        <a:bodyPr/>
        <a:lstStyle/>
        <a:p>
          <a:r>
            <a:rPr lang="en-GB"/>
            <a:t>Rationale for resource exchange and relationship between provider and recipient are critical</a:t>
          </a:r>
          <a:endParaRPr lang="en-US"/>
        </a:p>
      </dgm:t>
    </dgm:pt>
    <dgm:pt modelId="{243A506D-AF2B-470F-BE62-84124F0F22B8}" type="parTrans" cxnId="{7368DD85-68FC-4AF7-AEA5-6F9927EE2F0E}">
      <dgm:prSet/>
      <dgm:spPr/>
      <dgm:t>
        <a:bodyPr/>
        <a:lstStyle/>
        <a:p>
          <a:endParaRPr lang="en-US"/>
        </a:p>
      </dgm:t>
    </dgm:pt>
    <dgm:pt modelId="{8FF4459B-0037-424F-B0A1-8BD0C37621C0}" type="sibTrans" cxnId="{7368DD85-68FC-4AF7-AEA5-6F9927EE2F0E}">
      <dgm:prSet/>
      <dgm:spPr/>
      <dgm:t>
        <a:bodyPr/>
        <a:lstStyle/>
        <a:p>
          <a:endParaRPr lang="en-US"/>
        </a:p>
      </dgm:t>
    </dgm:pt>
    <dgm:pt modelId="{75DD4461-37AC-4256-834D-16B46C359B9C}">
      <dgm:prSet/>
      <dgm:spPr/>
      <dgm:t>
        <a:bodyPr/>
        <a:lstStyle/>
        <a:p>
          <a:r>
            <a:rPr lang="en-GB"/>
            <a:t>Key points</a:t>
          </a:r>
          <a:endParaRPr lang="en-US"/>
        </a:p>
      </dgm:t>
    </dgm:pt>
    <dgm:pt modelId="{94B87FBA-9DBD-42AC-9E52-B691E6727B28}" type="parTrans" cxnId="{67D1E7B8-9E66-4FC1-8647-CDEC13EECAA8}">
      <dgm:prSet/>
      <dgm:spPr/>
      <dgm:t>
        <a:bodyPr/>
        <a:lstStyle/>
        <a:p>
          <a:endParaRPr lang="en-US"/>
        </a:p>
      </dgm:t>
    </dgm:pt>
    <dgm:pt modelId="{A66407BA-E03C-4EAF-ABCB-F774D8419504}" type="sibTrans" cxnId="{67D1E7B8-9E66-4FC1-8647-CDEC13EECAA8}">
      <dgm:prSet/>
      <dgm:spPr/>
      <dgm:t>
        <a:bodyPr/>
        <a:lstStyle/>
        <a:p>
          <a:endParaRPr lang="en-US"/>
        </a:p>
      </dgm:t>
    </dgm:pt>
    <dgm:pt modelId="{6FF22C5F-D7E2-449F-8299-9A1BC081D9A3}">
      <dgm:prSet/>
      <dgm:spPr/>
      <dgm:t>
        <a:bodyPr/>
        <a:lstStyle/>
        <a:p>
          <a:r>
            <a:rPr lang="en-GB"/>
            <a:t>Possession of knowledge about an issue not held by another</a:t>
          </a:r>
          <a:endParaRPr lang="en-US"/>
        </a:p>
      </dgm:t>
    </dgm:pt>
    <dgm:pt modelId="{8ACD2F6A-1433-4CD7-9C75-1B25BB6E358A}" type="parTrans" cxnId="{2988791D-D112-451F-8921-5275534B3E91}">
      <dgm:prSet/>
      <dgm:spPr/>
      <dgm:t>
        <a:bodyPr/>
        <a:lstStyle/>
        <a:p>
          <a:endParaRPr lang="en-US"/>
        </a:p>
      </dgm:t>
    </dgm:pt>
    <dgm:pt modelId="{65FEF40A-40EE-4A2B-A26D-5D8C4FBE2685}" type="sibTrans" cxnId="{2988791D-D112-451F-8921-5275534B3E91}">
      <dgm:prSet/>
      <dgm:spPr/>
      <dgm:t>
        <a:bodyPr/>
        <a:lstStyle/>
        <a:p>
          <a:endParaRPr lang="en-US"/>
        </a:p>
      </dgm:t>
    </dgm:pt>
    <dgm:pt modelId="{3BC18AF1-C2F3-44C7-AA30-185192E16569}">
      <dgm:prSet/>
      <dgm:spPr/>
      <dgm:t>
        <a:bodyPr/>
        <a:lstStyle/>
        <a:p>
          <a:r>
            <a:rPr lang="en-GB"/>
            <a:t>Decision that recipient needs assistance</a:t>
          </a:r>
          <a:endParaRPr lang="en-US"/>
        </a:p>
      </dgm:t>
    </dgm:pt>
    <dgm:pt modelId="{D83C2DE2-0909-4DF2-B296-D9F470304D02}" type="parTrans" cxnId="{0A14ABD4-6612-43B8-9366-64EEA148E8A5}">
      <dgm:prSet/>
      <dgm:spPr/>
      <dgm:t>
        <a:bodyPr/>
        <a:lstStyle/>
        <a:p>
          <a:endParaRPr lang="en-US"/>
        </a:p>
      </dgm:t>
    </dgm:pt>
    <dgm:pt modelId="{F71B71ED-CF6D-4325-B388-77A3EE00275F}" type="sibTrans" cxnId="{0A14ABD4-6612-43B8-9366-64EEA148E8A5}">
      <dgm:prSet/>
      <dgm:spPr/>
      <dgm:t>
        <a:bodyPr/>
        <a:lstStyle/>
        <a:p>
          <a:endParaRPr lang="en-US"/>
        </a:p>
      </dgm:t>
    </dgm:pt>
    <dgm:pt modelId="{4135AA36-3A1D-48F4-9C49-124BAD6B5373}">
      <dgm:prSet/>
      <dgm:spPr/>
      <dgm:t>
        <a:bodyPr/>
        <a:lstStyle/>
        <a:p>
          <a:r>
            <a:rPr lang="en-GB"/>
            <a:t>Provider-recipient relationship can be established</a:t>
          </a:r>
          <a:endParaRPr lang="en-US"/>
        </a:p>
      </dgm:t>
    </dgm:pt>
    <dgm:pt modelId="{B9938108-855F-4014-9F0F-D6182023294B}" type="parTrans" cxnId="{5400A46C-E8F7-406F-8558-39D775B608FE}">
      <dgm:prSet/>
      <dgm:spPr/>
      <dgm:t>
        <a:bodyPr/>
        <a:lstStyle/>
        <a:p>
          <a:endParaRPr lang="en-US"/>
        </a:p>
      </dgm:t>
    </dgm:pt>
    <dgm:pt modelId="{043DEBEC-D135-41AA-9795-FF3EBAD23D52}" type="sibTrans" cxnId="{5400A46C-E8F7-406F-8558-39D775B608FE}">
      <dgm:prSet/>
      <dgm:spPr/>
      <dgm:t>
        <a:bodyPr/>
        <a:lstStyle/>
        <a:p>
          <a:endParaRPr lang="en-US"/>
        </a:p>
      </dgm:t>
    </dgm:pt>
    <dgm:pt modelId="{F8DBBB14-A26D-4598-93BB-3E90D2D02365}">
      <dgm:prSet/>
      <dgm:spPr/>
      <dgm:t>
        <a:bodyPr/>
        <a:lstStyle/>
        <a:p>
          <a:r>
            <a:rPr lang="en-GB"/>
            <a:t>Provider provides and recipient receives</a:t>
          </a:r>
          <a:endParaRPr lang="en-US"/>
        </a:p>
      </dgm:t>
    </dgm:pt>
    <dgm:pt modelId="{0274658A-82D5-4CE4-A35C-24F9C361B7A0}" type="parTrans" cxnId="{113F52DC-7983-434B-A9E4-A4BB47F3A73E}">
      <dgm:prSet/>
      <dgm:spPr/>
      <dgm:t>
        <a:bodyPr/>
        <a:lstStyle/>
        <a:p>
          <a:endParaRPr lang="en-US"/>
        </a:p>
      </dgm:t>
    </dgm:pt>
    <dgm:pt modelId="{EDD5FD07-9D5B-4541-9553-AB2CE1B15A1C}" type="sibTrans" cxnId="{113F52DC-7983-434B-A9E4-A4BB47F3A73E}">
      <dgm:prSet/>
      <dgm:spPr/>
      <dgm:t>
        <a:bodyPr/>
        <a:lstStyle/>
        <a:p>
          <a:endParaRPr lang="en-US"/>
        </a:p>
      </dgm:t>
    </dgm:pt>
    <dgm:pt modelId="{2C1D0AFC-7777-4082-A39C-B2BB59FCA441}" type="pres">
      <dgm:prSet presAssocID="{38A86170-576A-4510-BECB-DEDAC4794F9E}" presName="diagram" presStyleCnt="0">
        <dgm:presLayoutVars>
          <dgm:dir/>
          <dgm:resizeHandles val="exact"/>
        </dgm:presLayoutVars>
      </dgm:prSet>
      <dgm:spPr/>
    </dgm:pt>
    <dgm:pt modelId="{48F23DD6-E99F-4820-85B3-0993A6CC5A61}" type="pres">
      <dgm:prSet presAssocID="{973F6D48-A6EF-4264-BF98-50FAA51A18FB}" presName="node" presStyleLbl="node1" presStyleIdx="0" presStyleCnt="2">
        <dgm:presLayoutVars>
          <dgm:bulletEnabled val="1"/>
        </dgm:presLayoutVars>
      </dgm:prSet>
      <dgm:spPr/>
    </dgm:pt>
    <dgm:pt modelId="{0C1E954B-8E56-4F73-A751-7917DACB7200}" type="pres">
      <dgm:prSet presAssocID="{8FF4459B-0037-424F-B0A1-8BD0C37621C0}" presName="sibTrans" presStyleCnt="0"/>
      <dgm:spPr/>
    </dgm:pt>
    <dgm:pt modelId="{23674F49-0869-4B7B-B049-FFA1F5E8F7FB}" type="pres">
      <dgm:prSet presAssocID="{75DD4461-37AC-4256-834D-16B46C359B9C}" presName="node" presStyleLbl="node1" presStyleIdx="1" presStyleCnt="2">
        <dgm:presLayoutVars>
          <dgm:bulletEnabled val="1"/>
        </dgm:presLayoutVars>
      </dgm:prSet>
      <dgm:spPr/>
    </dgm:pt>
  </dgm:ptLst>
  <dgm:cxnLst>
    <dgm:cxn modelId="{11A8FC03-0574-4DAF-8F0F-EBB05A7E47F4}" type="presOf" srcId="{75DD4461-37AC-4256-834D-16B46C359B9C}" destId="{23674F49-0869-4B7B-B049-FFA1F5E8F7FB}" srcOrd="0" destOrd="0" presId="urn:microsoft.com/office/officeart/2005/8/layout/default"/>
    <dgm:cxn modelId="{AC49FC0E-C66A-4546-A3AC-14DB1496F2AF}" type="presOf" srcId="{38A86170-576A-4510-BECB-DEDAC4794F9E}" destId="{2C1D0AFC-7777-4082-A39C-B2BB59FCA441}" srcOrd="0" destOrd="0" presId="urn:microsoft.com/office/officeart/2005/8/layout/default"/>
    <dgm:cxn modelId="{C53C341C-5086-4618-92D5-6AC1458423D4}" type="presOf" srcId="{973F6D48-A6EF-4264-BF98-50FAA51A18FB}" destId="{48F23DD6-E99F-4820-85B3-0993A6CC5A61}" srcOrd="0" destOrd="0" presId="urn:microsoft.com/office/officeart/2005/8/layout/default"/>
    <dgm:cxn modelId="{2988791D-D112-451F-8921-5275534B3E91}" srcId="{75DD4461-37AC-4256-834D-16B46C359B9C}" destId="{6FF22C5F-D7E2-449F-8299-9A1BC081D9A3}" srcOrd="0" destOrd="0" parTransId="{8ACD2F6A-1433-4CD7-9C75-1B25BB6E358A}" sibTransId="{65FEF40A-40EE-4A2B-A26D-5D8C4FBE2685}"/>
    <dgm:cxn modelId="{CC58A53C-C11A-401D-841F-837789746F20}" type="presOf" srcId="{6FF22C5F-D7E2-449F-8299-9A1BC081D9A3}" destId="{23674F49-0869-4B7B-B049-FFA1F5E8F7FB}" srcOrd="0" destOrd="1" presId="urn:microsoft.com/office/officeart/2005/8/layout/default"/>
    <dgm:cxn modelId="{5400A46C-E8F7-406F-8558-39D775B608FE}" srcId="{75DD4461-37AC-4256-834D-16B46C359B9C}" destId="{4135AA36-3A1D-48F4-9C49-124BAD6B5373}" srcOrd="2" destOrd="0" parTransId="{B9938108-855F-4014-9F0F-D6182023294B}" sibTransId="{043DEBEC-D135-41AA-9795-FF3EBAD23D52}"/>
    <dgm:cxn modelId="{6A71395A-F4F6-4D6D-95A4-01349152C597}" type="presOf" srcId="{F8DBBB14-A26D-4598-93BB-3E90D2D02365}" destId="{23674F49-0869-4B7B-B049-FFA1F5E8F7FB}" srcOrd="0" destOrd="4" presId="urn:microsoft.com/office/officeart/2005/8/layout/default"/>
    <dgm:cxn modelId="{7368DD85-68FC-4AF7-AEA5-6F9927EE2F0E}" srcId="{38A86170-576A-4510-BECB-DEDAC4794F9E}" destId="{973F6D48-A6EF-4264-BF98-50FAA51A18FB}" srcOrd="0" destOrd="0" parTransId="{243A506D-AF2B-470F-BE62-84124F0F22B8}" sibTransId="{8FF4459B-0037-424F-B0A1-8BD0C37621C0}"/>
    <dgm:cxn modelId="{D1E4D1B5-0C96-4E5D-A40F-379ACDD45821}" type="presOf" srcId="{4135AA36-3A1D-48F4-9C49-124BAD6B5373}" destId="{23674F49-0869-4B7B-B049-FFA1F5E8F7FB}" srcOrd="0" destOrd="3" presId="urn:microsoft.com/office/officeart/2005/8/layout/default"/>
    <dgm:cxn modelId="{67D1E7B8-9E66-4FC1-8647-CDEC13EECAA8}" srcId="{38A86170-576A-4510-BECB-DEDAC4794F9E}" destId="{75DD4461-37AC-4256-834D-16B46C359B9C}" srcOrd="1" destOrd="0" parTransId="{94B87FBA-9DBD-42AC-9E52-B691E6727B28}" sibTransId="{A66407BA-E03C-4EAF-ABCB-F774D8419504}"/>
    <dgm:cxn modelId="{0A14ABD4-6612-43B8-9366-64EEA148E8A5}" srcId="{75DD4461-37AC-4256-834D-16B46C359B9C}" destId="{3BC18AF1-C2F3-44C7-AA30-185192E16569}" srcOrd="1" destOrd="0" parTransId="{D83C2DE2-0909-4DF2-B296-D9F470304D02}" sibTransId="{F71B71ED-CF6D-4325-B388-77A3EE00275F}"/>
    <dgm:cxn modelId="{113F52DC-7983-434B-A9E4-A4BB47F3A73E}" srcId="{75DD4461-37AC-4256-834D-16B46C359B9C}" destId="{F8DBBB14-A26D-4598-93BB-3E90D2D02365}" srcOrd="3" destOrd="0" parTransId="{0274658A-82D5-4CE4-A35C-24F9C361B7A0}" sibTransId="{EDD5FD07-9D5B-4541-9553-AB2CE1B15A1C}"/>
    <dgm:cxn modelId="{0B2E92F3-ECDD-4BD2-A3BD-E32D042A13DA}" type="presOf" srcId="{3BC18AF1-C2F3-44C7-AA30-185192E16569}" destId="{23674F49-0869-4B7B-B049-FFA1F5E8F7FB}" srcOrd="0" destOrd="2" presId="urn:microsoft.com/office/officeart/2005/8/layout/default"/>
    <dgm:cxn modelId="{5C536F37-1D7B-4A13-A283-EF7097730BD0}" type="presParOf" srcId="{2C1D0AFC-7777-4082-A39C-B2BB59FCA441}" destId="{48F23DD6-E99F-4820-85B3-0993A6CC5A61}" srcOrd="0" destOrd="0" presId="urn:microsoft.com/office/officeart/2005/8/layout/default"/>
    <dgm:cxn modelId="{DA0B42DB-1AF1-4325-9C2E-BC59633B2B0A}" type="presParOf" srcId="{2C1D0AFC-7777-4082-A39C-B2BB59FCA441}" destId="{0C1E954B-8E56-4F73-A751-7917DACB7200}" srcOrd="1" destOrd="0" presId="urn:microsoft.com/office/officeart/2005/8/layout/default"/>
    <dgm:cxn modelId="{90032B99-C423-4D6C-9D2E-E95DED9091B9}" type="presParOf" srcId="{2C1D0AFC-7777-4082-A39C-B2BB59FCA441}" destId="{23674F49-0869-4B7B-B049-FFA1F5E8F7FB}"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4E8CC62-A1CE-45CD-8703-0265B523930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1F5F1B1-BD49-465E-9FDF-4D8ABEA67D9C}">
      <dgm:prSet/>
      <dgm:spPr/>
      <dgm:t>
        <a:bodyPr/>
        <a:lstStyle/>
        <a:p>
          <a:r>
            <a:rPr lang="en-GB"/>
            <a:t>Whose values are to be served by the intervention?</a:t>
          </a:r>
          <a:endParaRPr lang="en-US"/>
        </a:p>
      </dgm:t>
    </dgm:pt>
    <dgm:pt modelId="{B56EC054-039D-4E7F-B771-AEDB5332D7B5}" type="parTrans" cxnId="{F8EEB6D2-62DD-4BB0-9002-6649526DCBF8}">
      <dgm:prSet/>
      <dgm:spPr/>
      <dgm:t>
        <a:bodyPr/>
        <a:lstStyle/>
        <a:p>
          <a:endParaRPr lang="en-US"/>
        </a:p>
      </dgm:t>
    </dgm:pt>
    <dgm:pt modelId="{2C165C89-05C4-4889-A180-8B5F97176A39}" type="sibTrans" cxnId="{F8EEB6D2-62DD-4BB0-9002-6649526DCBF8}">
      <dgm:prSet/>
      <dgm:spPr/>
      <dgm:t>
        <a:bodyPr/>
        <a:lstStyle/>
        <a:p>
          <a:endParaRPr lang="en-US"/>
        </a:p>
      </dgm:t>
    </dgm:pt>
    <dgm:pt modelId="{6A99324D-921D-418C-9F2D-2AD3F7AE528D}">
      <dgm:prSet/>
      <dgm:spPr/>
      <dgm:t>
        <a:bodyPr/>
        <a:lstStyle/>
        <a:p>
          <a:r>
            <a:rPr lang="en-GB"/>
            <a:t>To what extent do the recipients have an opportunity to participate in the choice of the goals?</a:t>
          </a:r>
          <a:endParaRPr lang="en-US"/>
        </a:p>
      </dgm:t>
    </dgm:pt>
    <dgm:pt modelId="{9633CCF5-5DE6-405F-916D-265B0857372A}" type="parTrans" cxnId="{3836C3EB-CD04-4B05-A5E8-1E98B241BE46}">
      <dgm:prSet/>
      <dgm:spPr/>
      <dgm:t>
        <a:bodyPr/>
        <a:lstStyle/>
        <a:p>
          <a:endParaRPr lang="en-US"/>
        </a:p>
      </dgm:t>
    </dgm:pt>
    <dgm:pt modelId="{2F263785-BBE3-42D6-80E4-942FC071599E}" type="sibTrans" cxnId="{3836C3EB-CD04-4B05-A5E8-1E98B241BE46}">
      <dgm:prSet/>
      <dgm:spPr/>
      <dgm:t>
        <a:bodyPr/>
        <a:lstStyle/>
        <a:p>
          <a:endParaRPr lang="en-US"/>
        </a:p>
      </dgm:t>
    </dgm:pt>
    <dgm:pt modelId="{7092BFF7-DA2F-4F82-A650-EE299C2B4B34}">
      <dgm:prSet/>
      <dgm:spPr/>
      <dgm:t>
        <a:bodyPr/>
        <a:lstStyle/>
        <a:p>
          <a:r>
            <a:rPr lang="en-GB"/>
            <a:t>To what extent does the process enhance the power of the target population to solve problems?</a:t>
          </a:r>
          <a:endParaRPr lang="en-US"/>
        </a:p>
      </dgm:t>
    </dgm:pt>
    <dgm:pt modelId="{0F995504-D1EE-449A-8199-55C806EDE824}" type="parTrans" cxnId="{73760615-9E97-466F-B14F-2C4EC46EB83C}">
      <dgm:prSet/>
      <dgm:spPr/>
      <dgm:t>
        <a:bodyPr/>
        <a:lstStyle/>
        <a:p>
          <a:endParaRPr lang="en-US"/>
        </a:p>
      </dgm:t>
    </dgm:pt>
    <dgm:pt modelId="{CCCE6675-A068-43AC-84F4-DA511C8C2590}" type="sibTrans" cxnId="{73760615-9E97-466F-B14F-2C4EC46EB83C}">
      <dgm:prSet/>
      <dgm:spPr/>
      <dgm:t>
        <a:bodyPr/>
        <a:lstStyle/>
        <a:p>
          <a:endParaRPr lang="en-US"/>
        </a:p>
      </dgm:t>
    </dgm:pt>
    <dgm:pt modelId="{F4CB774A-446C-4777-963D-43599FFC0334}">
      <dgm:prSet/>
      <dgm:spPr/>
      <dgm:t>
        <a:bodyPr/>
        <a:lstStyle/>
        <a:p>
          <a:r>
            <a:rPr lang="en-GB"/>
            <a:t>Whose problem(s) is  (are) being primarily addressed in the technical assistance episode: the provider’s or the recipient's?</a:t>
          </a:r>
          <a:endParaRPr lang="en-US"/>
        </a:p>
      </dgm:t>
    </dgm:pt>
    <dgm:pt modelId="{6AC858B8-E3BE-4889-85F0-62D12BD8CB64}" type="parTrans" cxnId="{EFB19415-8ECB-4EE2-B94A-87A4C7797871}">
      <dgm:prSet/>
      <dgm:spPr/>
      <dgm:t>
        <a:bodyPr/>
        <a:lstStyle/>
        <a:p>
          <a:endParaRPr lang="en-US"/>
        </a:p>
      </dgm:t>
    </dgm:pt>
    <dgm:pt modelId="{F6CB22EB-D536-4469-90E3-1C02DD53A51B}" type="sibTrans" cxnId="{EFB19415-8ECB-4EE2-B94A-87A4C7797871}">
      <dgm:prSet/>
      <dgm:spPr/>
      <dgm:t>
        <a:bodyPr/>
        <a:lstStyle/>
        <a:p>
          <a:endParaRPr lang="en-US"/>
        </a:p>
      </dgm:t>
    </dgm:pt>
    <dgm:pt modelId="{E4A7C51D-A95B-4B18-9089-46751D4658F7}">
      <dgm:prSet/>
      <dgm:spPr/>
      <dgm:t>
        <a:bodyPr/>
        <a:lstStyle/>
        <a:p>
          <a:r>
            <a:rPr lang="en-GB"/>
            <a:t>To what extent is the provider engaging in a self-serving activity?</a:t>
          </a:r>
          <a:endParaRPr lang="en-US"/>
        </a:p>
      </dgm:t>
    </dgm:pt>
    <dgm:pt modelId="{FC00926E-0A92-4BD5-BD65-1ECA3E064918}" type="parTrans" cxnId="{4732EE07-0B06-4DC6-BAF1-8DECDFC5498B}">
      <dgm:prSet/>
      <dgm:spPr/>
      <dgm:t>
        <a:bodyPr/>
        <a:lstStyle/>
        <a:p>
          <a:endParaRPr lang="en-US"/>
        </a:p>
      </dgm:t>
    </dgm:pt>
    <dgm:pt modelId="{9CAE2281-0534-4942-AA7B-1BC3CBD38B2D}" type="sibTrans" cxnId="{4732EE07-0B06-4DC6-BAF1-8DECDFC5498B}">
      <dgm:prSet/>
      <dgm:spPr/>
      <dgm:t>
        <a:bodyPr/>
        <a:lstStyle/>
        <a:p>
          <a:endParaRPr lang="en-US"/>
        </a:p>
      </dgm:t>
    </dgm:pt>
    <dgm:pt modelId="{3387798A-FE97-4C18-BFE6-C5908CDE7472}" type="pres">
      <dgm:prSet presAssocID="{14E8CC62-A1CE-45CD-8703-0265B523930C}" presName="root" presStyleCnt="0">
        <dgm:presLayoutVars>
          <dgm:dir/>
          <dgm:resizeHandles val="exact"/>
        </dgm:presLayoutVars>
      </dgm:prSet>
      <dgm:spPr/>
    </dgm:pt>
    <dgm:pt modelId="{CA62F177-9125-4F56-B857-18F9485A414A}" type="pres">
      <dgm:prSet presAssocID="{31F5F1B1-BD49-465E-9FDF-4D8ABEA67D9C}" presName="compNode" presStyleCnt="0"/>
      <dgm:spPr/>
    </dgm:pt>
    <dgm:pt modelId="{5C2057FE-ED7A-400A-A052-51B18489B21B}" type="pres">
      <dgm:prSet presAssocID="{31F5F1B1-BD49-465E-9FDF-4D8ABEA67D9C}" presName="bgRect" presStyleLbl="bgShp" presStyleIdx="0" presStyleCnt="5"/>
      <dgm:spPr/>
    </dgm:pt>
    <dgm:pt modelId="{7CF04E12-1CD8-49ED-94E8-07D815CDD7B0}" type="pres">
      <dgm:prSet presAssocID="{31F5F1B1-BD49-465E-9FDF-4D8ABEA67D9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DA1CD095-4AFE-42C4-BB45-E63FB71B84E0}" type="pres">
      <dgm:prSet presAssocID="{31F5F1B1-BD49-465E-9FDF-4D8ABEA67D9C}" presName="spaceRect" presStyleCnt="0"/>
      <dgm:spPr/>
    </dgm:pt>
    <dgm:pt modelId="{5CCFE0E3-4D94-4A0F-9123-631DF7EE554C}" type="pres">
      <dgm:prSet presAssocID="{31F5F1B1-BD49-465E-9FDF-4D8ABEA67D9C}" presName="parTx" presStyleLbl="revTx" presStyleIdx="0" presStyleCnt="5">
        <dgm:presLayoutVars>
          <dgm:chMax val="0"/>
          <dgm:chPref val="0"/>
        </dgm:presLayoutVars>
      </dgm:prSet>
      <dgm:spPr/>
    </dgm:pt>
    <dgm:pt modelId="{56230BC4-D307-4D89-95B8-54ABC79038D6}" type="pres">
      <dgm:prSet presAssocID="{2C165C89-05C4-4889-A180-8B5F97176A39}" presName="sibTrans" presStyleCnt="0"/>
      <dgm:spPr/>
    </dgm:pt>
    <dgm:pt modelId="{48B26201-9BD0-459F-8C6F-2967832B3CD7}" type="pres">
      <dgm:prSet presAssocID="{6A99324D-921D-418C-9F2D-2AD3F7AE528D}" presName="compNode" presStyleCnt="0"/>
      <dgm:spPr/>
    </dgm:pt>
    <dgm:pt modelId="{985A0D64-304E-4DB4-BCCE-C2B3BDBDA682}" type="pres">
      <dgm:prSet presAssocID="{6A99324D-921D-418C-9F2D-2AD3F7AE528D}" presName="bgRect" presStyleLbl="bgShp" presStyleIdx="1" presStyleCnt="5"/>
      <dgm:spPr/>
    </dgm:pt>
    <dgm:pt modelId="{D63F5D1F-2B85-4CCC-88C4-7B7189DA21C6}" type="pres">
      <dgm:prSet presAssocID="{6A99324D-921D-418C-9F2D-2AD3F7AE528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2D8BBD78-49B1-4FA8-B687-6A504C50ABE9}" type="pres">
      <dgm:prSet presAssocID="{6A99324D-921D-418C-9F2D-2AD3F7AE528D}" presName="spaceRect" presStyleCnt="0"/>
      <dgm:spPr/>
    </dgm:pt>
    <dgm:pt modelId="{831A2121-9019-420A-B44D-B022A85925B5}" type="pres">
      <dgm:prSet presAssocID="{6A99324D-921D-418C-9F2D-2AD3F7AE528D}" presName="parTx" presStyleLbl="revTx" presStyleIdx="1" presStyleCnt="5">
        <dgm:presLayoutVars>
          <dgm:chMax val="0"/>
          <dgm:chPref val="0"/>
        </dgm:presLayoutVars>
      </dgm:prSet>
      <dgm:spPr/>
    </dgm:pt>
    <dgm:pt modelId="{1885C65C-5551-4C5B-AF06-CA46F1AEF893}" type="pres">
      <dgm:prSet presAssocID="{2F263785-BBE3-42D6-80E4-942FC071599E}" presName="sibTrans" presStyleCnt="0"/>
      <dgm:spPr/>
    </dgm:pt>
    <dgm:pt modelId="{DCB8816E-BF85-4405-ABC2-7251E1529025}" type="pres">
      <dgm:prSet presAssocID="{7092BFF7-DA2F-4F82-A650-EE299C2B4B34}" presName="compNode" presStyleCnt="0"/>
      <dgm:spPr/>
    </dgm:pt>
    <dgm:pt modelId="{85029246-38DE-492E-B39A-920C7E90AC58}" type="pres">
      <dgm:prSet presAssocID="{7092BFF7-DA2F-4F82-A650-EE299C2B4B34}" presName="bgRect" presStyleLbl="bgShp" presStyleIdx="2" presStyleCnt="5"/>
      <dgm:spPr/>
    </dgm:pt>
    <dgm:pt modelId="{EE44A331-FFBA-4B40-8451-4BE47BD6CC87}" type="pres">
      <dgm:prSet presAssocID="{7092BFF7-DA2F-4F82-A650-EE299C2B4B3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B5546DB1-2D31-4677-B207-D4734156DCF4}" type="pres">
      <dgm:prSet presAssocID="{7092BFF7-DA2F-4F82-A650-EE299C2B4B34}" presName="spaceRect" presStyleCnt="0"/>
      <dgm:spPr/>
    </dgm:pt>
    <dgm:pt modelId="{1BEE2B26-A085-43B8-A9CB-30EB22E2A038}" type="pres">
      <dgm:prSet presAssocID="{7092BFF7-DA2F-4F82-A650-EE299C2B4B34}" presName="parTx" presStyleLbl="revTx" presStyleIdx="2" presStyleCnt="5">
        <dgm:presLayoutVars>
          <dgm:chMax val="0"/>
          <dgm:chPref val="0"/>
        </dgm:presLayoutVars>
      </dgm:prSet>
      <dgm:spPr/>
    </dgm:pt>
    <dgm:pt modelId="{471E6CB8-A682-4013-93E9-2D4B33E4AE02}" type="pres">
      <dgm:prSet presAssocID="{CCCE6675-A068-43AC-84F4-DA511C8C2590}" presName="sibTrans" presStyleCnt="0"/>
      <dgm:spPr/>
    </dgm:pt>
    <dgm:pt modelId="{2F9665C2-6033-4C90-BA4F-EC7FF5E5C160}" type="pres">
      <dgm:prSet presAssocID="{F4CB774A-446C-4777-963D-43599FFC0334}" presName="compNode" presStyleCnt="0"/>
      <dgm:spPr/>
    </dgm:pt>
    <dgm:pt modelId="{A82B91F1-2229-4C79-AD58-EB319FF18F96}" type="pres">
      <dgm:prSet presAssocID="{F4CB774A-446C-4777-963D-43599FFC0334}" presName="bgRect" presStyleLbl="bgShp" presStyleIdx="3" presStyleCnt="5"/>
      <dgm:spPr/>
    </dgm:pt>
    <dgm:pt modelId="{EEBEEE97-CCC4-43B9-9197-7CE975A11147}" type="pres">
      <dgm:prSet presAssocID="{F4CB774A-446C-4777-963D-43599FFC033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5EAC6A25-B90F-486F-A090-6CBF0C42BCF4}" type="pres">
      <dgm:prSet presAssocID="{F4CB774A-446C-4777-963D-43599FFC0334}" presName="spaceRect" presStyleCnt="0"/>
      <dgm:spPr/>
    </dgm:pt>
    <dgm:pt modelId="{943866BB-54B6-4038-BF03-21F69BC6E93D}" type="pres">
      <dgm:prSet presAssocID="{F4CB774A-446C-4777-963D-43599FFC0334}" presName="parTx" presStyleLbl="revTx" presStyleIdx="3" presStyleCnt="5">
        <dgm:presLayoutVars>
          <dgm:chMax val="0"/>
          <dgm:chPref val="0"/>
        </dgm:presLayoutVars>
      </dgm:prSet>
      <dgm:spPr/>
    </dgm:pt>
    <dgm:pt modelId="{7CCDA5E4-7958-4F63-B131-5C73D0F56395}" type="pres">
      <dgm:prSet presAssocID="{F6CB22EB-D536-4469-90E3-1C02DD53A51B}" presName="sibTrans" presStyleCnt="0"/>
      <dgm:spPr/>
    </dgm:pt>
    <dgm:pt modelId="{2BB4D175-5C5E-4701-A351-F8996270AE3F}" type="pres">
      <dgm:prSet presAssocID="{E4A7C51D-A95B-4B18-9089-46751D4658F7}" presName="compNode" presStyleCnt="0"/>
      <dgm:spPr/>
    </dgm:pt>
    <dgm:pt modelId="{EB75F844-3B61-40C8-8895-B8C9AD671B15}" type="pres">
      <dgm:prSet presAssocID="{E4A7C51D-A95B-4B18-9089-46751D4658F7}" presName="bgRect" presStyleLbl="bgShp" presStyleIdx="4" presStyleCnt="5"/>
      <dgm:spPr/>
    </dgm:pt>
    <dgm:pt modelId="{FBDC97DC-46EB-420D-8271-B7CEAF4AAF99}" type="pres">
      <dgm:prSet presAssocID="{E4A7C51D-A95B-4B18-9089-46751D4658F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DDCCE8A3-F8CE-4CB8-9DBF-0423FA4DBAB1}" type="pres">
      <dgm:prSet presAssocID="{E4A7C51D-A95B-4B18-9089-46751D4658F7}" presName="spaceRect" presStyleCnt="0"/>
      <dgm:spPr/>
    </dgm:pt>
    <dgm:pt modelId="{7AC01962-7837-478E-8E99-16FD044B086F}" type="pres">
      <dgm:prSet presAssocID="{E4A7C51D-A95B-4B18-9089-46751D4658F7}" presName="parTx" presStyleLbl="revTx" presStyleIdx="4" presStyleCnt="5">
        <dgm:presLayoutVars>
          <dgm:chMax val="0"/>
          <dgm:chPref val="0"/>
        </dgm:presLayoutVars>
      </dgm:prSet>
      <dgm:spPr/>
    </dgm:pt>
  </dgm:ptLst>
  <dgm:cxnLst>
    <dgm:cxn modelId="{4732EE07-0B06-4DC6-BAF1-8DECDFC5498B}" srcId="{14E8CC62-A1CE-45CD-8703-0265B523930C}" destId="{E4A7C51D-A95B-4B18-9089-46751D4658F7}" srcOrd="4" destOrd="0" parTransId="{FC00926E-0A92-4BD5-BD65-1ECA3E064918}" sibTransId="{9CAE2281-0534-4942-AA7B-1BC3CBD38B2D}"/>
    <dgm:cxn modelId="{73760615-9E97-466F-B14F-2C4EC46EB83C}" srcId="{14E8CC62-A1CE-45CD-8703-0265B523930C}" destId="{7092BFF7-DA2F-4F82-A650-EE299C2B4B34}" srcOrd="2" destOrd="0" parTransId="{0F995504-D1EE-449A-8199-55C806EDE824}" sibTransId="{CCCE6675-A068-43AC-84F4-DA511C8C2590}"/>
    <dgm:cxn modelId="{EFB19415-8ECB-4EE2-B94A-87A4C7797871}" srcId="{14E8CC62-A1CE-45CD-8703-0265B523930C}" destId="{F4CB774A-446C-4777-963D-43599FFC0334}" srcOrd="3" destOrd="0" parTransId="{6AC858B8-E3BE-4889-85F0-62D12BD8CB64}" sibTransId="{F6CB22EB-D536-4469-90E3-1C02DD53A51B}"/>
    <dgm:cxn modelId="{92FAD167-D18A-4414-B224-8E0452F8BE2D}" type="presOf" srcId="{F4CB774A-446C-4777-963D-43599FFC0334}" destId="{943866BB-54B6-4038-BF03-21F69BC6E93D}" srcOrd="0" destOrd="0" presId="urn:microsoft.com/office/officeart/2018/2/layout/IconVerticalSolidList"/>
    <dgm:cxn modelId="{65464F68-76DB-407E-B286-8C18A2D69804}" type="presOf" srcId="{E4A7C51D-A95B-4B18-9089-46751D4658F7}" destId="{7AC01962-7837-478E-8E99-16FD044B086F}" srcOrd="0" destOrd="0" presId="urn:microsoft.com/office/officeart/2018/2/layout/IconVerticalSolidList"/>
    <dgm:cxn modelId="{A57406A1-489B-4803-A147-72B6D8EC8FFD}" type="presOf" srcId="{7092BFF7-DA2F-4F82-A650-EE299C2B4B34}" destId="{1BEE2B26-A085-43B8-A9CB-30EB22E2A038}" srcOrd="0" destOrd="0" presId="urn:microsoft.com/office/officeart/2018/2/layout/IconVerticalSolidList"/>
    <dgm:cxn modelId="{E9387ECE-6593-4AA1-9687-BD3CF81C4472}" type="presOf" srcId="{14E8CC62-A1CE-45CD-8703-0265B523930C}" destId="{3387798A-FE97-4C18-BFE6-C5908CDE7472}" srcOrd="0" destOrd="0" presId="urn:microsoft.com/office/officeart/2018/2/layout/IconVerticalSolidList"/>
    <dgm:cxn modelId="{F8EEB6D2-62DD-4BB0-9002-6649526DCBF8}" srcId="{14E8CC62-A1CE-45CD-8703-0265B523930C}" destId="{31F5F1B1-BD49-465E-9FDF-4D8ABEA67D9C}" srcOrd="0" destOrd="0" parTransId="{B56EC054-039D-4E7F-B771-AEDB5332D7B5}" sibTransId="{2C165C89-05C4-4889-A180-8B5F97176A39}"/>
    <dgm:cxn modelId="{6205B3D8-06A4-4EA3-8518-B9D2D6DCF249}" type="presOf" srcId="{31F5F1B1-BD49-465E-9FDF-4D8ABEA67D9C}" destId="{5CCFE0E3-4D94-4A0F-9123-631DF7EE554C}" srcOrd="0" destOrd="0" presId="urn:microsoft.com/office/officeart/2018/2/layout/IconVerticalSolidList"/>
    <dgm:cxn modelId="{3836C3EB-CD04-4B05-A5E8-1E98B241BE46}" srcId="{14E8CC62-A1CE-45CD-8703-0265B523930C}" destId="{6A99324D-921D-418C-9F2D-2AD3F7AE528D}" srcOrd="1" destOrd="0" parTransId="{9633CCF5-5DE6-405F-916D-265B0857372A}" sibTransId="{2F263785-BBE3-42D6-80E4-942FC071599E}"/>
    <dgm:cxn modelId="{7F4B7BFE-4203-484B-9963-2964DA073082}" type="presOf" srcId="{6A99324D-921D-418C-9F2D-2AD3F7AE528D}" destId="{831A2121-9019-420A-B44D-B022A85925B5}" srcOrd="0" destOrd="0" presId="urn:microsoft.com/office/officeart/2018/2/layout/IconVerticalSolidList"/>
    <dgm:cxn modelId="{64C191FA-15D5-42DE-A8BB-0B10E05238F2}" type="presParOf" srcId="{3387798A-FE97-4C18-BFE6-C5908CDE7472}" destId="{CA62F177-9125-4F56-B857-18F9485A414A}" srcOrd="0" destOrd="0" presId="urn:microsoft.com/office/officeart/2018/2/layout/IconVerticalSolidList"/>
    <dgm:cxn modelId="{C8FAD0DE-BBD8-47AD-AEB9-233A50118931}" type="presParOf" srcId="{CA62F177-9125-4F56-B857-18F9485A414A}" destId="{5C2057FE-ED7A-400A-A052-51B18489B21B}" srcOrd="0" destOrd="0" presId="urn:microsoft.com/office/officeart/2018/2/layout/IconVerticalSolidList"/>
    <dgm:cxn modelId="{5258CB1B-F5CE-4669-A602-6DD0139CFDB1}" type="presParOf" srcId="{CA62F177-9125-4F56-B857-18F9485A414A}" destId="{7CF04E12-1CD8-49ED-94E8-07D815CDD7B0}" srcOrd="1" destOrd="0" presId="urn:microsoft.com/office/officeart/2018/2/layout/IconVerticalSolidList"/>
    <dgm:cxn modelId="{A5551B76-ACFD-4F55-9591-A007F95ACD42}" type="presParOf" srcId="{CA62F177-9125-4F56-B857-18F9485A414A}" destId="{DA1CD095-4AFE-42C4-BB45-E63FB71B84E0}" srcOrd="2" destOrd="0" presId="urn:microsoft.com/office/officeart/2018/2/layout/IconVerticalSolidList"/>
    <dgm:cxn modelId="{C26C8AEB-CA81-457D-950B-CA23DB4605B7}" type="presParOf" srcId="{CA62F177-9125-4F56-B857-18F9485A414A}" destId="{5CCFE0E3-4D94-4A0F-9123-631DF7EE554C}" srcOrd="3" destOrd="0" presId="urn:microsoft.com/office/officeart/2018/2/layout/IconVerticalSolidList"/>
    <dgm:cxn modelId="{EEF6C01F-42B9-4B55-984E-ADDC2BF27532}" type="presParOf" srcId="{3387798A-FE97-4C18-BFE6-C5908CDE7472}" destId="{56230BC4-D307-4D89-95B8-54ABC79038D6}" srcOrd="1" destOrd="0" presId="urn:microsoft.com/office/officeart/2018/2/layout/IconVerticalSolidList"/>
    <dgm:cxn modelId="{A5951312-9130-49B3-9C63-20DDF9E6EE66}" type="presParOf" srcId="{3387798A-FE97-4C18-BFE6-C5908CDE7472}" destId="{48B26201-9BD0-459F-8C6F-2967832B3CD7}" srcOrd="2" destOrd="0" presId="urn:microsoft.com/office/officeart/2018/2/layout/IconVerticalSolidList"/>
    <dgm:cxn modelId="{170C8981-A94B-4640-A235-DEDFB8623D5B}" type="presParOf" srcId="{48B26201-9BD0-459F-8C6F-2967832B3CD7}" destId="{985A0D64-304E-4DB4-BCCE-C2B3BDBDA682}" srcOrd="0" destOrd="0" presId="urn:microsoft.com/office/officeart/2018/2/layout/IconVerticalSolidList"/>
    <dgm:cxn modelId="{EA6F3628-11C1-4B38-AF86-FF7954A3B3E1}" type="presParOf" srcId="{48B26201-9BD0-459F-8C6F-2967832B3CD7}" destId="{D63F5D1F-2B85-4CCC-88C4-7B7189DA21C6}" srcOrd="1" destOrd="0" presId="urn:microsoft.com/office/officeart/2018/2/layout/IconVerticalSolidList"/>
    <dgm:cxn modelId="{A5B71653-8F11-4CF7-B44C-950D9486FD96}" type="presParOf" srcId="{48B26201-9BD0-459F-8C6F-2967832B3CD7}" destId="{2D8BBD78-49B1-4FA8-B687-6A504C50ABE9}" srcOrd="2" destOrd="0" presId="urn:microsoft.com/office/officeart/2018/2/layout/IconVerticalSolidList"/>
    <dgm:cxn modelId="{F3938A4F-9016-47EC-85EF-377C7FD73B87}" type="presParOf" srcId="{48B26201-9BD0-459F-8C6F-2967832B3CD7}" destId="{831A2121-9019-420A-B44D-B022A85925B5}" srcOrd="3" destOrd="0" presId="urn:microsoft.com/office/officeart/2018/2/layout/IconVerticalSolidList"/>
    <dgm:cxn modelId="{583AB366-A9C9-4B8A-BB27-64C430914B0F}" type="presParOf" srcId="{3387798A-FE97-4C18-BFE6-C5908CDE7472}" destId="{1885C65C-5551-4C5B-AF06-CA46F1AEF893}" srcOrd="3" destOrd="0" presId="urn:microsoft.com/office/officeart/2018/2/layout/IconVerticalSolidList"/>
    <dgm:cxn modelId="{95DF3ED3-6699-4AF2-9023-449DA50C40BD}" type="presParOf" srcId="{3387798A-FE97-4C18-BFE6-C5908CDE7472}" destId="{DCB8816E-BF85-4405-ABC2-7251E1529025}" srcOrd="4" destOrd="0" presId="urn:microsoft.com/office/officeart/2018/2/layout/IconVerticalSolidList"/>
    <dgm:cxn modelId="{52863D83-45DC-4E13-AE25-7EF7AF170AD6}" type="presParOf" srcId="{DCB8816E-BF85-4405-ABC2-7251E1529025}" destId="{85029246-38DE-492E-B39A-920C7E90AC58}" srcOrd="0" destOrd="0" presId="urn:microsoft.com/office/officeart/2018/2/layout/IconVerticalSolidList"/>
    <dgm:cxn modelId="{923925DA-754D-4205-84D2-FB30EB0471DC}" type="presParOf" srcId="{DCB8816E-BF85-4405-ABC2-7251E1529025}" destId="{EE44A331-FFBA-4B40-8451-4BE47BD6CC87}" srcOrd="1" destOrd="0" presId="urn:microsoft.com/office/officeart/2018/2/layout/IconVerticalSolidList"/>
    <dgm:cxn modelId="{968C87A3-5B5B-45B0-B035-CF7968B0E507}" type="presParOf" srcId="{DCB8816E-BF85-4405-ABC2-7251E1529025}" destId="{B5546DB1-2D31-4677-B207-D4734156DCF4}" srcOrd="2" destOrd="0" presId="urn:microsoft.com/office/officeart/2018/2/layout/IconVerticalSolidList"/>
    <dgm:cxn modelId="{C3E48EFD-3744-47F7-A684-28F5F9FD62D7}" type="presParOf" srcId="{DCB8816E-BF85-4405-ABC2-7251E1529025}" destId="{1BEE2B26-A085-43B8-A9CB-30EB22E2A038}" srcOrd="3" destOrd="0" presId="urn:microsoft.com/office/officeart/2018/2/layout/IconVerticalSolidList"/>
    <dgm:cxn modelId="{6CA586DE-F425-467E-8116-E399E719AD46}" type="presParOf" srcId="{3387798A-FE97-4C18-BFE6-C5908CDE7472}" destId="{471E6CB8-A682-4013-93E9-2D4B33E4AE02}" srcOrd="5" destOrd="0" presId="urn:microsoft.com/office/officeart/2018/2/layout/IconVerticalSolidList"/>
    <dgm:cxn modelId="{347FE234-F24A-4DE5-8C8A-2D73005D4DF1}" type="presParOf" srcId="{3387798A-FE97-4C18-BFE6-C5908CDE7472}" destId="{2F9665C2-6033-4C90-BA4F-EC7FF5E5C160}" srcOrd="6" destOrd="0" presId="urn:microsoft.com/office/officeart/2018/2/layout/IconVerticalSolidList"/>
    <dgm:cxn modelId="{8C488130-611A-48AA-B6A5-AEE68361CA0A}" type="presParOf" srcId="{2F9665C2-6033-4C90-BA4F-EC7FF5E5C160}" destId="{A82B91F1-2229-4C79-AD58-EB319FF18F96}" srcOrd="0" destOrd="0" presId="urn:microsoft.com/office/officeart/2018/2/layout/IconVerticalSolidList"/>
    <dgm:cxn modelId="{92D42C8F-293B-4D4E-929C-49217F8263E3}" type="presParOf" srcId="{2F9665C2-6033-4C90-BA4F-EC7FF5E5C160}" destId="{EEBEEE97-CCC4-43B9-9197-7CE975A11147}" srcOrd="1" destOrd="0" presId="urn:microsoft.com/office/officeart/2018/2/layout/IconVerticalSolidList"/>
    <dgm:cxn modelId="{C550D7BC-2061-4A7F-871F-DA062751ED41}" type="presParOf" srcId="{2F9665C2-6033-4C90-BA4F-EC7FF5E5C160}" destId="{5EAC6A25-B90F-486F-A090-6CBF0C42BCF4}" srcOrd="2" destOrd="0" presId="urn:microsoft.com/office/officeart/2018/2/layout/IconVerticalSolidList"/>
    <dgm:cxn modelId="{E1C01209-E49B-4203-929D-8143C80813A1}" type="presParOf" srcId="{2F9665C2-6033-4C90-BA4F-EC7FF5E5C160}" destId="{943866BB-54B6-4038-BF03-21F69BC6E93D}" srcOrd="3" destOrd="0" presId="urn:microsoft.com/office/officeart/2018/2/layout/IconVerticalSolidList"/>
    <dgm:cxn modelId="{152CCC70-5657-4709-B95E-0B30C9324E6C}" type="presParOf" srcId="{3387798A-FE97-4C18-BFE6-C5908CDE7472}" destId="{7CCDA5E4-7958-4F63-B131-5C73D0F56395}" srcOrd="7" destOrd="0" presId="urn:microsoft.com/office/officeart/2018/2/layout/IconVerticalSolidList"/>
    <dgm:cxn modelId="{137A7714-66B7-43D8-92D1-E9CE21D90661}" type="presParOf" srcId="{3387798A-FE97-4C18-BFE6-C5908CDE7472}" destId="{2BB4D175-5C5E-4701-A351-F8996270AE3F}" srcOrd="8" destOrd="0" presId="urn:microsoft.com/office/officeart/2018/2/layout/IconVerticalSolidList"/>
    <dgm:cxn modelId="{3D95A5ED-38A4-4D1A-BD4E-7095E14EDDF8}" type="presParOf" srcId="{2BB4D175-5C5E-4701-A351-F8996270AE3F}" destId="{EB75F844-3B61-40C8-8895-B8C9AD671B15}" srcOrd="0" destOrd="0" presId="urn:microsoft.com/office/officeart/2018/2/layout/IconVerticalSolidList"/>
    <dgm:cxn modelId="{5218FA0D-CC7D-476D-B12F-1160A784AB6E}" type="presParOf" srcId="{2BB4D175-5C5E-4701-A351-F8996270AE3F}" destId="{FBDC97DC-46EB-420D-8271-B7CEAF4AAF99}" srcOrd="1" destOrd="0" presId="urn:microsoft.com/office/officeart/2018/2/layout/IconVerticalSolidList"/>
    <dgm:cxn modelId="{05649962-5A47-46D9-B157-6C8ABD478335}" type="presParOf" srcId="{2BB4D175-5C5E-4701-A351-F8996270AE3F}" destId="{DDCCE8A3-F8CE-4CB8-9DBF-0423FA4DBAB1}" srcOrd="2" destOrd="0" presId="urn:microsoft.com/office/officeart/2018/2/layout/IconVerticalSolidList"/>
    <dgm:cxn modelId="{E94056F3-5643-481F-930F-295A7981DAED}" type="presParOf" srcId="{2BB4D175-5C5E-4701-A351-F8996270AE3F}" destId="{7AC01962-7837-478E-8E99-16FD044B086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E5D561C-92F2-49D9-9C72-45B3931FAAD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82155CD-0C19-4977-8731-C531B905F70E}">
      <dgm:prSet/>
      <dgm:spPr/>
      <dgm:t>
        <a:bodyPr/>
        <a:lstStyle/>
        <a:p>
          <a:r>
            <a:rPr lang="en-GB"/>
            <a:t>Key concept – working together to help improve quality of life</a:t>
          </a:r>
          <a:endParaRPr lang="en-US"/>
        </a:p>
      </dgm:t>
    </dgm:pt>
    <dgm:pt modelId="{261CDDD0-1F63-443E-8840-69FB55B06F06}" type="parTrans" cxnId="{659AA028-5D20-4DAB-B59F-B9C8D98103F9}">
      <dgm:prSet/>
      <dgm:spPr/>
      <dgm:t>
        <a:bodyPr/>
        <a:lstStyle/>
        <a:p>
          <a:endParaRPr lang="en-US"/>
        </a:p>
      </dgm:t>
    </dgm:pt>
    <dgm:pt modelId="{383B92DE-B141-4CB0-98F1-7A03BEEA59CD}" type="sibTrans" cxnId="{659AA028-5D20-4DAB-B59F-B9C8D98103F9}">
      <dgm:prSet/>
      <dgm:spPr/>
      <dgm:t>
        <a:bodyPr/>
        <a:lstStyle/>
        <a:p>
          <a:endParaRPr lang="en-US"/>
        </a:p>
      </dgm:t>
    </dgm:pt>
    <dgm:pt modelId="{EB85279C-6E57-4D6A-9336-8EA28C7EB3DA}">
      <dgm:prSet/>
      <dgm:spPr/>
      <dgm:t>
        <a:bodyPr/>
        <a:lstStyle/>
        <a:p>
          <a:r>
            <a:rPr lang="en-GB"/>
            <a:t>Not about immediate outcomes</a:t>
          </a:r>
          <a:endParaRPr lang="en-US"/>
        </a:p>
      </dgm:t>
    </dgm:pt>
    <dgm:pt modelId="{9F7C11B7-023B-4A7B-A6DB-A6537C3FB0F2}" type="parTrans" cxnId="{C6DFA68B-4B3D-4F13-A383-BDA072A3B05D}">
      <dgm:prSet/>
      <dgm:spPr/>
      <dgm:t>
        <a:bodyPr/>
        <a:lstStyle/>
        <a:p>
          <a:endParaRPr lang="en-US"/>
        </a:p>
      </dgm:t>
    </dgm:pt>
    <dgm:pt modelId="{5230C95D-98B8-41DE-A7EF-0A97A666C8BA}" type="sibTrans" cxnId="{C6DFA68B-4B3D-4F13-A383-BDA072A3B05D}">
      <dgm:prSet/>
      <dgm:spPr/>
      <dgm:t>
        <a:bodyPr/>
        <a:lstStyle/>
        <a:p>
          <a:endParaRPr lang="en-US"/>
        </a:p>
      </dgm:t>
    </dgm:pt>
    <dgm:pt modelId="{54FED654-EA3C-4212-B4A3-1C3B6C860A51}">
      <dgm:prSet/>
      <dgm:spPr/>
      <dgm:t>
        <a:bodyPr/>
        <a:lstStyle/>
        <a:p>
          <a:r>
            <a:rPr lang="en-GB"/>
            <a:t>Assumes the potential for improving quality of life within the residents in a community</a:t>
          </a:r>
          <a:endParaRPr lang="en-US"/>
        </a:p>
      </dgm:t>
    </dgm:pt>
    <dgm:pt modelId="{FF7CB6ED-448F-4260-991F-38CDF814A30A}" type="parTrans" cxnId="{ECF2FF28-34DE-4335-A2E4-CB9DE14CD72F}">
      <dgm:prSet/>
      <dgm:spPr/>
      <dgm:t>
        <a:bodyPr/>
        <a:lstStyle/>
        <a:p>
          <a:endParaRPr lang="en-US"/>
        </a:p>
      </dgm:t>
    </dgm:pt>
    <dgm:pt modelId="{9FA2E7B3-0646-4D90-B287-28047AD3E7A6}" type="sibTrans" cxnId="{ECF2FF28-34DE-4335-A2E4-CB9DE14CD72F}">
      <dgm:prSet/>
      <dgm:spPr/>
      <dgm:t>
        <a:bodyPr/>
        <a:lstStyle/>
        <a:p>
          <a:endParaRPr lang="en-US"/>
        </a:p>
      </dgm:t>
    </dgm:pt>
    <dgm:pt modelId="{D0ADF413-1B0D-47FD-BFDB-473144B5C344}" type="pres">
      <dgm:prSet presAssocID="{9E5D561C-92F2-49D9-9C72-45B3931FAADE}" presName="root" presStyleCnt="0">
        <dgm:presLayoutVars>
          <dgm:dir/>
          <dgm:resizeHandles val="exact"/>
        </dgm:presLayoutVars>
      </dgm:prSet>
      <dgm:spPr/>
    </dgm:pt>
    <dgm:pt modelId="{8C7F269D-0ED6-4722-94D8-F928B69762EB}" type="pres">
      <dgm:prSet presAssocID="{B82155CD-0C19-4977-8731-C531B905F70E}" presName="compNode" presStyleCnt="0"/>
      <dgm:spPr/>
    </dgm:pt>
    <dgm:pt modelId="{216978E9-8F8E-4304-B0E6-9A4AE8374FD7}" type="pres">
      <dgm:prSet presAssocID="{B82155CD-0C19-4977-8731-C531B905F70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4A616825-7579-4AA1-A497-0FA012E2F92D}" type="pres">
      <dgm:prSet presAssocID="{B82155CD-0C19-4977-8731-C531B905F70E}" presName="spaceRect" presStyleCnt="0"/>
      <dgm:spPr/>
    </dgm:pt>
    <dgm:pt modelId="{35133F65-C09C-41CC-BEA7-728714179DF8}" type="pres">
      <dgm:prSet presAssocID="{B82155CD-0C19-4977-8731-C531B905F70E}" presName="textRect" presStyleLbl="revTx" presStyleIdx="0" presStyleCnt="3">
        <dgm:presLayoutVars>
          <dgm:chMax val="1"/>
          <dgm:chPref val="1"/>
        </dgm:presLayoutVars>
      </dgm:prSet>
      <dgm:spPr/>
    </dgm:pt>
    <dgm:pt modelId="{FF3A8DB0-17B9-4051-87E4-1B23DD26F814}" type="pres">
      <dgm:prSet presAssocID="{383B92DE-B141-4CB0-98F1-7A03BEEA59CD}" presName="sibTrans" presStyleCnt="0"/>
      <dgm:spPr/>
    </dgm:pt>
    <dgm:pt modelId="{091F98EA-E440-4E87-B033-6AAB241BB0E5}" type="pres">
      <dgm:prSet presAssocID="{EB85279C-6E57-4D6A-9336-8EA28C7EB3DA}" presName="compNode" presStyleCnt="0"/>
      <dgm:spPr/>
    </dgm:pt>
    <dgm:pt modelId="{B90F239E-3330-493B-A9B6-81C62ECB0A23}" type="pres">
      <dgm:prSet presAssocID="{EB85279C-6E57-4D6A-9336-8EA28C7EB3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B6DA6853-5D3C-43B0-9556-3C9120C62377}" type="pres">
      <dgm:prSet presAssocID="{EB85279C-6E57-4D6A-9336-8EA28C7EB3DA}" presName="spaceRect" presStyleCnt="0"/>
      <dgm:spPr/>
    </dgm:pt>
    <dgm:pt modelId="{58F584AF-9835-41AD-8160-CA79BD8365DE}" type="pres">
      <dgm:prSet presAssocID="{EB85279C-6E57-4D6A-9336-8EA28C7EB3DA}" presName="textRect" presStyleLbl="revTx" presStyleIdx="1" presStyleCnt="3">
        <dgm:presLayoutVars>
          <dgm:chMax val="1"/>
          <dgm:chPref val="1"/>
        </dgm:presLayoutVars>
      </dgm:prSet>
      <dgm:spPr/>
    </dgm:pt>
    <dgm:pt modelId="{B581D7A5-E38F-4638-BB3B-52906C9973D2}" type="pres">
      <dgm:prSet presAssocID="{5230C95D-98B8-41DE-A7EF-0A97A666C8BA}" presName="sibTrans" presStyleCnt="0"/>
      <dgm:spPr/>
    </dgm:pt>
    <dgm:pt modelId="{43EBF738-DE0D-4B1B-9107-A9790DDD518E}" type="pres">
      <dgm:prSet presAssocID="{54FED654-EA3C-4212-B4A3-1C3B6C860A51}" presName="compNode" presStyleCnt="0"/>
      <dgm:spPr/>
    </dgm:pt>
    <dgm:pt modelId="{B535E4FE-0C67-443E-A8CF-1171F11727A0}" type="pres">
      <dgm:prSet presAssocID="{54FED654-EA3C-4212-B4A3-1C3B6C860A5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40244615-4EAE-435B-AF5B-D2298491AB4C}" type="pres">
      <dgm:prSet presAssocID="{54FED654-EA3C-4212-B4A3-1C3B6C860A51}" presName="spaceRect" presStyleCnt="0"/>
      <dgm:spPr/>
    </dgm:pt>
    <dgm:pt modelId="{08AAA39D-7C0D-4374-8796-2F0D60CE0316}" type="pres">
      <dgm:prSet presAssocID="{54FED654-EA3C-4212-B4A3-1C3B6C860A51}" presName="textRect" presStyleLbl="revTx" presStyleIdx="2" presStyleCnt="3">
        <dgm:presLayoutVars>
          <dgm:chMax val="1"/>
          <dgm:chPref val="1"/>
        </dgm:presLayoutVars>
      </dgm:prSet>
      <dgm:spPr/>
    </dgm:pt>
  </dgm:ptLst>
  <dgm:cxnLst>
    <dgm:cxn modelId="{659AA028-5D20-4DAB-B59F-B9C8D98103F9}" srcId="{9E5D561C-92F2-49D9-9C72-45B3931FAADE}" destId="{B82155CD-0C19-4977-8731-C531B905F70E}" srcOrd="0" destOrd="0" parTransId="{261CDDD0-1F63-443E-8840-69FB55B06F06}" sibTransId="{383B92DE-B141-4CB0-98F1-7A03BEEA59CD}"/>
    <dgm:cxn modelId="{ECF2FF28-34DE-4335-A2E4-CB9DE14CD72F}" srcId="{9E5D561C-92F2-49D9-9C72-45B3931FAADE}" destId="{54FED654-EA3C-4212-B4A3-1C3B6C860A51}" srcOrd="2" destOrd="0" parTransId="{FF7CB6ED-448F-4260-991F-38CDF814A30A}" sibTransId="{9FA2E7B3-0646-4D90-B287-28047AD3E7A6}"/>
    <dgm:cxn modelId="{FDB36248-B905-42B2-9B78-26BAD35FF4F5}" type="presOf" srcId="{B82155CD-0C19-4977-8731-C531B905F70E}" destId="{35133F65-C09C-41CC-BEA7-728714179DF8}" srcOrd="0" destOrd="0" presId="urn:microsoft.com/office/officeart/2018/2/layout/IconLabelList"/>
    <dgm:cxn modelId="{2B34844F-C7C4-430C-890D-68BEA6373AB0}" type="presOf" srcId="{54FED654-EA3C-4212-B4A3-1C3B6C860A51}" destId="{08AAA39D-7C0D-4374-8796-2F0D60CE0316}" srcOrd="0" destOrd="0" presId="urn:microsoft.com/office/officeart/2018/2/layout/IconLabelList"/>
    <dgm:cxn modelId="{4EC5F858-14C8-4DAD-B6C4-B6EA6BD129BB}" type="presOf" srcId="{EB85279C-6E57-4D6A-9336-8EA28C7EB3DA}" destId="{58F584AF-9835-41AD-8160-CA79BD8365DE}" srcOrd="0" destOrd="0" presId="urn:microsoft.com/office/officeart/2018/2/layout/IconLabelList"/>
    <dgm:cxn modelId="{C6DFA68B-4B3D-4F13-A383-BDA072A3B05D}" srcId="{9E5D561C-92F2-49D9-9C72-45B3931FAADE}" destId="{EB85279C-6E57-4D6A-9336-8EA28C7EB3DA}" srcOrd="1" destOrd="0" parTransId="{9F7C11B7-023B-4A7B-A6DB-A6537C3FB0F2}" sibTransId="{5230C95D-98B8-41DE-A7EF-0A97A666C8BA}"/>
    <dgm:cxn modelId="{B36BF7EC-872E-45A9-9C75-B03FE5B58910}" type="presOf" srcId="{9E5D561C-92F2-49D9-9C72-45B3931FAADE}" destId="{D0ADF413-1B0D-47FD-BFDB-473144B5C344}" srcOrd="0" destOrd="0" presId="urn:microsoft.com/office/officeart/2018/2/layout/IconLabelList"/>
    <dgm:cxn modelId="{412740FC-2B6B-4009-962E-39105AF571A6}" type="presParOf" srcId="{D0ADF413-1B0D-47FD-BFDB-473144B5C344}" destId="{8C7F269D-0ED6-4722-94D8-F928B69762EB}" srcOrd="0" destOrd="0" presId="urn:microsoft.com/office/officeart/2018/2/layout/IconLabelList"/>
    <dgm:cxn modelId="{21847715-0CF1-4EB2-A49A-DA0D9304BBBC}" type="presParOf" srcId="{8C7F269D-0ED6-4722-94D8-F928B69762EB}" destId="{216978E9-8F8E-4304-B0E6-9A4AE8374FD7}" srcOrd="0" destOrd="0" presId="urn:microsoft.com/office/officeart/2018/2/layout/IconLabelList"/>
    <dgm:cxn modelId="{182BF03B-A615-4F6B-909E-F4AB124F3DA3}" type="presParOf" srcId="{8C7F269D-0ED6-4722-94D8-F928B69762EB}" destId="{4A616825-7579-4AA1-A497-0FA012E2F92D}" srcOrd="1" destOrd="0" presId="urn:microsoft.com/office/officeart/2018/2/layout/IconLabelList"/>
    <dgm:cxn modelId="{E1B52786-A163-4C30-8BA4-433B384C92F2}" type="presParOf" srcId="{8C7F269D-0ED6-4722-94D8-F928B69762EB}" destId="{35133F65-C09C-41CC-BEA7-728714179DF8}" srcOrd="2" destOrd="0" presId="urn:microsoft.com/office/officeart/2018/2/layout/IconLabelList"/>
    <dgm:cxn modelId="{2854CCA2-8576-48B6-8E1A-3E3F0A3F00B9}" type="presParOf" srcId="{D0ADF413-1B0D-47FD-BFDB-473144B5C344}" destId="{FF3A8DB0-17B9-4051-87E4-1B23DD26F814}" srcOrd="1" destOrd="0" presId="urn:microsoft.com/office/officeart/2018/2/layout/IconLabelList"/>
    <dgm:cxn modelId="{2D387786-FB3D-449D-B9FB-7E36B73BF23C}" type="presParOf" srcId="{D0ADF413-1B0D-47FD-BFDB-473144B5C344}" destId="{091F98EA-E440-4E87-B033-6AAB241BB0E5}" srcOrd="2" destOrd="0" presId="urn:microsoft.com/office/officeart/2018/2/layout/IconLabelList"/>
    <dgm:cxn modelId="{53AEFD0B-75ED-499C-AE69-F5CB50EC622B}" type="presParOf" srcId="{091F98EA-E440-4E87-B033-6AAB241BB0E5}" destId="{B90F239E-3330-493B-A9B6-81C62ECB0A23}" srcOrd="0" destOrd="0" presId="urn:microsoft.com/office/officeart/2018/2/layout/IconLabelList"/>
    <dgm:cxn modelId="{698320C7-6A5E-4163-9B1C-0BB354077651}" type="presParOf" srcId="{091F98EA-E440-4E87-B033-6AAB241BB0E5}" destId="{B6DA6853-5D3C-43B0-9556-3C9120C62377}" srcOrd="1" destOrd="0" presId="urn:microsoft.com/office/officeart/2018/2/layout/IconLabelList"/>
    <dgm:cxn modelId="{1077227E-D2C1-40B4-BA6B-7D97315E455D}" type="presParOf" srcId="{091F98EA-E440-4E87-B033-6AAB241BB0E5}" destId="{58F584AF-9835-41AD-8160-CA79BD8365DE}" srcOrd="2" destOrd="0" presId="urn:microsoft.com/office/officeart/2018/2/layout/IconLabelList"/>
    <dgm:cxn modelId="{2AE87C75-8F02-4B80-882E-52AD657069EF}" type="presParOf" srcId="{D0ADF413-1B0D-47FD-BFDB-473144B5C344}" destId="{B581D7A5-E38F-4638-BB3B-52906C9973D2}" srcOrd="3" destOrd="0" presId="urn:microsoft.com/office/officeart/2018/2/layout/IconLabelList"/>
    <dgm:cxn modelId="{24F40DB3-5054-436A-9F1B-0FE1E392168E}" type="presParOf" srcId="{D0ADF413-1B0D-47FD-BFDB-473144B5C344}" destId="{43EBF738-DE0D-4B1B-9107-A9790DDD518E}" srcOrd="4" destOrd="0" presId="urn:microsoft.com/office/officeart/2018/2/layout/IconLabelList"/>
    <dgm:cxn modelId="{EEE0A3F0-0970-447E-A4DD-B511C32EEE0B}" type="presParOf" srcId="{43EBF738-DE0D-4B1B-9107-A9790DDD518E}" destId="{B535E4FE-0C67-443E-A8CF-1171F11727A0}" srcOrd="0" destOrd="0" presId="urn:microsoft.com/office/officeart/2018/2/layout/IconLabelList"/>
    <dgm:cxn modelId="{AA1914EF-A025-4888-B2B1-76D818984FBD}" type="presParOf" srcId="{43EBF738-DE0D-4B1B-9107-A9790DDD518E}" destId="{40244615-4EAE-435B-AF5B-D2298491AB4C}" srcOrd="1" destOrd="0" presId="urn:microsoft.com/office/officeart/2018/2/layout/IconLabelList"/>
    <dgm:cxn modelId="{DF11E186-F228-49ED-8EA3-153EE450FB5D}" type="presParOf" srcId="{43EBF738-DE0D-4B1B-9107-A9790DDD518E}" destId="{08AAA39D-7C0D-4374-8796-2F0D60CE0316}"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0567D-5BEA-4584-B95B-7D2B1467D8EF}">
      <dsp:nvSpPr>
        <dsp:cNvPr id="0" name=""/>
        <dsp:cNvSpPr/>
      </dsp:nvSpPr>
      <dsp:spPr>
        <a:xfrm>
          <a:off x="2441051" y="19941"/>
          <a:ext cx="1612687" cy="1612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81106D-8948-49AF-8146-C949D59CB6D1}">
      <dsp:nvSpPr>
        <dsp:cNvPr id="0" name=""/>
        <dsp:cNvSpPr/>
      </dsp:nvSpPr>
      <dsp:spPr>
        <a:xfrm>
          <a:off x="2784739" y="36362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58CF04-E03A-467A-A2E7-8DCF3A0B7845}">
      <dsp:nvSpPr>
        <dsp:cNvPr id="0" name=""/>
        <dsp:cNvSpPr/>
      </dsp:nvSpPr>
      <dsp:spPr>
        <a:xfrm>
          <a:off x="1925520"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What have we covered so far?</a:t>
          </a:r>
          <a:endParaRPr lang="en-US" sz="2400" kern="1200"/>
        </a:p>
      </dsp:txBody>
      <dsp:txXfrm>
        <a:off x="1925520" y="2134941"/>
        <a:ext cx="2643750" cy="720000"/>
      </dsp:txXfrm>
    </dsp:sp>
    <dsp:sp modelId="{34FF59F9-EAF2-4A2B-A1F1-FCDFB7A385A3}">
      <dsp:nvSpPr>
        <dsp:cNvPr id="0" name=""/>
        <dsp:cNvSpPr/>
      </dsp:nvSpPr>
      <dsp:spPr>
        <a:xfrm>
          <a:off x="5547457" y="19941"/>
          <a:ext cx="1612687" cy="1612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78D3E0-CDBC-42D5-961F-1DDA3CF841AF}">
      <dsp:nvSpPr>
        <dsp:cNvPr id="0" name=""/>
        <dsp:cNvSpPr/>
      </dsp:nvSpPr>
      <dsp:spPr>
        <a:xfrm>
          <a:off x="5891145" y="36362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3EF5E1-90AD-4C94-B6EB-B4CBB5972F61}">
      <dsp:nvSpPr>
        <dsp:cNvPr id="0" name=""/>
        <dsp:cNvSpPr/>
      </dsp:nvSpPr>
      <dsp:spPr>
        <a:xfrm>
          <a:off x="5031926"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Do you have any questions?</a:t>
          </a:r>
          <a:endParaRPr lang="en-US" sz="2400" kern="1200"/>
        </a:p>
      </dsp:txBody>
      <dsp:txXfrm>
        <a:off x="5031926" y="2134941"/>
        <a:ext cx="264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C8672-CD72-483E-8097-D83790AD2899}">
      <dsp:nvSpPr>
        <dsp:cNvPr id="0" name=""/>
        <dsp:cNvSpPr/>
      </dsp:nvSpPr>
      <dsp:spPr>
        <a:xfrm>
          <a:off x="0" y="0"/>
          <a:ext cx="4217913" cy="87101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Increasing social stability and enabling citizens in underdeveloped communities to have more productive lives. </a:t>
          </a:r>
          <a:endParaRPr lang="en-US" sz="1500" kern="1200"/>
        </a:p>
      </dsp:txBody>
      <dsp:txXfrm>
        <a:off x="25511" y="25511"/>
        <a:ext cx="3204420" cy="819992"/>
      </dsp:txXfrm>
    </dsp:sp>
    <dsp:sp modelId="{06807B6D-199E-4416-8A6B-539CF43F9EFC}">
      <dsp:nvSpPr>
        <dsp:cNvPr id="0" name=""/>
        <dsp:cNvSpPr/>
      </dsp:nvSpPr>
      <dsp:spPr>
        <a:xfrm>
          <a:off x="353250" y="1029381"/>
          <a:ext cx="4217913" cy="87101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Enhance a community's collective skill set may be credited with increasing education within a community as well.</a:t>
          </a:r>
          <a:endParaRPr lang="en-US" sz="1500" kern="1200"/>
        </a:p>
      </dsp:txBody>
      <dsp:txXfrm>
        <a:off x="378761" y="1054892"/>
        <a:ext cx="3247481" cy="819992"/>
      </dsp:txXfrm>
    </dsp:sp>
    <dsp:sp modelId="{9A4DBCAE-46D5-4DEE-BD54-289C42E7246E}">
      <dsp:nvSpPr>
        <dsp:cNvPr id="0" name=""/>
        <dsp:cNvSpPr/>
      </dsp:nvSpPr>
      <dsp:spPr>
        <a:xfrm>
          <a:off x="701228" y="2058762"/>
          <a:ext cx="4217913" cy="87101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Community development can raise the standards of living for economically disadvantaged groups.</a:t>
          </a:r>
          <a:endParaRPr lang="en-US" sz="1500" kern="1200"/>
        </a:p>
      </dsp:txBody>
      <dsp:txXfrm>
        <a:off x="726739" y="2084273"/>
        <a:ext cx="3252754" cy="819992"/>
      </dsp:txXfrm>
    </dsp:sp>
    <dsp:sp modelId="{F5D3038C-A371-4202-A074-8A4EAAE9F1D7}">
      <dsp:nvSpPr>
        <dsp:cNvPr id="0" name=""/>
        <dsp:cNvSpPr/>
      </dsp:nvSpPr>
      <dsp:spPr>
        <a:xfrm>
          <a:off x="1054478" y="3088143"/>
          <a:ext cx="4217913" cy="871014"/>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Community development can help alleviate societal issues that are impacting the local community. </a:t>
          </a:r>
          <a:endParaRPr lang="en-US" sz="1500" kern="1200"/>
        </a:p>
      </dsp:txBody>
      <dsp:txXfrm>
        <a:off x="1079989" y="3113654"/>
        <a:ext cx="3247481" cy="819992"/>
      </dsp:txXfrm>
    </dsp:sp>
    <dsp:sp modelId="{7D9C9CE5-08FC-4008-B1E2-7F6511A0BE5B}">
      <dsp:nvSpPr>
        <dsp:cNvPr id="0" name=""/>
        <dsp:cNvSpPr/>
      </dsp:nvSpPr>
      <dsp:spPr>
        <a:xfrm>
          <a:off x="3651754" y="667118"/>
          <a:ext cx="566159" cy="56615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779140" y="667118"/>
        <a:ext cx="311387" cy="426035"/>
      </dsp:txXfrm>
    </dsp:sp>
    <dsp:sp modelId="{19DBB574-08C9-4B5D-9E92-A2544FFCD2AD}">
      <dsp:nvSpPr>
        <dsp:cNvPr id="0" name=""/>
        <dsp:cNvSpPr/>
      </dsp:nvSpPr>
      <dsp:spPr>
        <a:xfrm>
          <a:off x="4005004" y="1696499"/>
          <a:ext cx="566159" cy="566159"/>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132390" y="1696499"/>
        <a:ext cx="311387" cy="426035"/>
      </dsp:txXfrm>
    </dsp:sp>
    <dsp:sp modelId="{17C5AB83-B40F-4D28-87D7-80FD17E5267D}">
      <dsp:nvSpPr>
        <dsp:cNvPr id="0" name=""/>
        <dsp:cNvSpPr/>
      </dsp:nvSpPr>
      <dsp:spPr>
        <a:xfrm>
          <a:off x="4352982" y="2725880"/>
          <a:ext cx="566159" cy="566159"/>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480368" y="2725880"/>
        <a:ext cx="311387" cy="426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4D008-9851-4B80-B270-C880388664A5}">
      <dsp:nvSpPr>
        <dsp:cNvPr id="0" name=""/>
        <dsp:cNvSpPr/>
      </dsp:nvSpPr>
      <dsp:spPr>
        <a:xfrm>
          <a:off x="0" y="640"/>
          <a:ext cx="5914209" cy="14992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3A1BC8-253E-49B3-B4F2-37EA09C8D5FD}">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8524B7-62A1-41A5-832C-3DE2E6764762}">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889000">
            <a:lnSpc>
              <a:spcPct val="90000"/>
            </a:lnSpc>
            <a:spcBef>
              <a:spcPct val="0"/>
            </a:spcBef>
            <a:spcAft>
              <a:spcPct val="35000"/>
            </a:spcAft>
            <a:buNone/>
          </a:pPr>
          <a:r>
            <a:rPr lang="en-GB" sz="2000" kern="1200"/>
            <a:t>Research as a factor in understanding community development</a:t>
          </a:r>
          <a:endParaRPr lang="en-US" sz="2000" kern="1200"/>
        </a:p>
      </dsp:txBody>
      <dsp:txXfrm>
        <a:off x="1731633" y="640"/>
        <a:ext cx="4182575" cy="1499250"/>
      </dsp:txXfrm>
    </dsp:sp>
    <dsp:sp modelId="{DD990CAB-E1A1-4DC0-9771-B56FBD1ADE41}">
      <dsp:nvSpPr>
        <dsp:cNvPr id="0" name=""/>
        <dsp:cNvSpPr/>
      </dsp:nvSpPr>
      <dsp:spPr>
        <a:xfrm>
          <a:off x="0" y="1874703"/>
          <a:ext cx="5914209" cy="14992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282625-018E-40EA-ABAD-69D1CCAE8991}">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1F1801-F93C-4C70-8FFB-A00F30C4AEB7}">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889000">
            <a:lnSpc>
              <a:spcPct val="90000"/>
            </a:lnSpc>
            <a:spcBef>
              <a:spcPct val="0"/>
            </a:spcBef>
            <a:spcAft>
              <a:spcPct val="35000"/>
            </a:spcAft>
            <a:buNone/>
          </a:pPr>
          <a:r>
            <a:rPr lang="en-GB" sz="2000" kern="1200"/>
            <a:t>What we discover through the practice of community development can shape how we conceptualize and understand the nature of community</a:t>
          </a:r>
          <a:endParaRPr lang="en-US" sz="2000" kern="1200"/>
        </a:p>
      </dsp:txBody>
      <dsp:txXfrm>
        <a:off x="1731633" y="1874703"/>
        <a:ext cx="4182575" cy="1499250"/>
      </dsp:txXfrm>
    </dsp:sp>
    <dsp:sp modelId="{1FD43481-C666-4478-8D56-E34B1C0C1C81}">
      <dsp:nvSpPr>
        <dsp:cNvPr id="0" name=""/>
        <dsp:cNvSpPr/>
      </dsp:nvSpPr>
      <dsp:spPr>
        <a:xfrm>
          <a:off x="0" y="3748766"/>
          <a:ext cx="5914209" cy="14992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36F59C-EA49-4C5D-882B-1346D33880B0}">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2C8940-656C-4B40-8E6D-2BC153915486}">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889000">
            <a:lnSpc>
              <a:spcPct val="90000"/>
            </a:lnSpc>
            <a:spcBef>
              <a:spcPct val="0"/>
            </a:spcBef>
            <a:spcAft>
              <a:spcPct val="35000"/>
            </a:spcAft>
            <a:buNone/>
          </a:pPr>
          <a:r>
            <a:rPr lang="en-GB" sz="2000" kern="1200"/>
            <a:t>Community studies provide knowledge on community dynamics that influence when if and how development may occur </a:t>
          </a:r>
          <a:endParaRPr lang="en-US" sz="2000" kern="1200"/>
        </a:p>
      </dsp:txBody>
      <dsp:txXfrm>
        <a:off x="1731633" y="3748766"/>
        <a:ext cx="4182575" cy="14992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E53349-F5A4-4516-91E9-5D386EF81788}">
      <dsp:nvSpPr>
        <dsp:cNvPr id="0" name=""/>
        <dsp:cNvSpPr/>
      </dsp:nvSpPr>
      <dsp:spPr>
        <a:xfrm>
          <a:off x="0" y="45906"/>
          <a:ext cx="9601196" cy="8950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i="1" kern="1200"/>
            <a:t>Technical assistance </a:t>
          </a:r>
          <a:r>
            <a:rPr lang="en-GB" sz="1700" kern="1200"/>
            <a:t>– usually a professional needs analysis is conducted to design and implement a change</a:t>
          </a:r>
          <a:endParaRPr lang="en-US" sz="1700" kern="1200"/>
        </a:p>
      </dsp:txBody>
      <dsp:txXfrm>
        <a:off x="43693" y="89599"/>
        <a:ext cx="9513810" cy="807664"/>
      </dsp:txXfrm>
    </dsp:sp>
    <dsp:sp modelId="{53D2D287-2CDF-448A-8BD7-40E8A9FCB23E}">
      <dsp:nvSpPr>
        <dsp:cNvPr id="0" name=""/>
        <dsp:cNvSpPr/>
      </dsp:nvSpPr>
      <dsp:spPr>
        <a:xfrm>
          <a:off x="0" y="989916"/>
          <a:ext cx="9601196" cy="895050"/>
        </a:xfrm>
        <a:prstGeom prst="roundRect">
          <a:avLst/>
        </a:prstGeom>
        <a:solidFill>
          <a:schemeClr val="accent2">
            <a:hueOff val="1681577"/>
            <a:satOff val="-1786"/>
            <a:lumOff val="137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i="1" kern="1200"/>
            <a:t>Self-help</a:t>
          </a:r>
          <a:r>
            <a:rPr lang="en-GB" sz="1700" kern="1200"/>
            <a:t> – normally through businesses or professionals within a community becoming more active in a community to encourage active engagement. Usually facilitation is required to provide skills to community members</a:t>
          </a:r>
          <a:endParaRPr lang="en-US" sz="1700" kern="1200"/>
        </a:p>
      </dsp:txBody>
      <dsp:txXfrm>
        <a:off x="43693" y="1033609"/>
        <a:ext cx="9513810" cy="807664"/>
      </dsp:txXfrm>
    </dsp:sp>
    <dsp:sp modelId="{689A3809-1930-43F7-AE8E-8F992AA9827B}">
      <dsp:nvSpPr>
        <dsp:cNvPr id="0" name=""/>
        <dsp:cNvSpPr/>
      </dsp:nvSpPr>
      <dsp:spPr>
        <a:xfrm>
          <a:off x="0" y="1933926"/>
          <a:ext cx="9601196" cy="895050"/>
        </a:xfrm>
        <a:prstGeom prst="round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i="1" kern="1200"/>
            <a:t>Conflict</a:t>
          </a:r>
          <a:r>
            <a:rPr lang="en-GB" sz="1700" kern="1200"/>
            <a:t> – local people working together to identify their own needs. Role of professional there is to enable community groups to identify their strengths and power</a:t>
          </a:r>
          <a:endParaRPr lang="en-US" sz="1700" kern="1200"/>
        </a:p>
      </dsp:txBody>
      <dsp:txXfrm>
        <a:off x="43693" y="1977619"/>
        <a:ext cx="9513810" cy="8076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619FB-2FCA-470C-A1C4-98CEF38A8D21}">
      <dsp:nvSpPr>
        <dsp:cNvPr id="0" name=""/>
        <dsp:cNvSpPr/>
      </dsp:nvSpPr>
      <dsp:spPr>
        <a:xfrm>
          <a:off x="0" y="35388"/>
          <a:ext cx="5914209" cy="253422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Emphasis in the UK on specialist community work by service agencies rather than a generic approach.</a:t>
          </a:r>
          <a:endParaRPr lang="en-US" sz="3800" kern="1200"/>
        </a:p>
      </dsp:txBody>
      <dsp:txXfrm>
        <a:off x="123710" y="159098"/>
        <a:ext cx="5666789" cy="2286800"/>
      </dsp:txXfrm>
    </dsp:sp>
    <dsp:sp modelId="{14AD8C93-168B-41B2-B948-FF684D30F717}">
      <dsp:nvSpPr>
        <dsp:cNvPr id="0" name=""/>
        <dsp:cNvSpPr/>
      </dsp:nvSpPr>
      <dsp:spPr>
        <a:xfrm>
          <a:off x="0" y="2679048"/>
          <a:ext cx="5914209" cy="253422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Implications of this?</a:t>
          </a:r>
          <a:endParaRPr lang="en-US" sz="3800" kern="1200"/>
        </a:p>
      </dsp:txBody>
      <dsp:txXfrm>
        <a:off x="123710" y="2802758"/>
        <a:ext cx="5666789" cy="2286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31A1E-C7AD-40B7-B82C-F9E7A9D9DAFD}">
      <dsp:nvSpPr>
        <dsp:cNvPr id="0" name=""/>
        <dsp:cNvSpPr/>
      </dsp:nvSpPr>
      <dsp:spPr>
        <a:xfrm>
          <a:off x="0" y="461628"/>
          <a:ext cx="5914209" cy="138996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Diversity of community development practices arising from different ideologies and social justice movements etc</a:t>
          </a:r>
          <a:endParaRPr lang="en-US" sz="2700" kern="1200"/>
        </a:p>
      </dsp:txBody>
      <dsp:txXfrm>
        <a:off x="67852" y="529480"/>
        <a:ext cx="5778505" cy="1254256"/>
      </dsp:txXfrm>
    </dsp:sp>
    <dsp:sp modelId="{444C72CA-A7CA-4C43-89AE-9AD67A5F7CC8}">
      <dsp:nvSpPr>
        <dsp:cNvPr id="0" name=""/>
        <dsp:cNvSpPr/>
      </dsp:nvSpPr>
      <dsp:spPr>
        <a:xfrm>
          <a:off x="0" y="1929348"/>
          <a:ext cx="5914209" cy="1389960"/>
        </a:xfrm>
        <a:prstGeom prst="round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EU countries tend to work on a modified self-help style process</a:t>
          </a:r>
          <a:endParaRPr lang="en-US" sz="2700" kern="1200"/>
        </a:p>
      </dsp:txBody>
      <dsp:txXfrm>
        <a:off x="67852" y="1997200"/>
        <a:ext cx="5778505" cy="1254256"/>
      </dsp:txXfrm>
    </dsp:sp>
    <dsp:sp modelId="{48C9FA20-8805-4B1A-9BE2-C702A01E46DF}">
      <dsp:nvSpPr>
        <dsp:cNvPr id="0" name=""/>
        <dsp:cNvSpPr/>
      </dsp:nvSpPr>
      <dsp:spPr>
        <a:xfrm>
          <a:off x="0" y="3397068"/>
          <a:ext cx="5914209" cy="138996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Development intertwined with human rights and political freedoms and economic opportunities</a:t>
          </a:r>
          <a:endParaRPr lang="en-US" sz="2700" kern="1200"/>
        </a:p>
      </dsp:txBody>
      <dsp:txXfrm>
        <a:off x="67852" y="3464920"/>
        <a:ext cx="5778505" cy="12542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5336A-E709-421A-8192-B39A4D7FE3F5}">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872F99-8DCE-4F3B-A8C3-C2F9471C90DE}">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Helps communities define their problems, needs and potential solutions</a:t>
          </a:r>
          <a:endParaRPr lang="en-US" sz="2300" kern="1200"/>
        </a:p>
      </dsp:txBody>
      <dsp:txXfrm>
        <a:off x="775406" y="482054"/>
        <a:ext cx="3737345" cy="2320513"/>
      </dsp:txXfrm>
    </dsp:sp>
    <dsp:sp modelId="{1AE02329-B5D4-4A42-9FE3-F075123EBB2B}">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5F1CCE-2D08-43D7-ABCF-424C50ADAFD3}">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‘programs, activities and services...to strengthen the capacity of recipients to improve their performance with respect to an inherent or assigned function’ (Wright, 1978)</a:t>
          </a:r>
          <a:endParaRPr lang="en-US" sz="2300" kern="1200"/>
        </a:p>
      </dsp:txBody>
      <dsp:txXfrm>
        <a:off x="5519748" y="482054"/>
        <a:ext cx="3737345" cy="23205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2589C-39CC-436F-A46C-49EFACBC00A3}">
      <dsp:nvSpPr>
        <dsp:cNvPr id="0" name=""/>
        <dsp:cNvSpPr/>
      </dsp:nvSpPr>
      <dsp:spPr>
        <a:xfrm>
          <a:off x="0" y="364978"/>
          <a:ext cx="5272392" cy="6048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BBE84CF-DE7F-4453-8508-09A8B12E93E6}">
      <dsp:nvSpPr>
        <dsp:cNvPr id="0" name=""/>
        <dsp:cNvSpPr/>
      </dsp:nvSpPr>
      <dsp:spPr>
        <a:xfrm>
          <a:off x="263619" y="10738"/>
          <a:ext cx="3690674" cy="7084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499" tIns="0" rIns="139499" bIns="0" numCol="1" spcCol="1270" anchor="ctr" anchorCtr="0">
          <a:noAutofit/>
        </a:bodyPr>
        <a:lstStyle/>
        <a:p>
          <a:pPr marL="0" lvl="0" indent="0" algn="l" defTabSz="1066800">
            <a:lnSpc>
              <a:spcPct val="90000"/>
            </a:lnSpc>
            <a:spcBef>
              <a:spcPct val="0"/>
            </a:spcBef>
            <a:spcAft>
              <a:spcPct val="35000"/>
            </a:spcAft>
            <a:buNone/>
          </a:pPr>
          <a:r>
            <a:rPr lang="en-GB" sz="2400" kern="1200"/>
            <a:t>Technical assistance and power actors</a:t>
          </a:r>
          <a:endParaRPr lang="en-US" sz="2400" kern="1200"/>
        </a:p>
      </dsp:txBody>
      <dsp:txXfrm>
        <a:off x="298204" y="45323"/>
        <a:ext cx="3621504" cy="639310"/>
      </dsp:txXfrm>
    </dsp:sp>
    <dsp:sp modelId="{4F6B1B4B-F525-40C9-B7FE-8A70454C7138}">
      <dsp:nvSpPr>
        <dsp:cNvPr id="0" name=""/>
        <dsp:cNvSpPr/>
      </dsp:nvSpPr>
      <dsp:spPr>
        <a:xfrm>
          <a:off x="0" y="1453618"/>
          <a:ext cx="5272392" cy="2494800"/>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9196" tIns="499872" rIns="409196"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a:t>Legislation</a:t>
          </a:r>
          <a:endParaRPr lang="en-US" sz="2400" kern="1200"/>
        </a:p>
        <a:p>
          <a:pPr marL="228600" lvl="1" indent="-228600" algn="l" defTabSz="1066800">
            <a:lnSpc>
              <a:spcPct val="90000"/>
            </a:lnSpc>
            <a:spcBef>
              <a:spcPct val="0"/>
            </a:spcBef>
            <a:spcAft>
              <a:spcPct val="15000"/>
            </a:spcAft>
            <a:buChar char="•"/>
          </a:pPr>
          <a:r>
            <a:rPr lang="en-GB" sz="2400" kern="1200"/>
            <a:t>Administration</a:t>
          </a:r>
          <a:endParaRPr lang="en-US" sz="2400" kern="1200"/>
        </a:p>
        <a:p>
          <a:pPr marL="228600" lvl="1" indent="-228600" algn="l" defTabSz="1066800">
            <a:lnSpc>
              <a:spcPct val="90000"/>
            </a:lnSpc>
            <a:spcBef>
              <a:spcPct val="0"/>
            </a:spcBef>
            <a:spcAft>
              <a:spcPct val="15000"/>
            </a:spcAft>
            <a:buChar char="•"/>
          </a:pPr>
          <a:r>
            <a:rPr lang="en-GB" sz="2400" kern="1200"/>
            <a:t>Education</a:t>
          </a:r>
          <a:endParaRPr lang="en-US" sz="2400" kern="1200"/>
        </a:p>
        <a:p>
          <a:pPr marL="228600" lvl="1" indent="-228600" algn="l" defTabSz="1066800">
            <a:lnSpc>
              <a:spcPct val="90000"/>
            </a:lnSpc>
            <a:spcBef>
              <a:spcPct val="0"/>
            </a:spcBef>
            <a:spcAft>
              <a:spcPct val="15000"/>
            </a:spcAft>
            <a:buChar char="•"/>
          </a:pPr>
          <a:r>
            <a:rPr lang="en-GB" sz="2400" kern="1200"/>
            <a:t>Collaborators </a:t>
          </a:r>
          <a:endParaRPr lang="en-US" sz="2400" kern="1200"/>
        </a:p>
        <a:p>
          <a:pPr marL="228600" lvl="1" indent="-228600" algn="l" defTabSz="1066800">
            <a:lnSpc>
              <a:spcPct val="90000"/>
            </a:lnSpc>
            <a:spcBef>
              <a:spcPct val="0"/>
            </a:spcBef>
            <a:spcAft>
              <a:spcPct val="15000"/>
            </a:spcAft>
            <a:buChar char="•"/>
          </a:pPr>
          <a:r>
            <a:rPr lang="en-GB" sz="2400" kern="1200"/>
            <a:t>Consultants</a:t>
          </a:r>
          <a:endParaRPr lang="en-US" sz="2400" kern="1200"/>
        </a:p>
      </dsp:txBody>
      <dsp:txXfrm>
        <a:off x="0" y="1453618"/>
        <a:ext cx="5272392" cy="2494800"/>
      </dsp:txXfrm>
    </dsp:sp>
    <dsp:sp modelId="{9583CC6B-2AE0-4D81-908F-FBEBDCA0C751}">
      <dsp:nvSpPr>
        <dsp:cNvPr id="0" name=""/>
        <dsp:cNvSpPr/>
      </dsp:nvSpPr>
      <dsp:spPr>
        <a:xfrm>
          <a:off x="263619" y="1099378"/>
          <a:ext cx="3690674" cy="70848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499" tIns="0" rIns="139499" bIns="0" numCol="1" spcCol="1270" anchor="ctr" anchorCtr="0">
          <a:noAutofit/>
        </a:bodyPr>
        <a:lstStyle/>
        <a:p>
          <a:pPr marL="0" lvl="0" indent="0" algn="l" defTabSz="1066800">
            <a:lnSpc>
              <a:spcPct val="90000"/>
            </a:lnSpc>
            <a:spcBef>
              <a:spcPct val="0"/>
            </a:spcBef>
            <a:spcAft>
              <a:spcPct val="35000"/>
            </a:spcAft>
            <a:buNone/>
          </a:pPr>
          <a:r>
            <a:rPr lang="en-GB" sz="2400" kern="1200"/>
            <a:t>Can be categorised as follows:</a:t>
          </a:r>
          <a:endParaRPr lang="en-US" sz="2400" kern="1200"/>
        </a:p>
      </dsp:txBody>
      <dsp:txXfrm>
        <a:off x="298204" y="1133963"/>
        <a:ext cx="3621504" cy="6393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F23DD6-E99F-4820-85B3-0993A6CC5A61}">
      <dsp:nvSpPr>
        <dsp:cNvPr id="0" name=""/>
        <dsp:cNvSpPr/>
      </dsp:nvSpPr>
      <dsp:spPr>
        <a:xfrm>
          <a:off x="1172" y="66176"/>
          <a:ext cx="4570882" cy="274252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Rationale for resource exchange and relationship between provider and recipient are critical</a:t>
          </a:r>
          <a:endParaRPr lang="en-US" sz="2700" kern="1200"/>
        </a:p>
      </dsp:txBody>
      <dsp:txXfrm>
        <a:off x="1172" y="66176"/>
        <a:ext cx="4570882" cy="2742529"/>
      </dsp:txXfrm>
    </dsp:sp>
    <dsp:sp modelId="{23674F49-0869-4B7B-B049-FFA1F5E8F7FB}">
      <dsp:nvSpPr>
        <dsp:cNvPr id="0" name=""/>
        <dsp:cNvSpPr/>
      </dsp:nvSpPr>
      <dsp:spPr>
        <a:xfrm>
          <a:off x="5029142" y="66176"/>
          <a:ext cx="4570882" cy="274252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Key points</a:t>
          </a:r>
          <a:endParaRPr lang="en-US" sz="2700" kern="1200"/>
        </a:p>
        <a:p>
          <a:pPr marL="228600" lvl="1" indent="-228600" algn="l" defTabSz="933450">
            <a:lnSpc>
              <a:spcPct val="90000"/>
            </a:lnSpc>
            <a:spcBef>
              <a:spcPct val="0"/>
            </a:spcBef>
            <a:spcAft>
              <a:spcPct val="15000"/>
            </a:spcAft>
            <a:buChar char="•"/>
          </a:pPr>
          <a:r>
            <a:rPr lang="en-GB" sz="2100" kern="1200"/>
            <a:t>Possession of knowledge about an issue not held by another</a:t>
          </a:r>
          <a:endParaRPr lang="en-US" sz="2100" kern="1200"/>
        </a:p>
        <a:p>
          <a:pPr marL="228600" lvl="1" indent="-228600" algn="l" defTabSz="933450">
            <a:lnSpc>
              <a:spcPct val="90000"/>
            </a:lnSpc>
            <a:spcBef>
              <a:spcPct val="0"/>
            </a:spcBef>
            <a:spcAft>
              <a:spcPct val="15000"/>
            </a:spcAft>
            <a:buChar char="•"/>
          </a:pPr>
          <a:r>
            <a:rPr lang="en-GB" sz="2100" kern="1200"/>
            <a:t>Decision that recipient needs assistance</a:t>
          </a:r>
          <a:endParaRPr lang="en-US" sz="2100" kern="1200"/>
        </a:p>
        <a:p>
          <a:pPr marL="228600" lvl="1" indent="-228600" algn="l" defTabSz="933450">
            <a:lnSpc>
              <a:spcPct val="90000"/>
            </a:lnSpc>
            <a:spcBef>
              <a:spcPct val="0"/>
            </a:spcBef>
            <a:spcAft>
              <a:spcPct val="15000"/>
            </a:spcAft>
            <a:buChar char="•"/>
          </a:pPr>
          <a:r>
            <a:rPr lang="en-GB" sz="2100" kern="1200"/>
            <a:t>Provider-recipient relationship can be established</a:t>
          </a:r>
          <a:endParaRPr lang="en-US" sz="2100" kern="1200"/>
        </a:p>
        <a:p>
          <a:pPr marL="228600" lvl="1" indent="-228600" algn="l" defTabSz="933450">
            <a:lnSpc>
              <a:spcPct val="90000"/>
            </a:lnSpc>
            <a:spcBef>
              <a:spcPct val="0"/>
            </a:spcBef>
            <a:spcAft>
              <a:spcPct val="15000"/>
            </a:spcAft>
            <a:buChar char="•"/>
          </a:pPr>
          <a:r>
            <a:rPr lang="en-GB" sz="2100" kern="1200"/>
            <a:t>Provider provides and recipient receives</a:t>
          </a:r>
          <a:endParaRPr lang="en-US" sz="2100" kern="1200"/>
        </a:p>
      </dsp:txBody>
      <dsp:txXfrm>
        <a:off x="5029142" y="66176"/>
        <a:ext cx="4570882" cy="27425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057FE-ED7A-400A-A052-51B18489B21B}">
      <dsp:nvSpPr>
        <dsp:cNvPr id="0" name=""/>
        <dsp:cNvSpPr/>
      </dsp:nvSpPr>
      <dsp:spPr>
        <a:xfrm>
          <a:off x="0" y="4100"/>
          <a:ext cx="5914209" cy="8734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04E12-1CD8-49ED-94E8-07D815CDD7B0}">
      <dsp:nvSpPr>
        <dsp:cNvPr id="0" name=""/>
        <dsp:cNvSpPr/>
      </dsp:nvSpPr>
      <dsp:spPr>
        <a:xfrm>
          <a:off x="264206" y="200617"/>
          <a:ext cx="480375" cy="480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CFE0E3-4D94-4A0F-9123-631DF7EE554C}">
      <dsp:nvSpPr>
        <dsp:cNvPr id="0" name=""/>
        <dsp:cNvSpPr/>
      </dsp:nvSpPr>
      <dsp:spPr>
        <a:xfrm>
          <a:off x="1008787" y="4100"/>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GB" sz="1700" kern="1200"/>
            <a:t>Whose values are to be served by the intervention?</a:t>
          </a:r>
          <a:endParaRPr lang="en-US" sz="1700" kern="1200"/>
        </a:p>
      </dsp:txBody>
      <dsp:txXfrm>
        <a:off x="1008787" y="4100"/>
        <a:ext cx="4905421" cy="873409"/>
      </dsp:txXfrm>
    </dsp:sp>
    <dsp:sp modelId="{985A0D64-304E-4DB4-BCCE-C2B3BDBDA682}">
      <dsp:nvSpPr>
        <dsp:cNvPr id="0" name=""/>
        <dsp:cNvSpPr/>
      </dsp:nvSpPr>
      <dsp:spPr>
        <a:xfrm>
          <a:off x="0" y="1095862"/>
          <a:ext cx="5914209" cy="8734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F5D1F-2B85-4CCC-88C4-7B7189DA21C6}">
      <dsp:nvSpPr>
        <dsp:cNvPr id="0" name=""/>
        <dsp:cNvSpPr/>
      </dsp:nvSpPr>
      <dsp:spPr>
        <a:xfrm>
          <a:off x="264206" y="1292379"/>
          <a:ext cx="480375" cy="480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1A2121-9019-420A-B44D-B022A85925B5}">
      <dsp:nvSpPr>
        <dsp:cNvPr id="0" name=""/>
        <dsp:cNvSpPr/>
      </dsp:nvSpPr>
      <dsp:spPr>
        <a:xfrm>
          <a:off x="1008787" y="1095862"/>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GB" sz="1700" kern="1200"/>
            <a:t>To what extent do the recipients have an opportunity to participate in the choice of the goals?</a:t>
          </a:r>
          <a:endParaRPr lang="en-US" sz="1700" kern="1200"/>
        </a:p>
      </dsp:txBody>
      <dsp:txXfrm>
        <a:off x="1008787" y="1095862"/>
        <a:ext cx="4905421" cy="873409"/>
      </dsp:txXfrm>
    </dsp:sp>
    <dsp:sp modelId="{85029246-38DE-492E-B39A-920C7E90AC58}">
      <dsp:nvSpPr>
        <dsp:cNvPr id="0" name=""/>
        <dsp:cNvSpPr/>
      </dsp:nvSpPr>
      <dsp:spPr>
        <a:xfrm>
          <a:off x="0" y="2187623"/>
          <a:ext cx="5914209" cy="8734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44A331-FFBA-4B40-8451-4BE47BD6CC87}">
      <dsp:nvSpPr>
        <dsp:cNvPr id="0" name=""/>
        <dsp:cNvSpPr/>
      </dsp:nvSpPr>
      <dsp:spPr>
        <a:xfrm>
          <a:off x="264206" y="2384140"/>
          <a:ext cx="480375" cy="480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EE2B26-A085-43B8-A9CB-30EB22E2A038}">
      <dsp:nvSpPr>
        <dsp:cNvPr id="0" name=""/>
        <dsp:cNvSpPr/>
      </dsp:nvSpPr>
      <dsp:spPr>
        <a:xfrm>
          <a:off x="1008787" y="2187623"/>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GB" sz="1700" kern="1200"/>
            <a:t>To what extent does the process enhance the power of the target population to solve problems?</a:t>
          </a:r>
          <a:endParaRPr lang="en-US" sz="1700" kern="1200"/>
        </a:p>
      </dsp:txBody>
      <dsp:txXfrm>
        <a:off x="1008787" y="2187623"/>
        <a:ext cx="4905421" cy="873409"/>
      </dsp:txXfrm>
    </dsp:sp>
    <dsp:sp modelId="{A82B91F1-2229-4C79-AD58-EB319FF18F96}">
      <dsp:nvSpPr>
        <dsp:cNvPr id="0" name=""/>
        <dsp:cNvSpPr/>
      </dsp:nvSpPr>
      <dsp:spPr>
        <a:xfrm>
          <a:off x="0" y="3279385"/>
          <a:ext cx="5914209" cy="8734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BEEE97-CCC4-43B9-9197-7CE975A11147}">
      <dsp:nvSpPr>
        <dsp:cNvPr id="0" name=""/>
        <dsp:cNvSpPr/>
      </dsp:nvSpPr>
      <dsp:spPr>
        <a:xfrm>
          <a:off x="264206" y="3475902"/>
          <a:ext cx="480375" cy="480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3866BB-54B6-4038-BF03-21F69BC6E93D}">
      <dsp:nvSpPr>
        <dsp:cNvPr id="0" name=""/>
        <dsp:cNvSpPr/>
      </dsp:nvSpPr>
      <dsp:spPr>
        <a:xfrm>
          <a:off x="1008787" y="3279385"/>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GB" sz="1700" kern="1200"/>
            <a:t>Whose problem(s) is  (are) being primarily addressed in the technical assistance episode: the provider’s or the recipient's?</a:t>
          </a:r>
          <a:endParaRPr lang="en-US" sz="1700" kern="1200"/>
        </a:p>
      </dsp:txBody>
      <dsp:txXfrm>
        <a:off x="1008787" y="3279385"/>
        <a:ext cx="4905421" cy="873409"/>
      </dsp:txXfrm>
    </dsp:sp>
    <dsp:sp modelId="{EB75F844-3B61-40C8-8895-B8C9AD671B15}">
      <dsp:nvSpPr>
        <dsp:cNvPr id="0" name=""/>
        <dsp:cNvSpPr/>
      </dsp:nvSpPr>
      <dsp:spPr>
        <a:xfrm>
          <a:off x="0" y="4371147"/>
          <a:ext cx="5914209" cy="87340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C97DC-46EB-420D-8271-B7CEAF4AAF99}">
      <dsp:nvSpPr>
        <dsp:cNvPr id="0" name=""/>
        <dsp:cNvSpPr/>
      </dsp:nvSpPr>
      <dsp:spPr>
        <a:xfrm>
          <a:off x="264206" y="4567664"/>
          <a:ext cx="480375" cy="4803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C01962-7837-478E-8E99-16FD044B086F}">
      <dsp:nvSpPr>
        <dsp:cNvPr id="0" name=""/>
        <dsp:cNvSpPr/>
      </dsp:nvSpPr>
      <dsp:spPr>
        <a:xfrm>
          <a:off x="1008787" y="4371147"/>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GB" sz="1700" kern="1200"/>
            <a:t>To what extent is the provider engaging in a self-serving activity?</a:t>
          </a:r>
          <a:endParaRPr lang="en-US" sz="1700" kern="1200"/>
        </a:p>
      </dsp:txBody>
      <dsp:txXfrm>
        <a:off x="1008787" y="4371147"/>
        <a:ext cx="4905421" cy="87340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978E9-8F8E-4304-B0E6-9A4AE8374FD7}">
      <dsp:nvSpPr>
        <dsp:cNvPr id="0" name=""/>
        <dsp:cNvSpPr/>
      </dsp:nvSpPr>
      <dsp:spPr>
        <a:xfrm>
          <a:off x="915389" y="279192"/>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133F65-C09C-41CC-BEA7-728714179DF8}">
      <dsp:nvSpPr>
        <dsp:cNvPr id="0" name=""/>
        <dsp:cNvSpPr/>
      </dsp:nvSpPr>
      <dsp:spPr>
        <a:xfrm>
          <a:off x="152222"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Key concept – working together to help improve quality of life</a:t>
          </a:r>
          <a:endParaRPr lang="en-US" sz="1700" kern="1200"/>
        </a:p>
      </dsp:txBody>
      <dsp:txXfrm>
        <a:off x="152222" y="1875690"/>
        <a:ext cx="2775149" cy="720000"/>
      </dsp:txXfrm>
    </dsp:sp>
    <dsp:sp modelId="{B90F239E-3330-493B-A9B6-81C62ECB0A23}">
      <dsp:nvSpPr>
        <dsp:cNvPr id="0" name=""/>
        <dsp:cNvSpPr/>
      </dsp:nvSpPr>
      <dsp:spPr>
        <a:xfrm>
          <a:off x="4176189" y="279192"/>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F584AF-9835-41AD-8160-CA79BD8365DE}">
      <dsp:nvSpPr>
        <dsp:cNvPr id="0" name=""/>
        <dsp:cNvSpPr/>
      </dsp:nvSpPr>
      <dsp:spPr>
        <a:xfrm>
          <a:off x="3413023"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Not about immediate outcomes</a:t>
          </a:r>
          <a:endParaRPr lang="en-US" sz="1700" kern="1200"/>
        </a:p>
      </dsp:txBody>
      <dsp:txXfrm>
        <a:off x="3413023" y="1875690"/>
        <a:ext cx="2775149" cy="720000"/>
      </dsp:txXfrm>
    </dsp:sp>
    <dsp:sp modelId="{B535E4FE-0C67-443E-A8CF-1171F11727A0}">
      <dsp:nvSpPr>
        <dsp:cNvPr id="0" name=""/>
        <dsp:cNvSpPr/>
      </dsp:nvSpPr>
      <dsp:spPr>
        <a:xfrm>
          <a:off x="7436990" y="279192"/>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AAA39D-7C0D-4374-8796-2F0D60CE0316}">
      <dsp:nvSpPr>
        <dsp:cNvPr id="0" name=""/>
        <dsp:cNvSpPr/>
      </dsp:nvSpPr>
      <dsp:spPr>
        <a:xfrm>
          <a:off x="6673824"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Assumes the potential for improving quality of life within the residents in a community</a:t>
          </a:r>
          <a:endParaRPr lang="en-US" sz="1700" kern="1200"/>
        </a:p>
      </dsp:txBody>
      <dsp:txXfrm>
        <a:off x="6673824" y="1875690"/>
        <a:ext cx="2775149"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2EB4D-1053-4211-9617-299186D4DAD7}" type="datetimeFigureOut">
              <a:rPr lang="en-GB" smtClean="0"/>
              <a:t>25/09/2025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7D1828-3949-4238-8A6B-0E51BEE80CCF}" type="slidenum">
              <a:rPr lang="en-GB" smtClean="0"/>
              <a:t>‹#›</a:t>
            </a:fld>
            <a:endParaRPr lang="en-GB"/>
          </a:p>
        </p:txBody>
      </p:sp>
    </p:spTree>
    <p:extLst>
      <p:ext uri="{BB962C8B-B14F-4D97-AF65-F5344CB8AC3E}">
        <p14:creationId xmlns:p14="http://schemas.microsoft.com/office/powerpoint/2010/main" val="3247675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Have been engaged in community development since dawn</a:t>
            </a:r>
            <a:r>
              <a:rPr lang="en-GB" baseline="0"/>
              <a:t> of human society</a:t>
            </a:r>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8</a:t>
            </a:fld>
            <a:endParaRPr lang="en-GB"/>
          </a:p>
        </p:txBody>
      </p:sp>
    </p:spTree>
    <p:extLst>
      <p:ext uri="{BB962C8B-B14F-4D97-AF65-F5344CB8AC3E}">
        <p14:creationId xmlns:p14="http://schemas.microsoft.com/office/powerpoint/2010/main" val="3694346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9</a:t>
            </a:fld>
            <a:endParaRPr lang="en-GB"/>
          </a:p>
        </p:txBody>
      </p:sp>
    </p:spTree>
    <p:extLst>
      <p:ext uri="{BB962C8B-B14F-4D97-AF65-F5344CB8AC3E}">
        <p14:creationId xmlns:p14="http://schemas.microsoft.com/office/powerpoint/2010/main" val="1349850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10</a:t>
            </a:fld>
            <a:endParaRPr lang="en-GB"/>
          </a:p>
        </p:txBody>
      </p:sp>
    </p:spTree>
    <p:extLst>
      <p:ext uri="{BB962C8B-B14F-4D97-AF65-F5344CB8AC3E}">
        <p14:creationId xmlns:p14="http://schemas.microsoft.com/office/powerpoint/2010/main" val="436175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Three main approaches to community development</a:t>
            </a:r>
          </a:p>
        </p:txBody>
      </p:sp>
      <p:sp>
        <p:nvSpPr>
          <p:cNvPr id="4" name="Slide Number Placeholder 3"/>
          <p:cNvSpPr>
            <a:spLocks noGrp="1"/>
          </p:cNvSpPr>
          <p:nvPr>
            <p:ph type="sldNum" sz="quarter" idx="10"/>
          </p:nvPr>
        </p:nvSpPr>
        <p:spPr/>
        <p:txBody>
          <a:bodyPr/>
          <a:lstStyle/>
          <a:p>
            <a:fld id="{1492BFFF-98DF-4F1F-887D-1444E1E5AA35}" type="slidenum">
              <a:rPr lang="en-GB" smtClean="0"/>
              <a:pPr/>
              <a:t>11</a:t>
            </a:fld>
            <a:endParaRPr lang="en-GB"/>
          </a:p>
        </p:txBody>
      </p:sp>
    </p:spTree>
    <p:extLst>
      <p:ext uri="{BB962C8B-B14F-4D97-AF65-F5344CB8AC3E}">
        <p14:creationId xmlns:p14="http://schemas.microsoft.com/office/powerpoint/2010/main" val="3399705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Three main approaches to community development</a:t>
            </a:r>
          </a:p>
        </p:txBody>
      </p:sp>
      <p:sp>
        <p:nvSpPr>
          <p:cNvPr id="4" name="Slide Number Placeholder 3"/>
          <p:cNvSpPr>
            <a:spLocks noGrp="1"/>
          </p:cNvSpPr>
          <p:nvPr>
            <p:ph type="sldNum" sz="quarter" idx="10"/>
          </p:nvPr>
        </p:nvSpPr>
        <p:spPr/>
        <p:txBody>
          <a:bodyPr/>
          <a:lstStyle/>
          <a:p>
            <a:fld id="{1492BFFF-98DF-4F1F-887D-1444E1E5AA35}" type="slidenum">
              <a:rPr lang="en-GB" smtClean="0"/>
              <a:pPr/>
              <a:t>12</a:t>
            </a:fld>
            <a:endParaRPr lang="en-GB"/>
          </a:p>
        </p:txBody>
      </p:sp>
    </p:spTree>
    <p:extLst>
      <p:ext uri="{BB962C8B-B14F-4D97-AF65-F5344CB8AC3E}">
        <p14:creationId xmlns:p14="http://schemas.microsoft.com/office/powerpoint/2010/main" val="2944179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13</a:t>
            </a:fld>
            <a:endParaRPr lang="en-GB"/>
          </a:p>
        </p:txBody>
      </p:sp>
    </p:spTree>
    <p:extLst>
      <p:ext uri="{BB962C8B-B14F-4D97-AF65-F5344CB8AC3E}">
        <p14:creationId xmlns:p14="http://schemas.microsoft.com/office/powerpoint/2010/main" val="3818519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Implications may be they are a specialist</a:t>
            </a:r>
            <a:r>
              <a:rPr lang="en-GB" baseline="0"/>
              <a:t> in their chosen area but may be limited in terms of their knowledge on community development in general. </a:t>
            </a:r>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14</a:t>
            </a:fld>
            <a:endParaRPr lang="en-GB"/>
          </a:p>
        </p:txBody>
      </p:sp>
    </p:spTree>
    <p:extLst>
      <p:ext uri="{BB962C8B-B14F-4D97-AF65-F5344CB8AC3E}">
        <p14:creationId xmlns:p14="http://schemas.microsoft.com/office/powerpoint/2010/main" val="3825093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15</a:t>
            </a:fld>
            <a:endParaRPr lang="en-GB"/>
          </a:p>
        </p:txBody>
      </p:sp>
    </p:spTree>
    <p:extLst>
      <p:ext uri="{BB962C8B-B14F-4D97-AF65-F5344CB8AC3E}">
        <p14:creationId xmlns:p14="http://schemas.microsoft.com/office/powerpoint/2010/main" val="248343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16</a:t>
            </a:fld>
            <a:endParaRPr lang="en-GB"/>
          </a:p>
        </p:txBody>
      </p:sp>
    </p:spTree>
    <p:extLst>
      <p:ext uri="{BB962C8B-B14F-4D97-AF65-F5344CB8AC3E}">
        <p14:creationId xmlns:p14="http://schemas.microsoft.com/office/powerpoint/2010/main" val="2667323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17</a:t>
            </a:fld>
            <a:endParaRPr lang="en-GB"/>
          </a:p>
        </p:txBody>
      </p:sp>
    </p:spTree>
    <p:extLst>
      <p:ext uri="{BB962C8B-B14F-4D97-AF65-F5344CB8AC3E}">
        <p14:creationId xmlns:p14="http://schemas.microsoft.com/office/powerpoint/2010/main" val="3510033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is first type</a:t>
            </a:r>
          </a:p>
          <a:p>
            <a:endParaRPr lang="en-GB"/>
          </a:p>
          <a:p>
            <a:r>
              <a:rPr lang="en-GB"/>
              <a:t>Legislation</a:t>
            </a:r>
            <a:r>
              <a:rPr lang="en-GB" baseline="0"/>
              <a:t> – having power to create and legislate where appropriate</a:t>
            </a:r>
          </a:p>
          <a:p>
            <a:endParaRPr lang="en-GB" baseline="0"/>
          </a:p>
          <a:p>
            <a:r>
              <a:rPr lang="en-GB" baseline="0"/>
              <a:t>Admin – </a:t>
            </a:r>
            <a:r>
              <a:rPr lang="en-GB" baseline="0" err="1"/>
              <a:t>haveing</a:t>
            </a:r>
            <a:r>
              <a:rPr lang="en-GB" baseline="0"/>
              <a:t> power to manipulate resources, </a:t>
            </a:r>
            <a:r>
              <a:rPr lang="en-GB" baseline="0" err="1"/>
              <a:t>knowledeg</a:t>
            </a:r>
            <a:r>
              <a:rPr lang="en-GB" baseline="0"/>
              <a:t> and information</a:t>
            </a:r>
          </a:p>
          <a:p>
            <a:endParaRPr lang="en-GB" baseline="0"/>
          </a:p>
          <a:p>
            <a:r>
              <a:rPr lang="en-GB" baseline="0"/>
              <a:t>Education – </a:t>
            </a:r>
            <a:r>
              <a:rPr lang="en-GB" baseline="0" err="1"/>
              <a:t>habving</a:t>
            </a:r>
            <a:r>
              <a:rPr lang="en-GB" baseline="0"/>
              <a:t> </a:t>
            </a:r>
            <a:r>
              <a:rPr lang="en-GB" baseline="0" err="1"/>
              <a:t>knowlegdeskils</a:t>
            </a:r>
            <a:r>
              <a:rPr lang="en-GB" baseline="0"/>
              <a:t> and processed of a specialized </a:t>
            </a:r>
            <a:r>
              <a:rPr lang="en-GB" baseline="0" err="1"/>
              <a:t>anture</a:t>
            </a:r>
            <a:r>
              <a:rPr lang="en-GB" baseline="0"/>
              <a:t> associated with educational and </a:t>
            </a:r>
            <a:r>
              <a:rPr lang="en-GB" baseline="0" err="1"/>
              <a:t>reseach</a:t>
            </a:r>
            <a:r>
              <a:rPr lang="en-GB" baseline="0"/>
              <a:t> institutions</a:t>
            </a:r>
          </a:p>
          <a:p>
            <a:endParaRPr lang="en-GB" baseline="0"/>
          </a:p>
          <a:p>
            <a:r>
              <a:rPr lang="en-GB" baseline="0"/>
              <a:t>Collaborators –creating mechanisms for the specified purpose of providing or enhancing technical assistance in the recipient’s domain</a:t>
            </a:r>
          </a:p>
          <a:p>
            <a:endParaRPr lang="en-GB" baseline="0"/>
          </a:p>
          <a:p>
            <a:r>
              <a:rPr lang="en-GB" baseline="0"/>
              <a:t>Consultants - performing specific tasks by private consultants</a:t>
            </a:r>
            <a:endParaRPr lang="en-GB"/>
          </a:p>
        </p:txBody>
      </p:sp>
      <p:sp>
        <p:nvSpPr>
          <p:cNvPr id="4" name="Slide Number Placeholder 3"/>
          <p:cNvSpPr>
            <a:spLocks noGrp="1"/>
          </p:cNvSpPr>
          <p:nvPr>
            <p:ph type="sldNum" sz="quarter" idx="10"/>
          </p:nvPr>
        </p:nvSpPr>
        <p:spPr/>
        <p:txBody>
          <a:bodyPr/>
          <a:lstStyle/>
          <a:p>
            <a:fld id="{0EC6345E-8ED7-47A1-9A99-2FAC517A8E45}" type="slidenum">
              <a:rPr lang="en-GB" smtClean="0"/>
              <a:pPr/>
              <a:t>18</a:t>
            </a:fld>
            <a:endParaRPr lang="en-GB"/>
          </a:p>
        </p:txBody>
      </p:sp>
    </p:spTree>
    <p:extLst>
      <p:ext uri="{BB962C8B-B14F-4D97-AF65-F5344CB8AC3E}">
        <p14:creationId xmlns:p14="http://schemas.microsoft.com/office/powerpoint/2010/main" val="10615146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is second</a:t>
            </a:r>
            <a:r>
              <a:rPr lang="en-GB" baseline="0"/>
              <a:t> type </a:t>
            </a:r>
          </a:p>
          <a:p>
            <a:endParaRPr lang="en-GB" baseline="0"/>
          </a:p>
          <a:p>
            <a:r>
              <a:rPr lang="en-GB" baseline="0"/>
              <a:t>Can be said that this approach is not the best way to engage a community. Why?</a:t>
            </a:r>
          </a:p>
          <a:p>
            <a:r>
              <a:rPr lang="en-GB" baseline="0"/>
              <a:t> Responsibility does not lie with them it is something that is happening to them </a:t>
            </a:r>
            <a:endParaRPr lang="en-GB"/>
          </a:p>
        </p:txBody>
      </p:sp>
      <p:sp>
        <p:nvSpPr>
          <p:cNvPr id="4" name="Slide Number Placeholder 3"/>
          <p:cNvSpPr>
            <a:spLocks noGrp="1"/>
          </p:cNvSpPr>
          <p:nvPr>
            <p:ph type="sldNum" sz="quarter" idx="10"/>
          </p:nvPr>
        </p:nvSpPr>
        <p:spPr/>
        <p:txBody>
          <a:bodyPr/>
          <a:lstStyle/>
          <a:p>
            <a:fld id="{0EC6345E-8ED7-47A1-9A99-2FAC517A8E45}" type="slidenum">
              <a:rPr lang="en-GB" smtClean="0"/>
              <a:pPr/>
              <a:t>19</a:t>
            </a:fld>
            <a:endParaRPr lang="en-GB"/>
          </a:p>
        </p:txBody>
      </p:sp>
    </p:spTree>
    <p:extLst>
      <p:ext uri="{BB962C8B-B14F-4D97-AF65-F5344CB8AC3E}">
        <p14:creationId xmlns:p14="http://schemas.microsoft.com/office/powerpoint/2010/main" val="2594257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20</a:t>
            </a:fld>
            <a:endParaRPr lang="en-GB"/>
          </a:p>
        </p:txBody>
      </p:sp>
    </p:spTree>
    <p:extLst>
      <p:ext uri="{BB962C8B-B14F-4D97-AF65-F5344CB8AC3E}">
        <p14:creationId xmlns:p14="http://schemas.microsoft.com/office/powerpoint/2010/main" val="4358850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EC6345E-8ED7-47A1-9A99-2FAC517A8E45}" type="slidenum">
              <a:rPr lang="en-GB" smtClean="0"/>
              <a:pPr/>
              <a:t>21</a:t>
            </a:fld>
            <a:endParaRPr lang="en-GB"/>
          </a:p>
        </p:txBody>
      </p:sp>
    </p:spTree>
    <p:extLst>
      <p:ext uri="{BB962C8B-B14F-4D97-AF65-F5344CB8AC3E}">
        <p14:creationId xmlns:p14="http://schemas.microsoft.com/office/powerpoint/2010/main" val="32661588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a:t>– ability of members of target system to understand and evaluate the assistance being offered</a:t>
            </a:r>
          </a:p>
          <a:p>
            <a:endParaRPr lang="en-GB"/>
          </a:p>
          <a:p>
            <a:r>
              <a:rPr lang="en-GB"/>
              <a:t>– the degree of fit between the assistance party and the target system’s philosophy and operating style</a:t>
            </a:r>
          </a:p>
          <a:p>
            <a:endParaRPr lang="en-GB"/>
          </a:p>
          <a:p>
            <a:r>
              <a:rPr lang="en-GB"/>
              <a:t>– The adequacy of the target system’s knowledge of the assistance process to be used</a:t>
            </a:r>
          </a:p>
          <a:p>
            <a:endParaRPr lang="en-GB"/>
          </a:p>
          <a:p>
            <a:r>
              <a:rPr lang="en-GB"/>
              <a:t>The</a:t>
            </a:r>
            <a:r>
              <a:rPr lang="en-GB" baseline="0"/>
              <a:t> extent to which those offering the assistance understand the target </a:t>
            </a:r>
            <a:r>
              <a:rPr lang="en-GB" baseline="0" err="1"/>
              <a:t>system#t</a:t>
            </a:r>
            <a:r>
              <a:rPr lang="en-GB" baseline="0"/>
              <a:t> </a:t>
            </a:r>
            <a:r>
              <a:rPr lang="en-GB" baseline="0" err="1"/>
              <a:t>sociocultural</a:t>
            </a:r>
            <a:r>
              <a:rPr lang="en-GB" baseline="0"/>
              <a:t> context</a:t>
            </a:r>
          </a:p>
          <a:p>
            <a:endParaRPr lang="en-GB" baseline="0"/>
          </a:p>
          <a:p>
            <a:r>
              <a:rPr lang="en-GB" baseline="0"/>
              <a:t>Timing – The ability of the party offering assistance to consider the optimal timing for structuring the change process</a:t>
            </a:r>
          </a:p>
          <a:p>
            <a:endParaRPr lang="en-GB" baseline="0"/>
          </a:p>
          <a:p>
            <a:r>
              <a:rPr lang="en-GB" baseline="0"/>
              <a:t>Need for the assistance party to consider the change from the target’s point of view – does it meet their needs?</a:t>
            </a:r>
          </a:p>
          <a:p>
            <a:endParaRPr lang="en-GB" baseline="0"/>
          </a:p>
          <a:p>
            <a:r>
              <a:rPr lang="en-GB" baseline="0"/>
              <a:t>Resistance – assistance party should understand and appreciate the myriad of forces, cultural, social </a:t>
            </a:r>
            <a:r>
              <a:rPr lang="en-GB" baseline="0" err="1"/>
              <a:t>athat</a:t>
            </a:r>
            <a:r>
              <a:rPr lang="en-GB" baseline="0"/>
              <a:t> may lead to change resistance</a:t>
            </a:r>
          </a:p>
          <a:p>
            <a:endParaRPr lang="en-GB" baseline="0"/>
          </a:p>
          <a:p>
            <a:r>
              <a:rPr lang="en-GB" baseline="0"/>
              <a:t>Yield – benefits and payoffs to the end user</a:t>
            </a:r>
            <a:endParaRPr lang="en-GB"/>
          </a:p>
        </p:txBody>
      </p:sp>
      <p:sp>
        <p:nvSpPr>
          <p:cNvPr id="4" name="Slide Number Placeholder 3"/>
          <p:cNvSpPr>
            <a:spLocks noGrp="1"/>
          </p:cNvSpPr>
          <p:nvPr>
            <p:ph type="sldNum" sz="quarter" idx="10"/>
          </p:nvPr>
        </p:nvSpPr>
        <p:spPr/>
        <p:txBody>
          <a:bodyPr/>
          <a:lstStyle/>
          <a:p>
            <a:fld id="{0EC6345E-8ED7-47A1-9A99-2FAC517A8E45}" type="slidenum">
              <a:rPr lang="en-GB" smtClean="0"/>
              <a:pPr/>
              <a:t>22</a:t>
            </a:fld>
            <a:endParaRPr lang="en-GB"/>
          </a:p>
        </p:txBody>
      </p:sp>
    </p:spTree>
    <p:extLst>
      <p:ext uri="{BB962C8B-B14F-4D97-AF65-F5344CB8AC3E}">
        <p14:creationId xmlns:p14="http://schemas.microsoft.com/office/powerpoint/2010/main" val="17710402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23</a:t>
            </a:fld>
            <a:endParaRPr lang="en-GB"/>
          </a:p>
        </p:txBody>
      </p:sp>
    </p:spTree>
    <p:extLst>
      <p:ext uri="{BB962C8B-B14F-4D97-AF65-F5344CB8AC3E}">
        <p14:creationId xmlns:p14="http://schemas.microsoft.com/office/powerpoint/2010/main" val="7137410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Better as it doesn’t create dependency</a:t>
            </a:r>
          </a:p>
        </p:txBody>
      </p:sp>
      <p:sp>
        <p:nvSpPr>
          <p:cNvPr id="4" name="Slide Number Placeholder 3"/>
          <p:cNvSpPr>
            <a:spLocks noGrp="1"/>
          </p:cNvSpPr>
          <p:nvPr>
            <p:ph type="sldNum" sz="quarter" idx="10"/>
          </p:nvPr>
        </p:nvSpPr>
        <p:spPr/>
        <p:txBody>
          <a:bodyPr/>
          <a:lstStyle/>
          <a:p>
            <a:fld id="{0EC6345E-8ED7-47A1-9A99-2FAC517A8E45}" type="slidenum">
              <a:rPr lang="en-GB" smtClean="0"/>
              <a:pPr/>
              <a:t>24</a:t>
            </a:fld>
            <a:endParaRPr lang="en-GB"/>
          </a:p>
        </p:txBody>
      </p:sp>
    </p:spTree>
    <p:extLst>
      <p:ext uri="{BB962C8B-B14F-4D97-AF65-F5344CB8AC3E}">
        <p14:creationId xmlns:p14="http://schemas.microsoft.com/office/powerpoint/2010/main" val="24017160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Asset</a:t>
            </a:r>
            <a:r>
              <a:rPr lang="en-GB" baseline="0"/>
              <a:t> based may begin by helping individuals help themselves but may ultimately need to address </a:t>
            </a:r>
            <a:r>
              <a:rPr lang="en-GB" baseline="0" err="1"/>
              <a:t>broaer</a:t>
            </a:r>
            <a:r>
              <a:rPr lang="en-GB" baseline="0"/>
              <a:t> issues especially power relations. </a:t>
            </a:r>
            <a:endParaRPr lang="en-GB"/>
          </a:p>
        </p:txBody>
      </p:sp>
      <p:sp>
        <p:nvSpPr>
          <p:cNvPr id="4" name="Slide Number Placeholder 3"/>
          <p:cNvSpPr>
            <a:spLocks noGrp="1"/>
          </p:cNvSpPr>
          <p:nvPr>
            <p:ph type="sldNum" sz="quarter" idx="10"/>
          </p:nvPr>
        </p:nvSpPr>
        <p:spPr/>
        <p:txBody>
          <a:bodyPr/>
          <a:lstStyle/>
          <a:p>
            <a:fld id="{0EC6345E-8ED7-47A1-9A99-2FAC517A8E45}" type="slidenum">
              <a:rPr lang="en-GB" smtClean="0"/>
              <a:pPr/>
              <a:t>25</a:t>
            </a:fld>
            <a:endParaRPr lang="en-GB"/>
          </a:p>
        </p:txBody>
      </p:sp>
    </p:spTree>
    <p:extLst>
      <p:ext uri="{BB962C8B-B14F-4D97-AF65-F5344CB8AC3E}">
        <p14:creationId xmlns:p14="http://schemas.microsoft.com/office/powerpoint/2010/main" val="35502658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26</a:t>
            </a:fld>
            <a:endParaRPr lang="en-GB"/>
          </a:p>
        </p:txBody>
      </p:sp>
    </p:spTree>
    <p:extLst>
      <p:ext uri="{BB962C8B-B14F-4D97-AF65-F5344CB8AC3E}">
        <p14:creationId xmlns:p14="http://schemas.microsoft.com/office/powerpoint/2010/main" val="11197357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Social</a:t>
            </a:r>
            <a:r>
              <a:rPr lang="en-GB" baseline="0"/>
              <a:t> territory – rights assigned to you in a particular role </a:t>
            </a:r>
          </a:p>
          <a:p>
            <a:endParaRPr lang="en-GB" baseline="0"/>
          </a:p>
          <a:p>
            <a:r>
              <a:rPr lang="en-GB" baseline="0"/>
              <a:t>Psychological – our values and beliefs</a:t>
            </a:r>
            <a:endParaRPr lang="en-GB"/>
          </a:p>
        </p:txBody>
      </p:sp>
      <p:sp>
        <p:nvSpPr>
          <p:cNvPr id="4" name="Slide Number Placeholder 3"/>
          <p:cNvSpPr>
            <a:spLocks noGrp="1"/>
          </p:cNvSpPr>
          <p:nvPr>
            <p:ph type="sldNum" sz="quarter" idx="10"/>
          </p:nvPr>
        </p:nvSpPr>
        <p:spPr/>
        <p:txBody>
          <a:bodyPr/>
          <a:lstStyle/>
          <a:p>
            <a:fld id="{0EC6345E-8ED7-47A1-9A99-2FAC517A8E45}" type="slidenum">
              <a:rPr lang="en-GB" smtClean="0"/>
              <a:pPr/>
              <a:t>27</a:t>
            </a:fld>
            <a:endParaRPr lang="en-GB"/>
          </a:p>
        </p:txBody>
      </p:sp>
    </p:spTree>
    <p:extLst>
      <p:ext uri="{BB962C8B-B14F-4D97-AF65-F5344CB8AC3E}">
        <p14:creationId xmlns:p14="http://schemas.microsoft.com/office/powerpoint/2010/main" val="33170252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Intergroup – members of different groups – could be a council worker but opposed</a:t>
            </a:r>
            <a:r>
              <a:rPr lang="en-GB" baseline="0"/>
              <a:t> to cutting down trees</a:t>
            </a:r>
            <a:endParaRPr lang="en-GB"/>
          </a:p>
        </p:txBody>
      </p:sp>
      <p:sp>
        <p:nvSpPr>
          <p:cNvPr id="4" name="Slide Number Placeholder 3"/>
          <p:cNvSpPr>
            <a:spLocks noGrp="1"/>
          </p:cNvSpPr>
          <p:nvPr>
            <p:ph type="sldNum" sz="quarter" idx="10"/>
          </p:nvPr>
        </p:nvSpPr>
        <p:spPr/>
        <p:txBody>
          <a:bodyPr/>
          <a:lstStyle/>
          <a:p>
            <a:fld id="{0EC6345E-8ED7-47A1-9A99-2FAC517A8E45}" type="slidenum">
              <a:rPr lang="en-GB" smtClean="0"/>
              <a:pPr/>
              <a:t>28</a:t>
            </a:fld>
            <a:endParaRPr lang="en-GB"/>
          </a:p>
        </p:txBody>
      </p:sp>
    </p:spTree>
    <p:extLst>
      <p:ext uri="{BB962C8B-B14F-4D97-AF65-F5344CB8AC3E}">
        <p14:creationId xmlns:p14="http://schemas.microsoft.com/office/powerpoint/2010/main" val="40375284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29</a:t>
            </a:fld>
            <a:endParaRPr lang="en-GB"/>
          </a:p>
        </p:txBody>
      </p:sp>
    </p:spTree>
    <p:extLst>
      <p:ext uri="{BB962C8B-B14F-4D97-AF65-F5344CB8AC3E}">
        <p14:creationId xmlns:p14="http://schemas.microsoft.com/office/powerpoint/2010/main" val="12773133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synchronous?</a:t>
            </a:r>
          </a:p>
        </p:txBody>
      </p:sp>
      <p:sp>
        <p:nvSpPr>
          <p:cNvPr id="4" name="Slide Number Placeholder 3"/>
          <p:cNvSpPr>
            <a:spLocks noGrp="1"/>
          </p:cNvSpPr>
          <p:nvPr>
            <p:ph type="sldNum" sz="quarter" idx="10"/>
          </p:nvPr>
        </p:nvSpPr>
        <p:spPr/>
        <p:txBody>
          <a:bodyPr/>
          <a:lstStyle/>
          <a:p>
            <a:fld id="{7CAEFD3B-8B85-41A0-8FE3-FF57376F24D0}" type="slidenum">
              <a:rPr lang="en-GB" smtClean="0"/>
              <a:t>30</a:t>
            </a:fld>
            <a:endParaRPr lang="en-GB"/>
          </a:p>
        </p:txBody>
      </p:sp>
    </p:spTree>
    <p:extLst>
      <p:ext uri="{BB962C8B-B14F-4D97-AF65-F5344CB8AC3E}">
        <p14:creationId xmlns:p14="http://schemas.microsoft.com/office/powerpoint/2010/main" val="5190248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31</a:t>
            </a:fld>
            <a:endParaRPr lang="en-GB"/>
          </a:p>
        </p:txBody>
      </p:sp>
    </p:spTree>
    <p:extLst>
      <p:ext uri="{BB962C8B-B14F-4D97-AF65-F5344CB8AC3E}">
        <p14:creationId xmlns:p14="http://schemas.microsoft.com/office/powerpoint/2010/main" val="20870047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25/09/2025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5305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6999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6655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39662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3348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8676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5042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0909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24284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8181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6432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85471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932920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05498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25519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33845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9473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25/09/2025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9841031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png"/><Relationship Id="rId7" Type="http://schemas.openxmlformats.org/officeDocument/2006/relationships/diagramColors" Target="../diagrams/colors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hyperlink" Target="https://www.involve.org.uk/wp-content/uploads/2011/09/Not-Another-Consultation.pdf"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pn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4.pn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4.pn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jpeg"/><Relationship Id="rId7" Type="http://schemas.openxmlformats.org/officeDocument/2006/relationships/diagramColors" Target="../diagrams/colors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2.jpeg"/><Relationship Id="rId7" Type="http://schemas.openxmlformats.org/officeDocument/2006/relationships/diagramQuickStyle" Target="../diagrams/quickStyle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14.png"/><Relationship Id="rId9" Type="http://schemas.microsoft.com/office/2007/relationships/diagramDrawing" Target="../diagrams/drawing8.xml"/></Relationships>
</file>

<file path=ppt/slides/_rels/slide19.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jpeg"/><Relationship Id="rId7" Type="http://schemas.openxmlformats.org/officeDocument/2006/relationships/diagramColors" Target="../diagrams/colors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0.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4.png"/><Relationship Id="rId7" Type="http://schemas.openxmlformats.org/officeDocument/2006/relationships/diagramColors" Target="../diagrams/colors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jpeg"/><Relationship Id="rId7" Type="http://schemas.openxmlformats.org/officeDocument/2006/relationships/diagramColors" Target="../diagrams/colors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marxists.org/reference/archice/althusser/1970/ideology.htm"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descr="A poster with text and images&#10;&#10;Description automatically generated">
            <a:extLst>
              <a:ext uri="{FF2B5EF4-FFF2-40B4-BE49-F238E27FC236}">
                <a16:creationId xmlns:a16="http://schemas.microsoft.com/office/drawing/2014/main" id="{FE089274-C1B3-B6D6-2861-5DC13CA207FE}"/>
              </a:ext>
            </a:extLst>
          </p:cNvPr>
          <p:cNvPicPr>
            <a:picLocks noChangeAspect="1"/>
          </p:cNvPicPr>
          <p:nvPr/>
        </p:nvPicPr>
        <p:blipFill rotWithShape="1">
          <a:blip r:embed="rId3"/>
          <a:srcRect/>
          <a:stretch/>
        </p:blipFill>
        <p:spPr>
          <a:xfrm>
            <a:off x="20" y="10"/>
            <a:ext cx="12191980" cy="6857990"/>
          </a:xfrm>
          <a:prstGeom prst="rect">
            <a:avLst/>
          </a:prstGeom>
        </p:spPr>
      </p:pic>
    </p:spTree>
    <p:extLst>
      <p:ext uri="{BB962C8B-B14F-4D97-AF65-F5344CB8AC3E}">
        <p14:creationId xmlns:p14="http://schemas.microsoft.com/office/powerpoint/2010/main" val="3126893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Community Engaged Learning</a:t>
            </a:r>
          </a:p>
        </p:txBody>
      </p:sp>
      <p:sp>
        <p:nvSpPr>
          <p:cNvPr id="3" name="Subtitle 2"/>
          <p:cNvSpPr>
            <a:spLocks noGrp="1"/>
          </p:cNvSpPr>
          <p:nvPr>
            <p:ph type="subTitle" idx="1"/>
          </p:nvPr>
        </p:nvSpPr>
        <p:spPr/>
        <p:txBody>
          <a:bodyPr/>
          <a:lstStyle/>
          <a:p>
            <a:r>
              <a:rPr lang="en-GB"/>
              <a:t>Developing Communities Through Community Engagement</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2155E-D34D-4A74-854C-8DD77E12ED5B}"/>
              </a:ext>
            </a:extLst>
          </p:cNvPr>
          <p:cNvSpPr>
            <a:spLocks noGrp="1"/>
          </p:cNvSpPr>
          <p:nvPr>
            <p:ph type="title"/>
          </p:nvPr>
        </p:nvSpPr>
        <p:spPr>
          <a:xfrm>
            <a:off x="1295402" y="982132"/>
            <a:ext cx="9601196" cy="1303867"/>
          </a:xfrm>
        </p:spPr>
        <p:txBody>
          <a:bodyPr>
            <a:normAutofit/>
          </a:bodyPr>
          <a:lstStyle/>
          <a:p>
            <a:r>
              <a:rPr lang="en-GB">
                <a:solidFill>
                  <a:srgbClr val="262626"/>
                </a:solidFill>
              </a:rPr>
              <a:t>Recap</a:t>
            </a:r>
          </a:p>
        </p:txBody>
      </p:sp>
      <p:graphicFrame>
        <p:nvGraphicFramePr>
          <p:cNvPr id="5" name="Content Placeholder 2">
            <a:extLst>
              <a:ext uri="{FF2B5EF4-FFF2-40B4-BE49-F238E27FC236}">
                <a16:creationId xmlns:a16="http://schemas.microsoft.com/office/drawing/2014/main" id="{BCFDB1D6-B8FA-13A4-4B77-7DC5571FD9E3}"/>
              </a:ext>
            </a:extLst>
          </p:cNvPr>
          <p:cNvGraphicFramePr>
            <a:graphicFrameLocks noGrp="1"/>
          </p:cNvGraphicFramePr>
          <p:nvPr>
            <p:ph idx="1"/>
            <p:extLst>
              <p:ext uri="{D42A27DB-BD31-4B8C-83A1-F6EECF244321}">
                <p14:modId xmlns:p14="http://schemas.microsoft.com/office/powerpoint/2010/main" val="293825163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3094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8B835-A0F1-4214-ACAC-7E7A3503D58C}"/>
              </a:ext>
            </a:extLst>
          </p:cNvPr>
          <p:cNvSpPr>
            <a:spLocks noGrp="1"/>
          </p:cNvSpPr>
          <p:nvPr>
            <p:ph type="title"/>
          </p:nvPr>
        </p:nvSpPr>
        <p:spPr/>
        <p:txBody>
          <a:bodyPr/>
          <a:lstStyle/>
          <a:p>
            <a:r>
              <a:rPr lang="en-GB"/>
              <a:t>Objectives</a:t>
            </a:r>
          </a:p>
        </p:txBody>
      </p:sp>
      <p:sp>
        <p:nvSpPr>
          <p:cNvPr id="3" name="Content Placeholder 2">
            <a:extLst>
              <a:ext uri="{FF2B5EF4-FFF2-40B4-BE49-F238E27FC236}">
                <a16:creationId xmlns:a16="http://schemas.microsoft.com/office/drawing/2014/main" id="{EEFE76FD-8981-445E-B72B-FD5237646E6F}"/>
              </a:ext>
            </a:extLst>
          </p:cNvPr>
          <p:cNvSpPr>
            <a:spLocks noGrp="1"/>
          </p:cNvSpPr>
          <p:nvPr>
            <p:ph idx="1"/>
          </p:nvPr>
        </p:nvSpPr>
        <p:spPr/>
        <p:txBody>
          <a:bodyPr/>
          <a:lstStyle/>
          <a:p>
            <a:r>
              <a:rPr lang="en-GB"/>
              <a:t>By the end of this session you will be able to</a:t>
            </a:r>
          </a:p>
          <a:p>
            <a:pPr lvl="1"/>
            <a:r>
              <a:rPr lang="en-GB"/>
              <a:t>Define community engagement</a:t>
            </a:r>
          </a:p>
          <a:p>
            <a:pPr lvl="1"/>
            <a:r>
              <a:rPr lang="en-GB"/>
              <a:t>Critically evaluate community development</a:t>
            </a:r>
          </a:p>
          <a:p>
            <a:pPr lvl="1"/>
            <a:endParaRPr lang="en-GB"/>
          </a:p>
        </p:txBody>
      </p:sp>
    </p:spTree>
    <p:extLst>
      <p:ext uri="{BB962C8B-B14F-4D97-AF65-F5344CB8AC3E}">
        <p14:creationId xmlns:p14="http://schemas.microsoft.com/office/powerpoint/2010/main" val="3784015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9" name="Picture 28">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0" name="Rectangle 29">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1" name="Picture 30">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2" name="Picture 31">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6094412" y="982132"/>
            <a:ext cx="4802185" cy="1303867"/>
          </a:xfrm>
        </p:spPr>
        <p:txBody>
          <a:bodyPr>
            <a:normAutofit/>
          </a:bodyPr>
          <a:lstStyle/>
          <a:p>
            <a:pPr>
              <a:lnSpc>
                <a:spcPct val="90000"/>
              </a:lnSpc>
            </a:pPr>
            <a:r>
              <a:rPr lang="en-GB" sz="2800">
                <a:solidFill>
                  <a:srgbClr val="262626"/>
                </a:solidFill>
              </a:rPr>
              <a:t>What is community engagement and development?</a:t>
            </a:r>
          </a:p>
        </p:txBody>
      </p:sp>
      <p:sp>
        <p:nvSpPr>
          <p:cNvPr id="34" name="Rectangle 33">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descr="Group">
            <a:extLst>
              <a:ext uri="{FF2B5EF4-FFF2-40B4-BE49-F238E27FC236}">
                <a16:creationId xmlns:a16="http://schemas.microsoft.com/office/drawing/2014/main" id="{4C26606B-FBEE-44F0-134A-D39795A7713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21693" y="1410208"/>
            <a:ext cx="3858780" cy="3858780"/>
          </a:xfrm>
          <a:prstGeom prst="rect">
            <a:avLst/>
          </a:prstGeom>
        </p:spPr>
      </p:pic>
      <p:cxnSp>
        <p:nvCxnSpPr>
          <p:cNvPr id="36" name="Straight Connector 35">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6094412" y="2556932"/>
            <a:ext cx="4802184" cy="3318936"/>
          </a:xfrm>
        </p:spPr>
        <p:txBody>
          <a:bodyPr>
            <a:normAutofit/>
          </a:bodyPr>
          <a:lstStyle/>
          <a:p>
            <a:r>
              <a:rPr lang="en-GB">
                <a:solidFill>
                  <a:srgbClr val="262626"/>
                </a:solidFill>
              </a:rPr>
              <a:t>Community engagement and Community Development primarily deals with the practice of moving communities toward change, usually from a stalled or similarly suspended position.</a:t>
            </a:r>
          </a:p>
        </p:txBody>
      </p:sp>
    </p:spTree>
    <p:extLst>
      <p:ext uri="{BB962C8B-B14F-4D97-AF65-F5344CB8AC3E}">
        <p14:creationId xmlns:p14="http://schemas.microsoft.com/office/powerpoint/2010/main" val="2656095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224A92-B71D-4244-9CEE-E80F9BD11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9A319-3937-4297-B7D8-6745097B9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85" y="487353"/>
            <a:ext cx="11218182"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FDFE78-2422-40CD-BC53-9E0C459C9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76"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7535825" y="982132"/>
            <a:ext cx="3360772" cy="4625172"/>
          </a:xfrm>
        </p:spPr>
        <p:txBody>
          <a:bodyPr>
            <a:normAutofit/>
          </a:bodyPr>
          <a:lstStyle/>
          <a:p>
            <a:r>
              <a:rPr lang="en-GB">
                <a:solidFill>
                  <a:srgbClr val="262626"/>
                </a:solidFill>
              </a:rPr>
              <a:t>Importance of community development and engagement</a:t>
            </a:r>
          </a:p>
        </p:txBody>
      </p:sp>
      <p:sp>
        <p:nvSpPr>
          <p:cNvPr id="15" name="Rectangle 14">
            <a:extLst>
              <a:ext uri="{FF2B5EF4-FFF2-40B4-BE49-F238E27FC236}">
                <a16:creationId xmlns:a16="http://schemas.microsoft.com/office/drawing/2014/main" id="{A97E302E-4D34-42E4-94A8-4FC0AF572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noFill/>
          <a:ln w="57150" cmpd="thickThin">
            <a:solidFill>
              <a:srgbClr val="7F7F7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792717F-5A11-2AFB-98A7-461EF27040F6}"/>
              </a:ext>
            </a:extLst>
          </p:cNvPr>
          <p:cNvGraphicFramePr>
            <a:graphicFrameLocks noGrp="1"/>
          </p:cNvGraphicFramePr>
          <p:nvPr>
            <p:ph idx="1"/>
            <p:extLst>
              <p:ext uri="{D42A27DB-BD31-4B8C-83A1-F6EECF244321}">
                <p14:modId xmlns:p14="http://schemas.microsoft.com/office/powerpoint/2010/main" val="2038313705"/>
              </p:ext>
            </p:extLst>
          </p:nvPr>
        </p:nvGraphicFramePr>
        <p:xfrm>
          <a:off x="1391056" y="1391055"/>
          <a:ext cx="5272392" cy="39591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05023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endParaRPr lang="en-GB">
              <a:solidFill>
                <a:srgbClr val="FFFFFF"/>
              </a:solidFill>
            </a:endParaRP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a:bodyPr>
          <a:lstStyle/>
          <a:p>
            <a:pPr>
              <a:lnSpc>
                <a:spcPct val="90000"/>
              </a:lnSpc>
            </a:pPr>
            <a:endParaRPr lang="en-GB" sz="2200"/>
          </a:p>
          <a:p>
            <a:pPr>
              <a:lnSpc>
                <a:spcPct val="90000"/>
              </a:lnSpc>
            </a:pPr>
            <a:endParaRPr lang="en-GB" sz="2200"/>
          </a:p>
          <a:p>
            <a:pPr>
              <a:lnSpc>
                <a:spcPct val="90000"/>
              </a:lnSpc>
            </a:pPr>
            <a:endParaRPr lang="en-GB" sz="2200"/>
          </a:p>
          <a:p>
            <a:pPr>
              <a:lnSpc>
                <a:spcPct val="90000"/>
              </a:lnSpc>
            </a:pPr>
            <a:endParaRPr lang="en-GB" sz="2200"/>
          </a:p>
          <a:p>
            <a:pPr>
              <a:lnSpc>
                <a:spcPct val="90000"/>
              </a:lnSpc>
            </a:pPr>
            <a:r>
              <a:rPr lang="en-GB" sz="2200"/>
              <a:t>Developing relationships and maintaining an ongoing dialogue with local people and communities is crucial, as is using information obtained to influence future decisions that will affect the health of the community. Establishing effective working relationships across all parts of society will ensure that the needs of local people are understood and impacted on. </a:t>
            </a:r>
          </a:p>
          <a:p>
            <a:pPr>
              <a:lnSpc>
                <a:spcPct val="90000"/>
              </a:lnSpc>
            </a:pPr>
            <a:r>
              <a:rPr lang="en-GB" sz="2200">
                <a:hlinkClick r:id="rId3"/>
              </a:rPr>
              <a:t>https://www.involve.org.uk/wp-content/uploads/2011/09/Not-Another-Consultation.pdf</a:t>
            </a:r>
            <a:r>
              <a:rPr lang="en-GB" sz="2200"/>
              <a:t> </a:t>
            </a:r>
          </a:p>
        </p:txBody>
      </p:sp>
    </p:spTree>
    <p:extLst>
      <p:ext uri="{BB962C8B-B14F-4D97-AF65-F5344CB8AC3E}">
        <p14:creationId xmlns:p14="http://schemas.microsoft.com/office/powerpoint/2010/main" val="3406924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a:solidFill>
                  <a:srgbClr val="FFFFFF"/>
                </a:solidFill>
              </a:rPr>
              <a:t>Discussion points for today</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a:bodyPr>
          <a:lstStyle/>
          <a:p>
            <a:r>
              <a:rPr lang="en-GB" sz="2200"/>
              <a:t>Social capital within society</a:t>
            </a:r>
          </a:p>
          <a:p>
            <a:endParaRPr lang="en-GB" sz="2200"/>
          </a:p>
          <a:p>
            <a:r>
              <a:rPr lang="en-GB" sz="2200"/>
              <a:t>Diverse meanings of community development</a:t>
            </a:r>
          </a:p>
          <a:p>
            <a:endParaRPr lang="en-GB" sz="2200"/>
          </a:p>
          <a:p>
            <a:r>
              <a:rPr lang="en-GB" sz="2200"/>
              <a:t>Knowledge base of community development</a:t>
            </a:r>
          </a:p>
          <a:p>
            <a:endParaRPr lang="en-GB" sz="2200"/>
          </a:p>
          <a:p>
            <a:r>
              <a:rPr lang="en-GB" sz="2200"/>
              <a:t>Core approaches to community development</a:t>
            </a:r>
          </a:p>
          <a:p>
            <a:endParaRPr lang="en-GB" sz="2200"/>
          </a:p>
          <a:p>
            <a:r>
              <a:rPr lang="en-GB" sz="2200"/>
              <a:t>Policies and key individuals</a:t>
            </a:r>
          </a:p>
          <a:p>
            <a:endParaRPr lang="en-GB" sz="2200"/>
          </a:p>
          <a:p>
            <a:r>
              <a:rPr lang="en-GB" sz="2200"/>
              <a:t>International community development</a:t>
            </a:r>
          </a:p>
        </p:txBody>
      </p:sp>
    </p:spTree>
    <p:extLst>
      <p:ext uri="{BB962C8B-B14F-4D97-AF65-F5344CB8AC3E}">
        <p14:creationId xmlns:p14="http://schemas.microsoft.com/office/powerpoint/2010/main" val="3002302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sz="3700">
                <a:solidFill>
                  <a:srgbClr val="FFFFFF"/>
                </a:solidFill>
              </a:rPr>
              <a:t>Community Development is...</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quarter" idx="1"/>
          </p:nvPr>
        </p:nvSpPr>
        <p:spPr>
          <a:xfrm>
            <a:off x="5140934" y="469900"/>
            <a:ext cx="5953630" cy="5405968"/>
          </a:xfrm>
        </p:spPr>
        <p:txBody>
          <a:bodyPr anchor="ctr">
            <a:normAutofit/>
          </a:bodyPr>
          <a:lstStyle/>
          <a:p>
            <a:pPr>
              <a:lnSpc>
                <a:spcPct val="90000"/>
              </a:lnSpc>
            </a:pPr>
            <a:r>
              <a:rPr lang="en-GB" sz="2000"/>
              <a:t>A process such as technical assistance, self-help or conflict approaches</a:t>
            </a:r>
          </a:p>
          <a:p>
            <a:pPr>
              <a:lnSpc>
                <a:spcPct val="90000"/>
              </a:lnSpc>
            </a:pPr>
            <a:endParaRPr lang="en-GB" sz="2000"/>
          </a:p>
          <a:p>
            <a:pPr>
              <a:lnSpc>
                <a:spcPct val="90000"/>
              </a:lnSpc>
            </a:pPr>
            <a:r>
              <a:rPr lang="en-GB" sz="2000"/>
              <a:t>A program of specified activities such as housing construction, adoption or agricultural innovations, or implementation of recreational programs</a:t>
            </a:r>
          </a:p>
          <a:p>
            <a:pPr>
              <a:lnSpc>
                <a:spcPct val="90000"/>
              </a:lnSpc>
              <a:buNone/>
            </a:pPr>
            <a:endParaRPr lang="en-GB" sz="2000"/>
          </a:p>
          <a:p>
            <a:pPr>
              <a:lnSpc>
                <a:spcPct val="90000"/>
              </a:lnSpc>
            </a:pPr>
            <a:r>
              <a:rPr lang="en-GB" sz="2000"/>
              <a:t>An outcome  such as more employment, housing, access to health care, or civic engagement</a:t>
            </a:r>
          </a:p>
          <a:p>
            <a:pPr>
              <a:lnSpc>
                <a:spcPct val="90000"/>
              </a:lnSpc>
            </a:pPr>
            <a:endParaRPr lang="en-GB" sz="2000"/>
          </a:p>
          <a:p>
            <a:pPr>
              <a:lnSpc>
                <a:spcPct val="90000"/>
              </a:lnSpc>
            </a:pPr>
            <a:r>
              <a:rPr lang="en-GB" sz="2000"/>
              <a:t>An ideology of action ‘to restructure the social, normative and economic order for desired ends.’ </a:t>
            </a:r>
          </a:p>
          <a:p>
            <a:pPr>
              <a:lnSpc>
                <a:spcPct val="90000"/>
              </a:lnSpc>
            </a:pPr>
            <a:endParaRPr lang="en-GB" sz="2000"/>
          </a:p>
          <a:p>
            <a:pPr>
              <a:lnSpc>
                <a:spcPct val="90000"/>
              </a:lnSpc>
              <a:buNone/>
            </a:pPr>
            <a:r>
              <a:rPr lang="en-GB" sz="2000"/>
              <a:t>Robinson &amp; Green (2011)</a:t>
            </a:r>
          </a:p>
        </p:txBody>
      </p:sp>
    </p:spTree>
    <p:extLst>
      <p:ext uri="{BB962C8B-B14F-4D97-AF65-F5344CB8AC3E}">
        <p14:creationId xmlns:p14="http://schemas.microsoft.com/office/powerpoint/2010/main" val="692736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sz="3400">
                <a:solidFill>
                  <a:srgbClr val="262626"/>
                </a:solidFill>
              </a:rPr>
              <a:t>Knowledge Base of Community Development</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EAEDA79-8546-FC23-AA82-7B52311386A8}"/>
              </a:ext>
            </a:extLst>
          </p:cNvPr>
          <p:cNvGraphicFramePr>
            <a:graphicFrameLocks noGrp="1"/>
          </p:cNvGraphicFramePr>
          <p:nvPr>
            <p:ph sz="quarter" idx="1"/>
            <p:extLst>
              <p:ext uri="{D42A27DB-BD31-4B8C-83A1-F6EECF244321}">
                <p14:modId xmlns:p14="http://schemas.microsoft.com/office/powerpoint/2010/main" val="311818528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03563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sz="3700">
                <a:solidFill>
                  <a:srgbClr val="FFFFFF"/>
                </a:solidFill>
              </a:rPr>
              <a:t>Core Approaches to Community Development</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quarter" idx="1"/>
          </p:nvPr>
        </p:nvSpPr>
        <p:spPr>
          <a:xfrm>
            <a:off x="5140934" y="469900"/>
            <a:ext cx="5953630" cy="5405968"/>
          </a:xfrm>
        </p:spPr>
        <p:txBody>
          <a:bodyPr anchor="ctr">
            <a:normAutofit/>
          </a:bodyPr>
          <a:lstStyle/>
          <a:p>
            <a:r>
              <a:rPr lang="en-GB"/>
              <a:t>In groups research and feedback on one of the following examples of community development. Consider the pros and cons as well as examples of where this approach may be best suited in respect of community development.</a:t>
            </a:r>
          </a:p>
          <a:p>
            <a:pPr lvl="1"/>
            <a:r>
              <a:rPr lang="en-GB"/>
              <a:t>Technical assistance</a:t>
            </a:r>
          </a:p>
          <a:p>
            <a:pPr lvl="1"/>
            <a:r>
              <a:rPr lang="en-GB"/>
              <a:t>Self-help</a:t>
            </a:r>
          </a:p>
          <a:p>
            <a:pPr lvl="1"/>
            <a:r>
              <a:rPr lang="en-GB"/>
              <a:t>Conflict</a:t>
            </a:r>
          </a:p>
        </p:txBody>
      </p:sp>
    </p:spTree>
    <p:extLst>
      <p:ext uri="{BB962C8B-B14F-4D97-AF65-F5344CB8AC3E}">
        <p14:creationId xmlns:p14="http://schemas.microsoft.com/office/powerpoint/2010/main" val="1265921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pPr>
              <a:lnSpc>
                <a:spcPct val="90000"/>
              </a:lnSpc>
            </a:pPr>
            <a:r>
              <a:rPr lang="en-GB" sz="4100">
                <a:solidFill>
                  <a:srgbClr val="262626"/>
                </a:solidFill>
              </a:rPr>
              <a:t>Core Approaches to Community Development</a:t>
            </a:r>
          </a:p>
        </p:txBody>
      </p:sp>
      <p:graphicFrame>
        <p:nvGraphicFramePr>
          <p:cNvPr id="5" name="Content Placeholder 2">
            <a:extLst>
              <a:ext uri="{FF2B5EF4-FFF2-40B4-BE49-F238E27FC236}">
                <a16:creationId xmlns:a16="http://schemas.microsoft.com/office/drawing/2014/main" id="{F317F635-DC94-BD42-74D2-718B24AD5D60}"/>
              </a:ext>
            </a:extLst>
          </p:cNvPr>
          <p:cNvGraphicFramePr>
            <a:graphicFrameLocks noGrp="1"/>
          </p:cNvGraphicFramePr>
          <p:nvPr>
            <p:ph sz="quarter" idx="1"/>
            <p:extLst>
              <p:ext uri="{D42A27DB-BD31-4B8C-83A1-F6EECF244321}">
                <p14:modId xmlns:p14="http://schemas.microsoft.com/office/powerpoint/2010/main" val="1255644654"/>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17151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Policies &amp; Key Individuals</a:t>
            </a:r>
          </a:p>
        </p:txBody>
      </p:sp>
      <p:sp>
        <p:nvSpPr>
          <p:cNvPr id="3" name="Content Placeholder 2"/>
          <p:cNvSpPr>
            <a:spLocks noGrp="1"/>
          </p:cNvSpPr>
          <p:nvPr>
            <p:ph sz="quarter" idx="1"/>
          </p:nvPr>
        </p:nvSpPr>
        <p:spPr/>
        <p:txBody>
          <a:bodyPr>
            <a:normAutofit fontScale="92500"/>
          </a:bodyPr>
          <a:lstStyle/>
          <a:p>
            <a:r>
              <a:rPr lang="en-GB"/>
              <a:t>Government</a:t>
            </a:r>
          </a:p>
          <a:p>
            <a:r>
              <a:rPr lang="en-GB"/>
              <a:t>Local government</a:t>
            </a:r>
          </a:p>
          <a:p>
            <a:r>
              <a:rPr lang="en-GB"/>
              <a:t>National intermediaries</a:t>
            </a:r>
          </a:p>
          <a:p>
            <a:r>
              <a:rPr lang="en-GB"/>
              <a:t>Community development financial institutions  - e.g. Credit unions, banks etc</a:t>
            </a:r>
          </a:p>
          <a:p>
            <a:r>
              <a:rPr lang="en-GB"/>
              <a:t>Community development corporations</a:t>
            </a:r>
          </a:p>
          <a:p>
            <a:endParaRPr lang="en-GB"/>
          </a:p>
        </p:txBody>
      </p:sp>
      <p:sp>
        <p:nvSpPr>
          <p:cNvPr id="4" name="Content Placeholder 3"/>
          <p:cNvSpPr>
            <a:spLocks noGrp="1"/>
          </p:cNvSpPr>
          <p:nvPr>
            <p:ph sz="quarter" idx="2"/>
          </p:nvPr>
        </p:nvSpPr>
        <p:spPr/>
        <p:txBody>
          <a:bodyPr>
            <a:normAutofit fontScale="92500"/>
          </a:bodyPr>
          <a:lstStyle/>
          <a:p>
            <a:r>
              <a:rPr lang="en-GB"/>
              <a:t>Community based development organisations</a:t>
            </a:r>
          </a:p>
          <a:p>
            <a:r>
              <a:rPr lang="en-GB"/>
              <a:t>Non-profit organisations</a:t>
            </a:r>
          </a:p>
          <a:p>
            <a:r>
              <a:rPr lang="en-GB"/>
              <a:t>Private foundations</a:t>
            </a:r>
          </a:p>
          <a:p>
            <a:r>
              <a:rPr lang="en-GB"/>
              <a:t>For-profit firms</a:t>
            </a:r>
          </a:p>
          <a:p>
            <a:r>
              <a:rPr lang="en-GB"/>
              <a:t>Professional associations</a:t>
            </a:r>
          </a:p>
          <a:p>
            <a:r>
              <a:rPr lang="en-GB"/>
              <a:t>Universities</a:t>
            </a:r>
          </a:p>
          <a:p>
            <a:endParaRPr lang="en-GB"/>
          </a:p>
        </p:txBody>
      </p:sp>
    </p:spTree>
    <p:extLst>
      <p:ext uri="{BB962C8B-B14F-4D97-AF65-F5344CB8AC3E}">
        <p14:creationId xmlns:p14="http://schemas.microsoft.com/office/powerpoint/2010/main" val="2505430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itle 4"/>
          <p:cNvSpPr>
            <a:spLocks noGrp="1"/>
          </p:cNvSpPr>
          <p:nvPr>
            <p:ph type="title"/>
          </p:nvPr>
        </p:nvSpPr>
        <p:spPr>
          <a:xfrm>
            <a:off x="1055599" y="1055077"/>
            <a:ext cx="2791783" cy="4794578"/>
          </a:xfrm>
        </p:spPr>
        <p:txBody>
          <a:bodyPr>
            <a:normAutofit/>
          </a:bodyPr>
          <a:lstStyle/>
          <a:p>
            <a:r>
              <a:rPr lang="en-GB">
                <a:solidFill>
                  <a:srgbClr val="262626"/>
                </a:solidFill>
              </a:rPr>
              <a:t>Community Work</a:t>
            </a:r>
          </a:p>
        </p:txBody>
      </p:sp>
      <p:sp useBgFill="1">
        <p:nvSpPr>
          <p:cNvPr id="18" name="Rectangle 17">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887993B3-0E7B-00C6-316E-8292CCB921B9}"/>
              </a:ext>
            </a:extLst>
          </p:cNvPr>
          <p:cNvGraphicFramePr>
            <a:graphicFrameLocks noGrp="1"/>
          </p:cNvGraphicFramePr>
          <p:nvPr>
            <p:ph sz="quarter" idx="1"/>
            <p:extLst>
              <p:ext uri="{D42A27DB-BD31-4B8C-83A1-F6EECF244321}">
                <p14:modId xmlns:p14="http://schemas.microsoft.com/office/powerpoint/2010/main" val="638351423"/>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49790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sz="3400">
                <a:solidFill>
                  <a:srgbClr val="262626"/>
                </a:solidFill>
              </a:rPr>
              <a:t>International Community Development</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94EEA56-B424-A434-6A4D-F42A58CA3B89}"/>
              </a:ext>
            </a:extLst>
          </p:cNvPr>
          <p:cNvGraphicFramePr>
            <a:graphicFrameLocks noGrp="1"/>
          </p:cNvGraphicFramePr>
          <p:nvPr>
            <p:ph sz="quarter" idx="1"/>
            <p:extLst>
              <p:ext uri="{D42A27DB-BD31-4B8C-83A1-F6EECF244321}">
                <p14:modId xmlns:p14="http://schemas.microsoft.com/office/powerpoint/2010/main" val="2612508792"/>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97206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7C4858-FAA3-4226-A856-193A01910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8C1B503-0291-4E82-A65E-72D604D9F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F836C5-9601-4982-A121-CCA49BF7B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bg2"/>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a:solidFill>
                  <a:srgbClr val="FFFFFF"/>
                </a:solidFill>
              </a:rPr>
              <a:t>Geoghegan and Powell (2008)</a:t>
            </a:r>
          </a:p>
        </p:txBody>
      </p:sp>
      <p:sp>
        <p:nvSpPr>
          <p:cNvPr id="14" name="Rectangle 13">
            <a:extLst>
              <a:ext uri="{FF2B5EF4-FFF2-40B4-BE49-F238E27FC236}">
                <a16:creationId xmlns:a16="http://schemas.microsoft.com/office/drawing/2014/main" id="{46CD0D05-FF47-4ABB-841C-0600CADC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25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quarter" idx="1"/>
          </p:nvPr>
        </p:nvSpPr>
        <p:spPr>
          <a:xfrm>
            <a:off x="5150360" y="469900"/>
            <a:ext cx="5953630" cy="5405968"/>
          </a:xfrm>
        </p:spPr>
        <p:txBody>
          <a:bodyPr anchor="ctr">
            <a:normAutofit/>
          </a:bodyPr>
          <a:lstStyle/>
          <a:p>
            <a:pPr>
              <a:buNone/>
            </a:pPr>
            <a:r>
              <a:rPr lang="en-GB">
                <a:solidFill>
                  <a:schemeClr val="bg1"/>
                </a:solidFill>
              </a:rPr>
              <a:t>	A neoliberal version where civil society is subservient to the needs of economic development; a corporatist version that advocates a partnership between the state, market and civil society;  and an activist version, where community development is envisaged as local, nodal and global resistance to neoliberalism. </a:t>
            </a:r>
          </a:p>
          <a:p>
            <a:pPr>
              <a:buNone/>
            </a:pPr>
            <a:endParaRPr lang="en-GB">
              <a:solidFill>
                <a:schemeClr val="bg1"/>
              </a:solidFill>
            </a:endParaRPr>
          </a:p>
        </p:txBody>
      </p:sp>
    </p:spTree>
    <p:extLst>
      <p:ext uri="{BB962C8B-B14F-4D97-AF65-F5344CB8AC3E}">
        <p14:creationId xmlns:p14="http://schemas.microsoft.com/office/powerpoint/2010/main" val="1815723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Technical Assistance</a:t>
            </a:r>
          </a:p>
        </p:txBody>
      </p:sp>
      <p:graphicFrame>
        <p:nvGraphicFramePr>
          <p:cNvPr id="5" name="Content Placeholder 2">
            <a:extLst>
              <a:ext uri="{FF2B5EF4-FFF2-40B4-BE49-F238E27FC236}">
                <a16:creationId xmlns:a16="http://schemas.microsoft.com/office/drawing/2014/main" id="{849036E8-58CA-91AF-AE6D-C68CB6CC5FC5}"/>
              </a:ext>
            </a:extLst>
          </p:cNvPr>
          <p:cNvGraphicFramePr>
            <a:graphicFrameLocks noGrp="1"/>
          </p:cNvGraphicFramePr>
          <p:nvPr>
            <p:ph idx="1"/>
            <p:extLst>
              <p:ext uri="{D42A27DB-BD31-4B8C-83A1-F6EECF244321}">
                <p14:modId xmlns:p14="http://schemas.microsoft.com/office/powerpoint/2010/main" val="3524249127"/>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9867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224A92-B71D-4244-9CEE-E80F9BD11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9A319-3937-4297-B7D8-6745097B9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85" y="487353"/>
            <a:ext cx="11218182"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FDFE78-2422-40CD-BC53-9E0C459C9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76"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7535825" y="982132"/>
            <a:ext cx="3360772" cy="4625172"/>
          </a:xfrm>
        </p:spPr>
        <p:txBody>
          <a:bodyPr>
            <a:normAutofit/>
          </a:bodyPr>
          <a:lstStyle/>
          <a:p>
            <a:r>
              <a:rPr lang="en-GB">
                <a:solidFill>
                  <a:srgbClr val="262626"/>
                </a:solidFill>
              </a:rPr>
              <a:t>Types of Technical Assistance</a:t>
            </a:r>
          </a:p>
        </p:txBody>
      </p:sp>
      <p:sp>
        <p:nvSpPr>
          <p:cNvPr id="15" name="Rectangle 14">
            <a:extLst>
              <a:ext uri="{FF2B5EF4-FFF2-40B4-BE49-F238E27FC236}">
                <a16:creationId xmlns:a16="http://schemas.microsoft.com/office/drawing/2014/main" id="{A97E302E-4D34-42E4-94A8-4FC0AF572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noFill/>
          <a:ln w="57150" cmpd="thickThin">
            <a:solidFill>
              <a:srgbClr val="7F7F7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C98DBD4-E9B1-05FA-4B26-990708189BF3}"/>
              </a:ext>
            </a:extLst>
          </p:cNvPr>
          <p:cNvGraphicFramePr>
            <a:graphicFrameLocks noGrp="1"/>
          </p:cNvGraphicFramePr>
          <p:nvPr>
            <p:ph idx="1"/>
            <p:extLst>
              <p:ext uri="{D42A27DB-BD31-4B8C-83A1-F6EECF244321}">
                <p14:modId xmlns:p14="http://schemas.microsoft.com/office/powerpoint/2010/main" val="922851173"/>
              </p:ext>
            </p:extLst>
          </p:nvPr>
        </p:nvGraphicFramePr>
        <p:xfrm>
          <a:off x="1391056" y="1391055"/>
          <a:ext cx="5272392" cy="39591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1766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pPr>
              <a:lnSpc>
                <a:spcPct val="90000"/>
              </a:lnSpc>
            </a:pPr>
            <a:r>
              <a:rPr lang="en-GB" sz="4100">
                <a:solidFill>
                  <a:srgbClr val="262626"/>
                </a:solidFill>
              </a:rPr>
              <a:t>Non-developmental and Developmental Technical Assistance</a:t>
            </a:r>
          </a:p>
        </p:txBody>
      </p:sp>
      <p:graphicFrame>
        <p:nvGraphicFramePr>
          <p:cNvPr id="5" name="Content Placeholder 2">
            <a:extLst>
              <a:ext uri="{FF2B5EF4-FFF2-40B4-BE49-F238E27FC236}">
                <a16:creationId xmlns:a16="http://schemas.microsoft.com/office/drawing/2014/main" id="{29E0657C-7846-B8DF-209D-C0B556566EFD}"/>
              </a:ext>
            </a:extLst>
          </p:cNvPr>
          <p:cNvGraphicFramePr>
            <a:graphicFrameLocks noGrp="1"/>
          </p:cNvGraphicFramePr>
          <p:nvPr>
            <p:ph idx="1"/>
            <p:extLst>
              <p:ext uri="{D42A27DB-BD31-4B8C-83A1-F6EECF244321}">
                <p14:modId xmlns:p14="http://schemas.microsoft.com/office/powerpoint/2010/main" val="3280719094"/>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749838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pPr>
              <a:lnSpc>
                <a:spcPct val="90000"/>
              </a:lnSpc>
            </a:pPr>
            <a:r>
              <a:rPr lang="en-GB" sz="3400">
                <a:solidFill>
                  <a:srgbClr val="262626"/>
                </a:solidFill>
              </a:rPr>
              <a:t>Key questions for consideration (Kelman and Warwick 1978)</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378C4E7-D475-374C-823F-D9EE1ECAA693}"/>
              </a:ext>
            </a:extLst>
          </p:cNvPr>
          <p:cNvGraphicFramePr>
            <a:graphicFrameLocks noGrp="1"/>
          </p:cNvGraphicFramePr>
          <p:nvPr>
            <p:ph idx="1"/>
            <p:extLst>
              <p:ext uri="{D42A27DB-BD31-4B8C-83A1-F6EECF244321}">
                <p14:modId xmlns:p14="http://schemas.microsoft.com/office/powerpoint/2010/main" val="7577547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572926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a:solidFill>
                  <a:srgbClr val="FFFFFF"/>
                </a:solidFill>
              </a:rPr>
              <a:t>Should a technical assistance model be used as an approach?</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a:bodyPr>
          <a:lstStyle/>
          <a:p>
            <a:pPr>
              <a:lnSpc>
                <a:spcPct val="90000"/>
              </a:lnSpc>
            </a:pPr>
            <a:endParaRPr lang="en-GB" sz="2200"/>
          </a:p>
          <a:p>
            <a:pPr>
              <a:lnSpc>
                <a:spcPct val="90000"/>
              </a:lnSpc>
            </a:pPr>
            <a:r>
              <a:rPr lang="en-GB" sz="2200"/>
              <a:t>Should ideally be a service delivery role only by providers </a:t>
            </a:r>
          </a:p>
          <a:p>
            <a:pPr>
              <a:lnSpc>
                <a:spcPct val="90000"/>
              </a:lnSpc>
            </a:pPr>
            <a:endParaRPr lang="en-GB" sz="2200"/>
          </a:p>
          <a:p>
            <a:pPr>
              <a:lnSpc>
                <a:spcPct val="90000"/>
              </a:lnSpc>
            </a:pPr>
            <a:r>
              <a:rPr lang="en-GB" sz="2200"/>
              <a:t>Can it be used with other approaches?</a:t>
            </a:r>
          </a:p>
          <a:p>
            <a:pPr>
              <a:lnSpc>
                <a:spcPct val="90000"/>
              </a:lnSpc>
            </a:pPr>
            <a:endParaRPr lang="en-GB" sz="2200"/>
          </a:p>
          <a:p>
            <a:pPr>
              <a:lnSpc>
                <a:spcPct val="90000"/>
              </a:lnSpc>
            </a:pPr>
            <a:r>
              <a:rPr lang="en-GB" sz="2200"/>
              <a:t>In terms of developmental technical assistance  the process by which the assistance is being carried out is as important as the content</a:t>
            </a:r>
          </a:p>
          <a:p>
            <a:pPr>
              <a:lnSpc>
                <a:spcPct val="90000"/>
              </a:lnSpc>
            </a:pPr>
            <a:endParaRPr lang="en-GB" sz="2200"/>
          </a:p>
          <a:p>
            <a:pPr>
              <a:lnSpc>
                <a:spcPct val="90000"/>
              </a:lnSpc>
            </a:pPr>
            <a:r>
              <a:rPr lang="en-GB" sz="2200"/>
              <a:t>Not inherently developmental in nature and has been used inappropriately in some instances in the name of engagement</a:t>
            </a:r>
          </a:p>
        </p:txBody>
      </p:sp>
    </p:spTree>
    <p:extLst>
      <p:ext uri="{BB962C8B-B14F-4D97-AF65-F5344CB8AC3E}">
        <p14:creationId xmlns:p14="http://schemas.microsoft.com/office/powerpoint/2010/main" val="1845849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421" y="796374"/>
            <a:ext cx="10583158" cy="880027"/>
          </a:xfrm>
        </p:spPr>
        <p:txBody>
          <a:bodyPr>
            <a:normAutofit/>
          </a:bodyPr>
          <a:lstStyle/>
          <a:p>
            <a:r>
              <a:rPr lang="en-GB">
                <a:solidFill>
                  <a:srgbClr val="FFFFFF"/>
                </a:solidFill>
              </a:rPr>
              <a:t>A V-I-C-T-O-R-Y Davis and Salasin (1975)</a:t>
            </a:r>
          </a:p>
        </p:txBody>
      </p:sp>
      <p:sp>
        <p:nvSpPr>
          <p:cNvPr id="12"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295401" y="2612256"/>
            <a:ext cx="9601196" cy="3263612"/>
          </a:xfrm>
        </p:spPr>
        <p:txBody>
          <a:bodyPr>
            <a:normAutofit/>
          </a:bodyPr>
          <a:lstStyle/>
          <a:p>
            <a:pPr>
              <a:lnSpc>
                <a:spcPct val="90000"/>
              </a:lnSpc>
            </a:pPr>
            <a:r>
              <a:rPr lang="en-GB" sz="2000"/>
              <a:t>Ability</a:t>
            </a:r>
          </a:p>
          <a:p>
            <a:pPr>
              <a:lnSpc>
                <a:spcPct val="90000"/>
              </a:lnSpc>
            </a:pPr>
            <a:r>
              <a:rPr lang="en-GB" sz="2000"/>
              <a:t>Values</a:t>
            </a:r>
          </a:p>
          <a:p>
            <a:pPr>
              <a:lnSpc>
                <a:spcPct val="90000"/>
              </a:lnSpc>
            </a:pPr>
            <a:r>
              <a:rPr lang="en-GB" sz="2000"/>
              <a:t>Information</a:t>
            </a:r>
          </a:p>
          <a:p>
            <a:pPr>
              <a:lnSpc>
                <a:spcPct val="90000"/>
              </a:lnSpc>
            </a:pPr>
            <a:r>
              <a:rPr lang="en-GB" sz="2000"/>
              <a:t>Circumstances</a:t>
            </a:r>
          </a:p>
          <a:p>
            <a:pPr>
              <a:lnSpc>
                <a:spcPct val="90000"/>
              </a:lnSpc>
            </a:pPr>
            <a:r>
              <a:rPr lang="en-GB" sz="2000"/>
              <a:t>Timing</a:t>
            </a:r>
          </a:p>
          <a:p>
            <a:pPr>
              <a:lnSpc>
                <a:spcPct val="90000"/>
              </a:lnSpc>
            </a:pPr>
            <a:r>
              <a:rPr lang="en-GB" sz="2000"/>
              <a:t>Obligation</a:t>
            </a:r>
          </a:p>
          <a:p>
            <a:pPr>
              <a:lnSpc>
                <a:spcPct val="90000"/>
              </a:lnSpc>
            </a:pPr>
            <a:r>
              <a:rPr lang="en-GB" sz="2000"/>
              <a:t>Resistance </a:t>
            </a:r>
          </a:p>
          <a:p>
            <a:pPr>
              <a:lnSpc>
                <a:spcPct val="90000"/>
              </a:lnSpc>
            </a:pPr>
            <a:r>
              <a:rPr lang="en-GB" sz="2000"/>
              <a:t>Yield</a:t>
            </a:r>
          </a:p>
        </p:txBody>
      </p:sp>
    </p:spTree>
    <p:extLst>
      <p:ext uri="{BB962C8B-B14F-4D97-AF65-F5344CB8AC3E}">
        <p14:creationId xmlns:p14="http://schemas.microsoft.com/office/powerpoint/2010/main" val="41102357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Self-help approach</a:t>
            </a:r>
          </a:p>
        </p:txBody>
      </p:sp>
      <p:graphicFrame>
        <p:nvGraphicFramePr>
          <p:cNvPr id="17" name="Content Placeholder 2">
            <a:extLst>
              <a:ext uri="{FF2B5EF4-FFF2-40B4-BE49-F238E27FC236}">
                <a16:creationId xmlns:a16="http://schemas.microsoft.com/office/drawing/2014/main" id="{D7B2E5AF-B7AF-8D5E-3028-EEC571A2F4AE}"/>
              </a:ext>
            </a:extLst>
          </p:cNvPr>
          <p:cNvGraphicFramePr>
            <a:graphicFrameLocks noGrp="1"/>
          </p:cNvGraphicFramePr>
          <p:nvPr>
            <p:ph idx="1"/>
            <p:extLst>
              <p:ext uri="{D42A27DB-BD31-4B8C-83A1-F6EECF244321}">
                <p14:modId xmlns:p14="http://schemas.microsoft.com/office/powerpoint/2010/main" val="923077718"/>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58146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sz="3700">
                <a:solidFill>
                  <a:srgbClr val="FFFFFF"/>
                </a:solidFill>
              </a:rPr>
              <a:t>Asset based development</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p:cNvSpPr>
            <a:spLocks noGrp="1"/>
          </p:cNvSpPr>
          <p:nvPr>
            <p:ph idx="1"/>
          </p:nvPr>
        </p:nvSpPr>
        <p:spPr>
          <a:xfrm>
            <a:off x="5140934" y="469900"/>
            <a:ext cx="5953630" cy="5405968"/>
          </a:xfrm>
        </p:spPr>
        <p:txBody>
          <a:bodyPr anchor="ctr">
            <a:normAutofit/>
          </a:bodyPr>
          <a:lstStyle/>
          <a:p>
            <a:r>
              <a:rPr lang="en-GB" err="1"/>
              <a:t>Kretzmann</a:t>
            </a:r>
            <a:r>
              <a:rPr lang="en-GB"/>
              <a:t> &amp; McKnight (1993) ‘</a:t>
            </a:r>
            <a:r>
              <a:rPr lang="en-GB" i="1"/>
              <a:t>Building Communities from the Inside Out: A Path Toward Finding and Mobilizing a Community’s Assets’</a:t>
            </a:r>
            <a:endParaRPr lang="en-GB"/>
          </a:p>
          <a:p>
            <a:endParaRPr lang="en-GB" i="1"/>
          </a:p>
          <a:p>
            <a:r>
              <a:rPr lang="en-GB"/>
              <a:t>Better than technical assistance...why?</a:t>
            </a:r>
          </a:p>
          <a:p>
            <a:endParaRPr lang="en-GB"/>
          </a:p>
          <a:p>
            <a:r>
              <a:rPr lang="en-GB"/>
              <a:t>Start with a mapping process of what already exists – allows for mobilization of resources</a:t>
            </a:r>
          </a:p>
        </p:txBody>
      </p:sp>
    </p:spTree>
    <p:extLst>
      <p:ext uri="{BB962C8B-B14F-4D97-AF65-F5344CB8AC3E}">
        <p14:creationId xmlns:p14="http://schemas.microsoft.com/office/powerpoint/2010/main" val="16629658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Perkins (1993)</a:t>
            </a:r>
          </a:p>
        </p:txBody>
      </p:sp>
      <p:sp>
        <p:nvSpPr>
          <p:cNvPr id="3" name="Content Placeholder 2"/>
          <p:cNvSpPr>
            <a:spLocks noGrp="1"/>
          </p:cNvSpPr>
          <p:nvPr>
            <p:ph idx="1"/>
          </p:nvPr>
        </p:nvSpPr>
        <p:spPr/>
        <p:txBody>
          <a:bodyPr/>
          <a:lstStyle/>
          <a:p>
            <a:r>
              <a:rPr lang="en-GB"/>
              <a:t>The motto of community development in the 1960s could have been this: </a:t>
            </a:r>
            <a:r>
              <a:rPr lang="en-GB" i="1"/>
              <a:t>‘Give people a fish and they’ll eat for a day.’ </a:t>
            </a:r>
            <a:r>
              <a:rPr lang="en-GB"/>
              <a:t>The 1970s motto could have been: ‘</a:t>
            </a:r>
            <a:r>
              <a:rPr lang="en-GB" i="1"/>
              <a:t>Teach people to fish and they’ll eat for a lifetime</a:t>
            </a:r>
            <a:r>
              <a:rPr lang="en-GB"/>
              <a:t>’. The 1990s (and beyond) approach to development needs to ask the question: ‘</a:t>
            </a:r>
            <a:r>
              <a:rPr lang="en-GB" i="1"/>
              <a:t>Who owns the pond</a:t>
            </a:r>
            <a:r>
              <a:rPr lang="en-GB"/>
              <a:t>?’</a:t>
            </a:r>
          </a:p>
        </p:txBody>
      </p:sp>
    </p:spTree>
    <p:extLst>
      <p:ext uri="{BB962C8B-B14F-4D97-AF65-F5344CB8AC3E}">
        <p14:creationId xmlns:p14="http://schemas.microsoft.com/office/powerpoint/2010/main" val="24053229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a:t>Facilitation is key</a:t>
            </a:r>
          </a:p>
          <a:p>
            <a:endParaRPr lang="en-GB"/>
          </a:p>
          <a:p>
            <a:r>
              <a:rPr lang="en-GB"/>
              <a:t>Basic task is to promote participatory decision making</a:t>
            </a:r>
          </a:p>
          <a:p>
            <a:endParaRPr lang="en-GB"/>
          </a:p>
          <a:p>
            <a:r>
              <a:rPr lang="en-GB"/>
              <a:t>Free flow exchange of ideas also needed</a:t>
            </a:r>
          </a:p>
          <a:p>
            <a:endParaRPr lang="en-GB"/>
          </a:p>
          <a:p>
            <a:r>
              <a:rPr lang="en-GB"/>
              <a:t>Key areas are –getting started, action planning, maintaining momentum, monitoring and evaluation</a:t>
            </a:r>
          </a:p>
        </p:txBody>
      </p:sp>
    </p:spTree>
    <p:extLst>
      <p:ext uri="{BB962C8B-B14F-4D97-AF65-F5344CB8AC3E}">
        <p14:creationId xmlns:p14="http://schemas.microsoft.com/office/powerpoint/2010/main" val="2669070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Conflict</a:t>
            </a:r>
          </a:p>
        </p:txBody>
      </p:sp>
      <p:sp>
        <p:nvSpPr>
          <p:cNvPr id="3" name="Content Placeholder 2"/>
          <p:cNvSpPr>
            <a:spLocks noGrp="1"/>
          </p:cNvSpPr>
          <p:nvPr>
            <p:ph idx="1"/>
          </p:nvPr>
        </p:nvSpPr>
        <p:spPr/>
        <p:txBody>
          <a:bodyPr/>
          <a:lstStyle/>
          <a:p>
            <a:r>
              <a:rPr lang="en-GB"/>
              <a:t>Conflict is an expression if incompatible actions between two or more people (Deutsch 1973)</a:t>
            </a:r>
          </a:p>
          <a:p>
            <a:endParaRPr lang="en-GB"/>
          </a:p>
          <a:p>
            <a:r>
              <a:rPr lang="en-GB"/>
              <a:t>Territory – physical, social and psychological</a:t>
            </a:r>
          </a:p>
        </p:txBody>
      </p:sp>
    </p:spTree>
    <p:extLst>
      <p:ext uri="{BB962C8B-B14F-4D97-AF65-F5344CB8AC3E}">
        <p14:creationId xmlns:p14="http://schemas.microsoft.com/office/powerpoint/2010/main" val="41202624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Conflict Arenas</a:t>
            </a:r>
          </a:p>
        </p:txBody>
      </p:sp>
      <p:sp>
        <p:nvSpPr>
          <p:cNvPr id="3" name="Content Placeholder 2"/>
          <p:cNvSpPr>
            <a:spLocks noGrp="1"/>
          </p:cNvSpPr>
          <p:nvPr>
            <p:ph idx="1"/>
          </p:nvPr>
        </p:nvSpPr>
        <p:spPr/>
        <p:txBody>
          <a:bodyPr/>
          <a:lstStyle/>
          <a:p>
            <a:r>
              <a:rPr lang="en-GB"/>
              <a:t>Interpersonal</a:t>
            </a:r>
          </a:p>
          <a:p>
            <a:r>
              <a:rPr lang="en-GB"/>
              <a:t>Intergroup</a:t>
            </a:r>
          </a:p>
          <a:p>
            <a:r>
              <a:rPr lang="en-GB" err="1"/>
              <a:t>Interorganisational</a:t>
            </a:r>
            <a:endParaRPr lang="en-GB"/>
          </a:p>
          <a:p>
            <a:r>
              <a:rPr lang="en-GB"/>
              <a:t>Intercultural  </a:t>
            </a:r>
          </a:p>
          <a:p>
            <a:r>
              <a:rPr lang="en-GB"/>
              <a:t>International </a:t>
            </a:r>
          </a:p>
        </p:txBody>
      </p:sp>
    </p:spTree>
    <p:extLst>
      <p:ext uri="{BB962C8B-B14F-4D97-AF65-F5344CB8AC3E}">
        <p14:creationId xmlns:p14="http://schemas.microsoft.com/office/powerpoint/2010/main" val="39858609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t>Conflict management may be a necessary part of engagement </a:t>
            </a:r>
          </a:p>
          <a:p>
            <a:endParaRPr lang="en-GB"/>
          </a:p>
          <a:p>
            <a:r>
              <a:rPr lang="en-GB"/>
              <a:t>Number of frameworks available to work through issues</a:t>
            </a:r>
          </a:p>
        </p:txBody>
      </p:sp>
    </p:spTree>
    <p:extLst>
      <p:ext uri="{BB962C8B-B14F-4D97-AF65-F5344CB8AC3E}">
        <p14:creationId xmlns:p14="http://schemas.microsoft.com/office/powerpoint/2010/main" val="20607600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	</a:t>
            </a:r>
          </a:p>
        </p:txBody>
      </p:sp>
      <p:sp>
        <p:nvSpPr>
          <p:cNvPr id="3" name="Content Placeholder 2"/>
          <p:cNvSpPr>
            <a:spLocks noGrp="1"/>
          </p:cNvSpPr>
          <p:nvPr>
            <p:ph sz="quarter" idx="1"/>
          </p:nvPr>
        </p:nvSpPr>
        <p:spPr/>
        <p:txBody>
          <a:bodyPr/>
          <a:lstStyle/>
          <a:p>
            <a:r>
              <a:rPr lang="en-GB"/>
              <a:t>In groups select an area of the UK to research.</a:t>
            </a:r>
          </a:p>
          <a:p>
            <a:pPr lvl="1"/>
            <a:r>
              <a:rPr lang="en-GB"/>
              <a:t>Over the last 30 years what have been the main community development activities that have taken place?</a:t>
            </a:r>
          </a:p>
          <a:p>
            <a:pPr lvl="1"/>
            <a:r>
              <a:rPr lang="en-GB"/>
              <a:t>Where has the rationale come from for the activities?</a:t>
            </a:r>
          </a:p>
          <a:p>
            <a:pPr lvl="1"/>
            <a:r>
              <a:rPr lang="en-GB"/>
              <a:t>How successful have these activities been? How do you know?</a:t>
            </a:r>
          </a:p>
          <a:p>
            <a:pPr lvl="1"/>
            <a:r>
              <a:rPr lang="en-GB"/>
              <a:t>Can you make suggestions for further development work within that area?</a:t>
            </a:r>
          </a:p>
        </p:txBody>
      </p:sp>
    </p:spTree>
    <p:extLst>
      <p:ext uri="{BB962C8B-B14F-4D97-AF65-F5344CB8AC3E}">
        <p14:creationId xmlns:p14="http://schemas.microsoft.com/office/powerpoint/2010/main" val="14038435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3" name="Content Placeholder 2"/>
          <p:cNvSpPr>
            <a:spLocks noGrp="1"/>
          </p:cNvSpPr>
          <p:nvPr>
            <p:ph sz="quarter" idx="1"/>
          </p:nvPr>
        </p:nvSpPr>
        <p:spPr/>
        <p:txBody>
          <a:bodyPr>
            <a:normAutofit fontScale="62500" lnSpcReduction="20000"/>
          </a:bodyPr>
          <a:lstStyle/>
          <a:p>
            <a:r>
              <a:rPr lang="en-GB"/>
              <a:t>Day, G (2006) Community and everyday life. Abingdon: </a:t>
            </a:r>
            <a:r>
              <a:rPr lang="en-GB" err="1"/>
              <a:t>Routledge</a:t>
            </a:r>
            <a:r>
              <a:rPr lang="en-GB"/>
              <a:t>. </a:t>
            </a:r>
          </a:p>
          <a:p>
            <a:r>
              <a:rPr lang="en-GB" err="1"/>
              <a:t>Misztral</a:t>
            </a:r>
            <a:r>
              <a:rPr lang="en-GB"/>
              <a:t>, B. (2000) Informality: Social theory and contemporary practice. London: </a:t>
            </a:r>
            <a:r>
              <a:rPr lang="en-GB" err="1"/>
              <a:t>Routledge</a:t>
            </a:r>
            <a:r>
              <a:rPr lang="en-GB"/>
              <a:t>. </a:t>
            </a:r>
          </a:p>
          <a:p>
            <a:r>
              <a:rPr lang="en-GB"/>
              <a:t>Butcher, H. (1993) Community and Public Policy. London: Pluto Press</a:t>
            </a:r>
          </a:p>
          <a:p>
            <a:r>
              <a:rPr lang="en-GB"/>
              <a:t>CLG (2008a) The government’s response to the Commission on Integration and Cohesion. London: CLG</a:t>
            </a:r>
          </a:p>
          <a:p>
            <a:r>
              <a:rPr lang="en-GB"/>
              <a:t>Anderson, B.  (1983) The code of the street: Decency, violence and the moral life of the street. New York: Norton.</a:t>
            </a:r>
          </a:p>
          <a:p>
            <a:r>
              <a:rPr lang="en-GB" err="1"/>
              <a:t>Althuser</a:t>
            </a:r>
            <a:r>
              <a:rPr lang="en-GB"/>
              <a:t>, L. (1970) Ideology and Ideological State Apparatuses’, in Lenin and Philosophy and other essays, </a:t>
            </a:r>
            <a:r>
              <a:rPr lang="en-GB" err="1"/>
              <a:t>trs</a:t>
            </a:r>
            <a:r>
              <a:rPr lang="en-GB"/>
              <a:t> B. Brewster, Monthly Review Press.  Available online at </a:t>
            </a:r>
            <a:r>
              <a:rPr lang="en-GB">
                <a:hlinkClick r:id="rId3"/>
              </a:rPr>
              <a:t>www.marxists.org/reference/archice/althusser/1970/ideology.htm</a:t>
            </a:r>
            <a:r>
              <a:rPr lang="en-GB"/>
              <a:t> </a:t>
            </a:r>
          </a:p>
          <a:p>
            <a:r>
              <a:rPr lang="en-GB"/>
              <a:t>Bourdieu , P. (1990) The logic of practice. Cambridge: Polity Press.</a:t>
            </a:r>
          </a:p>
          <a:p>
            <a:r>
              <a:rPr lang="en-GB"/>
              <a:t>Somerville, P. (2011) Understanding Community. Bristol: Policy Press.</a:t>
            </a:r>
          </a:p>
          <a:p>
            <a:r>
              <a:rPr lang="en-GB"/>
              <a:t>Watt, P. (2006) Respectability, roughness and race: neighbourhood place images and the making of working-class social distinctions in London’. International Journal of Urban and Regional Research, </a:t>
            </a:r>
            <a:r>
              <a:rPr lang="en-GB" err="1"/>
              <a:t>vol</a:t>
            </a:r>
            <a:r>
              <a:rPr lang="en-GB"/>
              <a:t> 30, no 4, pp776-97.</a:t>
            </a:r>
          </a:p>
        </p:txBody>
      </p:sp>
    </p:spTree>
    <p:extLst>
      <p:ext uri="{BB962C8B-B14F-4D97-AF65-F5344CB8AC3E}">
        <p14:creationId xmlns:p14="http://schemas.microsoft.com/office/powerpoint/2010/main" val="219081668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Application>Microsoft Office PowerPoint</Application>
  <PresentationFormat>Widescreen</PresentationFormat>
  <Slides>31</Slides>
  <Notes>24</Notes>
  <HiddenSlides>0</HiddenSlide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Organic</vt:lpstr>
      <vt:lpstr>PowerPoint Presentation</vt:lpstr>
      <vt:lpstr>Community Engaged Learning</vt:lpstr>
      <vt:lpstr>Recap</vt:lpstr>
      <vt:lpstr>Objectives</vt:lpstr>
      <vt:lpstr>What is community engagement and development?</vt:lpstr>
      <vt:lpstr>Importance of community development and engagement</vt:lpstr>
      <vt:lpstr>PowerPoint Presentation</vt:lpstr>
      <vt:lpstr>Discussion points for today</vt:lpstr>
      <vt:lpstr>Community Development is...</vt:lpstr>
      <vt:lpstr>Knowledge Base of Community Development</vt:lpstr>
      <vt:lpstr>Core Approaches to Community Development</vt:lpstr>
      <vt:lpstr>Core Approaches to Community Development</vt:lpstr>
      <vt:lpstr>Policies &amp; Key Individuals</vt:lpstr>
      <vt:lpstr>Community Work</vt:lpstr>
      <vt:lpstr>International Community Development</vt:lpstr>
      <vt:lpstr>Geoghegan and Powell (2008)</vt:lpstr>
      <vt:lpstr>Technical Assistance</vt:lpstr>
      <vt:lpstr>Types of Technical Assistance</vt:lpstr>
      <vt:lpstr>Non-developmental and Developmental Technical Assistance</vt:lpstr>
      <vt:lpstr>Key questions for consideration (Kelman and Warwick 1978)</vt:lpstr>
      <vt:lpstr>Should a technical assistance model be used as an approach?</vt:lpstr>
      <vt:lpstr>A V-I-C-T-O-R-Y Davis and Salasin (1975)</vt:lpstr>
      <vt:lpstr>Self-help approach</vt:lpstr>
      <vt:lpstr>Asset based development</vt:lpstr>
      <vt:lpstr>Perkins (1993)</vt:lpstr>
      <vt:lpstr>PowerPoint Presentation</vt:lpstr>
      <vt:lpstr>Conflict</vt:lpstr>
      <vt:lpstr>Conflict Arenas</vt:lpstr>
      <vt:lpstr>PowerPoint Presentation</vt:lpstr>
      <vt:lpstr>Task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cp:revision>
  <dcterms:created xsi:type="dcterms:W3CDTF">2013-07-15T20:26:40Z</dcterms:created>
  <dcterms:modified xsi:type="dcterms:W3CDTF">2025-09-25T13:44:27Z</dcterms:modified>
</cp:coreProperties>
</file>