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tags/tag5.xml" ContentType="application/vnd.openxmlformats-officedocument.presentationml.tags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2"/>
  </p:notesMasterIdLst>
  <p:sldIdLst>
    <p:sldId id="256" r:id="rId5"/>
    <p:sldId id="257" r:id="rId6"/>
    <p:sldId id="266" r:id="rId7"/>
    <p:sldId id="261" r:id="rId8"/>
    <p:sldId id="262" r:id="rId9"/>
    <p:sldId id="267" r:id="rId10"/>
    <p:sldId id="25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76A8C0-C105-4FA7-970E-067BB313C40F}" v="7" dt="2023-11-03T19:03:48.3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9FDEC0-9427-415B-8D70-C162F46673C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4_2" csCatId="accent4" phldr="1"/>
      <dgm:spPr/>
      <dgm:t>
        <a:bodyPr/>
        <a:lstStyle/>
        <a:p>
          <a:endParaRPr lang="en-US"/>
        </a:p>
      </dgm:t>
    </dgm:pt>
    <dgm:pt modelId="{FCBE515C-2E0D-4F23-AF0A-D97101314DC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Times New Roman"/>
              <a:cs typeface="Times New Roman"/>
            </a:rPr>
            <a:t>Academic success </a:t>
          </a:r>
        </a:p>
      </dgm:t>
    </dgm:pt>
    <dgm:pt modelId="{D1DDE0F0-DF28-4DEF-92CC-D886E8A1B041}" type="parTrans" cxnId="{26296DB4-7B1D-4CA7-9864-D351715DFD14}">
      <dgm:prSet/>
      <dgm:spPr/>
      <dgm:t>
        <a:bodyPr/>
        <a:lstStyle/>
        <a:p>
          <a:endParaRPr lang="en-US"/>
        </a:p>
      </dgm:t>
    </dgm:pt>
    <dgm:pt modelId="{99705EC9-EBED-4DAF-853B-EFAD96DFE84D}" type="sibTrans" cxnId="{26296DB4-7B1D-4CA7-9864-D351715DFD14}">
      <dgm:prSet/>
      <dgm:spPr/>
      <dgm:t>
        <a:bodyPr/>
        <a:lstStyle/>
        <a:p>
          <a:endParaRPr lang="en-US"/>
        </a:p>
      </dgm:t>
    </dgm:pt>
    <dgm:pt modelId="{4AAFE8A8-4ECF-4B1C-A4AD-3563A12101D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Times New Roman"/>
              <a:cs typeface="Times New Roman"/>
            </a:rPr>
            <a:t>Career preparedness</a:t>
          </a:r>
        </a:p>
      </dgm:t>
    </dgm:pt>
    <dgm:pt modelId="{03B8E3F2-5AD9-40E0-BE90-6F758B6132B3}" type="parTrans" cxnId="{620BBBB1-774F-4B29-B502-D139294AC1EC}">
      <dgm:prSet/>
      <dgm:spPr/>
      <dgm:t>
        <a:bodyPr/>
        <a:lstStyle/>
        <a:p>
          <a:endParaRPr lang="en-US"/>
        </a:p>
      </dgm:t>
    </dgm:pt>
    <dgm:pt modelId="{3A5351AB-4D28-47BD-8D34-374D14FAE3B2}" type="sibTrans" cxnId="{620BBBB1-774F-4B29-B502-D139294AC1EC}">
      <dgm:prSet/>
      <dgm:spPr/>
      <dgm:t>
        <a:bodyPr/>
        <a:lstStyle/>
        <a:p>
          <a:endParaRPr lang="en-US"/>
        </a:p>
      </dgm:t>
    </dgm:pt>
    <dgm:pt modelId="{851A7CE0-358A-48AC-AC76-3332E9C246A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Times New Roman"/>
              <a:cs typeface="Times New Roman"/>
            </a:rPr>
            <a:t>Better mental health</a:t>
          </a:r>
        </a:p>
      </dgm:t>
    </dgm:pt>
    <dgm:pt modelId="{66130456-A174-4845-86BF-66B84594EAAC}" type="parTrans" cxnId="{1722E43A-BCC7-49F1-BCC3-6EC5EC1A8CE8}">
      <dgm:prSet/>
      <dgm:spPr/>
      <dgm:t>
        <a:bodyPr/>
        <a:lstStyle/>
        <a:p>
          <a:endParaRPr lang="en-US"/>
        </a:p>
      </dgm:t>
    </dgm:pt>
    <dgm:pt modelId="{3A187CAD-FE7A-4553-8E71-212E24D150E7}" type="sibTrans" cxnId="{1722E43A-BCC7-49F1-BCC3-6EC5EC1A8CE8}">
      <dgm:prSet/>
      <dgm:spPr/>
      <dgm:t>
        <a:bodyPr/>
        <a:lstStyle/>
        <a:p>
          <a:endParaRPr lang="en-US"/>
        </a:p>
      </dgm:t>
    </dgm:pt>
    <dgm:pt modelId="{984EB1D9-60B0-460D-9881-0612D3A8E6A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Times New Roman"/>
              <a:cs typeface="Times New Roman"/>
            </a:rPr>
            <a:t>Enhance emotional regulations </a:t>
          </a:r>
        </a:p>
      </dgm:t>
    </dgm:pt>
    <dgm:pt modelId="{B4A08585-2439-4344-9D8E-CA03C4530075}" type="parTrans" cxnId="{F3656803-7F9B-4C03-8D92-9DB1B51053D5}">
      <dgm:prSet/>
      <dgm:spPr/>
      <dgm:t>
        <a:bodyPr/>
        <a:lstStyle/>
        <a:p>
          <a:endParaRPr lang="en-US"/>
        </a:p>
      </dgm:t>
    </dgm:pt>
    <dgm:pt modelId="{A5740588-D04F-4424-8E19-D9D0EB507190}" type="sibTrans" cxnId="{F3656803-7F9B-4C03-8D92-9DB1B51053D5}">
      <dgm:prSet/>
      <dgm:spPr/>
      <dgm:t>
        <a:bodyPr/>
        <a:lstStyle/>
        <a:p>
          <a:endParaRPr lang="en-US"/>
        </a:p>
      </dgm:t>
    </dgm:pt>
    <dgm:pt modelId="{4A3FA20C-D24E-4C86-8456-1858DBF2D012}" type="pres">
      <dgm:prSet presAssocID="{099FDEC0-9427-415B-8D70-C162F46673C2}" presName="root" presStyleCnt="0">
        <dgm:presLayoutVars>
          <dgm:dir/>
          <dgm:resizeHandles val="exact"/>
        </dgm:presLayoutVars>
      </dgm:prSet>
      <dgm:spPr/>
    </dgm:pt>
    <dgm:pt modelId="{7B6BEAD9-B6DE-4E2B-B83B-31D40F0C2129}" type="pres">
      <dgm:prSet presAssocID="{FCBE515C-2E0D-4F23-AF0A-D97101314DC7}" presName="compNode" presStyleCnt="0"/>
      <dgm:spPr/>
    </dgm:pt>
    <dgm:pt modelId="{4D21A005-DCFB-461E-9389-DC87D672CA9B}" type="pres">
      <dgm:prSet presAssocID="{FCBE515C-2E0D-4F23-AF0A-D97101314DC7}" presName="bgRect" presStyleLbl="bgShp" presStyleIdx="0" presStyleCnt="4"/>
      <dgm:spPr/>
    </dgm:pt>
    <dgm:pt modelId="{4381DFC7-7D69-4AF6-A1D7-BB311E18A199}" type="pres">
      <dgm:prSet presAssocID="{FCBE515C-2E0D-4F23-AF0A-D97101314DC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393228C-CE3D-48F6-8CA7-E598FC8004F9}" type="pres">
      <dgm:prSet presAssocID="{FCBE515C-2E0D-4F23-AF0A-D97101314DC7}" presName="spaceRect" presStyleCnt="0"/>
      <dgm:spPr/>
    </dgm:pt>
    <dgm:pt modelId="{8FD81364-B996-4B90-A79B-CAB85A36F5CA}" type="pres">
      <dgm:prSet presAssocID="{FCBE515C-2E0D-4F23-AF0A-D97101314DC7}" presName="parTx" presStyleLbl="revTx" presStyleIdx="0" presStyleCnt="4">
        <dgm:presLayoutVars>
          <dgm:chMax val="0"/>
          <dgm:chPref val="0"/>
        </dgm:presLayoutVars>
      </dgm:prSet>
      <dgm:spPr/>
    </dgm:pt>
    <dgm:pt modelId="{9D5C7EA9-3EDA-4F93-AED4-006E41286E43}" type="pres">
      <dgm:prSet presAssocID="{99705EC9-EBED-4DAF-853B-EFAD96DFE84D}" presName="sibTrans" presStyleCnt="0"/>
      <dgm:spPr/>
    </dgm:pt>
    <dgm:pt modelId="{7ED965A5-2B63-49AF-8908-3713183C89C1}" type="pres">
      <dgm:prSet presAssocID="{4AAFE8A8-4ECF-4B1C-A4AD-3563A12101D3}" presName="compNode" presStyleCnt="0"/>
      <dgm:spPr/>
    </dgm:pt>
    <dgm:pt modelId="{77147113-0DDB-415C-8BF9-E27886CEFAF6}" type="pres">
      <dgm:prSet presAssocID="{4AAFE8A8-4ECF-4B1C-A4AD-3563A12101D3}" presName="bgRect" presStyleLbl="bgShp" presStyleIdx="1" presStyleCnt="4"/>
      <dgm:spPr/>
    </dgm:pt>
    <dgm:pt modelId="{A4800AAC-72C2-4138-A4DD-68F6161BBEE6}" type="pres">
      <dgm:prSet presAssocID="{4AAFE8A8-4ECF-4B1C-A4AD-3563A12101D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F995F7D5-AD27-49FE-8D46-A70915FFDE08}" type="pres">
      <dgm:prSet presAssocID="{4AAFE8A8-4ECF-4B1C-A4AD-3563A12101D3}" presName="spaceRect" presStyleCnt="0"/>
      <dgm:spPr/>
    </dgm:pt>
    <dgm:pt modelId="{865E8E3C-E72E-4DD9-BB14-16D9B7259A7C}" type="pres">
      <dgm:prSet presAssocID="{4AAFE8A8-4ECF-4B1C-A4AD-3563A12101D3}" presName="parTx" presStyleLbl="revTx" presStyleIdx="1" presStyleCnt="4">
        <dgm:presLayoutVars>
          <dgm:chMax val="0"/>
          <dgm:chPref val="0"/>
        </dgm:presLayoutVars>
      </dgm:prSet>
      <dgm:spPr/>
    </dgm:pt>
    <dgm:pt modelId="{914907BC-4CC1-45E4-AE53-3551CED9E4B1}" type="pres">
      <dgm:prSet presAssocID="{3A5351AB-4D28-47BD-8D34-374D14FAE3B2}" presName="sibTrans" presStyleCnt="0"/>
      <dgm:spPr/>
    </dgm:pt>
    <dgm:pt modelId="{54947DD9-A15A-40C4-8E38-43D4D7F49E5E}" type="pres">
      <dgm:prSet presAssocID="{851A7CE0-358A-48AC-AC76-3332E9C246A9}" presName="compNode" presStyleCnt="0"/>
      <dgm:spPr/>
    </dgm:pt>
    <dgm:pt modelId="{649FBFFF-E297-4C51-87B0-061D158816A6}" type="pres">
      <dgm:prSet presAssocID="{851A7CE0-358A-48AC-AC76-3332E9C246A9}" presName="bgRect" presStyleLbl="bgShp" presStyleIdx="2" presStyleCnt="4"/>
      <dgm:spPr/>
    </dgm:pt>
    <dgm:pt modelId="{5CC8F5BF-5D19-4C1A-8C8A-D8AB5B5A4A42}" type="pres">
      <dgm:prSet presAssocID="{851A7CE0-358A-48AC-AC76-3332E9C246A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A29590D9-FEF9-4896-B579-2F36FEEA5C1A}" type="pres">
      <dgm:prSet presAssocID="{851A7CE0-358A-48AC-AC76-3332E9C246A9}" presName="spaceRect" presStyleCnt="0"/>
      <dgm:spPr/>
    </dgm:pt>
    <dgm:pt modelId="{DE1AD3E9-D447-4B74-B53C-2A9DF729C308}" type="pres">
      <dgm:prSet presAssocID="{851A7CE0-358A-48AC-AC76-3332E9C246A9}" presName="parTx" presStyleLbl="revTx" presStyleIdx="2" presStyleCnt="4">
        <dgm:presLayoutVars>
          <dgm:chMax val="0"/>
          <dgm:chPref val="0"/>
        </dgm:presLayoutVars>
      </dgm:prSet>
      <dgm:spPr/>
    </dgm:pt>
    <dgm:pt modelId="{3D5449F3-1649-47D5-A72D-7D55E9374EB9}" type="pres">
      <dgm:prSet presAssocID="{3A187CAD-FE7A-4553-8E71-212E24D150E7}" presName="sibTrans" presStyleCnt="0"/>
      <dgm:spPr/>
    </dgm:pt>
    <dgm:pt modelId="{2DC9B9B3-C8EC-4E0D-B4A1-B85514D481D8}" type="pres">
      <dgm:prSet presAssocID="{984EB1D9-60B0-460D-9881-0612D3A8E6AB}" presName="compNode" presStyleCnt="0"/>
      <dgm:spPr/>
    </dgm:pt>
    <dgm:pt modelId="{ED52572A-C098-443D-AA66-2959F261834F}" type="pres">
      <dgm:prSet presAssocID="{984EB1D9-60B0-460D-9881-0612D3A8E6AB}" presName="bgRect" presStyleLbl="bgShp" presStyleIdx="3" presStyleCnt="4"/>
      <dgm:spPr/>
    </dgm:pt>
    <dgm:pt modelId="{F249231B-D336-45B5-9C4A-1D1F4E15A652}" type="pres">
      <dgm:prSet presAssocID="{984EB1D9-60B0-460D-9881-0612D3A8E6A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16F07ECF-8EC8-40AA-AD9B-5E76D002DA81}" type="pres">
      <dgm:prSet presAssocID="{984EB1D9-60B0-460D-9881-0612D3A8E6AB}" presName="spaceRect" presStyleCnt="0"/>
      <dgm:spPr/>
    </dgm:pt>
    <dgm:pt modelId="{CCE0618F-0908-439D-8FA5-57F8C2527E49}" type="pres">
      <dgm:prSet presAssocID="{984EB1D9-60B0-460D-9881-0612D3A8E6A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3656803-7F9B-4C03-8D92-9DB1B51053D5}" srcId="{099FDEC0-9427-415B-8D70-C162F46673C2}" destId="{984EB1D9-60B0-460D-9881-0612D3A8E6AB}" srcOrd="3" destOrd="0" parTransId="{B4A08585-2439-4344-9D8E-CA03C4530075}" sibTransId="{A5740588-D04F-4424-8E19-D9D0EB507190}"/>
    <dgm:cxn modelId="{1722E43A-BCC7-49F1-BCC3-6EC5EC1A8CE8}" srcId="{099FDEC0-9427-415B-8D70-C162F46673C2}" destId="{851A7CE0-358A-48AC-AC76-3332E9C246A9}" srcOrd="2" destOrd="0" parTransId="{66130456-A174-4845-86BF-66B84594EAAC}" sibTransId="{3A187CAD-FE7A-4553-8E71-212E24D150E7}"/>
    <dgm:cxn modelId="{5B250C45-F6F8-4691-BE22-C078AA993C7F}" type="presOf" srcId="{099FDEC0-9427-415B-8D70-C162F46673C2}" destId="{4A3FA20C-D24E-4C86-8456-1858DBF2D012}" srcOrd="0" destOrd="0" presId="urn:microsoft.com/office/officeart/2018/2/layout/IconVerticalSolidList"/>
    <dgm:cxn modelId="{4E6D3656-9CC2-4D44-8043-E5452A201C69}" type="presOf" srcId="{984EB1D9-60B0-460D-9881-0612D3A8E6AB}" destId="{CCE0618F-0908-439D-8FA5-57F8C2527E49}" srcOrd="0" destOrd="0" presId="urn:microsoft.com/office/officeart/2018/2/layout/IconVerticalSolidList"/>
    <dgm:cxn modelId="{C6391887-0319-4ACA-B512-FA719541FD5C}" type="presOf" srcId="{FCBE515C-2E0D-4F23-AF0A-D97101314DC7}" destId="{8FD81364-B996-4B90-A79B-CAB85A36F5CA}" srcOrd="0" destOrd="0" presId="urn:microsoft.com/office/officeart/2018/2/layout/IconVerticalSolidList"/>
    <dgm:cxn modelId="{D0A3078B-DA0C-44C1-8F3B-A86D0E5E90F8}" type="presOf" srcId="{851A7CE0-358A-48AC-AC76-3332E9C246A9}" destId="{DE1AD3E9-D447-4B74-B53C-2A9DF729C308}" srcOrd="0" destOrd="0" presId="urn:microsoft.com/office/officeart/2018/2/layout/IconVerticalSolidList"/>
    <dgm:cxn modelId="{F3BE8FA1-97CB-43BF-B06F-34D231551D93}" type="presOf" srcId="{4AAFE8A8-4ECF-4B1C-A4AD-3563A12101D3}" destId="{865E8E3C-E72E-4DD9-BB14-16D9B7259A7C}" srcOrd="0" destOrd="0" presId="urn:microsoft.com/office/officeart/2018/2/layout/IconVerticalSolidList"/>
    <dgm:cxn modelId="{620BBBB1-774F-4B29-B502-D139294AC1EC}" srcId="{099FDEC0-9427-415B-8D70-C162F46673C2}" destId="{4AAFE8A8-4ECF-4B1C-A4AD-3563A12101D3}" srcOrd="1" destOrd="0" parTransId="{03B8E3F2-5AD9-40E0-BE90-6F758B6132B3}" sibTransId="{3A5351AB-4D28-47BD-8D34-374D14FAE3B2}"/>
    <dgm:cxn modelId="{26296DB4-7B1D-4CA7-9864-D351715DFD14}" srcId="{099FDEC0-9427-415B-8D70-C162F46673C2}" destId="{FCBE515C-2E0D-4F23-AF0A-D97101314DC7}" srcOrd="0" destOrd="0" parTransId="{D1DDE0F0-DF28-4DEF-92CC-D886E8A1B041}" sibTransId="{99705EC9-EBED-4DAF-853B-EFAD96DFE84D}"/>
    <dgm:cxn modelId="{D8C8359B-45D2-48EC-ADDA-E4B47AF6655C}" type="presParOf" srcId="{4A3FA20C-D24E-4C86-8456-1858DBF2D012}" destId="{7B6BEAD9-B6DE-4E2B-B83B-31D40F0C2129}" srcOrd="0" destOrd="0" presId="urn:microsoft.com/office/officeart/2018/2/layout/IconVerticalSolidList"/>
    <dgm:cxn modelId="{FCF89797-3487-4984-8B0D-315B187A33D0}" type="presParOf" srcId="{7B6BEAD9-B6DE-4E2B-B83B-31D40F0C2129}" destId="{4D21A005-DCFB-461E-9389-DC87D672CA9B}" srcOrd="0" destOrd="0" presId="urn:microsoft.com/office/officeart/2018/2/layout/IconVerticalSolidList"/>
    <dgm:cxn modelId="{E57B84A0-C72D-4483-86EA-1BE75966E398}" type="presParOf" srcId="{7B6BEAD9-B6DE-4E2B-B83B-31D40F0C2129}" destId="{4381DFC7-7D69-4AF6-A1D7-BB311E18A199}" srcOrd="1" destOrd="0" presId="urn:microsoft.com/office/officeart/2018/2/layout/IconVerticalSolidList"/>
    <dgm:cxn modelId="{4FA65046-C2EE-436F-A684-13A77F02B014}" type="presParOf" srcId="{7B6BEAD9-B6DE-4E2B-B83B-31D40F0C2129}" destId="{A393228C-CE3D-48F6-8CA7-E598FC8004F9}" srcOrd="2" destOrd="0" presId="urn:microsoft.com/office/officeart/2018/2/layout/IconVerticalSolidList"/>
    <dgm:cxn modelId="{6A8DA62D-86E9-408C-A0F0-F675258A0F0B}" type="presParOf" srcId="{7B6BEAD9-B6DE-4E2B-B83B-31D40F0C2129}" destId="{8FD81364-B996-4B90-A79B-CAB85A36F5CA}" srcOrd="3" destOrd="0" presId="urn:microsoft.com/office/officeart/2018/2/layout/IconVerticalSolidList"/>
    <dgm:cxn modelId="{AB1145EB-27C2-4185-9B29-601153B720CD}" type="presParOf" srcId="{4A3FA20C-D24E-4C86-8456-1858DBF2D012}" destId="{9D5C7EA9-3EDA-4F93-AED4-006E41286E43}" srcOrd="1" destOrd="0" presId="urn:microsoft.com/office/officeart/2018/2/layout/IconVerticalSolidList"/>
    <dgm:cxn modelId="{8EC4DAE8-D14A-4644-B793-7F349AFE8095}" type="presParOf" srcId="{4A3FA20C-D24E-4C86-8456-1858DBF2D012}" destId="{7ED965A5-2B63-49AF-8908-3713183C89C1}" srcOrd="2" destOrd="0" presId="urn:microsoft.com/office/officeart/2018/2/layout/IconVerticalSolidList"/>
    <dgm:cxn modelId="{FEDF6547-7322-459D-A3BA-3BB52C77AABE}" type="presParOf" srcId="{7ED965A5-2B63-49AF-8908-3713183C89C1}" destId="{77147113-0DDB-415C-8BF9-E27886CEFAF6}" srcOrd="0" destOrd="0" presId="urn:microsoft.com/office/officeart/2018/2/layout/IconVerticalSolidList"/>
    <dgm:cxn modelId="{7F99A74D-D14B-483E-9518-DFAAE43AF100}" type="presParOf" srcId="{7ED965A5-2B63-49AF-8908-3713183C89C1}" destId="{A4800AAC-72C2-4138-A4DD-68F6161BBEE6}" srcOrd="1" destOrd="0" presId="urn:microsoft.com/office/officeart/2018/2/layout/IconVerticalSolidList"/>
    <dgm:cxn modelId="{D2DCAAA3-C252-4800-BB58-38E4295E8FB7}" type="presParOf" srcId="{7ED965A5-2B63-49AF-8908-3713183C89C1}" destId="{F995F7D5-AD27-49FE-8D46-A70915FFDE08}" srcOrd="2" destOrd="0" presId="urn:microsoft.com/office/officeart/2018/2/layout/IconVerticalSolidList"/>
    <dgm:cxn modelId="{9FCF5F9F-EC5B-47CC-B2F5-1A724C4785C4}" type="presParOf" srcId="{7ED965A5-2B63-49AF-8908-3713183C89C1}" destId="{865E8E3C-E72E-4DD9-BB14-16D9B7259A7C}" srcOrd="3" destOrd="0" presId="urn:microsoft.com/office/officeart/2018/2/layout/IconVerticalSolidList"/>
    <dgm:cxn modelId="{D04BB907-7676-467E-BF34-4493BE389B4D}" type="presParOf" srcId="{4A3FA20C-D24E-4C86-8456-1858DBF2D012}" destId="{914907BC-4CC1-45E4-AE53-3551CED9E4B1}" srcOrd="3" destOrd="0" presId="urn:microsoft.com/office/officeart/2018/2/layout/IconVerticalSolidList"/>
    <dgm:cxn modelId="{CC34C204-0968-4497-BD97-3F099C54800A}" type="presParOf" srcId="{4A3FA20C-D24E-4C86-8456-1858DBF2D012}" destId="{54947DD9-A15A-40C4-8E38-43D4D7F49E5E}" srcOrd="4" destOrd="0" presId="urn:microsoft.com/office/officeart/2018/2/layout/IconVerticalSolidList"/>
    <dgm:cxn modelId="{C699C9D6-BA75-4F8C-A6BF-447CA8B09F60}" type="presParOf" srcId="{54947DD9-A15A-40C4-8E38-43D4D7F49E5E}" destId="{649FBFFF-E297-4C51-87B0-061D158816A6}" srcOrd="0" destOrd="0" presId="urn:microsoft.com/office/officeart/2018/2/layout/IconVerticalSolidList"/>
    <dgm:cxn modelId="{C7FA8208-5858-4DC9-A413-8790DB3A5F89}" type="presParOf" srcId="{54947DD9-A15A-40C4-8E38-43D4D7F49E5E}" destId="{5CC8F5BF-5D19-4C1A-8C8A-D8AB5B5A4A42}" srcOrd="1" destOrd="0" presId="urn:microsoft.com/office/officeart/2018/2/layout/IconVerticalSolidList"/>
    <dgm:cxn modelId="{A82F78E9-D8A7-44B5-A836-0727F38CD2BC}" type="presParOf" srcId="{54947DD9-A15A-40C4-8E38-43D4D7F49E5E}" destId="{A29590D9-FEF9-4896-B579-2F36FEEA5C1A}" srcOrd="2" destOrd="0" presId="urn:microsoft.com/office/officeart/2018/2/layout/IconVerticalSolidList"/>
    <dgm:cxn modelId="{91182DBE-6AE3-4D26-B671-F6916BB81D20}" type="presParOf" srcId="{54947DD9-A15A-40C4-8E38-43D4D7F49E5E}" destId="{DE1AD3E9-D447-4B74-B53C-2A9DF729C308}" srcOrd="3" destOrd="0" presId="urn:microsoft.com/office/officeart/2018/2/layout/IconVerticalSolidList"/>
    <dgm:cxn modelId="{0EE26703-01F7-40E2-82C8-782B21049F3B}" type="presParOf" srcId="{4A3FA20C-D24E-4C86-8456-1858DBF2D012}" destId="{3D5449F3-1649-47D5-A72D-7D55E9374EB9}" srcOrd="5" destOrd="0" presId="urn:microsoft.com/office/officeart/2018/2/layout/IconVerticalSolidList"/>
    <dgm:cxn modelId="{BDACBD5D-5793-48BE-B015-D6517DB6DD7F}" type="presParOf" srcId="{4A3FA20C-D24E-4C86-8456-1858DBF2D012}" destId="{2DC9B9B3-C8EC-4E0D-B4A1-B85514D481D8}" srcOrd="6" destOrd="0" presId="urn:microsoft.com/office/officeart/2018/2/layout/IconVerticalSolidList"/>
    <dgm:cxn modelId="{65FEAE15-C4E2-4CDB-8CF5-B03AA714FC5F}" type="presParOf" srcId="{2DC9B9B3-C8EC-4E0D-B4A1-B85514D481D8}" destId="{ED52572A-C098-443D-AA66-2959F261834F}" srcOrd="0" destOrd="0" presId="urn:microsoft.com/office/officeart/2018/2/layout/IconVerticalSolidList"/>
    <dgm:cxn modelId="{CA835175-9F0E-40BA-A7AA-2AE3FC086B6C}" type="presParOf" srcId="{2DC9B9B3-C8EC-4E0D-B4A1-B85514D481D8}" destId="{F249231B-D336-45B5-9C4A-1D1F4E15A652}" srcOrd="1" destOrd="0" presId="urn:microsoft.com/office/officeart/2018/2/layout/IconVerticalSolidList"/>
    <dgm:cxn modelId="{0A9757F5-9E3E-43DC-8956-AED2645DD8E8}" type="presParOf" srcId="{2DC9B9B3-C8EC-4E0D-B4A1-B85514D481D8}" destId="{16F07ECF-8EC8-40AA-AD9B-5E76D002DA81}" srcOrd="2" destOrd="0" presId="urn:microsoft.com/office/officeart/2018/2/layout/IconVerticalSolidList"/>
    <dgm:cxn modelId="{D2E53597-4C3A-48F9-BD49-283C880D7EE0}" type="presParOf" srcId="{2DC9B9B3-C8EC-4E0D-B4A1-B85514D481D8}" destId="{CCE0618F-0908-439D-8FA5-57F8C2527E4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35871B-EBF2-4864-A664-4442823CAC83}" type="doc">
      <dgm:prSet loTypeId="urn:microsoft.com/office/officeart/2005/8/layout/list1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50238D63-789A-4F47-B7A8-9C7AC6C9D6C0}">
      <dgm:prSet/>
      <dgm:spPr/>
      <dgm:t>
        <a:bodyPr/>
        <a:lstStyle/>
        <a:p>
          <a:r>
            <a:rPr lang="en-US">
              <a:latin typeface="Times New Roman"/>
              <a:cs typeface="Times New Roman"/>
            </a:rPr>
            <a:t>Stress management </a:t>
          </a:r>
        </a:p>
      </dgm:t>
    </dgm:pt>
    <dgm:pt modelId="{19E077A0-0BB2-446F-8639-47A9D174A9FE}" type="parTrans" cxnId="{2FDDC080-0385-462E-9717-39B82317F40F}">
      <dgm:prSet/>
      <dgm:spPr/>
      <dgm:t>
        <a:bodyPr/>
        <a:lstStyle/>
        <a:p>
          <a:endParaRPr lang="en-US"/>
        </a:p>
      </dgm:t>
    </dgm:pt>
    <dgm:pt modelId="{D6D41DAC-0C16-4EA4-B225-F04FD915A3B8}" type="sibTrans" cxnId="{2FDDC080-0385-462E-9717-39B82317F40F}">
      <dgm:prSet/>
      <dgm:spPr/>
      <dgm:t>
        <a:bodyPr/>
        <a:lstStyle/>
        <a:p>
          <a:endParaRPr lang="en-US"/>
        </a:p>
      </dgm:t>
    </dgm:pt>
    <dgm:pt modelId="{BB57831C-9927-4B1D-89C0-092BCF8EBEBC}">
      <dgm:prSet/>
      <dgm:spPr/>
      <dgm:t>
        <a:bodyPr/>
        <a:lstStyle/>
        <a:p>
          <a:r>
            <a:rPr lang="en-US">
              <a:latin typeface="Times New Roman"/>
              <a:cs typeface="Times New Roman"/>
            </a:rPr>
            <a:t>Healthy lifestyle habits</a:t>
          </a:r>
        </a:p>
      </dgm:t>
    </dgm:pt>
    <dgm:pt modelId="{B70F1020-9EA1-4671-9A84-19CE5EC3A7E4}" type="parTrans" cxnId="{C1374A87-03DB-423E-A84D-4B4F3B2B3BDF}">
      <dgm:prSet/>
      <dgm:spPr/>
      <dgm:t>
        <a:bodyPr/>
        <a:lstStyle/>
        <a:p>
          <a:endParaRPr lang="en-US"/>
        </a:p>
      </dgm:t>
    </dgm:pt>
    <dgm:pt modelId="{51724808-DCA3-4348-96F2-435428D52641}" type="sibTrans" cxnId="{C1374A87-03DB-423E-A84D-4B4F3B2B3BDF}">
      <dgm:prSet/>
      <dgm:spPr/>
      <dgm:t>
        <a:bodyPr/>
        <a:lstStyle/>
        <a:p>
          <a:endParaRPr lang="en-US"/>
        </a:p>
      </dgm:t>
    </dgm:pt>
    <dgm:pt modelId="{1E0F4DE3-D4AC-475B-8ABE-CA684D6EFB7D}">
      <dgm:prSet/>
      <dgm:spPr/>
      <dgm:t>
        <a:bodyPr/>
        <a:lstStyle/>
        <a:p>
          <a:r>
            <a:rPr lang="en-US">
              <a:latin typeface="Times New Roman"/>
              <a:cs typeface="Times New Roman"/>
            </a:rPr>
            <a:t>Resilience </a:t>
          </a:r>
        </a:p>
      </dgm:t>
    </dgm:pt>
    <dgm:pt modelId="{70849F84-213E-443D-ABF9-AA0C07047390}" type="parTrans" cxnId="{BEA3802D-3561-425B-9E10-F39BC40F782A}">
      <dgm:prSet/>
      <dgm:spPr/>
      <dgm:t>
        <a:bodyPr/>
        <a:lstStyle/>
        <a:p>
          <a:endParaRPr lang="en-US"/>
        </a:p>
      </dgm:t>
    </dgm:pt>
    <dgm:pt modelId="{394A734A-8D3F-467D-B337-C4EA55D10798}" type="sibTrans" cxnId="{BEA3802D-3561-425B-9E10-F39BC40F782A}">
      <dgm:prSet/>
      <dgm:spPr/>
      <dgm:t>
        <a:bodyPr/>
        <a:lstStyle/>
        <a:p>
          <a:endParaRPr lang="en-US"/>
        </a:p>
      </dgm:t>
    </dgm:pt>
    <dgm:pt modelId="{A11B4FEB-598E-4153-A022-69795EFF5C00}">
      <dgm:prSet/>
      <dgm:spPr/>
      <dgm:t>
        <a:bodyPr/>
        <a:lstStyle/>
        <a:p>
          <a:r>
            <a:rPr lang="en-US">
              <a:latin typeface="Times New Roman"/>
              <a:cs typeface="Times New Roman"/>
            </a:rPr>
            <a:t>Overall wellbeing</a:t>
          </a:r>
        </a:p>
      </dgm:t>
    </dgm:pt>
    <dgm:pt modelId="{6AB10472-5A9F-42E9-B863-5933D935D4C1}" type="parTrans" cxnId="{E719D0CA-3224-4EF4-A7CF-26E7FC6E67FF}">
      <dgm:prSet/>
      <dgm:spPr/>
      <dgm:t>
        <a:bodyPr/>
        <a:lstStyle/>
        <a:p>
          <a:endParaRPr lang="en-US"/>
        </a:p>
      </dgm:t>
    </dgm:pt>
    <dgm:pt modelId="{7579A0D9-3E51-4159-8136-643C80D248CC}" type="sibTrans" cxnId="{E719D0CA-3224-4EF4-A7CF-26E7FC6E67FF}">
      <dgm:prSet/>
      <dgm:spPr/>
      <dgm:t>
        <a:bodyPr/>
        <a:lstStyle/>
        <a:p>
          <a:endParaRPr lang="en-US"/>
        </a:p>
      </dgm:t>
    </dgm:pt>
    <dgm:pt modelId="{30C01BBE-8F3F-4FA9-953F-D6B6C6D30CCE}" type="pres">
      <dgm:prSet presAssocID="{A335871B-EBF2-4864-A664-4442823CAC83}" presName="linear" presStyleCnt="0">
        <dgm:presLayoutVars>
          <dgm:dir/>
          <dgm:animLvl val="lvl"/>
          <dgm:resizeHandles val="exact"/>
        </dgm:presLayoutVars>
      </dgm:prSet>
      <dgm:spPr/>
    </dgm:pt>
    <dgm:pt modelId="{763EC24D-2C52-4A01-88C7-21F1A5C6E590}" type="pres">
      <dgm:prSet presAssocID="{50238D63-789A-4F47-B7A8-9C7AC6C9D6C0}" presName="parentLin" presStyleCnt="0"/>
      <dgm:spPr/>
    </dgm:pt>
    <dgm:pt modelId="{51A99AEF-763F-4000-B61E-C6693CAA150C}" type="pres">
      <dgm:prSet presAssocID="{50238D63-789A-4F47-B7A8-9C7AC6C9D6C0}" presName="parentLeftMargin" presStyleLbl="node1" presStyleIdx="0" presStyleCnt="4"/>
      <dgm:spPr/>
    </dgm:pt>
    <dgm:pt modelId="{730E9C0B-D959-4612-A7BC-5FD511F93CBB}" type="pres">
      <dgm:prSet presAssocID="{50238D63-789A-4F47-B7A8-9C7AC6C9D6C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2FE45D3-3A06-4A03-923A-D26719F199BE}" type="pres">
      <dgm:prSet presAssocID="{50238D63-789A-4F47-B7A8-9C7AC6C9D6C0}" presName="negativeSpace" presStyleCnt="0"/>
      <dgm:spPr/>
    </dgm:pt>
    <dgm:pt modelId="{339DEAB7-95C3-46DA-A3B1-B540D861ECCA}" type="pres">
      <dgm:prSet presAssocID="{50238D63-789A-4F47-B7A8-9C7AC6C9D6C0}" presName="childText" presStyleLbl="conFgAcc1" presStyleIdx="0" presStyleCnt="4">
        <dgm:presLayoutVars>
          <dgm:bulletEnabled val="1"/>
        </dgm:presLayoutVars>
      </dgm:prSet>
      <dgm:spPr/>
    </dgm:pt>
    <dgm:pt modelId="{95A4AA15-49A6-440D-9489-1A96194F691E}" type="pres">
      <dgm:prSet presAssocID="{D6D41DAC-0C16-4EA4-B225-F04FD915A3B8}" presName="spaceBetweenRectangles" presStyleCnt="0"/>
      <dgm:spPr/>
    </dgm:pt>
    <dgm:pt modelId="{AC8E1F6C-3A81-48AA-B654-10579BC852EB}" type="pres">
      <dgm:prSet presAssocID="{BB57831C-9927-4B1D-89C0-092BCF8EBEBC}" presName="parentLin" presStyleCnt="0"/>
      <dgm:spPr/>
    </dgm:pt>
    <dgm:pt modelId="{98CA4DF5-1A81-4350-A505-71F6373CE476}" type="pres">
      <dgm:prSet presAssocID="{BB57831C-9927-4B1D-89C0-092BCF8EBEBC}" presName="parentLeftMargin" presStyleLbl="node1" presStyleIdx="0" presStyleCnt="4"/>
      <dgm:spPr/>
    </dgm:pt>
    <dgm:pt modelId="{87791199-7D2E-4BB5-91A1-F574B811CF50}" type="pres">
      <dgm:prSet presAssocID="{BB57831C-9927-4B1D-89C0-092BCF8EBEB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6FC29C1-4B34-4181-AA91-6A1F2A380575}" type="pres">
      <dgm:prSet presAssocID="{BB57831C-9927-4B1D-89C0-092BCF8EBEBC}" presName="negativeSpace" presStyleCnt="0"/>
      <dgm:spPr/>
    </dgm:pt>
    <dgm:pt modelId="{7DEF0EBB-1A39-418D-8643-6EA5C202FCBF}" type="pres">
      <dgm:prSet presAssocID="{BB57831C-9927-4B1D-89C0-092BCF8EBEBC}" presName="childText" presStyleLbl="conFgAcc1" presStyleIdx="1" presStyleCnt="4">
        <dgm:presLayoutVars>
          <dgm:bulletEnabled val="1"/>
        </dgm:presLayoutVars>
      </dgm:prSet>
      <dgm:spPr/>
    </dgm:pt>
    <dgm:pt modelId="{42EAB6FB-6A4A-46E1-B38F-878B2A060E6A}" type="pres">
      <dgm:prSet presAssocID="{51724808-DCA3-4348-96F2-435428D52641}" presName="spaceBetweenRectangles" presStyleCnt="0"/>
      <dgm:spPr/>
    </dgm:pt>
    <dgm:pt modelId="{B664B559-8529-42BF-B4B1-09434AA8B7C7}" type="pres">
      <dgm:prSet presAssocID="{1E0F4DE3-D4AC-475B-8ABE-CA684D6EFB7D}" presName="parentLin" presStyleCnt="0"/>
      <dgm:spPr/>
    </dgm:pt>
    <dgm:pt modelId="{27750D79-01A9-49DF-AB11-DE7F8BD3D4B8}" type="pres">
      <dgm:prSet presAssocID="{1E0F4DE3-D4AC-475B-8ABE-CA684D6EFB7D}" presName="parentLeftMargin" presStyleLbl="node1" presStyleIdx="1" presStyleCnt="4"/>
      <dgm:spPr/>
    </dgm:pt>
    <dgm:pt modelId="{CA076F42-6B5C-4D0B-9A07-EB1B99948C50}" type="pres">
      <dgm:prSet presAssocID="{1E0F4DE3-D4AC-475B-8ABE-CA684D6EFB7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14FCAA7-421D-4D7F-A5B6-F4F0607F1723}" type="pres">
      <dgm:prSet presAssocID="{1E0F4DE3-D4AC-475B-8ABE-CA684D6EFB7D}" presName="negativeSpace" presStyleCnt="0"/>
      <dgm:spPr/>
    </dgm:pt>
    <dgm:pt modelId="{BA755B6D-C6EB-4B46-9896-F91B142061B7}" type="pres">
      <dgm:prSet presAssocID="{1E0F4DE3-D4AC-475B-8ABE-CA684D6EFB7D}" presName="childText" presStyleLbl="conFgAcc1" presStyleIdx="2" presStyleCnt="4">
        <dgm:presLayoutVars>
          <dgm:bulletEnabled val="1"/>
        </dgm:presLayoutVars>
      </dgm:prSet>
      <dgm:spPr/>
    </dgm:pt>
    <dgm:pt modelId="{9572E4D4-16C9-42F5-A96F-DE371A93974F}" type="pres">
      <dgm:prSet presAssocID="{394A734A-8D3F-467D-B337-C4EA55D10798}" presName="spaceBetweenRectangles" presStyleCnt="0"/>
      <dgm:spPr/>
    </dgm:pt>
    <dgm:pt modelId="{5C0B1A13-C3A0-4BD1-8BDC-0EA051EC746D}" type="pres">
      <dgm:prSet presAssocID="{A11B4FEB-598E-4153-A022-69795EFF5C00}" presName="parentLin" presStyleCnt="0"/>
      <dgm:spPr/>
    </dgm:pt>
    <dgm:pt modelId="{6ADDBCC8-BC15-4B78-842B-A909E328B3D0}" type="pres">
      <dgm:prSet presAssocID="{A11B4FEB-598E-4153-A022-69795EFF5C00}" presName="parentLeftMargin" presStyleLbl="node1" presStyleIdx="2" presStyleCnt="4"/>
      <dgm:spPr/>
    </dgm:pt>
    <dgm:pt modelId="{F9FB6700-95BB-48B4-8B6B-40735591F7EE}" type="pres">
      <dgm:prSet presAssocID="{A11B4FEB-598E-4153-A022-69795EFF5C00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681C22FE-8FE4-42CA-9F5C-E9EF28391224}" type="pres">
      <dgm:prSet presAssocID="{A11B4FEB-598E-4153-A022-69795EFF5C00}" presName="negativeSpace" presStyleCnt="0"/>
      <dgm:spPr/>
    </dgm:pt>
    <dgm:pt modelId="{17552809-66B4-49DC-A634-A20FCAAC3FCC}" type="pres">
      <dgm:prSet presAssocID="{A11B4FEB-598E-4153-A022-69795EFF5C00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1E32D10B-6C5D-4EEB-8E28-AF3151C49770}" type="presOf" srcId="{A11B4FEB-598E-4153-A022-69795EFF5C00}" destId="{F9FB6700-95BB-48B4-8B6B-40735591F7EE}" srcOrd="1" destOrd="0" presId="urn:microsoft.com/office/officeart/2005/8/layout/list1"/>
    <dgm:cxn modelId="{BA28531F-C318-40CD-A372-331F64C76F4F}" type="presOf" srcId="{50238D63-789A-4F47-B7A8-9C7AC6C9D6C0}" destId="{51A99AEF-763F-4000-B61E-C6693CAA150C}" srcOrd="0" destOrd="0" presId="urn:microsoft.com/office/officeart/2005/8/layout/list1"/>
    <dgm:cxn modelId="{BEA3802D-3561-425B-9E10-F39BC40F782A}" srcId="{A335871B-EBF2-4864-A664-4442823CAC83}" destId="{1E0F4DE3-D4AC-475B-8ABE-CA684D6EFB7D}" srcOrd="2" destOrd="0" parTransId="{70849F84-213E-443D-ABF9-AA0C07047390}" sibTransId="{394A734A-8D3F-467D-B337-C4EA55D10798}"/>
    <dgm:cxn modelId="{69EC8735-BAA6-4770-8776-286C760DE383}" type="presOf" srcId="{1E0F4DE3-D4AC-475B-8ABE-CA684D6EFB7D}" destId="{CA076F42-6B5C-4D0B-9A07-EB1B99948C50}" srcOrd="1" destOrd="0" presId="urn:microsoft.com/office/officeart/2005/8/layout/list1"/>
    <dgm:cxn modelId="{FA03025F-95CD-4EFC-A797-F95DBEF8A578}" type="presOf" srcId="{A11B4FEB-598E-4153-A022-69795EFF5C00}" destId="{6ADDBCC8-BC15-4B78-842B-A909E328B3D0}" srcOrd="0" destOrd="0" presId="urn:microsoft.com/office/officeart/2005/8/layout/list1"/>
    <dgm:cxn modelId="{01DE5449-449B-4B3A-ACC6-61C45518EC89}" type="presOf" srcId="{BB57831C-9927-4B1D-89C0-092BCF8EBEBC}" destId="{98CA4DF5-1A81-4350-A505-71F6373CE476}" srcOrd="0" destOrd="0" presId="urn:microsoft.com/office/officeart/2005/8/layout/list1"/>
    <dgm:cxn modelId="{2FDDC080-0385-462E-9717-39B82317F40F}" srcId="{A335871B-EBF2-4864-A664-4442823CAC83}" destId="{50238D63-789A-4F47-B7A8-9C7AC6C9D6C0}" srcOrd="0" destOrd="0" parTransId="{19E077A0-0BB2-446F-8639-47A9D174A9FE}" sibTransId="{D6D41DAC-0C16-4EA4-B225-F04FD915A3B8}"/>
    <dgm:cxn modelId="{C1374A87-03DB-423E-A84D-4B4F3B2B3BDF}" srcId="{A335871B-EBF2-4864-A664-4442823CAC83}" destId="{BB57831C-9927-4B1D-89C0-092BCF8EBEBC}" srcOrd="1" destOrd="0" parTransId="{B70F1020-9EA1-4671-9A84-19CE5EC3A7E4}" sibTransId="{51724808-DCA3-4348-96F2-435428D52641}"/>
    <dgm:cxn modelId="{15EF2790-66B7-4C38-B3BC-320A0EEEAC2C}" type="presOf" srcId="{50238D63-789A-4F47-B7A8-9C7AC6C9D6C0}" destId="{730E9C0B-D959-4612-A7BC-5FD511F93CBB}" srcOrd="1" destOrd="0" presId="urn:microsoft.com/office/officeart/2005/8/layout/list1"/>
    <dgm:cxn modelId="{D1F112C3-676E-42D2-9E5D-C9647D7B59E9}" type="presOf" srcId="{1E0F4DE3-D4AC-475B-8ABE-CA684D6EFB7D}" destId="{27750D79-01A9-49DF-AB11-DE7F8BD3D4B8}" srcOrd="0" destOrd="0" presId="urn:microsoft.com/office/officeart/2005/8/layout/list1"/>
    <dgm:cxn modelId="{E719D0CA-3224-4EF4-A7CF-26E7FC6E67FF}" srcId="{A335871B-EBF2-4864-A664-4442823CAC83}" destId="{A11B4FEB-598E-4153-A022-69795EFF5C00}" srcOrd="3" destOrd="0" parTransId="{6AB10472-5A9F-42E9-B863-5933D935D4C1}" sibTransId="{7579A0D9-3E51-4159-8136-643C80D248CC}"/>
    <dgm:cxn modelId="{AA80B0D2-4354-4144-9C93-65D681BF7028}" type="presOf" srcId="{A335871B-EBF2-4864-A664-4442823CAC83}" destId="{30C01BBE-8F3F-4FA9-953F-D6B6C6D30CCE}" srcOrd="0" destOrd="0" presId="urn:microsoft.com/office/officeart/2005/8/layout/list1"/>
    <dgm:cxn modelId="{F46753FF-D90B-4C67-8C49-BD4BBAF79724}" type="presOf" srcId="{BB57831C-9927-4B1D-89C0-092BCF8EBEBC}" destId="{87791199-7D2E-4BB5-91A1-F574B811CF50}" srcOrd="1" destOrd="0" presId="urn:microsoft.com/office/officeart/2005/8/layout/list1"/>
    <dgm:cxn modelId="{D99B8E73-AAA8-42A2-9333-A8A0ED2AC647}" type="presParOf" srcId="{30C01BBE-8F3F-4FA9-953F-D6B6C6D30CCE}" destId="{763EC24D-2C52-4A01-88C7-21F1A5C6E590}" srcOrd="0" destOrd="0" presId="urn:microsoft.com/office/officeart/2005/8/layout/list1"/>
    <dgm:cxn modelId="{6AB261D3-05BC-4233-9C9C-52D932730366}" type="presParOf" srcId="{763EC24D-2C52-4A01-88C7-21F1A5C6E590}" destId="{51A99AEF-763F-4000-B61E-C6693CAA150C}" srcOrd="0" destOrd="0" presId="urn:microsoft.com/office/officeart/2005/8/layout/list1"/>
    <dgm:cxn modelId="{618874F2-9A3D-4BEF-B4B3-1CF31A624EB3}" type="presParOf" srcId="{763EC24D-2C52-4A01-88C7-21F1A5C6E590}" destId="{730E9C0B-D959-4612-A7BC-5FD511F93CBB}" srcOrd="1" destOrd="0" presId="urn:microsoft.com/office/officeart/2005/8/layout/list1"/>
    <dgm:cxn modelId="{18F5CCDB-F4B3-4F8A-9945-C265E8055C9B}" type="presParOf" srcId="{30C01BBE-8F3F-4FA9-953F-D6B6C6D30CCE}" destId="{52FE45D3-3A06-4A03-923A-D26719F199BE}" srcOrd="1" destOrd="0" presId="urn:microsoft.com/office/officeart/2005/8/layout/list1"/>
    <dgm:cxn modelId="{27655BEC-D881-4A2E-9ED3-E7B639F2CDEE}" type="presParOf" srcId="{30C01BBE-8F3F-4FA9-953F-D6B6C6D30CCE}" destId="{339DEAB7-95C3-46DA-A3B1-B540D861ECCA}" srcOrd="2" destOrd="0" presId="urn:microsoft.com/office/officeart/2005/8/layout/list1"/>
    <dgm:cxn modelId="{3182476A-BB34-4C5A-90D4-333A4AB3867A}" type="presParOf" srcId="{30C01BBE-8F3F-4FA9-953F-D6B6C6D30CCE}" destId="{95A4AA15-49A6-440D-9489-1A96194F691E}" srcOrd="3" destOrd="0" presId="urn:microsoft.com/office/officeart/2005/8/layout/list1"/>
    <dgm:cxn modelId="{A19CE0D8-B7C4-4840-926E-954712220FEC}" type="presParOf" srcId="{30C01BBE-8F3F-4FA9-953F-D6B6C6D30CCE}" destId="{AC8E1F6C-3A81-48AA-B654-10579BC852EB}" srcOrd="4" destOrd="0" presId="urn:microsoft.com/office/officeart/2005/8/layout/list1"/>
    <dgm:cxn modelId="{58A5F4EC-943D-455E-8DEB-B2A531E112F2}" type="presParOf" srcId="{AC8E1F6C-3A81-48AA-B654-10579BC852EB}" destId="{98CA4DF5-1A81-4350-A505-71F6373CE476}" srcOrd="0" destOrd="0" presId="urn:microsoft.com/office/officeart/2005/8/layout/list1"/>
    <dgm:cxn modelId="{ADAAF60B-D09D-4EFB-A551-71F640AF03BA}" type="presParOf" srcId="{AC8E1F6C-3A81-48AA-B654-10579BC852EB}" destId="{87791199-7D2E-4BB5-91A1-F574B811CF50}" srcOrd="1" destOrd="0" presId="urn:microsoft.com/office/officeart/2005/8/layout/list1"/>
    <dgm:cxn modelId="{994435F1-2A9E-477A-BFDE-DC429877F443}" type="presParOf" srcId="{30C01BBE-8F3F-4FA9-953F-D6B6C6D30CCE}" destId="{F6FC29C1-4B34-4181-AA91-6A1F2A380575}" srcOrd="5" destOrd="0" presId="urn:microsoft.com/office/officeart/2005/8/layout/list1"/>
    <dgm:cxn modelId="{D33B4303-44E1-46E5-9896-67903A4F6D04}" type="presParOf" srcId="{30C01BBE-8F3F-4FA9-953F-D6B6C6D30CCE}" destId="{7DEF0EBB-1A39-418D-8643-6EA5C202FCBF}" srcOrd="6" destOrd="0" presId="urn:microsoft.com/office/officeart/2005/8/layout/list1"/>
    <dgm:cxn modelId="{87D77802-C43C-46D2-BE70-D55B86AEC03F}" type="presParOf" srcId="{30C01BBE-8F3F-4FA9-953F-D6B6C6D30CCE}" destId="{42EAB6FB-6A4A-46E1-B38F-878B2A060E6A}" srcOrd="7" destOrd="0" presId="urn:microsoft.com/office/officeart/2005/8/layout/list1"/>
    <dgm:cxn modelId="{9600A6F1-9E40-4749-95CA-A5E8CB7D24FD}" type="presParOf" srcId="{30C01BBE-8F3F-4FA9-953F-D6B6C6D30CCE}" destId="{B664B559-8529-42BF-B4B1-09434AA8B7C7}" srcOrd="8" destOrd="0" presId="urn:microsoft.com/office/officeart/2005/8/layout/list1"/>
    <dgm:cxn modelId="{BC90146B-8209-4B89-A99E-E2B7B02C165F}" type="presParOf" srcId="{B664B559-8529-42BF-B4B1-09434AA8B7C7}" destId="{27750D79-01A9-49DF-AB11-DE7F8BD3D4B8}" srcOrd="0" destOrd="0" presId="urn:microsoft.com/office/officeart/2005/8/layout/list1"/>
    <dgm:cxn modelId="{644CF3AC-C29A-412C-9F0E-110C24535FBC}" type="presParOf" srcId="{B664B559-8529-42BF-B4B1-09434AA8B7C7}" destId="{CA076F42-6B5C-4D0B-9A07-EB1B99948C50}" srcOrd="1" destOrd="0" presId="urn:microsoft.com/office/officeart/2005/8/layout/list1"/>
    <dgm:cxn modelId="{E5AD8F85-8642-413C-B49B-B415E0EF78E6}" type="presParOf" srcId="{30C01BBE-8F3F-4FA9-953F-D6B6C6D30CCE}" destId="{714FCAA7-421D-4D7F-A5B6-F4F0607F1723}" srcOrd="9" destOrd="0" presId="urn:microsoft.com/office/officeart/2005/8/layout/list1"/>
    <dgm:cxn modelId="{3124A0AE-AEA1-4C0E-AB9A-61E77EEC9806}" type="presParOf" srcId="{30C01BBE-8F3F-4FA9-953F-D6B6C6D30CCE}" destId="{BA755B6D-C6EB-4B46-9896-F91B142061B7}" srcOrd="10" destOrd="0" presId="urn:microsoft.com/office/officeart/2005/8/layout/list1"/>
    <dgm:cxn modelId="{2E5FC1B1-2276-4487-9A20-9139EF552DFF}" type="presParOf" srcId="{30C01BBE-8F3F-4FA9-953F-D6B6C6D30CCE}" destId="{9572E4D4-16C9-42F5-A96F-DE371A93974F}" srcOrd="11" destOrd="0" presId="urn:microsoft.com/office/officeart/2005/8/layout/list1"/>
    <dgm:cxn modelId="{5A6E7D8F-C7B8-4509-BE59-F9D8716E78EE}" type="presParOf" srcId="{30C01BBE-8F3F-4FA9-953F-D6B6C6D30CCE}" destId="{5C0B1A13-C3A0-4BD1-8BDC-0EA051EC746D}" srcOrd="12" destOrd="0" presId="urn:microsoft.com/office/officeart/2005/8/layout/list1"/>
    <dgm:cxn modelId="{AD3E2FC7-F271-4651-AA04-05EF85A28189}" type="presParOf" srcId="{5C0B1A13-C3A0-4BD1-8BDC-0EA051EC746D}" destId="{6ADDBCC8-BC15-4B78-842B-A909E328B3D0}" srcOrd="0" destOrd="0" presId="urn:microsoft.com/office/officeart/2005/8/layout/list1"/>
    <dgm:cxn modelId="{E25A7028-73EA-4306-A8EF-DD8E83654823}" type="presParOf" srcId="{5C0B1A13-C3A0-4BD1-8BDC-0EA051EC746D}" destId="{F9FB6700-95BB-48B4-8B6B-40735591F7EE}" srcOrd="1" destOrd="0" presId="urn:microsoft.com/office/officeart/2005/8/layout/list1"/>
    <dgm:cxn modelId="{81E1A83A-BDDE-4C1F-99B2-2616896ABD66}" type="presParOf" srcId="{30C01BBE-8F3F-4FA9-953F-D6B6C6D30CCE}" destId="{681C22FE-8FE4-42CA-9F5C-E9EF28391224}" srcOrd="13" destOrd="0" presId="urn:microsoft.com/office/officeart/2005/8/layout/list1"/>
    <dgm:cxn modelId="{23370E45-535F-4BE9-8435-40C4E2A291BC}" type="presParOf" srcId="{30C01BBE-8F3F-4FA9-953F-D6B6C6D30CCE}" destId="{17552809-66B4-49DC-A634-A20FCAAC3FCC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21A005-DCFB-461E-9389-DC87D672CA9B}">
      <dsp:nvSpPr>
        <dsp:cNvPr id="0" name=""/>
        <dsp:cNvSpPr/>
      </dsp:nvSpPr>
      <dsp:spPr>
        <a:xfrm>
          <a:off x="0" y="1599"/>
          <a:ext cx="10075651" cy="8107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81DFC7-7D69-4AF6-A1D7-BB311E18A199}">
      <dsp:nvSpPr>
        <dsp:cNvPr id="0" name=""/>
        <dsp:cNvSpPr/>
      </dsp:nvSpPr>
      <dsp:spPr>
        <a:xfrm>
          <a:off x="245263" y="184027"/>
          <a:ext cx="445934" cy="4459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D81364-B996-4B90-A79B-CAB85A36F5CA}">
      <dsp:nvSpPr>
        <dsp:cNvPr id="0" name=""/>
        <dsp:cNvSpPr/>
      </dsp:nvSpPr>
      <dsp:spPr>
        <a:xfrm>
          <a:off x="936461" y="1599"/>
          <a:ext cx="9139189" cy="810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09" tIns="85809" rIns="85809" bIns="8580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/>
              <a:cs typeface="Times New Roman"/>
            </a:rPr>
            <a:t>Academic success </a:t>
          </a:r>
        </a:p>
      </dsp:txBody>
      <dsp:txXfrm>
        <a:off x="936461" y="1599"/>
        <a:ext cx="9139189" cy="810789"/>
      </dsp:txXfrm>
    </dsp:sp>
    <dsp:sp modelId="{77147113-0DDB-415C-8BF9-E27886CEFAF6}">
      <dsp:nvSpPr>
        <dsp:cNvPr id="0" name=""/>
        <dsp:cNvSpPr/>
      </dsp:nvSpPr>
      <dsp:spPr>
        <a:xfrm>
          <a:off x="0" y="1015086"/>
          <a:ext cx="10075651" cy="8107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800AAC-72C2-4138-A4DD-68F6161BBEE6}">
      <dsp:nvSpPr>
        <dsp:cNvPr id="0" name=""/>
        <dsp:cNvSpPr/>
      </dsp:nvSpPr>
      <dsp:spPr>
        <a:xfrm>
          <a:off x="245263" y="1197514"/>
          <a:ext cx="445934" cy="4459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5E8E3C-E72E-4DD9-BB14-16D9B7259A7C}">
      <dsp:nvSpPr>
        <dsp:cNvPr id="0" name=""/>
        <dsp:cNvSpPr/>
      </dsp:nvSpPr>
      <dsp:spPr>
        <a:xfrm>
          <a:off x="936461" y="1015086"/>
          <a:ext cx="9139189" cy="810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09" tIns="85809" rIns="85809" bIns="8580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/>
              <a:cs typeface="Times New Roman"/>
            </a:rPr>
            <a:t>Career preparedness</a:t>
          </a:r>
        </a:p>
      </dsp:txBody>
      <dsp:txXfrm>
        <a:off x="936461" y="1015086"/>
        <a:ext cx="9139189" cy="810789"/>
      </dsp:txXfrm>
    </dsp:sp>
    <dsp:sp modelId="{649FBFFF-E297-4C51-87B0-061D158816A6}">
      <dsp:nvSpPr>
        <dsp:cNvPr id="0" name=""/>
        <dsp:cNvSpPr/>
      </dsp:nvSpPr>
      <dsp:spPr>
        <a:xfrm>
          <a:off x="0" y="2028573"/>
          <a:ext cx="10075651" cy="8107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C8F5BF-5D19-4C1A-8C8A-D8AB5B5A4A42}">
      <dsp:nvSpPr>
        <dsp:cNvPr id="0" name=""/>
        <dsp:cNvSpPr/>
      </dsp:nvSpPr>
      <dsp:spPr>
        <a:xfrm>
          <a:off x="245263" y="2211001"/>
          <a:ext cx="445934" cy="4459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1AD3E9-D447-4B74-B53C-2A9DF729C308}">
      <dsp:nvSpPr>
        <dsp:cNvPr id="0" name=""/>
        <dsp:cNvSpPr/>
      </dsp:nvSpPr>
      <dsp:spPr>
        <a:xfrm>
          <a:off x="936461" y="2028573"/>
          <a:ext cx="9139189" cy="810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09" tIns="85809" rIns="85809" bIns="8580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/>
              <a:cs typeface="Times New Roman"/>
            </a:rPr>
            <a:t>Better mental health</a:t>
          </a:r>
        </a:p>
      </dsp:txBody>
      <dsp:txXfrm>
        <a:off x="936461" y="2028573"/>
        <a:ext cx="9139189" cy="810789"/>
      </dsp:txXfrm>
    </dsp:sp>
    <dsp:sp modelId="{ED52572A-C098-443D-AA66-2959F261834F}">
      <dsp:nvSpPr>
        <dsp:cNvPr id="0" name=""/>
        <dsp:cNvSpPr/>
      </dsp:nvSpPr>
      <dsp:spPr>
        <a:xfrm>
          <a:off x="0" y="3042060"/>
          <a:ext cx="10075651" cy="8107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49231B-D336-45B5-9C4A-1D1F4E15A652}">
      <dsp:nvSpPr>
        <dsp:cNvPr id="0" name=""/>
        <dsp:cNvSpPr/>
      </dsp:nvSpPr>
      <dsp:spPr>
        <a:xfrm>
          <a:off x="245263" y="3224488"/>
          <a:ext cx="445934" cy="4459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E0618F-0908-439D-8FA5-57F8C2527E49}">
      <dsp:nvSpPr>
        <dsp:cNvPr id="0" name=""/>
        <dsp:cNvSpPr/>
      </dsp:nvSpPr>
      <dsp:spPr>
        <a:xfrm>
          <a:off x="936461" y="3042060"/>
          <a:ext cx="9139189" cy="810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09" tIns="85809" rIns="85809" bIns="8580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/>
              <a:cs typeface="Times New Roman"/>
            </a:rPr>
            <a:t>Enhance emotional regulations </a:t>
          </a:r>
        </a:p>
      </dsp:txBody>
      <dsp:txXfrm>
        <a:off x="936461" y="3042060"/>
        <a:ext cx="9139189" cy="8107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9DEAB7-95C3-46DA-A3B1-B540D861ECCA}">
      <dsp:nvSpPr>
        <dsp:cNvPr id="0" name=""/>
        <dsp:cNvSpPr/>
      </dsp:nvSpPr>
      <dsp:spPr>
        <a:xfrm>
          <a:off x="0" y="528865"/>
          <a:ext cx="5410200" cy="7560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0E9C0B-D959-4612-A7BC-5FD511F93CBB}">
      <dsp:nvSpPr>
        <dsp:cNvPr id="0" name=""/>
        <dsp:cNvSpPr/>
      </dsp:nvSpPr>
      <dsp:spPr>
        <a:xfrm>
          <a:off x="270510" y="86065"/>
          <a:ext cx="3787140" cy="8856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145" tIns="0" rIns="143145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>
              <a:latin typeface="Times New Roman"/>
              <a:cs typeface="Times New Roman"/>
            </a:rPr>
            <a:t>Stress management </a:t>
          </a:r>
        </a:p>
      </dsp:txBody>
      <dsp:txXfrm>
        <a:off x="313741" y="129296"/>
        <a:ext cx="3700678" cy="799138"/>
      </dsp:txXfrm>
    </dsp:sp>
    <dsp:sp modelId="{7DEF0EBB-1A39-418D-8643-6EA5C202FCBF}">
      <dsp:nvSpPr>
        <dsp:cNvPr id="0" name=""/>
        <dsp:cNvSpPr/>
      </dsp:nvSpPr>
      <dsp:spPr>
        <a:xfrm>
          <a:off x="0" y="1889665"/>
          <a:ext cx="5410200" cy="7560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791199-7D2E-4BB5-91A1-F574B811CF50}">
      <dsp:nvSpPr>
        <dsp:cNvPr id="0" name=""/>
        <dsp:cNvSpPr/>
      </dsp:nvSpPr>
      <dsp:spPr>
        <a:xfrm>
          <a:off x="270510" y="1446865"/>
          <a:ext cx="3787140" cy="8856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145" tIns="0" rIns="143145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>
              <a:latin typeface="Times New Roman"/>
              <a:cs typeface="Times New Roman"/>
            </a:rPr>
            <a:t>Healthy lifestyle habits</a:t>
          </a:r>
        </a:p>
      </dsp:txBody>
      <dsp:txXfrm>
        <a:off x="313741" y="1490096"/>
        <a:ext cx="3700678" cy="799138"/>
      </dsp:txXfrm>
    </dsp:sp>
    <dsp:sp modelId="{BA755B6D-C6EB-4B46-9896-F91B142061B7}">
      <dsp:nvSpPr>
        <dsp:cNvPr id="0" name=""/>
        <dsp:cNvSpPr/>
      </dsp:nvSpPr>
      <dsp:spPr>
        <a:xfrm>
          <a:off x="0" y="3250465"/>
          <a:ext cx="5410200" cy="7560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076F42-6B5C-4D0B-9A07-EB1B99948C50}">
      <dsp:nvSpPr>
        <dsp:cNvPr id="0" name=""/>
        <dsp:cNvSpPr/>
      </dsp:nvSpPr>
      <dsp:spPr>
        <a:xfrm>
          <a:off x="270510" y="2807665"/>
          <a:ext cx="3787140" cy="8856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145" tIns="0" rIns="143145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>
              <a:latin typeface="Times New Roman"/>
              <a:cs typeface="Times New Roman"/>
            </a:rPr>
            <a:t>Resilience </a:t>
          </a:r>
        </a:p>
      </dsp:txBody>
      <dsp:txXfrm>
        <a:off x="313741" y="2850896"/>
        <a:ext cx="3700678" cy="799138"/>
      </dsp:txXfrm>
    </dsp:sp>
    <dsp:sp modelId="{17552809-66B4-49DC-A634-A20FCAAC3FCC}">
      <dsp:nvSpPr>
        <dsp:cNvPr id="0" name=""/>
        <dsp:cNvSpPr/>
      </dsp:nvSpPr>
      <dsp:spPr>
        <a:xfrm>
          <a:off x="0" y="4611265"/>
          <a:ext cx="5410200" cy="7560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FB6700-95BB-48B4-8B6B-40735591F7EE}">
      <dsp:nvSpPr>
        <dsp:cNvPr id="0" name=""/>
        <dsp:cNvSpPr/>
      </dsp:nvSpPr>
      <dsp:spPr>
        <a:xfrm>
          <a:off x="270510" y="4168466"/>
          <a:ext cx="3787140" cy="8856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145" tIns="0" rIns="143145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>
              <a:latin typeface="Times New Roman"/>
              <a:cs typeface="Times New Roman"/>
            </a:rPr>
            <a:t>Overall wellbeing</a:t>
          </a:r>
        </a:p>
      </dsp:txBody>
      <dsp:txXfrm>
        <a:off x="313741" y="4211697"/>
        <a:ext cx="3700678" cy="799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5A32FA-65E0-444E-B919-FC46D8BF8F9E}" type="datetimeFigureOut">
              <a:t>11/3/2023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A05EA0-F48D-44D7-943E-86821D379A8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788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This is my presentation about the importance of resilience, health and wellbeing as a university student.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A05EA0-F48D-44D7-943E-86821D379A84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4452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A05EA0-F48D-44D7-943E-86821D379A84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4778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A05EA0-F48D-44D7-943E-86821D379A84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9671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A05EA0-F48D-44D7-943E-86821D379A84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5783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A05EA0-F48D-44D7-943E-86821D379A84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5672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A05EA0-F48D-44D7-943E-86821D379A84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88296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F1C56-8A72-4858-851C-F15B634C74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5900" y="1122362"/>
            <a:ext cx="8609322" cy="3744209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1834EB-45A5-426C-824A-8F07CA8F6D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85900" y="5230134"/>
            <a:ext cx="4610100" cy="942065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3D55F2-5374-4778-B1EE-98996792D0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4044F8-E727-4D63-B6D6-26482F83D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41F76-D956-4205-AD99-E91FD5FCC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796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11A1B-E09A-4F93-BC68-B160114AF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8C4A9-27ED-4E86-A256-5009E3134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20000"/>
              </a:lnSpc>
              <a:defRPr/>
            </a:lvl1pPr>
            <a:lvl2pPr>
              <a:lnSpc>
                <a:spcPct val="120000"/>
              </a:lnSpc>
              <a:defRPr/>
            </a:lvl2pPr>
            <a:lvl3pPr>
              <a:lnSpc>
                <a:spcPct val="120000"/>
              </a:lnSpc>
              <a:defRPr sz="1400"/>
            </a:lvl3pPr>
            <a:lvl4pPr>
              <a:lnSpc>
                <a:spcPct val="120000"/>
              </a:lnSpc>
              <a:defRPr sz="1200"/>
            </a:lvl4pPr>
            <a:lvl5pPr>
              <a:lnSpc>
                <a:spcPct val="120000"/>
              </a:lnSpc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CF91C-8771-4949-A397-928A5743E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3EA0ED-4961-4254-B34E-71D14C4E0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497152-BD97-4A72-8B07-CD2BC57B8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3594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4EAF4-C10D-4650-9587-15DA8E9F9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368862"/>
            <a:ext cx="9486900" cy="3679656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A1D5C2-6E93-4B23-A0CA-D5D7E735C7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5318974"/>
            <a:ext cx="9486900" cy="85322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815BFB-5D28-4ABE-AD37-0C6C3FD94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A4035B-0539-4A03-87C0-22E52C98B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27ADF-48C9-49CF-BD4D-82399BF64A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571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A2FB-0310-4935-B7F7-E47876CD4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87C14-52AB-4AAC-9038-29CF58EA6E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19200" y="2168278"/>
            <a:ext cx="4702921" cy="4008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B2E45A-DCC0-4701-9D67-EF56AECE34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9880" y="2168278"/>
            <a:ext cx="4782699" cy="4008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AF0813-A167-4D17-AA79-07BD9765F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940D7-D4C1-4C24-95F3-29A849CEE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949AB7-007E-4D4D-A2C1-2C5C3310C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5409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0184-BDFD-48DE-B858-B81887BFD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753599" cy="15779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24FEB2-6EEC-49D4-9466-0F7A6EDB0C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1" y="2109789"/>
            <a:ext cx="4507931" cy="837257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E8CF0-BAB6-4BF2-836F-FED0AF88A8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19201" y="3063530"/>
            <a:ext cx="4507930" cy="31261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0751AB-FCF0-450B-A6DF-9B9A2AD2C2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64867" y="2109789"/>
            <a:ext cx="4507932" cy="837257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3898E7-3130-4CE6-AA11-C9CC8214EA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64867" y="3063530"/>
            <a:ext cx="4507932" cy="31261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D85675-9678-4CB3-9AAB-D727D2B58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5F8314-1849-461A-AAF2-BF149646D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69738E-5865-473C-BAFB-BDB385C06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259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7AC40-59FF-4CE3-B49C-C824A784C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2FAB63-E9CE-4359-A54B-07AC7E9BB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939854-5165-4C41-8DCA-D42DFD7D9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1768E0-4535-4B0D-8B94-4C10740B0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572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4678E3-D115-4E49-9ECB-656CF2319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21E6FC-7F84-4673-81D6-B85FE26D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80318A-245C-4841-AB57-CEC5CC124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95041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F847B-9D86-47FF-B24A-EEA5F73EA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3776472" cy="285292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C0675-AD2F-44DC-8FF3-4454258A5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7582" y="987425"/>
            <a:ext cx="5948618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D96356-C0F0-4C22-B9B6-C7E0BE4F3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200" y="3484210"/>
            <a:ext cx="3768934" cy="238477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3EFD71-2ACA-4041-9EA2-86E7B81C3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ECACE3-32A8-4245-97AC-5797C147E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D63845-314D-499C-BB75-CE9162BE6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764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6D3DB-B1F8-4892-96F7-0BE21DE63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3932349" cy="2852670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0AB405-B2E9-4C4B-930C-CF1B63342F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74810" y="657055"/>
            <a:ext cx="5831389" cy="55151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AF82ED-5295-4670-A3A8-B7813FF471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199" y="3484210"/>
            <a:ext cx="3768934" cy="23768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8BCDD2-4389-41FA-BE68-6805E3290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C1D4C8-D966-41BE-B38F-54B9134FF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A7339F-1169-4FB1-8FAA-781335ECB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357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A6D4F-1C6D-40FB-9A92-C86C4E15C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67BDDB-F95B-4041-AA53-71BBCB26D9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977052-C8EA-459E-9E10-8EE28C50E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E6650-E3AD-4C98-88FE-F5152966FE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4FED5-B228-4E3C-BFEE-0BC47D950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026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0A243A-5463-4C65-85DA-03BECDAE63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31898" y="897973"/>
            <a:ext cx="2674301" cy="527898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10153C-6948-4108-8FF1-033F66D4CA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54169"/>
            <a:ext cx="7734300" cy="532279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345988-B24C-46FE-87B0-55D4FB7CB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AB2DB-BD1F-41F7-AC5E-57249C270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81E3DB-BDAB-40CA-ABA3-A3662C068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8119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104591-A10E-46C3-952B-F25DCBDAD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F77F62-7300-4B81-8F9B-D040A0EE17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2318032"/>
            <a:ext cx="9493250" cy="38541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252CF0-2C7E-4A4C-BD7E-B7CEFF0DC4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1029207" y="4680813"/>
            <a:ext cx="275833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fld id="{8C1E1FAD-7351-4908-963A-08EA8E4AB7A0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B49E98-61B4-4398-B18F-534336EA17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61112" y="6356350"/>
            <a:ext cx="55096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76DC5D-5820-4314-ADE6-9CD1C7D4AB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05482" y="6356350"/>
            <a:ext cx="11120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23F5135F-115E-423C-BE4A-B56C35DC9F3E}"/>
              </a:ext>
            </a:extLst>
          </p:cNvPr>
          <p:cNvGrpSpPr/>
          <p:nvPr/>
        </p:nvGrpSpPr>
        <p:grpSpPr>
          <a:xfrm>
            <a:off x="174436" y="6356005"/>
            <a:ext cx="358083" cy="358083"/>
            <a:chOff x="4135740" y="1745599"/>
            <a:chExt cx="558732" cy="558732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82C1E318-0F1F-4920-8C7D-FBAC66631B54}"/>
                </a:ext>
              </a:extLst>
            </p:cNvPr>
            <p:cNvGrpSpPr/>
            <p:nvPr/>
          </p:nvGrpSpPr>
          <p:grpSpPr>
            <a:xfrm>
              <a:off x="4135740" y="1745599"/>
              <a:ext cx="558732" cy="558732"/>
              <a:chOff x="1028007" y="1706560"/>
              <a:chExt cx="575710" cy="575710"/>
            </a:xfrm>
          </p:grpSpPr>
          <p:cxnSp>
            <p:nvCxnSpPr>
              <p:cNvPr id="10" name="Straight Connector 9">
                <a:extLst>
                  <a:ext uri="{FF2B5EF4-FFF2-40B4-BE49-F238E27FC236}">
                    <a16:creationId xmlns:a16="http://schemas.microsoft.com/office/drawing/2014/main" id="{DE4A7237-B6EB-4FB7-8B68-7C27438D477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>
                <a:extLst>
                  <a:ext uri="{FF2B5EF4-FFF2-40B4-BE49-F238E27FC236}">
                    <a16:creationId xmlns:a16="http://schemas.microsoft.com/office/drawing/2014/main" id="{84E00FDE-0838-4B5B-A782-6B6C92DB0A89}"/>
                  </a:ext>
                </a:extLst>
              </p:cNvPr>
              <p:cNvCxnSpPr>
                <a:cxnSpLocks/>
              </p:cNvCxnSpPr>
              <p:nvPr/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2BC1B2F3-8E83-4A70-B103-979C67EECED1}"/>
                </a:ext>
              </a:extLst>
            </p:cNvPr>
            <p:cNvSpPr/>
            <p:nvPr/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15590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000" i="1" kern="1200">
          <a:solidFill>
            <a:srgbClr val="000000"/>
          </a:solidFill>
          <a:highlight>
            <a:srgbClr val="FFFF00"/>
          </a:highligh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Consolas" panose="020B0609020204030204" pitchFamily="49" charset="0"/>
        <a:buChar char="+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Consolas" panose="020B0609020204030204" pitchFamily="49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058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microsoft.com/office/2007/relationships/media" Target="../media/media2.mp4"/><Relationship Id="rId7" Type="http://schemas.openxmlformats.org/officeDocument/2006/relationships/image" Target="../media/image1.jpe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1.xml"/><Relationship Id="rId4" Type="http://schemas.openxmlformats.org/officeDocument/2006/relationships/video" Target="../media/media2.mp4"/><Relationship Id="rId9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video" Target="../media/media3.mp4"/><Relationship Id="rId7" Type="http://schemas.openxmlformats.org/officeDocument/2006/relationships/image" Target="../media/image4.jpeg"/><Relationship Id="rId2" Type="http://schemas.microsoft.com/office/2007/relationships/media" Target="../media/media3.mp4"/><Relationship Id="rId1" Type="http://schemas.openxmlformats.org/officeDocument/2006/relationships/tags" Target="../tags/tag1.xml"/><Relationship Id="rId6" Type="http://schemas.openxmlformats.org/officeDocument/2006/relationships/image" Target="../media/image1.jpeg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video" Target="../media/media4.mp4"/><Relationship Id="rId7" Type="http://schemas.openxmlformats.org/officeDocument/2006/relationships/diagramLayout" Target="../diagrams/layout1.xml"/><Relationship Id="rId2" Type="http://schemas.microsoft.com/office/2007/relationships/media" Target="../media/media4.mp4"/><Relationship Id="rId1" Type="http://schemas.openxmlformats.org/officeDocument/2006/relationships/tags" Target="../tags/tag2.xml"/><Relationship Id="rId6" Type="http://schemas.openxmlformats.org/officeDocument/2006/relationships/diagramData" Target="../diagrams/data1.xml"/><Relationship Id="rId11" Type="http://schemas.openxmlformats.org/officeDocument/2006/relationships/image" Target="../media/image15.png"/><Relationship Id="rId5" Type="http://schemas.openxmlformats.org/officeDocument/2006/relationships/notesSlide" Target="../notesSlides/notesSlide3.xml"/><Relationship Id="rId10" Type="http://schemas.microsoft.com/office/2007/relationships/diagramDrawing" Target="../diagrams/drawing1.xml"/><Relationship Id="rId4" Type="http://schemas.openxmlformats.org/officeDocument/2006/relationships/slideLayout" Target="../slideLayouts/slideLayout2.xml"/><Relationship Id="rId9" Type="http://schemas.openxmlformats.org/officeDocument/2006/relationships/diagramColors" Target="../diagrams/colors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video" Target="../media/media5.mp4"/><Relationship Id="rId7" Type="http://schemas.openxmlformats.org/officeDocument/2006/relationships/image" Target="../media/image17.png"/><Relationship Id="rId2" Type="http://schemas.microsoft.com/office/2007/relationships/media" Target="../media/media5.mp4"/><Relationship Id="rId1" Type="http://schemas.openxmlformats.org/officeDocument/2006/relationships/tags" Target="../tags/tag3.xml"/><Relationship Id="rId6" Type="http://schemas.openxmlformats.org/officeDocument/2006/relationships/image" Target="../media/image16.jpeg"/><Relationship Id="rId5" Type="http://schemas.openxmlformats.org/officeDocument/2006/relationships/image" Target="../media/image1.jpe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video" Target="../media/media6.mp4"/><Relationship Id="rId7" Type="http://schemas.openxmlformats.org/officeDocument/2006/relationships/image" Target="../media/image19.svg"/><Relationship Id="rId2" Type="http://schemas.microsoft.com/office/2007/relationships/media" Target="../media/media6.mp4"/><Relationship Id="rId1" Type="http://schemas.openxmlformats.org/officeDocument/2006/relationships/tags" Target="../tags/tag4.xml"/><Relationship Id="rId6" Type="http://schemas.openxmlformats.org/officeDocument/2006/relationships/image" Target="../media/image18.pn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video" Target="../media/media7.mp4"/><Relationship Id="rId7" Type="http://schemas.openxmlformats.org/officeDocument/2006/relationships/diagramLayout" Target="../diagrams/layout2.xml"/><Relationship Id="rId2" Type="http://schemas.microsoft.com/office/2007/relationships/media" Target="../media/media7.mp4"/><Relationship Id="rId1" Type="http://schemas.openxmlformats.org/officeDocument/2006/relationships/tags" Target="../tags/tag5.xml"/><Relationship Id="rId6" Type="http://schemas.openxmlformats.org/officeDocument/2006/relationships/diagramData" Target="../diagrams/data2.xml"/><Relationship Id="rId11" Type="http://schemas.openxmlformats.org/officeDocument/2006/relationships/image" Target="../media/image21.png"/><Relationship Id="rId5" Type="http://schemas.openxmlformats.org/officeDocument/2006/relationships/notesSlide" Target="../notesSlides/notesSlide5.xml"/><Relationship Id="rId10" Type="http://schemas.microsoft.com/office/2007/relationships/diagramDrawing" Target="../diagrams/drawing2.xml"/><Relationship Id="rId4" Type="http://schemas.openxmlformats.org/officeDocument/2006/relationships/slideLayout" Target="../slideLayouts/slideLayout2.xml"/><Relationship Id="rId9" Type="http://schemas.openxmlformats.org/officeDocument/2006/relationships/diagramColors" Target="../diagrams/colors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22.png"/><Relationship Id="rId5" Type="http://schemas.openxmlformats.org/officeDocument/2006/relationships/hyperlink" Target="https://www.who.int/about/who-we-are/constitution" TargetMode="External"/><Relationship Id="rId4" Type="http://schemas.openxmlformats.org/officeDocument/2006/relationships/notesSlide" Target="../notesSlides/notesSlid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07FA-6EBE-462C-99A2-25512D13E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EAF34AB-AE16-45B5-ABC1-801F06223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7"/>
            <a:srcRect/>
            <a:tile tx="0" ty="0" sx="100000" sy="100000" flip="none" algn="tl"/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ands Forming A Heart">
            <a:extLst>
              <a:ext uri="{FF2B5EF4-FFF2-40B4-BE49-F238E27FC236}">
                <a16:creationId xmlns:a16="http://schemas.microsoft.com/office/drawing/2014/main" id="{582C1280-C4AF-27F1-24B5-AD10C383701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8">
            <a:alphaModFix amt="84000"/>
          </a:blip>
          <a:srcRect r="6250" b="6250"/>
          <a:stretch/>
        </p:blipFill>
        <p:spPr>
          <a:xfrm>
            <a:off x="-143545" y="-99381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B20F68C-33F0-439B-8625-CDC2BA676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" y="3429000"/>
            <a:ext cx="12191999" cy="3429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35000"/>
                </a:srgbClr>
              </a:gs>
              <a:gs pos="100000">
                <a:srgbClr val="000000">
                  <a:alpha val="0"/>
                </a:srgbClr>
              </a:gs>
              <a:gs pos="37000">
                <a:srgbClr val="000000">
                  <a:alpha val="20000"/>
                </a:srgb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9200" y="3429000"/>
            <a:ext cx="8667404" cy="2028824"/>
          </a:xfrm>
        </p:spPr>
        <p:txBody>
          <a:bodyPr>
            <a:normAutofit/>
          </a:bodyPr>
          <a:lstStyle/>
          <a:p>
            <a:r>
              <a:rPr lang="en-US" sz="4000" b="1" i="0">
                <a:latin typeface="Times New Roman"/>
                <a:cs typeface="Calibri Light"/>
              </a:rPr>
              <a:t>The importance of Resilience, Health and Wellbeing as a University Student</a:t>
            </a:r>
            <a:endParaRPr lang="en-US" sz="4000">
              <a:latin typeface="Times New Roman"/>
              <a:cs typeface="Times New Roman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5617028"/>
            <a:ext cx="7360421" cy="55517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B</a:t>
            </a:r>
            <a:r>
              <a:rPr lang="en-US">
                <a:solidFill>
                  <a:srgbClr val="FFFFFF"/>
                </a:solidFill>
                <a:latin typeface="Times New Roman"/>
                <a:cs typeface="Times New Roman"/>
              </a:rPr>
              <a:t>y Diana </a:t>
            </a:r>
            <a:r>
              <a:rPr lang="en-US" err="1">
                <a:solidFill>
                  <a:srgbClr val="FFFFFF"/>
                </a:solidFill>
                <a:latin typeface="Times New Roman"/>
                <a:cs typeface="Times New Roman"/>
              </a:rPr>
              <a:t>Demeterova</a:t>
            </a:r>
            <a:r>
              <a:rPr lang="en-US">
                <a:solidFill>
                  <a:srgbClr val="FFFFFF"/>
                </a:solidFill>
                <a:latin typeface="Times New Roman"/>
                <a:cs typeface="Times New Roman"/>
              </a:rPr>
              <a:t>, 2314066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A453187-2CF0-46A9-AA9B-8918BA68D0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16B33614-B2DD-490C-BEA3-564129B6A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18" name="Straight Connector 17">
                <a:extLst>
                  <a:ext uri="{FF2B5EF4-FFF2-40B4-BE49-F238E27FC236}">
                    <a16:creationId xmlns:a16="http://schemas.microsoft.com/office/drawing/2014/main" id="{BA8B0DBA-6761-4CDC-8B71-C1594FC5B0A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21A15258-2360-45C1-8DBA-ACD6A10026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0AE5B18B-E1A6-4A04-86B9-294AC2BCFE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9" name="Video 68">
            <a:hlinkClick r:id="" action="ppaction://media"/>
            <a:extLst>
              <a:ext uri="{FF2B5EF4-FFF2-40B4-BE49-F238E27FC236}">
                <a16:creationId xmlns:a16="http://schemas.microsoft.com/office/drawing/2014/main" id="{40D150F4-B0C9-68EA-D938-33E06A5B53CA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40"/>
    </mc:Choice>
    <mc:Fallback>
      <p:transition spd="slow" advTm="81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B7C4707-9C68-44ED-A6DE-88FF7A50F4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B69060A4-9EDF-4FB5-87A8-A9FC83E44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663" y="217714"/>
            <a:ext cx="6968018" cy="6640286"/>
          </a:xfrm>
          <a:custGeom>
            <a:avLst/>
            <a:gdLst>
              <a:gd name="connsiteX0" fmla="*/ 6352331 w 6968018"/>
              <a:gd name="connsiteY0" fmla="*/ 0 h 6643444"/>
              <a:gd name="connsiteX1" fmla="*/ 6968018 w 6968018"/>
              <a:gd name="connsiteY1" fmla="*/ 6643444 h 6643444"/>
              <a:gd name="connsiteX2" fmla="*/ 561128 w 6968018"/>
              <a:gd name="connsiteY2" fmla="*/ 6643444 h 6643444"/>
              <a:gd name="connsiteX3" fmla="*/ 0 w 6968018"/>
              <a:gd name="connsiteY3" fmla="*/ 588709 h 66434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68018" h="6643444">
                <a:moveTo>
                  <a:pt x="6352331" y="0"/>
                </a:moveTo>
                <a:lnTo>
                  <a:pt x="6968018" y="6643444"/>
                </a:lnTo>
                <a:lnTo>
                  <a:pt x="561128" y="6643444"/>
                </a:lnTo>
                <a:lnTo>
                  <a:pt x="0" y="588709"/>
                </a:lnTo>
                <a:close/>
              </a:path>
            </a:pathLst>
          </a:cu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E937A4B0-1638-4AFA-91A5-60F8BB498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764" y="379444"/>
            <a:ext cx="6678117" cy="6490996"/>
          </a:xfrm>
          <a:custGeom>
            <a:avLst/>
            <a:gdLst>
              <a:gd name="connsiteX0" fmla="*/ 6004504 w 6647705"/>
              <a:gd name="connsiteY0" fmla="*/ 217 h 6461436"/>
              <a:gd name="connsiteX1" fmla="*/ 6043316 w 6647705"/>
              <a:gd name="connsiteY1" fmla="*/ 21512 h 6461436"/>
              <a:gd name="connsiteX2" fmla="*/ 6200652 w 6647705"/>
              <a:gd name="connsiteY2" fmla="*/ 1719217 h 6461436"/>
              <a:gd name="connsiteX3" fmla="*/ 6206825 w 6647705"/>
              <a:gd name="connsiteY3" fmla="*/ 1785827 h 6461436"/>
              <a:gd name="connsiteX4" fmla="*/ 6221227 w 6647705"/>
              <a:gd name="connsiteY4" fmla="*/ 1822016 h 6461436"/>
              <a:gd name="connsiteX5" fmla="*/ 6237305 w 6647705"/>
              <a:gd name="connsiteY5" fmla="*/ 1858891 h 6461436"/>
              <a:gd name="connsiteX6" fmla="*/ 6245339 w 6647705"/>
              <a:gd name="connsiteY6" fmla="*/ 2011010 h 6461436"/>
              <a:gd name="connsiteX7" fmla="*/ 6243065 w 6647705"/>
              <a:gd name="connsiteY7" fmla="*/ 2066060 h 6461436"/>
              <a:gd name="connsiteX8" fmla="*/ 6238739 w 6647705"/>
              <a:gd name="connsiteY8" fmla="*/ 2104210 h 6461436"/>
              <a:gd name="connsiteX9" fmla="*/ 6237021 w 6647705"/>
              <a:gd name="connsiteY9" fmla="*/ 2111648 h 6461436"/>
              <a:gd name="connsiteX10" fmla="*/ 6259718 w 6647705"/>
              <a:gd name="connsiteY10" fmla="*/ 2356556 h 6461436"/>
              <a:gd name="connsiteX11" fmla="*/ 6264060 w 6647705"/>
              <a:gd name="connsiteY11" fmla="*/ 2374375 h 6461436"/>
              <a:gd name="connsiteX12" fmla="*/ 6267041 w 6647705"/>
              <a:gd name="connsiteY12" fmla="*/ 2435573 h 6461436"/>
              <a:gd name="connsiteX13" fmla="*/ 6271496 w 6647705"/>
              <a:gd name="connsiteY13" fmla="*/ 2444087 h 6461436"/>
              <a:gd name="connsiteX14" fmla="*/ 6647705 w 6647705"/>
              <a:gd name="connsiteY14" fmla="*/ 6461436 h 6461436"/>
              <a:gd name="connsiteX15" fmla="*/ 545408 w 6647705"/>
              <a:gd name="connsiteY15" fmla="*/ 6461436 h 6461436"/>
              <a:gd name="connsiteX16" fmla="*/ 544170 w 6647705"/>
              <a:gd name="connsiteY16" fmla="*/ 6448085 h 6461436"/>
              <a:gd name="connsiteX17" fmla="*/ 533573 w 6647705"/>
              <a:gd name="connsiteY17" fmla="*/ 6434067 h 6461436"/>
              <a:gd name="connsiteX18" fmla="*/ 522439 w 6647705"/>
              <a:gd name="connsiteY18" fmla="*/ 6388375 h 6461436"/>
              <a:gd name="connsiteX19" fmla="*/ 518228 w 6647705"/>
              <a:gd name="connsiteY19" fmla="*/ 6357352 h 6461436"/>
              <a:gd name="connsiteX20" fmla="*/ 518072 w 6647705"/>
              <a:gd name="connsiteY20" fmla="*/ 6352810 h 6461436"/>
              <a:gd name="connsiteX21" fmla="*/ 523971 w 6647705"/>
              <a:gd name="connsiteY21" fmla="*/ 6314577 h 6461436"/>
              <a:gd name="connsiteX22" fmla="*/ 518934 w 6647705"/>
              <a:gd name="connsiteY22" fmla="*/ 6311532 h 6461436"/>
              <a:gd name="connsiteX23" fmla="*/ 513042 w 6647705"/>
              <a:gd name="connsiteY23" fmla="*/ 6300271 h 6461436"/>
              <a:gd name="connsiteX24" fmla="*/ 517740 w 6647705"/>
              <a:gd name="connsiteY24" fmla="*/ 6289716 h 6461436"/>
              <a:gd name="connsiteX25" fmla="*/ 523418 w 6647705"/>
              <a:gd name="connsiteY25" fmla="*/ 6241814 h 6461436"/>
              <a:gd name="connsiteX26" fmla="*/ 523922 w 6647705"/>
              <a:gd name="connsiteY26" fmla="*/ 6229603 h 6461436"/>
              <a:gd name="connsiteX27" fmla="*/ 67 w 6647705"/>
              <a:gd name="connsiteY27" fmla="*/ 577048 h 6461436"/>
              <a:gd name="connsiteX28" fmla="*/ 34408 w 6647705"/>
              <a:gd name="connsiteY28" fmla="*/ 548975 h 6461436"/>
              <a:gd name="connsiteX29" fmla="*/ 6004504 w 6647705"/>
              <a:gd name="connsiteY29" fmla="*/ 217 h 6461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647705" h="6461436">
                <a:moveTo>
                  <a:pt x="6004504" y="217"/>
                </a:moveTo>
                <a:cubicBezTo>
                  <a:pt x="6024678" y="-1575"/>
                  <a:pt x="6042004" y="7929"/>
                  <a:pt x="6043316" y="21512"/>
                </a:cubicBezTo>
                <a:lnTo>
                  <a:pt x="6200652" y="1719217"/>
                </a:lnTo>
                <a:lnTo>
                  <a:pt x="6206825" y="1785827"/>
                </a:lnTo>
                <a:lnTo>
                  <a:pt x="6221227" y="1822016"/>
                </a:lnTo>
                <a:cubicBezTo>
                  <a:pt x="6213856" y="1837795"/>
                  <a:pt x="6231996" y="1847154"/>
                  <a:pt x="6237305" y="1858891"/>
                </a:cubicBezTo>
                <a:lnTo>
                  <a:pt x="6245339" y="2011010"/>
                </a:lnTo>
                <a:lnTo>
                  <a:pt x="6243065" y="2066060"/>
                </a:lnTo>
                <a:lnTo>
                  <a:pt x="6238739" y="2104210"/>
                </a:lnTo>
                <a:lnTo>
                  <a:pt x="6237021" y="2111648"/>
                </a:lnTo>
                <a:lnTo>
                  <a:pt x="6259718" y="2356556"/>
                </a:lnTo>
                <a:lnTo>
                  <a:pt x="6264060" y="2374375"/>
                </a:lnTo>
                <a:lnTo>
                  <a:pt x="6267041" y="2435573"/>
                </a:lnTo>
                <a:lnTo>
                  <a:pt x="6271496" y="2444087"/>
                </a:lnTo>
                <a:lnTo>
                  <a:pt x="6647705" y="6461436"/>
                </a:lnTo>
                <a:lnTo>
                  <a:pt x="545408" y="6461436"/>
                </a:lnTo>
                <a:lnTo>
                  <a:pt x="544170" y="6448085"/>
                </a:lnTo>
                <a:lnTo>
                  <a:pt x="533573" y="6434067"/>
                </a:lnTo>
                <a:lnTo>
                  <a:pt x="522439" y="6388375"/>
                </a:lnTo>
                <a:lnTo>
                  <a:pt x="518228" y="6357352"/>
                </a:lnTo>
                <a:lnTo>
                  <a:pt x="518072" y="6352810"/>
                </a:lnTo>
                <a:lnTo>
                  <a:pt x="523971" y="6314577"/>
                </a:lnTo>
                <a:cubicBezTo>
                  <a:pt x="522183" y="6313865"/>
                  <a:pt x="520483" y="6312841"/>
                  <a:pt x="518934" y="6311532"/>
                </a:cubicBezTo>
                <a:lnTo>
                  <a:pt x="513042" y="6300271"/>
                </a:lnTo>
                <a:lnTo>
                  <a:pt x="517740" y="6289716"/>
                </a:lnTo>
                <a:lnTo>
                  <a:pt x="523418" y="6241814"/>
                </a:lnTo>
                <a:lnTo>
                  <a:pt x="523922" y="6229603"/>
                </a:lnTo>
                <a:lnTo>
                  <a:pt x="67" y="577048"/>
                </a:lnTo>
                <a:cubicBezTo>
                  <a:pt x="-1138" y="563427"/>
                  <a:pt x="14205" y="550882"/>
                  <a:pt x="34408" y="548975"/>
                </a:cubicBezTo>
                <a:cubicBezTo>
                  <a:pt x="2024440" y="366055"/>
                  <a:pt x="4014473" y="183136"/>
                  <a:pt x="6004504" y="217"/>
                </a:cubicBezTo>
                <a:close/>
              </a:path>
            </a:pathLst>
          </a:custGeom>
          <a:blipFill dpi="0" rotWithShape="1">
            <a:blip r:embed="rId6"/>
            <a:srcRect/>
            <a:tile tx="0" ty="0" sx="100000" sy="100000" flip="none" algn="tl"/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Person walking up a stairs">
            <a:extLst>
              <a:ext uri="{FF2B5EF4-FFF2-40B4-BE49-F238E27FC236}">
                <a16:creationId xmlns:a16="http://schemas.microsoft.com/office/drawing/2014/main" id="{CC34E032-1858-A796-7F14-856E71FE464C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alphaModFix amt="84000"/>
          </a:blip>
          <a:srcRect l="24686" r="6738" b="-6"/>
          <a:stretch/>
        </p:blipFill>
        <p:spPr>
          <a:xfrm>
            <a:off x="457850" y="379444"/>
            <a:ext cx="6678117" cy="6490996"/>
          </a:xfrm>
          <a:custGeom>
            <a:avLst/>
            <a:gdLst/>
            <a:ahLst/>
            <a:cxnLst/>
            <a:rect l="l" t="t" r="r" b="b"/>
            <a:pathLst>
              <a:path w="6647705" h="6461436">
                <a:moveTo>
                  <a:pt x="6004504" y="217"/>
                </a:moveTo>
                <a:cubicBezTo>
                  <a:pt x="6024678" y="-1575"/>
                  <a:pt x="6042004" y="7929"/>
                  <a:pt x="6043316" y="21512"/>
                </a:cubicBezTo>
                <a:lnTo>
                  <a:pt x="6200652" y="1719217"/>
                </a:lnTo>
                <a:lnTo>
                  <a:pt x="6206825" y="1785827"/>
                </a:lnTo>
                <a:lnTo>
                  <a:pt x="6221227" y="1822016"/>
                </a:lnTo>
                <a:cubicBezTo>
                  <a:pt x="6213856" y="1837795"/>
                  <a:pt x="6231996" y="1847154"/>
                  <a:pt x="6237305" y="1858891"/>
                </a:cubicBezTo>
                <a:lnTo>
                  <a:pt x="6245339" y="2011010"/>
                </a:lnTo>
                <a:lnTo>
                  <a:pt x="6243065" y="2066060"/>
                </a:lnTo>
                <a:lnTo>
                  <a:pt x="6238739" y="2104210"/>
                </a:lnTo>
                <a:lnTo>
                  <a:pt x="6237021" y="2111648"/>
                </a:lnTo>
                <a:lnTo>
                  <a:pt x="6259718" y="2356556"/>
                </a:lnTo>
                <a:lnTo>
                  <a:pt x="6264060" y="2374375"/>
                </a:lnTo>
                <a:lnTo>
                  <a:pt x="6267041" y="2435573"/>
                </a:lnTo>
                <a:lnTo>
                  <a:pt x="6271496" y="2444087"/>
                </a:lnTo>
                <a:lnTo>
                  <a:pt x="6647705" y="6461436"/>
                </a:lnTo>
                <a:lnTo>
                  <a:pt x="545408" y="6461436"/>
                </a:lnTo>
                <a:lnTo>
                  <a:pt x="544170" y="6448085"/>
                </a:lnTo>
                <a:lnTo>
                  <a:pt x="533573" y="6434067"/>
                </a:lnTo>
                <a:lnTo>
                  <a:pt x="522439" y="6388375"/>
                </a:lnTo>
                <a:lnTo>
                  <a:pt x="518228" y="6357352"/>
                </a:lnTo>
                <a:lnTo>
                  <a:pt x="518072" y="6352810"/>
                </a:lnTo>
                <a:lnTo>
                  <a:pt x="523971" y="6314577"/>
                </a:lnTo>
                <a:cubicBezTo>
                  <a:pt x="522183" y="6313865"/>
                  <a:pt x="520483" y="6312841"/>
                  <a:pt x="518934" y="6311532"/>
                </a:cubicBezTo>
                <a:lnTo>
                  <a:pt x="513042" y="6300271"/>
                </a:lnTo>
                <a:lnTo>
                  <a:pt x="517740" y="6289716"/>
                </a:lnTo>
                <a:lnTo>
                  <a:pt x="523418" y="6241814"/>
                </a:lnTo>
                <a:lnTo>
                  <a:pt x="523922" y="6229603"/>
                </a:lnTo>
                <a:lnTo>
                  <a:pt x="67" y="577048"/>
                </a:lnTo>
                <a:cubicBezTo>
                  <a:pt x="-1138" y="563427"/>
                  <a:pt x="14205" y="550882"/>
                  <a:pt x="34408" y="548975"/>
                </a:cubicBezTo>
                <a:cubicBezTo>
                  <a:pt x="2024440" y="366055"/>
                  <a:pt x="4014473" y="183136"/>
                  <a:pt x="6004504" y="217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19C4F2-6612-08D4-1B66-B45763FC0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3208" y="681036"/>
            <a:ext cx="5572992" cy="1916505"/>
          </a:xfrm>
        </p:spPr>
        <p:txBody>
          <a:bodyPr>
            <a:normAutofit/>
          </a:bodyPr>
          <a:lstStyle/>
          <a:p>
            <a:r>
              <a:rPr lang="en-US" b="1" i="0">
                <a:latin typeface="Times New Roman"/>
                <a:cs typeface="Times New Roman"/>
              </a:rPr>
              <a:t>What is resilience?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0376AD7-5814-4A2B-B3FC-395355E39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830335">
            <a:off x="463402" y="118600"/>
            <a:ext cx="444795" cy="1868387"/>
          </a:xfrm>
          <a:custGeom>
            <a:avLst/>
            <a:gdLst>
              <a:gd name="connsiteX0" fmla="*/ 0 w 444795"/>
              <a:gd name="connsiteY0" fmla="*/ 78388 h 1868387"/>
              <a:gd name="connsiteX1" fmla="*/ 39454 w 444795"/>
              <a:gd name="connsiteY1" fmla="*/ 66552 h 1868387"/>
              <a:gd name="connsiteX2" fmla="*/ 139617 w 444795"/>
              <a:gd name="connsiteY2" fmla="*/ 42263 h 1868387"/>
              <a:gd name="connsiteX3" fmla="*/ 193778 w 444795"/>
              <a:gd name="connsiteY3" fmla="*/ 51160 h 1868387"/>
              <a:gd name="connsiteX4" fmla="*/ 261389 w 444795"/>
              <a:gd name="connsiteY4" fmla="*/ 36852 h 1868387"/>
              <a:gd name="connsiteX5" fmla="*/ 274876 w 444795"/>
              <a:gd name="connsiteY5" fmla="*/ 37840 h 1868387"/>
              <a:gd name="connsiteX6" fmla="*/ 280032 w 444795"/>
              <a:gd name="connsiteY6" fmla="*/ 48921 h 1868387"/>
              <a:gd name="connsiteX7" fmla="*/ 284781 w 444795"/>
              <a:gd name="connsiteY7" fmla="*/ 50980 h 1868387"/>
              <a:gd name="connsiteX8" fmla="*/ 300007 w 444795"/>
              <a:gd name="connsiteY8" fmla="*/ 37078 h 1868387"/>
              <a:gd name="connsiteX9" fmla="*/ 375999 w 444795"/>
              <a:gd name="connsiteY9" fmla="*/ 45281 h 1868387"/>
              <a:gd name="connsiteX10" fmla="*/ 417584 w 444795"/>
              <a:gd name="connsiteY10" fmla="*/ 9727 h 1868387"/>
              <a:gd name="connsiteX11" fmla="*/ 444795 w 444795"/>
              <a:gd name="connsiteY11" fmla="*/ 0 h 1868387"/>
              <a:gd name="connsiteX12" fmla="*/ 444795 w 444795"/>
              <a:gd name="connsiteY12" fmla="*/ 1864840 h 1868387"/>
              <a:gd name="connsiteX13" fmla="*/ 430079 w 444795"/>
              <a:gd name="connsiteY13" fmla="*/ 1860813 h 1868387"/>
              <a:gd name="connsiteX14" fmla="*/ 383783 w 444795"/>
              <a:gd name="connsiteY14" fmla="*/ 1862444 h 1868387"/>
              <a:gd name="connsiteX15" fmla="*/ 370358 w 444795"/>
              <a:gd name="connsiteY15" fmla="*/ 1868387 h 1868387"/>
              <a:gd name="connsiteX16" fmla="*/ 336658 w 444795"/>
              <a:gd name="connsiteY16" fmla="*/ 1868387 h 1868387"/>
              <a:gd name="connsiteX17" fmla="*/ 306546 w 444795"/>
              <a:gd name="connsiteY17" fmla="*/ 1858526 h 1868387"/>
              <a:gd name="connsiteX18" fmla="*/ 236457 w 444795"/>
              <a:gd name="connsiteY18" fmla="*/ 1847671 h 1868387"/>
              <a:gd name="connsiteX19" fmla="*/ 205722 w 444795"/>
              <a:gd name="connsiteY19" fmla="*/ 1841430 h 1868387"/>
              <a:gd name="connsiteX20" fmla="*/ 181807 w 444795"/>
              <a:gd name="connsiteY20" fmla="*/ 1823771 h 1868387"/>
              <a:gd name="connsiteX21" fmla="*/ 178439 w 444795"/>
              <a:gd name="connsiteY21" fmla="*/ 1808957 h 1868387"/>
              <a:gd name="connsiteX22" fmla="*/ 161935 w 444795"/>
              <a:gd name="connsiteY22" fmla="*/ 1803551 h 1868387"/>
              <a:gd name="connsiteX23" fmla="*/ 158071 w 444795"/>
              <a:gd name="connsiteY23" fmla="*/ 1799541 h 1868387"/>
              <a:gd name="connsiteX24" fmla="*/ 135376 w 444795"/>
              <a:gd name="connsiteY24" fmla="*/ 1779136 h 1868387"/>
              <a:gd name="connsiteX25" fmla="*/ 132952 w 444795"/>
              <a:gd name="connsiteY25" fmla="*/ 1786380 h 1868387"/>
              <a:gd name="connsiteX26" fmla="*/ 0 w 444795"/>
              <a:gd name="connsiteY26" fmla="*/ 1663146 h 18683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444795" h="1868387">
                <a:moveTo>
                  <a:pt x="0" y="78388"/>
                </a:moveTo>
                <a:lnTo>
                  <a:pt x="39454" y="66552"/>
                </a:lnTo>
                <a:cubicBezTo>
                  <a:pt x="73377" y="59047"/>
                  <a:pt x="108602" y="54461"/>
                  <a:pt x="139617" y="42263"/>
                </a:cubicBezTo>
                <a:cubicBezTo>
                  <a:pt x="180799" y="87869"/>
                  <a:pt x="156173" y="44723"/>
                  <a:pt x="193778" y="51160"/>
                </a:cubicBezTo>
                <a:lnTo>
                  <a:pt x="261389" y="36852"/>
                </a:lnTo>
                <a:lnTo>
                  <a:pt x="274876" y="37840"/>
                </a:lnTo>
                <a:lnTo>
                  <a:pt x="280032" y="48921"/>
                </a:lnTo>
                <a:lnTo>
                  <a:pt x="284781" y="50980"/>
                </a:lnTo>
                <a:lnTo>
                  <a:pt x="300007" y="37078"/>
                </a:lnTo>
                <a:cubicBezTo>
                  <a:pt x="322467" y="29589"/>
                  <a:pt x="353078" y="47149"/>
                  <a:pt x="375999" y="45281"/>
                </a:cubicBezTo>
                <a:cubicBezTo>
                  <a:pt x="382977" y="27666"/>
                  <a:pt x="397501" y="17994"/>
                  <a:pt x="417584" y="9727"/>
                </a:cubicBezTo>
                <a:lnTo>
                  <a:pt x="444795" y="0"/>
                </a:lnTo>
                <a:lnTo>
                  <a:pt x="444795" y="1864840"/>
                </a:lnTo>
                <a:lnTo>
                  <a:pt x="430079" y="1860813"/>
                </a:lnTo>
                <a:cubicBezTo>
                  <a:pt x="411946" y="1857931"/>
                  <a:pt x="392950" y="1858479"/>
                  <a:pt x="383783" y="1862444"/>
                </a:cubicBezTo>
                <a:lnTo>
                  <a:pt x="370358" y="1868387"/>
                </a:lnTo>
                <a:lnTo>
                  <a:pt x="336658" y="1868387"/>
                </a:lnTo>
                <a:lnTo>
                  <a:pt x="306546" y="1858526"/>
                </a:lnTo>
                <a:cubicBezTo>
                  <a:pt x="280888" y="1847233"/>
                  <a:pt x="256422" y="1834783"/>
                  <a:pt x="236457" y="1847671"/>
                </a:cubicBezTo>
                <a:cubicBezTo>
                  <a:pt x="224964" y="1848497"/>
                  <a:pt x="214878" y="1845991"/>
                  <a:pt x="205722" y="1841430"/>
                </a:cubicBezTo>
                <a:lnTo>
                  <a:pt x="181807" y="1823771"/>
                </a:lnTo>
                <a:lnTo>
                  <a:pt x="178439" y="1808957"/>
                </a:lnTo>
                <a:lnTo>
                  <a:pt x="161935" y="1803551"/>
                </a:lnTo>
                <a:lnTo>
                  <a:pt x="158071" y="1799541"/>
                </a:lnTo>
                <a:cubicBezTo>
                  <a:pt x="150700" y="1791836"/>
                  <a:pt x="143295" y="1784610"/>
                  <a:pt x="135376" y="1779136"/>
                </a:cubicBezTo>
                <a:lnTo>
                  <a:pt x="132952" y="1786380"/>
                </a:lnTo>
                <a:lnTo>
                  <a:pt x="0" y="1663146"/>
                </a:lnTo>
                <a:close/>
              </a:path>
            </a:pathLst>
          </a:custGeom>
          <a:blipFill dpi="0" rotWithShape="1">
            <a:blip r:embed="rId8">
              <a:alphaModFix amt="84000"/>
            </a:blip>
            <a:srcRect/>
            <a:tile tx="0" ty="0" sx="100000" sy="100000" flip="none" algn="tl"/>
          </a:blipFill>
          <a:ln>
            <a:noFill/>
          </a:ln>
          <a:effectLst>
            <a:outerShdw blurRad="63500" dist="12700" dir="8100000" algn="tr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A19F1-5700-8A92-7280-7576E32130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1796" y="3060862"/>
            <a:ext cx="3447012" cy="31161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400">
                <a:latin typeface="Times New Roman"/>
                <a:cs typeface="Times New Roman"/>
              </a:rPr>
              <a:t>"Resilience is characterised by a person’s ability to bounce back from adversity."</a:t>
            </a:r>
          </a:p>
          <a:p>
            <a:pPr marL="0" indent="0" algn="ctr">
              <a:buNone/>
            </a:pPr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D2D2835C-DDE9-4332-9476-94B711F05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7647015-EE9A-4F89-A88A-DC5786E663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31" name="Straight Connector 30">
                <a:extLst>
                  <a:ext uri="{FF2B5EF4-FFF2-40B4-BE49-F238E27FC236}">
                    <a16:creationId xmlns:a16="http://schemas.microsoft.com/office/drawing/2014/main" id="{CB275C9D-23AD-4120-B860-4A64988102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Straight Connector 31">
                <a:extLst>
                  <a:ext uri="{FF2B5EF4-FFF2-40B4-BE49-F238E27FC236}">
                    <a16:creationId xmlns:a16="http://schemas.microsoft.com/office/drawing/2014/main" id="{57793833-C4D8-475A-86F4-45B2FFCF4F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CBDF05EB-F6AC-4339-BC6E-8D6527685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4" name="Video 43">
            <a:hlinkClick r:id="" action="ppaction://media"/>
            <a:extLst>
              <a:ext uri="{FF2B5EF4-FFF2-40B4-BE49-F238E27FC236}">
                <a16:creationId xmlns:a16="http://schemas.microsoft.com/office/drawing/2014/main" id="{111F958B-0B97-1EAC-3904-EA08A583812B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40891415"/>
      </p:ext>
    </p:extLst>
  </p:cSld>
  <p:clrMapOvr>
    <a:masterClrMapping/>
  </p:clrMapOvr>
  <p:transition spd="slow" advTm="844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44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A1BBCB0E-D444-4662-99B6-968FADD99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5DE31B-737D-F3AA-7DD8-085421866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</p:spPr>
        <p:txBody>
          <a:bodyPr>
            <a:normAutofit/>
          </a:bodyPr>
          <a:lstStyle/>
          <a:p>
            <a:r>
              <a:rPr lang="en-US" b="1" i="0">
                <a:latin typeface="Times New Roman"/>
                <a:cs typeface="Times New Roman"/>
              </a:rPr>
              <a:t>The Importance of Resilience as University Student</a:t>
            </a: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FABCF46B-3163-4E66-9BB3-AAC999794E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DFFABCCE-353C-4DF3-82A1-0A3254A684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29" name="Straight Connector 28">
                <a:extLst>
                  <a:ext uri="{FF2B5EF4-FFF2-40B4-BE49-F238E27FC236}">
                    <a16:creationId xmlns:a16="http://schemas.microsoft.com/office/drawing/2014/main" id="{D69B21E5-8A56-4BB0-A2F9-E1D18D1B4D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>
                <a:extLst>
                  <a:ext uri="{FF2B5EF4-FFF2-40B4-BE49-F238E27FC236}">
                    <a16:creationId xmlns:a16="http://schemas.microsoft.com/office/drawing/2014/main" id="{F2E0FB7C-6BC0-4404-BBCB-6DD5D28DCA7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0FCD1BD2-FA34-4758-A9C5-6723ACAD7E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53708C2B-4812-1455-C469-FAC394CFC9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7277514"/>
              </p:ext>
            </p:extLst>
          </p:nvPr>
        </p:nvGraphicFramePr>
        <p:xfrm>
          <a:off x="1063925" y="2317750"/>
          <a:ext cx="10075651" cy="3854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26" name="Video 25">
            <a:hlinkClick r:id="" action="ppaction://media"/>
            <a:extLst>
              <a:ext uri="{FF2B5EF4-FFF2-40B4-BE49-F238E27FC236}">
                <a16:creationId xmlns:a16="http://schemas.microsoft.com/office/drawing/2014/main" id="{8C41A538-D426-A169-78CA-DBE97704635F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1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32337814"/>
      </p:ext>
    </p:extLst>
  </p:cSld>
  <p:clrMapOvr>
    <a:masterClrMapping/>
  </p:clrMapOvr>
  <p:transition spd="slow" advTm="71987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26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2" grpId="0"/>
      <p:bldGraphic spid="19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3F5135F-115E-423C-BE4A-B56C35DC9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2C1E318-0F1F-4920-8C7D-FBAC66631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12" name="Straight Connector 11">
                <a:extLst>
                  <a:ext uri="{FF2B5EF4-FFF2-40B4-BE49-F238E27FC236}">
                    <a16:creationId xmlns:a16="http://schemas.microsoft.com/office/drawing/2014/main" id="{DE4A7237-B6EB-4FB7-8B68-7C27438D47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>
                <a:extLst>
                  <a:ext uri="{FF2B5EF4-FFF2-40B4-BE49-F238E27FC236}">
                    <a16:creationId xmlns:a16="http://schemas.microsoft.com/office/drawing/2014/main" id="{84E00FDE-0838-4B5B-A782-6B6C92DB0A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2BC1B2F3-8E83-4A70-B103-979C67EECE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20014EA-FA79-436A-9FB9-F3F66E347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EAF34AB-AE16-45B5-ABC1-801F06223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5"/>
            <a:srcRect/>
            <a:tile tx="0" ty="0" sx="100000" sy="100000" flip="none" algn="tl"/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row of samples for medical testing">
            <a:extLst>
              <a:ext uri="{FF2B5EF4-FFF2-40B4-BE49-F238E27FC236}">
                <a16:creationId xmlns:a16="http://schemas.microsoft.com/office/drawing/2014/main" id="{33271D3E-E3D2-AEBD-0DE9-85740F96325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 amt="84000"/>
          </a:blip>
          <a:srcRect r="-2" b="2499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1080BBA-334D-47E7-984F-354D2ADEEB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859220" y="859221"/>
            <a:ext cx="6858000" cy="5139558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35000"/>
                </a:srgbClr>
              </a:gs>
              <a:gs pos="100000">
                <a:srgbClr val="000000">
                  <a:alpha val="0"/>
                </a:srgbClr>
              </a:gs>
              <a:gs pos="37000">
                <a:srgbClr val="000000">
                  <a:alpha val="20000"/>
                </a:srgb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BE3B41-C314-3AF9-A2BD-829688039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79050"/>
            <a:ext cx="6777540" cy="217327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i="0">
                <a:latin typeface="Times New Roman"/>
                <a:cs typeface="Times New Roman"/>
              </a:rPr>
              <a:t> Health</a:t>
            </a:r>
            <a:r>
              <a:rPr lang="en-US" sz="5400" b="1" i="0" kern="1200">
                <a:solidFill>
                  <a:srgbClr val="000000"/>
                </a:solidFill>
                <a:highlight>
                  <a:srgbClr val="FFFF00"/>
                </a:highlight>
                <a:latin typeface="Times New Roman"/>
                <a:cs typeface="Times New Roman"/>
              </a:rPr>
              <a:t> and </a:t>
            </a:r>
            <a:r>
              <a:rPr lang="en-US" sz="5400" b="1" i="0">
                <a:latin typeface="Times New Roman"/>
                <a:cs typeface="Times New Roman"/>
              </a:rPr>
              <a:t>Wellbeing</a:t>
            </a:r>
            <a:endParaRPr lang="en-US" sz="5400" b="1" i="0" kern="1200">
              <a:solidFill>
                <a:srgbClr val="000000"/>
              </a:solidFill>
              <a:highlight>
                <a:srgbClr val="FFFF00"/>
              </a:highlight>
              <a:latin typeface="Times New Roman"/>
              <a:cs typeface="Times New Roman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F3833EC7-7DA5-445E-A06F-61263A85ED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D3B20763-0B7D-4F31-A64F-006F366093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24" name="Straight Connector 23">
                <a:extLst>
                  <a:ext uri="{FF2B5EF4-FFF2-40B4-BE49-F238E27FC236}">
                    <a16:creationId xmlns:a16="http://schemas.microsoft.com/office/drawing/2014/main" id="{77051088-813C-4278-AC7C-F116901DBF6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Straight Connector 24">
                <a:extLst>
                  <a:ext uri="{FF2B5EF4-FFF2-40B4-BE49-F238E27FC236}">
                    <a16:creationId xmlns:a16="http://schemas.microsoft.com/office/drawing/2014/main" id="{60E20E28-B404-48AB-B511-8EA7D82B26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rgbClr val="FFFF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5C3966B9-56D5-42A7-84B1-CC398508D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6" name="Video 35">
            <a:hlinkClick r:id="" action="ppaction://media"/>
            <a:extLst>
              <a:ext uri="{FF2B5EF4-FFF2-40B4-BE49-F238E27FC236}">
                <a16:creationId xmlns:a16="http://schemas.microsoft.com/office/drawing/2014/main" id="{03FD2D7C-B357-3AAF-3303-97F9198DD14F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69077132"/>
      </p:ext>
    </p:extLst>
  </p:cSld>
  <p:clrMapOvr>
    <a:masterClrMapping/>
  </p:clrMapOvr>
  <p:transition spd="slow" advTm="5221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13" fill="hold" display="0">
                  <p:stCondLst>
                    <p:cond delay="indefinite"/>
                  </p:stCondLst>
                </p:cTn>
                <p:tgtEl>
                  <p:spTgt spid="36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E29850-FF8C-4A70-A54F-29A8CFCF9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79E390A-405A-41FF-B91F-F5FAA0E594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7EAEBC66-E1C6-46AE-8EF1-E28EFEA3F8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F82A7822-6056-4415-A0D2-5FB3A84E8E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11E9B269-BA82-4AF1-BDBF-87F4800265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950F564-36B0-4A58-84A7-3B03BE6C43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2B2619C-2C88-4DD6-96FE-CF708FF6A8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25382" y="0"/>
            <a:ext cx="7266618" cy="6858000"/>
          </a:xfrm>
          <a:custGeom>
            <a:avLst/>
            <a:gdLst>
              <a:gd name="connsiteX0" fmla="*/ 414076 w 7266618"/>
              <a:gd name="connsiteY0" fmla="*/ 0 h 6858000"/>
              <a:gd name="connsiteX1" fmla="*/ 7266618 w 7266618"/>
              <a:gd name="connsiteY1" fmla="*/ 0 h 6858000"/>
              <a:gd name="connsiteX2" fmla="*/ 7266618 w 7266618"/>
              <a:gd name="connsiteY2" fmla="*/ 6858000 h 6858000"/>
              <a:gd name="connsiteX3" fmla="*/ 7086013 w 7266618"/>
              <a:gd name="connsiteY3" fmla="*/ 6858000 h 6858000"/>
              <a:gd name="connsiteX4" fmla="*/ 0 w 7266618"/>
              <a:gd name="connsiteY4" fmla="*/ 639950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66618" h="6858000">
                <a:moveTo>
                  <a:pt x="414076" y="0"/>
                </a:moveTo>
                <a:lnTo>
                  <a:pt x="7266618" y="0"/>
                </a:lnTo>
                <a:lnTo>
                  <a:pt x="7266618" y="6858000"/>
                </a:lnTo>
                <a:lnTo>
                  <a:pt x="7086013" y="6858000"/>
                </a:lnTo>
                <a:lnTo>
                  <a:pt x="0" y="6399503"/>
                </a:lnTo>
                <a:close/>
              </a:path>
            </a:pathLst>
          </a:custGeom>
          <a:solidFill>
            <a:schemeClr val="tx1">
              <a:lumMod val="9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E3A44A7-098D-4DB2-9081-4499626D1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47762" y="1"/>
            <a:ext cx="7144238" cy="6763357"/>
          </a:xfrm>
          <a:custGeom>
            <a:avLst/>
            <a:gdLst>
              <a:gd name="connsiteX0" fmla="*/ 405160 w 7144238"/>
              <a:gd name="connsiteY0" fmla="*/ 0 h 6763357"/>
              <a:gd name="connsiteX1" fmla="*/ 7144238 w 7144238"/>
              <a:gd name="connsiteY1" fmla="*/ 0 h 6763357"/>
              <a:gd name="connsiteX2" fmla="*/ 7144238 w 7144238"/>
              <a:gd name="connsiteY2" fmla="*/ 6763357 h 6763357"/>
              <a:gd name="connsiteX3" fmla="*/ 6459827 w 7144238"/>
              <a:gd name="connsiteY3" fmla="*/ 6719077 h 6763357"/>
              <a:gd name="connsiteX4" fmla="*/ 6425309 w 7144238"/>
              <a:gd name="connsiteY4" fmla="*/ 6728146 h 6763357"/>
              <a:gd name="connsiteX5" fmla="*/ 6379064 w 7144238"/>
              <a:gd name="connsiteY5" fmla="*/ 6724689 h 6763357"/>
              <a:gd name="connsiteX6" fmla="*/ 6358967 w 7144238"/>
              <a:gd name="connsiteY6" fmla="*/ 6735815 h 6763357"/>
              <a:gd name="connsiteX7" fmla="*/ 6340027 w 7144238"/>
              <a:gd name="connsiteY7" fmla="*/ 6739948 h 6763357"/>
              <a:gd name="connsiteX8" fmla="*/ 6325659 w 7144238"/>
              <a:gd name="connsiteY8" fmla="*/ 6739848 h 6763357"/>
              <a:gd name="connsiteX9" fmla="*/ 6311135 w 7144238"/>
              <a:gd name="connsiteY9" fmla="*/ 6731574 h 6763357"/>
              <a:gd name="connsiteX10" fmla="*/ 6300815 w 7144238"/>
              <a:gd name="connsiteY10" fmla="*/ 6733959 h 6763357"/>
              <a:gd name="connsiteX11" fmla="*/ 6282467 w 7144238"/>
              <a:gd name="connsiteY11" fmla="*/ 6724911 h 6763357"/>
              <a:gd name="connsiteX12" fmla="*/ 6255353 w 7144238"/>
              <a:gd name="connsiteY12" fmla="*/ 6715920 h 6763357"/>
              <a:gd name="connsiteX13" fmla="*/ 6236864 w 7144238"/>
              <a:gd name="connsiteY13" fmla="*/ 6707006 h 6763357"/>
              <a:gd name="connsiteX14" fmla="*/ 6233355 w 7144238"/>
              <a:gd name="connsiteY14" fmla="*/ 6704418 h 6763357"/>
              <a:gd name="connsiteX15" fmla="*/ 6109120 w 7144238"/>
              <a:gd name="connsiteY15" fmla="*/ 6696380 h 6763357"/>
              <a:gd name="connsiteX16" fmla="*/ 6099785 w 7144238"/>
              <a:gd name="connsiteY16" fmla="*/ 6698416 h 6763357"/>
              <a:gd name="connsiteX17" fmla="*/ 6069037 w 7144238"/>
              <a:gd name="connsiteY17" fmla="*/ 6693786 h 6763357"/>
              <a:gd name="connsiteX18" fmla="*/ 6064316 w 7144238"/>
              <a:gd name="connsiteY18" fmla="*/ 6697077 h 6763357"/>
              <a:gd name="connsiteX19" fmla="*/ 6034319 w 7144238"/>
              <a:gd name="connsiteY19" fmla="*/ 6691540 h 6763357"/>
              <a:gd name="connsiteX20" fmla="*/ 6001003 w 7144238"/>
              <a:gd name="connsiteY20" fmla="*/ 6692438 h 6763357"/>
              <a:gd name="connsiteX21" fmla="*/ 5998001 w 7144238"/>
              <a:gd name="connsiteY21" fmla="*/ 6700454 h 6763357"/>
              <a:gd name="connsiteX22" fmla="*/ 5990691 w 7144238"/>
              <a:gd name="connsiteY22" fmla="*/ 6700703 h 6763357"/>
              <a:gd name="connsiteX23" fmla="*/ 5979267 w 7144238"/>
              <a:gd name="connsiteY23" fmla="*/ 6699807 h 6763357"/>
              <a:gd name="connsiteX24" fmla="*/ 5954209 w 7144238"/>
              <a:gd name="connsiteY24" fmla="*/ 6689568 h 6763357"/>
              <a:gd name="connsiteX25" fmla="*/ 18822 w 7144238"/>
              <a:gd name="connsiteY25" fmla="*/ 6306907 h 6763357"/>
              <a:gd name="connsiteX26" fmla="*/ 166 w 7144238"/>
              <a:gd name="connsiteY26" fmla="*/ 6263796 h 67633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144238" h="6763357">
                <a:moveTo>
                  <a:pt x="405160" y="0"/>
                </a:moveTo>
                <a:lnTo>
                  <a:pt x="7144238" y="0"/>
                </a:lnTo>
                <a:lnTo>
                  <a:pt x="7144238" y="6763357"/>
                </a:lnTo>
                <a:lnTo>
                  <a:pt x="6459827" y="6719077"/>
                </a:lnTo>
                <a:lnTo>
                  <a:pt x="6425309" y="6728146"/>
                </a:lnTo>
                <a:cubicBezTo>
                  <a:pt x="6409895" y="6726993"/>
                  <a:pt x="6394479" y="6725842"/>
                  <a:pt x="6379064" y="6724689"/>
                </a:cubicBezTo>
                <a:cubicBezTo>
                  <a:pt x="6372030" y="6715563"/>
                  <a:pt x="6365385" y="6732086"/>
                  <a:pt x="6358967" y="6735815"/>
                </a:cubicBezTo>
                <a:lnTo>
                  <a:pt x="6340027" y="6739948"/>
                </a:lnTo>
                <a:cubicBezTo>
                  <a:pt x="6335238" y="6739915"/>
                  <a:pt x="6330449" y="6739881"/>
                  <a:pt x="6325659" y="6739848"/>
                </a:cubicBezTo>
                <a:lnTo>
                  <a:pt x="6311135" y="6731574"/>
                </a:lnTo>
                <a:cubicBezTo>
                  <a:pt x="6306994" y="6730594"/>
                  <a:pt x="6305592" y="6735069"/>
                  <a:pt x="6300815" y="6733959"/>
                </a:cubicBezTo>
                <a:lnTo>
                  <a:pt x="6282467" y="6724911"/>
                </a:lnTo>
                <a:lnTo>
                  <a:pt x="6255353" y="6715920"/>
                </a:lnTo>
                <a:lnTo>
                  <a:pt x="6236864" y="6707006"/>
                </a:lnTo>
                <a:lnTo>
                  <a:pt x="6233355" y="6704418"/>
                </a:lnTo>
                <a:lnTo>
                  <a:pt x="6109120" y="6696380"/>
                </a:lnTo>
                <a:lnTo>
                  <a:pt x="6099785" y="6698416"/>
                </a:lnTo>
                <a:cubicBezTo>
                  <a:pt x="6089536" y="6696872"/>
                  <a:pt x="6079286" y="6695330"/>
                  <a:pt x="6069037" y="6693786"/>
                </a:cubicBezTo>
                <a:lnTo>
                  <a:pt x="6064316" y="6697077"/>
                </a:lnTo>
                <a:lnTo>
                  <a:pt x="6034319" y="6691540"/>
                </a:lnTo>
                <a:cubicBezTo>
                  <a:pt x="6024275" y="6691397"/>
                  <a:pt x="6006982" y="6689475"/>
                  <a:pt x="6001003" y="6692438"/>
                </a:cubicBezTo>
                <a:lnTo>
                  <a:pt x="5998001" y="6700454"/>
                </a:lnTo>
                <a:lnTo>
                  <a:pt x="5990691" y="6700703"/>
                </a:lnTo>
                <a:cubicBezTo>
                  <a:pt x="5990200" y="6700044"/>
                  <a:pt x="5979695" y="6699887"/>
                  <a:pt x="5979267" y="6699807"/>
                </a:cubicBezTo>
                <a:lnTo>
                  <a:pt x="5954209" y="6689568"/>
                </a:lnTo>
                <a:cubicBezTo>
                  <a:pt x="4960801" y="6624085"/>
                  <a:pt x="1011162" y="6377869"/>
                  <a:pt x="18822" y="6306907"/>
                </a:cubicBezTo>
                <a:cubicBezTo>
                  <a:pt x="7045" y="6306088"/>
                  <a:pt x="-1290" y="6286821"/>
                  <a:pt x="166" y="6263796"/>
                </a:cubicBez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CEAE75A0-FA56-8904-44A0-8BC850A7C77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210346">
            <a:off x="5739635" y="186676"/>
            <a:ext cx="6038393" cy="60383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476344-4CE3-0423-569D-B017B933C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199" y="365125"/>
            <a:ext cx="4876801" cy="2225675"/>
          </a:xfrm>
        </p:spPr>
        <p:txBody>
          <a:bodyPr>
            <a:normAutofit/>
          </a:bodyPr>
          <a:lstStyle/>
          <a:p>
            <a:r>
              <a:rPr lang="en-US" b="1" i="0">
                <a:latin typeface="Times New Roman"/>
                <a:cs typeface="Times New Roman"/>
              </a:rPr>
              <a:t>What is health and wellbeing?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14AA4-EFFA-E56C-2C2B-915C2843DF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0" y="2955925"/>
            <a:ext cx="3285553" cy="321627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latin typeface="Times New Roman"/>
                <a:cs typeface="Times New Roman"/>
              </a:rPr>
              <a:t>The concept of health and wellbeing are complicated and diverse, this includes an individual's mental, physical and social well-being.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F1CB7E3-24EA-46FC-AFBA-DD5B72918A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7622473">
            <a:off x="5164842" y="5468998"/>
            <a:ext cx="465088" cy="1406400"/>
          </a:xfrm>
          <a:custGeom>
            <a:avLst/>
            <a:gdLst>
              <a:gd name="connsiteX0" fmla="*/ 0 w 555597"/>
              <a:gd name="connsiteY0" fmla="*/ 83880 h 1999290"/>
              <a:gd name="connsiteX1" fmla="*/ 49282 w 555597"/>
              <a:gd name="connsiteY1" fmla="*/ 71215 h 1999290"/>
              <a:gd name="connsiteX2" fmla="*/ 174397 w 555597"/>
              <a:gd name="connsiteY2" fmla="*/ 45224 h 1999290"/>
              <a:gd name="connsiteX3" fmla="*/ 242049 w 555597"/>
              <a:gd name="connsiteY3" fmla="*/ 54744 h 1999290"/>
              <a:gd name="connsiteX4" fmla="*/ 326503 w 555597"/>
              <a:gd name="connsiteY4" fmla="*/ 39434 h 1999290"/>
              <a:gd name="connsiteX5" fmla="*/ 343350 w 555597"/>
              <a:gd name="connsiteY5" fmla="*/ 40491 h 1999290"/>
              <a:gd name="connsiteX6" fmla="*/ 349790 w 555597"/>
              <a:gd name="connsiteY6" fmla="*/ 52348 h 1999290"/>
              <a:gd name="connsiteX7" fmla="*/ 355722 w 555597"/>
              <a:gd name="connsiteY7" fmla="*/ 54552 h 1999290"/>
              <a:gd name="connsiteX8" fmla="*/ 374741 w 555597"/>
              <a:gd name="connsiteY8" fmla="*/ 39676 h 1999290"/>
              <a:gd name="connsiteX9" fmla="*/ 469664 w 555597"/>
              <a:gd name="connsiteY9" fmla="*/ 48453 h 1999290"/>
              <a:gd name="connsiteX10" fmla="*/ 521607 w 555597"/>
              <a:gd name="connsiteY10" fmla="*/ 10408 h 1999290"/>
              <a:gd name="connsiteX11" fmla="*/ 555597 w 555597"/>
              <a:gd name="connsiteY11" fmla="*/ 0 h 1999290"/>
              <a:gd name="connsiteX12" fmla="*/ 555597 w 555597"/>
              <a:gd name="connsiteY12" fmla="*/ 1995494 h 1999290"/>
              <a:gd name="connsiteX13" fmla="*/ 537215 w 555597"/>
              <a:gd name="connsiteY13" fmla="*/ 1991185 h 1999290"/>
              <a:gd name="connsiteX14" fmla="*/ 479386 w 555597"/>
              <a:gd name="connsiteY14" fmla="*/ 1992931 h 1999290"/>
              <a:gd name="connsiteX15" fmla="*/ 462617 w 555597"/>
              <a:gd name="connsiteY15" fmla="*/ 1999290 h 1999290"/>
              <a:gd name="connsiteX16" fmla="*/ 420522 w 555597"/>
              <a:gd name="connsiteY16" fmla="*/ 1999290 h 1999290"/>
              <a:gd name="connsiteX17" fmla="*/ 382909 w 555597"/>
              <a:gd name="connsiteY17" fmla="*/ 1988738 h 1999290"/>
              <a:gd name="connsiteX18" fmla="*/ 295360 w 555597"/>
              <a:gd name="connsiteY18" fmla="*/ 1977122 h 1999290"/>
              <a:gd name="connsiteX19" fmla="*/ 256969 w 555597"/>
              <a:gd name="connsiteY19" fmla="*/ 1970444 h 1999290"/>
              <a:gd name="connsiteX20" fmla="*/ 227096 w 555597"/>
              <a:gd name="connsiteY20" fmla="*/ 1951548 h 1999290"/>
              <a:gd name="connsiteX21" fmla="*/ 222890 w 555597"/>
              <a:gd name="connsiteY21" fmla="*/ 1935696 h 1999290"/>
              <a:gd name="connsiteX22" fmla="*/ 202274 w 555597"/>
              <a:gd name="connsiteY22" fmla="*/ 1929911 h 1999290"/>
              <a:gd name="connsiteX23" fmla="*/ 197448 w 555597"/>
              <a:gd name="connsiteY23" fmla="*/ 1925621 h 1999290"/>
              <a:gd name="connsiteX24" fmla="*/ 169099 w 555597"/>
              <a:gd name="connsiteY24" fmla="*/ 1903786 h 1999290"/>
              <a:gd name="connsiteX25" fmla="*/ 92344 w 555597"/>
              <a:gd name="connsiteY25" fmla="*/ 1925464 h 1999290"/>
              <a:gd name="connsiteX26" fmla="*/ 11266 w 555597"/>
              <a:gd name="connsiteY26" fmla="*/ 1895947 h 1999290"/>
              <a:gd name="connsiteX27" fmla="*/ 0 w 555597"/>
              <a:gd name="connsiteY27" fmla="*/ 1893933 h 19992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55597" h="1999290">
                <a:moveTo>
                  <a:pt x="0" y="83880"/>
                </a:moveTo>
                <a:lnTo>
                  <a:pt x="49282" y="71215"/>
                </a:lnTo>
                <a:cubicBezTo>
                  <a:pt x="91656" y="63184"/>
                  <a:pt x="135655" y="58277"/>
                  <a:pt x="174397" y="45224"/>
                </a:cubicBezTo>
                <a:cubicBezTo>
                  <a:pt x="225837" y="94025"/>
                  <a:pt x="195077" y="47856"/>
                  <a:pt x="242049" y="54744"/>
                </a:cubicBezTo>
                <a:lnTo>
                  <a:pt x="326503" y="39434"/>
                </a:lnTo>
                <a:lnTo>
                  <a:pt x="343350" y="40491"/>
                </a:lnTo>
                <a:lnTo>
                  <a:pt x="349790" y="52348"/>
                </a:lnTo>
                <a:lnTo>
                  <a:pt x="355722" y="54552"/>
                </a:lnTo>
                <a:lnTo>
                  <a:pt x="374741" y="39676"/>
                </a:lnTo>
                <a:cubicBezTo>
                  <a:pt x="402796" y="31662"/>
                  <a:pt x="441033" y="50452"/>
                  <a:pt x="469664" y="48453"/>
                </a:cubicBezTo>
                <a:cubicBezTo>
                  <a:pt x="478380" y="29604"/>
                  <a:pt x="496522" y="19255"/>
                  <a:pt x="521607" y="10408"/>
                </a:cubicBezTo>
                <a:lnTo>
                  <a:pt x="555597" y="0"/>
                </a:lnTo>
                <a:lnTo>
                  <a:pt x="555597" y="1995494"/>
                </a:lnTo>
                <a:lnTo>
                  <a:pt x="537215" y="1991185"/>
                </a:lnTo>
                <a:cubicBezTo>
                  <a:pt x="514565" y="1988101"/>
                  <a:pt x="490837" y="1988688"/>
                  <a:pt x="479386" y="1992931"/>
                </a:cubicBezTo>
                <a:lnTo>
                  <a:pt x="462617" y="1999290"/>
                </a:lnTo>
                <a:lnTo>
                  <a:pt x="420522" y="1999290"/>
                </a:lnTo>
                <a:lnTo>
                  <a:pt x="382909" y="1988738"/>
                </a:lnTo>
                <a:cubicBezTo>
                  <a:pt x="350860" y="1976654"/>
                  <a:pt x="320299" y="1963332"/>
                  <a:pt x="295360" y="1977122"/>
                </a:cubicBezTo>
                <a:cubicBezTo>
                  <a:pt x="281004" y="1978006"/>
                  <a:pt x="268406" y="1975325"/>
                  <a:pt x="256969" y="1970444"/>
                </a:cubicBezTo>
                <a:lnTo>
                  <a:pt x="227096" y="1951548"/>
                </a:lnTo>
                <a:lnTo>
                  <a:pt x="222890" y="1935696"/>
                </a:lnTo>
                <a:lnTo>
                  <a:pt x="202274" y="1929911"/>
                </a:lnTo>
                <a:lnTo>
                  <a:pt x="197448" y="1925621"/>
                </a:lnTo>
                <a:cubicBezTo>
                  <a:pt x="188240" y="1917376"/>
                  <a:pt x="178991" y="1909643"/>
                  <a:pt x="169099" y="1903786"/>
                </a:cubicBezTo>
                <a:cubicBezTo>
                  <a:pt x="158518" y="1969055"/>
                  <a:pt x="83191" y="1864739"/>
                  <a:pt x="92344" y="1925464"/>
                </a:cubicBezTo>
                <a:cubicBezTo>
                  <a:pt x="36140" y="1904645"/>
                  <a:pt x="59596" y="1967908"/>
                  <a:pt x="11266" y="1895947"/>
                </a:cubicBezTo>
                <a:lnTo>
                  <a:pt x="0" y="1893933"/>
                </a:lnTo>
                <a:close/>
              </a:path>
            </a:pathLst>
          </a:custGeom>
          <a:blipFill dpi="0" rotWithShape="1">
            <a:blip r:embed="rId8">
              <a:alphaModFix amt="84000"/>
            </a:blip>
            <a:srcRect/>
            <a:tile tx="0" ty="0" sx="100000" sy="100000" flip="none" algn="tl"/>
          </a:blipFill>
          <a:ln>
            <a:noFill/>
          </a:ln>
          <a:effectLst>
            <a:outerShdw blurRad="63500" dist="12700" dir="8100000" algn="tr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2" name="Video 31">
            <a:hlinkClick r:id="" action="ppaction://media"/>
            <a:extLst>
              <a:ext uri="{FF2B5EF4-FFF2-40B4-BE49-F238E27FC236}">
                <a16:creationId xmlns:a16="http://schemas.microsoft.com/office/drawing/2014/main" id="{FAD9B94C-F719-5EB0-FF4B-025E112B59C0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24341228"/>
      </p:ext>
    </p:extLst>
  </p:cSld>
  <p:clrMapOvr>
    <a:masterClrMapping/>
  </p:clrMapOvr>
  <p:transition spd="slow" advTm="39459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32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81A7265-3506-4AA8-B738-A2573AA996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FAB52A-2810-F746-DFEF-3D2A56021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230702"/>
            <a:ext cx="4111925" cy="4399472"/>
          </a:xfrm>
        </p:spPr>
        <p:txBody>
          <a:bodyPr anchor="t">
            <a:normAutofit/>
          </a:bodyPr>
          <a:lstStyle/>
          <a:p>
            <a:r>
              <a:rPr lang="en-US" b="1" i="0">
                <a:latin typeface="Times New Roman"/>
                <a:cs typeface="Times New Roman"/>
              </a:rPr>
              <a:t>Importance of Health and Wellbeing as a University Student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E0B2377-2BD7-4957-B891-136A830A28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FCA48E6D-74D3-4D4B-9C3B-C07979177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14" name="Straight Connector 13">
                <a:extLst>
                  <a:ext uri="{FF2B5EF4-FFF2-40B4-BE49-F238E27FC236}">
                    <a16:creationId xmlns:a16="http://schemas.microsoft.com/office/drawing/2014/main" id="{30AF523E-E0A1-4A12-9FA4-C826F31F70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0300EFBC-C1C9-48FD-92B5-F750D25AB11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3A331456-781B-4BED-B83E-CEBDEFF7F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3655E4CF-67DB-F97B-07FE-74599A27B2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3214930"/>
              </p:ext>
            </p:extLst>
          </p:nvPr>
        </p:nvGraphicFramePr>
        <p:xfrm>
          <a:off x="6096000" y="718868"/>
          <a:ext cx="5410200" cy="5453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24" name="Video 23">
            <a:hlinkClick r:id="" action="ppaction://media"/>
            <a:extLst>
              <a:ext uri="{FF2B5EF4-FFF2-40B4-BE49-F238E27FC236}">
                <a16:creationId xmlns:a16="http://schemas.microsoft.com/office/drawing/2014/main" id="{22767069-9434-7B86-135E-92784DF99F4B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1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52344451"/>
      </p:ext>
    </p:extLst>
  </p:cSld>
  <p:clrMapOvr>
    <a:masterClrMapping/>
  </p:clrMapOvr>
  <p:transition spd="slow" advTm="91222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24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" grpId="0"/>
      <p:bldGraphic spid="19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3758E4FA-C4A9-4D94-828D-0C4D6ED97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6F5326-09BD-0321-E0C7-A3225046A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057" y="134697"/>
            <a:ext cx="5410200" cy="642560"/>
          </a:xfrm>
        </p:spPr>
        <p:txBody>
          <a:bodyPr anchor="b">
            <a:normAutofit/>
          </a:bodyPr>
          <a:lstStyle/>
          <a:p>
            <a:r>
              <a:rPr lang="en-US" sz="2400" b="1" i="0">
                <a:latin typeface="Times New Roman"/>
                <a:cs typeface="Times New Roman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8837F2-E238-96F5-CC36-372E588AAC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024280"/>
            <a:ext cx="11827533" cy="6072831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>
                <a:latin typeface="Times New Roman"/>
                <a:cs typeface="Times New Roman"/>
              </a:rPr>
              <a:t>Centers for Disease Control and Prevention. (2021). Well-being Concepts. Retrieved from https://www.cdc.gov/hrqol/wellbeing.htm</a:t>
            </a:r>
          </a:p>
          <a:p>
            <a:r>
              <a:rPr lang="en-US">
                <a:latin typeface="Times New Roman"/>
                <a:cs typeface="Times New Roman"/>
              </a:rPr>
              <a:t>Datu, J. A. D. (2018). Resilience and academic-related outcomes among university students. Education Psychology </a:t>
            </a:r>
            <a:endParaRPr lang="en-US"/>
          </a:p>
          <a:p>
            <a:r>
              <a:rPr lang="en-US">
                <a:latin typeface="Times New Roman"/>
                <a:cs typeface="Times New Roman"/>
              </a:rPr>
              <a:t>Diener, E., Wirtz, D., Tov, W., Kim-Prieto, C., Choi, D. W., Oishi, S., &amp; Biswas-Diener, R. (2009). New well-being measures: Short scales to assess flourishing and positive and negative feelings.</a:t>
            </a:r>
          </a:p>
          <a:p>
            <a:r>
              <a:rPr lang="en-US">
                <a:latin typeface="Times New Roman"/>
                <a:cs typeface="Times New Roman"/>
              </a:rPr>
              <a:t>Duckworth, A. L., Peterson, C., Matthews, M. D., &amp; Kelly, D. R. (2007). Grit: perseverance and passion for long-term goals. </a:t>
            </a:r>
            <a:r>
              <a:rPr lang="en-US" err="1">
                <a:latin typeface="Times New Roman"/>
                <a:cs typeface="Times New Roman"/>
              </a:rPr>
              <a:t>Jourmal</a:t>
            </a:r>
            <a:r>
              <a:rPr lang="en-US">
                <a:latin typeface="Times New Roman"/>
                <a:cs typeface="Times New Roman"/>
              </a:rPr>
              <a:t> of personality and social psychology</a:t>
            </a:r>
          </a:p>
          <a:p>
            <a:r>
              <a:rPr lang="en-US">
                <a:latin typeface="Times New Roman"/>
                <a:cs typeface="Times New Roman"/>
              </a:rPr>
              <a:t>E.Ferry-Bolder 2022 What is Resilience? A Case Report Of a Fully-Functional Man with Corpus Callosum Agenesis</a:t>
            </a:r>
            <a:endParaRPr lang="en-US"/>
          </a:p>
          <a:p>
            <a:r>
              <a:rPr lang="en-US">
                <a:latin typeface="Times New Roman"/>
                <a:cs typeface="Times New Roman"/>
              </a:rPr>
              <a:t>Fletcher, D,&amp; Sarka, M (2013). Psychological resilience: A review and critique of definitions, concepts and theory. Personality and Individual Differences.</a:t>
            </a:r>
          </a:p>
          <a:p>
            <a:r>
              <a:rPr lang="en-US">
                <a:latin typeface="Times New Roman"/>
                <a:cs typeface="Times New Roman"/>
              </a:rPr>
              <a:t>Howard, S. J., &amp; Cogswell, J. E. (2003). The Influence of career resilience on career decision-making of students. The Career Development Quarterly</a:t>
            </a:r>
          </a:p>
          <a:p>
            <a:r>
              <a:rPr lang="en-US">
                <a:latin typeface="Times New Roman"/>
                <a:cs typeface="Times New Roman"/>
              </a:rPr>
              <a:t>Hunt, J., &amp; Eisenberg, D. (2010). Mental health problems and help seeking behavior among university students. Journal of Adolescent Health.</a:t>
            </a:r>
            <a:endParaRPr lang="en-US"/>
          </a:p>
          <a:p>
            <a:r>
              <a:rPr lang="en-US">
                <a:latin typeface="Times New Roman"/>
                <a:cs typeface="Times New Roman"/>
              </a:rPr>
              <a:t>Laska, M. N., Pasch, K. E., Lust, K., Story, M., &amp; Ehlinger, E. (2015). The differential prevalence of obesity and related behaviors in two- vs. Four-year universities</a:t>
            </a:r>
          </a:p>
          <a:p>
            <a:r>
              <a:rPr lang="en-US">
                <a:latin typeface="Times New Roman"/>
                <a:cs typeface="Times New Roman"/>
              </a:rPr>
              <a:t>Tugade, M. M, &amp; Fredrickson, B.L. (2004). Resilient Individuals use positive emotions to bounce back from negative emotional experience. Journal of personality and social Psychology.</a:t>
            </a:r>
          </a:p>
          <a:p>
            <a:r>
              <a:rPr lang="en-US">
                <a:latin typeface="Times New Roman"/>
                <a:cs typeface="Times New Roman"/>
              </a:rPr>
              <a:t>World Health Organization. (1946). Preamble to the Constitution of the World Health Organization. Retrieved from </a:t>
            </a:r>
            <a:r>
              <a:rPr lang="en-US">
                <a:latin typeface="Times New Roman"/>
                <a:cs typeface="Times New Roman"/>
                <a:hlinkClick r:id="rId5"/>
              </a:rPr>
              <a:t>https://www.who.int/about/who-we-are/constitution</a:t>
            </a:r>
            <a:endParaRPr lang="en-US">
              <a:latin typeface="Times New Roman"/>
              <a:cs typeface="Times New Roman"/>
            </a:endParaRPr>
          </a:p>
          <a:p>
            <a:endParaRPr lang="en-US" sz="1800"/>
          </a:p>
          <a:p>
            <a:endParaRPr lang="en-US" sz="1800"/>
          </a:p>
          <a:p>
            <a:endParaRPr lang="en-US" sz="280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C000ECD2-478B-4839-BD41-6164A9C20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1D6FE141-FFE2-48EA-8A10-D0067D8E92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32" name="Straight Connector 31">
                <a:extLst>
                  <a:ext uri="{FF2B5EF4-FFF2-40B4-BE49-F238E27FC236}">
                    <a16:creationId xmlns:a16="http://schemas.microsoft.com/office/drawing/2014/main" id="{C473AB16-F1D4-4FC8-8529-2A92A8DEA8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Straight Connector 32">
                <a:extLst>
                  <a:ext uri="{FF2B5EF4-FFF2-40B4-BE49-F238E27FC236}">
                    <a16:creationId xmlns:a16="http://schemas.microsoft.com/office/drawing/2014/main" id="{09611FE6-D78F-4C11-B8AF-793BFED9BC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99A5DCA-D8D2-4360-8385-27AF36474A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B6DEA0D5-4E66-D375-D137-83EF0009A65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83634673"/>
      </p:ext>
    </p:extLst>
  </p:cSld>
  <p:clrMapOvr>
    <a:masterClrMapping/>
  </p:clrMapOvr>
  <p:transition spd="slow" advTm="9812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|1.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|3.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|2.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|4"/>
</p:tagLst>
</file>

<file path=ppt/theme/theme1.xml><?xml version="1.0" encoding="utf-8"?>
<a:theme xmlns:a="http://schemas.openxmlformats.org/drawingml/2006/main" name="StreetscapeVTI">
  <a:themeElements>
    <a:clrScheme name="AnalogousFromLightSeedRightStep">
      <a:dk1>
        <a:srgbClr val="000000"/>
      </a:dk1>
      <a:lt1>
        <a:srgbClr val="FFFFFF"/>
      </a:lt1>
      <a:dk2>
        <a:srgbClr val="412B24"/>
      </a:dk2>
      <a:lt2>
        <a:srgbClr val="E2E8E7"/>
      </a:lt2>
      <a:accent1>
        <a:srgbClr val="C696A0"/>
      </a:accent1>
      <a:accent2>
        <a:srgbClr val="BA8B7F"/>
      </a:accent2>
      <a:accent3>
        <a:srgbClr val="B6A17E"/>
      </a:accent3>
      <a:accent4>
        <a:srgbClr val="A5A772"/>
      </a:accent4>
      <a:accent5>
        <a:srgbClr val="97AA80"/>
      </a:accent5>
      <a:accent6>
        <a:srgbClr val="7EAE77"/>
      </a:accent6>
      <a:hlink>
        <a:srgbClr val="568E82"/>
      </a:hlink>
      <a:folHlink>
        <a:srgbClr val="7F7F7F"/>
      </a:folHlink>
    </a:clrScheme>
    <a:fontScheme name="Street">
      <a:majorFont>
        <a:latin typeface="Franklin Gothic Heavy"/>
        <a:ea typeface=""/>
        <a:cs typeface=""/>
      </a:majorFont>
      <a:minorFont>
        <a:latin typeface="Consola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treetscapeVTI" id="{B20F88EA-96D0-4E96-9207-A1488DAC5867}" vid="{3F7E5CFE-E584-4E58-A75E-141AC45B14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4" ma:contentTypeDescription="Create a new document." ma:contentTypeScope="" ma:versionID="b503d18c999f6d2d51cbb2cd8382a1d3">
  <xsd:schema xmlns:xsd="http://www.w3.org/2001/XMLSchema" xmlns:xs="http://www.w3.org/2001/XMLSchema" xmlns:p="http://schemas.microsoft.com/office/2006/metadata/properties" xmlns:ns3="60ab93c2-c2e2-4a82-ab36-09e8ba3f753e" targetNamespace="http://schemas.microsoft.com/office/2006/metadata/properties" ma:root="true" ma:fieldsID="249b2bf67c65d8e1344247613141e91c" ns3:_="">
    <xsd:import namespace="60ab93c2-c2e2-4a82-ab36-09e8ba3f753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8F57440-178F-4FBB-B72A-4D780C566D77}">
  <ds:schemaRefs>
    <ds:schemaRef ds:uri="60ab93c2-c2e2-4a82-ab36-09e8ba3f753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4654BABF-B118-4D7B-9940-E00964274AF5}">
  <ds:schemaRefs>
    <ds:schemaRef ds:uri="60ab93c2-c2e2-4a82-ab36-09e8ba3f753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1032BD3-D5E5-4C35-AFC7-E0A8BA0A17B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6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StreetscapeVTI</vt:lpstr>
      <vt:lpstr>The importance of Resilience, Health and Wellbeing as a University Student</vt:lpstr>
      <vt:lpstr>What is resilience?</vt:lpstr>
      <vt:lpstr>The Importance of Resilience as University Student</vt:lpstr>
      <vt:lpstr> Health and Wellbeing</vt:lpstr>
      <vt:lpstr>What is health and wellbeing?</vt:lpstr>
      <vt:lpstr>Importance of Health and Wellbeing as a University Student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2023-10-13T16:18:57Z</dcterms:created>
  <dcterms:modified xsi:type="dcterms:W3CDTF">2023-11-03T19:04:33Z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