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57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47" d="100"/>
          <a:sy n="47" d="100"/>
        </p:scale>
        <p:origin x="72" y="12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235200"/>
            <a:ext cx="9448800" cy="288616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Upload the completed </a:t>
            </a:r>
            <a:r>
              <a:rPr lang="en-GB" sz="2800" dirty="0" smtClean="0"/>
              <a:t>SLC database on 03/04/2020 before 23:59pm</a:t>
            </a:r>
            <a:endParaRPr lang="en-GB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Upload the completed report on 28/04/2020 before 23:69pm.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1403850" y="577335"/>
            <a:ext cx="938430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6000" dirty="0"/>
              <a:t>Assignment </a:t>
            </a:r>
            <a:r>
              <a:rPr lang="en-GB" sz="6000" dirty="0" smtClean="0"/>
              <a:t>2 </a:t>
            </a:r>
            <a:r>
              <a:rPr lang="en-GB" sz="6000" dirty="0" smtClean="0"/>
              <a:t>Instructions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1933664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0"/>
            <a:ext cx="12056533" cy="910000"/>
          </a:xfrm>
        </p:spPr>
        <p:txBody>
          <a:bodyPr>
            <a:normAutofit/>
          </a:bodyPr>
          <a:lstStyle/>
          <a:p>
            <a:r>
              <a:rPr lang="en-GB" b="1" dirty="0" smtClean="0"/>
              <a:t>Tasks using Microsoft Access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733" y="839893"/>
            <a:ext cx="11421533" cy="5865707"/>
          </a:xfrm>
        </p:spPr>
        <p:txBody>
          <a:bodyPr>
            <a:noAutofit/>
          </a:bodyPr>
          <a:lstStyle/>
          <a:p>
            <a:pPr lvl="0" fontAlgn="base"/>
            <a:r>
              <a:rPr lang="en-US" dirty="0"/>
              <a:t>Using the </a:t>
            </a:r>
            <a:r>
              <a:rPr lang="en-US" b="1" dirty="0"/>
              <a:t>Sustainability Leadership Consultancy </a:t>
            </a:r>
            <a:r>
              <a:rPr lang="en-US" dirty="0"/>
              <a:t>database</a:t>
            </a:r>
            <a:r>
              <a:rPr lang="en-US" b="1" dirty="0"/>
              <a:t> SLC, </a:t>
            </a:r>
            <a:r>
              <a:rPr lang="en-US" dirty="0"/>
              <a:t>show evidence of the following :</a:t>
            </a:r>
            <a:endParaRPr lang="en-GB" dirty="0"/>
          </a:p>
          <a:p>
            <a:pPr lvl="1" fontAlgn="base"/>
            <a:r>
              <a:rPr lang="en-US" sz="2200" dirty="0"/>
              <a:t>Insert two new fields into the Consultant table.  Select appropriate data type and properties.</a:t>
            </a:r>
            <a:endParaRPr lang="en-GB" sz="2200" dirty="0"/>
          </a:p>
          <a:p>
            <a:pPr lvl="2" fontAlgn="base"/>
            <a:r>
              <a:rPr lang="en-US" sz="2200" dirty="0"/>
              <a:t>Insert five new records into the Consultant table</a:t>
            </a:r>
            <a:endParaRPr lang="en-GB" sz="2200" dirty="0"/>
          </a:p>
          <a:p>
            <a:pPr lvl="1" fontAlgn="base"/>
            <a:r>
              <a:rPr lang="en-US" sz="2200" dirty="0"/>
              <a:t>Insert one new field into the Client Company table. Select appropriate data type and properties.</a:t>
            </a:r>
            <a:endParaRPr lang="en-GB" sz="2200" dirty="0"/>
          </a:p>
          <a:p>
            <a:pPr lvl="2" fontAlgn="base"/>
            <a:r>
              <a:rPr lang="en-US" sz="2200" dirty="0"/>
              <a:t>Insert five new records into the Client Company table</a:t>
            </a:r>
            <a:endParaRPr lang="en-GB" sz="2200" dirty="0"/>
          </a:p>
          <a:p>
            <a:pPr lvl="1" fontAlgn="base"/>
            <a:r>
              <a:rPr lang="en-US" sz="2200" dirty="0"/>
              <a:t>Insert  two new fields into the Course table. Select appropriate data type and properties.</a:t>
            </a:r>
            <a:endParaRPr lang="en-GB" sz="2200" dirty="0"/>
          </a:p>
          <a:p>
            <a:pPr lvl="2" fontAlgn="base"/>
            <a:r>
              <a:rPr lang="en-US" sz="2200" dirty="0"/>
              <a:t>Insert five new records into the Course table.</a:t>
            </a:r>
            <a:endParaRPr lang="en-GB" sz="2200" dirty="0"/>
          </a:p>
          <a:p>
            <a:pPr lvl="1" fontAlgn="base"/>
            <a:r>
              <a:rPr lang="en-US" sz="2200" dirty="0"/>
              <a:t>Create a new course booking.</a:t>
            </a:r>
            <a:endParaRPr lang="en-GB" sz="2200" dirty="0"/>
          </a:p>
          <a:p>
            <a:pPr fontAlgn="base"/>
            <a:r>
              <a:rPr lang="en-US" dirty="0" smtClean="0"/>
              <a:t>Create </a:t>
            </a:r>
            <a:r>
              <a:rPr lang="en-US" dirty="0"/>
              <a:t>one additional form - show good form design</a:t>
            </a:r>
            <a:endParaRPr lang="en-GB" dirty="0"/>
          </a:p>
          <a:p>
            <a:pPr lvl="0" fontAlgn="base"/>
            <a:r>
              <a:rPr lang="en-US" dirty="0"/>
              <a:t>Create three additional queries  - show evidence of using Sort and Criteria</a:t>
            </a:r>
            <a:endParaRPr lang="en-GB" dirty="0"/>
          </a:p>
          <a:p>
            <a:pPr lvl="0" fontAlgn="base"/>
            <a:r>
              <a:rPr lang="en-US" dirty="0"/>
              <a:t>Create one additional report - show good design </a:t>
            </a:r>
            <a:endParaRPr lang="en-GB" dirty="0"/>
          </a:p>
          <a:p>
            <a:pPr lvl="0" fontAlgn="base" hangingPunct="0"/>
            <a:r>
              <a:rPr lang="en-US" dirty="0"/>
              <a:t>Save your database as</a:t>
            </a:r>
            <a:r>
              <a:rPr lang="en-US" b="1" dirty="0"/>
              <a:t> </a:t>
            </a:r>
            <a:r>
              <a:rPr lang="en-US" dirty="0"/>
              <a:t> </a:t>
            </a:r>
            <a:r>
              <a:rPr lang="en-US" b="1" dirty="0" err="1" smtClean="0"/>
              <a:t>YourName_StudentID_SLC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2451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2629" y="1546085"/>
            <a:ext cx="9927771" cy="5148629"/>
          </a:xfrm>
        </p:spPr>
        <p:txBody>
          <a:bodyPr>
            <a:no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 report must have a structure.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Presented in a report format.</a:t>
            </a:r>
          </a:p>
          <a:p>
            <a:pPr lvl="1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Contents page</a:t>
            </a:r>
          </a:p>
          <a:p>
            <a:pPr lvl="1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Font Times New Roman, Size 12.</a:t>
            </a:r>
          </a:p>
          <a:p>
            <a:pPr lvl="1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Headings bold,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Font Times New Roman,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Size 12</a:t>
            </a:r>
          </a:p>
          <a:p>
            <a:pPr lvl="1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Single spacing</a:t>
            </a:r>
          </a:p>
          <a:p>
            <a:pPr lvl="1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Justified right and left.</a:t>
            </a:r>
          </a:p>
          <a:p>
            <a:pPr lvl="1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Include citations</a:t>
            </a:r>
          </a:p>
          <a:p>
            <a:pPr lvl="1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Include Appendices – to include screen shots from the database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Report at least 12 references – mix of web sites and books</a:t>
            </a:r>
          </a:p>
        </p:txBody>
      </p:sp>
      <p:sp>
        <p:nvSpPr>
          <p:cNvPr id="5" name="Rectangle 4"/>
          <p:cNvSpPr/>
          <p:nvPr/>
        </p:nvSpPr>
        <p:spPr>
          <a:xfrm>
            <a:off x="8556171" y="152400"/>
            <a:ext cx="363582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– </a:t>
            </a:r>
          </a:p>
          <a:p>
            <a:r>
              <a:rPr lang="en-GB" sz="40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Minimum </a:t>
            </a:r>
            <a:r>
              <a:rPr lang="en-GB" sz="4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Requirements</a:t>
            </a:r>
          </a:p>
        </p:txBody>
      </p:sp>
    </p:spTree>
    <p:extLst>
      <p:ext uri="{BB962C8B-B14F-4D97-AF65-F5344CB8AC3E}">
        <p14:creationId xmlns:p14="http://schemas.microsoft.com/office/powerpoint/2010/main" val="220861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666514" y="141386"/>
            <a:ext cx="18396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</a:t>
            </a:r>
          </a:p>
          <a:p>
            <a:r>
              <a:rPr lang="en-GB" sz="40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1</a:t>
            </a:r>
            <a:endParaRPr lang="en-GB" sz="40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48341" y="1817480"/>
            <a:ext cx="1083128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areas to include in your report that could be cited.  (this is not a definitive list just some ideas)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Define your role as a business analyst – what approach did you follow (hint lifecycle approach)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Explain the stages of database development in relation to this SCL scenario.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Consider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 data and refer to terminology.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Explore purpose, functions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benefits gained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from using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relational databases.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Evaluate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 importance of the databases for business use.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48341" y="541495"/>
            <a:ext cx="89262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Report Part 1 – (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2500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20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53884" y="1728988"/>
            <a:ext cx="10069287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Report Part 2 (500 words)</a:t>
            </a:r>
          </a:p>
          <a:p>
            <a:pPr lvl="1"/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 your report refer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data was captured, stored and queried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Include Appendices – to include screen shots from the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database objects.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492344" y="127651"/>
            <a:ext cx="18396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</a:t>
            </a:r>
          </a:p>
          <a:p>
            <a:r>
              <a:rPr lang="en-GB" sz="40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2</a:t>
            </a:r>
            <a:endParaRPr lang="en-GB" sz="40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7552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116</TotalTime>
  <Words>356</Words>
  <Application>Microsoft Office PowerPoint</Application>
  <PresentationFormat>Widescreen</PresentationFormat>
  <Paragraphs>42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Century Gothic</vt:lpstr>
      <vt:lpstr>Vapor Trail</vt:lpstr>
      <vt:lpstr>PowerPoint Presentation</vt:lpstr>
      <vt:lpstr>Tasks using Microsoft Access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L0237_User</dc:creator>
  <cp:lastModifiedBy>L0237_User</cp:lastModifiedBy>
  <cp:revision>17</cp:revision>
  <dcterms:created xsi:type="dcterms:W3CDTF">2017-11-28T10:49:22Z</dcterms:created>
  <dcterms:modified xsi:type="dcterms:W3CDTF">2020-03-01T16:25:05Z</dcterms:modified>
</cp:coreProperties>
</file>