
<file path=[Content_Types].xml><?xml version="1.0" encoding="utf-8"?>
<Types xmlns="http://schemas.openxmlformats.org/package/2006/content-types">
  <Override PartName="/ppt/slideLayouts/slideLayout39.xml" ContentType="application/vnd.openxmlformats-officedocument.presentationml.slideLayout+xml"/>
  <Override PartName="/ppt/slideLayouts/slideLayout57.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37.xml" ContentType="application/vnd.openxmlformats-officedocument.presentationml.slideLayout+xml"/>
  <Override PartName="/ppt/slideLayouts/slideLayout46.xml" ContentType="application/vnd.openxmlformats-officedocument.presentationml.slideLayout+xml"/>
  <Override PartName="/ppt/slideLayouts/slideLayout55.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Override PartName="/ppt/slideLayouts/slideLayout53.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51.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Default Extension="png" ContentType="image/png"/>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slideLayouts/slideLayout58.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 id="2147483690" r:id="rId2"/>
  </p:sldMasterIdLst>
  <p:notesMasterIdLst>
    <p:notesMasterId r:id="rId17"/>
  </p:notesMasterIdLst>
  <p:sldIdLst>
    <p:sldId id="256" r:id="rId3"/>
    <p:sldId id="271" r:id="rId4"/>
    <p:sldId id="270" r:id="rId5"/>
    <p:sldId id="258" r:id="rId6"/>
    <p:sldId id="266" r:id="rId7"/>
    <p:sldId id="259" r:id="rId8"/>
    <p:sldId id="260" r:id="rId9"/>
    <p:sldId id="269" r:id="rId10"/>
    <p:sldId id="268" r:id="rId11"/>
    <p:sldId id="267" r:id="rId12"/>
    <p:sldId id="261" r:id="rId13"/>
    <p:sldId id="262"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79713" autoAdjust="0"/>
  </p:normalViewPr>
  <p:slideViewPr>
    <p:cSldViewPr snapToGrid="0">
      <p:cViewPr varScale="1">
        <p:scale>
          <a:sx n="57" d="100"/>
          <a:sy n="57" d="100"/>
        </p:scale>
        <p:origin x="-1200"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FA30F-3470-49AC-AC24-15B62F957754}" type="datetimeFigureOut">
              <a:rPr lang="en-GB" smtClean="0"/>
              <a:pPr/>
              <a:t>30/05/2024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8D8BC-D3DE-4E43-81EC-B9EC7D03620A}" type="slidenum">
              <a:rPr lang="en-GB" smtClean="0"/>
              <a:pPr/>
              <a:t>‹#›</a:t>
            </a:fld>
            <a:endParaRPr lang="en-GB"/>
          </a:p>
        </p:txBody>
      </p:sp>
    </p:spTree>
    <p:extLst>
      <p:ext uri="{BB962C8B-B14F-4D97-AF65-F5344CB8AC3E}">
        <p14:creationId xmlns="" xmlns:p14="http://schemas.microsoft.com/office/powerpoint/2010/main" val="2043528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3"/>
        <p:cNvGrpSpPr/>
        <p:nvPr/>
      </p:nvGrpSpPr>
      <p:grpSpPr>
        <a:xfrm>
          <a:off x="0" y="0"/>
          <a:ext cx="0" cy="0"/>
          <a:chOff x="0" y="0"/>
          <a:chExt cx="0" cy="0"/>
        </a:xfrm>
      </p:grpSpPr>
      <p:sp>
        <p:nvSpPr>
          <p:cNvPr id="2124" name="Google Shape;21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5" name="Google Shape;21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 xmlns:p14="http://schemas.microsoft.com/office/powerpoint/2010/main" val="1028306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hospitality industry grapples with severe staffing shortages, 25% jobs unfilled globally, and 73.8% annual turnover dwarfing national averages. Poor work-life balance drives exits, causing $54B yearly losses, productivity declines of 14%, and inconsistent service. Multi-pronged strategies spanning rebranding, academics, technology, retention initiatives and government support are critical for resolving this workforce crisis sustainably.</a:t>
            </a:r>
            <a:endParaRPr lang="en-GB" dirty="0"/>
          </a:p>
        </p:txBody>
      </p:sp>
      <p:sp>
        <p:nvSpPr>
          <p:cNvPr id="4" name="Slide Number Placeholder 3"/>
          <p:cNvSpPr>
            <a:spLocks noGrp="1"/>
          </p:cNvSpPr>
          <p:nvPr>
            <p:ph type="sldNum" sz="quarter" idx="10"/>
          </p:nvPr>
        </p:nvSpPr>
        <p:spPr/>
        <p:txBody>
          <a:bodyPr/>
          <a:lstStyle/>
          <a:p>
            <a:fld id="{D278D8BC-D3DE-4E43-81EC-B9EC7D03620A}" type="slidenum">
              <a:rPr lang="en-GB" smtClean="0"/>
              <a:pPr/>
              <a:t>2</a:t>
            </a:fld>
            <a:endParaRPr lang="en-GB"/>
          </a:p>
        </p:txBody>
      </p:sp>
    </p:spTree>
    <p:extLst>
      <p:ext uri="{BB962C8B-B14F-4D97-AF65-F5344CB8AC3E}">
        <p14:creationId xmlns="" xmlns:p14="http://schemas.microsoft.com/office/powerpoint/2010/main" val="4180577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6"/>
        <p:cNvGrpSpPr/>
        <p:nvPr/>
      </p:nvGrpSpPr>
      <p:grpSpPr>
        <a:xfrm>
          <a:off x="0" y="0"/>
          <a:ext cx="0" cy="0"/>
          <a:chOff x="0" y="0"/>
          <a:chExt cx="0" cy="0"/>
        </a:xfrm>
      </p:grpSpPr>
      <p:sp>
        <p:nvSpPr>
          <p:cNvPr id="3077" name="Google Shape;3077;g1018aa66631_0_2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8" name="Google Shape;3078;g1018aa66631_0_2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The hotel and hospitality industry, known for its </a:t>
            </a:r>
            <a:r>
              <a:rPr lang="en-GB" sz="1200" kern="1200" dirty="0"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-intensive operations, faces a pressing contemporary challenge: maintaining the proper staffing levels. The problem may put the industry at risk, leading to profitability and long-term sustainability. This presentation has been developed to address this widespread </a:t>
            </a:r>
            <a:r>
              <a:rPr lang="en-GB" sz="1200" kern="1200" dirty="0" smtClean="0">
                <a:solidFill>
                  <a:schemeClr val="tx1"/>
                </a:solidFill>
                <a:effectLst/>
                <a:latin typeface="+mn-lt"/>
                <a:ea typeface="+mn-ea"/>
                <a:cs typeface="+mn-cs"/>
              </a:rPr>
              <a:t>critical</a:t>
            </a:r>
            <a:r>
              <a:rPr lang="en-US" sz="1200" kern="1200" dirty="0" smtClean="0">
                <a:solidFill>
                  <a:schemeClr val="tx1"/>
                </a:solidFill>
                <a:effectLst/>
                <a:latin typeface="+mn-lt"/>
                <a:ea typeface="+mn-ea"/>
                <a:cs typeface="+mn-cs"/>
              </a:rPr>
              <a:t> issue with some causes and consequences that can be solved. Being aware that staff shortages are a severe problem is essentially the basis for strategies to address them. With this in view, we can discuss the contributing factors and far-reaching effects and look for sustainable solutions to keep the industry competitive and thriving in the long run. Severely, hospitality professionals are struggling to fill positions, from housekeeping to management through hotel industries. High turnover, due to COVID-19 layoffs, long work hours and no prospect for career advancement, are primary sources that harm both service quality and revenue.</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192131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9"/>
        <p:cNvGrpSpPr/>
        <p:nvPr/>
      </p:nvGrpSpPr>
      <p:grpSpPr>
        <a:xfrm>
          <a:off x="0" y="0"/>
          <a:ext cx="0" cy="0"/>
          <a:chOff x="0" y="0"/>
          <a:chExt cx="0" cy="0"/>
        </a:xfrm>
      </p:grpSpPr>
      <p:sp>
        <p:nvSpPr>
          <p:cNvPr id="3240" name="Google Shape;3240;g1003d90df7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1" name="Google Shape;3241;g1003d90df7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The literature reveals the nature of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shortage in an industry responsible for global harmony in the hospitality sector, using credible figures from sources like the ILO, WTTC, and AHLA. These figures depict the poor condition of staff working in a low position in the hierarchy of an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for an extended period. Thus, staff misery is caused by fewer career advancement opportunities and the pay scale is low. When the COVID-19 crisis started, it further worsened the problem. These obliged employers to hire more temporary and seasonal workers to satisfy the fluctuating needs. Moreover, the industry is projected to lose human capital because its nature is regarded as demanding. This clear grasp of the issue serves as a basis for holistic initiatives meant to make the hospitality industry sustainable now and in the future. 25% jobs vacant globally. High turnover due to seasonal staffing. Temporary roles hamper skill retention. Long hours, low pay unattractive </a:t>
            </a:r>
            <a:r>
              <a:rPr lang="en-US" sz="1200" kern="0" dirty="0" smtClean="0"/>
              <a:t>(Chuang et al., 2019)</a:t>
            </a:r>
            <a:r>
              <a:rPr lang="en-US" sz="1200" kern="1200" dirty="0" smtClean="0">
                <a:solidFill>
                  <a:schemeClr val="tx1"/>
                </a:solidFill>
                <a:effectLst/>
                <a:latin typeface="+mn-lt"/>
                <a:ea typeface="+mn-ea"/>
                <a:cs typeface="+mn-cs"/>
              </a:rPr>
              <a:t>. Lack of career growth deters workers. COVID-19 layoffs caused staff exodus. Millennials/Gen Z deterred by long hours. Acute staffing shortages plague industry. </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2022617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Not only can certain spheres of politics and policymaking be influenced by the lack of staff, but this is how it is often </a:t>
            </a:r>
            <a:r>
              <a:rPr lang="en-US" sz="1200" kern="1200" dirty="0" err="1" smtClean="0">
                <a:solidFill>
                  <a:schemeClr val="tx1"/>
                </a:solidFill>
                <a:effectLst/>
                <a:latin typeface="+mn-lt"/>
                <a:ea typeface="+mn-ea"/>
                <a:cs typeface="+mn-cs"/>
              </a:rPr>
              <a:t>recognised</a:t>
            </a:r>
            <a:r>
              <a:rPr lang="en-US" sz="1200" kern="1200" dirty="0" smtClean="0">
                <a:solidFill>
                  <a:schemeClr val="tx1"/>
                </a:solidFill>
                <a:effectLst/>
                <a:latin typeface="+mn-lt"/>
                <a:ea typeface="+mn-ea"/>
                <a:cs typeface="+mn-cs"/>
              </a:rPr>
              <a:t>. The issue would get aggravated more if not addressed on time, and thus, the question would arise of </a:t>
            </a:r>
            <a:r>
              <a:rPr lang="en-US" sz="1200" kern="1200" dirty="0" err="1" smtClean="0">
                <a:solidFill>
                  <a:schemeClr val="tx1"/>
                </a:solidFill>
                <a:effectLst/>
                <a:latin typeface="+mn-lt"/>
                <a:ea typeface="+mn-ea"/>
                <a:cs typeface="+mn-cs"/>
              </a:rPr>
              <a:t>liberalising</a:t>
            </a:r>
            <a:r>
              <a:rPr lang="en-US" sz="1200" kern="1200" dirty="0" smtClean="0">
                <a:solidFill>
                  <a:schemeClr val="tx1"/>
                </a:solidFill>
                <a:effectLst/>
                <a:latin typeface="+mn-lt"/>
                <a:ea typeface="+mn-ea"/>
                <a:cs typeface="+mn-cs"/>
              </a:rPr>
              <a:t> the immigration laws to have things rolling again. In addition, the contributing factors of candidate lobbying and the obligation to pass incentives, grants and training programs to develop the hospitality workforce may force the candidates to support it. On other occasions,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unions may take advantage of the vulnerability of business owners, for example, when they demand a salary increase to further their job benefits; such power may empower the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policy. Governments might resolve issues, such as work-life balance and the workers’ health, to ensure that the existing business continues appealing. </a:t>
            </a:r>
            <a:r>
              <a:rPr lang="en-US" dirty="0" smtClean="0"/>
              <a:t>Immigration reform, lobbying, labor policy changes needed.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278D8BC-D3DE-4E43-81EC-B9EC7D03620A}" type="slidenum">
              <a:rPr lang="en-GB" smtClean="0"/>
              <a:pPr/>
              <a:t>5</a:t>
            </a:fld>
            <a:endParaRPr lang="en-GB"/>
          </a:p>
        </p:txBody>
      </p:sp>
    </p:spTree>
    <p:extLst>
      <p:ext uri="{BB962C8B-B14F-4D97-AF65-F5344CB8AC3E}">
        <p14:creationId xmlns="" xmlns:p14="http://schemas.microsoft.com/office/powerpoint/2010/main" val="2273251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Employees are nobody in the service industry, which creates short-term issues for the economy and long-term economic development if the PESTEL perspective is considered. Rising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costs, such as employee wages and bonuses, will drive firms to a critical position if they spend more than their budget in situations where expenses are more significant than revenues. An assembly of staff for stressful situations is as bad as being an enemy of the system. It reduces efficient and effective performance as low service quality weakens the company's status and market competitiveness. Besides, the low service quality and customer dissatisfaction perpetuate these barriers. It is necessary to </a:t>
            </a:r>
            <a:r>
              <a:rPr lang="en-US" sz="1200" kern="1200" dirty="0" err="1" smtClean="0">
                <a:solidFill>
                  <a:schemeClr val="tx1"/>
                </a:solidFill>
                <a:effectLst/>
                <a:latin typeface="+mn-lt"/>
                <a:ea typeface="+mn-ea"/>
                <a:cs typeface="+mn-cs"/>
              </a:rPr>
              <a:t>harmonise</a:t>
            </a:r>
            <a:r>
              <a:rPr lang="en-US" sz="1200" kern="1200" dirty="0" smtClean="0">
                <a:solidFill>
                  <a:schemeClr val="tx1"/>
                </a:solidFill>
                <a:effectLst/>
                <a:latin typeface="+mn-lt"/>
                <a:ea typeface="+mn-ea"/>
                <a:cs typeface="+mn-cs"/>
              </a:rPr>
              <a:t> the measures that focus on resource usage and efficiency of the working forces to reduce the financial consequences of disasters. Such measures are precisely what we need to build the industry and to make it more competitive. It could, in turn, maintain the long-term competitiveness of the world markets. The sustainable competitive advantage and long-term success of the hospitality sector can be preserved despite the economic challenges by exploiting the primary sources of professional shortages and, in place of this, crafting proper strategic management. </a:t>
            </a:r>
            <a:r>
              <a:rPr lang="en-US" dirty="0" smtClean="0"/>
              <a:t>Higher costs, reduced profits, productivity, competitiveness impacted. Higher costs, reduced profits, productivity, competitiveness impacted.</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2988984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6"/>
        <p:cNvGrpSpPr/>
        <p:nvPr/>
      </p:nvGrpSpPr>
      <p:grpSpPr>
        <a:xfrm>
          <a:off x="0" y="0"/>
          <a:ext cx="0" cy="0"/>
          <a:chOff x="0" y="0"/>
          <a:chExt cx="0" cy="0"/>
        </a:xfrm>
      </p:grpSpPr>
      <p:sp>
        <p:nvSpPr>
          <p:cNvPr id="3757" name="Google Shape;3757;g1018aa66631_0_40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8" name="Google Shape;3758;g1018aa66631_0_40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The PESTEL consider social implications of the hospitality industry as is the case in the issue of the keen shortage and its far-ranging consequences. The workers finding themselves in such a situation will have to face higher pressures and stress levels caused by understaffing.  They will also, as a consequence, have to deal with costs related to higher turnover rate, burnout, and work disengagement. This problem can be widely encountered in businesses dealing with various employees.  The stationery of the service standards becomes hard to achieve, and the business's reputation can be damaged accordingly. Additionally, the industry is less appealing as a career choice, driving prospective workers away. Hence, the social impact of these social issues will be combated by taking into account the employees’ well-being, strategic retention programs and image-building to attract and retain skilled workers, resulting in sustainable development and the strength of industries. </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1407182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On the other hand, staffing shortages force management to adopt more technological solutions to increase the efficiency of operations and offload work from the staff. These include the upsurge of automated spending, artificial intelligence, robots, self-service kiosks, mobile check-in/out systems, and contactless technologies. Although positive, fast technological progress can result in employee re-training and even people losing their jobs as specific roles get replaced. Besides that, excessive reliance on technology can impair the human aspect, which is considered a crucial factor in hospitality. Nevertheless, with the advent of virtual reality and </a:t>
            </a:r>
            <a:r>
              <a:rPr lang="en-US" sz="1200" kern="1200" dirty="0" err="1" smtClean="0">
                <a:solidFill>
                  <a:schemeClr val="tx1"/>
                </a:solidFill>
                <a:effectLst/>
                <a:latin typeface="+mn-lt"/>
                <a:ea typeface="+mn-ea"/>
                <a:cs typeface="+mn-cs"/>
              </a:rPr>
              <a:t>metaverse</a:t>
            </a:r>
            <a:r>
              <a:rPr lang="en-US" sz="1200" kern="1200" dirty="0" smtClean="0">
                <a:solidFill>
                  <a:schemeClr val="tx1"/>
                </a:solidFill>
                <a:effectLst/>
                <a:latin typeface="+mn-lt"/>
                <a:ea typeface="+mn-ea"/>
                <a:cs typeface="+mn-cs"/>
              </a:rPr>
              <a:t> experiences,   there is a chance for the hospitality business to choose new approaches and recruit tech-savvy professionals. Automation adoption, retraining needs, human touch preservation.</a:t>
            </a:r>
            <a:endParaRPr lang="en-GB" dirty="0"/>
          </a:p>
        </p:txBody>
      </p:sp>
      <p:sp>
        <p:nvSpPr>
          <p:cNvPr id="4" name="Slide Number Placeholder 3"/>
          <p:cNvSpPr>
            <a:spLocks noGrp="1"/>
          </p:cNvSpPr>
          <p:nvPr>
            <p:ph type="sldNum" sz="quarter" idx="10"/>
          </p:nvPr>
        </p:nvSpPr>
        <p:spPr/>
        <p:txBody>
          <a:bodyPr/>
          <a:lstStyle/>
          <a:p>
            <a:fld id="{D278D8BC-D3DE-4E43-81EC-B9EC7D03620A}" type="slidenum">
              <a:rPr lang="en-GB" smtClean="0"/>
              <a:pPr/>
              <a:t>8</a:t>
            </a:fld>
            <a:endParaRPr lang="en-GB"/>
          </a:p>
        </p:txBody>
      </p:sp>
    </p:spTree>
    <p:extLst>
      <p:ext uri="{BB962C8B-B14F-4D97-AF65-F5344CB8AC3E}">
        <p14:creationId xmlns="" xmlns:p14="http://schemas.microsoft.com/office/powerpoint/2010/main" val="672788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Staff scarcity may not directly relate to environmental issues, but a few indirect effects can occur. The fact is that when hotels and restaurants use more technology and automation to adjust for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shortages, there could be an energy consumption and electronic-waste footprint that is higher than usual. In addition, if staffing is being </a:t>
            </a:r>
            <a:r>
              <a:rPr lang="en-US" sz="1200" kern="1200" dirty="0" err="1" smtClean="0">
                <a:solidFill>
                  <a:schemeClr val="tx1"/>
                </a:solidFill>
                <a:effectLst/>
                <a:latin typeface="+mn-lt"/>
                <a:ea typeface="+mn-ea"/>
                <a:cs typeface="+mn-cs"/>
              </a:rPr>
              <a:t>prioritised</a:t>
            </a:r>
            <a:r>
              <a:rPr lang="en-US" sz="1200" kern="1200" dirty="0" smtClean="0">
                <a:solidFill>
                  <a:schemeClr val="tx1"/>
                </a:solidFill>
                <a:effectLst/>
                <a:latin typeface="+mn-lt"/>
                <a:ea typeface="+mn-ea"/>
                <a:cs typeface="+mn-cs"/>
              </a:rPr>
              <a:t> and maintenance and operations activities are not up to excellence, there is a high chance that it will lead to the ineffectiveness of water and power and improper waste management. Nonetheless, the </a:t>
            </a:r>
            <a:r>
              <a:rPr lang="en-US" sz="1200" kern="1200" dirty="0" err="1" smtClean="0">
                <a:solidFill>
                  <a:schemeClr val="tx1"/>
                </a:solidFill>
                <a:effectLst/>
                <a:latin typeface="+mn-lt"/>
                <a:ea typeface="+mn-ea"/>
                <a:cs typeface="+mn-cs"/>
              </a:rPr>
              <a:t>favourable</a:t>
            </a:r>
            <a:r>
              <a:rPr lang="en-US" sz="1200" kern="1200" dirty="0" smtClean="0">
                <a:solidFill>
                  <a:schemeClr val="tx1"/>
                </a:solidFill>
                <a:effectLst/>
                <a:latin typeface="+mn-lt"/>
                <a:ea typeface="+mn-ea"/>
                <a:cs typeface="+mn-cs"/>
              </a:rPr>
              <a:t> consequences may include less environmental pressure from commuting and transportation if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cannot hire local workers. Potential increased energy use, e-waste, commuting reduction. Potential increased energy use, e-waste, commuting reduction.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278D8BC-D3DE-4E43-81EC-B9EC7D03620A}" type="slidenum">
              <a:rPr lang="en-GB" smtClean="0"/>
              <a:pPr/>
              <a:t>9</a:t>
            </a:fld>
            <a:endParaRPr lang="en-GB"/>
          </a:p>
        </p:txBody>
      </p:sp>
    </p:spTree>
    <p:extLst>
      <p:ext uri="{BB962C8B-B14F-4D97-AF65-F5344CB8AC3E}">
        <p14:creationId xmlns="" xmlns:p14="http://schemas.microsoft.com/office/powerpoint/2010/main" val="1771296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legal repercussions of the staff shortages will focus on compliance with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laws, regulations at the workplace, and industry standards. People may expect hotels and restaurants to follow minimum wage rules, overtime rules and fair scheduling in addition to other practices, especially when they want to save money by adopting cost-cutting measures or overworking employees. It could result in legal risks, including workplace safety, quality control, and liability, as understaffing affects the delivery of services and causes accidents. Immigration laws and visa regulations might need to be revisited so that hiring foreign workers is not the bottleneck. </a:t>
            </a:r>
            <a:r>
              <a:rPr lang="en-US" dirty="0" smtClean="0"/>
              <a:t>Compliance with labor laws, wages, workplace safety.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278D8BC-D3DE-4E43-81EC-B9EC7D03620A}" type="slidenum">
              <a:rPr lang="en-GB" smtClean="0"/>
              <a:pPr/>
              <a:t>10</a:t>
            </a:fld>
            <a:endParaRPr lang="en-GB"/>
          </a:p>
        </p:txBody>
      </p:sp>
    </p:spTree>
    <p:extLst>
      <p:ext uri="{BB962C8B-B14F-4D97-AF65-F5344CB8AC3E}">
        <p14:creationId xmlns="" xmlns:p14="http://schemas.microsoft.com/office/powerpoint/2010/main" val="2149084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3"/>
        <p:cNvGrpSpPr/>
        <p:nvPr/>
      </p:nvGrpSpPr>
      <p:grpSpPr>
        <a:xfrm>
          <a:off x="0" y="0"/>
          <a:ext cx="0" cy="0"/>
          <a:chOff x="0" y="0"/>
          <a:chExt cx="0" cy="0"/>
        </a:xfrm>
      </p:grpSpPr>
      <p:sp>
        <p:nvSpPr>
          <p:cNvPr id="3934" name="Google Shape;3934;g1018aa66631_0_40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5" name="Google Shape;3935;g1018aa66631_0_40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The industry is enacting the tactical processes to address the workforce issues. Competitive compensation packets help lure potential workers and fill the gaps. Training and career pathways activators help reduce turnover and boost performance. Technology adoption, such as automation and AI, would be a key to operation solutions by substituting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shortages. Cultivating conducive work settings and giving equal priority to the welfare of employees contribute to maintaining high morale in the workplace. These preemptive strategies are the most comprehensive because they enable indefensible operational resilience and sustainable competition in the unstable hospitality environment. </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7631059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3"/>
        <p:cNvGrpSpPr/>
        <p:nvPr/>
      </p:nvGrpSpPr>
      <p:grpSpPr>
        <a:xfrm>
          <a:off x="0" y="0"/>
          <a:ext cx="0" cy="0"/>
          <a:chOff x="0" y="0"/>
          <a:chExt cx="0" cy="0"/>
        </a:xfrm>
      </p:grpSpPr>
      <p:sp>
        <p:nvSpPr>
          <p:cNvPr id="4614" name="Google Shape;4614;g1018aa66631_0_57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5" name="Google Shape;4615;g1018aa66631_0_57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smtClean="0">
                <a:solidFill>
                  <a:schemeClr val="tx1"/>
                </a:solidFill>
                <a:effectLst/>
                <a:latin typeface="+mn-lt"/>
                <a:ea typeface="+mn-ea"/>
                <a:cs typeface="+mn-cs"/>
              </a:rPr>
              <a:t>Future policy and management options should be developed with stakeholders to create specific solutions to improve the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market. The industry programs are designed to reform how hospitality is perceived, making the field more attractive to youth. Coordination between academia and industry helps the education system to sync with industrial developments. One of the most significant ways to overcome the challenges arising from the shortage of </a:t>
            </a:r>
            <a:r>
              <a:rPr lang="en-US" sz="1200" kern="1200" dirty="0" err="1" smtClean="0">
                <a:solidFill>
                  <a:schemeClr val="tx1"/>
                </a:solidFill>
                <a:effectLst/>
                <a:latin typeface="+mn-lt"/>
                <a:ea typeface="+mn-ea"/>
                <a:cs typeface="+mn-cs"/>
              </a:rPr>
              <a:t>labourers</a:t>
            </a:r>
            <a:r>
              <a:rPr lang="en-US" sz="1200" kern="1200" dirty="0" smtClean="0">
                <a:solidFill>
                  <a:schemeClr val="tx1"/>
                </a:solidFill>
                <a:effectLst/>
                <a:latin typeface="+mn-lt"/>
                <a:ea typeface="+mn-ea"/>
                <a:cs typeface="+mn-cs"/>
              </a:rPr>
              <a:t> is to adopt cutting-edge technology. The employee retention strategies are designed to ensure that the employees’ tenure is extended and that they develop within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Policy changes supported by the government make obtaining visas and holding training programs less complicated. This multi-faceted approach of forging, robustness, and sustainability aims to ensure a growing yet competitive hospitality sector in the global market. </a:t>
            </a:r>
            <a:r>
              <a:rPr lang="en-US" dirty="0" smtClean="0"/>
              <a:t>Rebrand industry image, collaborate with academia, adopt automation/AI judiciously, foster career growth, positive culture, advocate policy support like visa reforms, training subsidies.</a:t>
            </a:r>
            <a:endParaRPr lang="en-US" sz="1200" kern="1200" dirty="0">
              <a:solidFill>
                <a:schemeClr val="tx1"/>
              </a:solidFill>
              <a:effectLst/>
              <a:latin typeface="+mn-lt"/>
              <a:ea typeface="+mn-ea"/>
              <a:cs typeface="+mn-cs"/>
            </a:endParaRPr>
          </a:p>
        </p:txBody>
      </p:sp>
    </p:spTree>
    <p:extLst>
      <p:ext uri="{BB962C8B-B14F-4D97-AF65-F5344CB8AC3E}">
        <p14:creationId xmlns="" xmlns:p14="http://schemas.microsoft.com/office/powerpoint/2010/main" val="791463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Last but not the least, it becomes possible to establish that understaffing in the hospitality industry is not only prevalent but also has multifaceted influence. The basic goals are the economic and the social effects and these should emphasize the urgency of implementing a fundamental solution. The staffing issue is one of the key areas which directly address the lack of personnel and can only be solved through cooperation. Consequently, coordination and collaboration among the industry, academia, policymakers, and the government is required to enable the uptake of the strategy. Suggestions are as such: gradual transformation of the careers, the development of good rapport between employment and learning institutions, improving on technology, welfare of the employees, and the policies seeking to support them.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relations can be managed in such a way that the overall competitiveness of the hospitality industry can be maintained and increased through the usage of competent, effective, and efficient approaches.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278D8BC-D3DE-4E43-81EC-B9EC7D03620A}" type="slidenum">
              <a:rPr lang="en-GB" smtClean="0"/>
              <a:pPr/>
              <a:t>13</a:t>
            </a:fld>
            <a:endParaRPr lang="en-GB"/>
          </a:p>
        </p:txBody>
      </p:sp>
    </p:spTree>
    <p:extLst>
      <p:ext uri="{BB962C8B-B14F-4D97-AF65-F5344CB8AC3E}">
        <p14:creationId xmlns="" xmlns:p14="http://schemas.microsoft.com/office/powerpoint/2010/main" val="1458456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0" name="Google Shape;10;p2"/>
          <p:cNvSpPr/>
          <p:nvPr/>
        </p:nvSpPr>
        <p:spPr>
          <a:xfrm>
            <a:off x="4771230" y="2544562"/>
            <a:ext cx="7686655" cy="431337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 name="Google Shape;11;p2"/>
          <p:cNvSpPr/>
          <p:nvPr/>
        </p:nvSpPr>
        <p:spPr>
          <a:xfrm>
            <a:off x="11043533" y="944334"/>
            <a:ext cx="188467" cy="134633"/>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a:off x="11286833" y="22151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 name="Google Shape;13;p2"/>
          <p:cNvSpPr txBox="1">
            <a:spLocks noGrp="1"/>
          </p:cNvSpPr>
          <p:nvPr>
            <p:ph type="subTitle" idx="1"/>
          </p:nvPr>
        </p:nvSpPr>
        <p:spPr>
          <a:xfrm rot="-546">
            <a:off x="960000" y="3946317"/>
            <a:ext cx="5035600" cy="5684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2133">
                <a:latin typeface="Didact Gothic"/>
                <a:ea typeface="Didact Gothic"/>
                <a:cs typeface="Didact Gothic"/>
                <a:sym typeface="Didact Gothic"/>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
        <p:nvSpPr>
          <p:cNvPr id="14" name="Google Shape;14;p2"/>
          <p:cNvSpPr txBox="1">
            <a:spLocks noGrp="1"/>
          </p:cNvSpPr>
          <p:nvPr>
            <p:ph type="ctrTitle"/>
          </p:nvPr>
        </p:nvSpPr>
        <p:spPr>
          <a:xfrm>
            <a:off x="960000" y="1329600"/>
            <a:ext cx="6320400" cy="27092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Clr>
                <a:srgbClr val="191919"/>
              </a:buClr>
              <a:buSzPts val="5200"/>
              <a:buNone/>
              <a:defRPr sz="6000" b="0">
                <a:solidFill>
                  <a:srgbClr val="191919"/>
                </a:solidFill>
                <a:latin typeface="Bungee"/>
                <a:ea typeface="Bungee"/>
                <a:cs typeface="Bungee"/>
                <a:sym typeface="Bungee"/>
              </a:defRPr>
            </a:lvl1pPr>
            <a:lvl2pPr lvl="1" algn="ctr" rtl="0">
              <a:spcBef>
                <a:spcPts val="0"/>
              </a:spcBef>
              <a:spcAft>
                <a:spcPts val="0"/>
              </a:spcAft>
              <a:buClr>
                <a:srgbClr val="191919"/>
              </a:buClr>
              <a:buSzPts val="5200"/>
              <a:buNone/>
              <a:defRPr sz="6933" b="0">
                <a:solidFill>
                  <a:srgbClr val="191919"/>
                </a:solidFill>
              </a:defRPr>
            </a:lvl2pPr>
            <a:lvl3pPr lvl="2" algn="ctr" rtl="0">
              <a:spcBef>
                <a:spcPts val="0"/>
              </a:spcBef>
              <a:spcAft>
                <a:spcPts val="0"/>
              </a:spcAft>
              <a:buClr>
                <a:srgbClr val="191919"/>
              </a:buClr>
              <a:buSzPts val="5200"/>
              <a:buNone/>
              <a:defRPr sz="6933" b="0">
                <a:solidFill>
                  <a:srgbClr val="191919"/>
                </a:solidFill>
              </a:defRPr>
            </a:lvl3pPr>
            <a:lvl4pPr lvl="3" algn="ctr" rtl="0">
              <a:spcBef>
                <a:spcPts val="0"/>
              </a:spcBef>
              <a:spcAft>
                <a:spcPts val="0"/>
              </a:spcAft>
              <a:buClr>
                <a:srgbClr val="191919"/>
              </a:buClr>
              <a:buSzPts val="5200"/>
              <a:buNone/>
              <a:defRPr sz="6933" b="0">
                <a:solidFill>
                  <a:srgbClr val="191919"/>
                </a:solidFill>
              </a:defRPr>
            </a:lvl4pPr>
            <a:lvl5pPr lvl="4" algn="ctr" rtl="0">
              <a:spcBef>
                <a:spcPts val="0"/>
              </a:spcBef>
              <a:spcAft>
                <a:spcPts val="0"/>
              </a:spcAft>
              <a:buClr>
                <a:srgbClr val="191919"/>
              </a:buClr>
              <a:buSzPts val="5200"/>
              <a:buNone/>
              <a:defRPr sz="6933" b="0">
                <a:solidFill>
                  <a:srgbClr val="191919"/>
                </a:solidFill>
              </a:defRPr>
            </a:lvl5pPr>
            <a:lvl6pPr lvl="5" algn="ctr" rtl="0">
              <a:spcBef>
                <a:spcPts val="0"/>
              </a:spcBef>
              <a:spcAft>
                <a:spcPts val="0"/>
              </a:spcAft>
              <a:buClr>
                <a:srgbClr val="191919"/>
              </a:buClr>
              <a:buSzPts val="5200"/>
              <a:buNone/>
              <a:defRPr sz="6933" b="0">
                <a:solidFill>
                  <a:srgbClr val="191919"/>
                </a:solidFill>
              </a:defRPr>
            </a:lvl6pPr>
            <a:lvl7pPr lvl="6" algn="ctr" rtl="0">
              <a:spcBef>
                <a:spcPts val="0"/>
              </a:spcBef>
              <a:spcAft>
                <a:spcPts val="0"/>
              </a:spcAft>
              <a:buClr>
                <a:srgbClr val="191919"/>
              </a:buClr>
              <a:buSzPts val="5200"/>
              <a:buNone/>
              <a:defRPr sz="6933" b="0">
                <a:solidFill>
                  <a:srgbClr val="191919"/>
                </a:solidFill>
              </a:defRPr>
            </a:lvl7pPr>
            <a:lvl8pPr lvl="7" algn="ctr" rtl="0">
              <a:spcBef>
                <a:spcPts val="0"/>
              </a:spcBef>
              <a:spcAft>
                <a:spcPts val="0"/>
              </a:spcAft>
              <a:buClr>
                <a:srgbClr val="191919"/>
              </a:buClr>
              <a:buSzPts val="5200"/>
              <a:buNone/>
              <a:defRPr sz="6933" b="0">
                <a:solidFill>
                  <a:srgbClr val="191919"/>
                </a:solidFill>
              </a:defRPr>
            </a:lvl8pPr>
            <a:lvl9pPr lvl="8" algn="ctr" rtl="0">
              <a:spcBef>
                <a:spcPts val="0"/>
              </a:spcBef>
              <a:spcAft>
                <a:spcPts val="0"/>
              </a:spcAft>
              <a:buClr>
                <a:srgbClr val="191919"/>
              </a:buClr>
              <a:buSzPts val="5200"/>
              <a:buNone/>
              <a:defRPr sz="6933" b="0">
                <a:solidFill>
                  <a:srgbClr val="191919"/>
                </a:solidFill>
              </a:defRPr>
            </a:lvl9pPr>
          </a:lstStyle>
          <a:p>
            <a:endParaRPr/>
          </a:p>
        </p:txBody>
      </p:sp>
      <p:grpSp>
        <p:nvGrpSpPr>
          <p:cNvPr id="15" name="Google Shape;15;p2"/>
          <p:cNvGrpSpPr/>
          <p:nvPr/>
        </p:nvGrpSpPr>
        <p:grpSpPr>
          <a:xfrm>
            <a:off x="1" y="5577499"/>
            <a:ext cx="12192017" cy="1275927"/>
            <a:chOff x="0" y="4183124"/>
            <a:chExt cx="9144013" cy="956945"/>
          </a:xfrm>
        </p:grpSpPr>
        <p:sp>
          <p:nvSpPr>
            <p:cNvPr id="16" name="Google Shape;16;p2"/>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 name="Google Shape;21;p2"/>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 name="Google Shape;22;p2"/>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2"/>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2"/>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2"/>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2"/>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2"/>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2"/>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2"/>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2"/>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2"/>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2"/>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2"/>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2"/>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 name="Google Shape;35;p2"/>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 name="Google Shape;36;p2"/>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 name="Google Shape;37;p2"/>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2"/>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2"/>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2"/>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2"/>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 name="Google Shape;42;p2"/>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 name="Google Shape;43;p2"/>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 name="Google Shape;44;p2"/>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 name="Google Shape;45;p2"/>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2"/>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2"/>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2"/>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2"/>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2"/>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2"/>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2"/>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2"/>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2"/>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907396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55"/>
        <p:cNvGrpSpPr/>
        <p:nvPr/>
      </p:nvGrpSpPr>
      <p:grpSpPr>
        <a:xfrm>
          <a:off x="0" y="0"/>
          <a:ext cx="0" cy="0"/>
          <a:chOff x="0" y="0"/>
          <a:chExt cx="0" cy="0"/>
        </a:xfrm>
      </p:grpSpPr>
      <p:pic>
        <p:nvPicPr>
          <p:cNvPr id="56" name="Google Shape;56;p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7" name="Google Shape;57;p3"/>
          <p:cNvSpPr/>
          <p:nvPr/>
        </p:nvSpPr>
        <p:spPr>
          <a:xfrm flipH="1">
            <a:off x="614603" y="4054900"/>
            <a:ext cx="2861864" cy="1605939"/>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3"/>
          <p:cNvSpPr/>
          <p:nvPr/>
        </p:nvSpPr>
        <p:spPr>
          <a:xfrm>
            <a:off x="7225300" y="0"/>
            <a:ext cx="2876512" cy="103566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3"/>
          <p:cNvSpPr/>
          <p:nvPr/>
        </p:nvSpPr>
        <p:spPr>
          <a:xfrm>
            <a:off x="9074033" y="2649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3"/>
          <p:cNvSpPr/>
          <p:nvPr/>
        </p:nvSpPr>
        <p:spPr>
          <a:xfrm flipH="1">
            <a:off x="0" y="0"/>
            <a:ext cx="1404800" cy="166926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3"/>
          <p:cNvSpPr/>
          <p:nvPr/>
        </p:nvSpPr>
        <p:spPr>
          <a:xfrm>
            <a:off x="1446867" y="20264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3"/>
          <p:cNvSpPr/>
          <p:nvPr/>
        </p:nvSpPr>
        <p:spPr>
          <a:xfrm>
            <a:off x="717834" y="3467800"/>
            <a:ext cx="242167" cy="173533"/>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3"/>
          <p:cNvSpPr/>
          <p:nvPr/>
        </p:nvSpPr>
        <p:spPr>
          <a:xfrm>
            <a:off x="2855634" y="1206079"/>
            <a:ext cx="548653" cy="393157"/>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3"/>
          <p:cNvSpPr txBox="1">
            <a:spLocks noGrp="1"/>
          </p:cNvSpPr>
          <p:nvPr>
            <p:ph type="title"/>
          </p:nvPr>
        </p:nvSpPr>
        <p:spPr>
          <a:xfrm>
            <a:off x="2855633" y="3315300"/>
            <a:ext cx="6480800" cy="14452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80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65" name="Google Shape;65;p3"/>
          <p:cNvSpPr txBox="1">
            <a:spLocks noGrp="1"/>
          </p:cNvSpPr>
          <p:nvPr>
            <p:ph type="title" idx="2" hasCustomPrompt="1"/>
          </p:nvPr>
        </p:nvSpPr>
        <p:spPr>
          <a:xfrm>
            <a:off x="4966500" y="1090200"/>
            <a:ext cx="2258800" cy="176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000"/>
              <a:buNone/>
              <a:defRPr sz="10000">
                <a:solidFill>
                  <a:schemeClr val="accent3"/>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66" name="Google Shape;66;p3"/>
          <p:cNvSpPr txBox="1">
            <a:spLocks noGrp="1"/>
          </p:cNvSpPr>
          <p:nvPr>
            <p:ph type="subTitle" idx="1"/>
          </p:nvPr>
        </p:nvSpPr>
        <p:spPr>
          <a:xfrm rot="491">
            <a:off x="3296800" y="4561733"/>
            <a:ext cx="5598400" cy="520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67" name="Google Shape;67;p3"/>
          <p:cNvGrpSpPr/>
          <p:nvPr/>
        </p:nvGrpSpPr>
        <p:grpSpPr>
          <a:xfrm>
            <a:off x="1" y="5577499"/>
            <a:ext cx="12192017" cy="1275927"/>
            <a:chOff x="0" y="4183124"/>
            <a:chExt cx="9144013" cy="956945"/>
          </a:xfrm>
        </p:grpSpPr>
        <p:sp>
          <p:nvSpPr>
            <p:cNvPr id="68" name="Google Shape;68;p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 name="Google Shape;69;p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 name="Google Shape;80;p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 name="Google Shape;81;p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 name="Google Shape;92;p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 name="Google Shape;93;p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 name="Google Shape;104;p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105;p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286741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07"/>
        <p:cNvGrpSpPr/>
        <p:nvPr/>
      </p:nvGrpSpPr>
      <p:grpSpPr>
        <a:xfrm>
          <a:off x="0" y="0"/>
          <a:ext cx="0" cy="0"/>
          <a:chOff x="0" y="0"/>
          <a:chExt cx="0" cy="0"/>
        </a:xfrm>
      </p:grpSpPr>
      <p:pic>
        <p:nvPicPr>
          <p:cNvPr id="108" name="Google Shape;108;p4"/>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09" name="Google Shape;109;p4"/>
          <p:cNvSpPr/>
          <p:nvPr/>
        </p:nvSpPr>
        <p:spPr>
          <a:xfrm flipH="1">
            <a:off x="9518325" y="4177167"/>
            <a:ext cx="2673675" cy="2680779"/>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4"/>
          <p:cNvSpPr/>
          <p:nvPr/>
        </p:nvSpPr>
        <p:spPr>
          <a:xfrm>
            <a:off x="6499833" y="4861167"/>
            <a:ext cx="2862640" cy="1276845"/>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4"/>
          <p:cNvSpPr/>
          <p:nvPr/>
        </p:nvSpPr>
        <p:spPr>
          <a:xfrm>
            <a:off x="11443334" y="3291100"/>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4"/>
          <p:cNvSpPr/>
          <p:nvPr/>
        </p:nvSpPr>
        <p:spPr>
          <a:xfrm>
            <a:off x="445467" y="5681367"/>
            <a:ext cx="362272" cy="435008"/>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4"/>
          <p:cNvSpPr/>
          <p:nvPr/>
        </p:nvSpPr>
        <p:spPr>
          <a:xfrm>
            <a:off x="730968" y="6395033"/>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4"/>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15" name="Google Shape;115;p4"/>
          <p:cNvSpPr txBox="1">
            <a:spLocks noGrp="1"/>
          </p:cNvSpPr>
          <p:nvPr>
            <p:ph type="body" idx="1"/>
          </p:nvPr>
        </p:nvSpPr>
        <p:spPr>
          <a:xfrm>
            <a:off x="960000" y="1566000"/>
            <a:ext cx="10272000" cy="4572000"/>
          </a:xfrm>
          <a:prstGeom prst="rect">
            <a:avLst/>
          </a:prstGeom>
        </p:spPr>
        <p:txBody>
          <a:bodyPr spcFirstLastPara="1" wrap="square" lIns="91425" tIns="91425" rIns="91425" bIns="91425" anchor="t" anchorCtr="0">
            <a:noAutofit/>
          </a:bodyPr>
          <a:lstStyle>
            <a:lvl1pPr marL="609585" lvl="0" indent="-393690" rtl="0">
              <a:lnSpc>
                <a:spcPct val="115000"/>
              </a:lnSpc>
              <a:spcBef>
                <a:spcPts val="0"/>
              </a:spcBef>
              <a:spcAft>
                <a:spcPts val="0"/>
              </a:spcAft>
              <a:buClr>
                <a:schemeClr val="lt2"/>
              </a:buClr>
              <a:buSzPts val="1050"/>
              <a:buChar char="●"/>
              <a:defRPr sz="1400"/>
            </a:lvl1pPr>
            <a:lvl2pPr marL="1219170" lvl="1" indent="-393690" rtl="0">
              <a:lnSpc>
                <a:spcPct val="115000"/>
              </a:lnSpc>
              <a:spcBef>
                <a:spcPts val="0"/>
              </a:spcBef>
              <a:spcAft>
                <a:spcPts val="0"/>
              </a:spcAft>
              <a:buSzPts val="1050"/>
              <a:buChar char="○"/>
              <a:defRPr sz="1400"/>
            </a:lvl2pPr>
            <a:lvl3pPr marL="1828754" lvl="2" indent="-393690" rtl="0">
              <a:lnSpc>
                <a:spcPct val="115000"/>
              </a:lnSpc>
              <a:spcBef>
                <a:spcPts val="2133"/>
              </a:spcBef>
              <a:spcAft>
                <a:spcPts val="0"/>
              </a:spcAft>
              <a:buSzPts val="1050"/>
              <a:buChar char="■"/>
              <a:defRPr sz="1400"/>
            </a:lvl3pPr>
            <a:lvl4pPr marL="2438339" lvl="3" indent="-393690" rtl="0">
              <a:lnSpc>
                <a:spcPct val="115000"/>
              </a:lnSpc>
              <a:spcBef>
                <a:spcPts val="2133"/>
              </a:spcBef>
              <a:spcAft>
                <a:spcPts val="0"/>
              </a:spcAft>
              <a:buSzPts val="1050"/>
              <a:buChar char="●"/>
              <a:defRPr sz="1400"/>
            </a:lvl4pPr>
            <a:lvl5pPr marL="3047924" lvl="4" indent="-393690" rtl="0">
              <a:lnSpc>
                <a:spcPct val="115000"/>
              </a:lnSpc>
              <a:spcBef>
                <a:spcPts val="2133"/>
              </a:spcBef>
              <a:spcAft>
                <a:spcPts val="0"/>
              </a:spcAft>
              <a:buSzPts val="1050"/>
              <a:buChar char="○"/>
              <a:defRPr sz="1400"/>
            </a:lvl5pPr>
            <a:lvl6pPr marL="3657509" lvl="5" indent="-393690" rtl="0">
              <a:lnSpc>
                <a:spcPct val="115000"/>
              </a:lnSpc>
              <a:spcBef>
                <a:spcPts val="2133"/>
              </a:spcBef>
              <a:spcAft>
                <a:spcPts val="0"/>
              </a:spcAft>
              <a:buSzPts val="1050"/>
              <a:buChar char="■"/>
              <a:defRPr sz="1400"/>
            </a:lvl6pPr>
            <a:lvl7pPr marL="4267093" lvl="6" indent="-393690" rtl="0">
              <a:lnSpc>
                <a:spcPct val="115000"/>
              </a:lnSpc>
              <a:spcBef>
                <a:spcPts val="2133"/>
              </a:spcBef>
              <a:spcAft>
                <a:spcPts val="0"/>
              </a:spcAft>
              <a:buSzPts val="1050"/>
              <a:buChar char="●"/>
              <a:defRPr sz="1400"/>
            </a:lvl7pPr>
            <a:lvl8pPr marL="4876678" lvl="7" indent="-393690" rtl="0">
              <a:lnSpc>
                <a:spcPct val="115000"/>
              </a:lnSpc>
              <a:spcBef>
                <a:spcPts val="2133"/>
              </a:spcBef>
              <a:spcAft>
                <a:spcPts val="0"/>
              </a:spcAft>
              <a:buSzPts val="1050"/>
              <a:buChar char="○"/>
              <a:defRPr sz="1400"/>
            </a:lvl8pPr>
            <a:lvl9pPr marL="5486263" lvl="8" indent="-393690" rtl="0">
              <a:lnSpc>
                <a:spcPct val="115000"/>
              </a:lnSpc>
              <a:spcBef>
                <a:spcPts val="2133"/>
              </a:spcBef>
              <a:spcAft>
                <a:spcPts val="2133"/>
              </a:spcAft>
              <a:buSzPts val="1050"/>
              <a:buChar char="■"/>
              <a:defRPr sz="1400"/>
            </a:lvl9pPr>
          </a:lstStyle>
          <a:p>
            <a:endParaRPr/>
          </a:p>
        </p:txBody>
      </p:sp>
    </p:spTree>
    <p:extLst>
      <p:ext uri="{BB962C8B-B14F-4D97-AF65-F5344CB8AC3E}">
        <p14:creationId xmlns="" xmlns:p14="http://schemas.microsoft.com/office/powerpoint/2010/main" val="2954288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16"/>
        <p:cNvGrpSpPr/>
        <p:nvPr/>
      </p:nvGrpSpPr>
      <p:grpSpPr>
        <a:xfrm>
          <a:off x="0" y="0"/>
          <a:ext cx="0" cy="0"/>
          <a:chOff x="0" y="0"/>
          <a:chExt cx="0" cy="0"/>
        </a:xfrm>
      </p:grpSpPr>
      <p:pic>
        <p:nvPicPr>
          <p:cNvPr id="117" name="Google Shape;117;p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18" name="Google Shape;118;p5"/>
          <p:cNvSpPr/>
          <p:nvPr/>
        </p:nvSpPr>
        <p:spPr>
          <a:xfrm>
            <a:off x="174401" y="4618434"/>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5"/>
          <p:cNvSpPr/>
          <p:nvPr/>
        </p:nvSpPr>
        <p:spPr>
          <a:xfrm flipH="1">
            <a:off x="9782464" y="4442068"/>
            <a:ext cx="2409536" cy="241593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5"/>
          <p:cNvSpPr/>
          <p:nvPr/>
        </p:nvSpPr>
        <p:spPr>
          <a:xfrm>
            <a:off x="9782467" y="789834"/>
            <a:ext cx="1449525" cy="646543"/>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5"/>
          <p:cNvSpPr/>
          <p:nvPr/>
        </p:nvSpPr>
        <p:spPr>
          <a:xfrm rot="-5400000">
            <a:off x="-634800" y="3002601"/>
            <a:ext cx="1619000" cy="34943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5"/>
          <p:cNvSpPr txBox="1">
            <a:spLocks noGrp="1"/>
          </p:cNvSpPr>
          <p:nvPr>
            <p:ph type="subTitle" idx="1"/>
          </p:nvPr>
        </p:nvSpPr>
        <p:spPr>
          <a:xfrm>
            <a:off x="1721033" y="1869800"/>
            <a:ext cx="3876800" cy="56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Bungee"/>
              <a:buNone/>
              <a:defRPr sz="2133">
                <a:latin typeface="Bungee"/>
                <a:ea typeface="Bungee"/>
                <a:cs typeface="Bungee"/>
                <a:sym typeface="Bungee"/>
              </a:defRPr>
            </a:lvl1pPr>
            <a:lvl2pPr lvl="1" algn="ctr">
              <a:lnSpc>
                <a:spcPct val="100000"/>
              </a:lnSpc>
              <a:spcBef>
                <a:spcPts val="2133"/>
              </a:spcBef>
              <a:spcAft>
                <a:spcPts val="0"/>
              </a:spcAft>
              <a:buSzPts val="1600"/>
              <a:buFont typeface="Bungee"/>
              <a:buNone/>
              <a:defRPr sz="2133">
                <a:latin typeface="Bungee"/>
                <a:ea typeface="Bungee"/>
                <a:cs typeface="Bungee"/>
                <a:sym typeface="Bungee"/>
              </a:defRPr>
            </a:lvl2pPr>
            <a:lvl3pPr lvl="2" algn="ctr">
              <a:lnSpc>
                <a:spcPct val="100000"/>
              </a:lnSpc>
              <a:spcBef>
                <a:spcPts val="2133"/>
              </a:spcBef>
              <a:spcAft>
                <a:spcPts val="0"/>
              </a:spcAft>
              <a:buSzPts val="1600"/>
              <a:buFont typeface="Bungee"/>
              <a:buNone/>
              <a:defRPr sz="2133">
                <a:latin typeface="Bungee"/>
                <a:ea typeface="Bungee"/>
                <a:cs typeface="Bungee"/>
                <a:sym typeface="Bungee"/>
              </a:defRPr>
            </a:lvl3pPr>
            <a:lvl4pPr lvl="3" algn="ctr">
              <a:lnSpc>
                <a:spcPct val="100000"/>
              </a:lnSpc>
              <a:spcBef>
                <a:spcPts val="2133"/>
              </a:spcBef>
              <a:spcAft>
                <a:spcPts val="0"/>
              </a:spcAft>
              <a:buSzPts val="1600"/>
              <a:buFont typeface="Bungee"/>
              <a:buNone/>
              <a:defRPr sz="2133">
                <a:latin typeface="Bungee"/>
                <a:ea typeface="Bungee"/>
                <a:cs typeface="Bungee"/>
                <a:sym typeface="Bungee"/>
              </a:defRPr>
            </a:lvl4pPr>
            <a:lvl5pPr lvl="4" algn="ctr">
              <a:lnSpc>
                <a:spcPct val="100000"/>
              </a:lnSpc>
              <a:spcBef>
                <a:spcPts val="2133"/>
              </a:spcBef>
              <a:spcAft>
                <a:spcPts val="0"/>
              </a:spcAft>
              <a:buSzPts val="1600"/>
              <a:buFont typeface="Bungee"/>
              <a:buNone/>
              <a:defRPr sz="2133">
                <a:latin typeface="Bungee"/>
                <a:ea typeface="Bungee"/>
                <a:cs typeface="Bungee"/>
                <a:sym typeface="Bungee"/>
              </a:defRPr>
            </a:lvl5pPr>
            <a:lvl6pPr lvl="5" algn="ctr">
              <a:lnSpc>
                <a:spcPct val="100000"/>
              </a:lnSpc>
              <a:spcBef>
                <a:spcPts val="2133"/>
              </a:spcBef>
              <a:spcAft>
                <a:spcPts val="0"/>
              </a:spcAft>
              <a:buSzPts val="1600"/>
              <a:buFont typeface="Bungee"/>
              <a:buNone/>
              <a:defRPr sz="2133">
                <a:latin typeface="Bungee"/>
                <a:ea typeface="Bungee"/>
                <a:cs typeface="Bungee"/>
                <a:sym typeface="Bungee"/>
              </a:defRPr>
            </a:lvl6pPr>
            <a:lvl7pPr lvl="6" algn="ctr">
              <a:lnSpc>
                <a:spcPct val="100000"/>
              </a:lnSpc>
              <a:spcBef>
                <a:spcPts val="2133"/>
              </a:spcBef>
              <a:spcAft>
                <a:spcPts val="0"/>
              </a:spcAft>
              <a:buSzPts val="1600"/>
              <a:buFont typeface="Bungee"/>
              <a:buNone/>
              <a:defRPr sz="2133">
                <a:latin typeface="Bungee"/>
                <a:ea typeface="Bungee"/>
                <a:cs typeface="Bungee"/>
                <a:sym typeface="Bungee"/>
              </a:defRPr>
            </a:lvl7pPr>
            <a:lvl8pPr lvl="7" algn="ctr">
              <a:lnSpc>
                <a:spcPct val="100000"/>
              </a:lnSpc>
              <a:spcBef>
                <a:spcPts val="2133"/>
              </a:spcBef>
              <a:spcAft>
                <a:spcPts val="0"/>
              </a:spcAft>
              <a:buSzPts val="1600"/>
              <a:buFont typeface="Bungee"/>
              <a:buNone/>
              <a:defRPr sz="2133">
                <a:latin typeface="Bungee"/>
                <a:ea typeface="Bungee"/>
                <a:cs typeface="Bungee"/>
                <a:sym typeface="Bungee"/>
              </a:defRPr>
            </a:lvl8pPr>
            <a:lvl9pPr lvl="8" algn="ctr">
              <a:lnSpc>
                <a:spcPct val="100000"/>
              </a:lnSpc>
              <a:spcBef>
                <a:spcPts val="2133"/>
              </a:spcBef>
              <a:spcAft>
                <a:spcPts val="2133"/>
              </a:spcAft>
              <a:buSzPts val="1600"/>
              <a:buFont typeface="Bungee"/>
              <a:buNone/>
              <a:defRPr sz="2133">
                <a:latin typeface="Bungee"/>
                <a:ea typeface="Bungee"/>
                <a:cs typeface="Bungee"/>
                <a:sym typeface="Bungee"/>
              </a:defRPr>
            </a:lvl9pPr>
          </a:lstStyle>
          <a:p>
            <a:endParaRPr/>
          </a:p>
        </p:txBody>
      </p:sp>
      <p:sp>
        <p:nvSpPr>
          <p:cNvPr id="123" name="Google Shape;123;p5"/>
          <p:cNvSpPr txBox="1">
            <a:spLocks noGrp="1"/>
          </p:cNvSpPr>
          <p:nvPr>
            <p:ph type="subTitle" idx="2"/>
          </p:nvPr>
        </p:nvSpPr>
        <p:spPr>
          <a:xfrm>
            <a:off x="6594200" y="1869800"/>
            <a:ext cx="3876800" cy="56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Bungee"/>
              <a:buNone/>
              <a:defRPr sz="2133">
                <a:latin typeface="Bungee"/>
                <a:ea typeface="Bungee"/>
                <a:cs typeface="Bungee"/>
                <a:sym typeface="Bungee"/>
              </a:defRPr>
            </a:lvl1pPr>
            <a:lvl2pPr lvl="1" algn="ctr" rtl="0">
              <a:lnSpc>
                <a:spcPct val="100000"/>
              </a:lnSpc>
              <a:spcBef>
                <a:spcPts val="2133"/>
              </a:spcBef>
              <a:spcAft>
                <a:spcPts val="0"/>
              </a:spcAft>
              <a:buSzPts val="1600"/>
              <a:buFont typeface="Bungee"/>
              <a:buNone/>
              <a:defRPr sz="2133">
                <a:latin typeface="Bungee"/>
                <a:ea typeface="Bungee"/>
                <a:cs typeface="Bungee"/>
                <a:sym typeface="Bungee"/>
              </a:defRPr>
            </a:lvl2pPr>
            <a:lvl3pPr lvl="2" algn="ctr" rtl="0">
              <a:lnSpc>
                <a:spcPct val="100000"/>
              </a:lnSpc>
              <a:spcBef>
                <a:spcPts val="2133"/>
              </a:spcBef>
              <a:spcAft>
                <a:spcPts val="0"/>
              </a:spcAft>
              <a:buSzPts val="1600"/>
              <a:buFont typeface="Bungee"/>
              <a:buNone/>
              <a:defRPr sz="2133">
                <a:latin typeface="Bungee"/>
                <a:ea typeface="Bungee"/>
                <a:cs typeface="Bungee"/>
                <a:sym typeface="Bungee"/>
              </a:defRPr>
            </a:lvl3pPr>
            <a:lvl4pPr lvl="3" algn="ctr" rtl="0">
              <a:lnSpc>
                <a:spcPct val="100000"/>
              </a:lnSpc>
              <a:spcBef>
                <a:spcPts val="2133"/>
              </a:spcBef>
              <a:spcAft>
                <a:spcPts val="0"/>
              </a:spcAft>
              <a:buSzPts val="1600"/>
              <a:buFont typeface="Bungee"/>
              <a:buNone/>
              <a:defRPr sz="2133">
                <a:latin typeface="Bungee"/>
                <a:ea typeface="Bungee"/>
                <a:cs typeface="Bungee"/>
                <a:sym typeface="Bungee"/>
              </a:defRPr>
            </a:lvl4pPr>
            <a:lvl5pPr lvl="4" algn="ctr" rtl="0">
              <a:lnSpc>
                <a:spcPct val="100000"/>
              </a:lnSpc>
              <a:spcBef>
                <a:spcPts val="2133"/>
              </a:spcBef>
              <a:spcAft>
                <a:spcPts val="0"/>
              </a:spcAft>
              <a:buSzPts val="1600"/>
              <a:buFont typeface="Bungee"/>
              <a:buNone/>
              <a:defRPr sz="2133">
                <a:latin typeface="Bungee"/>
                <a:ea typeface="Bungee"/>
                <a:cs typeface="Bungee"/>
                <a:sym typeface="Bungee"/>
              </a:defRPr>
            </a:lvl5pPr>
            <a:lvl6pPr lvl="5" algn="ctr" rtl="0">
              <a:lnSpc>
                <a:spcPct val="100000"/>
              </a:lnSpc>
              <a:spcBef>
                <a:spcPts val="2133"/>
              </a:spcBef>
              <a:spcAft>
                <a:spcPts val="0"/>
              </a:spcAft>
              <a:buSzPts val="1600"/>
              <a:buFont typeface="Bungee"/>
              <a:buNone/>
              <a:defRPr sz="2133">
                <a:latin typeface="Bungee"/>
                <a:ea typeface="Bungee"/>
                <a:cs typeface="Bungee"/>
                <a:sym typeface="Bungee"/>
              </a:defRPr>
            </a:lvl6pPr>
            <a:lvl7pPr lvl="6" algn="ctr" rtl="0">
              <a:lnSpc>
                <a:spcPct val="100000"/>
              </a:lnSpc>
              <a:spcBef>
                <a:spcPts val="2133"/>
              </a:spcBef>
              <a:spcAft>
                <a:spcPts val="0"/>
              </a:spcAft>
              <a:buSzPts val="1600"/>
              <a:buFont typeface="Bungee"/>
              <a:buNone/>
              <a:defRPr sz="2133">
                <a:latin typeface="Bungee"/>
                <a:ea typeface="Bungee"/>
                <a:cs typeface="Bungee"/>
                <a:sym typeface="Bungee"/>
              </a:defRPr>
            </a:lvl7pPr>
            <a:lvl8pPr lvl="7" algn="ctr" rtl="0">
              <a:lnSpc>
                <a:spcPct val="100000"/>
              </a:lnSpc>
              <a:spcBef>
                <a:spcPts val="2133"/>
              </a:spcBef>
              <a:spcAft>
                <a:spcPts val="0"/>
              </a:spcAft>
              <a:buSzPts val="1600"/>
              <a:buFont typeface="Bungee"/>
              <a:buNone/>
              <a:defRPr sz="2133">
                <a:latin typeface="Bungee"/>
                <a:ea typeface="Bungee"/>
                <a:cs typeface="Bungee"/>
                <a:sym typeface="Bungee"/>
              </a:defRPr>
            </a:lvl8pPr>
            <a:lvl9pPr lvl="8" algn="ctr" rtl="0">
              <a:lnSpc>
                <a:spcPct val="100000"/>
              </a:lnSpc>
              <a:spcBef>
                <a:spcPts val="2133"/>
              </a:spcBef>
              <a:spcAft>
                <a:spcPts val="2133"/>
              </a:spcAft>
              <a:buSzPts val="1600"/>
              <a:buFont typeface="Bungee"/>
              <a:buNone/>
              <a:defRPr sz="2133">
                <a:latin typeface="Bungee"/>
                <a:ea typeface="Bungee"/>
                <a:cs typeface="Bungee"/>
                <a:sym typeface="Bungee"/>
              </a:defRPr>
            </a:lvl9pPr>
          </a:lstStyle>
          <a:p>
            <a:endParaRPr/>
          </a:p>
        </p:txBody>
      </p:sp>
      <p:sp>
        <p:nvSpPr>
          <p:cNvPr id="124" name="Google Shape;124;p5"/>
          <p:cNvSpPr txBox="1">
            <a:spLocks noGrp="1"/>
          </p:cNvSpPr>
          <p:nvPr>
            <p:ph type="subTitle" idx="3"/>
          </p:nvPr>
        </p:nvSpPr>
        <p:spPr>
          <a:xfrm>
            <a:off x="1721033" y="2433000"/>
            <a:ext cx="3876800" cy="35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400"/>
              <a:buChar char="●"/>
              <a:defRPr/>
            </a:lvl1pPr>
            <a:lvl2pPr lvl="1" algn="ctr" rtl="0">
              <a:lnSpc>
                <a:spcPct val="100000"/>
              </a:lnSpc>
              <a:spcBef>
                <a:spcPts val="21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25" name="Google Shape;125;p5"/>
          <p:cNvSpPr txBox="1">
            <a:spLocks noGrp="1"/>
          </p:cNvSpPr>
          <p:nvPr>
            <p:ph type="subTitle" idx="4"/>
          </p:nvPr>
        </p:nvSpPr>
        <p:spPr>
          <a:xfrm>
            <a:off x="6594200" y="2433000"/>
            <a:ext cx="3876800" cy="35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400"/>
              <a:buChar char="●"/>
              <a:defRPr/>
            </a:lvl1pPr>
            <a:lvl2pPr lvl="1" algn="ctr" rtl="0">
              <a:lnSpc>
                <a:spcPct val="100000"/>
              </a:lnSpc>
              <a:spcBef>
                <a:spcPts val="21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26" name="Google Shape;126;p5"/>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166793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27"/>
        <p:cNvGrpSpPr/>
        <p:nvPr/>
      </p:nvGrpSpPr>
      <p:grpSpPr>
        <a:xfrm>
          <a:off x="0" y="0"/>
          <a:ext cx="0" cy="0"/>
          <a:chOff x="0" y="0"/>
          <a:chExt cx="0" cy="0"/>
        </a:xfrm>
      </p:grpSpPr>
      <p:pic>
        <p:nvPicPr>
          <p:cNvPr id="128" name="Google Shape;128;p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29" name="Google Shape;129;p6"/>
          <p:cNvSpPr/>
          <p:nvPr/>
        </p:nvSpPr>
        <p:spPr>
          <a:xfrm>
            <a:off x="1727701" y="-415234"/>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6"/>
          <p:cNvSpPr/>
          <p:nvPr/>
        </p:nvSpPr>
        <p:spPr>
          <a:xfrm rot="-5400000">
            <a:off x="-719963" y="4690093"/>
            <a:ext cx="2143148" cy="771620"/>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6"/>
          <p:cNvSpPr/>
          <p:nvPr/>
        </p:nvSpPr>
        <p:spPr>
          <a:xfrm>
            <a:off x="11107267" y="1541185"/>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6"/>
          <p:cNvSpPr/>
          <p:nvPr/>
        </p:nvSpPr>
        <p:spPr>
          <a:xfrm>
            <a:off x="6948943" y="512834"/>
            <a:ext cx="1713733" cy="764389"/>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6"/>
          <p:cNvSpPr/>
          <p:nvPr/>
        </p:nvSpPr>
        <p:spPr>
          <a:xfrm>
            <a:off x="11474967" y="4678234"/>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6"/>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35" name="Google Shape;135;p6"/>
          <p:cNvGrpSpPr/>
          <p:nvPr/>
        </p:nvGrpSpPr>
        <p:grpSpPr>
          <a:xfrm>
            <a:off x="9861701" y="769767"/>
            <a:ext cx="681500" cy="746467"/>
            <a:chOff x="7396275" y="577325"/>
            <a:chExt cx="511125" cy="559850"/>
          </a:xfrm>
        </p:grpSpPr>
        <p:sp>
          <p:nvSpPr>
            <p:cNvPr id="136" name="Google Shape;136;p6"/>
            <p:cNvSpPr/>
            <p:nvPr/>
          </p:nvSpPr>
          <p:spPr>
            <a:xfrm>
              <a:off x="7396275" y="6261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6"/>
            <p:cNvSpPr/>
            <p:nvPr/>
          </p:nvSpPr>
          <p:spPr>
            <a:xfrm>
              <a:off x="7396400" y="5773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6"/>
            <p:cNvSpPr/>
            <p:nvPr/>
          </p:nvSpPr>
          <p:spPr>
            <a:xfrm>
              <a:off x="7471375" y="6128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6"/>
            <p:cNvSpPr/>
            <p:nvPr/>
          </p:nvSpPr>
          <p:spPr>
            <a:xfrm>
              <a:off x="7453700" y="6346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 name="Google Shape;140;p6"/>
            <p:cNvSpPr/>
            <p:nvPr/>
          </p:nvSpPr>
          <p:spPr>
            <a:xfrm>
              <a:off x="7453700" y="6466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 name="Google Shape;141;p6"/>
            <p:cNvSpPr/>
            <p:nvPr/>
          </p:nvSpPr>
          <p:spPr>
            <a:xfrm>
              <a:off x="7642775" y="8357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6"/>
            <p:cNvSpPr/>
            <p:nvPr/>
          </p:nvSpPr>
          <p:spPr>
            <a:xfrm>
              <a:off x="7453225" y="6346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6"/>
            <p:cNvSpPr/>
            <p:nvPr/>
          </p:nvSpPr>
          <p:spPr>
            <a:xfrm>
              <a:off x="7621100" y="6600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6"/>
            <p:cNvSpPr/>
            <p:nvPr/>
          </p:nvSpPr>
          <p:spPr>
            <a:xfrm>
              <a:off x="7651875" y="8143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5" name="Google Shape;145;p6"/>
          <p:cNvGrpSpPr/>
          <p:nvPr/>
        </p:nvGrpSpPr>
        <p:grpSpPr>
          <a:xfrm>
            <a:off x="10302934" y="-593567"/>
            <a:ext cx="1069833" cy="2402200"/>
            <a:chOff x="7727200" y="-445175"/>
            <a:chExt cx="802375" cy="1801650"/>
          </a:xfrm>
        </p:grpSpPr>
        <p:sp>
          <p:nvSpPr>
            <p:cNvPr id="146" name="Google Shape;146;p6"/>
            <p:cNvSpPr/>
            <p:nvPr/>
          </p:nvSpPr>
          <p:spPr>
            <a:xfrm>
              <a:off x="7759125" y="178675"/>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6"/>
            <p:cNvSpPr/>
            <p:nvPr/>
          </p:nvSpPr>
          <p:spPr>
            <a:xfrm>
              <a:off x="7759125" y="442350"/>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6"/>
            <p:cNvSpPr/>
            <p:nvPr/>
          </p:nvSpPr>
          <p:spPr>
            <a:xfrm>
              <a:off x="7786925" y="388300"/>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6"/>
            <p:cNvSpPr/>
            <p:nvPr/>
          </p:nvSpPr>
          <p:spPr>
            <a:xfrm>
              <a:off x="8061650" y="298775"/>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6"/>
            <p:cNvSpPr/>
            <p:nvPr/>
          </p:nvSpPr>
          <p:spPr>
            <a:xfrm>
              <a:off x="8119875" y="-445175"/>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6"/>
            <p:cNvSpPr/>
            <p:nvPr/>
          </p:nvSpPr>
          <p:spPr>
            <a:xfrm>
              <a:off x="8068150" y="446475"/>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 name="Google Shape;152;p6"/>
            <p:cNvSpPr/>
            <p:nvPr/>
          </p:nvSpPr>
          <p:spPr>
            <a:xfrm>
              <a:off x="8245875" y="387925"/>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 name="Google Shape;153;p6"/>
            <p:cNvSpPr/>
            <p:nvPr/>
          </p:nvSpPr>
          <p:spPr>
            <a:xfrm>
              <a:off x="7727200" y="523600"/>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6"/>
            <p:cNvSpPr/>
            <p:nvPr/>
          </p:nvSpPr>
          <p:spPr>
            <a:xfrm>
              <a:off x="7828625" y="521525"/>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6"/>
            <p:cNvSpPr/>
            <p:nvPr/>
          </p:nvSpPr>
          <p:spPr>
            <a:xfrm>
              <a:off x="7954500" y="580750"/>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6"/>
            <p:cNvSpPr/>
            <p:nvPr/>
          </p:nvSpPr>
          <p:spPr>
            <a:xfrm>
              <a:off x="8045875" y="622375"/>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501587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57"/>
        <p:cNvGrpSpPr/>
        <p:nvPr/>
      </p:nvGrpSpPr>
      <p:grpSpPr>
        <a:xfrm>
          <a:off x="0" y="0"/>
          <a:ext cx="0" cy="0"/>
          <a:chOff x="0" y="0"/>
          <a:chExt cx="0" cy="0"/>
        </a:xfrm>
      </p:grpSpPr>
      <p:pic>
        <p:nvPicPr>
          <p:cNvPr id="158" name="Google Shape;158;p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59" name="Google Shape;159;p7"/>
          <p:cNvSpPr/>
          <p:nvPr/>
        </p:nvSpPr>
        <p:spPr>
          <a:xfrm>
            <a:off x="6841785" y="4263701"/>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7"/>
          <p:cNvSpPr/>
          <p:nvPr/>
        </p:nvSpPr>
        <p:spPr>
          <a:xfrm>
            <a:off x="726367" y="954234"/>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7"/>
          <p:cNvSpPr/>
          <p:nvPr/>
        </p:nvSpPr>
        <p:spPr>
          <a:xfrm>
            <a:off x="0" y="3636395"/>
            <a:ext cx="2043016" cy="2048444"/>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7"/>
          <p:cNvSpPr/>
          <p:nvPr/>
        </p:nvSpPr>
        <p:spPr>
          <a:xfrm>
            <a:off x="6215333" y="2416567"/>
            <a:ext cx="2353859" cy="1049952"/>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7"/>
          <p:cNvSpPr/>
          <p:nvPr/>
        </p:nvSpPr>
        <p:spPr>
          <a:xfrm>
            <a:off x="2338901" y="0"/>
            <a:ext cx="3919761" cy="84601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 name="Google Shape;164;p7"/>
          <p:cNvSpPr txBox="1">
            <a:spLocks noGrp="1"/>
          </p:cNvSpPr>
          <p:nvPr>
            <p:ph type="subTitle" idx="1"/>
          </p:nvPr>
        </p:nvSpPr>
        <p:spPr>
          <a:xfrm rot="-255">
            <a:off x="960000" y="2017557"/>
            <a:ext cx="5390400" cy="2755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grpSp>
        <p:nvGrpSpPr>
          <p:cNvPr id="165" name="Google Shape;165;p7"/>
          <p:cNvGrpSpPr/>
          <p:nvPr/>
        </p:nvGrpSpPr>
        <p:grpSpPr>
          <a:xfrm>
            <a:off x="1" y="5577499"/>
            <a:ext cx="12192017" cy="1275927"/>
            <a:chOff x="0" y="4183124"/>
            <a:chExt cx="9144013" cy="956945"/>
          </a:xfrm>
        </p:grpSpPr>
        <p:sp>
          <p:nvSpPr>
            <p:cNvPr id="166" name="Google Shape;166;p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 name="Google Shape;176;p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 name="Google Shape;177;p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 name="Google Shape;188;p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 name="Google Shape;189;p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 name="Google Shape;200;p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 name="Google Shape;201;p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05" name="Google Shape;205;p7"/>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1909363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06"/>
        <p:cNvGrpSpPr/>
        <p:nvPr/>
      </p:nvGrpSpPr>
      <p:grpSpPr>
        <a:xfrm>
          <a:off x="0" y="0"/>
          <a:ext cx="0" cy="0"/>
          <a:chOff x="0" y="0"/>
          <a:chExt cx="0" cy="0"/>
        </a:xfrm>
      </p:grpSpPr>
      <p:pic>
        <p:nvPicPr>
          <p:cNvPr id="207" name="Google Shape;207;p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08" name="Google Shape;208;p8"/>
          <p:cNvSpPr/>
          <p:nvPr/>
        </p:nvSpPr>
        <p:spPr>
          <a:xfrm>
            <a:off x="1470600" y="3745733"/>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8"/>
          <p:cNvSpPr/>
          <p:nvPr/>
        </p:nvSpPr>
        <p:spPr>
          <a:xfrm>
            <a:off x="8382401" y="4080901"/>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8"/>
          <p:cNvSpPr/>
          <p:nvPr/>
        </p:nvSpPr>
        <p:spPr>
          <a:xfrm>
            <a:off x="10437618" y="1225433"/>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8"/>
          <p:cNvSpPr/>
          <p:nvPr/>
        </p:nvSpPr>
        <p:spPr>
          <a:xfrm rot="-5400000">
            <a:off x="-752942" y="1788405"/>
            <a:ext cx="2353172" cy="84728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8"/>
          <p:cNvSpPr/>
          <p:nvPr/>
        </p:nvSpPr>
        <p:spPr>
          <a:xfrm>
            <a:off x="11469800"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8"/>
          <p:cNvSpPr/>
          <p:nvPr/>
        </p:nvSpPr>
        <p:spPr>
          <a:xfrm>
            <a:off x="717833"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14" name="Google Shape;214;p8"/>
          <p:cNvGrpSpPr/>
          <p:nvPr/>
        </p:nvGrpSpPr>
        <p:grpSpPr>
          <a:xfrm>
            <a:off x="1" y="5577499"/>
            <a:ext cx="12192017" cy="1275927"/>
            <a:chOff x="0" y="4183124"/>
            <a:chExt cx="9144013" cy="956945"/>
          </a:xfrm>
        </p:grpSpPr>
        <p:sp>
          <p:nvSpPr>
            <p:cNvPr id="215" name="Google Shape;215;p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54" name="Google Shape;254;p8"/>
          <p:cNvSpPr txBox="1">
            <a:spLocks noGrp="1"/>
          </p:cNvSpPr>
          <p:nvPr>
            <p:ph type="title"/>
          </p:nvPr>
        </p:nvSpPr>
        <p:spPr>
          <a:xfrm>
            <a:off x="1505633" y="720000"/>
            <a:ext cx="9180800" cy="4144400"/>
          </a:xfrm>
          <a:prstGeom prst="rect">
            <a:avLst/>
          </a:prstGeom>
        </p:spPr>
        <p:txBody>
          <a:bodyPr spcFirstLastPara="1" wrap="square" lIns="91425" tIns="91425" rIns="91425" bIns="91425" anchor="t" anchorCtr="0">
            <a:noAutofit/>
          </a:bodyPr>
          <a:lstStyle>
            <a:lvl1pPr lvl="0" algn="ctr">
              <a:spcBef>
                <a:spcPts val="0"/>
              </a:spcBef>
              <a:spcAft>
                <a:spcPts val="0"/>
              </a:spcAft>
              <a:buSzPts val="4800"/>
              <a:buNone/>
              <a:defRPr sz="128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 xmlns:p14="http://schemas.microsoft.com/office/powerpoint/2010/main" val="1933321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55"/>
        <p:cNvGrpSpPr/>
        <p:nvPr/>
      </p:nvGrpSpPr>
      <p:grpSpPr>
        <a:xfrm>
          <a:off x="0" y="0"/>
          <a:ext cx="0" cy="0"/>
          <a:chOff x="0" y="0"/>
          <a:chExt cx="0" cy="0"/>
        </a:xfrm>
      </p:grpSpPr>
      <p:pic>
        <p:nvPicPr>
          <p:cNvPr id="256" name="Google Shape;256;p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57" name="Google Shape;257;p9"/>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9"/>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9"/>
          <p:cNvSpPr/>
          <p:nvPr/>
        </p:nvSpPr>
        <p:spPr>
          <a:xfrm rot="10800000" flipH="1">
            <a:off x="3412085" y="45555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9"/>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9"/>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9"/>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9"/>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9"/>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9"/>
          <p:cNvSpPr txBox="1">
            <a:spLocks noGrp="1"/>
          </p:cNvSpPr>
          <p:nvPr>
            <p:ph type="title"/>
          </p:nvPr>
        </p:nvSpPr>
        <p:spPr>
          <a:xfrm>
            <a:off x="1566400" y="1368951"/>
            <a:ext cx="9665600" cy="1558800"/>
          </a:xfrm>
          <a:prstGeom prst="rect">
            <a:avLst/>
          </a:prstGeom>
          <a:noFill/>
          <a:ln>
            <a:noFill/>
          </a:ln>
        </p:spPr>
        <p:txBody>
          <a:bodyPr spcFirstLastPara="1" wrap="square" lIns="91425" tIns="91425" rIns="91425" bIns="91425" anchor="t" anchorCtr="0">
            <a:noAutofit/>
          </a:bodyPr>
          <a:lstStyle>
            <a:lvl1pPr lvl="0" algn="r" rtl="0">
              <a:spcBef>
                <a:spcPts val="0"/>
              </a:spcBef>
              <a:spcAft>
                <a:spcPts val="0"/>
              </a:spcAft>
              <a:buSzPts val="3600"/>
              <a:buNone/>
              <a:defRPr sz="80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266" name="Google Shape;266;p9"/>
          <p:cNvSpPr txBox="1">
            <a:spLocks noGrp="1"/>
          </p:cNvSpPr>
          <p:nvPr>
            <p:ph type="subTitle" idx="1"/>
          </p:nvPr>
        </p:nvSpPr>
        <p:spPr>
          <a:xfrm>
            <a:off x="5350400" y="2892651"/>
            <a:ext cx="5881600" cy="1558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267" name="Google Shape;267;p9"/>
          <p:cNvGrpSpPr/>
          <p:nvPr/>
        </p:nvGrpSpPr>
        <p:grpSpPr>
          <a:xfrm>
            <a:off x="1" y="5577499"/>
            <a:ext cx="12192017" cy="1275927"/>
            <a:chOff x="0" y="4183124"/>
            <a:chExt cx="9144013" cy="956945"/>
          </a:xfrm>
        </p:grpSpPr>
        <p:sp>
          <p:nvSpPr>
            <p:cNvPr id="268" name="Google Shape;268;p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 name="Google Shape;275;p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 name="Google Shape;280;p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 name="Google Shape;281;p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 name="Google Shape;282;p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 name="Google Shape;283;p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 name="Google Shape;284;p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 name="Google Shape;293;p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 name="Google Shape;294;p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692531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bg>
      <p:bgPr>
        <a:solidFill>
          <a:schemeClr val="accent1"/>
        </a:solidFill>
        <a:effectLst/>
      </p:bgPr>
    </p:bg>
    <p:spTree>
      <p:nvGrpSpPr>
        <p:cNvPr id="1" name="Shape 307"/>
        <p:cNvGrpSpPr/>
        <p:nvPr/>
      </p:nvGrpSpPr>
      <p:grpSpPr>
        <a:xfrm>
          <a:off x="0" y="0"/>
          <a:ext cx="0" cy="0"/>
          <a:chOff x="0" y="0"/>
          <a:chExt cx="0" cy="0"/>
        </a:xfrm>
      </p:grpSpPr>
      <p:pic>
        <p:nvPicPr>
          <p:cNvPr id="308" name="Google Shape;308;p10"/>
          <p:cNvPicPr preferRelativeResize="0"/>
          <p:nvPr/>
        </p:nvPicPr>
        <p:blipFill>
          <a:blip r:embed="rId2">
            <a:alphaModFix amt="70000"/>
          </a:blip>
          <a:stretch>
            <a:fillRect/>
          </a:stretch>
        </p:blipFill>
        <p:spPr>
          <a:xfrm>
            <a:off x="1" y="1"/>
            <a:ext cx="12192004" cy="6858001"/>
          </a:xfrm>
          <a:prstGeom prst="rect">
            <a:avLst/>
          </a:prstGeom>
          <a:noFill/>
          <a:ln>
            <a:noFill/>
          </a:ln>
        </p:spPr>
      </p:pic>
      <p:sp>
        <p:nvSpPr>
          <p:cNvPr id="309" name="Google Shape;309;p10"/>
          <p:cNvSpPr/>
          <p:nvPr/>
        </p:nvSpPr>
        <p:spPr>
          <a:xfrm>
            <a:off x="-167" y="3365233"/>
            <a:ext cx="12192000" cy="3492800"/>
          </a:xfrm>
          <a:prstGeom prst="rect">
            <a:avLst/>
          </a:prstGeom>
          <a:gradFill>
            <a:gsLst>
              <a:gs pos="0">
                <a:srgbClr val="000000">
                  <a:alpha val="64705"/>
                </a:srgbClr>
              </a:gs>
              <a:gs pos="100000">
                <a:srgbClr val="000000">
                  <a:alpha val="0"/>
                </a:srgbClr>
              </a:gs>
            </a:gsLst>
            <a:lin ang="16200038"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10"/>
          <p:cNvSpPr txBox="1">
            <a:spLocks noGrp="1"/>
          </p:cNvSpPr>
          <p:nvPr>
            <p:ph type="title"/>
          </p:nvPr>
        </p:nvSpPr>
        <p:spPr>
          <a:xfrm>
            <a:off x="960200" y="4409667"/>
            <a:ext cx="10272000" cy="172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100"/>
              <a:buNone/>
              <a:defRPr sz="4933">
                <a:solidFill>
                  <a:schemeClr val="lt1"/>
                </a:solidFill>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66508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11"/>
        <p:cNvGrpSpPr/>
        <p:nvPr/>
      </p:nvGrpSpPr>
      <p:grpSpPr>
        <a:xfrm>
          <a:off x="0" y="0"/>
          <a:ext cx="0" cy="0"/>
          <a:chOff x="0" y="0"/>
          <a:chExt cx="0" cy="0"/>
        </a:xfrm>
      </p:grpSpPr>
      <p:pic>
        <p:nvPicPr>
          <p:cNvPr id="312" name="Google Shape;312;p11"/>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13" name="Google Shape;313;p11"/>
          <p:cNvSpPr/>
          <p:nvPr/>
        </p:nvSpPr>
        <p:spPr>
          <a:xfrm>
            <a:off x="4219733" y="105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11"/>
          <p:cNvSpPr/>
          <p:nvPr/>
        </p:nvSpPr>
        <p:spPr>
          <a:xfrm>
            <a:off x="10320768" y="1"/>
            <a:ext cx="1871193" cy="2223463"/>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11"/>
          <p:cNvSpPr/>
          <p:nvPr/>
        </p:nvSpPr>
        <p:spPr>
          <a:xfrm>
            <a:off x="402567" y="28307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11"/>
          <p:cNvSpPr/>
          <p:nvPr/>
        </p:nvSpPr>
        <p:spPr>
          <a:xfrm>
            <a:off x="8592434" y="3513301"/>
            <a:ext cx="1871239" cy="1234876"/>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11"/>
          <p:cNvSpPr txBox="1">
            <a:spLocks noGrp="1"/>
          </p:cNvSpPr>
          <p:nvPr>
            <p:ph type="subTitle" idx="1"/>
          </p:nvPr>
        </p:nvSpPr>
        <p:spPr>
          <a:xfrm>
            <a:off x="3348467" y="3567867"/>
            <a:ext cx="5494800" cy="587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318" name="Google Shape;318;p11"/>
          <p:cNvGrpSpPr/>
          <p:nvPr/>
        </p:nvGrpSpPr>
        <p:grpSpPr>
          <a:xfrm>
            <a:off x="1" y="5577499"/>
            <a:ext cx="12192017" cy="1275927"/>
            <a:chOff x="0" y="4183124"/>
            <a:chExt cx="9144013" cy="956945"/>
          </a:xfrm>
        </p:grpSpPr>
        <p:sp>
          <p:nvSpPr>
            <p:cNvPr id="319" name="Google Shape;319;p11"/>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11"/>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11"/>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11"/>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11"/>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11"/>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11"/>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11"/>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11"/>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11"/>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11"/>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11"/>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11"/>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11"/>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11"/>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11"/>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11"/>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11"/>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11"/>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11"/>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11"/>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11"/>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11"/>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11"/>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11"/>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11"/>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11"/>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11"/>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11"/>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11"/>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11"/>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11"/>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11"/>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11"/>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11"/>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11"/>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11"/>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11"/>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11"/>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58" name="Google Shape;358;p11"/>
          <p:cNvSpPr txBox="1">
            <a:spLocks noGrp="1"/>
          </p:cNvSpPr>
          <p:nvPr>
            <p:ph type="title" hasCustomPrompt="1"/>
          </p:nvPr>
        </p:nvSpPr>
        <p:spPr>
          <a:xfrm rot="402">
            <a:off x="959933" y="720600"/>
            <a:ext cx="10272000" cy="29884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SzPts val="9600"/>
              <a:buNone/>
              <a:defRPr sz="18666"/>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Tree>
    <p:extLst>
      <p:ext uri="{BB962C8B-B14F-4D97-AF65-F5344CB8AC3E}">
        <p14:creationId xmlns="" xmlns:p14="http://schemas.microsoft.com/office/powerpoint/2010/main" val="4052330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59"/>
        <p:cNvGrpSpPr/>
        <p:nvPr/>
      </p:nvGrpSpPr>
      <p:grpSpPr>
        <a:xfrm>
          <a:off x="0" y="0"/>
          <a:ext cx="0" cy="0"/>
          <a:chOff x="0" y="0"/>
          <a:chExt cx="0" cy="0"/>
        </a:xfrm>
      </p:grpSpPr>
    </p:spTree>
    <p:extLst>
      <p:ext uri="{BB962C8B-B14F-4D97-AF65-F5344CB8AC3E}">
        <p14:creationId xmlns="" xmlns:p14="http://schemas.microsoft.com/office/powerpoint/2010/main" val="1479224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360"/>
        <p:cNvGrpSpPr/>
        <p:nvPr/>
      </p:nvGrpSpPr>
      <p:grpSpPr>
        <a:xfrm>
          <a:off x="0" y="0"/>
          <a:ext cx="0" cy="0"/>
          <a:chOff x="0" y="0"/>
          <a:chExt cx="0" cy="0"/>
        </a:xfrm>
      </p:grpSpPr>
      <p:pic>
        <p:nvPicPr>
          <p:cNvPr id="361" name="Google Shape;361;p1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62" name="Google Shape;362;p13"/>
          <p:cNvSpPr/>
          <p:nvPr/>
        </p:nvSpPr>
        <p:spPr>
          <a:xfrm>
            <a:off x="0" y="4004401"/>
            <a:ext cx="2846035" cy="2853596"/>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13"/>
          <p:cNvSpPr/>
          <p:nvPr/>
        </p:nvSpPr>
        <p:spPr>
          <a:xfrm>
            <a:off x="6297678" y="1"/>
            <a:ext cx="4073565" cy="87920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13"/>
          <p:cNvSpPr/>
          <p:nvPr/>
        </p:nvSpPr>
        <p:spPr>
          <a:xfrm>
            <a:off x="10272867" y="439067"/>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13"/>
          <p:cNvSpPr/>
          <p:nvPr/>
        </p:nvSpPr>
        <p:spPr>
          <a:xfrm>
            <a:off x="11349067" y="4302801"/>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13"/>
          <p:cNvSpPr txBox="1">
            <a:spLocks noGrp="1"/>
          </p:cNvSpPr>
          <p:nvPr>
            <p:ph type="title" hasCustomPrompt="1"/>
          </p:nvPr>
        </p:nvSpPr>
        <p:spPr>
          <a:xfrm rot="1973">
            <a:off x="18208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67" name="Google Shape;367;p13"/>
          <p:cNvSpPr txBox="1">
            <a:spLocks noGrp="1"/>
          </p:cNvSpPr>
          <p:nvPr>
            <p:ph type="title" idx="2"/>
          </p:nvPr>
        </p:nvSpPr>
        <p:spPr>
          <a:xfrm>
            <a:off x="9600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68" name="Google Shape;368;p13"/>
          <p:cNvSpPr txBox="1">
            <a:spLocks noGrp="1"/>
          </p:cNvSpPr>
          <p:nvPr>
            <p:ph type="subTitle" idx="1"/>
          </p:nvPr>
        </p:nvSpPr>
        <p:spPr>
          <a:xfrm>
            <a:off x="9600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69" name="Google Shape;369;p13"/>
          <p:cNvSpPr txBox="1">
            <a:spLocks noGrp="1"/>
          </p:cNvSpPr>
          <p:nvPr>
            <p:ph type="title" idx="3" hasCustomPrompt="1"/>
          </p:nvPr>
        </p:nvSpPr>
        <p:spPr>
          <a:xfrm rot="1973">
            <a:off x="53992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0" name="Google Shape;370;p13"/>
          <p:cNvSpPr txBox="1">
            <a:spLocks noGrp="1"/>
          </p:cNvSpPr>
          <p:nvPr>
            <p:ph type="title" idx="4"/>
          </p:nvPr>
        </p:nvSpPr>
        <p:spPr>
          <a:xfrm>
            <a:off x="45384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1" name="Google Shape;371;p13"/>
          <p:cNvSpPr txBox="1">
            <a:spLocks noGrp="1"/>
          </p:cNvSpPr>
          <p:nvPr>
            <p:ph type="subTitle" idx="5"/>
          </p:nvPr>
        </p:nvSpPr>
        <p:spPr>
          <a:xfrm>
            <a:off x="45384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2" name="Google Shape;372;p13"/>
          <p:cNvSpPr txBox="1">
            <a:spLocks noGrp="1"/>
          </p:cNvSpPr>
          <p:nvPr>
            <p:ph type="title" idx="6" hasCustomPrompt="1"/>
          </p:nvPr>
        </p:nvSpPr>
        <p:spPr>
          <a:xfrm rot="1973">
            <a:off x="89776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3" name="Google Shape;373;p13"/>
          <p:cNvSpPr txBox="1">
            <a:spLocks noGrp="1"/>
          </p:cNvSpPr>
          <p:nvPr>
            <p:ph type="title" idx="7"/>
          </p:nvPr>
        </p:nvSpPr>
        <p:spPr>
          <a:xfrm>
            <a:off x="81168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4" name="Google Shape;374;p13"/>
          <p:cNvSpPr txBox="1">
            <a:spLocks noGrp="1"/>
          </p:cNvSpPr>
          <p:nvPr>
            <p:ph type="subTitle" idx="8"/>
          </p:nvPr>
        </p:nvSpPr>
        <p:spPr>
          <a:xfrm>
            <a:off x="81168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5" name="Google Shape;375;p13"/>
          <p:cNvSpPr txBox="1">
            <a:spLocks noGrp="1"/>
          </p:cNvSpPr>
          <p:nvPr>
            <p:ph type="title" idx="9" hasCustomPrompt="1"/>
          </p:nvPr>
        </p:nvSpPr>
        <p:spPr>
          <a:xfrm rot="1973">
            <a:off x="18208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6" name="Google Shape;376;p13"/>
          <p:cNvSpPr txBox="1">
            <a:spLocks noGrp="1"/>
          </p:cNvSpPr>
          <p:nvPr>
            <p:ph type="title" idx="13"/>
          </p:nvPr>
        </p:nvSpPr>
        <p:spPr>
          <a:xfrm>
            <a:off x="9600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7" name="Google Shape;377;p13"/>
          <p:cNvSpPr txBox="1">
            <a:spLocks noGrp="1"/>
          </p:cNvSpPr>
          <p:nvPr>
            <p:ph type="subTitle" idx="14"/>
          </p:nvPr>
        </p:nvSpPr>
        <p:spPr>
          <a:xfrm>
            <a:off x="9600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8" name="Google Shape;378;p13"/>
          <p:cNvSpPr txBox="1">
            <a:spLocks noGrp="1"/>
          </p:cNvSpPr>
          <p:nvPr>
            <p:ph type="title" idx="15" hasCustomPrompt="1"/>
          </p:nvPr>
        </p:nvSpPr>
        <p:spPr>
          <a:xfrm rot="1973">
            <a:off x="53992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9" name="Google Shape;379;p13"/>
          <p:cNvSpPr txBox="1">
            <a:spLocks noGrp="1"/>
          </p:cNvSpPr>
          <p:nvPr>
            <p:ph type="title" idx="16"/>
          </p:nvPr>
        </p:nvSpPr>
        <p:spPr>
          <a:xfrm>
            <a:off x="45384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80" name="Google Shape;380;p13"/>
          <p:cNvSpPr txBox="1">
            <a:spLocks noGrp="1"/>
          </p:cNvSpPr>
          <p:nvPr>
            <p:ph type="subTitle" idx="17"/>
          </p:nvPr>
        </p:nvSpPr>
        <p:spPr>
          <a:xfrm>
            <a:off x="45384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81" name="Google Shape;381;p13"/>
          <p:cNvSpPr txBox="1">
            <a:spLocks noGrp="1"/>
          </p:cNvSpPr>
          <p:nvPr>
            <p:ph type="title" idx="18" hasCustomPrompt="1"/>
          </p:nvPr>
        </p:nvSpPr>
        <p:spPr>
          <a:xfrm rot="1973">
            <a:off x="89776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82" name="Google Shape;382;p13"/>
          <p:cNvSpPr txBox="1">
            <a:spLocks noGrp="1"/>
          </p:cNvSpPr>
          <p:nvPr>
            <p:ph type="title" idx="19"/>
          </p:nvPr>
        </p:nvSpPr>
        <p:spPr>
          <a:xfrm>
            <a:off x="81168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83" name="Google Shape;383;p13"/>
          <p:cNvSpPr txBox="1">
            <a:spLocks noGrp="1"/>
          </p:cNvSpPr>
          <p:nvPr>
            <p:ph type="subTitle" idx="20"/>
          </p:nvPr>
        </p:nvSpPr>
        <p:spPr>
          <a:xfrm>
            <a:off x="81168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84" name="Google Shape;384;p13"/>
          <p:cNvSpPr txBox="1">
            <a:spLocks noGrp="1"/>
          </p:cNvSpPr>
          <p:nvPr>
            <p:ph type="title" idx="21"/>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5925631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385"/>
        <p:cNvGrpSpPr/>
        <p:nvPr/>
      </p:nvGrpSpPr>
      <p:grpSpPr>
        <a:xfrm>
          <a:off x="0" y="0"/>
          <a:ext cx="0" cy="0"/>
          <a:chOff x="0" y="0"/>
          <a:chExt cx="0" cy="0"/>
        </a:xfrm>
      </p:grpSpPr>
      <p:pic>
        <p:nvPicPr>
          <p:cNvPr id="386" name="Google Shape;386;p14"/>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87" name="Google Shape;387;p14"/>
          <p:cNvSpPr/>
          <p:nvPr/>
        </p:nvSpPr>
        <p:spPr>
          <a:xfrm>
            <a:off x="8382401" y="4080901"/>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14"/>
          <p:cNvSpPr/>
          <p:nvPr/>
        </p:nvSpPr>
        <p:spPr>
          <a:xfrm>
            <a:off x="10437618" y="1225433"/>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14"/>
          <p:cNvSpPr/>
          <p:nvPr/>
        </p:nvSpPr>
        <p:spPr>
          <a:xfrm rot="-5400000">
            <a:off x="-752942" y="1788405"/>
            <a:ext cx="2353172" cy="84728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14"/>
          <p:cNvSpPr/>
          <p:nvPr/>
        </p:nvSpPr>
        <p:spPr>
          <a:xfrm>
            <a:off x="11469800"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14"/>
          <p:cNvSpPr/>
          <p:nvPr/>
        </p:nvSpPr>
        <p:spPr>
          <a:xfrm>
            <a:off x="717833"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14"/>
          <p:cNvSpPr txBox="1">
            <a:spLocks noGrp="1"/>
          </p:cNvSpPr>
          <p:nvPr>
            <p:ph type="title"/>
          </p:nvPr>
        </p:nvSpPr>
        <p:spPr>
          <a:xfrm rot="-907">
            <a:off x="960000" y="3370967"/>
            <a:ext cx="4547200" cy="7444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800"/>
              <a:buNone/>
              <a:defRPr sz="3200"/>
            </a:lvl1pPr>
            <a:lvl2pPr lvl="1" rtl="0">
              <a:spcBef>
                <a:spcPts val="0"/>
              </a:spcBef>
              <a:spcAft>
                <a:spcPts val="0"/>
              </a:spcAft>
              <a:buSzPts val="1800"/>
              <a:buNone/>
              <a:defRPr sz="2400"/>
            </a:lvl2pPr>
            <a:lvl3pPr lvl="2" rtl="0">
              <a:spcBef>
                <a:spcPts val="0"/>
              </a:spcBef>
              <a:spcAft>
                <a:spcPts val="0"/>
              </a:spcAft>
              <a:buSzPts val="1800"/>
              <a:buNone/>
              <a:defRPr sz="2400"/>
            </a:lvl3pPr>
            <a:lvl4pPr lvl="3" rtl="0">
              <a:spcBef>
                <a:spcPts val="0"/>
              </a:spcBef>
              <a:spcAft>
                <a:spcPts val="0"/>
              </a:spcAft>
              <a:buSzPts val="1800"/>
              <a:buNone/>
              <a:defRPr sz="2400"/>
            </a:lvl4pPr>
            <a:lvl5pPr lvl="4" rtl="0">
              <a:spcBef>
                <a:spcPts val="0"/>
              </a:spcBef>
              <a:spcAft>
                <a:spcPts val="0"/>
              </a:spcAft>
              <a:buSzPts val="1800"/>
              <a:buNone/>
              <a:defRPr sz="2400"/>
            </a:lvl5pPr>
            <a:lvl6pPr lvl="5" rtl="0">
              <a:spcBef>
                <a:spcPts val="0"/>
              </a:spcBef>
              <a:spcAft>
                <a:spcPts val="0"/>
              </a:spcAft>
              <a:buSzPts val="1800"/>
              <a:buNone/>
              <a:defRPr sz="2400"/>
            </a:lvl6pPr>
            <a:lvl7pPr lvl="6" rtl="0">
              <a:spcBef>
                <a:spcPts val="0"/>
              </a:spcBef>
              <a:spcAft>
                <a:spcPts val="0"/>
              </a:spcAft>
              <a:buSzPts val="1800"/>
              <a:buNone/>
              <a:defRPr sz="2400"/>
            </a:lvl7pPr>
            <a:lvl8pPr lvl="7" rtl="0">
              <a:spcBef>
                <a:spcPts val="0"/>
              </a:spcBef>
              <a:spcAft>
                <a:spcPts val="0"/>
              </a:spcAft>
              <a:buSzPts val="1800"/>
              <a:buNone/>
              <a:defRPr sz="2400"/>
            </a:lvl8pPr>
            <a:lvl9pPr lvl="8" rtl="0">
              <a:spcBef>
                <a:spcPts val="0"/>
              </a:spcBef>
              <a:spcAft>
                <a:spcPts val="0"/>
              </a:spcAft>
              <a:buSzPts val="1800"/>
              <a:buNone/>
              <a:defRPr sz="2400"/>
            </a:lvl9pPr>
          </a:lstStyle>
          <a:p>
            <a:endParaRPr/>
          </a:p>
        </p:txBody>
      </p:sp>
      <p:sp>
        <p:nvSpPr>
          <p:cNvPr id="393" name="Google Shape;393;p14"/>
          <p:cNvSpPr txBox="1">
            <a:spLocks noGrp="1"/>
          </p:cNvSpPr>
          <p:nvPr>
            <p:ph type="subTitle" idx="1"/>
          </p:nvPr>
        </p:nvSpPr>
        <p:spPr>
          <a:xfrm>
            <a:off x="960167" y="1218967"/>
            <a:ext cx="5486000" cy="212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3200"/>
            </a:lvl1pPr>
            <a:lvl2pPr lvl="1" rtl="0">
              <a:lnSpc>
                <a:spcPct val="100000"/>
              </a:lnSpc>
              <a:spcBef>
                <a:spcPts val="2133"/>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grpSp>
        <p:nvGrpSpPr>
          <p:cNvPr id="394" name="Google Shape;394;p14"/>
          <p:cNvGrpSpPr/>
          <p:nvPr/>
        </p:nvGrpSpPr>
        <p:grpSpPr>
          <a:xfrm>
            <a:off x="1" y="5577499"/>
            <a:ext cx="12192017" cy="1275927"/>
            <a:chOff x="0" y="4183124"/>
            <a:chExt cx="9144013" cy="956945"/>
          </a:xfrm>
        </p:grpSpPr>
        <p:sp>
          <p:nvSpPr>
            <p:cNvPr id="395" name="Google Shape;395;p14"/>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14"/>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14"/>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14"/>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14"/>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 name="Google Shape;400;p14"/>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14"/>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14"/>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14"/>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14"/>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14"/>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14"/>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 name="Google Shape;407;p14"/>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 name="Google Shape;408;p14"/>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14"/>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14"/>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 name="Google Shape;411;p14"/>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14"/>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14"/>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14"/>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14"/>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 name="Google Shape;416;p14"/>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14"/>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14"/>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14"/>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14"/>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14"/>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14"/>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14"/>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 name="Google Shape;424;p14"/>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 name="Google Shape;425;p14"/>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 name="Google Shape;426;p14"/>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 name="Google Shape;427;p14"/>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14"/>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 name="Google Shape;429;p14"/>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 name="Google Shape;430;p14"/>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14"/>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14"/>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 name="Google Shape;433;p14"/>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34" name="Google Shape;434;p14"/>
          <p:cNvSpPr/>
          <p:nvPr/>
        </p:nvSpPr>
        <p:spPr>
          <a:xfrm rot="4053115">
            <a:off x="7351785" y="2465900"/>
            <a:ext cx="847308" cy="728817"/>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 xmlns:p14="http://schemas.microsoft.com/office/powerpoint/2010/main" val="1925750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435"/>
        <p:cNvGrpSpPr/>
        <p:nvPr/>
      </p:nvGrpSpPr>
      <p:grpSpPr>
        <a:xfrm>
          <a:off x="0" y="0"/>
          <a:ext cx="0" cy="0"/>
          <a:chOff x="0" y="0"/>
          <a:chExt cx="0" cy="0"/>
        </a:xfrm>
      </p:grpSpPr>
      <p:pic>
        <p:nvPicPr>
          <p:cNvPr id="436" name="Google Shape;436;p1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37" name="Google Shape;437;p15"/>
          <p:cNvSpPr/>
          <p:nvPr/>
        </p:nvSpPr>
        <p:spPr>
          <a:xfrm>
            <a:off x="6157968" y="6212800"/>
            <a:ext cx="1149841" cy="64523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15"/>
          <p:cNvSpPr/>
          <p:nvPr/>
        </p:nvSpPr>
        <p:spPr>
          <a:xfrm rot="-5584384">
            <a:off x="11154803" y="3528867"/>
            <a:ext cx="1158765" cy="645319"/>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15"/>
          <p:cNvSpPr/>
          <p:nvPr/>
        </p:nvSpPr>
        <p:spPr>
          <a:xfrm>
            <a:off x="1328167" y="0"/>
            <a:ext cx="2231999" cy="80361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15"/>
          <p:cNvSpPr/>
          <p:nvPr/>
        </p:nvSpPr>
        <p:spPr>
          <a:xfrm flipH="1">
            <a:off x="-476379" y="4174200"/>
            <a:ext cx="1436379" cy="996933"/>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15"/>
          <p:cNvSpPr/>
          <p:nvPr/>
        </p:nvSpPr>
        <p:spPr>
          <a:xfrm>
            <a:off x="10397800" y="990233"/>
            <a:ext cx="1915733" cy="140624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15"/>
          <p:cNvSpPr/>
          <p:nvPr/>
        </p:nvSpPr>
        <p:spPr>
          <a:xfrm>
            <a:off x="11620000" y="5486000"/>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43" name="Google Shape;443;p15"/>
          <p:cNvGrpSpPr/>
          <p:nvPr/>
        </p:nvGrpSpPr>
        <p:grpSpPr>
          <a:xfrm>
            <a:off x="10673367" y="319867"/>
            <a:ext cx="887967" cy="1848700"/>
            <a:chOff x="8005025" y="239900"/>
            <a:chExt cx="665975" cy="1386525"/>
          </a:xfrm>
        </p:grpSpPr>
        <p:sp>
          <p:nvSpPr>
            <p:cNvPr id="444" name="Google Shape;444;p15"/>
            <p:cNvSpPr/>
            <p:nvPr/>
          </p:nvSpPr>
          <p:spPr>
            <a:xfrm>
              <a:off x="8123825" y="318325"/>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15"/>
            <p:cNvSpPr/>
            <p:nvPr/>
          </p:nvSpPr>
          <p:spPr>
            <a:xfrm>
              <a:off x="8231100" y="239900"/>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15"/>
            <p:cNvSpPr/>
            <p:nvPr/>
          </p:nvSpPr>
          <p:spPr>
            <a:xfrm>
              <a:off x="8332900" y="283450"/>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15"/>
            <p:cNvSpPr/>
            <p:nvPr/>
          </p:nvSpPr>
          <p:spPr>
            <a:xfrm>
              <a:off x="8414875" y="359625"/>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15"/>
            <p:cNvSpPr/>
            <p:nvPr/>
          </p:nvSpPr>
          <p:spPr>
            <a:xfrm>
              <a:off x="8203050" y="316500"/>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15"/>
            <p:cNvSpPr/>
            <p:nvPr/>
          </p:nvSpPr>
          <p:spPr>
            <a:xfrm>
              <a:off x="8101675" y="300700"/>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15"/>
            <p:cNvSpPr/>
            <p:nvPr/>
          </p:nvSpPr>
          <p:spPr>
            <a:xfrm>
              <a:off x="8171750" y="359625"/>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15"/>
            <p:cNvSpPr/>
            <p:nvPr/>
          </p:nvSpPr>
          <p:spPr>
            <a:xfrm>
              <a:off x="8259300" y="349825"/>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15"/>
            <p:cNvSpPr/>
            <p:nvPr/>
          </p:nvSpPr>
          <p:spPr>
            <a:xfrm>
              <a:off x="8356750" y="354750"/>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15"/>
            <p:cNvSpPr/>
            <p:nvPr/>
          </p:nvSpPr>
          <p:spPr>
            <a:xfrm>
              <a:off x="8298575" y="349775"/>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15"/>
            <p:cNvSpPr/>
            <p:nvPr/>
          </p:nvSpPr>
          <p:spPr>
            <a:xfrm>
              <a:off x="8222750" y="359625"/>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15"/>
            <p:cNvSpPr/>
            <p:nvPr/>
          </p:nvSpPr>
          <p:spPr>
            <a:xfrm>
              <a:off x="8447350" y="359625"/>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15"/>
            <p:cNvSpPr/>
            <p:nvPr/>
          </p:nvSpPr>
          <p:spPr>
            <a:xfrm>
              <a:off x="8122375" y="881025"/>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15"/>
            <p:cNvSpPr/>
            <p:nvPr/>
          </p:nvSpPr>
          <p:spPr>
            <a:xfrm>
              <a:off x="8122375" y="881025"/>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15"/>
            <p:cNvSpPr/>
            <p:nvPr/>
          </p:nvSpPr>
          <p:spPr>
            <a:xfrm>
              <a:off x="8376575" y="884350"/>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15"/>
            <p:cNvSpPr/>
            <p:nvPr/>
          </p:nvSpPr>
          <p:spPr>
            <a:xfrm>
              <a:off x="8394475" y="931900"/>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15"/>
            <p:cNvSpPr/>
            <p:nvPr/>
          </p:nvSpPr>
          <p:spPr>
            <a:xfrm>
              <a:off x="8329500" y="1019175"/>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15"/>
            <p:cNvSpPr/>
            <p:nvPr/>
          </p:nvSpPr>
          <p:spPr>
            <a:xfrm>
              <a:off x="8342600" y="1053950"/>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15"/>
            <p:cNvSpPr/>
            <p:nvPr/>
          </p:nvSpPr>
          <p:spPr>
            <a:xfrm>
              <a:off x="8005025" y="1260850"/>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15"/>
            <p:cNvSpPr/>
            <p:nvPr/>
          </p:nvSpPr>
          <p:spPr>
            <a:xfrm>
              <a:off x="8296000" y="1349000"/>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15"/>
            <p:cNvSpPr/>
            <p:nvPr/>
          </p:nvSpPr>
          <p:spPr>
            <a:xfrm>
              <a:off x="8410350" y="1349000"/>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15"/>
            <p:cNvSpPr/>
            <p:nvPr/>
          </p:nvSpPr>
          <p:spPr>
            <a:xfrm>
              <a:off x="8511775" y="1260850"/>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15"/>
            <p:cNvSpPr/>
            <p:nvPr/>
          </p:nvSpPr>
          <p:spPr>
            <a:xfrm>
              <a:off x="8296000" y="1349000"/>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67" name="Google Shape;467;p15"/>
          <p:cNvGrpSpPr/>
          <p:nvPr/>
        </p:nvGrpSpPr>
        <p:grpSpPr>
          <a:xfrm>
            <a:off x="9778901" y="319867"/>
            <a:ext cx="487900" cy="1140000"/>
            <a:chOff x="7334175" y="239900"/>
            <a:chExt cx="365925" cy="855000"/>
          </a:xfrm>
        </p:grpSpPr>
        <p:sp>
          <p:nvSpPr>
            <p:cNvPr id="468" name="Google Shape;468;p15"/>
            <p:cNvSpPr/>
            <p:nvPr/>
          </p:nvSpPr>
          <p:spPr>
            <a:xfrm>
              <a:off x="7334175" y="552050"/>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15"/>
            <p:cNvSpPr/>
            <p:nvPr/>
          </p:nvSpPr>
          <p:spPr>
            <a:xfrm>
              <a:off x="7339825" y="558825"/>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15"/>
            <p:cNvSpPr/>
            <p:nvPr/>
          </p:nvSpPr>
          <p:spPr>
            <a:xfrm>
              <a:off x="7354650" y="588950"/>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15"/>
            <p:cNvSpPr/>
            <p:nvPr/>
          </p:nvSpPr>
          <p:spPr>
            <a:xfrm>
              <a:off x="7382150" y="812025"/>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15"/>
            <p:cNvSpPr/>
            <p:nvPr/>
          </p:nvSpPr>
          <p:spPr>
            <a:xfrm>
              <a:off x="7480750" y="861400"/>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15"/>
            <p:cNvSpPr/>
            <p:nvPr/>
          </p:nvSpPr>
          <p:spPr>
            <a:xfrm>
              <a:off x="7502850" y="722000"/>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 name="Google Shape;474;p15"/>
            <p:cNvSpPr/>
            <p:nvPr/>
          </p:nvSpPr>
          <p:spPr>
            <a:xfrm>
              <a:off x="7400950" y="239900"/>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 name="Google Shape;475;p15"/>
            <p:cNvSpPr/>
            <p:nvPr/>
          </p:nvSpPr>
          <p:spPr>
            <a:xfrm>
              <a:off x="7428400" y="799450"/>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 name="Google Shape;476;p15"/>
            <p:cNvSpPr/>
            <p:nvPr/>
          </p:nvSpPr>
          <p:spPr>
            <a:xfrm>
              <a:off x="7510375" y="914000"/>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 name="Google Shape;477;p15"/>
            <p:cNvSpPr/>
            <p:nvPr/>
          </p:nvSpPr>
          <p:spPr>
            <a:xfrm>
              <a:off x="7362750" y="1082125"/>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 name="Google Shape;478;p15"/>
            <p:cNvSpPr/>
            <p:nvPr/>
          </p:nvSpPr>
          <p:spPr>
            <a:xfrm>
              <a:off x="7391725" y="608000"/>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 name="Google Shape;479;p15"/>
            <p:cNvSpPr/>
            <p:nvPr/>
          </p:nvSpPr>
          <p:spPr>
            <a:xfrm>
              <a:off x="7440775" y="692975"/>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80" name="Google Shape;480;p15"/>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036885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481"/>
        <p:cNvGrpSpPr/>
        <p:nvPr/>
      </p:nvGrpSpPr>
      <p:grpSpPr>
        <a:xfrm>
          <a:off x="0" y="0"/>
          <a:ext cx="0" cy="0"/>
          <a:chOff x="0" y="0"/>
          <a:chExt cx="0" cy="0"/>
        </a:xfrm>
      </p:grpSpPr>
      <p:pic>
        <p:nvPicPr>
          <p:cNvPr id="482" name="Google Shape;482;p1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83" name="Google Shape;483;p16"/>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16"/>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16"/>
          <p:cNvSpPr/>
          <p:nvPr/>
        </p:nvSpPr>
        <p:spPr>
          <a:xfrm rot="10800000" flipH="1">
            <a:off x="1843318" y="57660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16"/>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16"/>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16"/>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16"/>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16"/>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16"/>
          <p:cNvSpPr txBox="1">
            <a:spLocks noGrp="1"/>
          </p:cNvSpPr>
          <p:nvPr>
            <p:ph type="title"/>
          </p:nvPr>
        </p:nvSpPr>
        <p:spPr>
          <a:xfrm>
            <a:off x="6809984" y="1822817"/>
            <a:ext cx="4422000" cy="2108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3600"/>
              <a:buNone/>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492" name="Google Shape;492;p16"/>
          <p:cNvSpPr txBox="1">
            <a:spLocks noGrp="1"/>
          </p:cNvSpPr>
          <p:nvPr>
            <p:ph type="subTitle" idx="1"/>
          </p:nvPr>
        </p:nvSpPr>
        <p:spPr>
          <a:xfrm>
            <a:off x="6810000" y="3896771"/>
            <a:ext cx="4422000" cy="113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 xmlns:p14="http://schemas.microsoft.com/office/powerpoint/2010/main" val="813875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493"/>
        <p:cNvGrpSpPr/>
        <p:nvPr/>
      </p:nvGrpSpPr>
      <p:grpSpPr>
        <a:xfrm>
          <a:off x="0" y="0"/>
          <a:ext cx="0" cy="0"/>
          <a:chOff x="0" y="0"/>
          <a:chExt cx="0" cy="0"/>
        </a:xfrm>
      </p:grpSpPr>
      <p:pic>
        <p:nvPicPr>
          <p:cNvPr id="494" name="Google Shape;494;p1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95" name="Google Shape;495;p17"/>
          <p:cNvSpPr/>
          <p:nvPr/>
        </p:nvSpPr>
        <p:spPr>
          <a:xfrm>
            <a:off x="9941833" y="1132700"/>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17"/>
          <p:cNvSpPr/>
          <p:nvPr/>
        </p:nvSpPr>
        <p:spPr>
          <a:xfrm>
            <a:off x="280567" y="1132700"/>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17"/>
          <p:cNvSpPr/>
          <p:nvPr/>
        </p:nvSpPr>
        <p:spPr>
          <a:xfrm>
            <a:off x="4869403" y="1"/>
            <a:ext cx="2089783" cy="75240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17"/>
          <p:cNvSpPr/>
          <p:nvPr/>
        </p:nvSpPr>
        <p:spPr>
          <a:xfrm>
            <a:off x="732034" y="5698551"/>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17"/>
          <p:cNvSpPr/>
          <p:nvPr/>
        </p:nvSpPr>
        <p:spPr>
          <a:xfrm>
            <a:off x="9990267" y="5609367"/>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17"/>
          <p:cNvSpPr txBox="1">
            <a:spLocks noGrp="1"/>
          </p:cNvSpPr>
          <p:nvPr>
            <p:ph type="subTitle" idx="1"/>
          </p:nvPr>
        </p:nvSpPr>
        <p:spPr>
          <a:xfrm>
            <a:off x="960000" y="3597600"/>
            <a:ext cx="4398800" cy="1220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01" name="Google Shape;501;p17"/>
          <p:cNvSpPr txBox="1">
            <a:spLocks noGrp="1"/>
          </p:cNvSpPr>
          <p:nvPr>
            <p:ph type="title"/>
          </p:nvPr>
        </p:nvSpPr>
        <p:spPr>
          <a:xfrm>
            <a:off x="960200" y="2040400"/>
            <a:ext cx="4398800" cy="1455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1986631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502"/>
        <p:cNvGrpSpPr/>
        <p:nvPr/>
      </p:nvGrpSpPr>
      <p:grpSpPr>
        <a:xfrm>
          <a:off x="0" y="0"/>
          <a:ext cx="0" cy="0"/>
          <a:chOff x="0" y="0"/>
          <a:chExt cx="0" cy="0"/>
        </a:xfrm>
      </p:grpSpPr>
      <p:pic>
        <p:nvPicPr>
          <p:cNvPr id="503" name="Google Shape;503;p1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04" name="Google Shape;504;p18"/>
          <p:cNvSpPr/>
          <p:nvPr/>
        </p:nvSpPr>
        <p:spPr>
          <a:xfrm>
            <a:off x="6291998" y="6288001"/>
            <a:ext cx="1015804" cy="570020"/>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 name="Google Shape;505;p18"/>
          <p:cNvSpPr/>
          <p:nvPr/>
        </p:nvSpPr>
        <p:spPr>
          <a:xfrm>
            <a:off x="10397800" y="4035434"/>
            <a:ext cx="1295163" cy="721180"/>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18"/>
          <p:cNvSpPr/>
          <p:nvPr/>
        </p:nvSpPr>
        <p:spPr>
          <a:xfrm>
            <a:off x="1328167" y="0"/>
            <a:ext cx="2231999" cy="80361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18"/>
          <p:cNvSpPr/>
          <p:nvPr/>
        </p:nvSpPr>
        <p:spPr>
          <a:xfrm flipH="1">
            <a:off x="-476420" y="4174201"/>
            <a:ext cx="1218952" cy="846025"/>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18"/>
          <p:cNvSpPr/>
          <p:nvPr/>
        </p:nvSpPr>
        <p:spPr>
          <a:xfrm>
            <a:off x="10397800" y="990233"/>
            <a:ext cx="1915733" cy="140624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18"/>
          <p:cNvSpPr/>
          <p:nvPr/>
        </p:nvSpPr>
        <p:spPr>
          <a:xfrm>
            <a:off x="11620000" y="5486000"/>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18"/>
          <p:cNvSpPr/>
          <p:nvPr/>
        </p:nvSpPr>
        <p:spPr>
          <a:xfrm>
            <a:off x="429400" y="3650167"/>
            <a:ext cx="179819" cy="178799"/>
          </a:xfrm>
          <a:custGeom>
            <a:avLst/>
            <a:gdLst/>
            <a:ahLst/>
            <a:cxnLst/>
            <a:rect l="l" t="t" r="r" b="b"/>
            <a:pathLst>
              <a:path w="3527" h="3507" extrusionOk="0">
                <a:moveTo>
                  <a:pt x="2465" y="1"/>
                </a:moveTo>
                <a:cubicBezTo>
                  <a:pt x="2256" y="1"/>
                  <a:pt x="2039" y="51"/>
                  <a:pt x="1843" y="124"/>
                </a:cubicBezTo>
                <a:cubicBezTo>
                  <a:pt x="988" y="443"/>
                  <a:pt x="296" y="1173"/>
                  <a:pt x="24" y="2044"/>
                </a:cubicBezTo>
                <a:lnTo>
                  <a:pt x="1" y="2637"/>
                </a:lnTo>
                <a:cubicBezTo>
                  <a:pt x="150" y="3188"/>
                  <a:pt x="733" y="3506"/>
                  <a:pt x="1310" y="3506"/>
                </a:cubicBezTo>
                <a:cubicBezTo>
                  <a:pt x="1476" y="3506"/>
                  <a:pt x="1640" y="3480"/>
                  <a:pt x="1794" y="3426"/>
                </a:cubicBezTo>
                <a:cubicBezTo>
                  <a:pt x="2486" y="3182"/>
                  <a:pt x="2960" y="2531"/>
                  <a:pt x="3233" y="1850"/>
                </a:cubicBezTo>
                <a:cubicBezTo>
                  <a:pt x="3462" y="1282"/>
                  <a:pt x="3527" y="520"/>
                  <a:pt x="3029" y="164"/>
                </a:cubicBezTo>
                <a:cubicBezTo>
                  <a:pt x="2864" y="47"/>
                  <a:pt x="2668" y="1"/>
                  <a:pt x="2465"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18"/>
          <p:cNvSpPr txBox="1">
            <a:spLocks noGrp="1"/>
          </p:cNvSpPr>
          <p:nvPr>
            <p:ph type="title"/>
          </p:nvPr>
        </p:nvSpPr>
        <p:spPr>
          <a:xfrm>
            <a:off x="960000" y="2056067"/>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2" name="Google Shape;512;p18"/>
          <p:cNvSpPr txBox="1">
            <a:spLocks noGrp="1"/>
          </p:cNvSpPr>
          <p:nvPr>
            <p:ph type="subTitle" idx="1"/>
          </p:nvPr>
        </p:nvSpPr>
        <p:spPr>
          <a:xfrm>
            <a:off x="9600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3" name="Google Shape;513;p18"/>
          <p:cNvSpPr txBox="1">
            <a:spLocks noGrp="1"/>
          </p:cNvSpPr>
          <p:nvPr>
            <p:ph type="title" idx="2"/>
          </p:nvPr>
        </p:nvSpPr>
        <p:spPr>
          <a:xfrm>
            <a:off x="4538400" y="2056080"/>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4" name="Google Shape;514;p18"/>
          <p:cNvSpPr txBox="1">
            <a:spLocks noGrp="1"/>
          </p:cNvSpPr>
          <p:nvPr>
            <p:ph type="subTitle" idx="3"/>
          </p:nvPr>
        </p:nvSpPr>
        <p:spPr>
          <a:xfrm>
            <a:off x="4538400" y="5334421"/>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5" name="Google Shape;515;p18"/>
          <p:cNvSpPr txBox="1">
            <a:spLocks noGrp="1"/>
          </p:cNvSpPr>
          <p:nvPr>
            <p:ph type="title" idx="4"/>
          </p:nvPr>
        </p:nvSpPr>
        <p:spPr>
          <a:xfrm>
            <a:off x="8116800" y="2056067"/>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6" name="Google Shape;516;p18"/>
          <p:cNvSpPr txBox="1">
            <a:spLocks noGrp="1"/>
          </p:cNvSpPr>
          <p:nvPr>
            <p:ph type="subTitle" idx="5"/>
          </p:nvPr>
        </p:nvSpPr>
        <p:spPr>
          <a:xfrm>
            <a:off x="81168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7" name="Google Shape;517;p18"/>
          <p:cNvSpPr txBox="1">
            <a:spLocks noGrp="1"/>
          </p:cNvSpPr>
          <p:nvPr>
            <p:ph type="title" idx="6"/>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741925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518"/>
        <p:cNvGrpSpPr/>
        <p:nvPr/>
      </p:nvGrpSpPr>
      <p:grpSpPr>
        <a:xfrm>
          <a:off x="0" y="0"/>
          <a:ext cx="0" cy="0"/>
          <a:chOff x="0" y="0"/>
          <a:chExt cx="0" cy="0"/>
        </a:xfrm>
      </p:grpSpPr>
      <p:pic>
        <p:nvPicPr>
          <p:cNvPr id="519" name="Google Shape;519;p1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20" name="Google Shape;520;p19"/>
          <p:cNvSpPr/>
          <p:nvPr/>
        </p:nvSpPr>
        <p:spPr>
          <a:xfrm>
            <a:off x="9941833" y="1132700"/>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19"/>
          <p:cNvSpPr/>
          <p:nvPr/>
        </p:nvSpPr>
        <p:spPr>
          <a:xfrm>
            <a:off x="280567" y="1132700"/>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19"/>
          <p:cNvSpPr/>
          <p:nvPr/>
        </p:nvSpPr>
        <p:spPr>
          <a:xfrm>
            <a:off x="4869403" y="1"/>
            <a:ext cx="2089783" cy="75240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19"/>
          <p:cNvSpPr/>
          <p:nvPr/>
        </p:nvSpPr>
        <p:spPr>
          <a:xfrm>
            <a:off x="5089734" y="3952167"/>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19"/>
          <p:cNvSpPr/>
          <p:nvPr/>
        </p:nvSpPr>
        <p:spPr>
          <a:xfrm>
            <a:off x="6010200" y="5076767"/>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19"/>
          <p:cNvSpPr txBox="1">
            <a:spLocks noGrp="1"/>
          </p:cNvSpPr>
          <p:nvPr>
            <p:ph type="title"/>
          </p:nvPr>
        </p:nvSpPr>
        <p:spPr>
          <a:xfrm>
            <a:off x="2749259" y="2411200"/>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26" name="Google Shape;526;p19"/>
          <p:cNvSpPr txBox="1">
            <a:spLocks noGrp="1"/>
          </p:cNvSpPr>
          <p:nvPr>
            <p:ph type="subTitle" idx="1"/>
          </p:nvPr>
        </p:nvSpPr>
        <p:spPr>
          <a:xfrm>
            <a:off x="2749259" y="2801233"/>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27" name="Google Shape;527;p19"/>
          <p:cNvSpPr txBox="1">
            <a:spLocks noGrp="1"/>
          </p:cNvSpPr>
          <p:nvPr>
            <p:ph type="title" idx="2"/>
          </p:nvPr>
        </p:nvSpPr>
        <p:spPr>
          <a:xfrm>
            <a:off x="8325192" y="2411200"/>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28" name="Google Shape;528;p19"/>
          <p:cNvSpPr txBox="1">
            <a:spLocks noGrp="1"/>
          </p:cNvSpPr>
          <p:nvPr>
            <p:ph type="subTitle" idx="3"/>
          </p:nvPr>
        </p:nvSpPr>
        <p:spPr>
          <a:xfrm>
            <a:off x="8325193" y="2801233"/>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29" name="Google Shape;529;p19"/>
          <p:cNvSpPr txBox="1">
            <a:spLocks noGrp="1"/>
          </p:cNvSpPr>
          <p:nvPr>
            <p:ph type="title" idx="4"/>
          </p:nvPr>
        </p:nvSpPr>
        <p:spPr>
          <a:xfrm>
            <a:off x="2749233" y="4688333"/>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30" name="Google Shape;530;p19"/>
          <p:cNvSpPr txBox="1">
            <a:spLocks noGrp="1"/>
          </p:cNvSpPr>
          <p:nvPr>
            <p:ph type="subTitle" idx="5"/>
          </p:nvPr>
        </p:nvSpPr>
        <p:spPr>
          <a:xfrm>
            <a:off x="2749247" y="5113167"/>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1" name="Google Shape;531;p19"/>
          <p:cNvSpPr txBox="1">
            <a:spLocks noGrp="1"/>
          </p:cNvSpPr>
          <p:nvPr>
            <p:ph type="title" idx="6"/>
          </p:nvPr>
        </p:nvSpPr>
        <p:spPr>
          <a:xfrm>
            <a:off x="8325168" y="4688333"/>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32" name="Google Shape;532;p19"/>
          <p:cNvSpPr txBox="1">
            <a:spLocks noGrp="1"/>
          </p:cNvSpPr>
          <p:nvPr>
            <p:ph type="subTitle" idx="7"/>
          </p:nvPr>
        </p:nvSpPr>
        <p:spPr>
          <a:xfrm>
            <a:off x="8325180" y="5113167"/>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3" name="Google Shape;533;p19"/>
          <p:cNvSpPr txBox="1">
            <a:spLocks noGrp="1"/>
          </p:cNvSpPr>
          <p:nvPr>
            <p:ph type="title" idx="8"/>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8148831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534"/>
        <p:cNvGrpSpPr/>
        <p:nvPr/>
      </p:nvGrpSpPr>
      <p:grpSpPr>
        <a:xfrm>
          <a:off x="0" y="0"/>
          <a:ext cx="0" cy="0"/>
          <a:chOff x="0" y="0"/>
          <a:chExt cx="0" cy="0"/>
        </a:xfrm>
      </p:grpSpPr>
      <p:pic>
        <p:nvPicPr>
          <p:cNvPr id="535" name="Google Shape;535;p20"/>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36" name="Google Shape;536;p20"/>
          <p:cNvSpPr txBox="1">
            <a:spLocks noGrp="1"/>
          </p:cNvSpPr>
          <p:nvPr>
            <p:ph type="title"/>
          </p:nvPr>
        </p:nvSpPr>
        <p:spPr>
          <a:xfrm>
            <a:off x="960000"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37" name="Google Shape;537;p20"/>
          <p:cNvSpPr txBox="1">
            <a:spLocks noGrp="1"/>
          </p:cNvSpPr>
          <p:nvPr>
            <p:ph type="subTitle" idx="1"/>
          </p:nvPr>
        </p:nvSpPr>
        <p:spPr>
          <a:xfrm>
            <a:off x="960000"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8" name="Google Shape;538;p20"/>
          <p:cNvSpPr txBox="1">
            <a:spLocks noGrp="1"/>
          </p:cNvSpPr>
          <p:nvPr>
            <p:ph type="title" idx="2"/>
          </p:nvPr>
        </p:nvSpPr>
        <p:spPr>
          <a:xfrm>
            <a:off x="4559028"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39" name="Google Shape;539;p20"/>
          <p:cNvSpPr txBox="1">
            <a:spLocks noGrp="1"/>
          </p:cNvSpPr>
          <p:nvPr>
            <p:ph type="subTitle" idx="3"/>
          </p:nvPr>
        </p:nvSpPr>
        <p:spPr>
          <a:xfrm>
            <a:off x="4559029"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0" name="Google Shape;540;p20"/>
          <p:cNvSpPr txBox="1">
            <a:spLocks noGrp="1"/>
          </p:cNvSpPr>
          <p:nvPr>
            <p:ph type="title" idx="4"/>
          </p:nvPr>
        </p:nvSpPr>
        <p:spPr>
          <a:xfrm>
            <a:off x="960000"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1" name="Google Shape;541;p20"/>
          <p:cNvSpPr txBox="1">
            <a:spLocks noGrp="1"/>
          </p:cNvSpPr>
          <p:nvPr>
            <p:ph type="subTitle" idx="5"/>
          </p:nvPr>
        </p:nvSpPr>
        <p:spPr>
          <a:xfrm>
            <a:off x="960000"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2" name="Google Shape;542;p20"/>
          <p:cNvSpPr txBox="1">
            <a:spLocks noGrp="1"/>
          </p:cNvSpPr>
          <p:nvPr>
            <p:ph type="title" idx="6"/>
          </p:nvPr>
        </p:nvSpPr>
        <p:spPr>
          <a:xfrm>
            <a:off x="4559028"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3" name="Google Shape;543;p20"/>
          <p:cNvSpPr txBox="1">
            <a:spLocks noGrp="1"/>
          </p:cNvSpPr>
          <p:nvPr>
            <p:ph type="subTitle" idx="7"/>
          </p:nvPr>
        </p:nvSpPr>
        <p:spPr>
          <a:xfrm>
            <a:off x="4559029"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4" name="Google Shape;544;p20"/>
          <p:cNvSpPr txBox="1">
            <a:spLocks noGrp="1"/>
          </p:cNvSpPr>
          <p:nvPr>
            <p:ph type="title" idx="8"/>
          </p:nvPr>
        </p:nvSpPr>
        <p:spPr>
          <a:xfrm>
            <a:off x="8158067"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5" name="Google Shape;545;p20"/>
          <p:cNvSpPr txBox="1">
            <a:spLocks noGrp="1"/>
          </p:cNvSpPr>
          <p:nvPr>
            <p:ph type="subTitle" idx="9"/>
          </p:nvPr>
        </p:nvSpPr>
        <p:spPr>
          <a:xfrm>
            <a:off x="8158067"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6" name="Google Shape;546;p20"/>
          <p:cNvSpPr txBox="1">
            <a:spLocks noGrp="1"/>
          </p:cNvSpPr>
          <p:nvPr>
            <p:ph type="title" idx="13"/>
          </p:nvPr>
        </p:nvSpPr>
        <p:spPr>
          <a:xfrm>
            <a:off x="8158065"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7" name="Google Shape;547;p20"/>
          <p:cNvSpPr txBox="1">
            <a:spLocks noGrp="1"/>
          </p:cNvSpPr>
          <p:nvPr>
            <p:ph type="subTitle" idx="14"/>
          </p:nvPr>
        </p:nvSpPr>
        <p:spPr>
          <a:xfrm>
            <a:off x="8158067"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8" name="Google Shape;548;p20"/>
          <p:cNvSpPr/>
          <p:nvPr/>
        </p:nvSpPr>
        <p:spPr>
          <a:xfrm flipH="1">
            <a:off x="10456605" y="5118033"/>
            <a:ext cx="1735396" cy="174000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20"/>
          <p:cNvSpPr/>
          <p:nvPr/>
        </p:nvSpPr>
        <p:spPr>
          <a:xfrm flipH="1">
            <a:off x="1820758" y="1"/>
            <a:ext cx="4073565" cy="87920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20"/>
          <p:cNvSpPr/>
          <p:nvPr/>
        </p:nvSpPr>
        <p:spPr>
          <a:xfrm flipH="1">
            <a:off x="320033" y="39000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20"/>
          <p:cNvSpPr txBox="1">
            <a:spLocks noGrp="1"/>
          </p:cNvSpPr>
          <p:nvPr>
            <p:ph type="title" idx="15"/>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4828308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552"/>
        <p:cNvGrpSpPr/>
        <p:nvPr/>
      </p:nvGrpSpPr>
      <p:grpSpPr>
        <a:xfrm>
          <a:off x="0" y="0"/>
          <a:ext cx="0" cy="0"/>
          <a:chOff x="0" y="0"/>
          <a:chExt cx="0" cy="0"/>
        </a:xfrm>
      </p:grpSpPr>
      <p:pic>
        <p:nvPicPr>
          <p:cNvPr id="553" name="Google Shape;553;p21"/>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54" name="Google Shape;554;p21"/>
          <p:cNvSpPr/>
          <p:nvPr/>
        </p:nvSpPr>
        <p:spPr>
          <a:xfrm>
            <a:off x="128967" y="160667"/>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21"/>
          <p:cNvSpPr/>
          <p:nvPr/>
        </p:nvSpPr>
        <p:spPr>
          <a:xfrm>
            <a:off x="7149742" y="6175672"/>
            <a:ext cx="1216029" cy="682376"/>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21"/>
          <p:cNvSpPr/>
          <p:nvPr/>
        </p:nvSpPr>
        <p:spPr>
          <a:xfrm>
            <a:off x="11123268" y="3852000"/>
            <a:ext cx="1216033" cy="844000"/>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21"/>
          <p:cNvSpPr txBox="1">
            <a:spLocks noGrp="1"/>
          </p:cNvSpPr>
          <p:nvPr>
            <p:ph type="title" hasCustomPrompt="1"/>
          </p:nvPr>
        </p:nvSpPr>
        <p:spPr>
          <a:xfrm>
            <a:off x="7892428"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58" name="Google Shape;558;p21"/>
          <p:cNvSpPr txBox="1">
            <a:spLocks noGrp="1"/>
          </p:cNvSpPr>
          <p:nvPr>
            <p:ph type="subTitle" idx="1"/>
          </p:nvPr>
        </p:nvSpPr>
        <p:spPr>
          <a:xfrm>
            <a:off x="7892400"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59" name="Google Shape;559;p21"/>
          <p:cNvSpPr txBox="1">
            <a:spLocks noGrp="1"/>
          </p:cNvSpPr>
          <p:nvPr>
            <p:ph type="title" idx="2" hasCustomPrompt="1"/>
          </p:nvPr>
        </p:nvSpPr>
        <p:spPr>
          <a:xfrm>
            <a:off x="4426212"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0" name="Google Shape;560;p21"/>
          <p:cNvSpPr txBox="1">
            <a:spLocks noGrp="1"/>
          </p:cNvSpPr>
          <p:nvPr>
            <p:ph type="subTitle" idx="3"/>
          </p:nvPr>
        </p:nvSpPr>
        <p:spPr>
          <a:xfrm>
            <a:off x="4426184"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1" name="Google Shape;561;p21"/>
          <p:cNvSpPr txBox="1">
            <a:spLocks noGrp="1"/>
          </p:cNvSpPr>
          <p:nvPr>
            <p:ph type="title" idx="4" hasCustomPrompt="1"/>
          </p:nvPr>
        </p:nvSpPr>
        <p:spPr>
          <a:xfrm>
            <a:off x="960012"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2" name="Google Shape;562;p21"/>
          <p:cNvSpPr txBox="1">
            <a:spLocks noGrp="1"/>
          </p:cNvSpPr>
          <p:nvPr>
            <p:ph type="subTitle" idx="5"/>
          </p:nvPr>
        </p:nvSpPr>
        <p:spPr>
          <a:xfrm>
            <a:off x="959984"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3" name="Google Shape;563;p21"/>
          <p:cNvSpPr txBox="1">
            <a:spLocks noGrp="1"/>
          </p:cNvSpPr>
          <p:nvPr>
            <p:ph type="title" idx="6" hasCustomPrompt="1"/>
          </p:nvPr>
        </p:nvSpPr>
        <p:spPr>
          <a:xfrm>
            <a:off x="7892412"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4" name="Google Shape;564;p21"/>
          <p:cNvSpPr txBox="1">
            <a:spLocks noGrp="1"/>
          </p:cNvSpPr>
          <p:nvPr>
            <p:ph type="subTitle" idx="7"/>
          </p:nvPr>
        </p:nvSpPr>
        <p:spPr>
          <a:xfrm>
            <a:off x="7892384"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5" name="Google Shape;565;p21"/>
          <p:cNvSpPr txBox="1">
            <a:spLocks noGrp="1"/>
          </p:cNvSpPr>
          <p:nvPr>
            <p:ph type="title" idx="8" hasCustomPrompt="1"/>
          </p:nvPr>
        </p:nvSpPr>
        <p:spPr>
          <a:xfrm>
            <a:off x="4426195"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 name="Google Shape;566;p21"/>
          <p:cNvSpPr txBox="1">
            <a:spLocks noGrp="1"/>
          </p:cNvSpPr>
          <p:nvPr>
            <p:ph type="subTitle" idx="9"/>
          </p:nvPr>
        </p:nvSpPr>
        <p:spPr>
          <a:xfrm>
            <a:off x="4426167"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7" name="Google Shape;567;p21"/>
          <p:cNvSpPr txBox="1">
            <a:spLocks noGrp="1"/>
          </p:cNvSpPr>
          <p:nvPr>
            <p:ph type="title" idx="13" hasCustomPrompt="1"/>
          </p:nvPr>
        </p:nvSpPr>
        <p:spPr>
          <a:xfrm>
            <a:off x="959995"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8" name="Google Shape;568;p21"/>
          <p:cNvSpPr txBox="1">
            <a:spLocks noGrp="1"/>
          </p:cNvSpPr>
          <p:nvPr>
            <p:ph type="subTitle" idx="14"/>
          </p:nvPr>
        </p:nvSpPr>
        <p:spPr>
          <a:xfrm>
            <a:off x="959967"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9" name="Google Shape;569;p21"/>
          <p:cNvSpPr txBox="1">
            <a:spLocks noGrp="1"/>
          </p:cNvSpPr>
          <p:nvPr>
            <p:ph type="title" idx="15"/>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6603271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1">
  <p:cSld name="Numbers and text 1">
    <p:spTree>
      <p:nvGrpSpPr>
        <p:cNvPr id="1" name="Shape 570"/>
        <p:cNvGrpSpPr/>
        <p:nvPr/>
      </p:nvGrpSpPr>
      <p:grpSpPr>
        <a:xfrm>
          <a:off x="0" y="0"/>
          <a:ext cx="0" cy="0"/>
          <a:chOff x="0" y="0"/>
          <a:chExt cx="0" cy="0"/>
        </a:xfrm>
      </p:grpSpPr>
      <p:pic>
        <p:nvPicPr>
          <p:cNvPr id="571" name="Google Shape;571;p22"/>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72" name="Google Shape;572;p22"/>
          <p:cNvSpPr/>
          <p:nvPr/>
        </p:nvSpPr>
        <p:spPr>
          <a:xfrm rot="-5400000">
            <a:off x="-440112" y="1160092"/>
            <a:ext cx="1375400" cy="495200"/>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22"/>
          <p:cNvSpPr/>
          <p:nvPr/>
        </p:nvSpPr>
        <p:spPr>
          <a:xfrm>
            <a:off x="0" y="4995834"/>
            <a:ext cx="1857288" cy="1862223"/>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22"/>
          <p:cNvSpPr/>
          <p:nvPr/>
        </p:nvSpPr>
        <p:spPr>
          <a:xfrm rot="5400000">
            <a:off x="10345499" y="3449866"/>
            <a:ext cx="3046635" cy="65759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22"/>
          <p:cNvSpPr/>
          <p:nvPr/>
        </p:nvSpPr>
        <p:spPr>
          <a:xfrm>
            <a:off x="10394000" y="913634"/>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 name="Google Shape;576;p22"/>
          <p:cNvSpPr/>
          <p:nvPr/>
        </p:nvSpPr>
        <p:spPr>
          <a:xfrm>
            <a:off x="7415567" y="473801"/>
            <a:ext cx="1654961" cy="1092204"/>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 name="Google Shape;577;p22"/>
          <p:cNvSpPr txBox="1">
            <a:spLocks noGrp="1"/>
          </p:cNvSpPr>
          <p:nvPr>
            <p:ph type="subTitle" idx="1"/>
          </p:nvPr>
        </p:nvSpPr>
        <p:spPr>
          <a:xfrm>
            <a:off x="10652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78" name="Google Shape;578;p22"/>
          <p:cNvSpPr txBox="1">
            <a:spLocks noGrp="1"/>
          </p:cNvSpPr>
          <p:nvPr>
            <p:ph type="title" hasCustomPrompt="1"/>
          </p:nvPr>
        </p:nvSpPr>
        <p:spPr>
          <a:xfrm>
            <a:off x="10652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79" name="Google Shape;579;p22"/>
          <p:cNvSpPr txBox="1">
            <a:spLocks noGrp="1"/>
          </p:cNvSpPr>
          <p:nvPr>
            <p:ph type="title" idx="2"/>
          </p:nvPr>
        </p:nvSpPr>
        <p:spPr>
          <a:xfrm>
            <a:off x="10652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0" name="Google Shape;580;p22"/>
          <p:cNvSpPr txBox="1">
            <a:spLocks noGrp="1"/>
          </p:cNvSpPr>
          <p:nvPr>
            <p:ph type="subTitle" idx="3"/>
          </p:nvPr>
        </p:nvSpPr>
        <p:spPr>
          <a:xfrm>
            <a:off x="45568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81" name="Google Shape;581;p22"/>
          <p:cNvSpPr txBox="1">
            <a:spLocks noGrp="1"/>
          </p:cNvSpPr>
          <p:nvPr>
            <p:ph type="title" idx="4" hasCustomPrompt="1"/>
          </p:nvPr>
        </p:nvSpPr>
        <p:spPr>
          <a:xfrm>
            <a:off x="45568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82" name="Google Shape;582;p22"/>
          <p:cNvSpPr txBox="1">
            <a:spLocks noGrp="1"/>
          </p:cNvSpPr>
          <p:nvPr>
            <p:ph type="title" idx="5"/>
          </p:nvPr>
        </p:nvSpPr>
        <p:spPr>
          <a:xfrm>
            <a:off x="45568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3" name="Google Shape;583;p22"/>
          <p:cNvSpPr txBox="1">
            <a:spLocks noGrp="1"/>
          </p:cNvSpPr>
          <p:nvPr>
            <p:ph type="subTitle" idx="6"/>
          </p:nvPr>
        </p:nvSpPr>
        <p:spPr>
          <a:xfrm>
            <a:off x="80484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84" name="Google Shape;584;p22"/>
          <p:cNvSpPr txBox="1">
            <a:spLocks noGrp="1"/>
          </p:cNvSpPr>
          <p:nvPr>
            <p:ph type="title" idx="7" hasCustomPrompt="1"/>
          </p:nvPr>
        </p:nvSpPr>
        <p:spPr>
          <a:xfrm>
            <a:off x="80484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85" name="Google Shape;585;p22"/>
          <p:cNvSpPr txBox="1">
            <a:spLocks noGrp="1"/>
          </p:cNvSpPr>
          <p:nvPr>
            <p:ph type="title" idx="8"/>
          </p:nvPr>
        </p:nvSpPr>
        <p:spPr>
          <a:xfrm>
            <a:off x="80484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6" name="Google Shape;586;p22"/>
          <p:cNvSpPr txBox="1">
            <a:spLocks noGrp="1"/>
          </p:cNvSpPr>
          <p:nvPr>
            <p:ph type="title" idx="9"/>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3176042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587"/>
        <p:cNvGrpSpPr/>
        <p:nvPr/>
      </p:nvGrpSpPr>
      <p:grpSpPr>
        <a:xfrm>
          <a:off x="0" y="0"/>
          <a:ext cx="0" cy="0"/>
          <a:chOff x="0" y="0"/>
          <a:chExt cx="0" cy="0"/>
        </a:xfrm>
      </p:grpSpPr>
      <p:pic>
        <p:nvPicPr>
          <p:cNvPr id="588" name="Google Shape;588;p2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89" name="Google Shape;589;p23"/>
          <p:cNvSpPr/>
          <p:nvPr/>
        </p:nvSpPr>
        <p:spPr>
          <a:xfrm>
            <a:off x="6398501" y="4319034"/>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23"/>
          <p:cNvSpPr/>
          <p:nvPr/>
        </p:nvSpPr>
        <p:spPr>
          <a:xfrm>
            <a:off x="11232000" y="37207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23"/>
          <p:cNvSpPr/>
          <p:nvPr/>
        </p:nvSpPr>
        <p:spPr>
          <a:xfrm>
            <a:off x="0" y="4676067"/>
            <a:ext cx="1204467" cy="120766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23"/>
          <p:cNvSpPr/>
          <p:nvPr/>
        </p:nvSpPr>
        <p:spPr>
          <a:xfrm>
            <a:off x="9973800" y="1"/>
            <a:ext cx="2218179" cy="2635772"/>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23"/>
          <p:cNvSpPr/>
          <p:nvPr/>
        </p:nvSpPr>
        <p:spPr>
          <a:xfrm>
            <a:off x="481151" y="3342234"/>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23"/>
          <p:cNvSpPr/>
          <p:nvPr/>
        </p:nvSpPr>
        <p:spPr>
          <a:xfrm>
            <a:off x="794467" y="3859030"/>
            <a:ext cx="1405564" cy="927613"/>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23"/>
          <p:cNvSpPr txBox="1">
            <a:spLocks noGrp="1"/>
          </p:cNvSpPr>
          <p:nvPr>
            <p:ph type="subTitle" idx="1"/>
          </p:nvPr>
        </p:nvSpPr>
        <p:spPr>
          <a:xfrm>
            <a:off x="2750400" y="2171684"/>
            <a:ext cx="5047200" cy="163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800"/>
              <a:buNone/>
              <a:defRPr sz="2400">
                <a:solidFill>
                  <a:schemeClr val="dk1"/>
                </a:solidFill>
              </a:defRPr>
            </a:lvl2pPr>
            <a:lvl3pPr lvl="2" algn="ctr" rtl="0">
              <a:lnSpc>
                <a:spcPct val="100000"/>
              </a:lnSpc>
              <a:spcBef>
                <a:spcPts val="0"/>
              </a:spcBef>
              <a:spcAft>
                <a:spcPts val="0"/>
              </a:spcAft>
              <a:buClr>
                <a:schemeClr val="dk1"/>
              </a:buClr>
              <a:buSzPts val="1800"/>
              <a:buNone/>
              <a:defRPr sz="2400">
                <a:solidFill>
                  <a:schemeClr val="dk1"/>
                </a:solidFill>
              </a:defRPr>
            </a:lvl3pPr>
            <a:lvl4pPr lvl="3" algn="ctr" rtl="0">
              <a:lnSpc>
                <a:spcPct val="100000"/>
              </a:lnSpc>
              <a:spcBef>
                <a:spcPts val="0"/>
              </a:spcBef>
              <a:spcAft>
                <a:spcPts val="0"/>
              </a:spcAft>
              <a:buClr>
                <a:schemeClr val="dk1"/>
              </a:buClr>
              <a:buSzPts val="1800"/>
              <a:buNone/>
              <a:defRPr sz="2400">
                <a:solidFill>
                  <a:schemeClr val="dk1"/>
                </a:solidFill>
              </a:defRPr>
            </a:lvl4pPr>
            <a:lvl5pPr lvl="4" algn="ctr" rtl="0">
              <a:lnSpc>
                <a:spcPct val="100000"/>
              </a:lnSpc>
              <a:spcBef>
                <a:spcPts val="0"/>
              </a:spcBef>
              <a:spcAft>
                <a:spcPts val="0"/>
              </a:spcAft>
              <a:buClr>
                <a:schemeClr val="dk1"/>
              </a:buClr>
              <a:buSzPts val="1800"/>
              <a:buNone/>
              <a:defRPr sz="2400">
                <a:solidFill>
                  <a:schemeClr val="dk1"/>
                </a:solidFill>
              </a:defRPr>
            </a:lvl5pPr>
            <a:lvl6pPr lvl="5" algn="ctr" rtl="0">
              <a:lnSpc>
                <a:spcPct val="100000"/>
              </a:lnSpc>
              <a:spcBef>
                <a:spcPts val="0"/>
              </a:spcBef>
              <a:spcAft>
                <a:spcPts val="0"/>
              </a:spcAft>
              <a:buClr>
                <a:schemeClr val="dk1"/>
              </a:buClr>
              <a:buSzPts val="1800"/>
              <a:buNone/>
              <a:defRPr sz="2400">
                <a:solidFill>
                  <a:schemeClr val="dk1"/>
                </a:solidFill>
              </a:defRPr>
            </a:lvl6pPr>
            <a:lvl7pPr lvl="6" algn="ctr" rtl="0">
              <a:lnSpc>
                <a:spcPct val="100000"/>
              </a:lnSpc>
              <a:spcBef>
                <a:spcPts val="0"/>
              </a:spcBef>
              <a:spcAft>
                <a:spcPts val="0"/>
              </a:spcAft>
              <a:buClr>
                <a:schemeClr val="dk1"/>
              </a:buClr>
              <a:buSzPts val="1800"/>
              <a:buNone/>
              <a:defRPr sz="2400">
                <a:solidFill>
                  <a:schemeClr val="dk1"/>
                </a:solidFill>
              </a:defRPr>
            </a:lvl7pPr>
            <a:lvl8pPr lvl="7" algn="ctr" rtl="0">
              <a:lnSpc>
                <a:spcPct val="100000"/>
              </a:lnSpc>
              <a:spcBef>
                <a:spcPts val="0"/>
              </a:spcBef>
              <a:spcAft>
                <a:spcPts val="0"/>
              </a:spcAft>
              <a:buClr>
                <a:schemeClr val="dk1"/>
              </a:buClr>
              <a:buSzPts val="1800"/>
              <a:buNone/>
              <a:defRPr sz="2400">
                <a:solidFill>
                  <a:schemeClr val="dk1"/>
                </a:solidFill>
              </a:defRPr>
            </a:lvl8pPr>
            <a:lvl9pPr lvl="8" algn="ctr" rtl="0">
              <a:lnSpc>
                <a:spcPct val="100000"/>
              </a:lnSpc>
              <a:spcBef>
                <a:spcPts val="0"/>
              </a:spcBef>
              <a:spcAft>
                <a:spcPts val="0"/>
              </a:spcAft>
              <a:buClr>
                <a:schemeClr val="dk1"/>
              </a:buClr>
              <a:buSzPts val="1800"/>
              <a:buNone/>
              <a:defRPr sz="2400">
                <a:solidFill>
                  <a:schemeClr val="dk1"/>
                </a:solidFill>
              </a:defRPr>
            </a:lvl9pPr>
          </a:lstStyle>
          <a:p>
            <a:endParaRPr/>
          </a:p>
        </p:txBody>
      </p:sp>
      <p:sp>
        <p:nvSpPr>
          <p:cNvPr id="596" name="Google Shape;596;p23"/>
          <p:cNvSpPr txBox="1">
            <a:spLocks noGrp="1"/>
          </p:cNvSpPr>
          <p:nvPr>
            <p:ph type="subTitle" idx="2"/>
          </p:nvPr>
        </p:nvSpPr>
        <p:spPr>
          <a:xfrm rot="-1090">
            <a:off x="2750400" y="4787053"/>
            <a:ext cx="5047200" cy="5584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100"/>
              <a:buNone/>
              <a:defRPr/>
            </a:lvl1pPr>
            <a:lvl2pPr lvl="1" algn="ctr" rtl="0">
              <a:lnSpc>
                <a:spcPct val="100000"/>
              </a:lnSpc>
              <a:spcBef>
                <a:spcPts val="0"/>
              </a:spcBef>
              <a:spcAft>
                <a:spcPts val="0"/>
              </a:spcAft>
              <a:buClr>
                <a:schemeClr val="dk1"/>
              </a:buClr>
              <a:buSzPts val="1100"/>
              <a:buNone/>
              <a:defRPr sz="1467">
                <a:solidFill>
                  <a:schemeClr val="dk1"/>
                </a:solidFill>
              </a:defRPr>
            </a:lvl2pPr>
            <a:lvl3pPr lvl="2" algn="ctr" rtl="0">
              <a:lnSpc>
                <a:spcPct val="100000"/>
              </a:lnSpc>
              <a:spcBef>
                <a:spcPts val="0"/>
              </a:spcBef>
              <a:spcAft>
                <a:spcPts val="0"/>
              </a:spcAft>
              <a:buClr>
                <a:schemeClr val="dk1"/>
              </a:buClr>
              <a:buSzPts val="1100"/>
              <a:buNone/>
              <a:defRPr sz="1467">
                <a:solidFill>
                  <a:schemeClr val="dk1"/>
                </a:solidFill>
              </a:defRPr>
            </a:lvl3pPr>
            <a:lvl4pPr lvl="3" algn="ctr" rtl="0">
              <a:lnSpc>
                <a:spcPct val="100000"/>
              </a:lnSpc>
              <a:spcBef>
                <a:spcPts val="0"/>
              </a:spcBef>
              <a:spcAft>
                <a:spcPts val="0"/>
              </a:spcAft>
              <a:buClr>
                <a:schemeClr val="dk1"/>
              </a:buClr>
              <a:buSzPts val="1100"/>
              <a:buNone/>
              <a:defRPr sz="1467">
                <a:solidFill>
                  <a:schemeClr val="dk1"/>
                </a:solidFill>
              </a:defRPr>
            </a:lvl4pPr>
            <a:lvl5pPr lvl="4" algn="ctr" rtl="0">
              <a:lnSpc>
                <a:spcPct val="100000"/>
              </a:lnSpc>
              <a:spcBef>
                <a:spcPts val="0"/>
              </a:spcBef>
              <a:spcAft>
                <a:spcPts val="0"/>
              </a:spcAft>
              <a:buClr>
                <a:schemeClr val="dk1"/>
              </a:buClr>
              <a:buSzPts val="1100"/>
              <a:buNone/>
              <a:defRPr sz="1467">
                <a:solidFill>
                  <a:schemeClr val="dk1"/>
                </a:solidFill>
              </a:defRPr>
            </a:lvl5pPr>
            <a:lvl6pPr lvl="5" algn="ctr" rtl="0">
              <a:lnSpc>
                <a:spcPct val="100000"/>
              </a:lnSpc>
              <a:spcBef>
                <a:spcPts val="0"/>
              </a:spcBef>
              <a:spcAft>
                <a:spcPts val="0"/>
              </a:spcAft>
              <a:buClr>
                <a:schemeClr val="dk1"/>
              </a:buClr>
              <a:buSzPts val="1100"/>
              <a:buNone/>
              <a:defRPr sz="1467">
                <a:solidFill>
                  <a:schemeClr val="dk1"/>
                </a:solidFill>
              </a:defRPr>
            </a:lvl6pPr>
            <a:lvl7pPr lvl="6" algn="ctr" rtl="0">
              <a:lnSpc>
                <a:spcPct val="100000"/>
              </a:lnSpc>
              <a:spcBef>
                <a:spcPts val="0"/>
              </a:spcBef>
              <a:spcAft>
                <a:spcPts val="0"/>
              </a:spcAft>
              <a:buClr>
                <a:schemeClr val="dk1"/>
              </a:buClr>
              <a:buSzPts val="1100"/>
              <a:buNone/>
              <a:defRPr sz="1467">
                <a:solidFill>
                  <a:schemeClr val="dk1"/>
                </a:solidFill>
              </a:defRPr>
            </a:lvl7pPr>
            <a:lvl8pPr lvl="7" algn="ctr" rtl="0">
              <a:lnSpc>
                <a:spcPct val="100000"/>
              </a:lnSpc>
              <a:spcBef>
                <a:spcPts val="0"/>
              </a:spcBef>
              <a:spcAft>
                <a:spcPts val="0"/>
              </a:spcAft>
              <a:buClr>
                <a:schemeClr val="dk1"/>
              </a:buClr>
              <a:buSzPts val="1100"/>
              <a:buNone/>
              <a:defRPr sz="1467">
                <a:solidFill>
                  <a:schemeClr val="dk1"/>
                </a:solidFill>
              </a:defRPr>
            </a:lvl8pPr>
            <a:lvl9pPr lvl="8" algn="ctr" rtl="0">
              <a:lnSpc>
                <a:spcPct val="100000"/>
              </a:lnSpc>
              <a:spcBef>
                <a:spcPts val="0"/>
              </a:spcBef>
              <a:spcAft>
                <a:spcPts val="0"/>
              </a:spcAft>
              <a:buClr>
                <a:schemeClr val="dk1"/>
              </a:buClr>
              <a:buSzPts val="1100"/>
              <a:buNone/>
              <a:defRPr sz="1467">
                <a:solidFill>
                  <a:schemeClr val="dk1"/>
                </a:solidFill>
              </a:defRPr>
            </a:lvl9pPr>
          </a:lstStyle>
          <a:p>
            <a:endParaRPr/>
          </a:p>
        </p:txBody>
      </p:sp>
      <p:grpSp>
        <p:nvGrpSpPr>
          <p:cNvPr id="597" name="Google Shape;597;p23"/>
          <p:cNvGrpSpPr/>
          <p:nvPr/>
        </p:nvGrpSpPr>
        <p:grpSpPr>
          <a:xfrm>
            <a:off x="1" y="5577499"/>
            <a:ext cx="12192017" cy="1275927"/>
            <a:chOff x="0" y="4183124"/>
            <a:chExt cx="9144013" cy="956945"/>
          </a:xfrm>
        </p:grpSpPr>
        <p:sp>
          <p:nvSpPr>
            <p:cNvPr id="598" name="Google Shape;598;p2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2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 name="Google Shape;600;p2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 name="Google Shape;601;p2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2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2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2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 name="Google Shape;605;p2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 name="Google Shape;606;p2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2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2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2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2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2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2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2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2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2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2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2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 name="Google Shape;618;p2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2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2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2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2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2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2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2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2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 name="Google Shape;627;p2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 name="Google Shape;628;p2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2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2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2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2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2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2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2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2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37" name="Google Shape;637;p23"/>
          <p:cNvSpPr txBox="1"/>
          <p:nvPr/>
        </p:nvSpPr>
        <p:spPr>
          <a:xfrm>
            <a:off x="3129667" y="3758569"/>
            <a:ext cx="4288800" cy="1078000"/>
          </a:xfrm>
          <a:prstGeom prst="rect">
            <a:avLst/>
          </a:prstGeom>
          <a:noFill/>
          <a:ln>
            <a:noFill/>
          </a:ln>
        </p:spPr>
        <p:txBody>
          <a:bodyPr spcFirstLastPara="1" wrap="square" lIns="121900" tIns="121900" rIns="121900" bIns="121900" anchor="t" anchorCtr="0">
            <a:noAutofit/>
          </a:bodyPr>
          <a:lstStyle/>
          <a:p>
            <a:pPr marL="0" marR="0" lvl="0" indent="0" algn="ctr" defTabSz="1219170" rtl="0" eaLnBrk="1" fontAlgn="auto" latinLnBrk="0" hangingPunct="1">
              <a:lnSpc>
                <a:spcPct val="100000"/>
              </a:lnSpc>
              <a:spcBef>
                <a:spcPts val="400"/>
              </a:spcBef>
              <a:spcAft>
                <a:spcPts val="0"/>
              </a:spcAft>
              <a:buClr>
                <a:srgbClr val="000000"/>
              </a:buClr>
              <a:buSzTx/>
              <a:buFont typeface="Arial"/>
              <a:buNone/>
              <a:tabLst/>
              <a:defRPr/>
            </a:pP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CREDITS:</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 This presentation template was created by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3">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Slidesgo</a:t>
            </a: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a:t>
            </a:r>
            <a:r>
              <a:rPr kumimoji="0" lang="en" sz="1600" b="0"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 </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including icons by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Flaticon</a:t>
            </a: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 and infographics </a:t>
            </a:r>
            <a:r>
              <a:rPr kumimoji="0" lang="en-US" sz="1600" b="0" i="0" u="none" strike="noStrike" kern="0" cap="none" spc="0" normalizeH="0" baseline="0" noProof="0" dirty="0" smtClean="0">
                <a:ln>
                  <a:noFill/>
                </a:ln>
                <a:solidFill>
                  <a:srgbClr val="000000"/>
                </a:solidFill>
                <a:effectLst/>
                <a:uLnTx/>
                <a:uFillTx/>
                <a:latin typeface="Didact Gothic"/>
                <a:ea typeface="Didact Gothic"/>
                <a:cs typeface="Didact Gothic"/>
                <a:sym typeface="Didact Gothic"/>
              </a:rPr>
              <a:t>and</a:t>
            </a:r>
            <a:r>
              <a:rPr kumimoji="0" lang="en" sz="1600" b="0" i="0" u="none" strike="noStrike" kern="0" cap="none" spc="0" normalizeH="0" baseline="0" noProof="0" dirty="0" smtClean="0">
                <a:ln>
                  <a:noFill/>
                </a:ln>
                <a:solidFill>
                  <a:srgbClr val="000000"/>
                </a:solidFill>
                <a:effectLst/>
                <a:uLnTx/>
                <a:uFillTx/>
                <a:latin typeface="Didact Gothic"/>
                <a:ea typeface="Didact Gothic"/>
                <a:cs typeface="Didact Gothic"/>
                <a:sym typeface="Didact Gothic"/>
              </a:rPr>
              <a:t> </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images by</a:t>
            </a:r>
            <a:r>
              <a:rPr kumimoji="0" lang="en" sz="1600" b="0"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5">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Freepik</a:t>
            </a:r>
            <a:endParaRPr kumimoji="0"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endParaRPr>
          </a:p>
        </p:txBody>
      </p:sp>
      <p:sp>
        <p:nvSpPr>
          <p:cNvPr id="638" name="Google Shape;638;p23"/>
          <p:cNvSpPr txBox="1">
            <a:spLocks noGrp="1"/>
          </p:cNvSpPr>
          <p:nvPr>
            <p:ph type="ctrTitle"/>
          </p:nvPr>
        </p:nvSpPr>
        <p:spPr>
          <a:xfrm>
            <a:off x="2275600" y="720000"/>
            <a:ext cx="5996800" cy="150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5200"/>
              <a:buNone/>
              <a:defRPr sz="8666">
                <a:solidFill>
                  <a:schemeClr val="accent3"/>
                </a:solidFill>
              </a:defRPr>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Tree>
    <p:extLst>
      <p:ext uri="{BB962C8B-B14F-4D97-AF65-F5344CB8AC3E}">
        <p14:creationId xmlns="" xmlns:p14="http://schemas.microsoft.com/office/powerpoint/2010/main" val="29387529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639"/>
        <p:cNvGrpSpPr/>
        <p:nvPr/>
      </p:nvGrpSpPr>
      <p:grpSpPr>
        <a:xfrm>
          <a:off x="0" y="0"/>
          <a:ext cx="0" cy="0"/>
          <a:chOff x="0" y="0"/>
          <a:chExt cx="0" cy="0"/>
        </a:xfrm>
      </p:grpSpPr>
      <p:pic>
        <p:nvPicPr>
          <p:cNvPr id="640" name="Google Shape;640;p24"/>
          <p:cNvPicPr preferRelativeResize="0"/>
          <p:nvPr/>
        </p:nvPicPr>
        <p:blipFill>
          <a:blip r:embed="rId2">
            <a:alphaModFix amt="40000"/>
          </a:blip>
          <a:stretch>
            <a:fillRect/>
          </a:stretch>
        </p:blipFill>
        <p:spPr>
          <a:xfrm>
            <a:off x="1" y="1"/>
            <a:ext cx="12192004" cy="6858001"/>
          </a:xfrm>
          <a:prstGeom prst="rect">
            <a:avLst/>
          </a:prstGeom>
          <a:noFill/>
          <a:ln>
            <a:noFill/>
          </a:ln>
        </p:spPr>
      </p:pic>
    </p:spTree>
    <p:extLst>
      <p:ext uri="{BB962C8B-B14F-4D97-AF65-F5344CB8AC3E}">
        <p14:creationId xmlns="" xmlns:p14="http://schemas.microsoft.com/office/powerpoint/2010/main" val="42849026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641"/>
        <p:cNvGrpSpPr/>
        <p:nvPr/>
      </p:nvGrpSpPr>
      <p:grpSpPr>
        <a:xfrm>
          <a:off x="0" y="0"/>
          <a:ext cx="0" cy="0"/>
          <a:chOff x="0" y="0"/>
          <a:chExt cx="0" cy="0"/>
        </a:xfrm>
      </p:grpSpPr>
      <p:pic>
        <p:nvPicPr>
          <p:cNvPr id="642" name="Google Shape;642;p2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643" name="Google Shape;643;p25"/>
          <p:cNvSpPr/>
          <p:nvPr/>
        </p:nvSpPr>
        <p:spPr>
          <a:xfrm flipH="1">
            <a:off x="9518325" y="4177167"/>
            <a:ext cx="2673675" cy="2680779"/>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25"/>
          <p:cNvSpPr/>
          <p:nvPr/>
        </p:nvSpPr>
        <p:spPr>
          <a:xfrm>
            <a:off x="6499833" y="4861167"/>
            <a:ext cx="2862640" cy="1276845"/>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25"/>
          <p:cNvSpPr/>
          <p:nvPr/>
        </p:nvSpPr>
        <p:spPr>
          <a:xfrm>
            <a:off x="11443334" y="3291100"/>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25"/>
          <p:cNvSpPr/>
          <p:nvPr/>
        </p:nvSpPr>
        <p:spPr>
          <a:xfrm>
            <a:off x="445467" y="5681367"/>
            <a:ext cx="362272" cy="435008"/>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25"/>
          <p:cNvSpPr/>
          <p:nvPr/>
        </p:nvSpPr>
        <p:spPr>
          <a:xfrm>
            <a:off x="730968" y="6395033"/>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 xmlns:p14="http://schemas.microsoft.com/office/powerpoint/2010/main" val="20387260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648"/>
        <p:cNvGrpSpPr/>
        <p:nvPr/>
      </p:nvGrpSpPr>
      <p:grpSpPr>
        <a:xfrm>
          <a:off x="0" y="0"/>
          <a:ext cx="0" cy="0"/>
          <a:chOff x="0" y="0"/>
          <a:chExt cx="0" cy="0"/>
        </a:xfrm>
      </p:grpSpPr>
      <p:pic>
        <p:nvPicPr>
          <p:cNvPr id="649" name="Google Shape;649;p2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650" name="Google Shape;650;p26"/>
          <p:cNvSpPr/>
          <p:nvPr/>
        </p:nvSpPr>
        <p:spPr>
          <a:xfrm>
            <a:off x="4771230" y="2544562"/>
            <a:ext cx="7686655" cy="431337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26"/>
          <p:cNvSpPr/>
          <p:nvPr/>
        </p:nvSpPr>
        <p:spPr>
          <a:xfrm>
            <a:off x="11043533" y="944334"/>
            <a:ext cx="188467" cy="134633"/>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26"/>
          <p:cNvSpPr/>
          <p:nvPr/>
        </p:nvSpPr>
        <p:spPr>
          <a:xfrm>
            <a:off x="11286833" y="22151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3" name="Google Shape;653;p26"/>
          <p:cNvGrpSpPr/>
          <p:nvPr/>
        </p:nvGrpSpPr>
        <p:grpSpPr>
          <a:xfrm>
            <a:off x="1" y="5577499"/>
            <a:ext cx="12192017" cy="1275927"/>
            <a:chOff x="0" y="4183124"/>
            <a:chExt cx="9144013" cy="956945"/>
          </a:xfrm>
        </p:grpSpPr>
        <p:sp>
          <p:nvSpPr>
            <p:cNvPr id="654" name="Google Shape;654;p26"/>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 name="Google Shape;655;p26"/>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 name="Google Shape;656;p26"/>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26"/>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26"/>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 name="Google Shape;659;p26"/>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26"/>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 name="Google Shape;661;p26"/>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26"/>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 name="Google Shape;663;p26"/>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 name="Google Shape;664;p26"/>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26"/>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 name="Google Shape;666;p26"/>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 name="Google Shape;667;p26"/>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 name="Google Shape;668;p26"/>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 name="Google Shape;669;p26"/>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 name="Google Shape;670;p26"/>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 name="Google Shape;671;p26"/>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 name="Google Shape;672;p26"/>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 name="Google Shape;673;p26"/>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 name="Google Shape;674;p26"/>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 name="Google Shape;675;p26"/>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 name="Google Shape;676;p26"/>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 name="Google Shape;677;p26"/>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 name="Google Shape;678;p26"/>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 name="Google Shape;679;p26"/>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 name="Google Shape;680;p26"/>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26"/>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26"/>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26"/>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 name="Google Shape;684;p26"/>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26"/>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26"/>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26"/>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26"/>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26"/>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26"/>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26"/>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26"/>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93" name="Google Shape;693;p26"/>
          <p:cNvGrpSpPr/>
          <p:nvPr/>
        </p:nvGrpSpPr>
        <p:grpSpPr>
          <a:xfrm>
            <a:off x="7758904" y="791212"/>
            <a:ext cx="2559573" cy="3700401"/>
            <a:chOff x="5819178" y="593408"/>
            <a:chExt cx="1919680" cy="2775301"/>
          </a:xfrm>
        </p:grpSpPr>
        <p:sp>
          <p:nvSpPr>
            <p:cNvPr id="694" name="Google Shape;694;p26"/>
            <p:cNvSpPr/>
            <p:nvPr/>
          </p:nvSpPr>
          <p:spPr>
            <a:xfrm>
              <a:off x="5832947" y="668309"/>
              <a:ext cx="1871616" cy="2700400"/>
            </a:xfrm>
            <a:custGeom>
              <a:avLst/>
              <a:gdLst/>
              <a:ahLst/>
              <a:cxnLst/>
              <a:rect l="l" t="t" r="r" b="b"/>
              <a:pathLst>
                <a:path w="58995" h="85119" extrusionOk="0">
                  <a:moveTo>
                    <a:pt x="1" y="618"/>
                  </a:moveTo>
                  <a:lnTo>
                    <a:pt x="840" y="83617"/>
                  </a:lnTo>
                  <a:lnTo>
                    <a:pt x="58073" y="85119"/>
                  </a:lnTo>
                  <a:lnTo>
                    <a:pt x="58994"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26"/>
            <p:cNvSpPr/>
            <p:nvPr/>
          </p:nvSpPr>
          <p:spPr>
            <a:xfrm>
              <a:off x="6550011" y="1122569"/>
              <a:ext cx="225945" cy="255259"/>
            </a:xfrm>
            <a:custGeom>
              <a:avLst/>
              <a:gdLst/>
              <a:ahLst/>
              <a:cxnLst/>
              <a:rect l="l" t="t" r="r" b="b"/>
              <a:pathLst>
                <a:path w="7122" h="8046" extrusionOk="0">
                  <a:moveTo>
                    <a:pt x="2820" y="7427"/>
                  </a:moveTo>
                  <a:cubicBezTo>
                    <a:pt x="4238" y="8045"/>
                    <a:pt x="6764" y="6770"/>
                    <a:pt x="6942" y="4855"/>
                  </a:cubicBezTo>
                  <a:cubicBezTo>
                    <a:pt x="7121" y="2930"/>
                    <a:pt x="5581" y="1873"/>
                    <a:pt x="5377" y="1441"/>
                  </a:cubicBezTo>
                  <a:cubicBezTo>
                    <a:pt x="5172" y="1008"/>
                    <a:pt x="5405" y="123"/>
                    <a:pt x="5405" y="123"/>
                  </a:cubicBezTo>
                  <a:lnTo>
                    <a:pt x="5244" y="71"/>
                  </a:lnTo>
                  <a:lnTo>
                    <a:pt x="5191" y="53"/>
                  </a:lnTo>
                  <a:lnTo>
                    <a:pt x="5030" y="0"/>
                  </a:lnTo>
                  <a:cubicBezTo>
                    <a:pt x="5030" y="0"/>
                    <a:pt x="4698" y="854"/>
                    <a:pt x="4276" y="1088"/>
                  </a:cubicBezTo>
                  <a:cubicBezTo>
                    <a:pt x="3853" y="1323"/>
                    <a:pt x="1980" y="1294"/>
                    <a:pt x="988" y="2964"/>
                  </a:cubicBezTo>
                  <a:cubicBezTo>
                    <a:pt x="0" y="4625"/>
                    <a:pt x="1300" y="7114"/>
                    <a:pt x="2820" y="742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 name="Google Shape;696;p26"/>
            <p:cNvSpPr/>
            <p:nvPr/>
          </p:nvSpPr>
          <p:spPr>
            <a:xfrm>
              <a:off x="6558291" y="1156641"/>
              <a:ext cx="202564" cy="207926"/>
            </a:xfrm>
            <a:custGeom>
              <a:avLst/>
              <a:gdLst/>
              <a:ahLst/>
              <a:cxnLst/>
              <a:rect l="l" t="t" r="r" b="b"/>
              <a:pathLst>
                <a:path w="6385" h="6554" extrusionOk="0">
                  <a:moveTo>
                    <a:pt x="4749" y="0"/>
                  </a:moveTo>
                  <a:cubicBezTo>
                    <a:pt x="4359" y="405"/>
                    <a:pt x="1811" y="240"/>
                    <a:pt x="905" y="2251"/>
                  </a:cubicBezTo>
                  <a:cubicBezTo>
                    <a:pt x="0" y="4265"/>
                    <a:pt x="2909" y="6554"/>
                    <a:pt x="3963" y="6302"/>
                  </a:cubicBezTo>
                  <a:cubicBezTo>
                    <a:pt x="5016" y="6053"/>
                    <a:pt x="6376" y="4763"/>
                    <a:pt x="6380" y="3305"/>
                  </a:cubicBezTo>
                  <a:cubicBezTo>
                    <a:pt x="6384" y="1850"/>
                    <a:pt x="5213" y="850"/>
                    <a:pt x="5000" y="610"/>
                  </a:cubicBezTo>
                  <a:cubicBezTo>
                    <a:pt x="4784" y="374"/>
                    <a:pt x="4749" y="0"/>
                    <a:pt x="474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 name="Google Shape;697;p26"/>
            <p:cNvSpPr/>
            <p:nvPr/>
          </p:nvSpPr>
          <p:spPr>
            <a:xfrm>
              <a:off x="6538083" y="821633"/>
              <a:ext cx="229213" cy="252880"/>
            </a:xfrm>
            <a:custGeom>
              <a:avLst/>
              <a:gdLst/>
              <a:ahLst/>
              <a:cxnLst/>
              <a:rect l="l" t="t" r="r" b="b"/>
              <a:pathLst>
                <a:path w="7225" h="7971" extrusionOk="0">
                  <a:moveTo>
                    <a:pt x="2617" y="713"/>
                  </a:moveTo>
                  <a:cubicBezTo>
                    <a:pt x="1124" y="1128"/>
                    <a:pt x="1" y="3701"/>
                    <a:pt x="1097" y="5288"/>
                  </a:cubicBezTo>
                  <a:cubicBezTo>
                    <a:pt x="2201" y="6884"/>
                    <a:pt x="4071" y="6730"/>
                    <a:pt x="4510" y="6936"/>
                  </a:cubicBezTo>
                  <a:cubicBezTo>
                    <a:pt x="4947" y="7141"/>
                    <a:pt x="5337" y="7971"/>
                    <a:pt x="5337" y="7971"/>
                  </a:cubicBezTo>
                  <a:lnTo>
                    <a:pt x="5496" y="7907"/>
                  </a:lnTo>
                  <a:lnTo>
                    <a:pt x="5548" y="7886"/>
                  </a:lnTo>
                  <a:lnTo>
                    <a:pt x="5708" y="7823"/>
                  </a:lnTo>
                  <a:cubicBezTo>
                    <a:pt x="5708" y="7823"/>
                    <a:pt x="5413" y="6955"/>
                    <a:pt x="5585" y="6510"/>
                  </a:cubicBezTo>
                  <a:cubicBezTo>
                    <a:pt x="5758" y="6066"/>
                    <a:pt x="7225" y="4907"/>
                    <a:pt x="6910" y="2998"/>
                  </a:cubicBezTo>
                  <a:cubicBezTo>
                    <a:pt x="6598" y="1104"/>
                    <a:pt x="3987" y="1"/>
                    <a:pt x="2617" y="71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 name="Google Shape;698;p26"/>
            <p:cNvSpPr/>
            <p:nvPr/>
          </p:nvSpPr>
          <p:spPr>
            <a:xfrm>
              <a:off x="6563018" y="824044"/>
              <a:ext cx="151772" cy="121316"/>
            </a:xfrm>
            <a:custGeom>
              <a:avLst/>
              <a:gdLst/>
              <a:ahLst/>
              <a:cxnLst/>
              <a:rect l="l" t="t" r="r" b="b"/>
              <a:pathLst>
                <a:path w="4784" h="3824" extrusionOk="0">
                  <a:moveTo>
                    <a:pt x="64" y="3824"/>
                  </a:moveTo>
                  <a:cubicBezTo>
                    <a:pt x="64" y="3824"/>
                    <a:pt x="1411" y="1202"/>
                    <a:pt x="4783" y="1248"/>
                  </a:cubicBezTo>
                  <a:cubicBezTo>
                    <a:pt x="4783" y="1248"/>
                    <a:pt x="3738" y="1"/>
                    <a:pt x="1868" y="735"/>
                  </a:cubicBezTo>
                  <a:cubicBezTo>
                    <a:pt x="1" y="1468"/>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 name="Google Shape;699;p26"/>
            <p:cNvSpPr/>
            <p:nvPr/>
          </p:nvSpPr>
          <p:spPr>
            <a:xfrm>
              <a:off x="6571679" y="1161210"/>
              <a:ext cx="102091" cy="81819"/>
            </a:xfrm>
            <a:custGeom>
              <a:avLst/>
              <a:gdLst/>
              <a:ahLst/>
              <a:cxnLst/>
              <a:rect l="l" t="t" r="r" b="b"/>
              <a:pathLst>
                <a:path w="3218" h="2579" extrusionOk="0">
                  <a:moveTo>
                    <a:pt x="0" y="2578"/>
                  </a:moveTo>
                  <a:cubicBezTo>
                    <a:pt x="0" y="2578"/>
                    <a:pt x="3218" y="2060"/>
                    <a:pt x="3175" y="0"/>
                  </a:cubicBezTo>
                  <a:cubicBezTo>
                    <a:pt x="3175" y="0"/>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26"/>
            <p:cNvSpPr/>
            <p:nvPr/>
          </p:nvSpPr>
          <p:spPr>
            <a:xfrm>
              <a:off x="6727540" y="874993"/>
              <a:ext cx="227437" cy="225819"/>
            </a:xfrm>
            <a:custGeom>
              <a:avLst/>
              <a:gdLst/>
              <a:ahLst/>
              <a:cxnLst/>
              <a:rect l="l" t="t" r="r" b="b"/>
              <a:pathLst>
                <a:path w="7169" h="7118" extrusionOk="0">
                  <a:moveTo>
                    <a:pt x="6028" y="1426"/>
                  </a:moveTo>
                  <a:cubicBezTo>
                    <a:pt x="5131" y="178"/>
                    <a:pt x="2298" y="1"/>
                    <a:pt x="1152" y="1554"/>
                  </a:cubicBezTo>
                  <a:cubicBezTo>
                    <a:pt x="1" y="3119"/>
                    <a:pt x="777" y="4803"/>
                    <a:pt x="728" y="5278"/>
                  </a:cubicBezTo>
                  <a:cubicBezTo>
                    <a:pt x="680" y="5754"/>
                    <a:pt x="19" y="6395"/>
                    <a:pt x="19" y="6395"/>
                  </a:cubicBezTo>
                  <a:lnTo>
                    <a:pt x="132" y="6520"/>
                  </a:lnTo>
                  <a:lnTo>
                    <a:pt x="169" y="6564"/>
                  </a:lnTo>
                  <a:lnTo>
                    <a:pt x="282" y="6690"/>
                  </a:lnTo>
                  <a:cubicBezTo>
                    <a:pt x="282" y="6690"/>
                    <a:pt x="1009" y="6121"/>
                    <a:pt x="1494" y="6135"/>
                  </a:cubicBezTo>
                  <a:cubicBezTo>
                    <a:pt x="1979" y="6149"/>
                    <a:pt x="3575" y="7117"/>
                    <a:pt x="5290" y="6183"/>
                  </a:cubicBezTo>
                  <a:cubicBezTo>
                    <a:pt x="6996" y="5254"/>
                    <a:pt x="7168" y="2459"/>
                    <a:pt x="6028" y="1426"/>
                  </a:cubicBezTo>
                  <a:close/>
                </a:path>
              </a:pathLst>
            </a:custGeom>
            <a:solidFill>
              <a:srgbClr val="FFD9C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26"/>
            <p:cNvSpPr/>
            <p:nvPr/>
          </p:nvSpPr>
          <p:spPr>
            <a:xfrm>
              <a:off x="6455980" y="1017625"/>
              <a:ext cx="257956" cy="221282"/>
            </a:xfrm>
            <a:custGeom>
              <a:avLst/>
              <a:gdLst/>
              <a:ahLst/>
              <a:cxnLst/>
              <a:rect l="l" t="t" r="r" b="b"/>
              <a:pathLst>
                <a:path w="8131" h="6975" extrusionOk="0">
                  <a:moveTo>
                    <a:pt x="311" y="3664"/>
                  </a:moveTo>
                  <a:cubicBezTo>
                    <a:pt x="301" y="5194"/>
                    <a:pt x="2492" y="6975"/>
                    <a:pt x="4340" y="6375"/>
                  </a:cubicBezTo>
                  <a:cubicBezTo>
                    <a:pt x="6203" y="5774"/>
                    <a:pt x="6574" y="3959"/>
                    <a:pt x="6893" y="3602"/>
                  </a:cubicBezTo>
                  <a:cubicBezTo>
                    <a:pt x="7213" y="3243"/>
                    <a:pt x="8131" y="3105"/>
                    <a:pt x="8131" y="3105"/>
                  </a:cubicBezTo>
                  <a:lnTo>
                    <a:pt x="8115" y="2937"/>
                  </a:lnTo>
                  <a:lnTo>
                    <a:pt x="8108" y="2881"/>
                  </a:lnTo>
                  <a:lnTo>
                    <a:pt x="8091" y="2713"/>
                  </a:lnTo>
                  <a:cubicBezTo>
                    <a:pt x="8091" y="2713"/>
                    <a:pt x="7167" y="2752"/>
                    <a:pt x="6780" y="2463"/>
                  </a:cubicBezTo>
                  <a:cubicBezTo>
                    <a:pt x="6393" y="2174"/>
                    <a:pt x="5674" y="465"/>
                    <a:pt x="3731" y="229"/>
                  </a:cubicBezTo>
                  <a:cubicBezTo>
                    <a:pt x="1800" y="1"/>
                    <a:pt x="1" y="2164"/>
                    <a:pt x="311" y="366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26"/>
            <p:cNvSpPr/>
            <p:nvPr/>
          </p:nvSpPr>
          <p:spPr>
            <a:xfrm>
              <a:off x="6738390" y="1074539"/>
              <a:ext cx="246472" cy="229245"/>
            </a:xfrm>
            <a:custGeom>
              <a:avLst/>
              <a:gdLst/>
              <a:ahLst/>
              <a:cxnLst/>
              <a:rect l="l" t="t" r="r" b="b"/>
              <a:pathLst>
                <a:path w="7769" h="7226" extrusionOk="0">
                  <a:moveTo>
                    <a:pt x="6845" y="5137"/>
                  </a:moveTo>
                  <a:cubicBezTo>
                    <a:pt x="7769" y="3909"/>
                    <a:pt x="7068" y="1194"/>
                    <a:pt x="5218" y="600"/>
                  </a:cubicBezTo>
                  <a:cubicBezTo>
                    <a:pt x="3355" y="0"/>
                    <a:pt x="1970" y="1248"/>
                    <a:pt x="1496" y="1349"/>
                  </a:cubicBezTo>
                  <a:cubicBezTo>
                    <a:pt x="1024" y="1452"/>
                    <a:pt x="201" y="1030"/>
                    <a:pt x="201" y="1030"/>
                  </a:cubicBezTo>
                  <a:lnTo>
                    <a:pt x="115" y="1173"/>
                  </a:lnTo>
                  <a:lnTo>
                    <a:pt x="87" y="1222"/>
                  </a:lnTo>
                  <a:lnTo>
                    <a:pt x="0" y="1366"/>
                  </a:lnTo>
                  <a:cubicBezTo>
                    <a:pt x="0" y="1366"/>
                    <a:pt x="771" y="1874"/>
                    <a:pt x="906" y="2333"/>
                  </a:cubicBezTo>
                  <a:cubicBezTo>
                    <a:pt x="1042" y="2791"/>
                    <a:pt x="600" y="4588"/>
                    <a:pt x="2030" y="5912"/>
                  </a:cubicBezTo>
                  <a:cubicBezTo>
                    <a:pt x="3452" y="7225"/>
                    <a:pt x="6197" y="6528"/>
                    <a:pt x="6845" y="51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26"/>
            <p:cNvSpPr/>
            <p:nvPr/>
          </p:nvSpPr>
          <p:spPr>
            <a:xfrm>
              <a:off x="6670468" y="1040118"/>
              <a:ext cx="110752" cy="109261"/>
            </a:xfrm>
            <a:custGeom>
              <a:avLst/>
              <a:gdLst/>
              <a:ahLst/>
              <a:cxnLst/>
              <a:rect l="l" t="t" r="r" b="b"/>
              <a:pathLst>
                <a:path w="3491" h="3444" extrusionOk="0">
                  <a:moveTo>
                    <a:pt x="3491" y="1722"/>
                  </a:moveTo>
                  <a:cubicBezTo>
                    <a:pt x="3491" y="2673"/>
                    <a:pt x="2709" y="3443"/>
                    <a:pt x="1746" y="3443"/>
                  </a:cubicBezTo>
                  <a:cubicBezTo>
                    <a:pt x="783" y="3443"/>
                    <a:pt x="1" y="2673"/>
                    <a:pt x="1" y="1722"/>
                  </a:cubicBezTo>
                  <a:cubicBezTo>
                    <a:pt x="1" y="771"/>
                    <a:pt x="783" y="0"/>
                    <a:pt x="1746" y="0"/>
                  </a:cubicBezTo>
                  <a:cubicBezTo>
                    <a:pt x="2709" y="0"/>
                    <a:pt x="3491" y="771"/>
                    <a:pt x="3491" y="1722"/>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26"/>
            <p:cNvSpPr/>
            <p:nvPr/>
          </p:nvSpPr>
          <p:spPr>
            <a:xfrm>
              <a:off x="6792099" y="920200"/>
              <a:ext cx="166398" cy="172996"/>
            </a:xfrm>
            <a:custGeom>
              <a:avLst/>
              <a:gdLst/>
              <a:ahLst/>
              <a:cxnLst/>
              <a:rect l="l" t="t" r="r" b="b"/>
              <a:pathLst>
                <a:path w="5245" h="5453" extrusionOk="0">
                  <a:moveTo>
                    <a:pt x="3993" y="1"/>
                  </a:moveTo>
                  <a:cubicBezTo>
                    <a:pt x="3993" y="1"/>
                    <a:pt x="3331" y="1040"/>
                    <a:pt x="2199" y="2126"/>
                  </a:cubicBezTo>
                  <a:cubicBezTo>
                    <a:pt x="1071" y="3213"/>
                    <a:pt x="1" y="4336"/>
                    <a:pt x="1" y="4336"/>
                  </a:cubicBezTo>
                  <a:cubicBezTo>
                    <a:pt x="1" y="4336"/>
                    <a:pt x="1364" y="5452"/>
                    <a:pt x="3303" y="4361"/>
                  </a:cubicBezTo>
                  <a:cubicBezTo>
                    <a:pt x="5245" y="3264"/>
                    <a:pt x="4305" y="626"/>
                    <a:pt x="3993" y="1"/>
                  </a:cubicBezTo>
                  <a:close/>
                </a:path>
              </a:pathLst>
            </a:custGeom>
            <a:solidFill>
              <a:srgbClr val="EE98C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26"/>
            <p:cNvSpPr/>
            <p:nvPr/>
          </p:nvSpPr>
          <p:spPr>
            <a:xfrm>
              <a:off x="6774524" y="1075205"/>
              <a:ext cx="159577" cy="119127"/>
            </a:xfrm>
            <a:custGeom>
              <a:avLst/>
              <a:gdLst/>
              <a:ahLst/>
              <a:cxnLst/>
              <a:rect l="l" t="t" r="r" b="b"/>
              <a:pathLst>
                <a:path w="5030" h="3755" extrusionOk="0">
                  <a:moveTo>
                    <a:pt x="0" y="3029"/>
                  </a:moveTo>
                  <a:cubicBezTo>
                    <a:pt x="0" y="3029"/>
                    <a:pt x="178" y="1647"/>
                    <a:pt x="1864" y="824"/>
                  </a:cubicBezTo>
                  <a:cubicBezTo>
                    <a:pt x="3549" y="0"/>
                    <a:pt x="5030" y="1478"/>
                    <a:pt x="5030" y="1478"/>
                  </a:cubicBezTo>
                  <a:cubicBezTo>
                    <a:pt x="5030" y="1478"/>
                    <a:pt x="4119" y="2470"/>
                    <a:pt x="2536" y="3112"/>
                  </a:cubicBezTo>
                  <a:cubicBezTo>
                    <a:pt x="954" y="3754"/>
                    <a:pt x="0" y="3029"/>
                    <a:pt x="0" y="3029"/>
                  </a:cubicBezTo>
                  <a:close/>
                </a:path>
              </a:pathLst>
            </a:custGeom>
            <a:solidFill>
              <a:srgbClr val="EE98C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26"/>
            <p:cNvSpPr/>
            <p:nvPr/>
          </p:nvSpPr>
          <p:spPr>
            <a:xfrm>
              <a:off x="6805804" y="1210763"/>
              <a:ext cx="141874" cy="112084"/>
            </a:xfrm>
            <a:custGeom>
              <a:avLst/>
              <a:gdLst/>
              <a:ahLst/>
              <a:cxnLst/>
              <a:rect l="l" t="t" r="r" b="b"/>
              <a:pathLst>
                <a:path w="4472" h="3533" extrusionOk="0">
                  <a:moveTo>
                    <a:pt x="1" y="1197"/>
                  </a:moveTo>
                  <a:cubicBezTo>
                    <a:pt x="1" y="1197"/>
                    <a:pt x="825" y="524"/>
                    <a:pt x="2378" y="261"/>
                  </a:cubicBezTo>
                  <a:cubicBezTo>
                    <a:pt x="3932" y="0"/>
                    <a:pt x="4471" y="998"/>
                    <a:pt x="4471" y="998"/>
                  </a:cubicBezTo>
                  <a:cubicBezTo>
                    <a:pt x="4471" y="998"/>
                    <a:pt x="1659" y="3532"/>
                    <a:pt x="1" y="1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7" name="Google Shape;707;p26"/>
            <p:cNvSpPr/>
            <p:nvPr/>
          </p:nvSpPr>
          <p:spPr>
            <a:xfrm>
              <a:off x="6478282" y="1011534"/>
              <a:ext cx="175439" cy="101806"/>
            </a:xfrm>
            <a:custGeom>
              <a:avLst/>
              <a:gdLst/>
              <a:ahLst/>
              <a:cxnLst/>
              <a:rect l="l" t="t" r="r" b="b"/>
              <a:pathLst>
                <a:path w="5530" h="3209" extrusionOk="0">
                  <a:moveTo>
                    <a:pt x="1" y="3208"/>
                  </a:moveTo>
                  <a:cubicBezTo>
                    <a:pt x="1" y="3208"/>
                    <a:pt x="195" y="1252"/>
                    <a:pt x="1821" y="732"/>
                  </a:cubicBezTo>
                  <a:cubicBezTo>
                    <a:pt x="4100" y="1"/>
                    <a:pt x="5530" y="2467"/>
                    <a:pt x="5530" y="2467"/>
                  </a:cubicBezTo>
                  <a:cubicBezTo>
                    <a:pt x="5530" y="2467"/>
                    <a:pt x="466" y="3059"/>
                    <a:pt x="1" y="32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8" name="Google Shape;708;p26"/>
            <p:cNvSpPr/>
            <p:nvPr/>
          </p:nvSpPr>
          <p:spPr>
            <a:xfrm>
              <a:off x="6570791" y="1125107"/>
              <a:ext cx="96539" cy="81882"/>
            </a:xfrm>
            <a:custGeom>
              <a:avLst/>
              <a:gdLst/>
              <a:ahLst/>
              <a:cxnLst/>
              <a:rect l="l" t="t" r="r" b="b"/>
              <a:pathLst>
                <a:path w="3043" h="2581" extrusionOk="0">
                  <a:moveTo>
                    <a:pt x="3043" y="1"/>
                  </a:moveTo>
                  <a:cubicBezTo>
                    <a:pt x="3043" y="1"/>
                    <a:pt x="994" y="1755"/>
                    <a:pt x="0" y="2288"/>
                  </a:cubicBezTo>
                  <a:cubicBezTo>
                    <a:pt x="0" y="2288"/>
                    <a:pt x="764" y="2580"/>
                    <a:pt x="1693" y="2041"/>
                  </a:cubicBezTo>
                  <a:cubicBezTo>
                    <a:pt x="2623" y="1504"/>
                    <a:pt x="3043" y="1"/>
                    <a:pt x="30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26"/>
            <p:cNvSpPr/>
            <p:nvPr/>
          </p:nvSpPr>
          <p:spPr>
            <a:xfrm>
              <a:off x="6790005" y="972101"/>
              <a:ext cx="34517" cy="32042"/>
            </a:xfrm>
            <a:custGeom>
              <a:avLst/>
              <a:gdLst/>
              <a:ahLst/>
              <a:cxnLst/>
              <a:rect l="l" t="t" r="r" b="b"/>
              <a:pathLst>
                <a:path w="1088" h="1010" extrusionOk="0">
                  <a:moveTo>
                    <a:pt x="1" y="881"/>
                  </a:moveTo>
                  <a:cubicBezTo>
                    <a:pt x="1" y="881"/>
                    <a:pt x="184" y="0"/>
                    <a:pt x="849" y="310"/>
                  </a:cubicBezTo>
                  <a:cubicBezTo>
                    <a:pt x="849" y="310"/>
                    <a:pt x="1087" y="823"/>
                    <a:pt x="396" y="1009"/>
                  </a:cubicBezTo>
                  <a:lnTo>
                    <a:pt x="366" y="67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26"/>
            <p:cNvSpPr/>
            <p:nvPr/>
          </p:nvSpPr>
          <p:spPr>
            <a:xfrm>
              <a:off x="6579293" y="1065815"/>
              <a:ext cx="28997" cy="37213"/>
            </a:xfrm>
            <a:custGeom>
              <a:avLst/>
              <a:gdLst/>
              <a:ahLst/>
              <a:cxnLst/>
              <a:rect l="l" t="t" r="r" b="b"/>
              <a:pathLst>
                <a:path w="914" h="1173" extrusionOk="0">
                  <a:moveTo>
                    <a:pt x="913" y="912"/>
                  </a:moveTo>
                  <a:cubicBezTo>
                    <a:pt x="913" y="912"/>
                    <a:pt x="43" y="1173"/>
                    <a:pt x="0" y="452"/>
                  </a:cubicBezTo>
                  <a:cubicBezTo>
                    <a:pt x="0" y="452"/>
                    <a:pt x="340" y="0"/>
                    <a:pt x="840" y="509"/>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26"/>
            <p:cNvSpPr/>
            <p:nvPr/>
          </p:nvSpPr>
          <p:spPr>
            <a:xfrm>
              <a:off x="6594901" y="1173646"/>
              <a:ext cx="33311" cy="33565"/>
            </a:xfrm>
            <a:custGeom>
              <a:avLst/>
              <a:gdLst/>
              <a:ahLst/>
              <a:cxnLst/>
              <a:rect l="l" t="t" r="r" b="b"/>
              <a:pathLst>
                <a:path w="1050" h="1058" extrusionOk="0">
                  <a:moveTo>
                    <a:pt x="1049" y="276"/>
                  </a:moveTo>
                  <a:cubicBezTo>
                    <a:pt x="1049" y="276"/>
                    <a:pt x="600" y="1057"/>
                    <a:pt x="66" y="559"/>
                  </a:cubicBezTo>
                  <a:cubicBezTo>
                    <a:pt x="66" y="559"/>
                    <a:pt x="1" y="1"/>
                    <a:pt x="715" y="32"/>
                  </a:cubicBezTo>
                  <a:lnTo>
                    <a:pt x="640" y="36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26"/>
            <p:cNvSpPr/>
            <p:nvPr/>
          </p:nvSpPr>
          <p:spPr>
            <a:xfrm>
              <a:off x="6819097" y="1161210"/>
              <a:ext cx="33089" cy="33946"/>
            </a:xfrm>
            <a:custGeom>
              <a:avLst/>
              <a:gdLst/>
              <a:ahLst/>
              <a:cxnLst/>
              <a:rect l="l" t="t" r="r" b="b"/>
              <a:pathLst>
                <a:path w="1043" h="1070" extrusionOk="0">
                  <a:moveTo>
                    <a:pt x="181" y="0"/>
                  </a:moveTo>
                  <a:cubicBezTo>
                    <a:pt x="181" y="0"/>
                    <a:pt x="1042" y="297"/>
                    <a:pt x="643" y="903"/>
                  </a:cubicBezTo>
                  <a:cubicBezTo>
                    <a:pt x="643" y="903"/>
                    <a:pt x="97" y="1070"/>
                    <a:pt x="1" y="367"/>
                  </a:cubicBezTo>
                  <a:lnTo>
                    <a:pt x="342" y="38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26"/>
            <p:cNvSpPr/>
            <p:nvPr/>
          </p:nvSpPr>
          <p:spPr>
            <a:xfrm>
              <a:off x="6660792" y="962393"/>
              <a:ext cx="38673" cy="32042"/>
            </a:xfrm>
            <a:custGeom>
              <a:avLst/>
              <a:gdLst/>
              <a:ahLst/>
              <a:cxnLst/>
              <a:rect l="l" t="t" r="r" b="b"/>
              <a:pathLst>
                <a:path w="1219" h="1010" extrusionOk="0">
                  <a:moveTo>
                    <a:pt x="574" y="1009"/>
                  </a:moveTo>
                  <a:cubicBezTo>
                    <a:pt x="574" y="1009"/>
                    <a:pt x="1" y="309"/>
                    <a:pt x="666" y="0"/>
                  </a:cubicBezTo>
                  <a:cubicBezTo>
                    <a:pt x="666" y="0"/>
                    <a:pt x="1219" y="143"/>
                    <a:pt x="925" y="790"/>
                  </a:cubicBezTo>
                  <a:lnTo>
                    <a:pt x="643" y="60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26"/>
            <p:cNvSpPr/>
            <p:nvPr/>
          </p:nvSpPr>
          <p:spPr>
            <a:xfrm>
              <a:off x="6648166" y="1199691"/>
              <a:ext cx="34549" cy="32359"/>
            </a:xfrm>
            <a:custGeom>
              <a:avLst/>
              <a:gdLst/>
              <a:ahLst/>
              <a:cxnLst/>
              <a:rect l="l" t="t" r="r" b="b"/>
              <a:pathLst>
                <a:path w="1089" h="1020" extrusionOk="0">
                  <a:moveTo>
                    <a:pt x="1089" y="148"/>
                  </a:moveTo>
                  <a:cubicBezTo>
                    <a:pt x="1089" y="148"/>
                    <a:pt x="862" y="1020"/>
                    <a:pt x="214" y="678"/>
                  </a:cubicBezTo>
                  <a:cubicBezTo>
                    <a:pt x="214" y="678"/>
                    <a:pt x="1" y="156"/>
                    <a:pt x="701" y="1"/>
                  </a:cubicBezTo>
                  <a:lnTo>
                    <a:pt x="716" y="33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26"/>
            <p:cNvSpPr/>
            <p:nvPr/>
          </p:nvSpPr>
          <p:spPr>
            <a:xfrm>
              <a:off x="6604831" y="1096809"/>
              <a:ext cx="22017" cy="27315"/>
            </a:xfrm>
            <a:custGeom>
              <a:avLst/>
              <a:gdLst/>
              <a:ahLst/>
              <a:cxnLst/>
              <a:rect l="l" t="t" r="r" b="b"/>
              <a:pathLst>
                <a:path w="694" h="861" extrusionOk="0">
                  <a:moveTo>
                    <a:pt x="694" y="585"/>
                  </a:moveTo>
                  <a:cubicBezTo>
                    <a:pt x="694" y="585"/>
                    <a:pt x="108" y="860"/>
                    <a:pt x="1" y="355"/>
                  </a:cubicBezTo>
                  <a:cubicBezTo>
                    <a:pt x="1" y="355"/>
                    <a:pt x="193" y="1"/>
                    <a:pt x="598" y="307"/>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26"/>
            <p:cNvSpPr/>
            <p:nvPr/>
          </p:nvSpPr>
          <p:spPr>
            <a:xfrm>
              <a:off x="6633097" y="1005412"/>
              <a:ext cx="23762" cy="23667"/>
            </a:xfrm>
            <a:custGeom>
              <a:avLst/>
              <a:gdLst/>
              <a:ahLst/>
              <a:cxnLst/>
              <a:rect l="l" t="t" r="r" b="b"/>
              <a:pathLst>
                <a:path w="749" h="746" extrusionOk="0">
                  <a:moveTo>
                    <a:pt x="578" y="745"/>
                  </a:moveTo>
                  <a:cubicBezTo>
                    <a:pt x="578" y="745"/>
                    <a:pt x="0" y="449"/>
                    <a:pt x="346" y="61"/>
                  </a:cubicBezTo>
                  <a:cubicBezTo>
                    <a:pt x="346" y="61"/>
                    <a:pt x="748" y="0"/>
                    <a:pt x="746" y="503"/>
                  </a:cubicBezTo>
                  <a:lnTo>
                    <a:pt x="506" y="45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26"/>
            <p:cNvSpPr/>
            <p:nvPr/>
          </p:nvSpPr>
          <p:spPr>
            <a:xfrm>
              <a:off x="6703588" y="1194552"/>
              <a:ext cx="26427" cy="19923"/>
            </a:xfrm>
            <a:custGeom>
              <a:avLst/>
              <a:gdLst/>
              <a:ahLst/>
              <a:cxnLst/>
              <a:rect l="l" t="t" r="r" b="b"/>
              <a:pathLst>
                <a:path w="833" h="628" extrusionOk="0">
                  <a:moveTo>
                    <a:pt x="690" y="1"/>
                  </a:moveTo>
                  <a:cubicBezTo>
                    <a:pt x="690" y="1"/>
                    <a:pt x="832" y="627"/>
                    <a:pt x="309" y="619"/>
                  </a:cubicBezTo>
                  <a:cubicBezTo>
                    <a:pt x="309" y="619"/>
                    <a:pt x="1" y="356"/>
                    <a:pt x="395" y="30"/>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26"/>
            <p:cNvSpPr/>
            <p:nvPr/>
          </p:nvSpPr>
          <p:spPr>
            <a:xfrm>
              <a:off x="6826266" y="1103313"/>
              <a:ext cx="20304" cy="25824"/>
            </a:xfrm>
            <a:custGeom>
              <a:avLst/>
              <a:gdLst/>
              <a:ahLst/>
              <a:cxnLst/>
              <a:rect l="l" t="t" r="r" b="b"/>
              <a:pathLst>
                <a:path w="640" h="814" extrusionOk="0">
                  <a:moveTo>
                    <a:pt x="1" y="122"/>
                  </a:moveTo>
                  <a:cubicBezTo>
                    <a:pt x="1" y="122"/>
                    <a:pt x="640" y="1"/>
                    <a:pt x="613" y="517"/>
                  </a:cubicBezTo>
                  <a:cubicBezTo>
                    <a:pt x="613" y="517"/>
                    <a:pt x="336" y="813"/>
                    <a:pt x="22" y="413"/>
                  </a:cubicBezTo>
                  <a:lnTo>
                    <a:pt x="238" y="30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26"/>
            <p:cNvSpPr/>
            <p:nvPr/>
          </p:nvSpPr>
          <p:spPr>
            <a:xfrm>
              <a:off x="6802632" y="1012391"/>
              <a:ext cx="23667" cy="24111"/>
            </a:xfrm>
            <a:custGeom>
              <a:avLst/>
              <a:gdLst/>
              <a:ahLst/>
              <a:cxnLst/>
              <a:rect l="l" t="t" r="r" b="b"/>
              <a:pathLst>
                <a:path w="746" h="760" extrusionOk="0">
                  <a:moveTo>
                    <a:pt x="0" y="554"/>
                  </a:moveTo>
                  <a:cubicBezTo>
                    <a:pt x="0" y="554"/>
                    <a:pt x="328" y="1"/>
                    <a:pt x="703" y="359"/>
                  </a:cubicBezTo>
                  <a:cubicBezTo>
                    <a:pt x="703" y="359"/>
                    <a:pt x="746" y="760"/>
                    <a:pt x="235" y="729"/>
                  </a:cubicBezTo>
                  <a:lnTo>
                    <a:pt x="291" y="49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26"/>
            <p:cNvSpPr/>
            <p:nvPr/>
          </p:nvSpPr>
          <p:spPr>
            <a:xfrm>
              <a:off x="6719133" y="1072413"/>
              <a:ext cx="23667" cy="22334"/>
            </a:xfrm>
            <a:custGeom>
              <a:avLst/>
              <a:gdLst/>
              <a:ahLst/>
              <a:cxnLst/>
              <a:rect l="l" t="t" r="r" b="b"/>
              <a:pathLst>
                <a:path w="746" h="704" extrusionOk="0">
                  <a:moveTo>
                    <a:pt x="212" y="704"/>
                  </a:moveTo>
                  <a:cubicBezTo>
                    <a:pt x="212" y="704"/>
                    <a:pt x="1" y="73"/>
                    <a:pt x="397" y="1"/>
                  </a:cubicBezTo>
                  <a:cubicBezTo>
                    <a:pt x="397" y="2"/>
                    <a:pt x="746" y="640"/>
                    <a:pt x="212" y="704"/>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26"/>
            <p:cNvSpPr/>
            <p:nvPr/>
          </p:nvSpPr>
          <p:spPr>
            <a:xfrm>
              <a:off x="6715612" y="1107532"/>
              <a:ext cx="21700" cy="18686"/>
            </a:xfrm>
            <a:custGeom>
              <a:avLst/>
              <a:gdLst/>
              <a:ahLst/>
              <a:cxnLst/>
              <a:rect l="l" t="t" r="r" b="b"/>
              <a:pathLst>
                <a:path w="684" h="589" extrusionOk="0">
                  <a:moveTo>
                    <a:pt x="0" y="494"/>
                  </a:moveTo>
                  <a:cubicBezTo>
                    <a:pt x="0" y="494"/>
                    <a:pt x="398" y="0"/>
                    <a:pt x="683" y="374"/>
                  </a:cubicBezTo>
                  <a:cubicBezTo>
                    <a:pt x="683" y="374"/>
                    <a:pt x="566" y="589"/>
                    <a:pt x="20" y="546"/>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26"/>
            <p:cNvSpPr/>
            <p:nvPr/>
          </p:nvSpPr>
          <p:spPr>
            <a:xfrm>
              <a:off x="6699750" y="1070732"/>
              <a:ext cx="15228" cy="12785"/>
            </a:xfrm>
            <a:custGeom>
              <a:avLst/>
              <a:gdLst/>
              <a:ahLst/>
              <a:cxnLst/>
              <a:rect l="l" t="t" r="r" b="b"/>
              <a:pathLst>
                <a:path w="480" h="403" extrusionOk="0">
                  <a:moveTo>
                    <a:pt x="452" y="402"/>
                  </a:moveTo>
                  <a:cubicBezTo>
                    <a:pt x="452" y="402"/>
                    <a:pt x="1" y="302"/>
                    <a:pt x="157" y="0"/>
                  </a:cubicBezTo>
                  <a:cubicBezTo>
                    <a:pt x="157" y="0"/>
                    <a:pt x="334" y="9"/>
                    <a:pt x="479" y="373"/>
                  </a:cubicBezTo>
                  <a:lnTo>
                    <a:pt x="362" y="26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26"/>
            <p:cNvSpPr/>
            <p:nvPr/>
          </p:nvSpPr>
          <p:spPr>
            <a:xfrm>
              <a:off x="6769607" y="1111910"/>
              <a:ext cx="12468" cy="12341"/>
            </a:xfrm>
            <a:custGeom>
              <a:avLst/>
              <a:gdLst/>
              <a:ahLst/>
              <a:cxnLst/>
              <a:rect l="l" t="t" r="r" b="b"/>
              <a:pathLst>
                <a:path w="393" h="389" extrusionOk="0">
                  <a:moveTo>
                    <a:pt x="357" y="132"/>
                  </a:moveTo>
                  <a:cubicBezTo>
                    <a:pt x="392" y="218"/>
                    <a:pt x="347" y="318"/>
                    <a:pt x="260" y="353"/>
                  </a:cubicBezTo>
                  <a:cubicBezTo>
                    <a:pt x="171" y="389"/>
                    <a:pt x="71" y="345"/>
                    <a:pt x="35" y="259"/>
                  </a:cubicBezTo>
                  <a:cubicBezTo>
                    <a:pt x="0" y="171"/>
                    <a:pt x="44" y="71"/>
                    <a:pt x="133" y="36"/>
                  </a:cubicBezTo>
                  <a:cubicBezTo>
                    <a:pt x="223" y="1"/>
                    <a:pt x="322" y="44"/>
                    <a:pt x="357" y="13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26"/>
            <p:cNvSpPr/>
            <p:nvPr/>
          </p:nvSpPr>
          <p:spPr>
            <a:xfrm>
              <a:off x="6705048" y="1034027"/>
              <a:ext cx="12436" cy="12278"/>
            </a:xfrm>
            <a:custGeom>
              <a:avLst/>
              <a:gdLst/>
              <a:ahLst/>
              <a:cxnLst/>
              <a:rect l="l" t="t" r="r" b="b"/>
              <a:pathLst>
                <a:path w="392" h="387" extrusionOk="0">
                  <a:moveTo>
                    <a:pt x="356" y="129"/>
                  </a:moveTo>
                  <a:cubicBezTo>
                    <a:pt x="391" y="216"/>
                    <a:pt x="347" y="316"/>
                    <a:pt x="258" y="351"/>
                  </a:cubicBezTo>
                  <a:cubicBezTo>
                    <a:pt x="171" y="387"/>
                    <a:pt x="71" y="342"/>
                    <a:pt x="35" y="256"/>
                  </a:cubicBezTo>
                  <a:cubicBezTo>
                    <a:pt x="0" y="169"/>
                    <a:pt x="44" y="69"/>
                    <a:pt x="131" y="34"/>
                  </a:cubicBezTo>
                  <a:cubicBezTo>
                    <a:pt x="222" y="0"/>
                    <a:pt x="320"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26"/>
            <p:cNvSpPr/>
            <p:nvPr/>
          </p:nvSpPr>
          <p:spPr>
            <a:xfrm>
              <a:off x="6721735" y="1035264"/>
              <a:ext cx="12468" cy="12246"/>
            </a:xfrm>
            <a:custGeom>
              <a:avLst/>
              <a:gdLst/>
              <a:ahLst/>
              <a:cxnLst/>
              <a:rect l="l" t="t" r="r" b="b"/>
              <a:pathLst>
                <a:path w="393" h="386" extrusionOk="0">
                  <a:moveTo>
                    <a:pt x="358" y="129"/>
                  </a:moveTo>
                  <a:cubicBezTo>
                    <a:pt x="393" y="215"/>
                    <a:pt x="349" y="315"/>
                    <a:pt x="260" y="351"/>
                  </a:cubicBezTo>
                  <a:cubicBezTo>
                    <a:pt x="173" y="386"/>
                    <a:pt x="71" y="342"/>
                    <a:pt x="36" y="256"/>
                  </a:cubicBezTo>
                  <a:cubicBezTo>
                    <a:pt x="1" y="170"/>
                    <a:pt x="46" y="68"/>
                    <a:pt x="133" y="33"/>
                  </a:cubicBezTo>
                  <a:cubicBezTo>
                    <a:pt x="219" y="1"/>
                    <a:pt x="322" y="43"/>
                    <a:pt x="358"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26"/>
            <p:cNvSpPr/>
            <p:nvPr/>
          </p:nvSpPr>
          <p:spPr>
            <a:xfrm>
              <a:off x="6670786" y="1105692"/>
              <a:ext cx="12436" cy="12309"/>
            </a:xfrm>
            <a:custGeom>
              <a:avLst/>
              <a:gdLst/>
              <a:ahLst/>
              <a:cxnLst/>
              <a:rect l="l" t="t" r="r" b="b"/>
              <a:pathLst>
                <a:path w="392" h="388" extrusionOk="0">
                  <a:moveTo>
                    <a:pt x="356" y="129"/>
                  </a:moveTo>
                  <a:cubicBezTo>
                    <a:pt x="391" y="216"/>
                    <a:pt x="348" y="316"/>
                    <a:pt x="259" y="352"/>
                  </a:cubicBezTo>
                  <a:cubicBezTo>
                    <a:pt x="171" y="387"/>
                    <a:pt x="71" y="343"/>
                    <a:pt x="36" y="256"/>
                  </a:cubicBezTo>
                  <a:cubicBezTo>
                    <a:pt x="1" y="170"/>
                    <a:pt x="44" y="70"/>
                    <a:pt x="132" y="34"/>
                  </a:cubicBezTo>
                  <a:cubicBezTo>
                    <a:pt x="219"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26"/>
            <p:cNvSpPr/>
            <p:nvPr/>
          </p:nvSpPr>
          <p:spPr>
            <a:xfrm>
              <a:off x="6777030" y="1080979"/>
              <a:ext cx="12468" cy="12214"/>
            </a:xfrm>
            <a:custGeom>
              <a:avLst/>
              <a:gdLst/>
              <a:ahLst/>
              <a:cxnLst/>
              <a:rect l="l" t="t" r="r" b="b"/>
              <a:pathLst>
                <a:path w="393" h="385" extrusionOk="0">
                  <a:moveTo>
                    <a:pt x="357" y="127"/>
                  </a:moveTo>
                  <a:cubicBezTo>
                    <a:pt x="393" y="213"/>
                    <a:pt x="349" y="314"/>
                    <a:pt x="260" y="349"/>
                  </a:cubicBezTo>
                  <a:cubicBezTo>
                    <a:pt x="172" y="384"/>
                    <a:pt x="71" y="340"/>
                    <a:pt x="36" y="254"/>
                  </a:cubicBezTo>
                  <a:cubicBezTo>
                    <a:pt x="0" y="167"/>
                    <a:pt x="45" y="67"/>
                    <a:pt x="133" y="31"/>
                  </a:cubicBezTo>
                  <a:cubicBezTo>
                    <a:pt x="222" y="0"/>
                    <a:pt x="322" y="41"/>
                    <a:pt x="357" y="12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26"/>
            <p:cNvSpPr/>
            <p:nvPr/>
          </p:nvSpPr>
          <p:spPr>
            <a:xfrm>
              <a:off x="6664599" y="1078695"/>
              <a:ext cx="12500" cy="12246"/>
            </a:xfrm>
            <a:custGeom>
              <a:avLst/>
              <a:gdLst/>
              <a:ahLst/>
              <a:cxnLst/>
              <a:rect l="l" t="t" r="r" b="b"/>
              <a:pathLst>
                <a:path w="394" h="386" extrusionOk="0">
                  <a:moveTo>
                    <a:pt x="358" y="129"/>
                  </a:moveTo>
                  <a:cubicBezTo>
                    <a:pt x="393" y="215"/>
                    <a:pt x="348" y="315"/>
                    <a:pt x="261" y="350"/>
                  </a:cubicBezTo>
                  <a:cubicBezTo>
                    <a:pt x="172" y="386"/>
                    <a:pt x="71" y="342"/>
                    <a:pt x="36" y="256"/>
                  </a:cubicBezTo>
                  <a:cubicBezTo>
                    <a:pt x="1" y="168"/>
                    <a:pt x="45" y="68"/>
                    <a:pt x="134" y="33"/>
                  </a:cubicBezTo>
                  <a:cubicBezTo>
                    <a:pt x="224" y="0"/>
                    <a:pt x="323" y="43"/>
                    <a:pt x="358"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26"/>
            <p:cNvSpPr/>
            <p:nvPr/>
          </p:nvSpPr>
          <p:spPr>
            <a:xfrm>
              <a:off x="6668248" y="1067242"/>
              <a:ext cx="12468" cy="12341"/>
            </a:xfrm>
            <a:custGeom>
              <a:avLst/>
              <a:gdLst/>
              <a:ahLst/>
              <a:cxnLst/>
              <a:rect l="l" t="t" r="r" b="b"/>
              <a:pathLst>
                <a:path w="393" h="389" extrusionOk="0">
                  <a:moveTo>
                    <a:pt x="357" y="131"/>
                  </a:moveTo>
                  <a:cubicBezTo>
                    <a:pt x="392" y="218"/>
                    <a:pt x="349" y="318"/>
                    <a:pt x="260" y="353"/>
                  </a:cubicBezTo>
                  <a:cubicBezTo>
                    <a:pt x="172" y="388"/>
                    <a:pt x="71" y="345"/>
                    <a:pt x="35" y="258"/>
                  </a:cubicBezTo>
                  <a:cubicBezTo>
                    <a:pt x="0" y="172"/>
                    <a:pt x="45" y="71"/>
                    <a:pt x="133" y="35"/>
                  </a:cubicBezTo>
                  <a:cubicBezTo>
                    <a:pt x="219" y="0"/>
                    <a:pt x="322" y="44"/>
                    <a:pt x="357" y="1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26"/>
            <p:cNvSpPr/>
            <p:nvPr/>
          </p:nvSpPr>
          <p:spPr>
            <a:xfrm>
              <a:off x="6755807" y="1134212"/>
              <a:ext cx="6250" cy="6123"/>
            </a:xfrm>
            <a:custGeom>
              <a:avLst/>
              <a:gdLst/>
              <a:ahLst/>
              <a:cxnLst/>
              <a:rect l="l" t="t" r="r" b="b"/>
              <a:pathLst>
                <a:path w="197" h="193" extrusionOk="0">
                  <a:moveTo>
                    <a:pt x="180" y="64"/>
                  </a:moveTo>
                  <a:cubicBezTo>
                    <a:pt x="197" y="108"/>
                    <a:pt x="175" y="157"/>
                    <a:pt x="132" y="174"/>
                  </a:cubicBezTo>
                  <a:cubicBezTo>
                    <a:pt x="88" y="192"/>
                    <a:pt x="36" y="171"/>
                    <a:pt x="19" y="127"/>
                  </a:cubicBezTo>
                  <a:cubicBezTo>
                    <a:pt x="0" y="82"/>
                    <a:pt x="22" y="33"/>
                    <a:pt x="67" y="16"/>
                  </a:cubicBezTo>
                  <a:cubicBezTo>
                    <a:pt x="110" y="0"/>
                    <a:pt x="161" y="19"/>
                    <a:pt x="180"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26"/>
            <p:cNvSpPr/>
            <p:nvPr/>
          </p:nvSpPr>
          <p:spPr>
            <a:xfrm>
              <a:off x="6742197" y="1039515"/>
              <a:ext cx="6218" cy="6123"/>
            </a:xfrm>
            <a:custGeom>
              <a:avLst/>
              <a:gdLst/>
              <a:ahLst/>
              <a:cxnLst/>
              <a:rect l="l" t="t" r="r" b="b"/>
              <a:pathLst>
                <a:path w="196" h="193" extrusionOk="0">
                  <a:moveTo>
                    <a:pt x="178" y="63"/>
                  </a:moveTo>
                  <a:cubicBezTo>
                    <a:pt x="195" y="108"/>
                    <a:pt x="174" y="157"/>
                    <a:pt x="130" y="174"/>
                  </a:cubicBezTo>
                  <a:cubicBezTo>
                    <a:pt x="86" y="193"/>
                    <a:pt x="36" y="171"/>
                    <a:pt x="17" y="128"/>
                  </a:cubicBezTo>
                  <a:cubicBezTo>
                    <a:pt x="0" y="83"/>
                    <a:pt x="22" y="33"/>
                    <a:pt x="65" y="16"/>
                  </a:cubicBezTo>
                  <a:cubicBezTo>
                    <a:pt x="113" y="1"/>
                    <a:pt x="164" y="22"/>
                    <a:pt x="178" y="63"/>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26"/>
            <p:cNvSpPr/>
            <p:nvPr/>
          </p:nvSpPr>
          <p:spPr>
            <a:xfrm>
              <a:off x="6732172" y="1145633"/>
              <a:ext cx="6250" cy="6155"/>
            </a:xfrm>
            <a:custGeom>
              <a:avLst/>
              <a:gdLst/>
              <a:ahLst/>
              <a:cxnLst/>
              <a:rect l="l" t="t" r="r" b="b"/>
              <a:pathLst>
                <a:path w="197" h="194" extrusionOk="0">
                  <a:moveTo>
                    <a:pt x="178" y="65"/>
                  </a:moveTo>
                  <a:cubicBezTo>
                    <a:pt x="196" y="109"/>
                    <a:pt x="175" y="158"/>
                    <a:pt x="130" y="177"/>
                  </a:cubicBezTo>
                  <a:cubicBezTo>
                    <a:pt x="86" y="193"/>
                    <a:pt x="36" y="172"/>
                    <a:pt x="17" y="129"/>
                  </a:cubicBezTo>
                  <a:cubicBezTo>
                    <a:pt x="0" y="85"/>
                    <a:pt x="21" y="35"/>
                    <a:pt x="65" y="17"/>
                  </a:cubicBezTo>
                  <a:cubicBezTo>
                    <a:pt x="109"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26"/>
            <p:cNvSpPr/>
            <p:nvPr/>
          </p:nvSpPr>
          <p:spPr>
            <a:xfrm>
              <a:off x="6701780" y="1145474"/>
              <a:ext cx="6250" cy="6218"/>
            </a:xfrm>
            <a:custGeom>
              <a:avLst/>
              <a:gdLst/>
              <a:ahLst/>
              <a:cxnLst/>
              <a:rect l="l" t="t" r="r" b="b"/>
              <a:pathLst>
                <a:path w="197" h="196" extrusionOk="0">
                  <a:moveTo>
                    <a:pt x="178" y="66"/>
                  </a:moveTo>
                  <a:cubicBezTo>
                    <a:pt x="196" y="110"/>
                    <a:pt x="175" y="160"/>
                    <a:pt x="131" y="177"/>
                  </a:cubicBezTo>
                  <a:cubicBezTo>
                    <a:pt x="86" y="196"/>
                    <a:pt x="35" y="174"/>
                    <a:pt x="18" y="129"/>
                  </a:cubicBezTo>
                  <a:cubicBezTo>
                    <a:pt x="0" y="86"/>
                    <a:pt x="21" y="36"/>
                    <a:pt x="65" y="19"/>
                  </a:cubicBezTo>
                  <a:cubicBezTo>
                    <a:pt x="110" y="1"/>
                    <a:pt x="161" y="22"/>
                    <a:pt x="178"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26"/>
            <p:cNvSpPr/>
            <p:nvPr/>
          </p:nvSpPr>
          <p:spPr>
            <a:xfrm>
              <a:off x="6675163" y="1062928"/>
              <a:ext cx="6282" cy="6218"/>
            </a:xfrm>
            <a:custGeom>
              <a:avLst/>
              <a:gdLst/>
              <a:ahLst/>
              <a:cxnLst/>
              <a:rect l="l" t="t" r="r" b="b"/>
              <a:pathLst>
                <a:path w="198" h="196" extrusionOk="0">
                  <a:moveTo>
                    <a:pt x="180" y="66"/>
                  </a:moveTo>
                  <a:cubicBezTo>
                    <a:pt x="197" y="111"/>
                    <a:pt x="176" y="160"/>
                    <a:pt x="132" y="177"/>
                  </a:cubicBezTo>
                  <a:cubicBezTo>
                    <a:pt x="88" y="195"/>
                    <a:pt x="36" y="174"/>
                    <a:pt x="19" y="131"/>
                  </a:cubicBezTo>
                  <a:cubicBezTo>
                    <a:pt x="1" y="85"/>
                    <a:pt x="22" y="36"/>
                    <a:pt x="67" y="19"/>
                  </a:cubicBezTo>
                  <a:cubicBezTo>
                    <a:pt x="111" y="1"/>
                    <a:pt x="162" y="25"/>
                    <a:pt x="180"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26"/>
            <p:cNvSpPr/>
            <p:nvPr/>
          </p:nvSpPr>
          <p:spPr>
            <a:xfrm>
              <a:off x="6352527" y="1245057"/>
              <a:ext cx="219632" cy="487613"/>
            </a:xfrm>
            <a:custGeom>
              <a:avLst/>
              <a:gdLst/>
              <a:ahLst/>
              <a:cxnLst/>
              <a:rect l="l" t="t" r="r" b="b"/>
              <a:pathLst>
                <a:path w="6923" h="15370" extrusionOk="0">
                  <a:moveTo>
                    <a:pt x="6922" y="15220"/>
                  </a:moveTo>
                  <a:lnTo>
                    <a:pt x="6783" y="15369"/>
                  </a:lnTo>
                  <a:cubicBezTo>
                    <a:pt x="6740" y="15331"/>
                    <a:pt x="2515" y="11500"/>
                    <a:pt x="3609" y="6197"/>
                  </a:cubicBezTo>
                  <a:cubicBezTo>
                    <a:pt x="4576" y="1468"/>
                    <a:pt x="46" y="208"/>
                    <a:pt x="1" y="196"/>
                  </a:cubicBezTo>
                  <a:lnTo>
                    <a:pt x="53" y="0"/>
                  </a:lnTo>
                  <a:cubicBezTo>
                    <a:pt x="99" y="13"/>
                    <a:pt x="4663" y="1284"/>
                    <a:pt x="3856" y="5996"/>
                  </a:cubicBezTo>
                  <a:cubicBezTo>
                    <a:pt x="3843" y="6077"/>
                    <a:pt x="3828" y="6156"/>
                    <a:pt x="3811" y="6238"/>
                  </a:cubicBezTo>
                  <a:cubicBezTo>
                    <a:pt x="2747" y="11419"/>
                    <a:pt x="6879" y="15183"/>
                    <a:pt x="6922" y="152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26"/>
            <p:cNvSpPr/>
            <p:nvPr/>
          </p:nvSpPr>
          <p:spPr>
            <a:xfrm>
              <a:off x="6205739" y="1119968"/>
              <a:ext cx="181530" cy="170205"/>
            </a:xfrm>
            <a:custGeom>
              <a:avLst/>
              <a:gdLst/>
              <a:ahLst/>
              <a:cxnLst/>
              <a:rect l="l" t="t" r="r" b="b"/>
              <a:pathLst>
                <a:path w="5722" h="5365" extrusionOk="0">
                  <a:moveTo>
                    <a:pt x="5144" y="4214"/>
                  </a:moveTo>
                  <a:cubicBezTo>
                    <a:pt x="5144" y="4214"/>
                    <a:pt x="3550" y="5364"/>
                    <a:pt x="2398" y="4842"/>
                  </a:cubicBezTo>
                  <a:cubicBezTo>
                    <a:pt x="890" y="4158"/>
                    <a:pt x="0" y="549"/>
                    <a:pt x="30" y="425"/>
                  </a:cubicBezTo>
                  <a:cubicBezTo>
                    <a:pt x="60" y="303"/>
                    <a:pt x="342" y="366"/>
                    <a:pt x="342" y="366"/>
                  </a:cubicBezTo>
                  <a:cubicBezTo>
                    <a:pt x="342" y="366"/>
                    <a:pt x="256" y="247"/>
                    <a:pt x="269" y="208"/>
                  </a:cubicBezTo>
                  <a:cubicBezTo>
                    <a:pt x="278" y="170"/>
                    <a:pt x="3784" y="1"/>
                    <a:pt x="4721" y="942"/>
                  </a:cubicBezTo>
                  <a:cubicBezTo>
                    <a:pt x="5721" y="1952"/>
                    <a:pt x="5144" y="4214"/>
                    <a:pt x="5144" y="4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26"/>
            <p:cNvSpPr/>
            <p:nvPr/>
          </p:nvSpPr>
          <p:spPr>
            <a:xfrm>
              <a:off x="6214241" y="1126472"/>
              <a:ext cx="157483" cy="112973"/>
            </a:xfrm>
            <a:custGeom>
              <a:avLst/>
              <a:gdLst/>
              <a:ahLst/>
              <a:cxnLst/>
              <a:rect l="l" t="t" r="r" b="b"/>
              <a:pathLst>
                <a:path w="4964" h="3561" extrusionOk="0">
                  <a:moveTo>
                    <a:pt x="77" y="157"/>
                  </a:moveTo>
                  <a:cubicBezTo>
                    <a:pt x="77" y="157"/>
                    <a:pt x="3775" y="817"/>
                    <a:pt x="4964" y="3560"/>
                  </a:cubicBezTo>
                  <a:cubicBezTo>
                    <a:pt x="4964" y="3560"/>
                    <a:pt x="3990" y="534"/>
                    <a:pt x="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26"/>
            <p:cNvSpPr/>
            <p:nvPr/>
          </p:nvSpPr>
          <p:spPr>
            <a:xfrm>
              <a:off x="6214241" y="1126503"/>
              <a:ext cx="157483" cy="112973"/>
            </a:xfrm>
            <a:custGeom>
              <a:avLst/>
              <a:gdLst/>
              <a:ahLst/>
              <a:cxnLst/>
              <a:rect l="l" t="t" r="r" b="b"/>
              <a:pathLst>
                <a:path w="4964" h="3561" extrusionOk="0">
                  <a:moveTo>
                    <a:pt x="1" y="1"/>
                  </a:moveTo>
                  <a:cubicBezTo>
                    <a:pt x="1" y="1"/>
                    <a:pt x="3836" y="20"/>
                    <a:pt x="4964" y="3561"/>
                  </a:cubicBezTo>
                  <a:cubicBezTo>
                    <a:pt x="4961" y="3561"/>
                    <a:pt x="3620" y="339"/>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26"/>
            <p:cNvSpPr/>
            <p:nvPr/>
          </p:nvSpPr>
          <p:spPr>
            <a:xfrm>
              <a:off x="7301116" y="934793"/>
              <a:ext cx="382286" cy="371182"/>
            </a:xfrm>
            <a:custGeom>
              <a:avLst/>
              <a:gdLst/>
              <a:ahLst/>
              <a:cxnLst/>
              <a:rect l="l" t="t" r="r" b="b"/>
              <a:pathLst>
                <a:path w="12050" h="11700" extrusionOk="0">
                  <a:moveTo>
                    <a:pt x="11562" y="3787"/>
                  </a:moveTo>
                  <a:cubicBezTo>
                    <a:pt x="11076" y="3022"/>
                    <a:pt x="9931" y="3266"/>
                    <a:pt x="9931" y="3266"/>
                  </a:cubicBezTo>
                  <a:cubicBezTo>
                    <a:pt x="9931" y="3266"/>
                    <a:pt x="10579" y="2303"/>
                    <a:pt x="10035" y="1576"/>
                  </a:cubicBezTo>
                  <a:cubicBezTo>
                    <a:pt x="9492" y="848"/>
                    <a:pt x="5336" y="1"/>
                    <a:pt x="2326" y="2905"/>
                  </a:cubicBezTo>
                  <a:cubicBezTo>
                    <a:pt x="1" y="5152"/>
                    <a:pt x="1168" y="7721"/>
                    <a:pt x="1017" y="8145"/>
                  </a:cubicBezTo>
                  <a:cubicBezTo>
                    <a:pt x="864" y="8570"/>
                    <a:pt x="605" y="8934"/>
                    <a:pt x="605" y="8934"/>
                  </a:cubicBezTo>
                  <a:lnTo>
                    <a:pt x="891" y="9347"/>
                  </a:lnTo>
                  <a:lnTo>
                    <a:pt x="1176" y="9762"/>
                  </a:lnTo>
                  <a:cubicBezTo>
                    <a:pt x="1176" y="9762"/>
                    <a:pt x="1614" y="9656"/>
                    <a:pt x="2072" y="9673"/>
                  </a:cubicBezTo>
                  <a:cubicBezTo>
                    <a:pt x="2528" y="9690"/>
                    <a:pt x="4528" y="11699"/>
                    <a:pt x="7494" y="10383"/>
                  </a:cubicBezTo>
                  <a:cubicBezTo>
                    <a:pt x="11334" y="8680"/>
                    <a:pt x="12049" y="4553"/>
                    <a:pt x="11562" y="37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26"/>
            <p:cNvSpPr/>
            <p:nvPr/>
          </p:nvSpPr>
          <p:spPr>
            <a:xfrm>
              <a:off x="7486512" y="1031743"/>
              <a:ext cx="189271" cy="94033"/>
            </a:xfrm>
            <a:custGeom>
              <a:avLst/>
              <a:gdLst/>
              <a:ahLst/>
              <a:cxnLst/>
              <a:rect l="l" t="t" r="r" b="b"/>
              <a:pathLst>
                <a:path w="5966" h="2964" extrusionOk="0">
                  <a:moveTo>
                    <a:pt x="4087" y="212"/>
                  </a:moveTo>
                  <a:lnTo>
                    <a:pt x="0" y="2964"/>
                  </a:lnTo>
                  <a:cubicBezTo>
                    <a:pt x="0" y="2964"/>
                    <a:pt x="5206" y="882"/>
                    <a:pt x="5851" y="1382"/>
                  </a:cubicBezTo>
                  <a:cubicBezTo>
                    <a:pt x="5852" y="1382"/>
                    <a:pt x="5965" y="0"/>
                    <a:pt x="4087" y="21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26"/>
            <p:cNvSpPr/>
            <p:nvPr/>
          </p:nvSpPr>
          <p:spPr>
            <a:xfrm>
              <a:off x="7323291" y="1025049"/>
              <a:ext cx="156309" cy="198059"/>
            </a:xfrm>
            <a:custGeom>
              <a:avLst/>
              <a:gdLst/>
              <a:ahLst/>
              <a:cxnLst/>
              <a:rect l="l" t="t" r="r" b="b"/>
              <a:pathLst>
                <a:path w="4927" h="6243" extrusionOk="0">
                  <a:moveTo>
                    <a:pt x="2240" y="1"/>
                  </a:moveTo>
                  <a:cubicBezTo>
                    <a:pt x="2240" y="1"/>
                    <a:pt x="544" y="1536"/>
                    <a:pt x="393" y="3026"/>
                  </a:cubicBezTo>
                  <a:cubicBezTo>
                    <a:pt x="243" y="4517"/>
                    <a:pt x="582" y="5142"/>
                    <a:pt x="586" y="5301"/>
                  </a:cubicBezTo>
                  <a:cubicBezTo>
                    <a:pt x="587" y="5462"/>
                    <a:pt x="0" y="6194"/>
                    <a:pt x="0" y="6194"/>
                  </a:cubicBezTo>
                  <a:lnTo>
                    <a:pt x="170" y="6242"/>
                  </a:lnTo>
                  <a:lnTo>
                    <a:pt x="4927" y="2569"/>
                  </a:lnTo>
                  <a:cubicBezTo>
                    <a:pt x="4922" y="2568"/>
                    <a:pt x="4718" y="896"/>
                    <a:pt x="224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26"/>
            <p:cNvSpPr/>
            <p:nvPr/>
          </p:nvSpPr>
          <p:spPr>
            <a:xfrm>
              <a:off x="7338328" y="1141858"/>
              <a:ext cx="213319" cy="139717"/>
            </a:xfrm>
            <a:custGeom>
              <a:avLst/>
              <a:gdLst/>
              <a:ahLst/>
              <a:cxnLst/>
              <a:rect l="l" t="t" r="r" b="b"/>
              <a:pathLst>
                <a:path w="6724" h="4404" extrusionOk="0">
                  <a:moveTo>
                    <a:pt x="6661" y="3403"/>
                  </a:moveTo>
                  <a:cubicBezTo>
                    <a:pt x="6661" y="3403"/>
                    <a:pt x="4594" y="4403"/>
                    <a:pt x="3133" y="3996"/>
                  </a:cubicBezTo>
                  <a:cubicBezTo>
                    <a:pt x="1673" y="3591"/>
                    <a:pt x="1208" y="3050"/>
                    <a:pt x="1057" y="2992"/>
                  </a:cubicBezTo>
                  <a:cubicBezTo>
                    <a:pt x="905" y="2932"/>
                    <a:pt x="0" y="3205"/>
                    <a:pt x="0" y="3205"/>
                  </a:cubicBezTo>
                  <a:lnTo>
                    <a:pt x="17" y="3030"/>
                  </a:lnTo>
                  <a:lnTo>
                    <a:pt x="5217" y="1"/>
                  </a:lnTo>
                  <a:cubicBezTo>
                    <a:pt x="5217" y="1"/>
                    <a:pt x="6723" y="798"/>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26"/>
            <p:cNvSpPr/>
            <p:nvPr/>
          </p:nvSpPr>
          <p:spPr>
            <a:xfrm>
              <a:off x="7344578" y="1091733"/>
              <a:ext cx="196441" cy="133308"/>
            </a:xfrm>
            <a:custGeom>
              <a:avLst/>
              <a:gdLst/>
              <a:ahLst/>
              <a:cxnLst/>
              <a:rect l="l" t="t" r="r" b="b"/>
              <a:pathLst>
                <a:path w="6192" h="4202" extrusionOk="0">
                  <a:moveTo>
                    <a:pt x="144" y="4201"/>
                  </a:moveTo>
                  <a:cubicBezTo>
                    <a:pt x="144" y="4201"/>
                    <a:pt x="4054" y="2070"/>
                    <a:pt x="6192" y="0"/>
                  </a:cubicBezTo>
                  <a:cubicBezTo>
                    <a:pt x="6192" y="0"/>
                    <a:pt x="1994" y="2080"/>
                    <a:pt x="1" y="4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26"/>
            <p:cNvSpPr/>
            <p:nvPr/>
          </p:nvSpPr>
          <p:spPr>
            <a:xfrm>
              <a:off x="6932067" y="1038976"/>
              <a:ext cx="385935" cy="331748"/>
            </a:xfrm>
            <a:custGeom>
              <a:avLst/>
              <a:gdLst/>
              <a:ahLst/>
              <a:cxnLst/>
              <a:rect l="l" t="t" r="r" b="b"/>
              <a:pathLst>
                <a:path w="12165" h="10457" extrusionOk="0">
                  <a:moveTo>
                    <a:pt x="299" y="3625"/>
                  </a:moveTo>
                  <a:cubicBezTo>
                    <a:pt x="182" y="4521"/>
                    <a:pt x="1222" y="5051"/>
                    <a:pt x="1222" y="5051"/>
                  </a:cubicBezTo>
                  <a:cubicBezTo>
                    <a:pt x="1222" y="5051"/>
                    <a:pt x="102" y="5387"/>
                    <a:pt x="51" y="6287"/>
                  </a:cubicBezTo>
                  <a:cubicBezTo>
                    <a:pt x="0" y="7189"/>
                    <a:pt x="2656" y="10456"/>
                    <a:pt x="6853" y="10110"/>
                  </a:cubicBezTo>
                  <a:cubicBezTo>
                    <a:pt x="10093" y="9842"/>
                    <a:pt x="10853" y="7127"/>
                    <a:pt x="11246" y="6894"/>
                  </a:cubicBezTo>
                  <a:cubicBezTo>
                    <a:pt x="11637" y="6661"/>
                    <a:pt x="12073" y="6546"/>
                    <a:pt x="12073" y="6546"/>
                  </a:cubicBezTo>
                  <a:lnTo>
                    <a:pt x="12118" y="6046"/>
                  </a:lnTo>
                  <a:lnTo>
                    <a:pt x="12164" y="5547"/>
                  </a:lnTo>
                  <a:cubicBezTo>
                    <a:pt x="12164" y="5547"/>
                    <a:pt x="11757" y="5353"/>
                    <a:pt x="11416" y="5053"/>
                  </a:cubicBezTo>
                  <a:cubicBezTo>
                    <a:pt x="11076" y="4754"/>
                    <a:pt x="10832" y="1945"/>
                    <a:pt x="7694" y="1099"/>
                  </a:cubicBezTo>
                  <a:cubicBezTo>
                    <a:pt x="3635" y="1"/>
                    <a:pt x="418" y="2730"/>
                    <a:pt x="299" y="36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26"/>
            <p:cNvSpPr/>
            <p:nvPr/>
          </p:nvSpPr>
          <p:spPr>
            <a:xfrm>
              <a:off x="6920519" y="1135450"/>
              <a:ext cx="206593" cy="78107"/>
            </a:xfrm>
            <a:custGeom>
              <a:avLst/>
              <a:gdLst/>
              <a:ahLst/>
              <a:cxnLst/>
              <a:rect l="l" t="t" r="r" b="b"/>
              <a:pathLst>
                <a:path w="6512" h="2462" extrusionOk="0">
                  <a:moveTo>
                    <a:pt x="1586" y="2012"/>
                  </a:moveTo>
                  <a:lnTo>
                    <a:pt x="6511" y="2462"/>
                  </a:lnTo>
                  <a:cubicBezTo>
                    <a:pt x="6511" y="2462"/>
                    <a:pt x="1156" y="794"/>
                    <a:pt x="979" y="2"/>
                  </a:cubicBezTo>
                  <a:cubicBezTo>
                    <a:pt x="978" y="1"/>
                    <a:pt x="0" y="994"/>
                    <a:pt x="1586" y="201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26"/>
            <p:cNvSpPr/>
            <p:nvPr/>
          </p:nvSpPr>
          <p:spPr>
            <a:xfrm>
              <a:off x="7090847" y="1232748"/>
              <a:ext cx="224042" cy="116367"/>
            </a:xfrm>
            <a:custGeom>
              <a:avLst/>
              <a:gdLst/>
              <a:ahLst/>
              <a:cxnLst/>
              <a:rect l="l" t="t" r="r" b="b"/>
              <a:pathLst>
                <a:path w="7062" h="3668" extrusionOk="0">
                  <a:moveTo>
                    <a:pt x="1334" y="3668"/>
                  </a:moveTo>
                  <a:cubicBezTo>
                    <a:pt x="1334" y="3668"/>
                    <a:pt x="3633" y="3552"/>
                    <a:pt x="4712" y="2498"/>
                  </a:cubicBezTo>
                  <a:cubicBezTo>
                    <a:pt x="5789" y="1445"/>
                    <a:pt x="5933" y="751"/>
                    <a:pt x="6033" y="624"/>
                  </a:cubicBezTo>
                  <a:cubicBezTo>
                    <a:pt x="6138" y="500"/>
                    <a:pt x="7062" y="305"/>
                    <a:pt x="7062" y="305"/>
                  </a:cubicBezTo>
                  <a:lnTo>
                    <a:pt x="6963" y="163"/>
                  </a:lnTo>
                  <a:lnTo>
                    <a:pt x="925" y="2"/>
                  </a:lnTo>
                  <a:cubicBezTo>
                    <a:pt x="922" y="0"/>
                    <a:pt x="1" y="1418"/>
                    <a:pt x="1334" y="3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26"/>
            <p:cNvSpPr/>
            <p:nvPr/>
          </p:nvSpPr>
          <p:spPr>
            <a:xfrm>
              <a:off x="7103695" y="1078251"/>
              <a:ext cx="213636" cy="141716"/>
            </a:xfrm>
            <a:custGeom>
              <a:avLst/>
              <a:gdLst/>
              <a:ahLst/>
              <a:cxnLst/>
              <a:rect l="l" t="t" r="r" b="b"/>
              <a:pathLst>
                <a:path w="6734" h="4467" extrusionOk="0">
                  <a:moveTo>
                    <a:pt x="1729" y="0"/>
                  </a:moveTo>
                  <a:cubicBezTo>
                    <a:pt x="1729" y="0"/>
                    <a:pt x="3967" y="531"/>
                    <a:pt x="4831" y="1760"/>
                  </a:cubicBezTo>
                  <a:cubicBezTo>
                    <a:pt x="5695" y="2992"/>
                    <a:pt x="5706" y="3699"/>
                    <a:pt x="5782" y="3840"/>
                  </a:cubicBezTo>
                  <a:cubicBezTo>
                    <a:pt x="5858" y="3981"/>
                    <a:pt x="6733" y="4342"/>
                    <a:pt x="6733" y="4342"/>
                  </a:cubicBezTo>
                  <a:lnTo>
                    <a:pt x="6608" y="4467"/>
                  </a:lnTo>
                  <a:lnTo>
                    <a:pt x="644" y="3531"/>
                  </a:lnTo>
                  <a:cubicBezTo>
                    <a:pt x="643" y="3530"/>
                    <a:pt x="1" y="1970"/>
                    <a:pt x="172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26"/>
            <p:cNvSpPr/>
            <p:nvPr/>
          </p:nvSpPr>
          <p:spPr>
            <a:xfrm>
              <a:off x="7063088" y="1197471"/>
              <a:ext cx="234416" cy="40957"/>
            </a:xfrm>
            <a:custGeom>
              <a:avLst/>
              <a:gdLst/>
              <a:ahLst/>
              <a:cxnLst/>
              <a:rect l="l" t="t" r="r" b="b"/>
              <a:pathLst>
                <a:path w="7389" h="1291" extrusionOk="0">
                  <a:moveTo>
                    <a:pt x="7374" y="817"/>
                  </a:moveTo>
                  <a:cubicBezTo>
                    <a:pt x="7374" y="817"/>
                    <a:pt x="2984" y="0"/>
                    <a:pt x="1" y="253"/>
                  </a:cubicBezTo>
                  <a:cubicBezTo>
                    <a:pt x="1" y="253"/>
                    <a:pt x="4580" y="1290"/>
                    <a:pt x="7388" y="10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26"/>
            <p:cNvSpPr/>
            <p:nvPr/>
          </p:nvSpPr>
          <p:spPr>
            <a:xfrm>
              <a:off x="7153312" y="858750"/>
              <a:ext cx="337713" cy="376576"/>
            </a:xfrm>
            <a:custGeom>
              <a:avLst/>
              <a:gdLst/>
              <a:ahLst/>
              <a:cxnLst/>
              <a:rect l="l" t="t" r="r" b="b"/>
              <a:pathLst>
                <a:path w="10645" h="11870" extrusionOk="0">
                  <a:moveTo>
                    <a:pt x="6679" y="34"/>
                  </a:moveTo>
                  <a:cubicBezTo>
                    <a:pt x="5763" y="2"/>
                    <a:pt x="5323" y="1071"/>
                    <a:pt x="5323" y="1071"/>
                  </a:cubicBezTo>
                  <a:cubicBezTo>
                    <a:pt x="5323" y="1071"/>
                    <a:pt x="4881" y="0"/>
                    <a:pt x="3965" y="34"/>
                  </a:cubicBezTo>
                  <a:cubicBezTo>
                    <a:pt x="3051" y="65"/>
                    <a:pt x="0" y="2978"/>
                    <a:pt x="737" y="7070"/>
                  </a:cubicBezTo>
                  <a:cubicBezTo>
                    <a:pt x="1304" y="10231"/>
                    <a:pt x="4114" y="10727"/>
                    <a:pt x="4385" y="11091"/>
                  </a:cubicBezTo>
                  <a:cubicBezTo>
                    <a:pt x="4656" y="11453"/>
                    <a:pt x="4812" y="11870"/>
                    <a:pt x="4812" y="11870"/>
                  </a:cubicBezTo>
                  <a:lnTo>
                    <a:pt x="5320" y="11870"/>
                  </a:lnTo>
                  <a:lnTo>
                    <a:pt x="5828" y="11870"/>
                  </a:lnTo>
                  <a:cubicBezTo>
                    <a:pt x="5828" y="11870"/>
                    <a:pt x="5988" y="11452"/>
                    <a:pt x="6257" y="11091"/>
                  </a:cubicBezTo>
                  <a:cubicBezTo>
                    <a:pt x="6530" y="10727"/>
                    <a:pt x="9338" y="10231"/>
                    <a:pt x="9905" y="7070"/>
                  </a:cubicBezTo>
                  <a:cubicBezTo>
                    <a:pt x="10644" y="2977"/>
                    <a:pt x="7596" y="65"/>
                    <a:pt x="6679" y="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26"/>
            <p:cNvSpPr/>
            <p:nvPr/>
          </p:nvSpPr>
          <p:spPr>
            <a:xfrm>
              <a:off x="7322244" y="840382"/>
              <a:ext cx="62625" cy="207228"/>
            </a:xfrm>
            <a:custGeom>
              <a:avLst/>
              <a:gdLst/>
              <a:ahLst/>
              <a:cxnLst/>
              <a:rect l="l" t="t" r="r" b="b"/>
              <a:pathLst>
                <a:path w="1974" h="6532" extrusionOk="0">
                  <a:moveTo>
                    <a:pt x="1" y="1650"/>
                  </a:moveTo>
                  <a:lnTo>
                    <a:pt x="1" y="6532"/>
                  </a:lnTo>
                  <a:cubicBezTo>
                    <a:pt x="1" y="6532"/>
                    <a:pt x="1192" y="1114"/>
                    <a:pt x="1974" y="870"/>
                  </a:cubicBezTo>
                  <a:cubicBezTo>
                    <a:pt x="1974" y="869"/>
                    <a:pt x="881" y="1"/>
                    <a:pt x="1" y="165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26"/>
            <p:cNvSpPr/>
            <p:nvPr/>
          </p:nvSpPr>
          <p:spPr>
            <a:xfrm>
              <a:off x="7186083" y="1017911"/>
              <a:ext cx="128645" cy="216840"/>
            </a:xfrm>
            <a:custGeom>
              <a:avLst/>
              <a:gdLst/>
              <a:ahLst/>
              <a:cxnLst/>
              <a:rect l="l" t="t" r="r" b="b"/>
              <a:pathLst>
                <a:path w="4055" h="6835" extrusionOk="0">
                  <a:moveTo>
                    <a:pt x="0" y="1517"/>
                  </a:moveTo>
                  <a:cubicBezTo>
                    <a:pt x="0" y="1517"/>
                    <a:pt x="327" y="3766"/>
                    <a:pt x="1490" y="4726"/>
                  </a:cubicBezTo>
                  <a:cubicBezTo>
                    <a:pt x="2653" y="5686"/>
                    <a:pt x="3366" y="5763"/>
                    <a:pt x="3501" y="5851"/>
                  </a:cubicBezTo>
                  <a:cubicBezTo>
                    <a:pt x="3637" y="5941"/>
                    <a:pt x="3919" y="6834"/>
                    <a:pt x="3919" y="6834"/>
                  </a:cubicBezTo>
                  <a:lnTo>
                    <a:pt x="4054" y="6723"/>
                  </a:lnTo>
                  <a:lnTo>
                    <a:pt x="3661" y="775"/>
                  </a:lnTo>
                  <a:cubicBezTo>
                    <a:pt x="3659" y="775"/>
                    <a:pt x="2146" y="0"/>
                    <a:pt x="0"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26"/>
            <p:cNvSpPr/>
            <p:nvPr/>
          </p:nvSpPr>
          <p:spPr>
            <a:xfrm>
              <a:off x="7332999" y="1017911"/>
              <a:ext cx="128708" cy="216840"/>
            </a:xfrm>
            <a:custGeom>
              <a:avLst/>
              <a:gdLst/>
              <a:ahLst/>
              <a:cxnLst/>
              <a:rect l="l" t="t" r="r" b="b"/>
              <a:pathLst>
                <a:path w="4057" h="6835" extrusionOk="0">
                  <a:moveTo>
                    <a:pt x="4056" y="1517"/>
                  </a:moveTo>
                  <a:cubicBezTo>
                    <a:pt x="4056" y="1517"/>
                    <a:pt x="3727" y="3766"/>
                    <a:pt x="2566" y="4726"/>
                  </a:cubicBezTo>
                  <a:cubicBezTo>
                    <a:pt x="1403" y="5686"/>
                    <a:pt x="691" y="5763"/>
                    <a:pt x="555" y="5851"/>
                  </a:cubicBezTo>
                  <a:cubicBezTo>
                    <a:pt x="418" y="5941"/>
                    <a:pt x="136" y="6834"/>
                    <a:pt x="136" y="6834"/>
                  </a:cubicBezTo>
                  <a:lnTo>
                    <a:pt x="0" y="6723"/>
                  </a:lnTo>
                  <a:lnTo>
                    <a:pt x="394" y="775"/>
                  </a:lnTo>
                  <a:cubicBezTo>
                    <a:pt x="394" y="775"/>
                    <a:pt x="1910" y="0"/>
                    <a:pt x="4056"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3" name="Google Shape;753;p26"/>
            <p:cNvSpPr/>
            <p:nvPr/>
          </p:nvSpPr>
          <p:spPr>
            <a:xfrm>
              <a:off x="7304796" y="983934"/>
              <a:ext cx="36515" cy="232544"/>
            </a:xfrm>
            <a:custGeom>
              <a:avLst/>
              <a:gdLst/>
              <a:ahLst/>
              <a:cxnLst/>
              <a:rect l="l" t="t" r="r" b="b"/>
              <a:pathLst>
                <a:path w="1151" h="7330" extrusionOk="0">
                  <a:moveTo>
                    <a:pt x="731" y="7300"/>
                  </a:moveTo>
                  <a:cubicBezTo>
                    <a:pt x="731" y="7300"/>
                    <a:pt x="1151" y="2911"/>
                    <a:pt x="623" y="0"/>
                  </a:cubicBezTo>
                  <a:cubicBezTo>
                    <a:pt x="623" y="0"/>
                    <a:pt x="0" y="4595"/>
                    <a:pt x="524" y="73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4" name="Google Shape;754;p26"/>
            <p:cNvSpPr/>
            <p:nvPr/>
          </p:nvSpPr>
          <p:spPr>
            <a:xfrm>
              <a:off x="7297150" y="1168506"/>
              <a:ext cx="381144" cy="372007"/>
            </a:xfrm>
            <a:custGeom>
              <a:avLst/>
              <a:gdLst/>
              <a:ahLst/>
              <a:cxnLst/>
              <a:rect l="l" t="t" r="r" b="b"/>
              <a:pathLst>
                <a:path w="12014" h="11726" extrusionOk="0">
                  <a:moveTo>
                    <a:pt x="9863" y="10371"/>
                  </a:moveTo>
                  <a:cubicBezTo>
                    <a:pt x="10438" y="9668"/>
                    <a:pt x="9837" y="8677"/>
                    <a:pt x="9837" y="8677"/>
                  </a:cubicBezTo>
                  <a:cubicBezTo>
                    <a:pt x="9837" y="8677"/>
                    <a:pt x="10971" y="8974"/>
                    <a:pt x="11490" y="8230"/>
                  </a:cubicBezTo>
                  <a:cubicBezTo>
                    <a:pt x="12013" y="7489"/>
                    <a:pt x="11493" y="3336"/>
                    <a:pt x="7736" y="1454"/>
                  </a:cubicBezTo>
                  <a:cubicBezTo>
                    <a:pt x="4836" y="0"/>
                    <a:pt x="2745" y="1919"/>
                    <a:pt x="2288" y="1914"/>
                  </a:cubicBezTo>
                  <a:cubicBezTo>
                    <a:pt x="1829" y="1911"/>
                    <a:pt x="1399" y="1784"/>
                    <a:pt x="1399" y="1784"/>
                  </a:cubicBezTo>
                  <a:lnTo>
                    <a:pt x="1091" y="2183"/>
                  </a:lnTo>
                  <a:lnTo>
                    <a:pt x="785" y="2584"/>
                  </a:lnTo>
                  <a:cubicBezTo>
                    <a:pt x="785" y="2584"/>
                    <a:pt x="1026" y="2959"/>
                    <a:pt x="1159" y="3391"/>
                  </a:cubicBezTo>
                  <a:cubicBezTo>
                    <a:pt x="1291" y="3824"/>
                    <a:pt x="0" y="6338"/>
                    <a:pt x="2220" y="8686"/>
                  </a:cubicBezTo>
                  <a:cubicBezTo>
                    <a:pt x="5096" y="11726"/>
                    <a:pt x="9286" y="11072"/>
                    <a:pt x="9863" y="103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26"/>
            <p:cNvSpPr/>
            <p:nvPr/>
          </p:nvSpPr>
          <p:spPr>
            <a:xfrm>
              <a:off x="7483879" y="1350667"/>
              <a:ext cx="151074" cy="157388"/>
            </a:xfrm>
            <a:custGeom>
              <a:avLst/>
              <a:gdLst/>
              <a:ahLst/>
              <a:cxnLst/>
              <a:rect l="l" t="t" r="r" b="b"/>
              <a:pathLst>
                <a:path w="4762" h="4961" extrusionOk="0">
                  <a:moveTo>
                    <a:pt x="3953" y="2935"/>
                  </a:moveTo>
                  <a:lnTo>
                    <a:pt x="0" y="0"/>
                  </a:lnTo>
                  <a:cubicBezTo>
                    <a:pt x="0" y="0"/>
                    <a:pt x="3671" y="4196"/>
                    <a:pt x="3398" y="4960"/>
                  </a:cubicBezTo>
                  <a:cubicBezTo>
                    <a:pt x="3400" y="4960"/>
                    <a:pt x="4761" y="4622"/>
                    <a:pt x="3953" y="29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26"/>
            <p:cNvSpPr/>
            <p:nvPr/>
          </p:nvSpPr>
          <p:spPr>
            <a:xfrm>
              <a:off x="7323323" y="1248737"/>
              <a:ext cx="150725" cy="200756"/>
            </a:xfrm>
            <a:custGeom>
              <a:avLst/>
              <a:gdLst/>
              <a:ahLst/>
              <a:cxnLst/>
              <a:rect l="l" t="t" r="r" b="b"/>
              <a:pathLst>
                <a:path w="4751" h="6328" extrusionOk="0">
                  <a:moveTo>
                    <a:pt x="1948" y="6328"/>
                  </a:moveTo>
                  <a:cubicBezTo>
                    <a:pt x="1948" y="6328"/>
                    <a:pt x="325" y="4716"/>
                    <a:pt x="246" y="3220"/>
                  </a:cubicBezTo>
                  <a:cubicBezTo>
                    <a:pt x="166" y="1724"/>
                    <a:pt x="536" y="1119"/>
                    <a:pt x="544" y="958"/>
                  </a:cubicBezTo>
                  <a:cubicBezTo>
                    <a:pt x="552" y="797"/>
                    <a:pt x="1" y="40"/>
                    <a:pt x="1" y="40"/>
                  </a:cubicBezTo>
                  <a:lnTo>
                    <a:pt x="171" y="0"/>
                  </a:lnTo>
                  <a:lnTo>
                    <a:pt x="4751" y="3888"/>
                  </a:lnTo>
                  <a:cubicBezTo>
                    <a:pt x="4751" y="3888"/>
                    <a:pt x="4467" y="5549"/>
                    <a:pt x="1948"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26"/>
            <p:cNvSpPr/>
            <p:nvPr/>
          </p:nvSpPr>
          <p:spPr>
            <a:xfrm>
              <a:off x="7344451" y="1248356"/>
              <a:ext cx="189620" cy="142318"/>
            </a:xfrm>
            <a:custGeom>
              <a:avLst/>
              <a:gdLst/>
              <a:ahLst/>
              <a:cxnLst/>
              <a:rect l="l" t="t" r="r" b="b"/>
              <a:pathLst>
                <a:path w="5977" h="4486" extrusionOk="0">
                  <a:moveTo>
                    <a:pt x="1" y="184"/>
                  </a:moveTo>
                  <a:cubicBezTo>
                    <a:pt x="1" y="184"/>
                    <a:pt x="3301" y="3155"/>
                    <a:pt x="5977" y="4485"/>
                  </a:cubicBezTo>
                  <a:cubicBezTo>
                    <a:pt x="5977" y="4485"/>
                    <a:pt x="2633" y="1231"/>
                    <a:pt x="1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26"/>
            <p:cNvSpPr/>
            <p:nvPr/>
          </p:nvSpPr>
          <p:spPr>
            <a:xfrm>
              <a:off x="7002178" y="1205306"/>
              <a:ext cx="377020" cy="374006"/>
            </a:xfrm>
            <a:custGeom>
              <a:avLst/>
              <a:gdLst/>
              <a:ahLst/>
              <a:cxnLst/>
              <a:rect l="l" t="t" r="r" b="b"/>
              <a:pathLst>
                <a:path w="11884" h="11789" extrusionOk="0">
                  <a:moveTo>
                    <a:pt x="1157" y="9535"/>
                  </a:moveTo>
                  <a:cubicBezTo>
                    <a:pt x="1842" y="10137"/>
                    <a:pt x="2872" y="9588"/>
                    <a:pt x="2872" y="9588"/>
                  </a:cubicBezTo>
                  <a:cubicBezTo>
                    <a:pt x="2872" y="9588"/>
                    <a:pt x="2519" y="10690"/>
                    <a:pt x="3247" y="11239"/>
                  </a:cubicBezTo>
                  <a:cubicBezTo>
                    <a:pt x="3974" y="11789"/>
                    <a:pt x="8204" y="11463"/>
                    <a:pt x="10280" y="7846"/>
                  </a:cubicBezTo>
                  <a:cubicBezTo>
                    <a:pt x="11883" y="5054"/>
                    <a:pt x="10039" y="2906"/>
                    <a:pt x="10062" y="2454"/>
                  </a:cubicBezTo>
                  <a:cubicBezTo>
                    <a:pt x="10088" y="2004"/>
                    <a:pt x="10237" y="1584"/>
                    <a:pt x="10237" y="1584"/>
                  </a:cubicBezTo>
                  <a:lnTo>
                    <a:pt x="9844" y="1263"/>
                  </a:lnTo>
                  <a:lnTo>
                    <a:pt x="9453" y="944"/>
                  </a:lnTo>
                  <a:cubicBezTo>
                    <a:pt x="9453" y="944"/>
                    <a:pt x="9061" y="1167"/>
                    <a:pt x="8619" y="1276"/>
                  </a:cubicBezTo>
                  <a:cubicBezTo>
                    <a:pt x="8176" y="1386"/>
                    <a:pt x="5691" y="0"/>
                    <a:pt x="3210" y="2080"/>
                  </a:cubicBezTo>
                  <a:cubicBezTo>
                    <a:pt x="0" y="4774"/>
                    <a:pt x="471" y="8933"/>
                    <a:pt x="1157" y="95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26"/>
            <p:cNvSpPr/>
            <p:nvPr/>
          </p:nvSpPr>
          <p:spPr>
            <a:xfrm>
              <a:off x="7028921" y="1390196"/>
              <a:ext cx="164272" cy="142128"/>
            </a:xfrm>
            <a:custGeom>
              <a:avLst/>
              <a:gdLst/>
              <a:ahLst/>
              <a:cxnLst/>
              <a:rect l="l" t="t" r="r" b="b"/>
              <a:pathLst>
                <a:path w="5178" h="4480" extrusionOk="0">
                  <a:moveTo>
                    <a:pt x="2027" y="3761"/>
                  </a:moveTo>
                  <a:lnTo>
                    <a:pt x="5177" y="0"/>
                  </a:lnTo>
                  <a:cubicBezTo>
                    <a:pt x="5177" y="0"/>
                    <a:pt x="762" y="3428"/>
                    <a:pt x="1" y="3123"/>
                  </a:cubicBezTo>
                  <a:cubicBezTo>
                    <a:pt x="4" y="3122"/>
                    <a:pt x="283" y="4479"/>
                    <a:pt x="2027"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26"/>
            <p:cNvSpPr/>
            <p:nvPr/>
          </p:nvSpPr>
          <p:spPr>
            <a:xfrm>
              <a:off x="7205372" y="1253369"/>
              <a:ext cx="142699" cy="208211"/>
            </a:xfrm>
            <a:custGeom>
              <a:avLst/>
              <a:gdLst/>
              <a:ahLst/>
              <a:cxnLst/>
              <a:rect l="l" t="t" r="r" b="b"/>
              <a:pathLst>
                <a:path w="4498" h="6563" extrusionOk="0">
                  <a:moveTo>
                    <a:pt x="3301" y="6563"/>
                  </a:moveTo>
                  <a:cubicBezTo>
                    <a:pt x="3301" y="6563"/>
                    <a:pt x="4498" y="4622"/>
                    <a:pt x="4222" y="3152"/>
                  </a:cubicBezTo>
                  <a:cubicBezTo>
                    <a:pt x="3947" y="1680"/>
                    <a:pt x="3449" y="1173"/>
                    <a:pt x="3400" y="1021"/>
                  </a:cubicBezTo>
                  <a:cubicBezTo>
                    <a:pt x="3353" y="867"/>
                    <a:pt x="3710" y="1"/>
                    <a:pt x="3710" y="1"/>
                  </a:cubicBezTo>
                  <a:lnTo>
                    <a:pt x="3534" y="1"/>
                  </a:lnTo>
                  <a:lnTo>
                    <a:pt x="0" y="4834"/>
                  </a:lnTo>
                  <a:cubicBezTo>
                    <a:pt x="0" y="4833"/>
                    <a:pt x="669" y="6383"/>
                    <a:pt x="3301" y="65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26"/>
            <p:cNvSpPr/>
            <p:nvPr/>
          </p:nvSpPr>
          <p:spPr>
            <a:xfrm>
              <a:off x="7097699" y="1236365"/>
              <a:ext cx="205832" cy="143111"/>
            </a:xfrm>
            <a:custGeom>
              <a:avLst/>
              <a:gdLst/>
              <a:ahLst/>
              <a:cxnLst/>
              <a:rect l="l" t="t" r="r" b="b"/>
              <a:pathLst>
                <a:path w="6488" h="4511" extrusionOk="0">
                  <a:moveTo>
                    <a:pt x="0" y="1636"/>
                  </a:moveTo>
                  <a:cubicBezTo>
                    <a:pt x="0" y="1636"/>
                    <a:pt x="1704" y="108"/>
                    <a:pt x="3221" y="99"/>
                  </a:cubicBezTo>
                  <a:cubicBezTo>
                    <a:pt x="4738" y="89"/>
                    <a:pt x="5337" y="480"/>
                    <a:pt x="5498" y="494"/>
                  </a:cubicBezTo>
                  <a:cubicBezTo>
                    <a:pt x="5661" y="513"/>
                    <a:pt x="6455" y="1"/>
                    <a:pt x="6455" y="1"/>
                  </a:cubicBezTo>
                  <a:lnTo>
                    <a:pt x="6488" y="171"/>
                  </a:lnTo>
                  <a:lnTo>
                    <a:pt x="2344" y="4509"/>
                  </a:lnTo>
                  <a:cubicBezTo>
                    <a:pt x="2343" y="4511"/>
                    <a:pt x="675" y="4155"/>
                    <a:pt x="0"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26"/>
            <p:cNvSpPr/>
            <p:nvPr/>
          </p:nvSpPr>
          <p:spPr>
            <a:xfrm>
              <a:off x="7150298" y="1257080"/>
              <a:ext cx="152566" cy="180737"/>
            </a:xfrm>
            <a:custGeom>
              <a:avLst/>
              <a:gdLst/>
              <a:ahLst/>
              <a:cxnLst/>
              <a:rect l="l" t="t" r="r" b="b"/>
              <a:pathLst>
                <a:path w="4809" h="5697" extrusionOk="0">
                  <a:moveTo>
                    <a:pt x="4629" y="1"/>
                  </a:moveTo>
                  <a:cubicBezTo>
                    <a:pt x="4629" y="1"/>
                    <a:pt x="1471" y="3120"/>
                    <a:pt x="1" y="5696"/>
                  </a:cubicBezTo>
                  <a:cubicBezTo>
                    <a:pt x="1" y="5696"/>
                    <a:pt x="3449" y="2548"/>
                    <a:pt x="4808" y="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26"/>
            <p:cNvSpPr/>
            <p:nvPr/>
          </p:nvSpPr>
          <p:spPr>
            <a:xfrm>
              <a:off x="7294707" y="1208162"/>
              <a:ext cx="55106" cy="54345"/>
            </a:xfrm>
            <a:custGeom>
              <a:avLst/>
              <a:gdLst/>
              <a:ahLst/>
              <a:cxnLst/>
              <a:rect l="l" t="t" r="r" b="b"/>
              <a:pathLst>
                <a:path w="1737" h="1713" extrusionOk="0">
                  <a:moveTo>
                    <a:pt x="1737" y="856"/>
                  </a:moveTo>
                  <a:cubicBezTo>
                    <a:pt x="1737" y="1328"/>
                    <a:pt x="1349" y="1712"/>
                    <a:pt x="869" y="1712"/>
                  </a:cubicBezTo>
                  <a:cubicBezTo>
                    <a:pt x="389" y="1712"/>
                    <a:pt x="1" y="1328"/>
                    <a:pt x="1" y="856"/>
                  </a:cubicBezTo>
                  <a:cubicBezTo>
                    <a:pt x="1" y="383"/>
                    <a:pt x="389" y="1"/>
                    <a:pt x="869" y="1"/>
                  </a:cubicBezTo>
                  <a:cubicBezTo>
                    <a:pt x="1349"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26"/>
            <p:cNvSpPr/>
            <p:nvPr/>
          </p:nvSpPr>
          <p:spPr>
            <a:xfrm>
              <a:off x="7534004" y="978985"/>
              <a:ext cx="100441" cy="102726"/>
            </a:xfrm>
            <a:custGeom>
              <a:avLst/>
              <a:gdLst/>
              <a:ahLst/>
              <a:cxnLst/>
              <a:rect l="l" t="t" r="r" b="b"/>
              <a:pathLst>
                <a:path w="3166" h="3238" extrusionOk="0">
                  <a:moveTo>
                    <a:pt x="2877" y="1175"/>
                  </a:moveTo>
                  <a:lnTo>
                    <a:pt x="1" y="3238"/>
                  </a:lnTo>
                  <a:cubicBezTo>
                    <a:pt x="1" y="3238"/>
                    <a:pt x="2154" y="1419"/>
                    <a:pt x="2481" y="1"/>
                  </a:cubicBezTo>
                  <a:cubicBezTo>
                    <a:pt x="2481" y="1"/>
                    <a:pt x="3166" y="474"/>
                    <a:pt x="2877" y="1175"/>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26"/>
            <p:cNvSpPr/>
            <p:nvPr/>
          </p:nvSpPr>
          <p:spPr>
            <a:xfrm>
              <a:off x="7520743" y="1372240"/>
              <a:ext cx="141081" cy="78329"/>
            </a:xfrm>
            <a:custGeom>
              <a:avLst/>
              <a:gdLst/>
              <a:ahLst/>
              <a:cxnLst/>
              <a:rect l="l" t="t" r="r" b="b"/>
              <a:pathLst>
                <a:path w="4447" h="2469" extrusionOk="0">
                  <a:moveTo>
                    <a:pt x="4446" y="1811"/>
                  </a:moveTo>
                  <a:cubicBezTo>
                    <a:pt x="4446" y="1811"/>
                    <a:pt x="2664" y="2080"/>
                    <a:pt x="1" y="0"/>
                  </a:cubicBezTo>
                  <a:lnTo>
                    <a:pt x="3049" y="2299"/>
                  </a:lnTo>
                  <a:cubicBezTo>
                    <a:pt x="3045" y="2299"/>
                    <a:pt x="3894" y="2469"/>
                    <a:pt x="4446"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26"/>
            <p:cNvSpPr/>
            <p:nvPr/>
          </p:nvSpPr>
          <p:spPr>
            <a:xfrm>
              <a:off x="6293488" y="679666"/>
              <a:ext cx="324769" cy="110657"/>
            </a:xfrm>
            <a:custGeom>
              <a:avLst/>
              <a:gdLst/>
              <a:ahLst/>
              <a:cxnLst/>
              <a:rect l="l" t="t" r="r" b="b"/>
              <a:pathLst>
                <a:path w="10237" h="3488" extrusionOk="0">
                  <a:moveTo>
                    <a:pt x="10237" y="1"/>
                  </a:moveTo>
                  <a:cubicBezTo>
                    <a:pt x="10228" y="351"/>
                    <a:pt x="10166" y="616"/>
                    <a:pt x="10068" y="757"/>
                  </a:cubicBezTo>
                  <a:cubicBezTo>
                    <a:pt x="9967" y="901"/>
                    <a:pt x="9840" y="1008"/>
                    <a:pt x="9703" y="1085"/>
                  </a:cubicBezTo>
                  <a:lnTo>
                    <a:pt x="9702" y="1086"/>
                  </a:lnTo>
                  <a:cubicBezTo>
                    <a:pt x="9533" y="1179"/>
                    <a:pt x="9346" y="1227"/>
                    <a:pt x="9170" y="1248"/>
                  </a:cubicBezTo>
                  <a:cubicBezTo>
                    <a:pt x="9150" y="1250"/>
                    <a:pt x="9131" y="1255"/>
                    <a:pt x="9109" y="1255"/>
                  </a:cubicBezTo>
                  <a:cubicBezTo>
                    <a:pt x="9097" y="1257"/>
                    <a:pt x="9085" y="1258"/>
                    <a:pt x="9073" y="1258"/>
                  </a:cubicBezTo>
                  <a:cubicBezTo>
                    <a:pt x="8946" y="1268"/>
                    <a:pt x="8824" y="1262"/>
                    <a:pt x="8723" y="1255"/>
                  </a:cubicBezTo>
                  <a:cubicBezTo>
                    <a:pt x="8697" y="1254"/>
                    <a:pt x="8679" y="1251"/>
                    <a:pt x="8672" y="1248"/>
                  </a:cubicBezTo>
                  <a:cubicBezTo>
                    <a:pt x="8671" y="1247"/>
                    <a:pt x="8669" y="1247"/>
                    <a:pt x="8669" y="1247"/>
                  </a:cubicBezTo>
                  <a:cubicBezTo>
                    <a:pt x="8515" y="1230"/>
                    <a:pt x="8412" y="1202"/>
                    <a:pt x="8412" y="1202"/>
                  </a:cubicBezTo>
                  <a:cubicBezTo>
                    <a:pt x="8412" y="1205"/>
                    <a:pt x="8415" y="1206"/>
                    <a:pt x="8417" y="1209"/>
                  </a:cubicBezTo>
                  <a:cubicBezTo>
                    <a:pt x="8438" y="1248"/>
                    <a:pt x="8579" y="1497"/>
                    <a:pt x="8649" y="1820"/>
                  </a:cubicBezTo>
                  <a:cubicBezTo>
                    <a:pt x="8652" y="1841"/>
                    <a:pt x="8658" y="1865"/>
                    <a:pt x="8665" y="1886"/>
                  </a:cubicBezTo>
                  <a:cubicBezTo>
                    <a:pt x="8720" y="2204"/>
                    <a:pt x="8700" y="2580"/>
                    <a:pt x="8438" y="2898"/>
                  </a:cubicBezTo>
                  <a:cubicBezTo>
                    <a:pt x="8367" y="2983"/>
                    <a:pt x="8246" y="3067"/>
                    <a:pt x="8079" y="3141"/>
                  </a:cubicBezTo>
                  <a:cubicBezTo>
                    <a:pt x="8058" y="3150"/>
                    <a:pt x="8035" y="3162"/>
                    <a:pt x="8016" y="3170"/>
                  </a:cubicBezTo>
                  <a:cubicBezTo>
                    <a:pt x="7968" y="3190"/>
                    <a:pt x="7918" y="3210"/>
                    <a:pt x="7868" y="3227"/>
                  </a:cubicBezTo>
                  <a:cubicBezTo>
                    <a:pt x="7865" y="3230"/>
                    <a:pt x="7859" y="3230"/>
                    <a:pt x="7859" y="3230"/>
                  </a:cubicBezTo>
                  <a:cubicBezTo>
                    <a:pt x="7734" y="3275"/>
                    <a:pt x="7591" y="3314"/>
                    <a:pt x="7436" y="3349"/>
                  </a:cubicBezTo>
                  <a:lnTo>
                    <a:pt x="7434" y="3349"/>
                  </a:lnTo>
                  <a:cubicBezTo>
                    <a:pt x="7386" y="3359"/>
                    <a:pt x="7343" y="3368"/>
                    <a:pt x="7290" y="3379"/>
                  </a:cubicBezTo>
                  <a:cubicBezTo>
                    <a:pt x="6943" y="3445"/>
                    <a:pt x="6534" y="3488"/>
                    <a:pt x="6082" y="3485"/>
                  </a:cubicBezTo>
                  <a:lnTo>
                    <a:pt x="6081" y="3485"/>
                  </a:lnTo>
                  <a:cubicBezTo>
                    <a:pt x="6003" y="3485"/>
                    <a:pt x="5924" y="3484"/>
                    <a:pt x="5843" y="3478"/>
                  </a:cubicBezTo>
                  <a:lnTo>
                    <a:pt x="5841" y="3478"/>
                  </a:lnTo>
                  <a:cubicBezTo>
                    <a:pt x="4873" y="3443"/>
                    <a:pt x="3741" y="3208"/>
                    <a:pt x="2653" y="2626"/>
                  </a:cubicBezTo>
                  <a:cubicBezTo>
                    <a:pt x="2008" y="2285"/>
                    <a:pt x="1378" y="1823"/>
                    <a:pt x="799" y="1210"/>
                  </a:cubicBezTo>
                  <a:cubicBezTo>
                    <a:pt x="498" y="891"/>
                    <a:pt x="261" y="571"/>
                    <a:pt x="79" y="253"/>
                  </a:cubicBezTo>
                  <a:cubicBezTo>
                    <a:pt x="51" y="205"/>
                    <a:pt x="26" y="157"/>
                    <a:pt x="0" y="111"/>
                  </a:cubicBezTo>
                  <a:lnTo>
                    <a:pt x="110" y="111"/>
                  </a:lnTo>
                  <a:lnTo>
                    <a:pt x="332" y="107"/>
                  </a:lnTo>
                  <a:lnTo>
                    <a:pt x="3456" y="76"/>
                  </a:lnTo>
                  <a:lnTo>
                    <a:pt x="3525" y="76"/>
                  </a:lnTo>
                  <a:lnTo>
                    <a:pt x="5936" y="50"/>
                  </a:lnTo>
                  <a:lnTo>
                    <a:pt x="6486" y="43"/>
                  </a:lnTo>
                  <a:lnTo>
                    <a:pt x="6818" y="39"/>
                  </a:lnTo>
                  <a:cubicBezTo>
                    <a:pt x="6818" y="32"/>
                    <a:pt x="6820" y="28"/>
                    <a:pt x="6822" y="23"/>
                  </a:cubicBezTo>
                  <a:lnTo>
                    <a:pt x="6843" y="39"/>
                  </a:lnTo>
                  <a:lnTo>
                    <a:pt x="7062" y="37"/>
                  </a:lnTo>
                  <a:lnTo>
                    <a:pt x="7293" y="36"/>
                  </a:lnTo>
                  <a:lnTo>
                    <a:pt x="7295" y="36"/>
                  </a:lnTo>
                  <a:lnTo>
                    <a:pt x="9833" y="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7" name="Google Shape;767;p26"/>
            <p:cNvSpPr/>
            <p:nvPr/>
          </p:nvSpPr>
          <p:spPr>
            <a:xfrm>
              <a:off x="6481772" y="680301"/>
              <a:ext cx="90036" cy="101710"/>
            </a:xfrm>
            <a:custGeom>
              <a:avLst/>
              <a:gdLst/>
              <a:ahLst/>
              <a:cxnLst/>
              <a:rect l="l" t="t" r="r" b="b"/>
              <a:pathLst>
                <a:path w="2838" h="3206" extrusionOk="0">
                  <a:moveTo>
                    <a:pt x="2143" y="3118"/>
                  </a:moveTo>
                  <a:cubicBezTo>
                    <a:pt x="2122" y="3128"/>
                    <a:pt x="2099" y="3139"/>
                    <a:pt x="2079" y="3147"/>
                  </a:cubicBezTo>
                  <a:cubicBezTo>
                    <a:pt x="2007" y="3183"/>
                    <a:pt x="1952" y="3197"/>
                    <a:pt x="1931" y="3204"/>
                  </a:cubicBezTo>
                  <a:cubicBezTo>
                    <a:pt x="1927" y="3205"/>
                    <a:pt x="1923" y="3205"/>
                    <a:pt x="1923" y="3205"/>
                  </a:cubicBezTo>
                  <a:cubicBezTo>
                    <a:pt x="1982" y="3037"/>
                    <a:pt x="1854" y="2710"/>
                    <a:pt x="1619" y="2295"/>
                  </a:cubicBezTo>
                  <a:lnTo>
                    <a:pt x="1619" y="2294"/>
                  </a:lnTo>
                  <a:cubicBezTo>
                    <a:pt x="1588" y="2240"/>
                    <a:pt x="1556" y="2184"/>
                    <a:pt x="1522" y="2131"/>
                  </a:cubicBezTo>
                  <a:cubicBezTo>
                    <a:pt x="1330" y="1815"/>
                    <a:pt x="1087" y="1463"/>
                    <a:pt x="823" y="1101"/>
                  </a:cubicBezTo>
                  <a:cubicBezTo>
                    <a:pt x="751" y="1001"/>
                    <a:pt x="678" y="902"/>
                    <a:pt x="603" y="803"/>
                  </a:cubicBezTo>
                  <a:cubicBezTo>
                    <a:pt x="406" y="540"/>
                    <a:pt x="202" y="279"/>
                    <a:pt x="1" y="27"/>
                  </a:cubicBezTo>
                  <a:lnTo>
                    <a:pt x="551" y="20"/>
                  </a:lnTo>
                  <a:lnTo>
                    <a:pt x="883" y="16"/>
                  </a:lnTo>
                  <a:cubicBezTo>
                    <a:pt x="883" y="9"/>
                    <a:pt x="885" y="3"/>
                    <a:pt x="887" y="1"/>
                  </a:cubicBezTo>
                  <a:lnTo>
                    <a:pt x="908" y="16"/>
                  </a:lnTo>
                  <a:lnTo>
                    <a:pt x="2476" y="1180"/>
                  </a:lnTo>
                  <a:cubicBezTo>
                    <a:pt x="2476" y="1182"/>
                    <a:pt x="2477" y="1185"/>
                    <a:pt x="2480" y="1187"/>
                  </a:cubicBezTo>
                  <a:cubicBezTo>
                    <a:pt x="2589" y="1419"/>
                    <a:pt x="2656" y="1622"/>
                    <a:pt x="2693" y="1803"/>
                  </a:cubicBezTo>
                  <a:cubicBezTo>
                    <a:pt x="2700" y="1828"/>
                    <a:pt x="2703" y="1851"/>
                    <a:pt x="2706" y="1872"/>
                  </a:cubicBezTo>
                  <a:cubicBezTo>
                    <a:pt x="2837" y="2621"/>
                    <a:pt x="2421" y="2971"/>
                    <a:pt x="2143" y="3118"/>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8" name="Google Shape;768;p26"/>
            <p:cNvSpPr/>
            <p:nvPr/>
          </p:nvSpPr>
          <p:spPr>
            <a:xfrm>
              <a:off x="6304053" y="681919"/>
              <a:ext cx="101330" cy="41560"/>
            </a:xfrm>
            <a:custGeom>
              <a:avLst/>
              <a:gdLst/>
              <a:ahLst/>
              <a:cxnLst/>
              <a:rect l="l" t="t" r="r" b="b"/>
              <a:pathLst>
                <a:path w="3194" h="1310" extrusionOk="0">
                  <a:moveTo>
                    <a:pt x="3194" y="0"/>
                  </a:moveTo>
                  <a:cubicBezTo>
                    <a:pt x="3167" y="33"/>
                    <a:pt x="3139" y="65"/>
                    <a:pt x="3108" y="98"/>
                  </a:cubicBezTo>
                  <a:cubicBezTo>
                    <a:pt x="2691" y="531"/>
                    <a:pt x="2035" y="994"/>
                    <a:pt x="1014" y="1310"/>
                  </a:cubicBezTo>
                  <a:cubicBezTo>
                    <a:pt x="1014" y="1310"/>
                    <a:pt x="473" y="774"/>
                    <a:pt x="0" y="33"/>
                  </a:cubicBezTo>
                  <a:lnTo>
                    <a:pt x="3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26"/>
            <p:cNvSpPr/>
            <p:nvPr/>
          </p:nvSpPr>
          <p:spPr>
            <a:xfrm>
              <a:off x="5971899" y="682553"/>
              <a:ext cx="325118" cy="160782"/>
            </a:xfrm>
            <a:custGeom>
              <a:avLst/>
              <a:gdLst/>
              <a:ahLst/>
              <a:cxnLst/>
              <a:rect l="l" t="t" r="r" b="b"/>
              <a:pathLst>
                <a:path w="10248" h="5068" extrusionOk="0">
                  <a:moveTo>
                    <a:pt x="10247" y="17"/>
                  </a:moveTo>
                  <a:cubicBezTo>
                    <a:pt x="10236" y="65"/>
                    <a:pt x="10228" y="113"/>
                    <a:pt x="10214" y="161"/>
                  </a:cubicBezTo>
                  <a:cubicBezTo>
                    <a:pt x="10160" y="368"/>
                    <a:pt x="10089" y="584"/>
                    <a:pt x="10000" y="806"/>
                  </a:cubicBezTo>
                  <a:cubicBezTo>
                    <a:pt x="9917" y="1012"/>
                    <a:pt x="9813" y="1228"/>
                    <a:pt x="9690" y="1442"/>
                  </a:cubicBezTo>
                  <a:cubicBezTo>
                    <a:pt x="9226" y="2251"/>
                    <a:pt x="8654" y="2896"/>
                    <a:pt x="8036" y="3401"/>
                  </a:cubicBezTo>
                  <a:cubicBezTo>
                    <a:pt x="7808" y="3589"/>
                    <a:pt x="7573" y="3758"/>
                    <a:pt x="7333" y="3910"/>
                  </a:cubicBezTo>
                  <a:lnTo>
                    <a:pt x="7331" y="3912"/>
                  </a:lnTo>
                  <a:cubicBezTo>
                    <a:pt x="6847" y="4219"/>
                    <a:pt x="6354" y="4455"/>
                    <a:pt x="5874" y="4626"/>
                  </a:cubicBezTo>
                  <a:cubicBezTo>
                    <a:pt x="5664" y="4705"/>
                    <a:pt x="5458" y="4767"/>
                    <a:pt x="5256" y="4822"/>
                  </a:cubicBezTo>
                  <a:cubicBezTo>
                    <a:pt x="5176" y="4842"/>
                    <a:pt x="5091" y="4863"/>
                    <a:pt x="5012" y="4880"/>
                  </a:cubicBezTo>
                  <a:cubicBezTo>
                    <a:pt x="4978" y="4890"/>
                    <a:pt x="4946" y="4897"/>
                    <a:pt x="4915" y="4901"/>
                  </a:cubicBezTo>
                  <a:cubicBezTo>
                    <a:pt x="4875" y="4911"/>
                    <a:pt x="4837" y="4918"/>
                    <a:pt x="4802" y="4922"/>
                  </a:cubicBezTo>
                  <a:cubicBezTo>
                    <a:pt x="4768" y="4932"/>
                    <a:pt x="4738" y="4939"/>
                    <a:pt x="4704" y="4942"/>
                  </a:cubicBezTo>
                  <a:cubicBezTo>
                    <a:pt x="4645" y="4953"/>
                    <a:pt x="4589" y="4962"/>
                    <a:pt x="4528" y="4972"/>
                  </a:cubicBezTo>
                  <a:cubicBezTo>
                    <a:pt x="4436" y="4984"/>
                    <a:pt x="4349" y="4997"/>
                    <a:pt x="4260" y="5007"/>
                  </a:cubicBezTo>
                  <a:cubicBezTo>
                    <a:pt x="4153" y="5020"/>
                    <a:pt x="4050" y="5027"/>
                    <a:pt x="3951" y="5032"/>
                  </a:cubicBezTo>
                  <a:cubicBezTo>
                    <a:pt x="3333" y="5068"/>
                    <a:pt x="2861" y="4983"/>
                    <a:pt x="2662" y="4828"/>
                  </a:cubicBezTo>
                  <a:cubicBezTo>
                    <a:pt x="2455" y="4671"/>
                    <a:pt x="2335" y="4471"/>
                    <a:pt x="2272" y="4267"/>
                  </a:cubicBezTo>
                  <a:cubicBezTo>
                    <a:pt x="2112" y="3764"/>
                    <a:pt x="2270" y="3225"/>
                    <a:pt x="2283" y="3178"/>
                  </a:cubicBezTo>
                  <a:lnTo>
                    <a:pt x="2281" y="3178"/>
                  </a:lnTo>
                  <a:cubicBezTo>
                    <a:pt x="2277" y="3179"/>
                    <a:pt x="2272" y="3182"/>
                    <a:pt x="2269" y="3185"/>
                  </a:cubicBezTo>
                  <a:cubicBezTo>
                    <a:pt x="2156" y="3242"/>
                    <a:pt x="1552" y="3517"/>
                    <a:pt x="992" y="3354"/>
                  </a:cubicBezTo>
                  <a:cubicBezTo>
                    <a:pt x="846" y="3315"/>
                    <a:pt x="702" y="3242"/>
                    <a:pt x="571" y="3124"/>
                  </a:cubicBezTo>
                  <a:cubicBezTo>
                    <a:pt x="485" y="3047"/>
                    <a:pt x="400" y="2916"/>
                    <a:pt x="331" y="2732"/>
                  </a:cubicBezTo>
                  <a:cubicBezTo>
                    <a:pt x="324" y="2719"/>
                    <a:pt x="321" y="2711"/>
                    <a:pt x="316" y="2701"/>
                  </a:cubicBezTo>
                  <a:cubicBezTo>
                    <a:pt x="303" y="2669"/>
                    <a:pt x="292" y="2633"/>
                    <a:pt x="279" y="2597"/>
                  </a:cubicBezTo>
                  <a:cubicBezTo>
                    <a:pt x="275" y="2588"/>
                    <a:pt x="272" y="2580"/>
                    <a:pt x="271" y="2571"/>
                  </a:cubicBezTo>
                  <a:cubicBezTo>
                    <a:pt x="266" y="2559"/>
                    <a:pt x="263" y="2553"/>
                    <a:pt x="261" y="2544"/>
                  </a:cubicBezTo>
                  <a:cubicBezTo>
                    <a:pt x="259" y="2537"/>
                    <a:pt x="259" y="2535"/>
                    <a:pt x="259" y="2535"/>
                  </a:cubicBezTo>
                  <a:cubicBezTo>
                    <a:pt x="84" y="1971"/>
                    <a:pt x="1" y="1101"/>
                    <a:pt x="145" y="114"/>
                  </a:cubicBezTo>
                  <a:lnTo>
                    <a:pt x="626" y="107"/>
                  </a:lnTo>
                  <a:lnTo>
                    <a:pt x="832" y="106"/>
                  </a:lnTo>
                  <a:lnTo>
                    <a:pt x="1799" y="95"/>
                  </a:lnTo>
                  <a:lnTo>
                    <a:pt x="4566" y="66"/>
                  </a:lnTo>
                  <a:cubicBezTo>
                    <a:pt x="4597" y="45"/>
                    <a:pt x="4628" y="21"/>
                    <a:pt x="4656" y="0"/>
                  </a:cubicBezTo>
                  <a:cubicBezTo>
                    <a:pt x="4641" y="21"/>
                    <a:pt x="4627" y="45"/>
                    <a:pt x="4611" y="66"/>
                  </a:cubicBezTo>
                  <a:lnTo>
                    <a:pt x="4888" y="64"/>
                  </a:lnTo>
                  <a:lnTo>
                    <a:pt x="4970" y="64"/>
                  </a:lnTo>
                  <a:lnTo>
                    <a:pt x="5881" y="52"/>
                  </a:lnTo>
                  <a:lnTo>
                    <a:pt x="6289" y="49"/>
                  </a:lnTo>
                  <a:lnTo>
                    <a:pt x="9857" y="13"/>
                  </a:lnTo>
                  <a:lnTo>
                    <a:pt x="10135" y="9"/>
                  </a:lnTo>
                  <a:lnTo>
                    <a:pt x="10247" y="9"/>
                  </a:lnTo>
                  <a:lnTo>
                    <a:pt x="10247" y="1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26"/>
            <p:cNvSpPr/>
            <p:nvPr/>
          </p:nvSpPr>
          <p:spPr>
            <a:xfrm>
              <a:off x="5980052" y="682775"/>
              <a:ext cx="146918" cy="108595"/>
            </a:xfrm>
            <a:custGeom>
              <a:avLst/>
              <a:gdLst/>
              <a:ahLst/>
              <a:cxnLst/>
              <a:rect l="l" t="t" r="r" b="b"/>
              <a:pathLst>
                <a:path w="4631" h="3423" extrusionOk="0">
                  <a:moveTo>
                    <a:pt x="4631" y="64"/>
                  </a:moveTo>
                  <a:lnTo>
                    <a:pt x="4277" y="487"/>
                  </a:lnTo>
                  <a:lnTo>
                    <a:pt x="2026" y="3175"/>
                  </a:lnTo>
                  <a:cubicBezTo>
                    <a:pt x="2024" y="3175"/>
                    <a:pt x="2024" y="3177"/>
                    <a:pt x="2022" y="3177"/>
                  </a:cubicBezTo>
                  <a:cubicBezTo>
                    <a:pt x="1429" y="3418"/>
                    <a:pt x="1007" y="3422"/>
                    <a:pt x="706" y="3319"/>
                  </a:cubicBezTo>
                  <a:cubicBezTo>
                    <a:pt x="341" y="3196"/>
                    <a:pt x="157" y="2920"/>
                    <a:pt x="73" y="2731"/>
                  </a:cubicBezTo>
                  <a:cubicBezTo>
                    <a:pt x="66" y="2718"/>
                    <a:pt x="62" y="2710"/>
                    <a:pt x="57" y="2698"/>
                  </a:cubicBezTo>
                  <a:cubicBezTo>
                    <a:pt x="36" y="2645"/>
                    <a:pt x="19" y="2598"/>
                    <a:pt x="11" y="2570"/>
                  </a:cubicBezTo>
                  <a:cubicBezTo>
                    <a:pt x="8" y="2557"/>
                    <a:pt x="4" y="2550"/>
                    <a:pt x="2" y="2543"/>
                  </a:cubicBezTo>
                  <a:cubicBezTo>
                    <a:pt x="1" y="2536"/>
                    <a:pt x="1" y="2533"/>
                    <a:pt x="1" y="2533"/>
                  </a:cubicBezTo>
                  <a:cubicBezTo>
                    <a:pt x="53" y="2554"/>
                    <a:pt x="128" y="2557"/>
                    <a:pt x="215" y="2543"/>
                  </a:cubicBezTo>
                  <a:cubicBezTo>
                    <a:pt x="1023" y="2420"/>
                    <a:pt x="3114" y="947"/>
                    <a:pt x="4306" y="66"/>
                  </a:cubicBezTo>
                  <a:cubicBezTo>
                    <a:pt x="4336" y="45"/>
                    <a:pt x="4368" y="21"/>
                    <a:pt x="4397" y="0"/>
                  </a:cubicBezTo>
                  <a:cubicBezTo>
                    <a:pt x="4381" y="21"/>
                    <a:pt x="4367" y="45"/>
                    <a:pt x="4350" y="66"/>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26"/>
            <p:cNvSpPr/>
            <p:nvPr/>
          </p:nvSpPr>
          <p:spPr>
            <a:xfrm>
              <a:off x="6158470" y="683220"/>
              <a:ext cx="126234" cy="52346"/>
            </a:xfrm>
            <a:custGeom>
              <a:avLst/>
              <a:gdLst/>
              <a:ahLst/>
              <a:cxnLst/>
              <a:rect l="l" t="t" r="r" b="b"/>
              <a:pathLst>
                <a:path w="3979" h="1650" extrusionOk="0">
                  <a:moveTo>
                    <a:pt x="3978" y="0"/>
                  </a:moveTo>
                  <a:cubicBezTo>
                    <a:pt x="3899" y="247"/>
                    <a:pt x="3810" y="486"/>
                    <a:pt x="3720" y="695"/>
                  </a:cubicBezTo>
                  <a:cubicBezTo>
                    <a:pt x="3480" y="1259"/>
                    <a:pt x="3239" y="1650"/>
                    <a:pt x="3239" y="1650"/>
                  </a:cubicBezTo>
                  <a:cubicBezTo>
                    <a:pt x="2391" y="1591"/>
                    <a:pt x="1743" y="1389"/>
                    <a:pt x="1259" y="1145"/>
                  </a:cubicBezTo>
                  <a:cubicBezTo>
                    <a:pt x="1032" y="1032"/>
                    <a:pt x="843" y="909"/>
                    <a:pt x="683" y="785"/>
                  </a:cubicBezTo>
                  <a:cubicBezTo>
                    <a:pt x="304" y="489"/>
                    <a:pt x="98" y="201"/>
                    <a:pt x="0" y="43"/>
                  </a:cubicBezTo>
                  <a:lnTo>
                    <a:pt x="408" y="38"/>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26"/>
            <p:cNvSpPr/>
            <p:nvPr/>
          </p:nvSpPr>
          <p:spPr>
            <a:xfrm>
              <a:off x="6101429" y="684774"/>
              <a:ext cx="28045" cy="26903"/>
            </a:xfrm>
            <a:custGeom>
              <a:avLst/>
              <a:gdLst/>
              <a:ahLst/>
              <a:cxnLst/>
              <a:rect l="l" t="t" r="r" b="b"/>
              <a:pathLst>
                <a:path w="884" h="848" extrusionOk="0">
                  <a:moveTo>
                    <a:pt x="805" y="1"/>
                  </a:moveTo>
                  <a:lnTo>
                    <a:pt x="884" y="1"/>
                  </a:lnTo>
                  <a:cubicBezTo>
                    <a:pt x="722" y="162"/>
                    <a:pt x="576" y="303"/>
                    <a:pt x="451" y="424"/>
                  </a:cubicBezTo>
                  <a:cubicBezTo>
                    <a:pt x="191" y="677"/>
                    <a:pt x="23" y="828"/>
                    <a:pt x="0" y="847"/>
                  </a:cubicBezTo>
                  <a:cubicBezTo>
                    <a:pt x="157" y="572"/>
                    <a:pt x="332" y="289"/>
                    <a:pt x="524" y="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26"/>
            <p:cNvSpPr/>
            <p:nvPr/>
          </p:nvSpPr>
          <p:spPr>
            <a:xfrm>
              <a:off x="6517652" y="680809"/>
              <a:ext cx="95270" cy="39339"/>
            </a:xfrm>
            <a:custGeom>
              <a:avLst/>
              <a:gdLst/>
              <a:ahLst/>
              <a:cxnLst/>
              <a:rect l="l" t="t" r="r" b="b"/>
              <a:pathLst>
                <a:path w="3003" h="1240" extrusionOk="0">
                  <a:moveTo>
                    <a:pt x="3003" y="720"/>
                  </a:moveTo>
                  <a:cubicBezTo>
                    <a:pt x="2896" y="848"/>
                    <a:pt x="2776" y="946"/>
                    <a:pt x="2656" y="1018"/>
                  </a:cubicBezTo>
                  <a:cubicBezTo>
                    <a:pt x="2468" y="1129"/>
                    <a:pt x="2275" y="1187"/>
                    <a:pt x="2105" y="1212"/>
                  </a:cubicBezTo>
                  <a:cubicBezTo>
                    <a:pt x="2086" y="1214"/>
                    <a:pt x="2066" y="1219"/>
                    <a:pt x="2045" y="1219"/>
                  </a:cubicBezTo>
                  <a:cubicBezTo>
                    <a:pt x="2032" y="1221"/>
                    <a:pt x="2021" y="1222"/>
                    <a:pt x="2008" y="1222"/>
                  </a:cubicBezTo>
                  <a:cubicBezTo>
                    <a:pt x="1851" y="1239"/>
                    <a:pt x="1726" y="1226"/>
                    <a:pt x="1660" y="1219"/>
                  </a:cubicBezTo>
                  <a:cubicBezTo>
                    <a:pt x="1633" y="1218"/>
                    <a:pt x="1614" y="1215"/>
                    <a:pt x="1607" y="1212"/>
                  </a:cubicBezTo>
                  <a:cubicBezTo>
                    <a:pt x="1606" y="1211"/>
                    <a:pt x="1605" y="1211"/>
                    <a:pt x="1605" y="1211"/>
                  </a:cubicBezTo>
                  <a:lnTo>
                    <a:pt x="0" y="1"/>
                  </a:lnTo>
                  <a:lnTo>
                    <a:pt x="231" y="0"/>
                  </a:lnTo>
                  <a:lnTo>
                    <a:pt x="233" y="0"/>
                  </a:lnTo>
                  <a:cubicBezTo>
                    <a:pt x="1480" y="644"/>
                    <a:pt x="2381" y="734"/>
                    <a:pt x="2777" y="738"/>
                  </a:cubicBezTo>
                  <a:cubicBezTo>
                    <a:pt x="2924" y="732"/>
                    <a:pt x="3003" y="720"/>
                    <a:pt x="3003" y="72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26"/>
            <p:cNvSpPr/>
            <p:nvPr/>
          </p:nvSpPr>
          <p:spPr>
            <a:xfrm>
              <a:off x="7459642" y="1940930"/>
              <a:ext cx="231148" cy="317853"/>
            </a:xfrm>
            <a:custGeom>
              <a:avLst/>
              <a:gdLst/>
              <a:ahLst/>
              <a:cxnLst/>
              <a:rect l="l" t="t" r="r" b="b"/>
              <a:pathLst>
                <a:path w="7286" h="10019" extrusionOk="0">
                  <a:moveTo>
                    <a:pt x="7285" y="57"/>
                  </a:moveTo>
                  <a:lnTo>
                    <a:pt x="7274" y="1284"/>
                  </a:lnTo>
                  <a:lnTo>
                    <a:pt x="7262" y="2147"/>
                  </a:lnTo>
                  <a:lnTo>
                    <a:pt x="7254" y="2974"/>
                  </a:lnTo>
                  <a:lnTo>
                    <a:pt x="7250" y="2969"/>
                  </a:lnTo>
                  <a:lnTo>
                    <a:pt x="7247" y="3329"/>
                  </a:lnTo>
                  <a:lnTo>
                    <a:pt x="7247" y="3427"/>
                  </a:lnTo>
                  <a:lnTo>
                    <a:pt x="7248" y="3425"/>
                  </a:lnTo>
                  <a:lnTo>
                    <a:pt x="7248" y="3499"/>
                  </a:lnTo>
                  <a:cubicBezTo>
                    <a:pt x="7248" y="3497"/>
                    <a:pt x="7248" y="3497"/>
                    <a:pt x="7247" y="3496"/>
                  </a:cubicBezTo>
                  <a:lnTo>
                    <a:pt x="7243" y="3833"/>
                  </a:lnTo>
                  <a:lnTo>
                    <a:pt x="7236" y="4436"/>
                  </a:lnTo>
                  <a:lnTo>
                    <a:pt x="7238" y="4436"/>
                  </a:lnTo>
                  <a:lnTo>
                    <a:pt x="7210" y="7005"/>
                  </a:lnTo>
                  <a:lnTo>
                    <a:pt x="7199" y="8082"/>
                  </a:lnTo>
                  <a:lnTo>
                    <a:pt x="7198" y="8285"/>
                  </a:lnTo>
                  <a:cubicBezTo>
                    <a:pt x="7198" y="8278"/>
                    <a:pt x="7196" y="8274"/>
                    <a:pt x="7196" y="8268"/>
                  </a:cubicBezTo>
                  <a:lnTo>
                    <a:pt x="7185" y="9112"/>
                  </a:lnTo>
                  <a:lnTo>
                    <a:pt x="7186" y="9112"/>
                  </a:lnTo>
                  <a:lnTo>
                    <a:pt x="7185" y="9414"/>
                  </a:lnTo>
                  <a:cubicBezTo>
                    <a:pt x="7183" y="9414"/>
                    <a:pt x="7183" y="9416"/>
                    <a:pt x="7182" y="9416"/>
                  </a:cubicBezTo>
                  <a:cubicBezTo>
                    <a:pt x="7086" y="9464"/>
                    <a:pt x="6989" y="9507"/>
                    <a:pt x="6890" y="9554"/>
                  </a:cubicBezTo>
                  <a:cubicBezTo>
                    <a:pt x="6098" y="9907"/>
                    <a:pt x="5373" y="10018"/>
                    <a:pt x="4729" y="9996"/>
                  </a:cubicBezTo>
                  <a:cubicBezTo>
                    <a:pt x="3468" y="9952"/>
                    <a:pt x="2514" y="9387"/>
                    <a:pt x="1951" y="9067"/>
                  </a:cubicBezTo>
                  <a:cubicBezTo>
                    <a:pt x="1728" y="8936"/>
                    <a:pt x="1563" y="8848"/>
                    <a:pt x="1470" y="8843"/>
                  </a:cubicBezTo>
                  <a:cubicBezTo>
                    <a:pt x="1372" y="8838"/>
                    <a:pt x="1276" y="8841"/>
                    <a:pt x="1186" y="8845"/>
                  </a:cubicBezTo>
                  <a:cubicBezTo>
                    <a:pt x="1080" y="8853"/>
                    <a:pt x="981" y="8862"/>
                    <a:pt x="895" y="8877"/>
                  </a:cubicBezTo>
                  <a:cubicBezTo>
                    <a:pt x="702" y="8901"/>
                    <a:pt x="574" y="8933"/>
                    <a:pt x="574" y="8933"/>
                  </a:cubicBezTo>
                  <a:lnTo>
                    <a:pt x="397" y="8676"/>
                  </a:lnTo>
                  <a:lnTo>
                    <a:pt x="370" y="8638"/>
                  </a:lnTo>
                  <a:lnTo>
                    <a:pt x="362" y="8625"/>
                  </a:lnTo>
                  <a:lnTo>
                    <a:pt x="303" y="8539"/>
                  </a:lnTo>
                  <a:lnTo>
                    <a:pt x="286" y="8519"/>
                  </a:lnTo>
                  <a:lnTo>
                    <a:pt x="1" y="8105"/>
                  </a:lnTo>
                  <a:cubicBezTo>
                    <a:pt x="1" y="8105"/>
                    <a:pt x="16" y="8083"/>
                    <a:pt x="43" y="8045"/>
                  </a:cubicBezTo>
                  <a:cubicBezTo>
                    <a:pt x="78" y="7990"/>
                    <a:pt x="133" y="7904"/>
                    <a:pt x="193" y="7794"/>
                  </a:cubicBezTo>
                  <a:cubicBezTo>
                    <a:pt x="218" y="7748"/>
                    <a:pt x="246" y="7698"/>
                    <a:pt x="272" y="7643"/>
                  </a:cubicBezTo>
                  <a:lnTo>
                    <a:pt x="274" y="7642"/>
                  </a:lnTo>
                  <a:cubicBezTo>
                    <a:pt x="321" y="7540"/>
                    <a:pt x="370" y="7433"/>
                    <a:pt x="413" y="7314"/>
                  </a:cubicBezTo>
                  <a:cubicBezTo>
                    <a:pt x="455" y="7201"/>
                    <a:pt x="397" y="6932"/>
                    <a:pt x="342" y="6558"/>
                  </a:cubicBezTo>
                  <a:lnTo>
                    <a:pt x="342" y="6551"/>
                  </a:lnTo>
                  <a:cubicBezTo>
                    <a:pt x="327" y="6465"/>
                    <a:pt x="317" y="6373"/>
                    <a:pt x="304" y="6276"/>
                  </a:cubicBezTo>
                  <a:cubicBezTo>
                    <a:pt x="303" y="6269"/>
                    <a:pt x="303" y="6263"/>
                    <a:pt x="303" y="6259"/>
                  </a:cubicBezTo>
                  <a:lnTo>
                    <a:pt x="303" y="6256"/>
                  </a:lnTo>
                  <a:cubicBezTo>
                    <a:pt x="255" y="5865"/>
                    <a:pt x="222" y="5398"/>
                    <a:pt x="284" y="4887"/>
                  </a:cubicBezTo>
                  <a:cubicBezTo>
                    <a:pt x="296" y="4805"/>
                    <a:pt x="305" y="4721"/>
                    <a:pt x="321" y="4636"/>
                  </a:cubicBezTo>
                  <a:cubicBezTo>
                    <a:pt x="341" y="4513"/>
                    <a:pt x="369" y="4392"/>
                    <a:pt x="401" y="4268"/>
                  </a:cubicBezTo>
                  <a:cubicBezTo>
                    <a:pt x="403" y="4266"/>
                    <a:pt x="403" y="4266"/>
                    <a:pt x="401" y="4265"/>
                  </a:cubicBezTo>
                  <a:cubicBezTo>
                    <a:pt x="401" y="4265"/>
                    <a:pt x="403" y="4265"/>
                    <a:pt x="401" y="4263"/>
                  </a:cubicBezTo>
                  <a:cubicBezTo>
                    <a:pt x="479" y="3971"/>
                    <a:pt x="588" y="3679"/>
                    <a:pt x="742" y="3376"/>
                  </a:cubicBezTo>
                  <a:cubicBezTo>
                    <a:pt x="909" y="3047"/>
                    <a:pt x="1131" y="2720"/>
                    <a:pt x="1419" y="2394"/>
                  </a:cubicBezTo>
                  <a:cubicBezTo>
                    <a:pt x="1513" y="2284"/>
                    <a:pt x="1615" y="2179"/>
                    <a:pt x="1722" y="2073"/>
                  </a:cubicBezTo>
                  <a:cubicBezTo>
                    <a:pt x="1794" y="2006"/>
                    <a:pt x="1865" y="1936"/>
                    <a:pt x="1937" y="1874"/>
                  </a:cubicBezTo>
                  <a:cubicBezTo>
                    <a:pt x="2706" y="1190"/>
                    <a:pt x="3537" y="733"/>
                    <a:pt x="4361" y="450"/>
                  </a:cubicBezTo>
                  <a:cubicBezTo>
                    <a:pt x="4378" y="442"/>
                    <a:pt x="4398" y="435"/>
                    <a:pt x="4416" y="432"/>
                  </a:cubicBezTo>
                  <a:cubicBezTo>
                    <a:pt x="5444" y="85"/>
                    <a:pt x="6444" y="0"/>
                    <a:pt x="7285" y="5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26"/>
            <p:cNvSpPr/>
            <p:nvPr/>
          </p:nvSpPr>
          <p:spPr>
            <a:xfrm>
              <a:off x="7626036" y="2062529"/>
              <a:ext cx="63482" cy="42734"/>
            </a:xfrm>
            <a:custGeom>
              <a:avLst/>
              <a:gdLst/>
              <a:ahLst/>
              <a:cxnLst/>
              <a:rect l="l" t="t" r="r" b="b"/>
              <a:pathLst>
                <a:path w="2001" h="1347" extrusionOk="0">
                  <a:moveTo>
                    <a:pt x="2001" y="0"/>
                  </a:moveTo>
                  <a:lnTo>
                    <a:pt x="1993" y="603"/>
                  </a:lnTo>
                  <a:lnTo>
                    <a:pt x="1993" y="605"/>
                  </a:lnTo>
                  <a:cubicBezTo>
                    <a:pt x="1596" y="744"/>
                    <a:pt x="1224" y="876"/>
                    <a:pt x="911" y="996"/>
                  </a:cubicBezTo>
                  <a:cubicBezTo>
                    <a:pt x="396" y="1191"/>
                    <a:pt x="43" y="1328"/>
                    <a:pt x="1" y="1346"/>
                  </a:cubicBezTo>
                  <a:lnTo>
                    <a:pt x="1148" y="574"/>
                  </a:lnTo>
                  <a:cubicBezTo>
                    <a:pt x="1150" y="573"/>
                    <a:pt x="1150" y="572"/>
                    <a:pt x="1151" y="57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26"/>
            <p:cNvSpPr/>
            <p:nvPr/>
          </p:nvSpPr>
          <p:spPr>
            <a:xfrm>
              <a:off x="7462656" y="2004664"/>
              <a:ext cx="156341" cy="198059"/>
            </a:xfrm>
            <a:custGeom>
              <a:avLst/>
              <a:gdLst/>
              <a:ahLst/>
              <a:cxnLst/>
              <a:rect l="l" t="t" r="r" b="b"/>
              <a:pathLst>
                <a:path w="4928" h="6243" extrusionOk="0">
                  <a:moveTo>
                    <a:pt x="2241" y="1"/>
                  </a:moveTo>
                  <a:cubicBezTo>
                    <a:pt x="2241" y="1"/>
                    <a:pt x="544" y="1536"/>
                    <a:pt x="394" y="3026"/>
                  </a:cubicBezTo>
                  <a:cubicBezTo>
                    <a:pt x="244" y="4517"/>
                    <a:pt x="583" y="5142"/>
                    <a:pt x="586" y="5303"/>
                  </a:cubicBezTo>
                  <a:cubicBezTo>
                    <a:pt x="589" y="5463"/>
                    <a:pt x="0" y="6194"/>
                    <a:pt x="0" y="6194"/>
                  </a:cubicBezTo>
                  <a:lnTo>
                    <a:pt x="170" y="6242"/>
                  </a:lnTo>
                  <a:lnTo>
                    <a:pt x="4928" y="2571"/>
                  </a:lnTo>
                  <a:cubicBezTo>
                    <a:pt x="4925" y="2568"/>
                    <a:pt x="4721" y="895"/>
                    <a:pt x="2241"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26"/>
            <p:cNvSpPr/>
            <p:nvPr/>
          </p:nvSpPr>
          <p:spPr>
            <a:xfrm>
              <a:off x="7477630" y="2121441"/>
              <a:ext cx="210337" cy="130707"/>
            </a:xfrm>
            <a:custGeom>
              <a:avLst/>
              <a:gdLst/>
              <a:ahLst/>
              <a:cxnLst/>
              <a:rect l="l" t="t" r="r" b="b"/>
              <a:pathLst>
                <a:path w="6630" h="4120" extrusionOk="0">
                  <a:moveTo>
                    <a:pt x="6629" y="2575"/>
                  </a:moveTo>
                  <a:lnTo>
                    <a:pt x="6618" y="3419"/>
                  </a:lnTo>
                  <a:cubicBezTo>
                    <a:pt x="6412" y="3515"/>
                    <a:pt x="5524" y="3903"/>
                    <a:pt x="4562" y="4043"/>
                  </a:cubicBezTo>
                  <a:cubicBezTo>
                    <a:pt x="4079" y="4112"/>
                    <a:pt x="3578" y="4119"/>
                    <a:pt x="3134" y="3995"/>
                  </a:cubicBezTo>
                  <a:cubicBezTo>
                    <a:pt x="2273" y="3755"/>
                    <a:pt x="1761" y="3472"/>
                    <a:pt x="1452" y="3261"/>
                  </a:cubicBezTo>
                  <a:cubicBezTo>
                    <a:pt x="1236" y="3120"/>
                    <a:pt x="1120" y="3017"/>
                    <a:pt x="1058" y="2992"/>
                  </a:cubicBezTo>
                  <a:cubicBezTo>
                    <a:pt x="985" y="2962"/>
                    <a:pt x="726" y="3012"/>
                    <a:pt x="484" y="3074"/>
                  </a:cubicBezTo>
                  <a:lnTo>
                    <a:pt x="481" y="3074"/>
                  </a:lnTo>
                  <a:cubicBezTo>
                    <a:pt x="436" y="3085"/>
                    <a:pt x="392" y="3093"/>
                    <a:pt x="345" y="3109"/>
                  </a:cubicBezTo>
                  <a:cubicBezTo>
                    <a:pt x="153" y="3155"/>
                    <a:pt x="1" y="3203"/>
                    <a:pt x="1" y="3203"/>
                  </a:cubicBezTo>
                  <a:lnTo>
                    <a:pt x="18" y="3033"/>
                  </a:lnTo>
                  <a:lnTo>
                    <a:pt x="170" y="2942"/>
                  </a:lnTo>
                  <a:cubicBezTo>
                    <a:pt x="170" y="2942"/>
                    <a:pt x="173" y="2941"/>
                    <a:pt x="173" y="2942"/>
                  </a:cubicBezTo>
                  <a:lnTo>
                    <a:pt x="351" y="2837"/>
                  </a:lnTo>
                  <a:lnTo>
                    <a:pt x="554" y="2718"/>
                  </a:lnTo>
                  <a:lnTo>
                    <a:pt x="1727" y="2034"/>
                  </a:lnTo>
                  <a:lnTo>
                    <a:pt x="5215" y="0"/>
                  </a:lnTo>
                  <a:cubicBezTo>
                    <a:pt x="5215" y="0"/>
                    <a:pt x="6058" y="446"/>
                    <a:pt x="6454" y="1758"/>
                  </a:cubicBezTo>
                  <a:cubicBezTo>
                    <a:pt x="6511" y="1948"/>
                    <a:pt x="6561" y="2152"/>
                    <a:pt x="6597" y="2378"/>
                  </a:cubicBezTo>
                  <a:cubicBezTo>
                    <a:pt x="6612" y="2441"/>
                    <a:pt x="6619" y="2509"/>
                    <a:pt x="6629" y="2575"/>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26"/>
            <p:cNvSpPr/>
            <p:nvPr/>
          </p:nvSpPr>
          <p:spPr>
            <a:xfrm>
              <a:off x="7484038" y="2071285"/>
              <a:ext cx="196441" cy="133372"/>
            </a:xfrm>
            <a:custGeom>
              <a:avLst/>
              <a:gdLst/>
              <a:ahLst/>
              <a:cxnLst/>
              <a:rect l="l" t="t" r="r" b="b"/>
              <a:pathLst>
                <a:path w="6192" h="4204" extrusionOk="0">
                  <a:moveTo>
                    <a:pt x="143" y="4203"/>
                  </a:moveTo>
                  <a:cubicBezTo>
                    <a:pt x="143" y="4203"/>
                    <a:pt x="4054" y="2072"/>
                    <a:pt x="6191" y="1"/>
                  </a:cubicBezTo>
                  <a:cubicBezTo>
                    <a:pt x="6191" y="1"/>
                    <a:pt x="1993" y="2081"/>
                    <a:pt x="1" y="405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9" name="Google Shape;779;p26"/>
            <p:cNvSpPr/>
            <p:nvPr/>
          </p:nvSpPr>
          <p:spPr>
            <a:xfrm>
              <a:off x="7071463" y="2018495"/>
              <a:ext cx="385935" cy="331875"/>
            </a:xfrm>
            <a:custGeom>
              <a:avLst/>
              <a:gdLst/>
              <a:ahLst/>
              <a:cxnLst/>
              <a:rect l="l" t="t" r="r" b="b"/>
              <a:pathLst>
                <a:path w="12165" h="10461" extrusionOk="0">
                  <a:moveTo>
                    <a:pt x="300" y="3628"/>
                  </a:moveTo>
                  <a:cubicBezTo>
                    <a:pt x="181" y="4524"/>
                    <a:pt x="1223" y="5054"/>
                    <a:pt x="1223" y="5054"/>
                  </a:cubicBezTo>
                  <a:cubicBezTo>
                    <a:pt x="1223" y="5054"/>
                    <a:pt x="102" y="5390"/>
                    <a:pt x="51" y="6292"/>
                  </a:cubicBezTo>
                  <a:cubicBezTo>
                    <a:pt x="0" y="7194"/>
                    <a:pt x="2656" y="10460"/>
                    <a:pt x="6853" y="10113"/>
                  </a:cubicBezTo>
                  <a:cubicBezTo>
                    <a:pt x="10093" y="9847"/>
                    <a:pt x="10854" y="7131"/>
                    <a:pt x="11245" y="6899"/>
                  </a:cubicBezTo>
                  <a:cubicBezTo>
                    <a:pt x="11637" y="6666"/>
                    <a:pt x="12073" y="6549"/>
                    <a:pt x="12073" y="6549"/>
                  </a:cubicBezTo>
                  <a:lnTo>
                    <a:pt x="12118" y="6049"/>
                  </a:lnTo>
                  <a:lnTo>
                    <a:pt x="12165" y="5551"/>
                  </a:lnTo>
                  <a:cubicBezTo>
                    <a:pt x="12165" y="5551"/>
                    <a:pt x="11757" y="5356"/>
                    <a:pt x="11417" y="5057"/>
                  </a:cubicBezTo>
                  <a:cubicBezTo>
                    <a:pt x="11075" y="4756"/>
                    <a:pt x="10833" y="1948"/>
                    <a:pt x="7694" y="1102"/>
                  </a:cubicBezTo>
                  <a:cubicBezTo>
                    <a:pt x="3636" y="1"/>
                    <a:pt x="420" y="2734"/>
                    <a:pt x="300" y="36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0" name="Google Shape;780;p26"/>
            <p:cNvSpPr/>
            <p:nvPr/>
          </p:nvSpPr>
          <p:spPr>
            <a:xfrm>
              <a:off x="7059916" y="2115128"/>
              <a:ext cx="206498" cy="78107"/>
            </a:xfrm>
            <a:custGeom>
              <a:avLst/>
              <a:gdLst/>
              <a:ahLst/>
              <a:cxnLst/>
              <a:rect l="l" t="t" r="r" b="b"/>
              <a:pathLst>
                <a:path w="6509" h="2462" extrusionOk="0">
                  <a:moveTo>
                    <a:pt x="1584" y="2011"/>
                  </a:moveTo>
                  <a:lnTo>
                    <a:pt x="6509" y="2461"/>
                  </a:lnTo>
                  <a:cubicBezTo>
                    <a:pt x="6509" y="2461"/>
                    <a:pt x="1153" y="792"/>
                    <a:pt x="977" y="2"/>
                  </a:cubicBezTo>
                  <a:cubicBezTo>
                    <a:pt x="980" y="0"/>
                    <a:pt x="0" y="994"/>
                    <a:pt x="1584" y="201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1" name="Google Shape;781;p26"/>
            <p:cNvSpPr/>
            <p:nvPr/>
          </p:nvSpPr>
          <p:spPr>
            <a:xfrm>
              <a:off x="7230244" y="2212363"/>
              <a:ext cx="224074" cy="116336"/>
            </a:xfrm>
            <a:custGeom>
              <a:avLst/>
              <a:gdLst/>
              <a:ahLst/>
              <a:cxnLst/>
              <a:rect l="l" t="t" r="r" b="b"/>
              <a:pathLst>
                <a:path w="7063" h="3667" extrusionOk="0">
                  <a:moveTo>
                    <a:pt x="1334" y="3666"/>
                  </a:moveTo>
                  <a:cubicBezTo>
                    <a:pt x="1334" y="3666"/>
                    <a:pt x="3633" y="3552"/>
                    <a:pt x="4713" y="2497"/>
                  </a:cubicBezTo>
                  <a:cubicBezTo>
                    <a:pt x="5788" y="1444"/>
                    <a:pt x="5933" y="751"/>
                    <a:pt x="6034" y="624"/>
                  </a:cubicBezTo>
                  <a:cubicBezTo>
                    <a:pt x="6138" y="498"/>
                    <a:pt x="7062" y="304"/>
                    <a:pt x="7062" y="304"/>
                  </a:cubicBezTo>
                  <a:lnTo>
                    <a:pt x="6964" y="161"/>
                  </a:lnTo>
                  <a:lnTo>
                    <a:pt x="925" y="0"/>
                  </a:lnTo>
                  <a:cubicBezTo>
                    <a:pt x="924" y="0"/>
                    <a:pt x="1" y="1417"/>
                    <a:pt x="1334" y="3666"/>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26"/>
            <p:cNvSpPr/>
            <p:nvPr/>
          </p:nvSpPr>
          <p:spPr>
            <a:xfrm>
              <a:off x="7243060" y="2057802"/>
              <a:ext cx="213668" cy="141747"/>
            </a:xfrm>
            <a:custGeom>
              <a:avLst/>
              <a:gdLst/>
              <a:ahLst/>
              <a:cxnLst/>
              <a:rect l="l" t="t" r="r" b="b"/>
              <a:pathLst>
                <a:path w="6735" h="4468" extrusionOk="0">
                  <a:moveTo>
                    <a:pt x="1729" y="1"/>
                  </a:moveTo>
                  <a:cubicBezTo>
                    <a:pt x="1729" y="1"/>
                    <a:pt x="3969" y="531"/>
                    <a:pt x="4832" y="1761"/>
                  </a:cubicBezTo>
                  <a:cubicBezTo>
                    <a:pt x="5694" y="2993"/>
                    <a:pt x="5707" y="3700"/>
                    <a:pt x="5783" y="3841"/>
                  </a:cubicBezTo>
                  <a:cubicBezTo>
                    <a:pt x="5861" y="3982"/>
                    <a:pt x="6735" y="4343"/>
                    <a:pt x="6735" y="4343"/>
                  </a:cubicBezTo>
                  <a:lnTo>
                    <a:pt x="6609" y="4467"/>
                  </a:lnTo>
                  <a:lnTo>
                    <a:pt x="645" y="3532"/>
                  </a:lnTo>
                  <a:cubicBezTo>
                    <a:pt x="645" y="3530"/>
                    <a:pt x="0" y="1972"/>
                    <a:pt x="1729"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26"/>
            <p:cNvSpPr/>
            <p:nvPr/>
          </p:nvSpPr>
          <p:spPr>
            <a:xfrm>
              <a:off x="7202485" y="2177022"/>
              <a:ext cx="234416" cy="40957"/>
            </a:xfrm>
            <a:custGeom>
              <a:avLst/>
              <a:gdLst/>
              <a:ahLst/>
              <a:cxnLst/>
              <a:rect l="l" t="t" r="r" b="b"/>
              <a:pathLst>
                <a:path w="7389" h="1291" extrusionOk="0">
                  <a:moveTo>
                    <a:pt x="7374" y="818"/>
                  </a:moveTo>
                  <a:cubicBezTo>
                    <a:pt x="7374" y="818"/>
                    <a:pt x="2984" y="1"/>
                    <a:pt x="1" y="253"/>
                  </a:cubicBezTo>
                  <a:cubicBezTo>
                    <a:pt x="1" y="253"/>
                    <a:pt x="4580" y="1291"/>
                    <a:pt x="7388" y="1024"/>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26"/>
            <p:cNvSpPr/>
            <p:nvPr/>
          </p:nvSpPr>
          <p:spPr>
            <a:xfrm>
              <a:off x="7422937" y="1980395"/>
              <a:ext cx="266585" cy="299103"/>
            </a:xfrm>
            <a:custGeom>
              <a:avLst/>
              <a:gdLst/>
              <a:ahLst/>
              <a:cxnLst/>
              <a:rect l="l" t="t" r="r" b="b"/>
              <a:pathLst>
                <a:path w="8403" h="9428" extrusionOk="0">
                  <a:moveTo>
                    <a:pt x="8403" y="2589"/>
                  </a:moveTo>
                  <a:lnTo>
                    <a:pt x="8395" y="3192"/>
                  </a:lnTo>
                  <a:lnTo>
                    <a:pt x="8397" y="3192"/>
                  </a:lnTo>
                  <a:lnTo>
                    <a:pt x="8369" y="5761"/>
                  </a:lnTo>
                  <a:cubicBezTo>
                    <a:pt x="8369" y="5764"/>
                    <a:pt x="8369" y="5764"/>
                    <a:pt x="8367" y="5766"/>
                  </a:cubicBezTo>
                  <a:lnTo>
                    <a:pt x="8367" y="5767"/>
                  </a:lnTo>
                  <a:cubicBezTo>
                    <a:pt x="8314" y="5914"/>
                    <a:pt x="8254" y="6058"/>
                    <a:pt x="8184" y="6199"/>
                  </a:cubicBezTo>
                  <a:cubicBezTo>
                    <a:pt x="8115" y="6347"/>
                    <a:pt x="8040" y="6492"/>
                    <a:pt x="7955" y="6638"/>
                  </a:cubicBezTo>
                  <a:cubicBezTo>
                    <a:pt x="7779" y="6944"/>
                    <a:pt x="7571" y="7240"/>
                    <a:pt x="7333" y="7521"/>
                  </a:cubicBezTo>
                  <a:cubicBezTo>
                    <a:pt x="7014" y="7898"/>
                    <a:pt x="6661" y="8222"/>
                    <a:pt x="6287" y="8488"/>
                  </a:cubicBezTo>
                  <a:cubicBezTo>
                    <a:pt x="6156" y="8582"/>
                    <a:pt x="6022" y="8670"/>
                    <a:pt x="5889" y="8749"/>
                  </a:cubicBezTo>
                  <a:cubicBezTo>
                    <a:pt x="5417" y="9031"/>
                    <a:pt x="4923" y="9227"/>
                    <a:pt x="4426" y="9330"/>
                  </a:cubicBezTo>
                  <a:cubicBezTo>
                    <a:pt x="4426" y="9329"/>
                    <a:pt x="4426" y="9329"/>
                    <a:pt x="4424" y="9330"/>
                  </a:cubicBezTo>
                  <a:cubicBezTo>
                    <a:pt x="4158" y="9387"/>
                    <a:pt x="3895" y="9420"/>
                    <a:pt x="3636" y="9425"/>
                  </a:cubicBezTo>
                  <a:cubicBezTo>
                    <a:pt x="3528" y="9428"/>
                    <a:pt x="3424" y="9426"/>
                    <a:pt x="3318" y="9418"/>
                  </a:cubicBezTo>
                  <a:lnTo>
                    <a:pt x="3317" y="9418"/>
                  </a:lnTo>
                  <a:cubicBezTo>
                    <a:pt x="2795" y="9389"/>
                    <a:pt x="2296" y="9251"/>
                    <a:pt x="1845" y="9006"/>
                  </a:cubicBezTo>
                  <a:cubicBezTo>
                    <a:pt x="1810" y="8989"/>
                    <a:pt x="1777" y="8969"/>
                    <a:pt x="1745" y="8949"/>
                  </a:cubicBezTo>
                  <a:cubicBezTo>
                    <a:pt x="1697" y="8921"/>
                    <a:pt x="1646" y="8890"/>
                    <a:pt x="1597" y="8856"/>
                  </a:cubicBezTo>
                  <a:lnTo>
                    <a:pt x="1595" y="8855"/>
                  </a:lnTo>
                  <a:cubicBezTo>
                    <a:pt x="1468" y="8771"/>
                    <a:pt x="1347" y="8678"/>
                    <a:pt x="1230" y="8574"/>
                  </a:cubicBezTo>
                  <a:cubicBezTo>
                    <a:pt x="1210" y="8558"/>
                    <a:pt x="1192" y="8543"/>
                    <a:pt x="1173" y="8524"/>
                  </a:cubicBezTo>
                  <a:cubicBezTo>
                    <a:pt x="1138" y="8493"/>
                    <a:pt x="1103" y="8458"/>
                    <a:pt x="1069" y="8423"/>
                  </a:cubicBezTo>
                  <a:cubicBezTo>
                    <a:pt x="1022" y="8375"/>
                    <a:pt x="973" y="8321"/>
                    <a:pt x="926" y="8270"/>
                  </a:cubicBezTo>
                  <a:cubicBezTo>
                    <a:pt x="911" y="8255"/>
                    <a:pt x="898" y="8235"/>
                    <a:pt x="882" y="8221"/>
                  </a:cubicBezTo>
                  <a:cubicBezTo>
                    <a:pt x="867" y="8201"/>
                    <a:pt x="847" y="8180"/>
                    <a:pt x="832" y="8157"/>
                  </a:cubicBezTo>
                  <a:cubicBezTo>
                    <a:pt x="758" y="8066"/>
                    <a:pt x="691" y="7973"/>
                    <a:pt x="628" y="7874"/>
                  </a:cubicBezTo>
                  <a:cubicBezTo>
                    <a:pt x="593" y="7826"/>
                    <a:pt x="564" y="7772"/>
                    <a:pt x="533" y="7723"/>
                  </a:cubicBezTo>
                  <a:cubicBezTo>
                    <a:pt x="530" y="7716"/>
                    <a:pt x="524" y="7712"/>
                    <a:pt x="524" y="7706"/>
                  </a:cubicBezTo>
                  <a:cubicBezTo>
                    <a:pt x="489" y="7649"/>
                    <a:pt x="459" y="7592"/>
                    <a:pt x="429" y="7531"/>
                  </a:cubicBezTo>
                  <a:cubicBezTo>
                    <a:pt x="418" y="7515"/>
                    <a:pt x="411" y="7500"/>
                    <a:pt x="404" y="7484"/>
                  </a:cubicBezTo>
                  <a:cubicBezTo>
                    <a:pt x="401" y="7477"/>
                    <a:pt x="396" y="7467"/>
                    <a:pt x="394" y="7463"/>
                  </a:cubicBezTo>
                  <a:cubicBezTo>
                    <a:pt x="382" y="7442"/>
                    <a:pt x="373" y="7418"/>
                    <a:pt x="360" y="7395"/>
                  </a:cubicBezTo>
                  <a:lnTo>
                    <a:pt x="360" y="7394"/>
                  </a:lnTo>
                  <a:cubicBezTo>
                    <a:pt x="356" y="7387"/>
                    <a:pt x="352" y="7379"/>
                    <a:pt x="352" y="7373"/>
                  </a:cubicBezTo>
                  <a:cubicBezTo>
                    <a:pt x="349" y="7370"/>
                    <a:pt x="352" y="7370"/>
                    <a:pt x="352" y="7370"/>
                  </a:cubicBezTo>
                  <a:cubicBezTo>
                    <a:pt x="331" y="7326"/>
                    <a:pt x="310" y="7285"/>
                    <a:pt x="295" y="7240"/>
                  </a:cubicBezTo>
                  <a:cubicBezTo>
                    <a:pt x="260" y="7156"/>
                    <a:pt x="229" y="7069"/>
                    <a:pt x="204" y="6979"/>
                  </a:cubicBezTo>
                  <a:cubicBezTo>
                    <a:pt x="183" y="6916"/>
                    <a:pt x="161" y="6851"/>
                    <a:pt x="147" y="6784"/>
                  </a:cubicBezTo>
                  <a:cubicBezTo>
                    <a:pt x="120" y="6681"/>
                    <a:pt x="95" y="6577"/>
                    <a:pt x="74" y="6470"/>
                  </a:cubicBezTo>
                  <a:cubicBezTo>
                    <a:pt x="63" y="6396"/>
                    <a:pt x="50" y="6326"/>
                    <a:pt x="41" y="6252"/>
                  </a:cubicBezTo>
                  <a:cubicBezTo>
                    <a:pt x="24" y="6134"/>
                    <a:pt x="15" y="6018"/>
                    <a:pt x="8" y="5897"/>
                  </a:cubicBezTo>
                  <a:lnTo>
                    <a:pt x="8" y="5894"/>
                  </a:lnTo>
                  <a:cubicBezTo>
                    <a:pt x="6" y="5893"/>
                    <a:pt x="6" y="5891"/>
                    <a:pt x="6" y="5887"/>
                  </a:cubicBezTo>
                  <a:cubicBezTo>
                    <a:pt x="6" y="5876"/>
                    <a:pt x="6" y="5862"/>
                    <a:pt x="3" y="5849"/>
                  </a:cubicBezTo>
                  <a:cubicBezTo>
                    <a:pt x="1" y="5736"/>
                    <a:pt x="1" y="5622"/>
                    <a:pt x="3" y="5503"/>
                  </a:cubicBezTo>
                  <a:cubicBezTo>
                    <a:pt x="16" y="4919"/>
                    <a:pt x="137" y="4312"/>
                    <a:pt x="366" y="3725"/>
                  </a:cubicBezTo>
                  <a:lnTo>
                    <a:pt x="366" y="3722"/>
                  </a:lnTo>
                  <a:cubicBezTo>
                    <a:pt x="411" y="3605"/>
                    <a:pt x="461" y="3488"/>
                    <a:pt x="514" y="3374"/>
                  </a:cubicBezTo>
                  <a:cubicBezTo>
                    <a:pt x="538" y="3319"/>
                    <a:pt x="561" y="3264"/>
                    <a:pt x="593" y="3211"/>
                  </a:cubicBezTo>
                  <a:cubicBezTo>
                    <a:pt x="627" y="3142"/>
                    <a:pt x="664" y="3073"/>
                    <a:pt x="702" y="3007"/>
                  </a:cubicBezTo>
                  <a:lnTo>
                    <a:pt x="702" y="3005"/>
                  </a:lnTo>
                  <a:cubicBezTo>
                    <a:pt x="733" y="2946"/>
                    <a:pt x="765" y="2890"/>
                    <a:pt x="801" y="2830"/>
                  </a:cubicBezTo>
                  <a:lnTo>
                    <a:pt x="801" y="2829"/>
                  </a:lnTo>
                  <a:cubicBezTo>
                    <a:pt x="871" y="2710"/>
                    <a:pt x="945" y="2593"/>
                    <a:pt x="1025" y="2480"/>
                  </a:cubicBezTo>
                  <a:cubicBezTo>
                    <a:pt x="1072" y="2414"/>
                    <a:pt x="1117" y="2346"/>
                    <a:pt x="1168" y="2281"/>
                  </a:cubicBezTo>
                  <a:cubicBezTo>
                    <a:pt x="1237" y="2188"/>
                    <a:pt x="1311" y="2097"/>
                    <a:pt x="1386" y="2008"/>
                  </a:cubicBezTo>
                  <a:cubicBezTo>
                    <a:pt x="1434" y="1951"/>
                    <a:pt x="1484" y="1898"/>
                    <a:pt x="1532" y="1843"/>
                  </a:cubicBezTo>
                  <a:cubicBezTo>
                    <a:pt x="1664" y="1696"/>
                    <a:pt x="1800" y="1559"/>
                    <a:pt x="1942" y="1429"/>
                  </a:cubicBezTo>
                  <a:cubicBezTo>
                    <a:pt x="2011" y="1370"/>
                    <a:pt x="2078" y="1309"/>
                    <a:pt x="2148" y="1255"/>
                  </a:cubicBezTo>
                  <a:cubicBezTo>
                    <a:pt x="2158" y="1246"/>
                    <a:pt x="2165" y="1240"/>
                    <a:pt x="2175" y="1234"/>
                  </a:cubicBezTo>
                  <a:cubicBezTo>
                    <a:pt x="2258" y="1165"/>
                    <a:pt x="2344" y="1100"/>
                    <a:pt x="2431" y="1038"/>
                  </a:cubicBezTo>
                  <a:cubicBezTo>
                    <a:pt x="2646" y="882"/>
                    <a:pt x="2868" y="745"/>
                    <a:pt x="3097" y="629"/>
                  </a:cubicBezTo>
                  <a:cubicBezTo>
                    <a:pt x="3988" y="169"/>
                    <a:pt x="4942" y="1"/>
                    <a:pt x="5817" y="152"/>
                  </a:cubicBezTo>
                  <a:cubicBezTo>
                    <a:pt x="6457" y="263"/>
                    <a:pt x="7051" y="544"/>
                    <a:pt x="7546" y="1003"/>
                  </a:cubicBezTo>
                  <a:cubicBezTo>
                    <a:pt x="7895" y="1327"/>
                    <a:pt x="8165" y="1708"/>
                    <a:pt x="8355" y="2135"/>
                  </a:cubicBezTo>
                  <a:cubicBezTo>
                    <a:pt x="8364" y="2156"/>
                    <a:pt x="8374" y="2181"/>
                    <a:pt x="8383" y="2202"/>
                  </a:cubicBezTo>
                  <a:cubicBezTo>
                    <a:pt x="8391" y="2218"/>
                    <a:pt x="8398" y="2238"/>
                    <a:pt x="8403" y="2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26"/>
            <p:cNvSpPr/>
            <p:nvPr/>
          </p:nvSpPr>
          <p:spPr>
            <a:xfrm>
              <a:off x="7199757" y="2059610"/>
              <a:ext cx="290093" cy="234797"/>
            </a:xfrm>
            <a:custGeom>
              <a:avLst/>
              <a:gdLst/>
              <a:ahLst/>
              <a:cxnLst/>
              <a:rect l="l" t="t" r="r" b="b"/>
              <a:pathLst>
                <a:path w="9144" h="7401" extrusionOk="0">
                  <a:moveTo>
                    <a:pt x="3810" y="7024"/>
                  </a:moveTo>
                  <a:cubicBezTo>
                    <a:pt x="1518" y="6648"/>
                    <a:pt x="1" y="4856"/>
                    <a:pt x="423" y="3020"/>
                  </a:cubicBezTo>
                  <a:cubicBezTo>
                    <a:pt x="842" y="1183"/>
                    <a:pt x="3042" y="0"/>
                    <a:pt x="5335" y="374"/>
                  </a:cubicBezTo>
                  <a:cubicBezTo>
                    <a:pt x="7627" y="750"/>
                    <a:pt x="9144" y="2542"/>
                    <a:pt x="8722" y="4378"/>
                  </a:cubicBezTo>
                  <a:cubicBezTo>
                    <a:pt x="8300" y="6216"/>
                    <a:pt x="6100" y="7400"/>
                    <a:pt x="3810" y="7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26"/>
            <p:cNvSpPr/>
            <p:nvPr/>
          </p:nvSpPr>
          <p:spPr>
            <a:xfrm>
              <a:off x="7292740" y="1838397"/>
              <a:ext cx="337744" cy="376607"/>
            </a:xfrm>
            <a:custGeom>
              <a:avLst/>
              <a:gdLst/>
              <a:ahLst/>
              <a:cxnLst/>
              <a:rect l="l" t="t" r="r" b="b"/>
              <a:pathLst>
                <a:path w="10646" h="11871" extrusionOk="0">
                  <a:moveTo>
                    <a:pt x="6680" y="33"/>
                  </a:moveTo>
                  <a:cubicBezTo>
                    <a:pt x="5764" y="2"/>
                    <a:pt x="5324" y="1070"/>
                    <a:pt x="5324" y="1070"/>
                  </a:cubicBezTo>
                  <a:cubicBezTo>
                    <a:pt x="5324" y="1070"/>
                    <a:pt x="4882" y="1"/>
                    <a:pt x="3966" y="33"/>
                  </a:cubicBezTo>
                  <a:cubicBezTo>
                    <a:pt x="3050" y="66"/>
                    <a:pt x="1" y="2978"/>
                    <a:pt x="737" y="7071"/>
                  </a:cubicBezTo>
                  <a:cubicBezTo>
                    <a:pt x="1305" y="10232"/>
                    <a:pt x="4114" y="10727"/>
                    <a:pt x="4385" y="11090"/>
                  </a:cubicBezTo>
                  <a:cubicBezTo>
                    <a:pt x="4656" y="11454"/>
                    <a:pt x="4813" y="11870"/>
                    <a:pt x="4813" y="11870"/>
                  </a:cubicBezTo>
                  <a:lnTo>
                    <a:pt x="5321" y="11870"/>
                  </a:lnTo>
                  <a:lnTo>
                    <a:pt x="5829" y="11870"/>
                  </a:lnTo>
                  <a:cubicBezTo>
                    <a:pt x="5829" y="11870"/>
                    <a:pt x="5988" y="11451"/>
                    <a:pt x="6258" y="11090"/>
                  </a:cubicBezTo>
                  <a:cubicBezTo>
                    <a:pt x="6530" y="10727"/>
                    <a:pt x="9338" y="10232"/>
                    <a:pt x="9906" y="7071"/>
                  </a:cubicBezTo>
                  <a:cubicBezTo>
                    <a:pt x="10645" y="2976"/>
                    <a:pt x="7596" y="66"/>
                    <a:pt x="6680" y="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26"/>
            <p:cNvSpPr/>
            <p:nvPr/>
          </p:nvSpPr>
          <p:spPr>
            <a:xfrm>
              <a:off x="7461609" y="1819901"/>
              <a:ext cx="62625" cy="207323"/>
            </a:xfrm>
            <a:custGeom>
              <a:avLst/>
              <a:gdLst/>
              <a:ahLst/>
              <a:cxnLst/>
              <a:rect l="l" t="t" r="r" b="b"/>
              <a:pathLst>
                <a:path w="1974" h="6535" extrusionOk="0">
                  <a:moveTo>
                    <a:pt x="1" y="1653"/>
                  </a:moveTo>
                  <a:lnTo>
                    <a:pt x="1" y="6535"/>
                  </a:lnTo>
                  <a:cubicBezTo>
                    <a:pt x="1" y="6535"/>
                    <a:pt x="1190" y="1117"/>
                    <a:pt x="1972" y="874"/>
                  </a:cubicBezTo>
                  <a:cubicBezTo>
                    <a:pt x="1974" y="870"/>
                    <a:pt x="883" y="1"/>
                    <a:pt x="1" y="165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26"/>
            <p:cNvSpPr/>
            <p:nvPr/>
          </p:nvSpPr>
          <p:spPr>
            <a:xfrm>
              <a:off x="7325416" y="1997557"/>
              <a:ext cx="128708" cy="216745"/>
            </a:xfrm>
            <a:custGeom>
              <a:avLst/>
              <a:gdLst/>
              <a:ahLst/>
              <a:cxnLst/>
              <a:rect l="l" t="t" r="r" b="b"/>
              <a:pathLst>
                <a:path w="4057" h="6832" extrusionOk="0">
                  <a:moveTo>
                    <a:pt x="1" y="1515"/>
                  </a:moveTo>
                  <a:cubicBezTo>
                    <a:pt x="1" y="1515"/>
                    <a:pt x="330" y="3764"/>
                    <a:pt x="1493" y="4724"/>
                  </a:cubicBezTo>
                  <a:cubicBezTo>
                    <a:pt x="2654" y="5683"/>
                    <a:pt x="3367" y="5761"/>
                    <a:pt x="3503" y="5850"/>
                  </a:cubicBezTo>
                  <a:cubicBezTo>
                    <a:pt x="3639" y="5939"/>
                    <a:pt x="3921" y="6832"/>
                    <a:pt x="3921" y="6832"/>
                  </a:cubicBezTo>
                  <a:lnTo>
                    <a:pt x="4057" y="6720"/>
                  </a:lnTo>
                  <a:lnTo>
                    <a:pt x="3663" y="772"/>
                  </a:lnTo>
                  <a:cubicBezTo>
                    <a:pt x="3663" y="774"/>
                    <a:pt x="2149" y="0"/>
                    <a:pt x="1"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26"/>
            <p:cNvSpPr/>
            <p:nvPr/>
          </p:nvSpPr>
          <p:spPr>
            <a:xfrm>
              <a:off x="7472363" y="1997557"/>
              <a:ext cx="128645" cy="216745"/>
            </a:xfrm>
            <a:custGeom>
              <a:avLst/>
              <a:gdLst/>
              <a:ahLst/>
              <a:cxnLst/>
              <a:rect l="l" t="t" r="r" b="b"/>
              <a:pathLst>
                <a:path w="4055" h="6832" extrusionOk="0">
                  <a:moveTo>
                    <a:pt x="4055" y="1515"/>
                  </a:moveTo>
                  <a:cubicBezTo>
                    <a:pt x="4055" y="1515"/>
                    <a:pt x="3727" y="3764"/>
                    <a:pt x="2565" y="4724"/>
                  </a:cubicBezTo>
                  <a:cubicBezTo>
                    <a:pt x="1402" y="5683"/>
                    <a:pt x="689" y="5761"/>
                    <a:pt x="554" y="5850"/>
                  </a:cubicBezTo>
                  <a:cubicBezTo>
                    <a:pt x="418" y="5939"/>
                    <a:pt x="136" y="6832"/>
                    <a:pt x="136" y="6832"/>
                  </a:cubicBezTo>
                  <a:lnTo>
                    <a:pt x="0" y="6720"/>
                  </a:lnTo>
                  <a:lnTo>
                    <a:pt x="393" y="772"/>
                  </a:lnTo>
                  <a:cubicBezTo>
                    <a:pt x="393" y="774"/>
                    <a:pt x="1908" y="0"/>
                    <a:pt x="4055"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26"/>
            <p:cNvSpPr/>
            <p:nvPr/>
          </p:nvSpPr>
          <p:spPr>
            <a:xfrm>
              <a:off x="7444192" y="1963581"/>
              <a:ext cx="36515" cy="232513"/>
            </a:xfrm>
            <a:custGeom>
              <a:avLst/>
              <a:gdLst/>
              <a:ahLst/>
              <a:cxnLst/>
              <a:rect l="l" t="t" r="r" b="b"/>
              <a:pathLst>
                <a:path w="1151" h="7329" extrusionOk="0">
                  <a:moveTo>
                    <a:pt x="730" y="7299"/>
                  </a:moveTo>
                  <a:cubicBezTo>
                    <a:pt x="730" y="7299"/>
                    <a:pt x="1151" y="2910"/>
                    <a:pt x="623" y="0"/>
                  </a:cubicBezTo>
                  <a:cubicBezTo>
                    <a:pt x="623" y="0"/>
                    <a:pt x="1" y="4595"/>
                    <a:pt x="524" y="73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26"/>
            <p:cNvSpPr/>
            <p:nvPr/>
          </p:nvSpPr>
          <p:spPr>
            <a:xfrm>
              <a:off x="7461704" y="2162175"/>
              <a:ext cx="226390" cy="334191"/>
            </a:xfrm>
            <a:custGeom>
              <a:avLst/>
              <a:gdLst/>
              <a:ahLst/>
              <a:cxnLst/>
              <a:rect l="l" t="t" r="r" b="b"/>
              <a:pathLst>
                <a:path w="7136" h="10534" extrusionOk="0">
                  <a:moveTo>
                    <a:pt x="7135" y="1108"/>
                  </a:moveTo>
                  <a:lnTo>
                    <a:pt x="7134" y="1311"/>
                  </a:lnTo>
                  <a:cubicBezTo>
                    <a:pt x="7134" y="1304"/>
                    <a:pt x="7133" y="1300"/>
                    <a:pt x="7133" y="1296"/>
                  </a:cubicBezTo>
                  <a:lnTo>
                    <a:pt x="7121" y="2138"/>
                  </a:lnTo>
                  <a:lnTo>
                    <a:pt x="7124" y="2138"/>
                  </a:lnTo>
                  <a:lnTo>
                    <a:pt x="7121" y="2440"/>
                  </a:lnTo>
                  <a:lnTo>
                    <a:pt x="7076" y="6566"/>
                  </a:lnTo>
                  <a:lnTo>
                    <a:pt x="7076" y="6596"/>
                  </a:lnTo>
                  <a:lnTo>
                    <a:pt x="7075" y="6767"/>
                  </a:lnTo>
                  <a:lnTo>
                    <a:pt x="7063" y="7711"/>
                  </a:lnTo>
                  <a:lnTo>
                    <a:pt x="7035" y="10369"/>
                  </a:lnTo>
                  <a:lnTo>
                    <a:pt x="7034" y="10371"/>
                  </a:lnTo>
                  <a:lnTo>
                    <a:pt x="7032" y="10511"/>
                  </a:lnTo>
                  <a:cubicBezTo>
                    <a:pt x="7011" y="10512"/>
                    <a:pt x="6986" y="10512"/>
                    <a:pt x="6963" y="10512"/>
                  </a:cubicBezTo>
                  <a:cubicBezTo>
                    <a:pt x="6945" y="10513"/>
                    <a:pt x="6928" y="10513"/>
                    <a:pt x="6912" y="10512"/>
                  </a:cubicBezTo>
                  <a:cubicBezTo>
                    <a:pt x="6063" y="10533"/>
                    <a:pt x="5053" y="10402"/>
                    <a:pt x="4038" y="10004"/>
                  </a:cubicBezTo>
                  <a:cubicBezTo>
                    <a:pt x="3140" y="9651"/>
                    <a:pt x="2236" y="9094"/>
                    <a:pt x="1433" y="8243"/>
                  </a:cubicBezTo>
                  <a:cubicBezTo>
                    <a:pt x="1131" y="7924"/>
                    <a:pt x="895" y="7604"/>
                    <a:pt x="712" y="7286"/>
                  </a:cubicBezTo>
                  <a:cubicBezTo>
                    <a:pt x="614" y="7114"/>
                    <a:pt x="531" y="6949"/>
                    <a:pt x="461" y="6779"/>
                  </a:cubicBezTo>
                  <a:lnTo>
                    <a:pt x="461" y="6778"/>
                  </a:lnTo>
                  <a:cubicBezTo>
                    <a:pt x="44" y="5786"/>
                    <a:pt x="85" y="4853"/>
                    <a:pt x="192" y="4146"/>
                  </a:cubicBezTo>
                  <a:cubicBezTo>
                    <a:pt x="191" y="4143"/>
                    <a:pt x="192" y="4143"/>
                    <a:pt x="192" y="4143"/>
                  </a:cubicBezTo>
                  <a:cubicBezTo>
                    <a:pt x="209" y="4042"/>
                    <a:pt x="224" y="3944"/>
                    <a:pt x="240" y="3853"/>
                  </a:cubicBezTo>
                  <a:lnTo>
                    <a:pt x="240" y="3851"/>
                  </a:lnTo>
                  <a:cubicBezTo>
                    <a:pt x="274" y="3682"/>
                    <a:pt x="304" y="3534"/>
                    <a:pt x="331" y="3403"/>
                  </a:cubicBezTo>
                  <a:cubicBezTo>
                    <a:pt x="352" y="3297"/>
                    <a:pt x="369" y="3204"/>
                    <a:pt x="379" y="3130"/>
                  </a:cubicBezTo>
                  <a:cubicBezTo>
                    <a:pt x="380" y="3127"/>
                    <a:pt x="380" y="3127"/>
                    <a:pt x="380" y="3126"/>
                  </a:cubicBezTo>
                  <a:cubicBezTo>
                    <a:pt x="389" y="3048"/>
                    <a:pt x="389" y="2989"/>
                    <a:pt x="376" y="2950"/>
                  </a:cubicBezTo>
                  <a:cubicBezTo>
                    <a:pt x="329" y="2784"/>
                    <a:pt x="262" y="2629"/>
                    <a:pt x="198" y="2498"/>
                  </a:cubicBezTo>
                  <a:cubicBezTo>
                    <a:pt x="174" y="2450"/>
                    <a:pt x="150" y="2403"/>
                    <a:pt x="128" y="2360"/>
                  </a:cubicBezTo>
                  <a:cubicBezTo>
                    <a:pt x="99" y="2303"/>
                    <a:pt x="73" y="2257"/>
                    <a:pt x="50" y="2221"/>
                  </a:cubicBezTo>
                  <a:cubicBezTo>
                    <a:pt x="34" y="2195"/>
                    <a:pt x="22" y="2173"/>
                    <a:pt x="13" y="2161"/>
                  </a:cubicBezTo>
                  <a:cubicBezTo>
                    <a:pt x="5" y="2145"/>
                    <a:pt x="1" y="2142"/>
                    <a:pt x="1" y="2142"/>
                  </a:cubicBezTo>
                  <a:lnTo>
                    <a:pt x="157" y="1936"/>
                  </a:lnTo>
                  <a:lnTo>
                    <a:pt x="308" y="1739"/>
                  </a:lnTo>
                  <a:lnTo>
                    <a:pt x="336" y="1701"/>
                  </a:lnTo>
                  <a:lnTo>
                    <a:pt x="366" y="1663"/>
                  </a:lnTo>
                  <a:lnTo>
                    <a:pt x="414" y="1595"/>
                  </a:lnTo>
                  <a:lnTo>
                    <a:pt x="421" y="1588"/>
                  </a:lnTo>
                  <a:lnTo>
                    <a:pt x="548" y="1417"/>
                  </a:lnTo>
                  <a:lnTo>
                    <a:pt x="550" y="1416"/>
                  </a:lnTo>
                  <a:lnTo>
                    <a:pt x="609" y="1338"/>
                  </a:lnTo>
                  <a:cubicBezTo>
                    <a:pt x="609" y="1338"/>
                    <a:pt x="626" y="1341"/>
                    <a:pt x="648" y="1348"/>
                  </a:cubicBezTo>
                  <a:cubicBezTo>
                    <a:pt x="684" y="1359"/>
                    <a:pt x="746" y="1373"/>
                    <a:pt x="823" y="1389"/>
                  </a:cubicBezTo>
                  <a:cubicBezTo>
                    <a:pt x="891" y="1404"/>
                    <a:pt x="973" y="1418"/>
                    <a:pt x="1060" y="1433"/>
                  </a:cubicBezTo>
                  <a:cubicBezTo>
                    <a:pt x="1194" y="1452"/>
                    <a:pt x="1347" y="1468"/>
                    <a:pt x="1502" y="1469"/>
                  </a:cubicBezTo>
                  <a:cubicBezTo>
                    <a:pt x="1625" y="1472"/>
                    <a:pt x="1868" y="1331"/>
                    <a:pt x="2213" y="1159"/>
                  </a:cubicBezTo>
                  <a:cubicBezTo>
                    <a:pt x="3116" y="703"/>
                    <a:pt x="4718" y="0"/>
                    <a:pt x="6736" y="909"/>
                  </a:cubicBezTo>
                  <a:cubicBezTo>
                    <a:pt x="6807" y="940"/>
                    <a:pt x="6879" y="974"/>
                    <a:pt x="6949" y="1011"/>
                  </a:cubicBezTo>
                  <a:cubicBezTo>
                    <a:pt x="7000" y="1037"/>
                    <a:pt x="7054" y="1064"/>
                    <a:pt x="7103" y="1093"/>
                  </a:cubicBezTo>
                  <a:cubicBezTo>
                    <a:pt x="7111" y="1095"/>
                    <a:pt x="7121" y="1101"/>
                    <a:pt x="7131" y="1108"/>
                  </a:cubicBezTo>
                  <a:cubicBezTo>
                    <a:pt x="7133" y="1104"/>
                    <a:pt x="7133" y="1108"/>
                    <a:pt x="7135" y="1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2" name="Google Shape;792;p26"/>
            <p:cNvSpPr/>
            <p:nvPr/>
          </p:nvSpPr>
          <p:spPr>
            <a:xfrm>
              <a:off x="7623371" y="2330282"/>
              <a:ext cx="62689" cy="76521"/>
            </a:xfrm>
            <a:custGeom>
              <a:avLst/>
              <a:gdLst/>
              <a:ahLst/>
              <a:cxnLst/>
              <a:rect l="l" t="t" r="r" b="b"/>
              <a:pathLst>
                <a:path w="1976" h="2412" extrusionOk="0">
                  <a:moveTo>
                    <a:pt x="1140" y="848"/>
                  </a:moveTo>
                  <a:lnTo>
                    <a:pt x="1976" y="1468"/>
                  </a:lnTo>
                  <a:lnTo>
                    <a:pt x="1966" y="2412"/>
                  </a:lnTo>
                  <a:cubicBezTo>
                    <a:pt x="1499" y="1797"/>
                    <a:pt x="1001" y="1187"/>
                    <a:pt x="625" y="738"/>
                  </a:cubicBezTo>
                  <a:cubicBezTo>
                    <a:pt x="275" y="316"/>
                    <a:pt x="26" y="34"/>
                    <a:pt x="0" y="0"/>
                  </a:cubicBezTo>
                  <a:lnTo>
                    <a:pt x="1135" y="844"/>
                  </a:lnTo>
                  <a:cubicBezTo>
                    <a:pt x="1139" y="847"/>
                    <a:pt x="1140" y="847"/>
                    <a:pt x="1140" y="8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26"/>
            <p:cNvSpPr/>
            <p:nvPr/>
          </p:nvSpPr>
          <p:spPr>
            <a:xfrm>
              <a:off x="7462751" y="2228383"/>
              <a:ext cx="150694" cy="200788"/>
            </a:xfrm>
            <a:custGeom>
              <a:avLst/>
              <a:gdLst/>
              <a:ahLst/>
              <a:cxnLst/>
              <a:rect l="l" t="t" r="r" b="b"/>
              <a:pathLst>
                <a:path w="4750" h="6329" extrusionOk="0">
                  <a:moveTo>
                    <a:pt x="1947" y="6328"/>
                  </a:moveTo>
                  <a:cubicBezTo>
                    <a:pt x="1947" y="6328"/>
                    <a:pt x="325" y="4715"/>
                    <a:pt x="244" y="3219"/>
                  </a:cubicBezTo>
                  <a:cubicBezTo>
                    <a:pt x="165" y="1723"/>
                    <a:pt x="533" y="1118"/>
                    <a:pt x="543" y="959"/>
                  </a:cubicBezTo>
                  <a:cubicBezTo>
                    <a:pt x="552" y="798"/>
                    <a:pt x="0" y="38"/>
                    <a:pt x="0" y="38"/>
                  </a:cubicBezTo>
                  <a:lnTo>
                    <a:pt x="171" y="0"/>
                  </a:lnTo>
                  <a:lnTo>
                    <a:pt x="4750" y="3888"/>
                  </a:lnTo>
                  <a:cubicBezTo>
                    <a:pt x="4750" y="3885"/>
                    <a:pt x="4466" y="5546"/>
                    <a:pt x="1947"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26"/>
            <p:cNvSpPr/>
            <p:nvPr/>
          </p:nvSpPr>
          <p:spPr>
            <a:xfrm>
              <a:off x="7483879" y="2227971"/>
              <a:ext cx="189620" cy="142350"/>
            </a:xfrm>
            <a:custGeom>
              <a:avLst/>
              <a:gdLst/>
              <a:ahLst/>
              <a:cxnLst/>
              <a:rect l="l" t="t" r="r" b="b"/>
              <a:pathLst>
                <a:path w="5977" h="4487" extrusionOk="0">
                  <a:moveTo>
                    <a:pt x="0" y="184"/>
                  </a:moveTo>
                  <a:cubicBezTo>
                    <a:pt x="0" y="184"/>
                    <a:pt x="3301" y="3155"/>
                    <a:pt x="5976" y="4487"/>
                  </a:cubicBezTo>
                  <a:cubicBezTo>
                    <a:pt x="5976" y="4487"/>
                    <a:pt x="2632" y="1233"/>
                    <a:pt x="1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26"/>
            <p:cNvSpPr/>
            <p:nvPr/>
          </p:nvSpPr>
          <p:spPr>
            <a:xfrm>
              <a:off x="7141511" y="2184953"/>
              <a:ext cx="377083" cy="374038"/>
            </a:xfrm>
            <a:custGeom>
              <a:avLst/>
              <a:gdLst/>
              <a:ahLst/>
              <a:cxnLst/>
              <a:rect l="l" t="t" r="r" b="b"/>
              <a:pathLst>
                <a:path w="11886" h="11790" extrusionOk="0">
                  <a:moveTo>
                    <a:pt x="1160" y="9534"/>
                  </a:moveTo>
                  <a:cubicBezTo>
                    <a:pt x="1844" y="10135"/>
                    <a:pt x="2874" y="9588"/>
                    <a:pt x="2874" y="9588"/>
                  </a:cubicBezTo>
                  <a:cubicBezTo>
                    <a:pt x="2874" y="9588"/>
                    <a:pt x="2521" y="10690"/>
                    <a:pt x="3249" y="11239"/>
                  </a:cubicBezTo>
                  <a:cubicBezTo>
                    <a:pt x="3976" y="11789"/>
                    <a:pt x="8207" y="11462"/>
                    <a:pt x="10283" y="7847"/>
                  </a:cubicBezTo>
                  <a:cubicBezTo>
                    <a:pt x="11886" y="5054"/>
                    <a:pt x="10041" y="2906"/>
                    <a:pt x="10064" y="2455"/>
                  </a:cubicBezTo>
                  <a:cubicBezTo>
                    <a:pt x="10091" y="2004"/>
                    <a:pt x="10239" y="1582"/>
                    <a:pt x="10239" y="1582"/>
                  </a:cubicBezTo>
                  <a:lnTo>
                    <a:pt x="9847" y="1264"/>
                  </a:lnTo>
                  <a:lnTo>
                    <a:pt x="9456" y="945"/>
                  </a:lnTo>
                  <a:cubicBezTo>
                    <a:pt x="9456" y="945"/>
                    <a:pt x="9063" y="1166"/>
                    <a:pt x="8620" y="1276"/>
                  </a:cubicBezTo>
                  <a:cubicBezTo>
                    <a:pt x="8179" y="1385"/>
                    <a:pt x="5692" y="1"/>
                    <a:pt x="3213" y="2081"/>
                  </a:cubicBezTo>
                  <a:cubicBezTo>
                    <a:pt x="1" y="4772"/>
                    <a:pt x="475" y="8933"/>
                    <a:pt x="1160" y="95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26"/>
            <p:cNvSpPr/>
            <p:nvPr/>
          </p:nvSpPr>
          <p:spPr>
            <a:xfrm>
              <a:off x="7168286" y="2369810"/>
              <a:ext cx="164304" cy="142160"/>
            </a:xfrm>
            <a:custGeom>
              <a:avLst/>
              <a:gdLst/>
              <a:ahLst/>
              <a:cxnLst/>
              <a:rect l="l" t="t" r="r" b="b"/>
              <a:pathLst>
                <a:path w="5179" h="4481" extrusionOk="0">
                  <a:moveTo>
                    <a:pt x="2029" y="3761"/>
                  </a:moveTo>
                  <a:lnTo>
                    <a:pt x="5178" y="0"/>
                  </a:lnTo>
                  <a:cubicBezTo>
                    <a:pt x="5178" y="0"/>
                    <a:pt x="763" y="3427"/>
                    <a:pt x="1" y="3122"/>
                  </a:cubicBezTo>
                  <a:cubicBezTo>
                    <a:pt x="4" y="3122"/>
                    <a:pt x="286" y="4481"/>
                    <a:pt x="2029"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26"/>
            <p:cNvSpPr/>
            <p:nvPr/>
          </p:nvSpPr>
          <p:spPr>
            <a:xfrm>
              <a:off x="7344832" y="2232952"/>
              <a:ext cx="142699" cy="208211"/>
            </a:xfrm>
            <a:custGeom>
              <a:avLst/>
              <a:gdLst/>
              <a:ahLst/>
              <a:cxnLst/>
              <a:rect l="l" t="t" r="r" b="b"/>
              <a:pathLst>
                <a:path w="4498" h="6563" extrusionOk="0">
                  <a:moveTo>
                    <a:pt x="3301" y="6562"/>
                  </a:moveTo>
                  <a:cubicBezTo>
                    <a:pt x="3301" y="6562"/>
                    <a:pt x="4497" y="4622"/>
                    <a:pt x="4222" y="3151"/>
                  </a:cubicBezTo>
                  <a:cubicBezTo>
                    <a:pt x="3947" y="1680"/>
                    <a:pt x="3449" y="1174"/>
                    <a:pt x="3400" y="1021"/>
                  </a:cubicBezTo>
                  <a:cubicBezTo>
                    <a:pt x="3353" y="867"/>
                    <a:pt x="3710" y="0"/>
                    <a:pt x="3710" y="0"/>
                  </a:cubicBezTo>
                  <a:lnTo>
                    <a:pt x="3534" y="0"/>
                  </a:lnTo>
                  <a:lnTo>
                    <a:pt x="0" y="4834"/>
                  </a:lnTo>
                  <a:cubicBezTo>
                    <a:pt x="0" y="4832"/>
                    <a:pt x="666" y="6382"/>
                    <a:pt x="3301"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26"/>
            <p:cNvSpPr/>
            <p:nvPr/>
          </p:nvSpPr>
          <p:spPr>
            <a:xfrm>
              <a:off x="7237096" y="2215979"/>
              <a:ext cx="205832" cy="143080"/>
            </a:xfrm>
            <a:custGeom>
              <a:avLst/>
              <a:gdLst/>
              <a:ahLst/>
              <a:cxnLst/>
              <a:rect l="l" t="t" r="r" b="b"/>
              <a:pathLst>
                <a:path w="6488" h="4510" extrusionOk="0">
                  <a:moveTo>
                    <a:pt x="1" y="1636"/>
                  </a:moveTo>
                  <a:cubicBezTo>
                    <a:pt x="1" y="1636"/>
                    <a:pt x="1704" y="109"/>
                    <a:pt x="3221" y="99"/>
                  </a:cubicBezTo>
                  <a:cubicBezTo>
                    <a:pt x="4738" y="89"/>
                    <a:pt x="5335" y="482"/>
                    <a:pt x="5499" y="494"/>
                  </a:cubicBezTo>
                  <a:cubicBezTo>
                    <a:pt x="5661" y="513"/>
                    <a:pt x="6454" y="0"/>
                    <a:pt x="6454" y="0"/>
                  </a:cubicBezTo>
                  <a:lnTo>
                    <a:pt x="6488" y="173"/>
                  </a:lnTo>
                  <a:lnTo>
                    <a:pt x="2345" y="4509"/>
                  </a:lnTo>
                  <a:cubicBezTo>
                    <a:pt x="2343" y="4508"/>
                    <a:pt x="674" y="4155"/>
                    <a:pt x="1"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26"/>
            <p:cNvSpPr/>
            <p:nvPr/>
          </p:nvSpPr>
          <p:spPr>
            <a:xfrm>
              <a:off x="7289758" y="2236663"/>
              <a:ext cx="152566" cy="180706"/>
            </a:xfrm>
            <a:custGeom>
              <a:avLst/>
              <a:gdLst/>
              <a:ahLst/>
              <a:cxnLst/>
              <a:rect l="l" t="t" r="r" b="b"/>
              <a:pathLst>
                <a:path w="4809" h="5696" extrusionOk="0">
                  <a:moveTo>
                    <a:pt x="4629" y="0"/>
                  </a:moveTo>
                  <a:cubicBezTo>
                    <a:pt x="4629" y="0"/>
                    <a:pt x="1471" y="3119"/>
                    <a:pt x="0" y="5696"/>
                  </a:cubicBezTo>
                  <a:cubicBezTo>
                    <a:pt x="0" y="5696"/>
                    <a:pt x="3449" y="2548"/>
                    <a:pt x="4808" y="1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26"/>
            <p:cNvSpPr/>
            <p:nvPr/>
          </p:nvSpPr>
          <p:spPr>
            <a:xfrm>
              <a:off x="7434040" y="2187745"/>
              <a:ext cx="55106" cy="54313"/>
            </a:xfrm>
            <a:custGeom>
              <a:avLst/>
              <a:gdLst/>
              <a:ahLst/>
              <a:cxnLst/>
              <a:rect l="l" t="t" r="r" b="b"/>
              <a:pathLst>
                <a:path w="1737" h="1712" extrusionOk="0">
                  <a:moveTo>
                    <a:pt x="1736" y="857"/>
                  </a:moveTo>
                  <a:cubicBezTo>
                    <a:pt x="1736" y="1328"/>
                    <a:pt x="1348" y="1712"/>
                    <a:pt x="868" y="1712"/>
                  </a:cubicBezTo>
                  <a:cubicBezTo>
                    <a:pt x="390" y="1712"/>
                    <a:pt x="0" y="1328"/>
                    <a:pt x="0" y="857"/>
                  </a:cubicBezTo>
                  <a:cubicBezTo>
                    <a:pt x="0" y="384"/>
                    <a:pt x="390" y="0"/>
                    <a:pt x="868" y="0"/>
                  </a:cubicBezTo>
                  <a:cubicBezTo>
                    <a:pt x="1348" y="0"/>
                    <a:pt x="1736" y="384"/>
                    <a:pt x="1736" y="857"/>
                  </a:cubicBezTo>
                  <a:close/>
                </a:path>
              </a:pathLst>
            </a:custGeom>
            <a:solidFill>
              <a:srgbClr val="8B87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26"/>
            <p:cNvSpPr/>
            <p:nvPr/>
          </p:nvSpPr>
          <p:spPr>
            <a:xfrm>
              <a:off x="7673686" y="2046635"/>
              <a:ext cx="15926" cy="14530"/>
            </a:xfrm>
            <a:custGeom>
              <a:avLst/>
              <a:gdLst/>
              <a:ahLst/>
              <a:cxnLst/>
              <a:rect l="l" t="t" r="r" b="b"/>
              <a:pathLst>
                <a:path w="502" h="458" extrusionOk="0">
                  <a:moveTo>
                    <a:pt x="501" y="0"/>
                  </a:moveTo>
                  <a:lnTo>
                    <a:pt x="501" y="97"/>
                  </a:lnTo>
                  <a:lnTo>
                    <a:pt x="482" y="113"/>
                  </a:lnTo>
                  <a:lnTo>
                    <a:pt x="0" y="457"/>
                  </a:lnTo>
                  <a:cubicBezTo>
                    <a:pt x="36" y="428"/>
                    <a:pt x="211" y="278"/>
                    <a:pt x="453" y="45"/>
                  </a:cubicBezTo>
                  <a:cubicBezTo>
                    <a:pt x="466" y="31"/>
                    <a:pt x="484" y="17"/>
                    <a:pt x="501" y="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26"/>
            <p:cNvSpPr/>
            <p:nvPr/>
          </p:nvSpPr>
          <p:spPr>
            <a:xfrm>
              <a:off x="7668229" y="2357945"/>
              <a:ext cx="17988" cy="13515"/>
            </a:xfrm>
            <a:custGeom>
              <a:avLst/>
              <a:gdLst/>
              <a:ahLst/>
              <a:cxnLst/>
              <a:rect l="l" t="t" r="r" b="b"/>
              <a:pathLst>
                <a:path w="567" h="426" extrusionOk="0">
                  <a:moveTo>
                    <a:pt x="0" y="0"/>
                  </a:moveTo>
                  <a:cubicBezTo>
                    <a:pt x="194" y="143"/>
                    <a:pt x="383" y="275"/>
                    <a:pt x="566" y="395"/>
                  </a:cubicBezTo>
                  <a:lnTo>
                    <a:pt x="566" y="425"/>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26"/>
            <p:cNvSpPr/>
            <p:nvPr/>
          </p:nvSpPr>
          <p:spPr>
            <a:xfrm>
              <a:off x="5882912" y="1991117"/>
              <a:ext cx="382318" cy="371214"/>
            </a:xfrm>
            <a:custGeom>
              <a:avLst/>
              <a:gdLst/>
              <a:ahLst/>
              <a:cxnLst/>
              <a:rect l="l" t="t" r="r" b="b"/>
              <a:pathLst>
                <a:path w="12051" h="11701" extrusionOk="0">
                  <a:moveTo>
                    <a:pt x="11562" y="3788"/>
                  </a:moveTo>
                  <a:cubicBezTo>
                    <a:pt x="11075" y="3022"/>
                    <a:pt x="9931" y="3266"/>
                    <a:pt x="9931" y="3266"/>
                  </a:cubicBezTo>
                  <a:cubicBezTo>
                    <a:pt x="9931" y="3266"/>
                    <a:pt x="10579" y="2302"/>
                    <a:pt x="10035" y="1575"/>
                  </a:cubicBezTo>
                  <a:cubicBezTo>
                    <a:pt x="9492" y="848"/>
                    <a:pt x="5336" y="0"/>
                    <a:pt x="2326" y="2904"/>
                  </a:cubicBezTo>
                  <a:cubicBezTo>
                    <a:pt x="1" y="5151"/>
                    <a:pt x="1168" y="7721"/>
                    <a:pt x="1017" y="8144"/>
                  </a:cubicBezTo>
                  <a:cubicBezTo>
                    <a:pt x="864" y="8569"/>
                    <a:pt x="605" y="8934"/>
                    <a:pt x="605" y="8934"/>
                  </a:cubicBezTo>
                  <a:lnTo>
                    <a:pt x="891" y="9349"/>
                  </a:lnTo>
                  <a:lnTo>
                    <a:pt x="1176" y="9763"/>
                  </a:lnTo>
                  <a:cubicBezTo>
                    <a:pt x="1176" y="9763"/>
                    <a:pt x="1614" y="9657"/>
                    <a:pt x="2072" y="9674"/>
                  </a:cubicBezTo>
                  <a:cubicBezTo>
                    <a:pt x="2528" y="9691"/>
                    <a:pt x="4528" y="11700"/>
                    <a:pt x="7494" y="10384"/>
                  </a:cubicBezTo>
                  <a:cubicBezTo>
                    <a:pt x="11334" y="8680"/>
                    <a:pt x="12050" y="4553"/>
                    <a:pt x="11562" y="37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4" name="Google Shape;804;p26"/>
            <p:cNvSpPr/>
            <p:nvPr/>
          </p:nvSpPr>
          <p:spPr>
            <a:xfrm>
              <a:off x="6068309" y="2088035"/>
              <a:ext cx="189271" cy="94096"/>
            </a:xfrm>
            <a:custGeom>
              <a:avLst/>
              <a:gdLst/>
              <a:ahLst/>
              <a:cxnLst/>
              <a:rect l="l" t="t" r="r" b="b"/>
              <a:pathLst>
                <a:path w="5966" h="2966" extrusionOk="0">
                  <a:moveTo>
                    <a:pt x="4087" y="213"/>
                  </a:moveTo>
                  <a:lnTo>
                    <a:pt x="0" y="2965"/>
                  </a:lnTo>
                  <a:cubicBezTo>
                    <a:pt x="0" y="2965"/>
                    <a:pt x="5206" y="884"/>
                    <a:pt x="5851" y="1383"/>
                  </a:cubicBezTo>
                  <a:cubicBezTo>
                    <a:pt x="5854" y="1382"/>
                    <a:pt x="5965" y="0"/>
                    <a:pt x="4087" y="2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5" name="Google Shape;805;p26"/>
            <p:cNvSpPr/>
            <p:nvPr/>
          </p:nvSpPr>
          <p:spPr>
            <a:xfrm>
              <a:off x="5905088" y="2081405"/>
              <a:ext cx="156309" cy="198059"/>
            </a:xfrm>
            <a:custGeom>
              <a:avLst/>
              <a:gdLst/>
              <a:ahLst/>
              <a:cxnLst/>
              <a:rect l="l" t="t" r="r" b="b"/>
              <a:pathLst>
                <a:path w="4927" h="6243" extrusionOk="0">
                  <a:moveTo>
                    <a:pt x="2240" y="1"/>
                  </a:moveTo>
                  <a:cubicBezTo>
                    <a:pt x="2240" y="1"/>
                    <a:pt x="543" y="1536"/>
                    <a:pt x="394" y="3026"/>
                  </a:cubicBezTo>
                  <a:cubicBezTo>
                    <a:pt x="243" y="4516"/>
                    <a:pt x="582" y="5141"/>
                    <a:pt x="586" y="5302"/>
                  </a:cubicBezTo>
                  <a:cubicBezTo>
                    <a:pt x="587" y="5462"/>
                    <a:pt x="0" y="6194"/>
                    <a:pt x="0" y="6194"/>
                  </a:cubicBezTo>
                  <a:lnTo>
                    <a:pt x="169" y="6242"/>
                  </a:lnTo>
                  <a:lnTo>
                    <a:pt x="4926" y="2569"/>
                  </a:lnTo>
                  <a:cubicBezTo>
                    <a:pt x="4924" y="2567"/>
                    <a:pt x="4719" y="895"/>
                    <a:pt x="2240"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26"/>
            <p:cNvSpPr/>
            <p:nvPr/>
          </p:nvSpPr>
          <p:spPr>
            <a:xfrm>
              <a:off x="5920125" y="2198118"/>
              <a:ext cx="213160" cy="139653"/>
            </a:xfrm>
            <a:custGeom>
              <a:avLst/>
              <a:gdLst/>
              <a:ahLst/>
              <a:cxnLst/>
              <a:rect l="l" t="t" r="r" b="b"/>
              <a:pathLst>
                <a:path w="6719" h="4402" extrusionOk="0">
                  <a:moveTo>
                    <a:pt x="6661" y="3403"/>
                  </a:moveTo>
                  <a:cubicBezTo>
                    <a:pt x="6661" y="3403"/>
                    <a:pt x="4594" y="4402"/>
                    <a:pt x="3133" y="3995"/>
                  </a:cubicBezTo>
                  <a:cubicBezTo>
                    <a:pt x="1673" y="3589"/>
                    <a:pt x="1208" y="3050"/>
                    <a:pt x="1057" y="2992"/>
                  </a:cubicBezTo>
                  <a:cubicBezTo>
                    <a:pt x="905" y="2931"/>
                    <a:pt x="0" y="3205"/>
                    <a:pt x="0" y="3205"/>
                  </a:cubicBezTo>
                  <a:lnTo>
                    <a:pt x="19" y="3030"/>
                  </a:lnTo>
                  <a:lnTo>
                    <a:pt x="5219" y="0"/>
                  </a:lnTo>
                  <a:cubicBezTo>
                    <a:pt x="5219" y="0"/>
                    <a:pt x="6719" y="801"/>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26"/>
            <p:cNvSpPr/>
            <p:nvPr/>
          </p:nvSpPr>
          <p:spPr>
            <a:xfrm>
              <a:off x="5926375" y="2148026"/>
              <a:ext cx="196505" cy="133308"/>
            </a:xfrm>
            <a:custGeom>
              <a:avLst/>
              <a:gdLst/>
              <a:ahLst/>
              <a:cxnLst/>
              <a:rect l="l" t="t" r="r" b="b"/>
              <a:pathLst>
                <a:path w="6194" h="4202" extrusionOk="0">
                  <a:moveTo>
                    <a:pt x="143" y="4201"/>
                  </a:moveTo>
                  <a:cubicBezTo>
                    <a:pt x="143" y="4201"/>
                    <a:pt x="4054" y="2071"/>
                    <a:pt x="6193" y="0"/>
                  </a:cubicBezTo>
                  <a:cubicBezTo>
                    <a:pt x="6193" y="0"/>
                    <a:pt x="1993" y="2079"/>
                    <a:pt x="1" y="405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26"/>
            <p:cNvSpPr/>
            <p:nvPr/>
          </p:nvSpPr>
          <p:spPr>
            <a:xfrm>
              <a:off x="5844907" y="2195866"/>
              <a:ext cx="54821" cy="149139"/>
            </a:xfrm>
            <a:custGeom>
              <a:avLst/>
              <a:gdLst/>
              <a:ahLst/>
              <a:cxnLst/>
              <a:rect l="l" t="t" r="r" b="b"/>
              <a:pathLst>
                <a:path w="1728" h="4701" extrusionOk="0">
                  <a:moveTo>
                    <a:pt x="1728" y="2380"/>
                  </a:moveTo>
                  <a:lnTo>
                    <a:pt x="1680" y="2877"/>
                  </a:lnTo>
                  <a:lnTo>
                    <a:pt x="1667" y="3018"/>
                  </a:lnTo>
                  <a:lnTo>
                    <a:pt x="1637" y="3355"/>
                  </a:lnTo>
                  <a:lnTo>
                    <a:pt x="1636" y="3375"/>
                  </a:lnTo>
                  <a:cubicBezTo>
                    <a:pt x="1636" y="3375"/>
                    <a:pt x="1479" y="3419"/>
                    <a:pt x="1271" y="3501"/>
                  </a:cubicBezTo>
                  <a:cubicBezTo>
                    <a:pt x="1242" y="3510"/>
                    <a:pt x="1208" y="3525"/>
                    <a:pt x="1179" y="3539"/>
                  </a:cubicBezTo>
                  <a:cubicBezTo>
                    <a:pt x="1063" y="3588"/>
                    <a:pt x="932" y="3650"/>
                    <a:pt x="809" y="3726"/>
                  </a:cubicBezTo>
                  <a:cubicBezTo>
                    <a:pt x="682" y="3801"/>
                    <a:pt x="516" y="4137"/>
                    <a:pt x="239" y="4567"/>
                  </a:cubicBezTo>
                  <a:cubicBezTo>
                    <a:pt x="212" y="4611"/>
                    <a:pt x="184" y="4653"/>
                    <a:pt x="153" y="4700"/>
                  </a:cubicBezTo>
                  <a:lnTo>
                    <a:pt x="153" y="4661"/>
                  </a:lnTo>
                  <a:lnTo>
                    <a:pt x="149" y="4407"/>
                  </a:lnTo>
                  <a:lnTo>
                    <a:pt x="149" y="4399"/>
                  </a:lnTo>
                  <a:lnTo>
                    <a:pt x="140" y="3501"/>
                  </a:lnTo>
                  <a:lnTo>
                    <a:pt x="139" y="3328"/>
                  </a:lnTo>
                  <a:lnTo>
                    <a:pt x="136" y="3059"/>
                  </a:lnTo>
                  <a:lnTo>
                    <a:pt x="135" y="2890"/>
                  </a:lnTo>
                  <a:lnTo>
                    <a:pt x="132" y="2485"/>
                  </a:lnTo>
                  <a:lnTo>
                    <a:pt x="129" y="2304"/>
                  </a:lnTo>
                  <a:lnTo>
                    <a:pt x="126" y="1804"/>
                  </a:lnTo>
                  <a:lnTo>
                    <a:pt x="125" y="1638"/>
                  </a:lnTo>
                  <a:cubicBezTo>
                    <a:pt x="85" y="1611"/>
                    <a:pt x="44" y="1583"/>
                    <a:pt x="1" y="1548"/>
                  </a:cubicBezTo>
                  <a:cubicBezTo>
                    <a:pt x="44" y="1574"/>
                    <a:pt x="84" y="1595"/>
                    <a:pt x="125" y="1617"/>
                  </a:cubicBezTo>
                  <a:lnTo>
                    <a:pt x="108" y="292"/>
                  </a:lnTo>
                  <a:lnTo>
                    <a:pt x="106" y="1"/>
                  </a:lnTo>
                  <a:cubicBezTo>
                    <a:pt x="358" y="406"/>
                    <a:pt x="527" y="802"/>
                    <a:pt x="654" y="1131"/>
                  </a:cubicBezTo>
                  <a:cubicBezTo>
                    <a:pt x="651" y="1133"/>
                    <a:pt x="651" y="1133"/>
                    <a:pt x="654" y="1134"/>
                  </a:cubicBezTo>
                  <a:cubicBezTo>
                    <a:pt x="696" y="1240"/>
                    <a:pt x="733" y="1339"/>
                    <a:pt x="763" y="1430"/>
                  </a:cubicBezTo>
                  <a:cubicBezTo>
                    <a:pt x="849" y="1662"/>
                    <a:pt x="912" y="1823"/>
                    <a:pt x="983" y="1885"/>
                  </a:cubicBezTo>
                  <a:cubicBezTo>
                    <a:pt x="1158" y="2034"/>
                    <a:pt x="1347" y="2157"/>
                    <a:pt x="1489" y="2245"/>
                  </a:cubicBezTo>
                  <a:cubicBezTo>
                    <a:pt x="1526" y="2264"/>
                    <a:pt x="1560" y="2284"/>
                    <a:pt x="1588" y="2300"/>
                  </a:cubicBezTo>
                  <a:cubicBezTo>
                    <a:pt x="1673" y="2353"/>
                    <a:pt x="1728" y="2380"/>
                    <a:pt x="1728" y="2380"/>
                  </a:cubicBezTo>
                  <a:close/>
                </a:path>
              </a:pathLst>
            </a:custGeom>
            <a:solidFill>
              <a:srgbClr val="FFBD4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26"/>
            <p:cNvSpPr/>
            <p:nvPr/>
          </p:nvSpPr>
          <p:spPr>
            <a:xfrm>
              <a:off x="5849031" y="2292879"/>
              <a:ext cx="47588" cy="42797"/>
            </a:xfrm>
            <a:custGeom>
              <a:avLst/>
              <a:gdLst/>
              <a:ahLst/>
              <a:cxnLst/>
              <a:rect l="l" t="t" r="r" b="b"/>
              <a:pathLst>
                <a:path w="1500" h="1349" extrusionOk="0">
                  <a:moveTo>
                    <a:pt x="1499" y="184"/>
                  </a:moveTo>
                  <a:cubicBezTo>
                    <a:pt x="1499" y="184"/>
                    <a:pt x="1459" y="193"/>
                    <a:pt x="1393" y="205"/>
                  </a:cubicBezTo>
                  <a:cubicBezTo>
                    <a:pt x="1310" y="225"/>
                    <a:pt x="1181" y="253"/>
                    <a:pt x="1047" y="290"/>
                  </a:cubicBezTo>
                  <a:cubicBezTo>
                    <a:pt x="1036" y="292"/>
                    <a:pt x="1026" y="294"/>
                    <a:pt x="1014" y="299"/>
                  </a:cubicBezTo>
                  <a:cubicBezTo>
                    <a:pt x="992" y="306"/>
                    <a:pt x="966" y="311"/>
                    <a:pt x="943" y="317"/>
                  </a:cubicBezTo>
                  <a:cubicBezTo>
                    <a:pt x="724" y="375"/>
                    <a:pt x="514" y="447"/>
                    <a:pt x="470" y="503"/>
                  </a:cubicBezTo>
                  <a:cubicBezTo>
                    <a:pt x="407" y="579"/>
                    <a:pt x="328" y="869"/>
                    <a:pt x="30" y="1329"/>
                  </a:cubicBezTo>
                  <a:cubicBezTo>
                    <a:pt x="26" y="1336"/>
                    <a:pt x="19" y="1341"/>
                    <a:pt x="13" y="1349"/>
                  </a:cubicBezTo>
                  <a:lnTo>
                    <a:pt x="13" y="1341"/>
                  </a:lnTo>
                  <a:lnTo>
                    <a:pt x="5" y="443"/>
                  </a:lnTo>
                  <a:lnTo>
                    <a:pt x="3" y="270"/>
                  </a:lnTo>
                  <a:lnTo>
                    <a:pt x="0" y="1"/>
                  </a:lnTo>
                  <a:lnTo>
                    <a:pt x="864" y="22"/>
                  </a:lnTo>
                  <a:lnTo>
                    <a:pt x="906" y="23"/>
                  </a:lnTo>
                  <a:lnTo>
                    <a:pt x="960" y="23"/>
                  </a:lnTo>
                  <a:lnTo>
                    <a:pt x="1049" y="26"/>
                  </a:lnTo>
                  <a:lnTo>
                    <a:pt x="1111" y="28"/>
                  </a:lnTo>
                  <a:lnTo>
                    <a:pt x="1181" y="29"/>
                  </a:lnTo>
                  <a:lnTo>
                    <a:pt x="1396" y="36"/>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26"/>
            <p:cNvSpPr/>
            <p:nvPr/>
          </p:nvSpPr>
          <p:spPr>
            <a:xfrm>
              <a:off x="5844938" y="2205098"/>
              <a:ext cx="54186" cy="71159"/>
            </a:xfrm>
            <a:custGeom>
              <a:avLst/>
              <a:gdLst/>
              <a:ahLst/>
              <a:cxnLst/>
              <a:rect l="l" t="t" r="r" b="b"/>
              <a:pathLst>
                <a:path w="1708" h="2243" extrusionOk="0">
                  <a:moveTo>
                    <a:pt x="1707" y="2119"/>
                  </a:moveTo>
                  <a:lnTo>
                    <a:pt x="1600" y="2225"/>
                  </a:lnTo>
                  <a:lnTo>
                    <a:pt x="1581" y="2243"/>
                  </a:lnTo>
                  <a:lnTo>
                    <a:pt x="1313" y="2198"/>
                  </a:lnTo>
                  <a:lnTo>
                    <a:pt x="1199" y="2181"/>
                  </a:lnTo>
                  <a:lnTo>
                    <a:pt x="1072" y="2161"/>
                  </a:lnTo>
                  <a:lnTo>
                    <a:pt x="795" y="2117"/>
                  </a:lnTo>
                  <a:lnTo>
                    <a:pt x="131" y="2013"/>
                  </a:lnTo>
                  <a:lnTo>
                    <a:pt x="127" y="1513"/>
                  </a:lnTo>
                  <a:lnTo>
                    <a:pt x="125" y="1347"/>
                  </a:lnTo>
                  <a:cubicBezTo>
                    <a:pt x="86" y="1320"/>
                    <a:pt x="46" y="1292"/>
                    <a:pt x="1" y="1257"/>
                  </a:cubicBezTo>
                  <a:cubicBezTo>
                    <a:pt x="46" y="1283"/>
                    <a:pt x="84" y="1303"/>
                    <a:pt x="125" y="1324"/>
                  </a:cubicBezTo>
                  <a:lnTo>
                    <a:pt x="110" y="1"/>
                  </a:lnTo>
                  <a:cubicBezTo>
                    <a:pt x="437" y="547"/>
                    <a:pt x="580" y="957"/>
                    <a:pt x="657" y="1237"/>
                  </a:cubicBezTo>
                  <a:cubicBezTo>
                    <a:pt x="661" y="1254"/>
                    <a:pt x="667" y="1272"/>
                    <a:pt x="670" y="1286"/>
                  </a:cubicBezTo>
                  <a:cubicBezTo>
                    <a:pt x="714" y="1454"/>
                    <a:pt x="733" y="1560"/>
                    <a:pt x="759" y="1611"/>
                  </a:cubicBezTo>
                  <a:cubicBezTo>
                    <a:pt x="759" y="1612"/>
                    <a:pt x="760" y="1614"/>
                    <a:pt x="760" y="1618"/>
                  </a:cubicBezTo>
                  <a:cubicBezTo>
                    <a:pt x="795" y="1677"/>
                    <a:pt x="979" y="1780"/>
                    <a:pt x="1176" y="1879"/>
                  </a:cubicBezTo>
                  <a:cubicBezTo>
                    <a:pt x="1257" y="1920"/>
                    <a:pt x="1344" y="1956"/>
                    <a:pt x="1422" y="1993"/>
                  </a:cubicBezTo>
                  <a:cubicBezTo>
                    <a:pt x="1487" y="2021"/>
                    <a:pt x="1546" y="2048"/>
                    <a:pt x="1596" y="2069"/>
                  </a:cubicBezTo>
                  <a:cubicBezTo>
                    <a:pt x="1662" y="2099"/>
                    <a:pt x="1707" y="2119"/>
                    <a:pt x="1707" y="2119"/>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26"/>
            <p:cNvSpPr/>
            <p:nvPr/>
          </p:nvSpPr>
          <p:spPr>
            <a:xfrm>
              <a:off x="5849063" y="2274796"/>
              <a:ext cx="30266" cy="12944"/>
            </a:xfrm>
            <a:custGeom>
              <a:avLst/>
              <a:gdLst/>
              <a:ahLst/>
              <a:cxnLst/>
              <a:rect l="l" t="t" r="r" b="b"/>
              <a:pathLst>
                <a:path w="954" h="408" extrusionOk="0">
                  <a:moveTo>
                    <a:pt x="953" y="363"/>
                  </a:moveTo>
                  <a:cubicBezTo>
                    <a:pt x="932" y="365"/>
                    <a:pt x="907" y="366"/>
                    <a:pt x="883" y="370"/>
                  </a:cubicBezTo>
                  <a:cubicBezTo>
                    <a:pt x="862" y="372"/>
                    <a:pt x="836" y="373"/>
                    <a:pt x="812" y="376"/>
                  </a:cubicBezTo>
                  <a:cubicBezTo>
                    <a:pt x="554" y="396"/>
                    <a:pt x="283" y="406"/>
                    <a:pt x="4" y="407"/>
                  </a:cubicBezTo>
                  <a:lnTo>
                    <a:pt x="1" y="1"/>
                  </a:lnTo>
                  <a:cubicBezTo>
                    <a:pt x="311" y="49"/>
                    <a:pt x="558" y="91"/>
                    <a:pt x="720" y="119"/>
                  </a:cubicBezTo>
                  <a:cubicBezTo>
                    <a:pt x="863" y="143"/>
                    <a:pt x="941" y="157"/>
                    <a:pt x="941" y="157"/>
                  </a:cubicBezTo>
                  <a:lnTo>
                    <a:pt x="942" y="184"/>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26"/>
            <p:cNvSpPr/>
            <p:nvPr/>
          </p:nvSpPr>
          <p:spPr>
            <a:xfrm>
              <a:off x="5850427" y="2040449"/>
              <a:ext cx="306495" cy="335524"/>
            </a:xfrm>
            <a:custGeom>
              <a:avLst/>
              <a:gdLst/>
              <a:ahLst/>
              <a:cxnLst/>
              <a:rect l="l" t="t" r="r" b="b"/>
              <a:pathLst>
                <a:path w="9661" h="10576" extrusionOk="0">
                  <a:moveTo>
                    <a:pt x="7804" y="8048"/>
                  </a:moveTo>
                  <a:cubicBezTo>
                    <a:pt x="6044" y="10125"/>
                    <a:pt x="3285" y="10576"/>
                    <a:pt x="1641" y="9050"/>
                  </a:cubicBezTo>
                  <a:cubicBezTo>
                    <a:pt x="0" y="7526"/>
                    <a:pt x="96" y="4606"/>
                    <a:pt x="1856" y="2529"/>
                  </a:cubicBezTo>
                  <a:cubicBezTo>
                    <a:pt x="3614" y="450"/>
                    <a:pt x="6373" y="0"/>
                    <a:pt x="8017" y="1527"/>
                  </a:cubicBezTo>
                  <a:cubicBezTo>
                    <a:pt x="9661" y="3053"/>
                    <a:pt x="9564" y="5970"/>
                    <a:pt x="7804" y="80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26"/>
            <p:cNvSpPr/>
            <p:nvPr/>
          </p:nvSpPr>
          <p:spPr>
            <a:xfrm>
              <a:off x="5844875" y="2158717"/>
              <a:ext cx="76172" cy="191207"/>
            </a:xfrm>
            <a:custGeom>
              <a:avLst/>
              <a:gdLst/>
              <a:ahLst/>
              <a:cxnLst/>
              <a:rect l="l" t="t" r="r" b="b"/>
              <a:pathLst>
                <a:path w="2401" h="6027" extrusionOk="0">
                  <a:moveTo>
                    <a:pt x="2401" y="3050"/>
                  </a:moveTo>
                  <a:lnTo>
                    <a:pt x="2401" y="3050"/>
                  </a:lnTo>
                  <a:cubicBezTo>
                    <a:pt x="2401" y="3198"/>
                    <a:pt x="2391" y="3342"/>
                    <a:pt x="2365" y="3490"/>
                  </a:cubicBezTo>
                  <a:cubicBezTo>
                    <a:pt x="2362" y="3521"/>
                    <a:pt x="2355" y="3551"/>
                    <a:pt x="2350" y="3585"/>
                  </a:cubicBezTo>
                  <a:cubicBezTo>
                    <a:pt x="2343" y="3613"/>
                    <a:pt x="2337" y="3643"/>
                    <a:pt x="2331" y="3674"/>
                  </a:cubicBezTo>
                  <a:cubicBezTo>
                    <a:pt x="2302" y="3808"/>
                    <a:pt x="2259" y="3939"/>
                    <a:pt x="2210" y="4068"/>
                  </a:cubicBezTo>
                  <a:cubicBezTo>
                    <a:pt x="2194" y="4104"/>
                    <a:pt x="2182" y="4142"/>
                    <a:pt x="2165" y="4179"/>
                  </a:cubicBezTo>
                  <a:cubicBezTo>
                    <a:pt x="2162" y="4182"/>
                    <a:pt x="2162" y="4188"/>
                    <a:pt x="2158" y="4192"/>
                  </a:cubicBezTo>
                  <a:cubicBezTo>
                    <a:pt x="2115" y="4288"/>
                    <a:pt x="2067" y="4385"/>
                    <a:pt x="2014" y="4475"/>
                  </a:cubicBezTo>
                  <a:lnTo>
                    <a:pt x="2014" y="4477"/>
                  </a:lnTo>
                  <a:cubicBezTo>
                    <a:pt x="1981" y="4535"/>
                    <a:pt x="1943" y="4591"/>
                    <a:pt x="1905" y="4652"/>
                  </a:cubicBezTo>
                  <a:lnTo>
                    <a:pt x="1901" y="4655"/>
                  </a:lnTo>
                  <a:cubicBezTo>
                    <a:pt x="1894" y="4667"/>
                    <a:pt x="1885" y="4676"/>
                    <a:pt x="1880" y="4690"/>
                  </a:cubicBezTo>
                  <a:cubicBezTo>
                    <a:pt x="1877" y="4697"/>
                    <a:pt x="1871" y="4707"/>
                    <a:pt x="1864" y="4710"/>
                  </a:cubicBezTo>
                  <a:cubicBezTo>
                    <a:pt x="1854" y="4725"/>
                    <a:pt x="1843" y="4742"/>
                    <a:pt x="1829" y="4758"/>
                  </a:cubicBezTo>
                  <a:cubicBezTo>
                    <a:pt x="1765" y="4848"/>
                    <a:pt x="1695" y="4928"/>
                    <a:pt x="1623" y="5012"/>
                  </a:cubicBezTo>
                  <a:cubicBezTo>
                    <a:pt x="1607" y="5029"/>
                    <a:pt x="1589" y="5048"/>
                    <a:pt x="1572" y="5067"/>
                  </a:cubicBezTo>
                  <a:cubicBezTo>
                    <a:pt x="1490" y="5158"/>
                    <a:pt x="1397" y="5243"/>
                    <a:pt x="1300" y="5328"/>
                  </a:cubicBezTo>
                  <a:cubicBezTo>
                    <a:pt x="1152" y="5456"/>
                    <a:pt x="994" y="5572"/>
                    <a:pt x="821" y="5682"/>
                  </a:cubicBezTo>
                  <a:cubicBezTo>
                    <a:pt x="615" y="5815"/>
                    <a:pt x="390" y="5927"/>
                    <a:pt x="154" y="6026"/>
                  </a:cubicBezTo>
                  <a:lnTo>
                    <a:pt x="151" y="5875"/>
                  </a:lnTo>
                  <a:lnTo>
                    <a:pt x="151" y="5836"/>
                  </a:lnTo>
                  <a:lnTo>
                    <a:pt x="148" y="5582"/>
                  </a:lnTo>
                  <a:lnTo>
                    <a:pt x="148" y="5575"/>
                  </a:lnTo>
                  <a:lnTo>
                    <a:pt x="140" y="4674"/>
                  </a:lnTo>
                  <a:lnTo>
                    <a:pt x="137" y="4504"/>
                  </a:lnTo>
                  <a:lnTo>
                    <a:pt x="136" y="4234"/>
                  </a:lnTo>
                  <a:lnTo>
                    <a:pt x="134" y="4065"/>
                  </a:lnTo>
                  <a:lnTo>
                    <a:pt x="130" y="3658"/>
                  </a:lnTo>
                  <a:lnTo>
                    <a:pt x="129" y="3479"/>
                  </a:lnTo>
                  <a:lnTo>
                    <a:pt x="126" y="2980"/>
                  </a:lnTo>
                  <a:lnTo>
                    <a:pt x="123" y="2812"/>
                  </a:lnTo>
                  <a:cubicBezTo>
                    <a:pt x="85" y="2785"/>
                    <a:pt x="44" y="2757"/>
                    <a:pt x="0" y="2721"/>
                  </a:cubicBezTo>
                  <a:cubicBezTo>
                    <a:pt x="44" y="2748"/>
                    <a:pt x="83" y="2769"/>
                    <a:pt x="123" y="2790"/>
                  </a:cubicBezTo>
                  <a:lnTo>
                    <a:pt x="107" y="1465"/>
                  </a:lnTo>
                  <a:lnTo>
                    <a:pt x="106" y="1175"/>
                  </a:lnTo>
                  <a:lnTo>
                    <a:pt x="93" y="1"/>
                  </a:lnTo>
                  <a:cubicBezTo>
                    <a:pt x="431" y="142"/>
                    <a:pt x="740" y="320"/>
                    <a:pt x="1012" y="524"/>
                  </a:cubicBezTo>
                  <a:cubicBezTo>
                    <a:pt x="1130" y="610"/>
                    <a:pt x="1245" y="703"/>
                    <a:pt x="1349" y="805"/>
                  </a:cubicBezTo>
                  <a:cubicBezTo>
                    <a:pt x="1370" y="823"/>
                    <a:pt x="1396" y="844"/>
                    <a:pt x="1414" y="868"/>
                  </a:cubicBezTo>
                  <a:cubicBezTo>
                    <a:pt x="1492" y="942"/>
                    <a:pt x="1562" y="1018"/>
                    <a:pt x="1630" y="1098"/>
                  </a:cubicBezTo>
                  <a:cubicBezTo>
                    <a:pt x="1822" y="1317"/>
                    <a:pt x="1979" y="1557"/>
                    <a:pt x="2101" y="1808"/>
                  </a:cubicBezTo>
                  <a:lnTo>
                    <a:pt x="2103" y="1810"/>
                  </a:lnTo>
                  <a:cubicBezTo>
                    <a:pt x="2118" y="1846"/>
                    <a:pt x="2138" y="1882"/>
                    <a:pt x="2154" y="1920"/>
                  </a:cubicBezTo>
                  <a:cubicBezTo>
                    <a:pt x="2218" y="2071"/>
                    <a:pt x="2272" y="2226"/>
                    <a:pt x="2313" y="2385"/>
                  </a:cubicBezTo>
                  <a:lnTo>
                    <a:pt x="2313" y="2387"/>
                  </a:lnTo>
                  <a:cubicBezTo>
                    <a:pt x="2372" y="2599"/>
                    <a:pt x="2401" y="2824"/>
                    <a:pt x="2401" y="3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26"/>
            <p:cNvSpPr/>
            <p:nvPr/>
          </p:nvSpPr>
          <p:spPr>
            <a:xfrm>
              <a:off x="5844907" y="1915709"/>
              <a:ext cx="209544" cy="375910"/>
            </a:xfrm>
            <a:custGeom>
              <a:avLst/>
              <a:gdLst/>
              <a:ahLst/>
              <a:cxnLst/>
              <a:rect l="l" t="t" r="r" b="b"/>
              <a:pathLst>
                <a:path w="6605" h="11849" extrusionOk="0">
                  <a:moveTo>
                    <a:pt x="6469" y="6931"/>
                  </a:moveTo>
                  <a:cubicBezTo>
                    <a:pt x="6465" y="6971"/>
                    <a:pt x="6457" y="7009"/>
                    <a:pt x="6451" y="7047"/>
                  </a:cubicBezTo>
                  <a:cubicBezTo>
                    <a:pt x="6356" y="7577"/>
                    <a:pt x="6197" y="8032"/>
                    <a:pt x="5997" y="8425"/>
                  </a:cubicBezTo>
                  <a:cubicBezTo>
                    <a:pt x="5864" y="8691"/>
                    <a:pt x="5713" y="8925"/>
                    <a:pt x="5546" y="9135"/>
                  </a:cubicBezTo>
                  <a:lnTo>
                    <a:pt x="5546" y="9137"/>
                  </a:lnTo>
                  <a:cubicBezTo>
                    <a:pt x="5424" y="9295"/>
                    <a:pt x="5292" y="9439"/>
                    <a:pt x="5163" y="9569"/>
                  </a:cubicBezTo>
                  <a:cubicBezTo>
                    <a:pt x="4429" y="10292"/>
                    <a:pt x="3592" y="10638"/>
                    <a:pt x="3132" y="10861"/>
                  </a:cubicBezTo>
                  <a:cubicBezTo>
                    <a:pt x="2964" y="10939"/>
                    <a:pt x="2848" y="11005"/>
                    <a:pt x="2802" y="11066"/>
                  </a:cubicBezTo>
                  <a:cubicBezTo>
                    <a:pt x="2745" y="11142"/>
                    <a:pt x="2693" y="11218"/>
                    <a:pt x="2648" y="11297"/>
                  </a:cubicBezTo>
                  <a:cubicBezTo>
                    <a:pt x="2631" y="11327"/>
                    <a:pt x="2611" y="11358"/>
                    <a:pt x="2596" y="11387"/>
                  </a:cubicBezTo>
                  <a:cubicBezTo>
                    <a:pt x="2594" y="11389"/>
                    <a:pt x="2594" y="11395"/>
                    <a:pt x="2591" y="11396"/>
                  </a:cubicBezTo>
                  <a:cubicBezTo>
                    <a:pt x="2566" y="11444"/>
                    <a:pt x="2539" y="11492"/>
                    <a:pt x="2514" y="11537"/>
                  </a:cubicBezTo>
                  <a:cubicBezTo>
                    <a:pt x="2422" y="11718"/>
                    <a:pt x="2371" y="11849"/>
                    <a:pt x="2371" y="11849"/>
                  </a:cubicBezTo>
                  <a:lnTo>
                    <a:pt x="1357" y="11849"/>
                  </a:lnTo>
                  <a:cubicBezTo>
                    <a:pt x="1357" y="11849"/>
                    <a:pt x="1278" y="11641"/>
                    <a:pt x="1135" y="11389"/>
                  </a:cubicBezTo>
                  <a:cubicBezTo>
                    <a:pt x="1115" y="11354"/>
                    <a:pt x="1093" y="11317"/>
                    <a:pt x="1072" y="11283"/>
                  </a:cubicBezTo>
                  <a:cubicBezTo>
                    <a:pt x="1028" y="11211"/>
                    <a:pt x="980" y="11141"/>
                    <a:pt x="929" y="11070"/>
                  </a:cubicBezTo>
                  <a:cubicBezTo>
                    <a:pt x="895" y="11023"/>
                    <a:pt x="823" y="10978"/>
                    <a:pt x="722" y="10929"/>
                  </a:cubicBezTo>
                  <a:cubicBezTo>
                    <a:pt x="578" y="10851"/>
                    <a:pt x="367" y="10758"/>
                    <a:pt x="126" y="10638"/>
                  </a:cubicBezTo>
                  <a:lnTo>
                    <a:pt x="125" y="10470"/>
                  </a:lnTo>
                  <a:cubicBezTo>
                    <a:pt x="85" y="10443"/>
                    <a:pt x="44" y="10415"/>
                    <a:pt x="1" y="10380"/>
                  </a:cubicBezTo>
                  <a:cubicBezTo>
                    <a:pt x="44" y="10407"/>
                    <a:pt x="84" y="10428"/>
                    <a:pt x="125" y="10449"/>
                  </a:cubicBezTo>
                  <a:lnTo>
                    <a:pt x="108" y="9124"/>
                  </a:lnTo>
                  <a:lnTo>
                    <a:pt x="106" y="8833"/>
                  </a:lnTo>
                  <a:lnTo>
                    <a:pt x="94" y="7658"/>
                  </a:lnTo>
                  <a:lnTo>
                    <a:pt x="91" y="7191"/>
                  </a:lnTo>
                  <a:lnTo>
                    <a:pt x="78" y="6089"/>
                  </a:lnTo>
                  <a:lnTo>
                    <a:pt x="75" y="5648"/>
                  </a:lnTo>
                  <a:cubicBezTo>
                    <a:pt x="63" y="5624"/>
                    <a:pt x="54" y="5602"/>
                    <a:pt x="40" y="5576"/>
                  </a:cubicBezTo>
                  <a:cubicBezTo>
                    <a:pt x="51" y="5575"/>
                    <a:pt x="61" y="5575"/>
                    <a:pt x="75" y="5575"/>
                  </a:cubicBezTo>
                  <a:lnTo>
                    <a:pt x="47" y="2710"/>
                  </a:lnTo>
                  <a:lnTo>
                    <a:pt x="47" y="2709"/>
                  </a:lnTo>
                  <a:lnTo>
                    <a:pt x="37" y="1927"/>
                  </a:lnTo>
                  <a:lnTo>
                    <a:pt x="40" y="1665"/>
                  </a:lnTo>
                  <a:lnTo>
                    <a:pt x="36" y="1245"/>
                  </a:lnTo>
                  <a:lnTo>
                    <a:pt x="36" y="1244"/>
                  </a:lnTo>
                  <a:lnTo>
                    <a:pt x="27" y="383"/>
                  </a:lnTo>
                  <a:lnTo>
                    <a:pt x="27" y="362"/>
                  </a:lnTo>
                  <a:lnTo>
                    <a:pt x="26" y="191"/>
                  </a:lnTo>
                  <a:cubicBezTo>
                    <a:pt x="77" y="162"/>
                    <a:pt x="126" y="135"/>
                    <a:pt x="174" y="114"/>
                  </a:cubicBezTo>
                  <a:cubicBezTo>
                    <a:pt x="177" y="110"/>
                    <a:pt x="184" y="107"/>
                    <a:pt x="190" y="107"/>
                  </a:cubicBezTo>
                  <a:cubicBezTo>
                    <a:pt x="270" y="67"/>
                    <a:pt x="346" y="39"/>
                    <a:pt x="414" y="29"/>
                  </a:cubicBezTo>
                  <a:cubicBezTo>
                    <a:pt x="451" y="18"/>
                    <a:pt x="486" y="14"/>
                    <a:pt x="520" y="14"/>
                  </a:cubicBezTo>
                  <a:cubicBezTo>
                    <a:pt x="552" y="11"/>
                    <a:pt x="583" y="14"/>
                    <a:pt x="614" y="15"/>
                  </a:cubicBezTo>
                  <a:cubicBezTo>
                    <a:pt x="1090" y="36"/>
                    <a:pt x="1427" y="359"/>
                    <a:pt x="1633" y="636"/>
                  </a:cubicBezTo>
                  <a:cubicBezTo>
                    <a:pt x="1680" y="694"/>
                    <a:pt x="1715" y="750"/>
                    <a:pt x="1749" y="805"/>
                  </a:cubicBezTo>
                  <a:cubicBezTo>
                    <a:pt x="1831" y="946"/>
                    <a:pt x="1876" y="1048"/>
                    <a:pt x="1876" y="1048"/>
                  </a:cubicBezTo>
                  <a:cubicBezTo>
                    <a:pt x="1876" y="1047"/>
                    <a:pt x="1877" y="1047"/>
                    <a:pt x="1877" y="1045"/>
                  </a:cubicBezTo>
                  <a:cubicBezTo>
                    <a:pt x="1886" y="1025"/>
                    <a:pt x="1928" y="927"/>
                    <a:pt x="2004" y="804"/>
                  </a:cubicBezTo>
                  <a:cubicBezTo>
                    <a:pt x="2011" y="793"/>
                    <a:pt x="2020" y="783"/>
                    <a:pt x="2024" y="771"/>
                  </a:cubicBezTo>
                  <a:cubicBezTo>
                    <a:pt x="2119" y="623"/>
                    <a:pt x="2257" y="441"/>
                    <a:pt x="2442" y="292"/>
                  </a:cubicBezTo>
                  <a:cubicBezTo>
                    <a:pt x="2646" y="124"/>
                    <a:pt x="2909" y="1"/>
                    <a:pt x="3229" y="14"/>
                  </a:cubicBezTo>
                  <a:cubicBezTo>
                    <a:pt x="3342" y="16"/>
                    <a:pt x="3486" y="66"/>
                    <a:pt x="3654" y="155"/>
                  </a:cubicBezTo>
                  <a:cubicBezTo>
                    <a:pt x="3713" y="184"/>
                    <a:pt x="3777" y="221"/>
                    <a:pt x="3840" y="263"/>
                  </a:cubicBezTo>
                  <a:lnTo>
                    <a:pt x="3847" y="268"/>
                  </a:lnTo>
                  <a:cubicBezTo>
                    <a:pt x="4537" y="716"/>
                    <a:pt x="5479" y="1738"/>
                    <a:pt x="6054" y="3156"/>
                  </a:cubicBezTo>
                  <a:cubicBezTo>
                    <a:pt x="6118" y="3313"/>
                    <a:pt x="6179" y="3474"/>
                    <a:pt x="6229" y="3642"/>
                  </a:cubicBezTo>
                  <a:cubicBezTo>
                    <a:pt x="6272" y="3760"/>
                    <a:pt x="6307" y="3882"/>
                    <a:pt x="6338" y="4004"/>
                  </a:cubicBezTo>
                  <a:cubicBezTo>
                    <a:pt x="6390" y="4200"/>
                    <a:pt x="6435" y="4398"/>
                    <a:pt x="6471" y="4607"/>
                  </a:cubicBezTo>
                  <a:cubicBezTo>
                    <a:pt x="6585" y="5322"/>
                    <a:pt x="6605" y="6104"/>
                    <a:pt x="6469" y="6931"/>
                  </a:cubicBezTo>
                  <a:close/>
                </a:path>
              </a:pathLst>
            </a:custGeom>
            <a:solidFill>
              <a:srgbClr val="FFC35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26"/>
            <p:cNvSpPr/>
            <p:nvPr/>
          </p:nvSpPr>
          <p:spPr>
            <a:xfrm>
              <a:off x="5904041" y="1896642"/>
              <a:ext cx="62625" cy="207323"/>
            </a:xfrm>
            <a:custGeom>
              <a:avLst/>
              <a:gdLst/>
              <a:ahLst/>
              <a:cxnLst/>
              <a:rect l="l" t="t" r="r" b="b"/>
              <a:pathLst>
                <a:path w="1974" h="6535" extrusionOk="0">
                  <a:moveTo>
                    <a:pt x="1" y="1653"/>
                  </a:moveTo>
                  <a:lnTo>
                    <a:pt x="1" y="6534"/>
                  </a:lnTo>
                  <a:cubicBezTo>
                    <a:pt x="1" y="6534"/>
                    <a:pt x="1192" y="1117"/>
                    <a:pt x="1973" y="874"/>
                  </a:cubicBezTo>
                  <a:cubicBezTo>
                    <a:pt x="1973" y="870"/>
                    <a:pt x="881" y="1"/>
                    <a:pt x="1" y="165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6" name="Google Shape;816;p26"/>
            <p:cNvSpPr/>
            <p:nvPr/>
          </p:nvSpPr>
          <p:spPr>
            <a:xfrm>
              <a:off x="5845985" y="2091715"/>
              <a:ext cx="50570" cy="199328"/>
            </a:xfrm>
            <a:custGeom>
              <a:avLst/>
              <a:gdLst/>
              <a:ahLst/>
              <a:cxnLst/>
              <a:rect l="l" t="t" r="r" b="b"/>
              <a:pathLst>
                <a:path w="1594" h="6283" extrusionOk="0">
                  <a:moveTo>
                    <a:pt x="1594" y="6173"/>
                  </a:moveTo>
                  <a:lnTo>
                    <a:pt x="1457" y="6283"/>
                  </a:lnTo>
                  <a:cubicBezTo>
                    <a:pt x="1457" y="6283"/>
                    <a:pt x="1376" y="6023"/>
                    <a:pt x="1280" y="5772"/>
                  </a:cubicBezTo>
                  <a:cubicBezTo>
                    <a:pt x="1265" y="5741"/>
                    <a:pt x="1255" y="5707"/>
                    <a:pt x="1242" y="5676"/>
                  </a:cubicBezTo>
                  <a:cubicBezTo>
                    <a:pt x="1208" y="5594"/>
                    <a:pt x="1173" y="5515"/>
                    <a:pt x="1142" y="5451"/>
                  </a:cubicBezTo>
                  <a:cubicBezTo>
                    <a:pt x="1104" y="5375"/>
                    <a:pt x="1069" y="5320"/>
                    <a:pt x="1040" y="5303"/>
                  </a:cubicBezTo>
                  <a:cubicBezTo>
                    <a:pt x="997" y="5274"/>
                    <a:pt x="891" y="5247"/>
                    <a:pt x="723" y="5185"/>
                  </a:cubicBezTo>
                  <a:cubicBezTo>
                    <a:pt x="702" y="5178"/>
                    <a:pt x="679" y="5169"/>
                    <a:pt x="655" y="5164"/>
                  </a:cubicBezTo>
                  <a:lnTo>
                    <a:pt x="655" y="5162"/>
                  </a:lnTo>
                  <a:cubicBezTo>
                    <a:pt x="575" y="5134"/>
                    <a:pt x="486" y="5097"/>
                    <a:pt x="387" y="5051"/>
                  </a:cubicBezTo>
                  <a:cubicBezTo>
                    <a:pt x="297" y="5010"/>
                    <a:pt x="198" y="4960"/>
                    <a:pt x="88" y="4904"/>
                  </a:cubicBezTo>
                  <a:lnTo>
                    <a:pt x="88" y="4902"/>
                  </a:lnTo>
                  <a:lnTo>
                    <a:pt x="72" y="3577"/>
                  </a:lnTo>
                  <a:lnTo>
                    <a:pt x="71" y="3287"/>
                  </a:lnTo>
                  <a:lnTo>
                    <a:pt x="58" y="2111"/>
                  </a:lnTo>
                  <a:lnTo>
                    <a:pt x="51" y="1643"/>
                  </a:lnTo>
                  <a:lnTo>
                    <a:pt x="38" y="541"/>
                  </a:lnTo>
                  <a:lnTo>
                    <a:pt x="36" y="102"/>
                  </a:lnTo>
                  <a:cubicBezTo>
                    <a:pt x="23" y="76"/>
                    <a:pt x="15" y="54"/>
                    <a:pt x="0" y="28"/>
                  </a:cubicBezTo>
                  <a:cubicBezTo>
                    <a:pt x="13" y="27"/>
                    <a:pt x="22" y="27"/>
                    <a:pt x="36" y="27"/>
                  </a:cubicBezTo>
                  <a:cubicBezTo>
                    <a:pt x="764" y="0"/>
                    <a:pt x="1196" y="223"/>
                    <a:pt x="1196" y="223"/>
                  </a:cubicBezTo>
                  <a:lnTo>
                    <a:pt x="1306" y="1912"/>
                  </a:lnTo>
                  <a:lnTo>
                    <a:pt x="1309" y="1972"/>
                  </a:lnTo>
                  <a:lnTo>
                    <a:pt x="1327" y="2262"/>
                  </a:lnTo>
                  <a:lnTo>
                    <a:pt x="1354" y="2646"/>
                  </a:lnTo>
                  <a:lnTo>
                    <a:pt x="1355" y="2673"/>
                  </a:lnTo>
                  <a:lnTo>
                    <a:pt x="1372" y="2975"/>
                  </a:lnTo>
                  <a:lnTo>
                    <a:pt x="1540" y="5488"/>
                  </a:lnTo>
                  <a:lnTo>
                    <a:pt x="1547" y="5584"/>
                  </a:lnTo>
                  <a:lnTo>
                    <a:pt x="1551" y="5641"/>
                  </a:lnTo>
                  <a:lnTo>
                    <a:pt x="1561" y="579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7" name="Google Shape;817;p26"/>
            <p:cNvSpPr/>
            <p:nvPr/>
          </p:nvSpPr>
          <p:spPr>
            <a:xfrm>
              <a:off x="5914732" y="2074235"/>
              <a:ext cx="128708" cy="216840"/>
            </a:xfrm>
            <a:custGeom>
              <a:avLst/>
              <a:gdLst/>
              <a:ahLst/>
              <a:cxnLst/>
              <a:rect l="l" t="t" r="r" b="b"/>
              <a:pathLst>
                <a:path w="4057" h="6835" extrusionOk="0">
                  <a:moveTo>
                    <a:pt x="4057" y="1518"/>
                  </a:moveTo>
                  <a:cubicBezTo>
                    <a:pt x="4057" y="1518"/>
                    <a:pt x="3728" y="3767"/>
                    <a:pt x="2566" y="4727"/>
                  </a:cubicBezTo>
                  <a:cubicBezTo>
                    <a:pt x="1404" y="5686"/>
                    <a:pt x="691" y="5764"/>
                    <a:pt x="556" y="5851"/>
                  </a:cubicBezTo>
                  <a:cubicBezTo>
                    <a:pt x="419" y="5942"/>
                    <a:pt x="136" y="6835"/>
                    <a:pt x="136" y="6835"/>
                  </a:cubicBezTo>
                  <a:lnTo>
                    <a:pt x="1" y="6724"/>
                  </a:lnTo>
                  <a:lnTo>
                    <a:pt x="395" y="775"/>
                  </a:lnTo>
                  <a:cubicBezTo>
                    <a:pt x="396" y="775"/>
                    <a:pt x="1912" y="1"/>
                    <a:pt x="4057" y="15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26"/>
            <p:cNvSpPr/>
            <p:nvPr/>
          </p:nvSpPr>
          <p:spPr>
            <a:xfrm>
              <a:off x="5886592" y="2040322"/>
              <a:ext cx="36515" cy="232513"/>
            </a:xfrm>
            <a:custGeom>
              <a:avLst/>
              <a:gdLst/>
              <a:ahLst/>
              <a:cxnLst/>
              <a:rect l="l" t="t" r="r" b="b"/>
              <a:pathLst>
                <a:path w="1151" h="7329" extrusionOk="0">
                  <a:moveTo>
                    <a:pt x="731" y="7299"/>
                  </a:moveTo>
                  <a:cubicBezTo>
                    <a:pt x="731" y="7299"/>
                    <a:pt x="1150" y="2910"/>
                    <a:pt x="624" y="0"/>
                  </a:cubicBezTo>
                  <a:cubicBezTo>
                    <a:pt x="624" y="0"/>
                    <a:pt x="0" y="4595"/>
                    <a:pt x="525" y="7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26"/>
            <p:cNvSpPr/>
            <p:nvPr/>
          </p:nvSpPr>
          <p:spPr>
            <a:xfrm>
              <a:off x="5878947" y="2224767"/>
              <a:ext cx="381176" cy="372103"/>
            </a:xfrm>
            <a:custGeom>
              <a:avLst/>
              <a:gdLst/>
              <a:ahLst/>
              <a:cxnLst/>
              <a:rect l="l" t="t" r="r" b="b"/>
              <a:pathLst>
                <a:path w="12015" h="11729" extrusionOk="0">
                  <a:moveTo>
                    <a:pt x="9863" y="10369"/>
                  </a:moveTo>
                  <a:cubicBezTo>
                    <a:pt x="10440" y="9668"/>
                    <a:pt x="9837" y="8676"/>
                    <a:pt x="9837" y="8676"/>
                  </a:cubicBezTo>
                  <a:cubicBezTo>
                    <a:pt x="9837" y="8676"/>
                    <a:pt x="10970" y="8972"/>
                    <a:pt x="11491" y="8230"/>
                  </a:cubicBezTo>
                  <a:cubicBezTo>
                    <a:pt x="12015" y="7489"/>
                    <a:pt x="11492" y="3335"/>
                    <a:pt x="7737" y="1454"/>
                  </a:cubicBezTo>
                  <a:cubicBezTo>
                    <a:pt x="4837" y="0"/>
                    <a:pt x="2745" y="1918"/>
                    <a:pt x="2288" y="1914"/>
                  </a:cubicBezTo>
                  <a:cubicBezTo>
                    <a:pt x="1829" y="1909"/>
                    <a:pt x="1398" y="1782"/>
                    <a:pt x="1398" y="1782"/>
                  </a:cubicBezTo>
                  <a:lnTo>
                    <a:pt x="1092" y="2183"/>
                  </a:lnTo>
                  <a:lnTo>
                    <a:pt x="785" y="2584"/>
                  </a:lnTo>
                  <a:cubicBezTo>
                    <a:pt x="785" y="2584"/>
                    <a:pt x="1027" y="2959"/>
                    <a:pt x="1159" y="3391"/>
                  </a:cubicBezTo>
                  <a:cubicBezTo>
                    <a:pt x="1290" y="3824"/>
                    <a:pt x="0" y="6338"/>
                    <a:pt x="2221" y="8686"/>
                  </a:cubicBezTo>
                  <a:cubicBezTo>
                    <a:pt x="5096" y="11728"/>
                    <a:pt x="9285" y="11072"/>
                    <a:pt x="9863" y="103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26"/>
            <p:cNvSpPr/>
            <p:nvPr/>
          </p:nvSpPr>
          <p:spPr>
            <a:xfrm>
              <a:off x="6065644" y="2406991"/>
              <a:ext cx="151043" cy="157419"/>
            </a:xfrm>
            <a:custGeom>
              <a:avLst/>
              <a:gdLst/>
              <a:ahLst/>
              <a:cxnLst/>
              <a:rect l="l" t="t" r="r" b="b"/>
              <a:pathLst>
                <a:path w="4761" h="4962" extrusionOk="0">
                  <a:moveTo>
                    <a:pt x="3955" y="2936"/>
                  </a:moveTo>
                  <a:lnTo>
                    <a:pt x="1" y="1"/>
                  </a:lnTo>
                  <a:cubicBezTo>
                    <a:pt x="1" y="1"/>
                    <a:pt x="3673" y="4198"/>
                    <a:pt x="3399" y="4961"/>
                  </a:cubicBezTo>
                  <a:cubicBezTo>
                    <a:pt x="3399" y="4961"/>
                    <a:pt x="4761" y="4622"/>
                    <a:pt x="3955"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26"/>
            <p:cNvSpPr/>
            <p:nvPr/>
          </p:nvSpPr>
          <p:spPr>
            <a:xfrm>
              <a:off x="5905119" y="2305125"/>
              <a:ext cx="150725" cy="200724"/>
            </a:xfrm>
            <a:custGeom>
              <a:avLst/>
              <a:gdLst/>
              <a:ahLst/>
              <a:cxnLst/>
              <a:rect l="l" t="t" r="r" b="b"/>
              <a:pathLst>
                <a:path w="4751" h="6327" extrusionOk="0">
                  <a:moveTo>
                    <a:pt x="1948" y="6326"/>
                  </a:moveTo>
                  <a:cubicBezTo>
                    <a:pt x="1948" y="6326"/>
                    <a:pt x="325" y="4715"/>
                    <a:pt x="246" y="3219"/>
                  </a:cubicBezTo>
                  <a:cubicBezTo>
                    <a:pt x="167" y="1723"/>
                    <a:pt x="535" y="1118"/>
                    <a:pt x="544" y="957"/>
                  </a:cubicBezTo>
                  <a:cubicBezTo>
                    <a:pt x="552" y="796"/>
                    <a:pt x="1" y="38"/>
                    <a:pt x="1" y="38"/>
                  </a:cubicBezTo>
                  <a:lnTo>
                    <a:pt x="171" y="0"/>
                  </a:lnTo>
                  <a:lnTo>
                    <a:pt x="4751" y="3886"/>
                  </a:lnTo>
                  <a:cubicBezTo>
                    <a:pt x="4751" y="3885"/>
                    <a:pt x="4467" y="5546"/>
                    <a:pt x="1948" y="6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26"/>
            <p:cNvSpPr/>
            <p:nvPr/>
          </p:nvSpPr>
          <p:spPr>
            <a:xfrm>
              <a:off x="5926311" y="2304617"/>
              <a:ext cx="189620" cy="142350"/>
            </a:xfrm>
            <a:custGeom>
              <a:avLst/>
              <a:gdLst/>
              <a:ahLst/>
              <a:cxnLst/>
              <a:rect l="l" t="t" r="r" b="b"/>
              <a:pathLst>
                <a:path w="5977" h="4487" extrusionOk="0">
                  <a:moveTo>
                    <a:pt x="0" y="185"/>
                  </a:moveTo>
                  <a:cubicBezTo>
                    <a:pt x="0" y="185"/>
                    <a:pt x="3299" y="3156"/>
                    <a:pt x="5976" y="4487"/>
                  </a:cubicBezTo>
                  <a:cubicBezTo>
                    <a:pt x="5976" y="4487"/>
                    <a:pt x="2632" y="1233"/>
                    <a:pt x="10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26"/>
            <p:cNvSpPr/>
            <p:nvPr/>
          </p:nvSpPr>
          <p:spPr>
            <a:xfrm>
              <a:off x="5849380" y="2291578"/>
              <a:ext cx="85467" cy="285684"/>
            </a:xfrm>
            <a:custGeom>
              <a:avLst/>
              <a:gdLst/>
              <a:ahLst/>
              <a:cxnLst/>
              <a:rect l="l" t="t" r="r" b="b"/>
              <a:pathLst>
                <a:path w="2694" h="9005" extrusionOk="0">
                  <a:moveTo>
                    <a:pt x="2524" y="5193"/>
                  </a:moveTo>
                  <a:cubicBezTo>
                    <a:pt x="2504" y="5334"/>
                    <a:pt x="2476" y="5480"/>
                    <a:pt x="2436" y="5627"/>
                  </a:cubicBezTo>
                  <a:cubicBezTo>
                    <a:pt x="2336" y="6032"/>
                    <a:pt x="2168" y="6461"/>
                    <a:pt x="1913" y="6907"/>
                  </a:cubicBezTo>
                  <a:cubicBezTo>
                    <a:pt x="1804" y="7096"/>
                    <a:pt x="1688" y="7275"/>
                    <a:pt x="1567" y="7450"/>
                  </a:cubicBezTo>
                  <a:cubicBezTo>
                    <a:pt x="1131" y="8080"/>
                    <a:pt x="623" y="8593"/>
                    <a:pt x="87" y="9004"/>
                  </a:cubicBezTo>
                  <a:lnTo>
                    <a:pt x="66" y="6909"/>
                  </a:lnTo>
                  <a:lnTo>
                    <a:pt x="66" y="6798"/>
                  </a:lnTo>
                  <a:lnTo>
                    <a:pt x="23" y="2696"/>
                  </a:lnTo>
                  <a:lnTo>
                    <a:pt x="20" y="2410"/>
                  </a:lnTo>
                  <a:lnTo>
                    <a:pt x="16" y="1835"/>
                  </a:lnTo>
                  <a:lnTo>
                    <a:pt x="15" y="1686"/>
                  </a:lnTo>
                  <a:lnTo>
                    <a:pt x="15" y="1645"/>
                  </a:lnTo>
                  <a:lnTo>
                    <a:pt x="12" y="1391"/>
                  </a:lnTo>
                  <a:lnTo>
                    <a:pt x="12" y="1384"/>
                  </a:lnTo>
                  <a:lnTo>
                    <a:pt x="2" y="485"/>
                  </a:lnTo>
                  <a:lnTo>
                    <a:pt x="1" y="314"/>
                  </a:lnTo>
                  <a:cubicBezTo>
                    <a:pt x="114" y="338"/>
                    <a:pt x="198" y="349"/>
                    <a:pt x="255" y="333"/>
                  </a:cubicBezTo>
                  <a:cubicBezTo>
                    <a:pt x="493" y="275"/>
                    <a:pt x="715" y="183"/>
                    <a:pt x="869" y="111"/>
                  </a:cubicBezTo>
                  <a:cubicBezTo>
                    <a:pt x="884" y="103"/>
                    <a:pt x="898" y="95"/>
                    <a:pt x="915" y="90"/>
                  </a:cubicBezTo>
                  <a:cubicBezTo>
                    <a:pt x="931" y="81"/>
                    <a:pt x="945" y="74"/>
                    <a:pt x="960" y="69"/>
                  </a:cubicBezTo>
                  <a:cubicBezTo>
                    <a:pt x="1039" y="28"/>
                    <a:pt x="1091" y="1"/>
                    <a:pt x="1091" y="1"/>
                  </a:cubicBezTo>
                  <a:lnTo>
                    <a:pt x="1180" y="76"/>
                  </a:lnTo>
                  <a:lnTo>
                    <a:pt x="1391" y="246"/>
                  </a:lnTo>
                  <a:lnTo>
                    <a:pt x="1482" y="323"/>
                  </a:lnTo>
                  <a:lnTo>
                    <a:pt x="1502" y="338"/>
                  </a:lnTo>
                  <a:lnTo>
                    <a:pt x="1726" y="520"/>
                  </a:lnTo>
                  <a:lnTo>
                    <a:pt x="1777" y="561"/>
                  </a:lnTo>
                  <a:lnTo>
                    <a:pt x="1779" y="563"/>
                  </a:lnTo>
                  <a:lnTo>
                    <a:pt x="1870" y="640"/>
                  </a:lnTo>
                  <a:cubicBezTo>
                    <a:pt x="1870" y="640"/>
                    <a:pt x="1862" y="660"/>
                    <a:pt x="1853" y="698"/>
                  </a:cubicBezTo>
                  <a:cubicBezTo>
                    <a:pt x="1841" y="735"/>
                    <a:pt x="1827" y="788"/>
                    <a:pt x="1807" y="852"/>
                  </a:cubicBezTo>
                  <a:cubicBezTo>
                    <a:pt x="1786" y="942"/>
                    <a:pt x="1759" y="1056"/>
                    <a:pt x="1735" y="1179"/>
                  </a:cubicBezTo>
                  <a:cubicBezTo>
                    <a:pt x="1719" y="1284"/>
                    <a:pt x="1705" y="1395"/>
                    <a:pt x="1698" y="1508"/>
                  </a:cubicBezTo>
                  <a:cubicBezTo>
                    <a:pt x="1691" y="1627"/>
                    <a:pt x="1810" y="1857"/>
                    <a:pt x="1966" y="2185"/>
                  </a:cubicBezTo>
                  <a:cubicBezTo>
                    <a:pt x="1995" y="2245"/>
                    <a:pt x="2021" y="2308"/>
                    <a:pt x="2052" y="2376"/>
                  </a:cubicBezTo>
                  <a:cubicBezTo>
                    <a:pt x="2345" y="3048"/>
                    <a:pt x="2693" y="4021"/>
                    <a:pt x="2524" y="5193"/>
                  </a:cubicBezTo>
                  <a:close/>
                </a:path>
              </a:pathLst>
            </a:custGeom>
            <a:solidFill>
              <a:srgbClr val="FFC35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26"/>
            <p:cNvSpPr/>
            <p:nvPr/>
          </p:nvSpPr>
          <p:spPr>
            <a:xfrm>
              <a:off x="5850014" y="2309725"/>
              <a:ext cx="72999" cy="208211"/>
            </a:xfrm>
            <a:custGeom>
              <a:avLst/>
              <a:gdLst/>
              <a:ahLst/>
              <a:cxnLst/>
              <a:rect l="l" t="t" r="r" b="b"/>
              <a:pathLst>
                <a:path w="2301" h="6563" extrusionOk="0">
                  <a:moveTo>
                    <a:pt x="2247" y="4107"/>
                  </a:moveTo>
                  <a:cubicBezTo>
                    <a:pt x="2229" y="4254"/>
                    <a:pt x="2200" y="4400"/>
                    <a:pt x="2165" y="4544"/>
                  </a:cubicBezTo>
                  <a:cubicBezTo>
                    <a:pt x="1907" y="5620"/>
                    <a:pt x="1323" y="6562"/>
                    <a:pt x="1323" y="6562"/>
                  </a:cubicBezTo>
                  <a:cubicBezTo>
                    <a:pt x="1023" y="6543"/>
                    <a:pt x="750" y="6504"/>
                    <a:pt x="501" y="6452"/>
                  </a:cubicBezTo>
                  <a:cubicBezTo>
                    <a:pt x="339" y="6420"/>
                    <a:pt x="189" y="6379"/>
                    <a:pt x="43" y="6339"/>
                  </a:cubicBezTo>
                  <a:lnTo>
                    <a:pt x="43" y="6228"/>
                  </a:lnTo>
                  <a:lnTo>
                    <a:pt x="0" y="2127"/>
                  </a:lnTo>
                  <a:lnTo>
                    <a:pt x="1138" y="571"/>
                  </a:lnTo>
                  <a:lnTo>
                    <a:pt x="1365" y="262"/>
                  </a:lnTo>
                  <a:lnTo>
                    <a:pt x="1386" y="232"/>
                  </a:lnTo>
                  <a:lnTo>
                    <a:pt x="1554" y="0"/>
                  </a:lnTo>
                  <a:lnTo>
                    <a:pt x="1730" y="0"/>
                  </a:lnTo>
                  <a:cubicBezTo>
                    <a:pt x="1730" y="0"/>
                    <a:pt x="1680" y="125"/>
                    <a:pt x="1622" y="286"/>
                  </a:cubicBezTo>
                  <a:cubicBezTo>
                    <a:pt x="1601" y="342"/>
                    <a:pt x="1575" y="403"/>
                    <a:pt x="1553" y="463"/>
                  </a:cubicBezTo>
                  <a:cubicBezTo>
                    <a:pt x="1474" y="696"/>
                    <a:pt x="1399" y="943"/>
                    <a:pt x="1420" y="1016"/>
                  </a:cubicBezTo>
                  <a:cubicBezTo>
                    <a:pt x="1448" y="1118"/>
                    <a:pt x="1667" y="1361"/>
                    <a:pt x="1891" y="1915"/>
                  </a:cubicBezTo>
                  <a:cubicBezTo>
                    <a:pt x="1925" y="1992"/>
                    <a:pt x="1955" y="2080"/>
                    <a:pt x="1989" y="2174"/>
                  </a:cubicBezTo>
                  <a:cubicBezTo>
                    <a:pt x="2078" y="2439"/>
                    <a:pt x="2167" y="2762"/>
                    <a:pt x="2243" y="3152"/>
                  </a:cubicBezTo>
                  <a:cubicBezTo>
                    <a:pt x="2301" y="3458"/>
                    <a:pt x="2294" y="3781"/>
                    <a:pt x="2247" y="41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26"/>
            <p:cNvSpPr/>
            <p:nvPr/>
          </p:nvSpPr>
          <p:spPr>
            <a:xfrm>
              <a:off x="5849285" y="2292847"/>
              <a:ext cx="35976" cy="42829"/>
            </a:xfrm>
            <a:custGeom>
              <a:avLst/>
              <a:gdLst/>
              <a:ahLst/>
              <a:cxnLst/>
              <a:rect l="l" t="t" r="r" b="b"/>
              <a:pathLst>
                <a:path w="1134" h="1350" extrusionOk="0">
                  <a:moveTo>
                    <a:pt x="1134" y="170"/>
                  </a:moveTo>
                  <a:lnTo>
                    <a:pt x="1031" y="278"/>
                  </a:lnTo>
                  <a:lnTo>
                    <a:pt x="1010" y="304"/>
                  </a:lnTo>
                  <a:lnTo>
                    <a:pt x="956" y="357"/>
                  </a:lnTo>
                  <a:lnTo>
                    <a:pt x="25" y="1334"/>
                  </a:lnTo>
                  <a:lnTo>
                    <a:pt x="9" y="1350"/>
                  </a:lnTo>
                  <a:lnTo>
                    <a:pt x="1" y="449"/>
                  </a:lnTo>
                  <a:cubicBezTo>
                    <a:pt x="66" y="475"/>
                    <a:pt x="114" y="490"/>
                    <a:pt x="143" y="496"/>
                  </a:cubicBezTo>
                  <a:cubicBezTo>
                    <a:pt x="251" y="507"/>
                    <a:pt x="629" y="291"/>
                    <a:pt x="873" y="140"/>
                  </a:cubicBezTo>
                  <a:cubicBezTo>
                    <a:pt x="893" y="127"/>
                    <a:pt x="915" y="115"/>
                    <a:pt x="934" y="105"/>
                  </a:cubicBezTo>
                  <a:cubicBezTo>
                    <a:pt x="977" y="75"/>
                    <a:pt x="1014" y="54"/>
                    <a:pt x="1042" y="36"/>
                  </a:cubicBezTo>
                  <a:cubicBezTo>
                    <a:pt x="1078" y="15"/>
                    <a:pt x="1097" y="0"/>
                    <a:pt x="1097" y="0"/>
                  </a:cubicBezTo>
                  <a:lnTo>
                    <a:pt x="1104" y="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26"/>
            <p:cNvSpPr/>
            <p:nvPr/>
          </p:nvSpPr>
          <p:spPr>
            <a:xfrm>
              <a:off x="5849729" y="2313468"/>
              <a:ext cx="35024" cy="54630"/>
            </a:xfrm>
            <a:custGeom>
              <a:avLst/>
              <a:gdLst/>
              <a:ahLst/>
              <a:cxnLst/>
              <a:rect l="l" t="t" r="r" b="b"/>
              <a:pathLst>
                <a:path w="1104" h="1722" extrusionOk="0">
                  <a:moveTo>
                    <a:pt x="1103" y="107"/>
                  </a:moveTo>
                  <a:cubicBezTo>
                    <a:pt x="976" y="334"/>
                    <a:pt x="831" y="567"/>
                    <a:pt x="671" y="804"/>
                  </a:cubicBezTo>
                  <a:cubicBezTo>
                    <a:pt x="468" y="1106"/>
                    <a:pt x="244" y="1414"/>
                    <a:pt x="5" y="1721"/>
                  </a:cubicBezTo>
                  <a:lnTo>
                    <a:pt x="2" y="1148"/>
                  </a:lnTo>
                  <a:lnTo>
                    <a:pt x="1" y="997"/>
                  </a:lnTo>
                  <a:lnTo>
                    <a:pt x="1" y="956"/>
                  </a:lnTo>
                  <a:cubicBezTo>
                    <a:pt x="31" y="925"/>
                    <a:pt x="60" y="893"/>
                    <a:pt x="87" y="863"/>
                  </a:cubicBezTo>
                  <a:cubicBezTo>
                    <a:pt x="589" y="328"/>
                    <a:pt x="922" y="1"/>
                    <a:pt x="92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26"/>
            <p:cNvSpPr/>
            <p:nvPr/>
          </p:nvSpPr>
          <p:spPr>
            <a:xfrm>
              <a:off x="5876504" y="2264454"/>
              <a:ext cx="55106" cy="54345"/>
            </a:xfrm>
            <a:custGeom>
              <a:avLst/>
              <a:gdLst/>
              <a:ahLst/>
              <a:cxnLst/>
              <a:rect l="l" t="t" r="r" b="b"/>
              <a:pathLst>
                <a:path w="1737" h="1713" extrusionOk="0">
                  <a:moveTo>
                    <a:pt x="1737" y="856"/>
                  </a:moveTo>
                  <a:cubicBezTo>
                    <a:pt x="1737" y="1329"/>
                    <a:pt x="1348" y="1713"/>
                    <a:pt x="869" y="1713"/>
                  </a:cubicBezTo>
                  <a:cubicBezTo>
                    <a:pt x="390" y="1713"/>
                    <a:pt x="1" y="1329"/>
                    <a:pt x="1" y="856"/>
                  </a:cubicBezTo>
                  <a:cubicBezTo>
                    <a:pt x="1" y="383"/>
                    <a:pt x="390" y="1"/>
                    <a:pt x="869" y="1"/>
                  </a:cubicBezTo>
                  <a:cubicBezTo>
                    <a:pt x="1348"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8" name="Google Shape;828;p26"/>
            <p:cNvSpPr/>
            <p:nvPr/>
          </p:nvSpPr>
          <p:spPr>
            <a:xfrm>
              <a:off x="6115896" y="2035309"/>
              <a:ext cx="100346" cy="102726"/>
            </a:xfrm>
            <a:custGeom>
              <a:avLst/>
              <a:gdLst/>
              <a:ahLst/>
              <a:cxnLst/>
              <a:rect l="l" t="t" r="r" b="b"/>
              <a:pathLst>
                <a:path w="3163" h="3238" extrusionOk="0">
                  <a:moveTo>
                    <a:pt x="2875" y="1174"/>
                  </a:moveTo>
                  <a:lnTo>
                    <a:pt x="0" y="3237"/>
                  </a:lnTo>
                  <a:cubicBezTo>
                    <a:pt x="0" y="3237"/>
                    <a:pt x="2154" y="1418"/>
                    <a:pt x="2480" y="0"/>
                  </a:cubicBezTo>
                  <a:cubicBezTo>
                    <a:pt x="2478" y="3"/>
                    <a:pt x="3163" y="473"/>
                    <a:pt x="2875" y="1174"/>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9" name="Google Shape;829;p26"/>
            <p:cNvSpPr/>
            <p:nvPr/>
          </p:nvSpPr>
          <p:spPr>
            <a:xfrm>
              <a:off x="6102540" y="2428500"/>
              <a:ext cx="141049" cy="78424"/>
            </a:xfrm>
            <a:custGeom>
              <a:avLst/>
              <a:gdLst/>
              <a:ahLst/>
              <a:cxnLst/>
              <a:rect l="l" t="t" r="r" b="b"/>
              <a:pathLst>
                <a:path w="4446" h="2472" extrusionOk="0">
                  <a:moveTo>
                    <a:pt x="4446" y="1809"/>
                  </a:moveTo>
                  <a:cubicBezTo>
                    <a:pt x="4446" y="1809"/>
                    <a:pt x="2664" y="2080"/>
                    <a:pt x="1" y="0"/>
                  </a:cubicBezTo>
                  <a:lnTo>
                    <a:pt x="3049" y="2299"/>
                  </a:lnTo>
                  <a:cubicBezTo>
                    <a:pt x="3046" y="2299"/>
                    <a:pt x="3893" y="2471"/>
                    <a:pt x="4446" y="18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26"/>
            <p:cNvSpPr/>
            <p:nvPr/>
          </p:nvSpPr>
          <p:spPr>
            <a:xfrm>
              <a:off x="5837071" y="989486"/>
              <a:ext cx="323754" cy="316964"/>
            </a:xfrm>
            <a:custGeom>
              <a:avLst/>
              <a:gdLst/>
              <a:ahLst/>
              <a:cxnLst/>
              <a:rect l="l" t="t" r="r" b="b"/>
              <a:pathLst>
                <a:path w="10205" h="9991" extrusionOk="0">
                  <a:moveTo>
                    <a:pt x="10203" y="3504"/>
                  </a:moveTo>
                  <a:cubicBezTo>
                    <a:pt x="10203" y="3519"/>
                    <a:pt x="10205" y="3535"/>
                    <a:pt x="10203" y="3553"/>
                  </a:cubicBezTo>
                  <a:lnTo>
                    <a:pt x="10203" y="3572"/>
                  </a:lnTo>
                  <a:lnTo>
                    <a:pt x="10203" y="3618"/>
                  </a:lnTo>
                  <a:cubicBezTo>
                    <a:pt x="10203" y="4847"/>
                    <a:pt x="9468" y="7191"/>
                    <a:pt x="7357" y="8736"/>
                  </a:cubicBezTo>
                  <a:cubicBezTo>
                    <a:pt x="6956" y="9036"/>
                    <a:pt x="6506" y="9300"/>
                    <a:pt x="6002" y="9524"/>
                  </a:cubicBezTo>
                  <a:cubicBezTo>
                    <a:pt x="5209" y="9877"/>
                    <a:pt x="4487" y="9991"/>
                    <a:pt x="3845" y="9967"/>
                  </a:cubicBezTo>
                  <a:cubicBezTo>
                    <a:pt x="2081" y="9908"/>
                    <a:pt x="915" y="8825"/>
                    <a:pt x="581" y="8813"/>
                  </a:cubicBezTo>
                  <a:cubicBezTo>
                    <a:pt x="394" y="8806"/>
                    <a:pt x="209" y="8821"/>
                    <a:pt x="57" y="8841"/>
                  </a:cubicBezTo>
                  <a:lnTo>
                    <a:pt x="57" y="8763"/>
                  </a:lnTo>
                  <a:lnTo>
                    <a:pt x="54" y="8490"/>
                  </a:lnTo>
                  <a:lnTo>
                    <a:pt x="54" y="8348"/>
                  </a:lnTo>
                  <a:lnTo>
                    <a:pt x="51" y="8271"/>
                  </a:lnTo>
                  <a:lnTo>
                    <a:pt x="50" y="7979"/>
                  </a:lnTo>
                  <a:lnTo>
                    <a:pt x="50" y="7922"/>
                  </a:lnTo>
                  <a:lnTo>
                    <a:pt x="49" y="7709"/>
                  </a:lnTo>
                  <a:lnTo>
                    <a:pt x="47" y="7634"/>
                  </a:lnTo>
                  <a:lnTo>
                    <a:pt x="47" y="7633"/>
                  </a:lnTo>
                  <a:lnTo>
                    <a:pt x="8" y="3807"/>
                  </a:lnTo>
                  <a:lnTo>
                    <a:pt x="8" y="3804"/>
                  </a:lnTo>
                  <a:lnTo>
                    <a:pt x="1" y="3088"/>
                  </a:lnTo>
                  <a:cubicBezTo>
                    <a:pt x="143" y="2845"/>
                    <a:pt x="319" y="2602"/>
                    <a:pt x="530" y="2365"/>
                  </a:cubicBezTo>
                  <a:cubicBezTo>
                    <a:pt x="627" y="2256"/>
                    <a:pt x="727" y="2152"/>
                    <a:pt x="837" y="2046"/>
                  </a:cubicBezTo>
                  <a:cubicBezTo>
                    <a:pt x="908" y="1980"/>
                    <a:pt x="979" y="1914"/>
                    <a:pt x="1049" y="1850"/>
                  </a:cubicBezTo>
                  <a:cubicBezTo>
                    <a:pt x="1835" y="1147"/>
                    <a:pt x="2690" y="686"/>
                    <a:pt x="3534" y="404"/>
                  </a:cubicBezTo>
                  <a:cubicBezTo>
                    <a:pt x="3612" y="378"/>
                    <a:pt x="3684" y="354"/>
                    <a:pt x="3761" y="330"/>
                  </a:cubicBezTo>
                  <a:cubicBezTo>
                    <a:pt x="3836" y="309"/>
                    <a:pt x="3909" y="286"/>
                    <a:pt x="3981" y="267"/>
                  </a:cubicBezTo>
                  <a:lnTo>
                    <a:pt x="3984" y="267"/>
                  </a:lnTo>
                  <a:cubicBezTo>
                    <a:pt x="3993" y="265"/>
                    <a:pt x="3996" y="262"/>
                    <a:pt x="4001" y="260"/>
                  </a:cubicBezTo>
                  <a:lnTo>
                    <a:pt x="4003" y="260"/>
                  </a:lnTo>
                  <a:cubicBezTo>
                    <a:pt x="4171" y="216"/>
                    <a:pt x="4333" y="178"/>
                    <a:pt x="4494" y="148"/>
                  </a:cubicBezTo>
                  <a:lnTo>
                    <a:pt x="4495" y="148"/>
                  </a:lnTo>
                  <a:cubicBezTo>
                    <a:pt x="4763" y="96"/>
                    <a:pt x="5026" y="62"/>
                    <a:pt x="5283" y="40"/>
                  </a:cubicBezTo>
                  <a:lnTo>
                    <a:pt x="5284" y="40"/>
                  </a:lnTo>
                  <a:cubicBezTo>
                    <a:pt x="5707" y="0"/>
                    <a:pt x="6108" y="1"/>
                    <a:pt x="6472" y="30"/>
                  </a:cubicBezTo>
                  <a:cubicBezTo>
                    <a:pt x="6538" y="37"/>
                    <a:pt x="6603" y="42"/>
                    <a:pt x="6667" y="49"/>
                  </a:cubicBezTo>
                  <a:cubicBezTo>
                    <a:pt x="6754" y="58"/>
                    <a:pt x="6843" y="69"/>
                    <a:pt x="6929" y="82"/>
                  </a:cubicBezTo>
                  <a:cubicBezTo>
                    <a:pt x="7429" y="155"/>
                    <a:pt x="7845" y="279"/>
                    <a:pt x="8137" y="418"/>
                  </a:cubicBezTo>
                  <a:cubicBezTo>
                    <a:pt x="8212" y="456"/>
                    <a:pt x="8277" y="491"/>
                    <a:pt x="8332" y="528"/>
                  </a:cubicBezTo>
                  <a:cubicBezTo>
                    <a:pt x="8332" y="528"/>
                    <a:pt x="8348" y="540"/>
                    <a:pt x="8376" y="559"/>
                  </a:cubicBezTo>
                  <a:cubicBezTo>
                    <a:pt x="8397" y="572"/>
                    <a:pt x="8422" y="590"/>
                    <a:pt x="8439" y="605"/>
                  </a:cubicBezTo>
                  <a:cubicBezTo>
                    <a:pt x="8483" y="642"/>
                    <a:pt x="8518" y="677"/>
                    <a:pt x="8545" y="714"/>
                  </a:cubicBezTo>
                  <a:cubicBezTo>
                    <a:pt x="8566" y="745"/>
                    <a:pt x="8589" y="775"/>
                    <a:pt x="8607" y="806"/>
                  </a:cubicBezTo>
                  <a:cubicBezTo>
                    <a:pt x="8607" y="809"/>
                    <a:pt x="8609" y="810"/>
                    <a:pt x="8610" y="813"/>
                  </a:cubicBezTo>
                  <a:cubicBezTo>
                    <a:pt x="8785" y="1106"/>
                    <a:pt x="8786" y="1425"/>
                    <a:pt x="8729" y="1705"/>
                  </a:cubicBezTo>
                  <a:cubicBezTo>
                    <a:pt x="8648" y="2100"/>
                    <a:pt x="8439" y="2406"/>
                    <a:pt x="8439" y="2406"/>
                  </a:cubicBezTo>
                  <a:cubicBezTo>
                    <a:pt x="8439" y="2406"/>
                    <a:pt x="8968" y="2295"/>
                    <a:pt x="9461" y="2461"/>
                  </a:cubicBezTo>
                  <a:cubicBezTo>
                    <a:pt x="9567" y="2498"/>
                    <a:pt x="9667" y="2544"/>
                    <a:pt x="9763" y="2611"/>
                  </a:cubicBezTo>
                  <a:cubicBezTo>
                    <a:pt x="9879" y="2688"/>
                    <a:pt x="9985" y="2791"/>
                    <a:pt x="10071" y="2927"/>
                  </a:cubicBezTo>
                  <a:cubicBezTo>
                    <a:pt x="10134" y="3027"/>
                    <a:pt x="10176" y="3182"/>
                    <a:pt x="10195" y="3384"/>
                  </a:cubicBezTo>
                  <a:cubicBezTo>
                    <a:pt x="10202" y="3429"/>
                    <a:pt x="10203" y="3473"/>
                    <a:pt x="10203" y="35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26"/>
            <p:cNvSpPr/>
            <p:nvPr/>
          </p:nvSpPr>
          <p:spPr>
            <a:xfrm>
              <a:off x="5975198" y="1059026"/>
              <a:ext cx="189176" cy="94001"/>
            </a:xfrm>
            <a:custGeom>
              <a:avLst/>
              <a:gdLst/>
              <a:ahLst/>
              <a:cxnLst/>
              <a:rect l="l" t="t" r="r" b="b"/>
              <a:pathLst>
                <a:path w="5963" h="2963" extrusionOk="0">
                  <a:moveTo>
                    <a:pt x="4084" y="214"/>
                  </a:moveTo>
                  <a:lnTo>
                    <a:pt x="0" y="2963"/>
                  </a:lnTo>
                  <a:cubicBezTo>
                    <a:pt x="0" y="2963"/>
                    <a:pt x="5206" y="882"/>
                    <a:pt x="5851" y="1380"/>
                  </a:cubicBezTo>
                  <a:cubicBezTo>
                    <a:pt x="5849" y="1384"/>
                    <a:pt x="5962" y="1"/>
                    <a:pt x="4084" y="2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26"/>
            <p:cNvSpPr/>
            <p:nvPr/>
          </p:nvSpPr>
          <p:spPr>
            <a:xfrm>
              <a:off x="5837103" y="1052459"/>
              <a:ext cx="130961" cy="181562"/>
            </a:xfrm>
            <a:custGeom>
              <a:avLst/>
              <a:gdLst/>
              <a:ahLst/>
              <a:cxnLst/>
              <a:rect l="l" t="t" r="r" b="b"/>
              <a:pathLst>
                <a:path w="4128" h="5723" extrusionOk="0">
                  <a:moveTo>
                    <a:pt x="4127" y="2566"/>
                  </a:moveTo>
                  <a:lnTo>
                    <a:pt x="3303" y="3202"/>
                  </a:lnTo>
                  <a:lnTo>
                    <a:pt x="2801" y="3592"/>
                  </a:lnTo>
                  <a:lnTo>
                    <a:pt x="262" y="5552"/>
                  </a:lnTo>
                  <a:lnTo>
                    <a:pt x="42" y="5723"/>
                  </a:lnTo>
                  <a:lnTo>
                    <a:pt x="40" y="5649"/>
                  </a:lnTo>
                  <a:lnTo>
                    <a:pt x="40" y="5648"/>
                  </a:lnTo>
                  <a:lnTo>
                    <a:pt x="1" y="1821"/>
                  </a:lnTo>
                  <a:lnTo>
                    <a:pt x="1" y="1819"/>
                  </a:lnTo>
                  <a:cubicBezTo>
                    <a:pt x="331" y="1217"/>
                    <a:pt x="781" y="684"/>
                    <a:pt x="1092" y="356"/>
                  </a:cubicBezTo>
                  <a:cubicBezTo>
                    <a:pt x="1302" y="133"/>
                    <a:pt x="1446" y="0"/>
                    <a:pt x="1446" y="0"/>
                  </a:cubicBezTo>
                  <a:cubicBezTo>
                    <a:pt x="2298" y="308"/>
                    <a:pt x="2883" y="706"/>
                    <a:pt x="3281" y="1100"/>
                  </a:cubicBezTo>
                  <a:cubicBezTo>
                    <a:pt x="3281" y="1100"/>
                    <a:pt x="3282" y="1100"/>
                    <a:pt x="3282" y="1101"/>
                  </a:cubicBezTo>
                  <a:cubicBezTo>
                    <a:pt x="3384" y="1199"/>
                    <a:pt x="3471" y="1299"/>
                    <a:pt x="3550" y="1395"/>
                  </a:cubicBezTo>
                  <a:cubicBezTo>
                    <a:pt x="3639" y="1503"/>
                    <a:pt x="3712" y="1609"/>
                    <a:pt x="3779" y="1712"/>
                  </a:cubicBezTo>
                  <a:cubicBezTo>
                    <a:pt x="4083" y="2193"/>
                    <a:pt x="4127" y="2566"/>
                    <a:pt x="4127" y="256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26"/>
            <p:cNvSpPr/>
            <p:nvPr/>
          </p:nvSpPr>
          <p:spPr>
            <a:xfrm>
              <a:off x="5838784" y="1169268"/>
              <a:ext cx="199677" cy="130644"/>
            </a:xfrm>
            <a:custGeom>
              <a:avLst/>
              <a:gdLst/>
              <a:ahLst/>
              <a:cxnLst/>
              <a:rect l="l" t="t" r="r" b="b"/>
              <a:pathLst>
                <a:path w="6294" h="4118" extrusionOk="0">
                  <a:moveTo>
                    <a:pt x="6288" y="3401"/>
                  </a:moveTo>
                  <a:cubicBezTo>
                    <a:pt x="6288" y="3401"/>
                    <a:pt x="5292" y="3884"/>
                    <a:pt x="4193" y="4042"/>
                  </a:cubicBezTo>
                  <a:cubicBezTo>
                    <a:pt x="3712" y="4111"/>
                    <a:pt x="3208" y="4118"/>
                    <a:pt x="2762" y="3994"/>
                  </a:cubicBezTo>
                  <a:cubicBezTo>
                    <a:pt x="1301" y="3589"/>
                    <a:pt x="837" y="3051"/>
                    <a:pt x="686" y="2990"/>
                  </a:cubicBezTo>
                  <a:cubicBezTo>
                    <a:pt x="600" y="2955"/>
                    <a:pt x="270" y="3030"/>
                    <a:pt x="3" y="3101"/>
                  </a:cubicBezTo>
                  <a:lnTo>
                    <a:pt x="0" y="2827"/>
                  </a:lnTo>
                  <a:lnTo>
                    <a:pt x="185" y="2717"/>
                  </a:lnTo>
                  <a:lnTo>
                    <a:pt x="4849" y="0"/>
                  </a:lnTo>
                  <a:cubicBezTo>
                    <a:pt x="4849" y="0"/>
                    <a:pt x="5690" y="448"/>
                    <a:pt x="6087" y="1761"/>
                  </a:cubicBezTo>
                  <a:cubicBezTo>
                    <a:pt x="6143" y="1948"/>
                    <a:pt x="6192" y="2152"/>
                    <a:pt x="6228" y="2377"/>
                  </a:cubicBezTo>
                  <a:cubicBezTo>
                    <a:pt x="6273" y="2680"/>
                    <a:pt x="6294" y="3020"/>
                    <a:pt x="6288" y="34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26"/>
            <p:cNvSpPr/>
            <p:nvPr/>
          </p:nvSpPr>
          <p:spPr>
            <a:xfrm>
              <a:off x="5838498" y="1119111"/>
              <a:ext cx="191111" cy="132674"/>
            </a:xfrm>
            <a:custGeom>
              <a:avLst/>
              <a:gdLst/>
              <a:ahLst/>
              <a:cxnLst/>
              <a:rect l="l" t="t" r="r" b="b"/>
              <a:pathLst>
                <a:path w="6024" h="4182" extrusionOk="0">
                  <a:moveTo>
                    <a:pt x="6024" y="1"/>
                  </a:moveTo>
                  <a:cubicBezTo>
                    <a:pt x="5875" y="142"/>
                    <a:pt x="5720" y="289"/>
                    <a:pt x="5556" y="430"/>
                  </a:cubicBezTo>
                  <a:cubicBezTo>
                    <a:pt x="5446" y="527"/>
                    <a:pt x="5332" y="626"/>
                    <a:pt x="5218" y="720"/>
                  </a:cubicBezTo>
                  <a:lnTo>
                    <a:pt x="5216" y="720"/>
                  </a:lnTo>
                  <a:cubicBezTo>
                    <a:pt x="3150" y="2438"/>
                    <a:pt x="310" y="4018"/>
                    <a:pt x="4" y="4182"/>
                  </a:cubicBezTo>
                  <a:lnTo>
                    <a:pt x="1" y="3888"/>
                  </a:lnTo>
                  <a:cubicBezTo>
                    <a:pt x="128" y="3769"/>
                    <a:pt x="265" y="3649"/>
                    <a:pt x="402" y="3531"/>
                  </a:cubicBezTo>
                  <a:cubicBezTo>
                    <a:pt x="523" y="3428"/>
                    <a:pt x="648" y="3327"/>
                    <a:pt x="777" y="3222"/>
                  </a:cubicBezTo>
                  <a:cubicBezTo>
                    <a:pt x="780" y="3222"/>
                    <a:pt x="780" y="3221"/>
                    <a:pt x="781" y="3221"/>
                  </a:cubicBezTo>
                  <a:cubicBezTo>
                    <a:pt x="1251" y="2851"/>
                    <a:pt x="1768" y="2487"/>
                    <a:pt x="2288" y="2144"/>
                  </a:cubicBezTo>
                  <a:cubicBezTo>
                    <a:pt x="2462" y="2031"/>
                    <a:pt x="2634" y="1918"/>
                    <a:pt x="2808" y="1813"/>
                  </a:cubicBezTo>
                  <a:cubicBezTo>
                    <a:pt x="3586" y="1326"/>
                    <a:pt x="4340" y="895"/>
                    <a:pt x="4920" y="578"/>
                  </a:cubicBezTo>
                  <a:cubicBezTo>
                    <a:pt x="5099" y="478"/>
                    <a:pt x="5266" y="389"/>
                    <a:pt x="5410" y="314"/>
                  </a:cubicBezTo>
                  <a:lnTo>
                    <a:pt x="5479" y="276"/>
                  </a:lnTo>
                  <a:cubicBezTo>
                    <a:pt x="5482" y="274"/>
                    <a:pt x="5486" y="274"/>
                    <a:pt x="5489" y="273"/>
                  </a:cubicBezTo>
                  <a:cubicBezTo>
                    <a:pt x="5802" y="111"/>
                    <a:pt x="5997" y="15"/>
                    <a:pt x="602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26"/>
            <p:cNvSpPr/>
            <p:nvPr/>
          </p:nvSpPr>
          <p:spPr>
            <a:xfrm>
              <a:off x="5835009" y="886826"/>
              <a:ext cx="125917" cy="353829"/>
            </a:xfrm>
            <a:custGeom>
              <a:avLst/>
              <a:gdLst/>
              <a:ahLst/>
              <a:cxnLst/>
              <a:rect l="l" t="t" r="r" b="b"/>
              <a:pathLst>
                <a:path w="3969" h="11153" extrusionOk="0">
                  <a:moveTo>
                    <a:pt x="3898" y="6508"/>
                  </a:moveTo>
                  <a:lnTo>
                    <a:pt x="3898" y="6508"/>
                  </a:lnTo>
                  <a:cubicBezTo>
                    <a:pt x="3886" y="6650"/>
                    <a:pt x="3869" y="6789"/>
                    <a:pt x="3845" y="6932"/>
                  </a:cubicBezTo>
                  <a:cubicBezTo>
                    <a:pt x="3840" y="6970"/>
                    <a:pt x="3832" y="7008"/>
                    <a:pt x="3826" y="7045"/>
                  </a:cubicBezTo>
                  <a:cubicBezTo>
                    <a:pt x="3732" y="7575"/>
                    <a:pt x="3572" y="8031"/>
                    <a:pt x="3373" y="8422"/>
                  </a:cubicBezTo>
                  <a:cubicBezTo>
                    <a:pt x="3241" y="8686"/>
                    <a:pt x="3087" y="8924"/>
                    <a:pt x="2922" y="9135"/>
                  </a:cubicBezTo>
                  <a:cubicBezTo>
                    <a:pt x="2126" y="10155"/>
                    <a:pt x="1062" y="10590"/>
                    <a:pt x="516" y="10853"/>
                  </a:cubicBezTo>
                  <a:cubicBezTo>
                    <a:pt x="344" y="10935"/>
                    <a:pt x="224" y="11002"/>
                    <a:pt x="178" y="11062"/>
                  </a:cubicBezTo>
                  <a:cubicBezTo>
                    <a:pt x="157" y="11091"/>
                    <a:pt x="135" y="11122"/>
                    <a:pt x="115" y="11153"/>
                  </a:cubicBezTo>
                  <a:lnTo>
                    <a:pt x="114" y="10940"/>
                  </a:lnTo>
                  <a:lnTo>
                    <a:pt x="111" y="10865"/>
                  </a:lnTo>
                  <a:lnTo>
                    <a:pt x="111" y="10863"/>
                  </a:lnTo>
                  <a:lnTo>
                    <a:pt x="73" y="7038"/>
                  </a:lnTo>
                  <a:lnTo>
                    <a:pt x="73" y="7036"/>
                  </a:lnTo>
                  <a:lnTo>
                    <a:pt x="63" y="6319"/>
                  </a:lnTo>
                  <a:lnTo>
                    <a:pt x="56" y="5801"/>
                  </a:lnTo>
                  <a:lnTo>
                    <a:pt x="56" y="5732"/>
                  </a:lnTo>
                  <a:lnTo>
                    <a:pt x="27" y="2856"/>
                  </a:lnTo>
                  <a:lnTo>
                    <a:pt x="1" y="179"/>
                  </a:lnTo>
                  <a:lnTo>
                    <a:pt x="1" y="158"/>
                  </a:lnTo>
                  <a:cubicBezTo>
                    <a:pt x="170" y="61"/>
                    <a:pt x="366" y="0"/>
                    <a:pt x="593" y="10"/>
                  </a:cubicBezTo>
                  <a:cubicBezTo>
                    <a:pt x="677" y="13"/>
                    <a:pt x="778" y="40"/>
                    <a:pt x="895" y="91"/>
                  </a:cubicBezTo>
                  <a:cubicBezTo>
                    <a:pt x="928" y="106"/>
                    <a:pt x="963" y="120"/>
                    <a:pt x="1001" y="140"/>
                  </a:cubicBezTo>
                  <a:cubicBezTo>
                    <a:pt x="1058" y="168"/>
                    <a:pt x="1118" y="203"/>
                    <a:pt x="1185" y="244"/>
                  </a:cubicBezTo>
                  <a:cubicBezTo>
                    <a:pt x="1193" y="247"/>
                    <a:pt x="1200" y="254"/>
                    <a:pt x="1202" y="257"/>
                  </a:cubicBezTo>
                  <a:cubicBezTo>
                    <a:pt x="1209" y="264"/>
                    <a:pt x="1213" y="266"/>
                    <a:pt x="1213" y="266"/>
                  </a:cubicBezTo>
                  <a:cubicBezTo>
                    <a:pt x="1958" y="751"/>
                    <a:pt x="3005" y="1912"/>
                    <a:pt x="3557" y="3525"/>
                  </a:cubicBezTo>
                  <a:cubicBezTo>
                    <a:pt x="3572" y="3563"/>
                    <a:pt x="3584" y="3601"/>
                    <a:pt x="3595" y="3638"/>
                  </a:cubicBezTo>
                  <a:cubicBezTo>
                    <a:pt x="3649" y="3805"/>
                    <a:pt x="3699" y="3974"/>
                    <a:pt x="3739" y="4148"/>
                  </a:cubicBezTo>
                  <a:lnTo>
                    <a:pt x="3739" y="4150"/>
                  </a:lnTo>
                  <a:cubicBezTo>
                    <a:pt x="3742" y="4157"/>
                    <a:pt x="3744" y="4160"/>
                    <a:pt x="3744" y="4167"/>
                  </a:cubicBezTo>
                  <a:cubicBezTo>
                    <a:pt x="3780" y="4308"/>
                    <a:pt x="3811" y="4455"/>
                    <a:pt x="3835" y="4602"/>
                  </a:cubicBezTo>
                  <a:cubicBezTo>
                    <a:pt x="3938" y="5199"/>
                    <a:pt x="3969" y="5834"/>
                    <a:pt x="3898" y="65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26"/>
            <p:cNvSpPr/>
            <p:nvPr/>
          </p:nvSpPr>
          <p:spPr>
            <a:xfrm>
              <a:off x="5835009" y="886223"/>
              <a:ext cx="38419" cy="91241"/>
            </a:xfrm>
            <a:custGeom>
              <a:avLst/>
              <a:gdLst/>
              <a:ahLst/>
              <a:cxnLst/>
              <a:rect l="l" t="t" r="r" b="b"/>
              <a:pathLst>
                <a:path w="1211" h="2876" extrusionOk="0">
                  <a:moveTo>
                    <a:pt x="1210" y="285"/>
                  </a:moveTo>
                  <a:cubicBezTo>
                    <a:pt x="1104" y="317"/>
                    <a:pt x="996" y="444"/>
                    <a:pt x="878" y="637"/>
                  </a:cubicBezTo>
                  <a:cubicBezTo>
                    <a:pt x="596" y="1107"/>
                    <a:pt x="293" y="1976"/>
                    <a:pt x="27" y="2875"/>
                  </a:cubicBezTo>
                  <a:lnTo>
                    <a:pt x="1" y="198"/>
                  </a:lnTo>
                  <a:lnTo>
                    <a:pt x="1" y="197"/>
                  </a:lnTo>
                  <a:cubicBezTo>
                    <a:pt x="346" y="1"/>
                    <a:pt x="670" y="39"/>
                    <a:pt x="895" y="119"/>
                  </a:cubicBezTo>
                  <a:cubicBezTo>
                    <a:pt x="933" y="131"/>
                    <a:pt x="969" y="145"/>
                    <a:pt x="1001" y="159"/>
                  </a:cubicBezTo>
                  <a:cubicBezTo>
                    <a:pt x="1083" y="198"/>
                    <a:pt x="1149" y="237"/>
                    <a:pt x="1185" y="263"/>
                  </a:cubicBezTo>
                  <a:cubicBezTo>
                    <a:pt x="1193" y="268"/>
                    <a:pt x="1200" y="275"/>
                    <a:pt x="1202" y="276"/>
                  </a:cubicBezTo>
                  <a:cubicBezTo>
                    <a:pt x="1207" y="283"/>
                    <a:pt x="1210" y="285"/>
                    <a:pt x="1210" y="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26"/>
            <p:cNvSpPr/>
            <p:nvPr/>
          </p:nvSpPr>
          <p:spPr>
            <a:xfrm>
              <a:off x="5836817" y="1063467"/>
              <a:ext cx="113449" cy="168174"/>
            </a:xfrm>
            <a:custGeom>
              <a:avLst/>
              <a:gdLst/>
              <a:ahLst/>
              <a:cxnLst/>
              <a:rect l="l" t="t" r="r" b="b"/>
              <a:pathLst>
                <a:path w="3576" h="5301" extrusionOk="0">
                  <a:moveTo>
                    <a:pt x="3576" y="943"/>
                  </a:moveTo>
                  <a:cubicBezTo>
                    <a:pt x="3576" y="943"/>
                    <a:pt x="3569" y="981"/>
                    <a:pt x="3559" y="1048"/>
                  </a:cubicBezTo>
                  <a:cubicBezTo>
                    <a:pt x="3503" y="1369"/>
                    <a:pt x="3291" y="2386"/>
                    <a:pt x="2814" y="3243"/>
                  </a:cubicBezTo>
                  <a:cubicBezTo>
                    <a:pt x="2680" y="3481"/>
                    <a:pt x="2525" y="3706"/>
                    <a:pt x="2345" y="3902"/>
                  </a:cubicBezTo>
                  <a:cubicBezTo>
                    <a:pt x="2266" y="3994"/>
                    <a:pt x="2179" y="4079"/>
                    <a:pt x="2087" y="4154"/>
                  </a:cubicBezTo>
                  <a:cubicBezTo>
                    <a:pt x="1583" y="4569"/>
                    <a:pt x="1164" y="4821"/>
                    <a:pt x="838" y="4978"/>
                  </a:cubicBezTo>
                  <a:cubicBezTo>
                    <a:pt x="836" y="4978"/>
                    <a:pt x="836" y="4979"/>
                    <a:pt x="834" y="4979"/>
                  </a:cubicBezTo>
                  <a:cubicBezTo>
                    <a:pt x="594" y="5098"/>
                    <a:pt x="405" y="5161"/>
                    <a:pt x="275" y="5205"/>
                  </a:cubicBezTo>
                  <a:cubicBezTo>
                    <a:pt x="177" y="5237"/>
                    <a:pt x="107" y="5259"/>
                    <a:pt x="73" y="5281"/>
                  </a:cubicBezTo>
                  <a:cubicBezTo>
                    <a:pt x="66" y="5285"/>
                    <a:pt x="58" y="5292"/>
                    <a:pt x="52" y="5301"/>
                  </a:cubicBezTo>
                  <a:lnTo>
                    <a:pt x="14" y="1475"/>
                  </a:lnTo>
                  <a:lnTo>
                    <a:pt x="14" y="1472"/>
                  </a:lnTo>
                  <a:lnTo>
                    <a:pt x="7" y="756"/>
                  </a:lnTo>
                  <a:lnTo>
                    <a:pt x="0" y="236"/>
                  </a:lnTo>
                  <a:lnTo>
                    <a:pt x="0" y="167"/>
                  </a:lnTo>
                  <a:cubicBezTo>
                    <a:pt x="35" y="152"/>
                    <a:pt x="81" y="138"/>
                    <a:pt x="141" y="121"/>
                  </a:cubicBezTo>
                  <a:cubicBezTo>
                    <a:pt x="241" y="90"/>
                    <a:pt x="374" y="57"/>
                    <a:pt x="538" y="36"/>
                  </a:cubicBezTo>
                  <a:cubicBezTo>
                    <a:pt x="699" y="15"/>
                    <a:pt x="891" y="1"/>
                    <a:pt x="1104" y="9"/>
                  </a:cubicBezTo>
                  <a:cubicBezTo>
                    <a:pt x="1678" y="33"/>
                    <a:pt x="2427" y="208"/>
                    <a:pt x="3294" y="756"/>
                  </a:cubicBezTo>
                  <a:cubicBezTo>
                    <a:pt x="3294" y="756"/>
                    <a:pt x="3295" y="756"/>
                    <a:pt x="3295" y="757"/>
                  </a:cubicBezTo>
                  <a:cubicBezTo>
                    <a:pt x="3383" y="813"/>
                    <a:pt x="3479" y="876"/>
                    <a:pt x="3576" y="94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26"/>
            <p:cNvSpPr/>
            <p:nvPr/>
          </p:nvSpPr>
          <p:spPr>
            <a:xfrm>
              <a:off x="5838879" y="1198835"/>
              <a:ext cx="326165" cy="348340"/>
            </a:xfrm>
            <a:custGeom>
              <a:avLst/>
              <a:gdLst/>
              <a:ahLst/>
              <a:cxnLst/>
              <a:rect l="l" t="t" r="r" b="b"/>
              <a:pathLst>
                <a:path w="10281" h="10980" extrusionOk="0">
                  <a:moveTo>
                    <a:pt x="9819" y="8139"/>
                  </a:moveTo>
                  <a:cubicBezTo>
                    <a:pt x="9604" y="8441"/>
                    <a:pt x="9293" y="8570"/>
                    <a:pt x="8995" y="8618"/>
                  </a:cubicBezTo>
                  <a:cubicBezTo>
                    <a:pt x="8969" y="8620"/>
                    <a:pt x="8947" y="8626"/>
                    <a:pt x="8923" y="8629"/>
                  </a:cubicBezTo>
                  <a:cubicBezTo>
                    <a:pt x="8888" y="8633"/>
                    <a:pt x="8854" y="8637"/>
                    <a:pt x="8823" y="8640"/>
                  </a:cubicBezTo>
                  <a:cubicBezTo>
                    <a:pt x="8689" y="8649"/>
                    <a:pt x="8564" y="8642"/>
                    <a:pt x="8459" y="8633"/>
                  </a:cubicBezTo>
                  <a:cubicBezTo>
                    <a:pt x="8433" y="8629"/>
                    <a:pt x="8419" y="8626"/>
                    <a:pt x="8419" y="8626"/>
                  </a:cubicBezTo>
                  <a:cubicBezTo>
                    <a:pt x="8265" y="8609"/>
                    <a:pt x="8164" y="8581"/>
                    <a:pt x="8164" y="8581"/>
                  </a:cubicBezTo>
                  <a:cubicBezTo>
                    <a:pt x="8165" y="8584"/>
                    <a:pt x="8165" y="8588"/>
                    <a:pt x="8166" y="8591"/>
                  </a:cubicBezTo>
                  <a:cubicBezTo>
                    <a:pt x="8178" y="8608"/>
                    <a:pt x="8205" y="8654"/>
                    <a:pt x="8237" y="8722"/>
                  </a:cubicBezTo>
                  <a:cubicBezTo>
                    <a:pt x="8265" y="8785"/>
                    <a:pt x="8300" y="8869"/>
                    <a:pt x="8334" y="8965"/>
                  </a:cubicBezTo>
                  <a:cubicBezTo>
                    <a:pt x="8453" y="9317"/>
                    <a:pt x="8539" y="9851"/>
                    <a:pt x="8190" y="10274"/>
                  </a:cubicBezTo>
                  <a:cubicBezTo>
                    <a:pt x="8120" y="10357"/>
                    <a:pt x="8001" y="10442"/>
                    <a:pt x="7835" y="10517"/>
                  </a:cubicBezTo>
                  <a:cubicBezTo>
                    <a:pt x="7811" y="10528"/>
                    <a:pt x="7788" y="10538"/>
                    <a:pt x="7764" y="10548"/>
                  </a:cubicBezTo>
                  <a:cubicBezTo>
                    <a:pt x="7720" y="10566"/>
                    <a:pt x="7677" y="10585"/>
                    <a:pt x="7629" y="10602"/>
                  </a:cubicBezTo>
                  <a:cubicBezTo>
                    <a:pt x="7613" y="10604"/>
                    <a:pt x="7609" y="10609"/>
                    <a:pt x="7609" y="10609"/>
                  </a:cubicBezTo>
                  <a:cubicBezTo>
                    <a:pt x="7359" y="10698"/>
                    <a:pt x="7042" y="10771"/>
                    <a:pt x="6678" y="10815"/>
                  </a:cubicBezTo>
                  <a:cubicBezTo>
                    <a:pt x="5355" y="10980"/>
                    <a:pt x="3402" y="10767"/>
                    <a:pt x="1672" y="9559"/>
                  </a:cubicBezTo>
                  <a:cubicBezTo>
                    <a:pt x="1341" y="9327"/>
                    <a:pt x="1022" y="9061"/>
                    <a:pt x="711" y="8754"/>
                  </a:cubicBezTo>
                  <a:cubicBezTo>
                    <a:pt x="665" y="8708"/>
                    <a:pt x="621" y="8663"/>
                    <a:pt x="577" y="8615"/>
                  </a:cubicBezTo>
                  <a:lnTo>
                    <a:pt x="552" y="8591"/>
                  </a:lnTo>
                  <a:cubicBezTo>
                    <a:pt x="363" y="8387"/>
                    <a:pt x="198" y="8189"/>
                    <a:pt x="56" y="7987"/>
                  </a:cubicBezTo>
                  <a:lnTo>
                    <a:pt x="56" y="7985"/>
                  </a:lnTo>
                  <a:lnTo>
                    <a:pt x="52" y="7429"/>
                  </a:lnTo>
                  <a:lnTo>
                    <a:pt x="52" y="7428"/>
                  </a:lnTo>
                  <a:lnTo>
                    <a:pt x="16" y="3762"/>
                  </a:lnTo>
                  <a:lnTo>
                    <a:pt x="7" y="3014"/>
                  </a:lnTo>
                  <a:lnTo>
                    <a:pt x="6" y="2770"/>
                  </a:lnTo>
                  <a:lnTo>
                    <a:pt x="6" y="2468"/>
                  </a:lnTo>
                  <a:lnTo>
                    <a:pt x="3" y="2243"/>
                  </a:lnTo>
                  <a:lnTo>
                    <a:pt x="3" y="2166"/>
                  </a:lnTo>
                  <a:lnTo>
                    <a:pt x="0" y="1892"/>
                  </a:lnTo>
                  <a:lnTo>
                    <a:pt x="0" y="1751"/>
                  </a:lnTo>
                  <a:cubicBezTo>
                    <a:pt x="55" y="1764"/>
                    <a:pt x="116" y="1772"/>
                    <a:pt x="185" y="1783"/>
                  </a:cubicBezTo>
                  <a:cubicBezTo>
                    <a:pt x="319" y="1803"/>
                    <a:pt x="469" y="1820"/>
                    <a:pt x="622" y="1821"/>
                  </a:cubicBezTo>
                  <a:cubicBezTo>
                    <a:pt x="1067" y="1826"/>
                    <a:pt x="3069" y="1"/>
                    <a:pt x="5856" y="1261"/>
                  </a:cubicBezTo>
                  <a:cubicBezTo>
                    <a:pt x="5927" y="1291"/>
                    <a:pt x="5999" y="1325"/>
                    <a:pt x="6069" y="1361"/>
                  </a:cubicBezTo>
                  <a:cubicBezTo>
                    <a:pt x="6120" y="1388"/>
                    <a:pt x="6174" y="1415"/>
                    <a:pt x="6223" y="1443"/>
                  </a:cubicBezTo>
                  <a:cubicBezTo>
                    <a:pt x="6620" y="1651"/>
                    <a:pt x="6978" y="1889"/>
                    <a:pt x="7303" y="2143"/>
                  </a:cubicBezTo>
                  <a:cubicBezTo>
                    <a:pt x="9933" y="4203"/>
                    <a:pt x="10280" y="7489"/>
                    <a:pt x="9819" y="813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26"/>
            <p:cNvSpPr/>
            <p:nvPr/>
          </p:nvSpPr>
          <p:spPr>
            <a:xfrm>
              <a:off x="5972502" y="1378014"/>
              <a:ext cx="150948" cy="157388"/>
            </a:xfrm>
            <a:custGeom>
              <a:avLst/>
              <a:gdLst/>
              <a:ahLst/>
              <a:cxnLst/>
              <a:rect l="l" t="t" r="r" b="b"/>
              <a:pathLst>
                <a:path w="4758" h="4961" extrusionOk="0">
                  <a:moveTo>
                    <a:pt x="3953" y="2936"/>
                  </a:moveTo>
                  <a:lnTo>
                    <a:pt x="0" y="0"/>
                  </a:lnTo>
                  <a:cubicBezTo>
                    <a:pt x="0" y="0"/>
                    <a:pt x="3671" y="4197"/>
                    <a:pt x="3398" y="4961"/>
                  </a:cubicBezTo>
                  <a:cubicBezTo>
                    <a:pt x="3398" y="4961"/>
                    <a:pt x="4757" y="4622"/>
                    <a:pt x="3953"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0" name="Google Shape;840;p26"/>
            <p:cNvSpPr/>
            <p:nvPr/>
          </p:nvSpPr>
          <p:spPr>
            <a:xfrm>
              <a:off x="5838943" y="1294515"/>
              <a:ext cx="123728" cy="182324"/>
            </a:xfrm>
            <a:custGeom>
              <a:avLst/>
              <a:gdLst/>
              <a:ahLst/>
              <a:cxnLst/>
              <a:rect l="l" t="t" r="r" b="b"/>
              <a:pathLst>
                <a:path w="3900" h="5747" extrusionOk="0">
                  <a:moveTo>
                    <a:pt x="3900" y="3306"/>
                  </a:moveTo>
                  <a:cubicBezTo>
                    <a:pt x="3900" y="3306"/>
                    <a:pt x="3746" y="4204"/>
                    <a:pt x="2665" y="4990"/>
                  </a:cubicBezTo>
                  <a:cubicBezTo>
                    <a:pt x="2507" y="5103"/>
                    <a:pt x="2328" y="5218"/>
                    <a:pt x="2126" y="5326"/>
                  </a:cubicBezTo>
                  <a:cubicBezTo>
                    <a:pt x="1833" y="5483"/>
                    <a:pt x="1494" y="5626"/>
                    <a:pt x="1097" y="5747"/>
                  </a:cubicBezTo>
                  <a:cubicBezTo>
                    <a:pt x="1097" y="5747"/>
                    <a:pt x="1051" y="5702"/>
                    <a:pt x="976" y="5623"/>
                  </a:cubicBezTo>
                  <a:cubicBezTo>
                    <a:pt x="936" y="5578"/>
                    <a:pt x="888" y="5527"/>
                    <a:pt x="835" y="5465"/>
                  </a:cubicBezTo>
                  <a:cubicBezTo>
                    <a:pt x="625" y="5225"/>
                    <a:pt x="321" y="4855"/>
                    <a:pt x="47" y="4416"/>
                  </a:cubicBezTo>
                  <a:lnTo>
                    <a:pt x="47" y="4413"/>
                  </a:lnTo>
                  <a:lnTo>
                    <a:pt x="11" y="749"/>
                  </a:lnTo>
                  <a:lnTo>
                    <a:pt x="1" y="1"/>
                  </a:lnTo>
                  <a:lnTo>
                    <a:pt x="1213" y="10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1" name="Google Shape;841;p26"/>
            <p:cNvSpPr/>
            <p:nvPr/>
          </p:nvSpPr>
          <p:spPr>
            <a:xfrm>
              <a:off x="5838879" y="1277099"/>
              <a:ext cx="183751" cy="140891"/>
            </a:xfrm>
            <a:custGeom>
              <a:avLst/>
              <a:gdLst/>
              <a:ahLst/>
              <a:cxnLst/>
              <a:rect l="l" t="t" r="r" b="b"/>
              <a:pathLst>
                <a:path w="5792" h="4441" extrusionOk="0">
                  <a:moveTo>
                    <a:pt x="5791" y="4440"/>
                  </a:moveTo>
                  <a:cubicBezTo>
                    <a:pt x="5481" y="4288"/>
                    <a:pt x="5162" y="4111"/>
                    <a:pt x="4840" y="3917"/>
                  </a:cubicBezTo>
                  <a:cubicBezTo>
                    <a:pt x="3669" y="3220"/>
                    <a:pt x="2470" y="2323"/>
                    <a:pt x="1535" y="1580"/>
                  </a:cubicBezTo>
                  <a:lnTo>
                    <a:pt x="1533" y="1580"/>
                  </a:lnTo>
                  <a:cubicBezTo>
                    <a:pt x="830" y="1017"/>
                    <a:pt x="275" y="541"/>
                    <a:pt x="1" y="304"/>
                  </a:cubicBezTo>
                  <a:lnTo>
                    <a:pt x="0" y="1"/>
                  </a:lnTo>
                  <a:cubicBezTo>
                    <a:pt x="745" y="369"/>
                    <a:pt x="1552" y="911"/>
                    <a:pt x="2326" y="1488"/>
                  </a:cubicBezTo>
                  <a:cubicBezTo>
                    <a:pt x="3586" y="2432"/>
                    <a:pt x="4747" y="3469"/>
                    <a:pt x="5355" y="4030"/>
                  </a:cubicBezTo>
                  <a:lnTo>
                    <a:pt x="5360" y="4034"/>
                  </a:lnTo>
                  <a:cubicBezTo>
                    <a:pt x="5615" y="4269"/>
                    <a:pt x="5772" y="4422"/>
                    <a:pt x="5791" y="44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26"/>
            <p:cNvSpPr/>
            <p:nvPr/>
          </p:nvSpPr>
          <p:spPr>
            <a:xfrm>
              <a:off x="6022626" y="1006395"/>
              <a:ext cx="100473" cy="102694"/>
            </a:xfrm>
            <a:custGeom>
              <a:avLst/>
              <a:gdLst/>
              <a:ahLst/>
              <a:cxnLst/>
              <a:rect l="l" t="t" r="r" b="b"/>
              <a:pathLst>
                <a:path w="3167" h="3237" extrusionOk="0">
                  <a:moveTo>
                    <a:pt x="2877" y="1173"/>
                  </a:moveTo>
                  <a:lnTo>
                    <a:pt x="1" y="3236"/>
                  </a:lnTo>
                  <a:cubicBezTo>
                    <a:pt x="1" y="3236"/>
                    <a:pt x="2154" y="1419"/>
                    <a:pt x="2482" y="0"/>
                  </a:cubicBezTo>
                  <a:cubicBezTo>
                    <a:pt x="2482" y="0"/>
                    <a:pt x="3166" y="470"/>
                    <a:pt x="2877" y="117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26"/>
            <p:cNvSpPr/>
            <p:nvPr/>
          </p:nvSpPr>
          <p:spPr>
            <a:xfrm>
              <a:off x="6009397" y="1399586"/>
              <a:ext cx="141049" cy="78329"/>
            </a:xfrm>
            <a:custGeom>
              <a:avLst/>
              <a:gdLst/>
              <a:ahLst/>
              <a:cxnLst/>
              <a:rect l="l" t="t" r="r" b="b"/>
              <a:pathLst>
                <a:path w="4446" h="2469" extrusionOk="0">
                  <a:moveTo>
                    <a:pt x="4445" y="1811"/>
                  </a:moveTo>
                  <a:cubicBezTo>
                    <a:pt x="4445" y="1811"/>
                    <a:pt x="2663" y="2081"/>
                    <a:pt x="0" y="1"/>
                  </a:cubicBezTo>
                  <a:lnTo>
                    <a:pt x="3048" y="2299"/>
                  </a:lnTo>
                  <a:cubicBezTo>
                    <a:pt x="3044" y="2299"/>
                    <a:pt x="3891" y="2469"/>
                    <a:pt x="4445"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26"/>
            <p:cNvSpPr/>
            <p:nvPr/>
          </p:nvSpPr>
          <p:spPr>
            <a:xfrm>
              <a:off x="6664758" y="2016275"/>
              <a:ext cx="381620" cy="333144"/>
            </a:xfrm>
            <a:custGeom>
              <a:avLst/>
              <a:gdLst/>
              <a:ahLst/>
              <a:cxnLst/>
              <a:rect l="l" t="t" r="r" b="b"/>
              <a:pathLst>
                <a:path w="12029" h="10501" extrusionOk="0">
                  <a:moveTo>
                    <a:pt x="11999" y="6581"/>
                  </a:moveTo>
                  <a:cubicBezTo>
                    <a:pt x="12029" y="5677"/>
                    <a:pt x="10945" y="5247"/>
                    <a:pt x="10945" y="5247"/>
                  </a:cubicBezTo>
                  <a:cubicBezTo>
                    <a:pt x="10945" y="5247"/>
                    <a:pt x="12027" y="4810"/>
                    <a:pt x="11991" y="3906"/>
                  </a:cubicBezTo>
                  <a:cubicBezTo>
                    <a:pt x="11954" y="3003"/>
                    <a:pt x="8999" y="0"/>
                    <a:pt x="4852" y="738"/>
                  </a:cubicBezTo>
                  <a:cubicBezTo>
                    <a:pt x="1651" y="1308"/>
                    <a:pt x="1154" y="4083"/>
                    <a:pt x="790" y="4348"/>
                  </a:cubicBezTo>
                  <a:cubicBezTo>
                    <a:pt x="423" y="4619"/>
                    <a:pt x="0" y="4774"/>
                    <a:pt x="0" y="4774"/>
                  </a:cubicBezTo>
                  <a:lnTo>
                    <a:pt x="2" y="5277"/>
                  </a:lnTo>
                  <a:lnTo>
                    <a:pt x="3" y="5779"/>
                  </a:lnTo>
                  <a:cubicBezTo>
                    <a:pt x="3" y="5779"/>
                    <a:pt x="426" y="5933"/>
                    <a:pt x="795" y="6201"/>
                  </a:cubicBezTo>
                  <a:cubicBezTo>
                    <a:pt x="1161" y="6469"/>
                    <a:pt x="1674" y="9238"/>
                    <a:pt x="4878" y="9791"/>
                  </a:cubicBezTo>
                  <a:cubicBezTo>
                    <a:pt x="9027" y="10501"/>
                    <a:pt x="11967" y="7484"/>
                    <a:pt x="11999" y="65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26"/>
            <p:cNvSpPr/>
            <p:nvPr/>
          </p:nvSpPr>
          <p:spPr>
            <a:xfrm>
              <a:off x="6855040" y="2182574"/>
              <a:ext cx="210051" cy="61832"/>
            </a:xfrm>
            <a:custGeom>
              <a:avLst/>
              <a:gdLst/>
              <a:ahLst/>
              <a:cxnLst/>
              <a:rect l="l" t="t" r="r" b="b"/>
              <a:pathLst>
                <a:path w="6621" h="1949" extrusionOk="0">
                  <a:moveTo>
                    <a:pt x="4947" y="1"/>
                  </a:moveTo>
                  <a:lnTo>
                    <a:pt x="1" y="13"/>
                  </a:lnTo>
                  <a:cubicBezTo>
                    <a:pt x="1" y="13"/>
                    <a:pt x="5492" y="1175"/>
                    <a:pt x="5742" y="1945"/>
                  </a:cubicBezTo>
                  <a:cubicBezTo>
                    <a:pt x="5743" y="1948"/>
                    <a:pt x="6621" y="869"/>
                    <a:pt x="494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26"/>
            <p:cNvSpPr/>
            <p:nvPr/>
          </p:nvSpPr>
          <p:spPr>
            <a:xfrm>
              <a:off x="6665297" y="2048729"/>
              <a:ext cx="219600" cy="127408"/>
            </a:xfrm>
            <a:custGeom>
              <a:avLst/>
              <a:gdLst/>
              <a:ahLst/>
              <a:cxnLst/>
              <a:rect l="l" t="t" r="r" b="b"/>
              <a:pathLst>
                <a:path w="6922" h="4016" extrusionOk="0">
                  <a:moveTo>
                    <a:pt x="5378" y="0"/>
                  </a:moveTo>
                  <a:cubicBezTo>
                    <a:pt x="5378" y="0"/>
                    <a:pt x="3099" y="331"/>
                    <a:pt x="2129" y="1481"/>
                  </a:cubicBezTo>
                  <a:cubicBezTo>
                    <a:pt x="1159" y="2631"/>
                    <a:pt x="1084" y="3335"/>
                    <a:pt x="993" y="3469"/>
                  </a:cubicBezTo>
                  <a:cubicBezTo>
                    <a:pt x="903" y="3603"/>
                    <a:pt x="0" y="3884"/>
                    <a:pt x="0" y="3884"/>
                  </a:cubicBezTo>
                  <a:lnTo>
                    <a:pt x="113" y="4015"/>
                  </a:lnTo>
                  <a:lnTo>
                    <a:pt x="6139" y="3610"/>
                  </a:lnTo>
                  <a:cubicBezTo>
                    <a:pt x="6140" y="3612"/>
                    <a:pt x="6922" y="2114"/>
                    <a:pt x="537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26"/>
            <p:cNvSpPr/>
            <p:nvPr/>
          </p:nvSpPr>
          <p:spPr>
            <a:xfrm>
              <a:off x="6665456" y="2194185"/>
              <a:ext cx="219854" cy="126551"/>
            </a:xfrm>
            <a:custGeom>
              <a:avLst/>
              <a:gdLst/>
              <a:ahLst/>
              <a:cxnLst/>
              <a:rect l="l" t="t" r="r" b="b"/>
              <a:pathLst>
                <a:path w="6930" h="3989" extrusionOk="0">
                  <a:moveTo>
                    <a:pt x="5398" y="3988"/>
                  </a:moveTo>
                  <a:cubicBezTo>
                    <a:pt x="5398" y="3988"/>
                    <a:pt x="3119" y="3671"/>
                    <a:pt x="2141" y="2526"/>
                  </a:cubicBezTo>
                  <a:cubicBezTo>
                    <a:pt x="1165" y="1382"/>
                    <a:pt x="1086" y="679"/>
                    <a:pt x="996" y="545"/>
                  </a:cubicBezTo>
                  <a:cubicBezTo>
                    <a:pt x="905" y="414"/>
                    <a:pt x="1" y="134"/>
                    <a:pt x="1" y="134"/>
                  </a:cubicBezTo>
                  <a:lnTo>
                    <a:pt x="114" y="0"/>
                  </a:lnTo>
                  <a:lnTo>
                    <a:pt x="6142" y="374"/>
                  </a:lnTo>
                  <a:cubicBezTo>
                    <a:pt x="6141" y="373"/>
                    <a:pt x="6929" y="1867"/>
                    <a:pt x="5398" y="398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26"/>
            <p:cNvSpPr/>
            <p:nvPr/>
          </p:nvSpPr>
          <p:spPr>
            <a:xfrm>
              <a:off x="6683761" y="2165918"/>
              <a:ext cx="235748" cy="36040"/>
            </a:xfrm>
            <a:custGeom>
              <a:avLst/>
              <a:gdLst/>
              <a:ahLst/>
              <a:cxnLst/>
              <a:rect l="l" t="t" r="r" b="b"/>
              <a:pathLst>
                <a:path w="7431" h="1136" extrusionOk="0">
                  <a:moveTo>
                    <a:pt x="33" y="733"/>
                  </a:moveTo>
                  <a:cubicBezTo>
                    <a:pt x="33" y="733"/>
                    <a:pt x="4480" y="1135"/>
                    <a:pt x="7431" y="603"/>
                  </a:cubicBezTo>
                  <a:cubicBezTo>
                    <a:pt x="7431" y="603"/>
                    <a:pt x="2774" y="1"/>
                    <a:pt x="1" y="5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26"/>
            <p:cNvSpPr/>
            <p:nvPr/>
          </p:nvSpPr>
          <p:spPr>
            <a:xfrm>
              <a:off x="6315632" y="1868027"/>
              <a:ext cx="379050" cy="372071"/>
            </a:xfrm>
            <a:custGeom>
              <a:avLst/>
              <a:gdLst/>
              <a:ahLst/>
              <a:cxnLst/>
              <a:rect l="l" t="t" r="r" b="b"/>
              <a:pathLst>
                <a:path w="11948" h="11728" extrusionOk="0">
                  <a:moveTo>
                    <a:pt x="2278" y="1155"/>
                  </a:moveTo>
                  <a:cubicBezTo>
                    <a:pt x="1670" y="1830"/>
                    <a:pt x="2231" y="2849"/>
                    <a:pt x="2231" y="2849"/>
                  </a:cubicBezTo>
                  <a:cubicBezTo>
                    <a:pt x="2231" y="2849"/>
                    <a:pt x="1111" y="2504"/>
                    <a:pt x="557" y="3224"/>
                  </a:cubicBezTo>
                  <a:cubicBezTo>
                    <a:pt x="1" y="3944"/>
                    <a:pt x="344" y="8115"/>
                    <a:pt x="4010" y="10153"/>
                  </a:cubicBezTo>
                  <a:cubicBezTo>
                    <a:pt x="6844" y="11728"/>
                    <a:pt x="9017" y="9900"/>
                    <a:pt x="9474" y="9926"/>
                  </a:cubicBezTo>
                  <a:cubicBezTo>
                    <a:pt x="9928" y="9950"/>
                    <a:pt x="10357" y="10092"/>
                    <a:pt x="10357" y="10092"/>
                  </a:cubicBezTo>
                  <a:lnTo>
                    <a:pt x="10679" y="9707"/>
                  </a:lnTo>
                  <a:lnTo>
                    <a:pt x="11002" y="9320"/>
                  </a:lnTo>
                  <a:cubicBezTo>
                    <a:pt x="11002" y="9320"/>
                    <a:pt x="10775" y="8934"/>
                    <a:pt x="10664" y="8496"/>
                  </a:cubicBezTo>
                  <a:cubicBezTo>
                    <a:pt x="10551" y="8059"/>
                    <a:pt x="11948" y="5602"/>
                    <a:pt x="9832" y="3162"/>
                  </a:cubicBezTo>
                  <a:cubicBezTo>
                    <a:pt x="7100" y="1"/>
                    <a:pt x="2884" y="479"/>
                    <a:pt x="2278" y="11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26"/>
            <p:cNvSpPr/>
            <p:nvPr/>
          </p:nvSpPr>
          <p:spPr>
            <a:xfrm>
              <a:off x="6363092" y="1894866"/>
              <a:ext cx="144412" cy="161861"/>
            </a:xfrm>
            <a:custGeom>
              <a:avLst/>
              <a:gdLst/>
              <a:ahLst/>
              <a:cxnLst/>
              <a:rect l="l" t="t" r="r" b="b"/>
              <a:pathLst>
                <a:path w="4552" h="5102" extrusionOk="0">
                  <a:moveTo>
                    <a:pt x="730" y="2003"/>
                  </a:moveTo>
                  <a:lnTo>
                    <a:pt x="4552" y="5102"/>
                  </a:lnTo>
                  <a:cubicBezTo>
                    <a:pt x="4552" y="5102"/>
                    <a:pt x="1068" y="755"/>
                    <a:pt x="1372" y="2"/>
                  </a:cubicBezTo>
                  <a:cubicBezTo>
                    <a:pt x="1375" y="0"/>
                    <a:pt x="1" y="281"/>
                    <a:pt x="730"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26"/>
            <p:cNvSpPr/>
            <p:nvPr/>
          </p:nvSpPr>
          <p:spPr>
            <a:xfrm>
              <a:off x="6435518" y="2068747"/>
              <a:ext cx="210940" cy="140922"/>
            </a:xfrm>
            <a:custGeom>
              <a:avLst/>
              <a:gdLst/>
              <a:ahLst/>
              <a:cxnLst/>
              <a:rect l="l" t="t" r="r" b="b"/>
              <a:pathLst>
                <a:path w="6649" h="4442" extrusionOk="0">
                  <a:moveTo>
                    <a:pt x="1" y="3263"/>
                  </a:moveTo>
                  <a:cubicBezTo>
                    <a:pt x="1" y="3263"/>
                    <a:pt x="1968" y="4441"/>
                    <a:pt x="3460" y="4165"/>
                  </a:cubicBezTo>
                  <a:cubicBezTo>
                    <a:pt x="4950" y="3888"/>
                    <a:pt x="5461" y="3394"/>
                    <a:pt x="5616" y="3347"/>
                  </a:cubicBezTo>
                  <a:cubicBezTo>
                    <a:pt x="5774" y="3302"/>
                    <a:pt x="6649" y="3651"/>
                    <a:pt x="6649" y="3651"/>
                  </a:cubicBezTo>
                  <a:lnTo>
                    <a:pt x="6648" y="3476"/>
                  </a:lnTo>
                  <a:lnTo>
                    <a:pt x="1741" y="0"/>
                  </a:lnTo>
                  <a:cubicBezTo>
                    <a:pt x="1745" y="0"/>
                    <a:pt x="175" y="662"/>
                    <a:pt x="1" y="32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2" name="Google Shape;852;p26"/>
            <p:cNvSpPr/>
            <p:nvPr/>
          </p:nvSpPr>
          <p:spPr>
            <a:xfrm>
              <a:off x="6518160" y="1962058"/>
              <a:ext cx="145364" cy="202977"/>
            </a:xfrm>
            <a:custGeom>
              <a:avLst/>
              <a:gdLst/>
              <a:ahLst/>
              <a:cxnLst/>
              <a:rect l="l" t="t" r="r" b="b"/>
              <a:pathLst>
                <a:path w="4582" h="6398" extrusionOk="0">
                  <a:moveTo>
                    <a:pt x="2911" y="0"/>
                  </a:moveTo>
                  <a:cubicBezTo>
                    <a:pt x="2911" y="0"/>
                    <a:pt x="4463" y="1680"/>
                    <a:pt x="4476" y="3176"/>
                  </a:cubicBezTo>
                  <a:cubicBezTo>
                    <a:pt x="4488" y="4673"/>
                    <a:pt x="4096" y="5264"/>
                    <a:pt x="4079" y="5425"/>
                  </a:cubicBezTo>
                  <a:cubicBezTo>
                    <a:pt x="4064" y="5586"/>
                    <a:pt x="4582" y="6365"/>
                    <a:pt x="4582" y="6365"/>
                  </a:cubicBezTo>
                  <a:lnTo>
                    <a:pt x="4407" y="6397"/>
                  </a:lnTo>
                  <a:lnTo>
                    <a:pt x="1" y="2319"/>
                  </a:lnTo>
                  <a:cubicBezTo>
                    <a:pt x="7" y="2322"/>
                    <a:pt x="362" y="675"/>
                    <a:pt x="29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3" name="Google Shape;853;p26"/>
            <p:cNvSpPr/>
            <p:nvPr/>
          </p:nvSpPr>
          <p:spPr>
            <a:xfrm>
              <a:off x="6459248" y="2014562"/>
              <a:ext cx="183466" cy="150091"/>
            </a:xfrm>
            <a:custGeom>
              <a:avLst/>
              <a:gdLst/>
              <a:ahLst/>
              <a:cxnLst/>
              <a:rect l="l" t="t" r="r" b="b"/>
              <a:pathLst>
                <a:path w="5783" h="4731" extrusionOk="0">
                  <a:moveTo>
                    <a:pt x="5782" y="4553"/>
                  </a:moveTo>
                  <a:cubicBezTo>
                    <a:pt x="5782" y="4553"/>
                    <a:pt x="2614" y="1444"/>
                    <a:pt x="1" y="1"/>
                  </a:cubicBezTo>
                  <a:cubicBezTo>
                    <a:pt x="1" y="1"/>
                    <a:pt x="3201" y="3393"/>
                    <a:pt x="5675" y="473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26"/>
            <p:cNvSpPr/>
            <p:nvPr/>
          </p:nvSpPr>
          <p:spPr>
            <a:xfrm>
              <a:off x="6580847" y="1832940"/>
              <a:ext cx="376005" cy="377401"/>
            </a:xfrm>
            <a:custGeom>
              <a:avLst/>
              <a:gdLst/>
              <a:ahLst/>
              <a:cxnLst/>
              <a:rect l="l" t="t" r="r" b="b"/>
              <a:pathLst>
                <a:path w="11852" h="11896" extrusionOk="0">
                  <a:moveTo>
                    <a:pt x="10246" y="1983"/>
                  </a:moveTo>
                  <a:cubicBezTo>
                    <a:pt x="9508" y="1450"/>
                    <a:pt x="8534" y="2089"/>
                    <a:pt x="8534" y="2089"/>
                  </a:cubicBezTo>
                  <a:cubicBezTo>
                    <a:pt x="8534" y="2089"/>
                    <a:pt x="8779" y="959"/>
                    <a:pt x="8002" y="480"/>
                  </a:cubicBezTo>
                  <a:cubicBezTo>
                    <a:pt x="7224" y="1"/>
                    <a:pt x="3044" y="720"/>
                    <a:pt x="1328" y="4514"/>
                  </a:cubicBezTo>
                  <a:cubicBezTo>
                    <a:pt x="1" y="7444"/>
                    <a:pt x="2045" y="9412"/>
                    <a:pt x="2062" y="9862"/>
                  </a:cubicBezTo>
                  <a:cubicBezTo>
                    <a:pt x="2081" y="10312"/>
                    <a:pt x="1975" y="10745"/>
                    <a:pt x="1975" y="10745"/>
                  </a:cubicBezTo>
                  <a:lnTo>
                    <a:pt x="2394" y="11027"/>
                  </a:lnTo>
                  <a:lnTo>
                    <a:pt x="2814" y="11310"/>
                  </a:lnTo>
                  <a:cubicBezTo>
                    <a:pt x="2814" y="11310"/>
                    <a:pt x="3181" y="11050"/>
                    <a:pt x="3613" y="10900"/>
                  </a:cubicBezTo>
                  <a:cubicBezTo>
                    <a:pt x="4045" y="10751"/>
                    <a:pt x="6653" y="11895"/>
                    <a:pt x="8919" y="9595"/>
                  </a:cubicBezTo>
                  <a:cubicBezTo>
                    <a:pt x="11852" y="6616"/>
                    <a:pt x="10982" y="2518"/>
                    <a:pt x="10246" y="19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26"/>
            <p:cNvSpPr/>
            <p:nvPr/>
          </p:nvSpPr>
          <p:spPr>
            <a:xfrm>
              <a:off x="6763452" y="1871358"/>
              <a:ext cx="154057" cy="156055"/>
            </a:xfrm>
            <a:custGeom>
              <a:avLst/>
              <a:gdLst/>
              <a:ahLst/>
              <a:cxnLst/>
              <a:rect l="l" t="t" r="r" b="b"/>
              <a:pathLst>
                <a:path w="4856" h="4919" extrusionOk="0">
                  <a:moveTo>
                    <a:pt x="2776" y="878"/>
                  </a:moveTo>
                  <a:lnTo>
                    <a:pt x="1" y="4918"/>
                  </a:lnTo>
                  <a:cubicBezTo>
                    <a:pt x="1" y="4918"/>
                    <a:pt x="4065" y="1094"/>
                    <a:pt x="4852" y="1327"/>
                  </a:cubicBezTo>
                  <a:cubicBezTo>
                    <a:pt x="4855" y="1327"/>
                    <a:pt x="4446" y="0"/>
                    <a:pt x="2776" y="8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26"/>
            <p:cNvSpPr/>
            <p:nvPr/>
          </p:nvSpPr>
          <p:spPr>
            <a:xfrm>
              <a:off x="6608352" y="1965135"/>
              <a:ext cx="141398" cy="210622"/>
            </a:xfrm>
            <a:custGeom>
              <a:avLst/>
              <a:gdLst/>
              <a:ahLst/>
              <a:cxnLst/>
              <a:rect l="l" t="t" r="r" b="b"/>
              <a:pathLst>
                <a:path w="4457" h="6639" extrusionOk="0">
                  <a:moveTo>
                    <a:pt x="1005" y="67"/>
                  </a:moveTo>
                  <a:cubicBezTo>
                    <a:pt x="1005" y="67"/>
                    <a:pt x="0" y="2110"/>
                    <a:pt x="412" y="3551"/>
                  </a:cubicBezTo>
                  <a:cubicBezTo>
                    <a:pt x="828" y="4992"/>
                    <a:pt x="1373" y="5448"/>
                    <a:pt x="1435" y="5596"/>
                  </a:cubicBezTo>
                  <a:cubicBezTo>
                    <a:pt x="1497" y="5746"/>
                    <a:pt x="1224" y="6639"/>
                    <a:pt x="1224" y="6639"/>
                  </a:cubicBezTo>
                  <a:lnTo>
                    <a:pt x="1400" y="6621"/>
                  </a:lnTo>
                  <a:lnTo>
                    <a:pt x="4456" y="1478"/>
                  </a:lnTo>
                  <a:cubicBezTo>
                    <a:pt x="4456" y="1482"/>
                    <a:pt x="3644" y="1"/>
                    <a:pt x="1005" y="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26"/>
            <p:cNvSpPr/>
            <p:nvPr/>
          </p:nvSpPr>
          <p:spPr>
            <a:xfrm>
              <a:off x="6667930" y="2036007"/>
              <a:ext cx="200470" cy="154628"/>
            </a:xfrm>
            <a:custGeom>
              <a:avLst/>
              <a:gdLst/>
              <a:ahLst/>
              <a:cxnLst/>
              <a:rect l="l" t="t" r="r" b="b"/>
              <a:pathLst>
                <a:path w="6319" h="4874" extrusionOk="0">
                  <a:moveTo>
                    <a:pt x="6318" y="2644"/>
                  </a:moveTo>
                  <a:cubicBezTo>
                    <a:pt x="6318" y="2644"/>
                    <a:pt x="4767" y="4323"/>
                    <a:pt x="3259" y="4475"/>
                  </a:cubicBezTo>
                  <a:cubicBezTo>
                    <a:pt x="1750" y="4626"/>
                    <a:pt x="1115" y="4295"/>
                    <a:pt x="953" y="4293"/>
                  </a:cubicBezTo>
                  <a:cubicBezTo>
                    <a:pt x="791" y="4291"/>
                    <a:pt x="48" y="4873"/>
                    <a:pt x="48" y="4873"/>
                  </a:cubicBezTo>
                  <a:lnTo>
                    <a:pt x="0" y="4705"/>
                  </a:lnTo>
                  <a:lnTo>
                    <a:pt x="3709" y="1"/>
                  </a:lnTo>
                  <a:cubicBezTo>
                    <a:pt x="3707" y="1"/>
                    <a:pt x="5405" y="202"/>
                    <a:pt x="6318" y="26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26"/>
            <p:cNvSpPr/>
            <p:nvPr/>
          </p:nvSpPr>
          <p:spPr>
            <a:xfrm>
              <a:off x="6666630" y="1975985"/>
              <a:ext cx="134926" cy="193618"/>
            </a:xfrm>
            <a:custGeom>
              <a:avLst/>
              <a:gdLst/>
              <a:ahLst/>
              <a:cxnLst/>
              <a:rect l="l" t="t" r="r" b="b"/>
              <a:pathLst>
                <a:path w="4253" h="6103" extrusionOk="0">
                  <a:moveTo>
                    <a:pt x="191" y="6102"/>
                  </a:moveTo>
                  <a:cubicBezTo>
                    <a:pt x="191" y="6102"/>
                    <a:pt x="3033" y="2701"/>
                    <a:pt x="4252" y="0"/>
                  </a:cubicBezTo>
                  <a:cubicBezTo>
                    <a:pt x="4252" y="0"/>
                    <a:pt x="1122" y="3458"/>
                    <a:pt x="0" y="60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26"/>
            <p:cNvSpPr/>
            <p:nvPr/>
          </p:nvSpPr>
          <p:spPr>
            <a:xfrm>
              <a:off x="6559814" y="2185048"/>
              <a:ext cx="355796" cy="382477"/>
            </a:xfrm>
            <a:custGeom>
              <a:avLst/>
              <a:gdLst/>
              <a:ahLst/>
              <a:cxnLst/>
              <a:rect l="l" t="t" r="r" b="b"/>
              <a:pathLst>
                <a:path w="11215" h="12056" extrusionOk="0">
                  <a:moveTo>
                    <a:pt x="5865" y="11795"/>
                  </a:moveTo>
                  <a:cubicBezTo>
                    <a:pt x="6741" y="11534"/>
                    <a:pt x="6808" y="10379"/>
                    <a:pt x="6808" y="10379"/>
                  </a:cubicBezTo>
                  <a:cubicBezTo>
                    <a:pt x="6808" y="10379"/>
                    <a:pt x="7577" y="11252"/>
                    <a:pt x="8431" y="10927"/>
                  </a:cubicBezTo>
                  <a:cubicBezTo>
                    <a:pt x="9284" y="10602"/>
                    <a:pt x="11215" y="6876"/>
                    <a:pt x="9179" y="3239"/>
                  </a:cubicBezTo>
                  <a:cubicBezTo>
                    <a:pt x="7605" y="429"/>
                    <a:pt x="4784" y="860"/>
                    <a:pt x="4406" y="603"/>
                  </a:cubicBezTo>
                  <a:cubicBezTo>
                    <a:pt x="4031" y="346"/>
                    <a:pt x="3743" y="0"/>
                    <a:pt x="3743" y="0"/>
                  </a:cubicBezTo>
                  <a:lnTo>
                    <a:pt x="3263" y="163"/>
                  </a:lnTo>
                  <a:lnTo>
                    <a:pt x="2783" y="325"/>
                  </a:lnTo>
                  <a:cubicBezTo>
                    <a:pt x="2783" y="325"/>
                    <a:pt x="2772" y="771"/>
                    <a:pt x="2634" y="1200"/>
                  </a:cubicBezTo>
                  <a:cubicBezTo>
                    <a:pt x="2498" y="1630"/>
                    <a:pt x="0" y="2998"/>
                    <a:pt x="500" y="6169"/>
                  </a:cubicBezTo>
                  <a:cubicBezTo>
                    <a:pt x="1146" y="10278"/>
                    <a:pt x="4987" y="12056"/>
                    <a:pt x="5865" y="117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26"/>
            <p:cNvSpPr/>
            <p:nvPr/>
          </p:nvSpPr>
          <p:spPr>
            <a:xfrm>
              <a:off x="6724653" y="2367843"/>
              <a:ext cx="51204" cy="204912"/>
            </a:xfrm>
            <a:custGeom>
              <a:avLst/>
              <a:gdLst/>
              <a:ahLst/>
              <a:cxnLst/>
              <a:rect l="l" t="t" r="r" b="b"/>
              <a:pathLst>
                <a:path w="1614" h="6459" extrusionOk="0">
                  <a:moveTo>
                    <a:pt x="1613" y="4617"/>
                  </a:moveTo>
                  <a:lnTo>
                    <a:pt x="10" y="0"/>
                  </a:lnTo>
                  <a:cubicBezTo>
                    <a:pt x="10" y="0"/>
                    <a:pt x="661" y="5504"/>
                    <a:pt x="0" y="5986"/>
                  </a:cubicBezTo>
                  <a:cubicBezTo>
                    <a:pt x="0" y="5986"/>
                    <a:pt x="1320" y="6459"/>
                    <a:pt x="1613" y="46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26"/>
            <p:cNvSpPr/>
            <p:nvPr/>
          </p:nvSpPr>
          <p:spPr>
            <a:xfrm>
              <a:off x="6573455" y="2195549"/>
              <a:ext cx="131215" cy="223122"/>
            </a:xfrm>
            <a:custGeom>
              <a:avLst/>
              <a:gdLst/>
              <a:ahLst/>
              <a:cxnLst/>
              <a:rect l="l" t="t" r="r" b="b"/>
              <a:pathLst>
                <a:path w="4136" h="7033" extrusionOk="0">
                  <a:moveTo>
                    <a:pt x="427" y="6285"/>
                  </a:moveTo>
                  <a:cubicBezTo>
                    <a:pt x="427" y="6285"/>
                    <a:pt x="1" y="4051"/>
                    <a:pt x="784" y="2771"/>
                  </a:cubicBezTo>
                  <a:cubicBezTo>
                    <a:pt x="1567" y="1488"/>
                    <a:pt x="2218" y="1191"/>
                    <a:pt x="2316" y="1064"/>
                  </a:cubicBezTo>
                  <a:cubicBezTo>
                    <a:pt x="2415" y="934"/>
                    <a:pt x="2388" y="1"/>
                    <a:pt x="2388" y="1"/>
                  </a:cubicBezTo>
                  <a:lnTo>
                    <a:pt x="2555" y="65"/>
                  </a:lnTo>
                  <a:lnTo>
                    <a:pt x="4134" y="5819"/>
                  </a:lnTo>
                  <a:cubicBezTo>
                    <a:pt x="4135" y="5815"/>
                    <a:pt x="2956" y="7033"/>
                    <a:pt x="427" y="6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26"/>
            <p:cNvSpPr/>
            <p:nvPr/>
          </p:nvSpPr>
          <p:spPr>
            <a:xfrm>
              <a:off x="6664377" y="2207731"/>
              <a:ext cx="79313" cy="221028"/>
            </a:xfrm>
            <a:custGeom>
              <a:avLst/>
              <a:gdLst/>
              <a:ahLst/>
              <a:cxnLst/>
              <a:rect l="l" t="t" r="r" b="b"/>
              <a:pathLst>
                <a:path w="2500" h="6967" extrusionOk="0">
                  <a:moveTo>
                    <a:pt x="1" y="95"/>
                  </a:moveTo>
                  <a:cubicBezTo>
                    <a:pt x="1" y="95"/>
                    <a:pt x="1045" y="4382"/>
                    <a:pt x="2500" y="6966"/>
                  </a:cubicBezTo>
                  <a:cubicBezTo>
                    <a:pt x="2500" y="6966"/>
                    <a:pt x="1581" y="2421"/>
                    <a:pt x="18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26"/>
            <p:cNvSpPr/>
            <p:nvPr/>
          </p:nvSpPr>
          <p:spPr>
            <a:xfrm>
              <a:off x="6260083" y="2080739"/>
              <a:ext cx="388949" cy="345200"/>
            </a:xfrm>
            <a:custGeom>
              <a:avLst/>
              <a:gdLst/>
              <a:ahLst/>
              <a:cxnLst/>
              <a:rect l="l" t="t" r="r" b="b"/>
              <a:pathLst>
                <a:path w="12260" h="10881" extrusionOk="0">
                  <a:moveTo>
                    <a:pt x="225" y="5381"/>
                  </a:moveTo>
                  <a:cubicBezTo>
                    <a:pt x="448" y="6256"/>
                    <a:pt x="1614" y="6375"/>
                    <a:pt x="1614" y="6375"/>
                  </a:cubicBezTo>
                  <a:cubicBezTo>
                    <a:pt x="1614" y="6375"/>
                    <a:pt x="695" y="7091"/>
                    <a:pt x="987" y="7949"/>
                  </a:cubicBezTo>
                  <a:cubicBezTo>
                    <a:pt x="1276" y="8809"/>
                    <a:pt x="4961" y="10880"/>
                    <a:pt x="8736" y="9037"/>
                  </a:cubicBezTo>
                  <a:cubicBezTo>
                    <a:pt x="11651" y="7614"/>
                    <a:pt x="11345" y="4812"/>
                    <a:pt x="11622" y="4455"/>
                  </a:cubicBezTo>
                  <a:cubicBezTo>
                    <a:pt x="11898" y="4097"/>
                    <a:pt x="12259" y="3829"/>
                    <a:pt x="12259" y="3829"/>
                  </a:cubicBezTo>
                  <a:lnTo>
                    <a:pt x="12117" y="3348"/>
                  </a:lnTo>
                  <a:lnTo>
                    <a:pt x="11974" y="2865"/>
                  </a:lnTo>
                  <a:cubicBezTo>
                    <a:pt x="11974" y="2865"/>
                    <a:pt x="11523" y="2834"/>
                    <a:pt x="11095" y="2679"/>
                  </a:cubicBezTo>
                  <a:cubicBezTo>
                    <a:pt x="10668" y="2525"/>
                    <a:pt x="9395" y="0"/>
                    <a:pt x="6163" y="348"/>
                  </a:cubicBezTo>
                  <a:cubicBezTo>
                    <a:pt x="1976" y="798"/>
                    <a:pt x="1" y="4505"/>
                    <a:pt x="225" y="53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4" name="Google Shape;864;p26"/>
            <p:cNvSpPr/>
            <p:nvPr/>
          </p:nvSpPr>
          <p:spPr>
            <a:xfrm>
              <a:off x="6252469" y="2230477"/>
              <a:ext cx="209385" cy="52505"/>
            </a:xfrm>
            <a:custGeom>
              <a:avLst/>
              <a:gdLst/>
              <a:ahLst/>
              <a:cxnLst/>
              <a:rect l="l" t="t" r="r" b="b"/>
              <a:pathLst>
                <a:path w="6600" h="1655" extrusionOk="0">
                  <a:moveTo>
                    <a:pt x="1852" y="1655"/>
                  </a:moveTo>
                  <a:lnTo>
                    <a:pt x="6599" y="286"/>
                  </a:lnTo>
                  <a:cubicBezTo>
                    <a:pt x="6599" y="286"/>
                    <a:pt x="997" y="677"/>
                    <a:pt x="540" y="4"/>
                  </a:cubicBezTo>
                  <a:cubicBezTo>
                    <a:pt x="540" y="1"/>
                    <a:pt x="1" y="1282"/>
                    <a:pt x="1852" y="16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5" name="Google Shape;865;p26"/>
            <p:cNvSpPr/>
            <p:nvPr/>
          </p:nvSpPr>
          <p:spPr>
            <a:xfrm>
              <a:off x="6452110" y="2195073"/>
              <a:ext cx="195109" cy="168269"/>
            </a:xfrm>
            <a:custGeom>
              <a:avLst/>
              <a:gdLst/>
              <a:ahLst/>
              <a:cxnLst/>
              <a:rect l="l" t="t" r="r" b="b"/>
              <a:pathLst>
                <a:path w="6150" h="5304" extrusionOk="0">
                  <a:moveTo>
                    <a:pt x="2079" y="5304"/>
                  </a:moveTo>
                  <a:cubicBezTo>
                    <a:pt x="2079" y="5304"/>
                    <a:pt x="4174" y="4362"/>
                    <a:pt x="4784" y="2991"/>
                  </a:cubicBezTo>
                  <a:cubicBezTo>
                    <a:pt x="5394" y="1619"/>
                    <a:pt x="5265" y="925"/>
                    <a:pt x="5315" y="770"/>
                  </a:cubicBezTo>
                  <a:cubicBezTo>
                    <a:pt x="5361" y="616"/>
                    <a:pt x="6150" y="98"/>
                    <a:pt x="6150" y="98"/>
                  </a:cubicBezTo>
                  <a:lnTo>
                    <a:pt x="6002" y="0"/>
                  </a:lnTo>
                  <a:lnTo>
                    <a:pt x="327" y="2042"/>
                  </a:lnTo>
                  <a:cubicBezTo>
                    <a:pt x="332" y="2042"/>
                    <a:pt x="0" y="3695"/>
                    <a:pt x="2079" y="530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26"/>
            <p:cNvSpPr/>
            <p:nvPr/>
          </p:nvSpPr>
          <p:spPr>
            <a:xfrm>
              <a:off x="6413057" y="2092096"/>
              <a:ext cx="226707" cy="126773"/>
            </a:xfrm>
            <a:custGeom>
              <a:avLst/>
              <a:gdLst/>
              <a:ahLst/>
              <a:cxnLst/>
              <a:rect l="l" t="t" r="r" b="b"/>
              <a:pathLst>
                <a:path w="7146" h="3996" extrusionOk="0">
                  <a:moveTo>
                    <a:pt x="873" y="320"/>
                  </a:moveTo>
                  <a:cubicBezTo>
                    <a:pt x="873" y="320"/>
                    <a:pt x="3152" y="1"/>
                    <a:pt x="4413" y="833"/>
                  </a:cubicBezTo>
                  <a:cubicBezTo>
                    <a:pt x="5673" y="1666"/>
                    <a:pt x="5947" y="2321"/>
                    <a:pt x="6073" y="2421"/>
                  </a:cubicBezTo>
                  <a:cubicBezTo>
                    <a:pt x="6198" y="2525"/>
                    <a:pt x="7145" y="2542"/>
                    <a:pt x="7145" y="2542"/>
                  </a:cubicBezTo>
                  <a:lnTo>
                    <a:pt x="7075" y="2702"/>
                  </a:lnTo>
                  <a:lnTo>
                    <a:pt x="1177" y="3996"/>
                  </a:lnTo>
                  <a:cubicBezTo>
                    <a:pt x="1177" y="3996"/>
                    <a:pt x="1" y="2779"/>
                    <a:pt x="873" y="3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26"/>
            <p:cNvSpPr/>
            <p:nvPr/>
          </p:nvSpPr>
          <p:spPr>
            <a:xfrm>
              <a:off x="6399352" y="2186983"/>
              <a:ext cx="227151" cy="68145"/>
            </a:xfrm>
            <a:custGeom>
              <a:avLst/>
              <a:gdLst/>
              <a:ahLst/>
              <a:cxnLst/>
              <a:rect l="l" t="t" r="r" b="b"/>
              <a:pathLst>
                <a:path w="7160" h="2148" extrusionOk="0">
                  <a:moveTo>
                    <a:pt x="7069" y="0"/>
                  </a:moveTo>
                  <a:cubicBezTo>
                    <a:pt x="7069" y="0"/>
                    <a:pt x="2683" y="833"/>
                    <a:pt x="1" y="2148"/>
                  </a:cubicBezTo>
                  <a:cubicBezTo>
                    <a:pt x="1" y="2148"/>
                    <a:pt x="4645" y="1452"/>
                    <a:pt x="7160" y="1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26"/>
            <p:cNvSpPr/>
            <p:nvPr/>
          </p:nvSpPr>
          <p:spPr>
            <a:xfrm>
              <a:off x="6629163" y="2155640"/>
              <a:ext cx="55075" cy="54281"/>
            </a:xfrm>
            <a:custGeom>
              <a:avLst/>
              <a:gdLst/>
              <a:ahLst/>
              <a:cxnLst/>
              <a:rect l="l" t="t" r="r" b="b"/>
              <a:pathLst>
                <a:path w="1736" h="1711" extrusionOk="0">
                  <a:moveTo>
                    <a:pt x="1736" y="855"/>
                  </a:moveTo>
                  <a:cubicBezTo>
                    <a:pt x="1736" y="1328"/>
                    <a:pt x="1346" y="1711"/>
                    <a:pt x="868" y="1711"/>
                  </a:cubicBezTo>
                  <a:cubicBezTo>
                    <a:pt x="388" y="1711"/>
                    <a:pt x="0" y="1328"/>
                    <a:pt x="0" y="855"/>
                  </a:cubicBezTo>
                  <a:cubicBezTo>
                    <a:pt x="0" y="383"/>
                    <a:pt x="388" y="0"/>
                    <a:pt x="868" y="0"/>
                  </a:cubicBezTo>
                  <a:cubicBezTo>
                    <a:pt x="1346" y="0"/>
                    <a:pt x="1736" y="383"/>
                    <a:pt x="1736" y="85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26"/>
            <p:cNvSpPr/>
            <p:nvPr/>
          </p:nvSpPr>
          <p:spPr>
            <a:xfrm>
              <a:off x="6919377" y="2131497"/>
              <a:ext cx="132959" cy="41433"/>
            </a:xfrm>
            <a:custGeom>
              <a:avLst/>
              <a:gdLst/>
              <a:ahLst/>
              <a:cxnLst/>
              <a:rect l="l" t="t" r="r" b="b"/>
              <a:pathLst>
                <a:path w="4191" h="1306" extrusionOk="0">
                  <a:moveTo>
                    <a:pt x="3555" y="1192"/>
                  </a:moveTo>
                  <a:lnTo>
                    <a:pt x="1" y="1306"/>
                  </a:lnTo>
                  <a:cubicBezTo>
                    <a:pt x="1" y="1306"/>
                    <a:pt x="2816" y="994"/>
                    <a:pt x="3894" y="1"/>
                  </a:cubicBezTo>
                  <a:cubicBezTo>
                    <a:pt x="3894" y="1"/>
                    <a:pt x="4191" y="774"/>
                    <a:pt x="3555" y="11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26"/>
            <p:cNvSpPr/>
            <p:nvPr/>
          </p:nvSpPr>
          <p:spPr>
            <a:xfrm>
              <a:off x="6743180" y="2405976"/>
              <a:ext cx="84166" cy="133340"/>
            </a:xfrm>
            <a:custGeom>
              <a:avLst/>
              <a:gdLst/>
              <a:ahLst/>
              <a:cxnLst/>
              <a:rect l="l" t="t" r="r" b="b"/>
              <a:pathLst>
                <a:path w="2653" h="4203" extrusionOk="0">
                  <a:moveTo>
                    <a:pt x="2652" y="3963"/>
                  </a:moveTo>
                  <a:cubicBezTo>
                    <a:pt x="2652" y="3963"/>
                    <a:pt x="1022" y="3201"/>
                    <a:pt x="0" y="0"/>
                  </a:cubicBezTo>
                  <a:lnTo>
                    <a:pt x="1214" y="3592"/>
                  </a:lnTo>
                  <a:cubicBezTo>
                    <a:pt x="1213" y="3592"/>
                    <a:pt x="1818" y="4203"/>
                    <a:pt x="2652" y="39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26"/>
            <p:cNvSpPr/>
            <p:nvPr/>
          </p:nvSpPr>
          <p:spPr>
            <a:xfrm>
              <a:off x="6856849" y="1390069"/>
              <a:ext cx="451605" cy="293076"/>
            </a:xfrm>
            <a:custGeom>
              <a:avLst/>
              <a:gdLst/>
              <a:ahLst/>
              <a:cxnLst/>
              <a:rect l="l" t="t" r="r" b="b"/>
              <a:pathLst>
                <a:path w="14235" h="9238" extrusionOk="0">
                  <a:moveTo>
                    <a:pt x="175" y="9237"/>
                  </a:moveTo>
                  <a:lnTo>
                    <a:pt x="0" y="9127"/>
                  </a:lnTo>
                  <a:cubicBezTo>
                    <a:pt x="30" y="9081"/>
                    <a:pt x="3152" y="4329"/>
                    <a:pt x="8637" y="4510"/>
                  </a:cubicBezTo>
                  <a:cubicBezTo>
                    <a:pt x="13521" y="4661"/>
                    <a:pt x="14023" y="45"/>
                    <a:pt x="14030" y="0"/>
                  </a:cubicBezTo>
                  <a:lnTo>
                    <a:pt x="14235" y="18"/>
                  </a:lnTo>
                  <a:cubicBezTo>
                    <a:pt x="14232" y="66"/>
                    <a:pt x="13720" y="4720"/>
                    <a:pt x="8878" y="4720"/>
                  </a:cubicBezTo>
                  <a:cubicBezTo>
                    <a:pt x="8798" y="4720"/>
                    <a:pt x="8713" y="4718"/>
                    <a:pt x="8630" y="4716"/>
                  </a:cubicBezTo>
                  <a:cubicBezTo>
                    <a:pt x="3274" y="4544"/>
                    <a:pt x="206" y="9191"/>
                    <a:pt x="175" y="92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26"/>
            <p:cNvSpPr/>
            <p:nvPr/>
          </p:nvSpPr>
          <p:spPr>
            <a:xfrm>
              <a:off x="7257400" y="1228053"/>
              <a:ext cx="171378" cy="184195"/>
            </a:xfrm>
            <a:custGeom>
              <a:avLst/>
              <a:gdLst/>
              <a:ahLst/>
              <a:cxnLst/>
              <a:rect l="l" t="t" r="r" b="b"/>
              <a:pathLst>
                <a:path w="5402" h="5806" extrusionOk="0">
                  <a:moveTo>
                    <a:pt x="1417" y="5619"/>
                  </a:moveTo>
                  <a:cubicBezTo>
                    <a:pt x="1417" y="5619"/>
                    <a:pt x="0" y="4260"/>
                    <a:pt x="332" y="3051"/>
                  </a:cubicBezTo>
                  <a:cubicBezTo>
                    <a:pt x="765" y="1469"/>
                    <a:pt x="4219" y="0"/>
                    <a:pt x="4351" y="13"/>
                  </a:cubicBezTo>
                  <a:cubicBezTo>
                    <a:pt x="4480" y="24"/>
                    <a:pt x="4464" y="309"/>
                    <a:pt x="4464" y="309"/>
                  </a:cubicBezTo>
                  <a:cubicBezTo>
                    <a:pt x="4464" y="309"/>
                    <a:pt x="4568" y="206"/>
                    <a:pt x="4606" y="212"/>
                  </a:cubicBezTo>
                  <a:cubicBezTo>
                    <a:pt x="4646" y="217"/>
                    <a:pt x="5402" y="3597"/>
                    <a:pt x="4615" y="4665"/>
                  </a:cubicBezTo>
                  <a:cubicBezTo>
                    <a:pt x="3772" y="5806"/>
                    <a:pt x="1417" y="5619"/>
                    <a:pt x="1417" y="56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26"/>
            <p:cNvSpPr/>
            <p:nvPr/>
          </p:nvSpPr>
          <p:spPr>
            <a:xfrm>
              <a:off x="7316914" y="1234620"/>
              <a:ext cx="90797" cy="172045"/>
            </a:xfrm>
            <a:custGeom>
              <a:avLst/>
              <a:gdLst/>
              <a:ahLst/>
              <a:cxnLst/>
              <a:rect l="l" t="t" r="r" b="b"/>
              <a:pathLst>
                <a:path w="2862" h="5423" extrusionOk="0">
                  <a:moveTo>
                    <a:pt x="2586" y="98"/>
                  </a:moveTo>
                  <a:cubicBezTo>
                    <a:pt x="2586" y="98"/>
                    <a:pt x="2541" y="3809"/>
                    <a:pt x="1" y="5422"/>
                  </a:cubicBezTo>
                  <a:cubicBezTo>
                    <a:pt x="1" y="5422"/>
                    <a:pt x="2861" y="3970"/>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26"/>
            <p:cNvSpPr/>
            <p:nvPr/>
          </p:nvSpPr>
          <p:spPr>
            <a:xfrm>
              <a:off x="7316883" y="1234620"/>
              <a:ext cx="106279" cy="172045"/>
            </a:xfrm>
            <a:custGeom>
              <a:avLst/>
              <a:gdLst/>
              <a:ahLst/>
              <a:cxnLst/>
              <a:rect l="l" t="t" r="r" b="b"/>
              <a:pathLst>
                <a:path w="3350" h="5423" extrusionOk="0">
                  <a:moveTo>
                    <a:pt x="2730" y="1"/>
                  </a:moveTo>
                  <a:cubicBezTo>
                    <a:pt x="2730" y="1"/>
                    <a:pt x="3349" y="3739"/>
                    <a:pt x="0" y="5422"/>
                  </a:cubicBezTo>
                  <a:cubicBezTo>
                    <a:pt x="2" y="5422"/>
                    <a:pt x="2996" y="3582"/>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26"/>
            <p:cNvSpPr/>
            <p:nvPr/>
          </p:nvSpPr>
          <p:spPr>
            <a:xfrm>
              <a:off x="6448620" y="1796774"/>
              <a:ext cx="317789" cy="244600"/>
            </a:xfrm>
            <a:custGeom>
              <a:avLst/>
              <a:gdLst/>
              <a:ahLst/>
              <a:cxnLst/>
              <a:rect l="l" t="t" r="r" b="b"/>
              <a:pathLst>
                <a:path w="10017" h="7710" extrusionOk="0">
                  <a:moveTo>
                    <a:pt x="10016" y="0"/>
                  </a:moveTo>
                  <a:cubicBezTo>
                    <a:pt x="10016" y="0"/>
                    <a:pt x="9723" y="2528"/>
                    <a:pt x="8313" y="4798"/>
                  </a:cubicBezTo>
                  <a:cubicBezTo>
                    <a:pt x="6905" y="7072"/>
                    <a:pt x="1331" y="7710"/>
                    <a:pt x="665" y="7293"/>
                  </a:cubicBezTo>
                  <a:cubicBezTo>
                    <a:pt x="0" y="6876"/>
                    <a:pt x="3344" y="856"/>
                    <a:pt x="7816" y="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6" name="Google Shape;876;p26"/>
            <p:cNvSpPr/>
            <p:nvPr/>
          </p:nvSpPr>
          <p:spPr>
            <a:xfrm>
              <a:off x="6502329" y="1740940"/>
              <a:ext cx="274136" cy="204372"/>
            </a:xfrm>
            <a:custGeom>
              <a:avLst/>
              <a:gdLst/>
              <a:ahLst/>
              <a:cxnLst/>
              <a:rect l="l" t="t" r="r" b="b"/>
              <a:pathLst>
                <a:path w="8641" h="6442" extrusionOk="0">
                  <a:moveTo>
                    <a:pt x="8253" y="2686"/>
                  </a:moveTo>
                  <a:cubicBezTo>
                    <a:pt x="8253" y="2686"/>
                    <a:pt x="5158" y="6276"/>
                    <a:pt x="0" y="6441"/>
                  </a:cubicBezTo>
                  <a:lnTo>
                    <a:pt x="771" y="5298"/>
                  </a:lnTo>
                  <a:lnTo>
                    <a:pt x="5164" y="1"/>
                  </a:lnTo>
                  <a:lnTo>
                    <a:pt x="8342" y="1338"/>
                  </a:lnTo>
                  <a:cubicBezTo>
                    <a:pt x="8342" y="1337"/>
                    <a:pt x="8641" y="1598"/>
                    <a:pt x="8253" y="26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7" name="Google Shape;877;p26"/>
            <p:cNvSpPr/>
            <p:nvPr/>
          </p:nvSpPr>
          <p:spPr>
            <a:xfrm>
              <a:off x="6763325" y="1796774"/>
              <a:ext cx="317758" cy="244600"/>
            </a:xfrm>
            <a:custGeom>
              <a:avLst/>
              <a:gdLst/>
              <a:ahLst/>
              <a:cxnLst/>
              <a:rect l="l" t="t" r="r" b="b"/>
              <a:pathLst>
                <a:path w="10016" h="7710" extrusionOk="0">
                  <a:moveTo>
                    <a:pt x="0" y="0"/>
                  </a:moveTo>
                  <a:cubicBezTo>
                    <a:pt x="0" y="0"/>
                    <a:pt x="294" y="2528"/>
                    <a:pt x="1702" y="4798"/>
                  </a:cubicBezTo>
                  <a:cubicBezTo>
                    <a:pt x="3112" y="7072"/>
                    <a:pt x="8686" y="7710"/>
                    <a:pt x="9351" y="7293"/>
                  </a:cubicBezTo>
                  <a:cubicBezTo>
                    <a:pt x="10015" y="6876"/>
                    <a:pt x="6672" y="856"/>
                    <a:pt x="2200" y="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26"/>
            <p:cNvSpPr/>
            <p:nvPr/>
          </p:nvSpPr>
          <p:spPr>
            <a:xfrm>
              <a:off x="6447891" y="1262601"/>
              <a:ext cx="566894" cy="527174"/>
            </a:xfrm>
            <a:custGeom>
              <a:avLst/>
              <a:gdLst/>
              <a:ahLst/>
              <a:cxnLst/>
              <a:rect l="l" t="t" r="r" b="b"/>
              <a:pathLst>
                <a:path w="17869" h="16617" extrusionOk="0">
                  <a:moveTo>
                    <a:pt x="8270" y="15625"/>
                  </a:moveTo>
                  <a:cubicBezTo>
                    <a:pt x="7904" y="15086"/>
                    <a:pt x="6085" y="11860"/>
                    <a:pt x="3043" y="8728"/>
                  </a:cubicBezTo>
                  <a:cubicBezTo>
                    <a:pt x="0" y="5599"/>
                    <a:pt x="6682" y="875"/>
                    <a:pt x="10128" y="438"/>
                  </a:cubicBezTo>
                  <a:cubicBezTo>
                    <a:pt x="13574" y="0"/>
                    <a:pt x="17352" y="5058"/>
                    <a:pt x="17612" y="7420"/>
                  </a:cubicBezTo>
                  <a:cubicBezTo>
                    <a:pt x="17869" y="9783"/>
                    <a:pt x="12795" y="13049"/>
                    <a:pt x="12173" y="14816"/>
                  </a:cubicBezTo>
                  <a:cubicBezTo>
                    <a:pt x="11547" y="16584"/>
                    <a:pt x="8943" y="16617"/>
                    <a:pt x="8270" y="1562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26"/>
            <p:cNvSpPr/>
            <p:nvPr/>
          </p:nvSpPr>
          <p:spPr>
            <a:xfrm>
              <a:off x="6628180" y="1602844"/>
              <a:ext cx="272835" cy="188732"/>
            </a:xfrm>
            <a:custGeom>
              <a:avLst/>
              <a:gdLst/>
              <a:ahLst/>
              <a:cxnLst/>
              <a:rect l="l" t="t" r="r" b="b"/>
              <a:pathLst>
                <a:path w="8600" h="5949" extrusionOk="0">
                  <a:moveTo>
                    <a:pt x="0" y="232"/>
                  </a:moveTo>
                  <a:cubicBezTo>
                    <a:pt x="0" y="232"/>
                    <a:pt x="1263" y="1481"/>
                    <a:pt x="2341" y="3271"/>
                  </a:cubicBezTo>
                  <a:cubicBezTo>
                    <a:pt x="3174" y="4656"/>
                    <a:pt x="4840" y="4324"/>
                    <a:pt x="5474" y="4217"/>
                  </a:cubicBezTo>
                  <a:cubicBezTo>
                    <a:pt x="6108" y="4107"/>
                    <a:pt x="7162" y="1207"/>
                    <a:pt x="8600" y="0"/>
                  </a:cubicBezTo>
                  <a:lnTo>
                    <a:pt x="6717" y="3638"/>
                  </a:lnTo>
                  <a:lnTo>
                    <a:pt x="6459" y="5848"/>
                  </a:lnTo>
                  <a:lnTo>
                    <a:pt x="2573" y="5948"/>
                  </a:lnTo>
                  <a:lnTo>
                    <a:pt x="1784" y="435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26"/>
            <p:cNvSpPr/>
            <p:nvPr/>
          </p:nvSpPr>
          <p:spPr>
            <a:xfrm>
              <a:off x="6285240" y="1551894"/>
              <a:ext cx="483933" cy="397229"/>
            </a:xfrm>
            <a:custGeom>
              <a:avLst/>
              <a:gdLst/>
              <a:ahLst/>
              <a:cxnLst/>
              <a:rect l="l" t="t" r="r" b="b"/>
              <a:pathLst>
                <a:path w="15254" h="12521" extrusionOk="0">
                  <a:moveTo>
                    <a:pt x="15254" y="6599"/>
                  </a:moveTo>
                  <a:cubicBezTo>
                    <a:pt x="12683" y="6496"/>
                    <a:pt x="12581" y="2127"/>
                    <a:pt x="8904" y="482"/>
                  </a:cubicBezTo>
                  <a:cubicBezTo>
                    <a:pt x="8087" y="116"/>
                    <a:pt x="7591" y="0"/>
                    <a:pt x="6692" y="151"/>
                  </a:cubicBezTo>
                  <a:cubicBezTo>
                    <a:pt x="5318" y="688"/>
                    <a:pt x="4135" y="1680"/>
                    <a:pt x="2041" y="2473"/>
                  </a:cubicBezTo>
                  <a:cubicBezTo>
                    <a:pt x="640" y="3698"/>
                    <a:pt x="1" y="4969"/>
                    <a:pt x="91" y="6241"/>
                  </a:cubicBezTo>
                  <a:cubicBezTo>
                    <a:pt x="303" y="9176"/>
                    <a:pt x="3450" y="12520"/>
                    <a:pt x="7614" y="12217"/>
                  </a:cubicBezTo>
                  <a:cubicBezTo>
                    <a:pt x="11163" y="11957"/>
                    <a:pt x="12801" y="8081"/>
                    <a:pt x="15054" y="807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26"/>
            <p:cNvSpPr/>
            <p:nvPr/>
          </p:nvSpPr>
          <p:spPr>
            <a:xfrm>
              <a:off x="6294948" y="1610172"/>
              <a:ext cx="210813" cy="141747"/>
            </a:xfrm>
            <a:custGeom>
              <a:avLst/>
              <a:gdLst/>
              <a:ahLst/>
              <a:cxnLst/>
              <a:rect l="l" t="t" r="r" b="b"/>
              <a:pathLst>
                <a:path w="6645" h="4468" extrusionOk="0">
                  <a:moveTo>
                    <a:pt x="1" y="4155"/>
                  </a:moveTo>
                  <a:cubicBezTo>
                    <a:pt x="283" y="2490"/>
                    <a:pt x="245" y="1370"/>
                    <a:pt x="3743" y="1"/>
                  </a:cubicBezTo>
                  <a:cubicBezTo>
                    <a:pt x="3743" y="1"/>
                    <a:pt x="6645" y="798"/>
                    <a:pt x="4718" y="2634"/>
                  </a:cubicBezTo>
                  <a:cubicBezTo>
                    <a:pt x="2792"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26"/>
            <p:cNvSpPr/>
            <p:nvPr/>
          </p:nvSpPr>
          <p:spPr>
            <a:xfrm>
              <a:off x="6300246" y="1757912"/>
              <a:ext cx="115225" cy="88196"/>
            </a:xfrm>
            <a:custGeom>
              <a:avLst/>
              <a:gdLst/>
              <a:ahLst/>
              <a:cxnLst/>
              <a:rect l="l" t="t" r="r" b="b"/>
              <a:pathLst>
                <a:path w="3632" h="2780" extrusionOk="0">
                  <a:moveTo>
                    <a:pt x="0" y="181"/>
                  </a:moveTo>
                  <a:cubicBezTo>
                    <a:pt x="0" y="181"/>
                    <a:pt x="0" y="2002"/>
                    <a:pt x="1262" y="2779"/>
                  </a:cubicBezTo>
                  <a:cubicBezTo>
                    <a:pt x="1262" y="2779"/>
                    <a:pt x="3631" y="1726"/>
                    <a:pt x="3355" y="897"/>
                  </a:cubicBezTo>
                  <a:cubicBezTo>
                    <a:pt x="3053" y="1"/>
                    <a:pt x="0" y="181"/>
                    <a:pt x="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26"/>
            <p:cNvSpPr/>
            <p:nvPr/>
          </p:nvSpPr>
          <p:spPr>
            <a:xfrm>
              <a:off x="6497539" y="1846074"/>
              <a:ext cx="170871" cy="88925"/>
            </a:xfrm>
            <a:custGeom>
              <a:avLst/>
              <a:gdLst/>
              <a:ahLst/>
              <a:cxnLst/>
              <a:rect l="l" t="t" r="r" b="b"/>
              <a:pathLst>
                <a:path w="5386" h="2803" extrusionOk="0">
                  <a:moveTo>
                    <a:pt x="0" y="2803"/>
                  </a:moveTo>
                  <a:cubicBezTo>
                    <a:pt x="0" y="2803"/>
                    <a:pt x="3651" y="130"/>
                    <a:pt x="5385" y="0"/>
                  </a:cubicBezTo>
                  <a:cubicBezTo>
                    <a:pt x="5385" y="0"/>
                    <a:pt x="4392" y="2625"/>
                    <a:pt x="0"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26"/>
            <p:cNvSpPr/>
            <p:nvPr/>
          </p:nvSpPr>
          <p:spPr>
            <a:xfrm>
              <a:off x="6762691" y="1740940"/>
              <a:ext cx="271756" cy="231180"/>
            </a:xfrm>
            <a:custGeom>
              <a:avLst/>
              <a:gdLst/>
              <a:ahLst/>
              <a:cxnLst/>
              <a:rect l="l" t="t" r="r" b="b"/>
              <a:pathLst>
                <a:path w="8566" h="7287" extrusionOk="0">
                  <a:moveTo>
                    <a:pt x="479" y="3778"/>
                  </a:moveTo>
                  <a:cubicBezTo>
                    <a:pt x="479" y="3778"/>
                    <a:pt x="4752" y="7287"/>
                    <a:pt x="8565" y="6770"/>
                  </a:cubicBezTo>
                  <a:lnTo>
                    <a:pt x="7572" y="5298"/>
                  </a:lnTo>
                  <a:lnTo>
                    <a:pt x="3180" y="1"/>
                  </a:lnTo>
                  <a:lnTo>
                    <a:pt x="1" y="1338"/>
                  </a:lnTo>
                  <a:cubicBezTo>
                    <a:pt x="1" y="1337"/>
                    <a:pt x="90" y="2686"/>
                    <a:pt x="479" y="3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26"/>
            <p:cNvSpPr/>
            <p:nvPr/>
          </p:nvSpPr>
          <p:spPr>
            <a:xfrm>
              <a:off x="6444623" y="1710643"/>
              <a:ext cx="318107" cy="84833"/>
            </a:xfrm>
            <a:custGeom>
              <a:avLst/>
              <a:gdLst/>
              <a:ahLst/>
              <a:cxnLst/>
              <a:rect l="l" t="t" r="r" b="b"/>
              <a:pathLst>
                <a:path w="10027" h="2674" extrusionOk="0">
                  <a:moveTo>
                    <a:pt x="10027" y="2292"/>
                  </a:moveTo>
                  <a:cubicBezTo>
                    <a:pt x="10027" y="2292"/>
                    <a:pt x="7581" y="2470"/>
                    <a:pt x="5723" y="1235"/>
                  </a:cubicBezTo>
                  <a:cubicBezTo>
                    <a:pt x="3864" y="0"/>
                    <a:pt x="0" y="988"/>
                    <a:pt x="0" y="988"/>
                  </a:cubicBezTo>
                  <a:cubicBezTo>
                    <a:pt x="0" y="988"/>
                    <a:pt x="2615" y="1258"/>
                    <a:pt x="5510" y="1927"/>
                  </a:cubicBezTo>
                  <a:cubicBezTo>
                    <a:pt x="8720" y="2673"/>
                    <a:pt x="10027" y="2292"/>
                    <a:pt x="10027"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26"/>
            <p:cNvSpPr/>
            <p:nvPr/>
          </p:nvSpPr>
          <p:spPr>
            <a:xfrm>
              <a:off x="6349926" y="1556717"/>
              <a:ext cx="147648" cy="74141"/>
            </a:xfrm>
            <a:custGeom>
              <a:avLst/>
              <a:gdLst/>
              <a:ahLst/>
              <a:cxnLst/>
              <a:rect l="l" t="t" r="r" b="b"/>
              <a:pathLst>
                <a:path w="4654" h="2337" extrusionOk="0">
                  <a:moveTo>
                    <a:pt x="4653" y="1"/>
                  </a:moveTo>
                  <a:cubicBezTo>
                    <a:pt x="4653" y="1"/>
                    <a:pt x="3626" y="416"/>
                    <a:pt x="2703" y="1296"/>
                  </a:cubicBezTo>
                  <a:cubicBezTo>
                    <a:pt x="1612" y="2336"/>
                    <a:pt x="1" y="2321"/>
                    <a:pt x="1" y="2321"/>
                  </a:cubicBezTo>
                  <a:cubicBezTo>
                    <a:pt x="1" y="2321"/>
                    <a:pt x="3390" y="385"/>
                    <a:pt x="4653"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26"/>
            <p:cNvSpPr/>
            <p:nvPr/>
          </p:nvSpPr>
          <p:spPr>
            <a:xfrm>
              <a:off x="6769131" y="1520234"/>
              <a:ext cx="477556" cy="431333"/>
            </a:xfrm>
            <a:custGeom>
              <a:avLst/>
              <a:gdLst/>
              <a:ahLst/>
              <a:cxnLst/>
              <a:rect l="l" t="t" r="r" b="b"/>
              <a:pathLst>
                <a:path w="15053" h="13596" extrusionOk="0">
                  <a:moveTo>
                    <a:pt x="1" y="7597"/>
                  </a:moveTo>
                  <a:cubicBezTo>
                    <a:pt x="2573" y="7494"/>
                    <a:pt x="2216" y="2467"/>
                    <a:pt x="6148" y="1559"/>
                  </a:cubicBezTo>
                  <a:cubicBezTo>
                    <a:pt x="12910" y="1"/>
                    <a:pt x="15052" y="6046"/>
                    <a:pt x="14963" y="7316"/>
                  </a:cubicBezTo>
                  <a:cubicBezTo>
                    <a:pt x="14752" y="10251"/>
                    <a:pt x="11605" y="13596"/>
                    <a:pt x="7439" y="13292"/>
                  </a:cubicBezTo>
                  <a:cubicBezTo>
                    <a:pt x="3890" y="13033"/>
                    <a:pt x="2252" y="9156"/>
                    <a:pt x="1" y="914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8" name="Google Shape;888;p26"/>
            <p:cNvSpPr/>
            <p:nvPr/>
          </p:nvSpPr>
          <p:spPr>
            <a:xfrm>
              <a:off x="6642487" y="1740940"/>
              <a:ext cx="258305" cy="93145"/>
            </a:xfrm>
            <a:custGeom>
              <a:avLst/>
              <a:gdLst/>
              <a:ahLst/>
              <a:cxnLst/>
              <a:rect l="l" t="t" r="r" b="b"/>
              <a:pathLst>
                <a:path w="8142" h="2936" extrusionOk="0">
                  <a:moveTo>
                    <a:pt x="633" y="859"/>
                  </a:moveTo>
                  <a:cubicBezTo>
                    <a:pt x="633" y="859"/>
                    <a:pt x="1" y="1793"/>
                    <a:pt x="409" y="2364"/>
                  </a:cubicBezTo>
                  <a:cubicBezTo>
                    <a:pt x="816" y="2936"/>
                    <a:pt x="2109" y="1934"/>
                    <a:pt x="3969" y="1968"/>
                  </a:cubicBezTo>
                  <a:cubicBezTo>
                    <a:pt x="5829" y="2000"/>
                    <a:pt x="6973" y="2822"/>
                    <a:pt x="7558" y="2455"/>
                  </a:cubicBezTo>
                  <a:cubicBezTo>
                    <a:pt x="8142" y="2088"/>
                    <a:pt x="6966" y="1"/>
                    <a:pt x="6966" y="1"/>
                  </a:cubicBezTo>
                  <a:cubicBezTo>
                    <a:pt x="6966" y="1"/>
                    <a:pt x="5652" y="1182"/>
                    <a:pt x="4206" y="1086"/>
                  </a:cubicBezTo>
                  <a:cubicBezTo>
                    <a:pt x="2760" y="991"/>
                    <a:pt x="633" y="859"/>
                    <a:pt x="633" y="8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9" name="Google Shape;889;p26"/>
            <p:cNvSpPr/>
            <p:nvPr/>
          </p:nvSpPr>
          <p:spPr>
            <a:xfrm>
              <a:off x="7026161" y="1593422"/>
              <a:ext cx="210844" cy="161004"/>
            </a:xfrm>
            <a:custGeom>
              <a:avLst/>
              <a:gdLst/>
              <a:ahLst/>
              <a:cxnLst/>
              <a:rect l="l" t="t" r="r" b="b"/>
              <a:pathLst>
                <a:path w="6646" h="5075" extrusionOk="0">
                  <a:moveTo>
                    <a:pt x="6646" y="4761"/>
                  </a:moveTo>
                  <a:cubicBezTo>
                    <a:pt x="6363" y="3096"/>
                    <a:pt x="5769" y="1366"/>
                    <a:pt x="3273" y="1"/>
                  </a:cubicBezTo>
                  <a:cubicBezTo>
                    <a:pt x="3273" y="1"/>
                    <a:pt x="0" y="1404"/>
                    <a:pt x="1927" y="3238"/>
                  </a:cubicBezTo>
                  <a:cubicBezTo>
                    <a:pt x="3853" y="5074"/>
                    <a:pt x="6646" y="4761"/>
                    <a:pt x="6646" y="4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26"/>
            <p:cNvSpPr/>
            <p:nvPr/>
          </p:nvSpPr>
          <p:spPr>
            <a:xfrm>
              <a:off x="7116512" y="1760387"/>
              <a:ext cx="115162" cy="88164"/>
            </a:xfrm>
            <a:custGeom>
              <a:avLst/>
              <a:gdLst/>
              <a:ahLst/>
              <a:cxnLst/>
              <a:rect l="l" t="t" r="r" b="b"/>
              <a:pathLst>
                <a:path w="3630" h="2779" extrusionOk="0">
                  <a:moveTo>
                    <a:pt x="3630" y="181"/>
                  </a:moveTo>
                  <a:cubicBezTo>
                    <a:pt x="3630" y="181"/>
                    <a:pt x="3630" y="2001"/>
                    <a:pt x="2369" y="2779"/>
                  </a:cubicBezTo>
                  <a:cubicBezTo>
                    <a:pt x="2369" y="2779"/>
                    <a:pt x="0" y="1726"/>
                    <a:pt x="277" y="896"/>
                  </a:cubicBezTo>
                  <a:cubicBezTo>
                    <a:pt x="579" y="0"/>
                    <a:pt x="3630" y="181"/>
                    <a:pt x="363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26"/>
            <p:cNvSpPr/>
            <p:nvPr/>
          </p:nvSpPr>
          <p:spPr>
            <a:xfrm>
              <a:off x="6863511" y="1848580"/>
              <a:ext cx="170934" cy="88925"/>
            </a:xfrm>
            <a:custGeom>
              <a:avLst/>
              <a:gdLst/>
              <a:ahLst/>
              <a:cxnLst/>
              <a:rect l="l" t="t" r="r" b="b"/>
              <a:pathLst>
                <a:path w="5388" h="2803" extrusionOk="0">
                  <a:moveTo>
                    <a:pt x="5387" y="2803"/>
                  </a:moveTo>
                  <a:cubicBezTo>
                    <a:pt x="5387" y="2803"/>
                    <a:pt x="1736" y="131"/>
                    <a:pt x="2" y="0"/>
                  </a:cubicBezTo>
                  <a:cubicBezTo>
                    <a:pt x="1" y="0"/>
                    <a:pt x="991" y="2625"/>
                    <a:pt x="5387"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26"/>
            <p:cNvSpPr/>
            <p:nvPr/>
          </p:nvSpPr>
          <p:spPr>
            <a:xfrm>
              <a:off x="6769131" y="1713149"/>
              <a:ext cx="318138" cy="84769"/>
            </a:xfrm>
            <a:custGeom>
              <a:avLst/>
              <a:gdLst/>
              <a:ahLst/>
              <a:cxnLst/>
              <a:rect l="l" t="t" r="r" b="b"/>
              <a:pathLst>
                <a:path w="10028" h="2672" extrusionOk="0">
                  <a:moveTo>
                    <a:pt x="1" y="2292"/>
                  </a:moveTo>
                  <a:cubicBezTo>
                    <a:pt x="1" y="2292"/>
                    <a:pt x="2448" y="2470"/>
                    <a:pt x="4305" y="1235"/>
                  </a:cubicBezTo>
                  <a:cubicBezTo>
                    <a:pt x="6165" y="0"/>
                    <a:pt x="10027" y="988"/>
                    <a:pt x="10027" y="988"/>
                  </a:cubicBezTo>
                  <a:cubicBezTo>
                    <a:pt x="10027" y="988"/>
                    <a:pt x="7414" y="1258"/>
                    <a:pt x="4518" y="1927"/>
                  </a:cubicBezTo>
                  <a:cubicBezTo>
                    <a:pt x="1310" y="2672"/>
                    <a:pt x="1" y="2292"/>
                    <a:pt x="1"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26"/>
            <p:cNvSpPr/>
            <p:nvPr/>
          </p:nvSpPr>
          <p:spPr>
            <a:xfrm>
              <a:off x="6874360" y="1562046"/>
              <a:ext cx="217856" cy="177819"/>
            </a:xfrm>
            <a:custGeom>
              <a:avLst/>
              <a:gdLst/>
              <a:ahLst/>
              <a:cxnLst/>
              <a:rect l="l" t="t" r="r" b="b"/>
              <a:pathLst>
                <a:path w="6867" h="5605" extrusionOk="0">
                  <a:moveTo>
                    <a:pt x="6867" y="421"/>
                  </a:moveTo>
                  <a:cubicBezTo>
                    <a:pt x="6867" y="421"/>
                    <a:pt x="3395" y="3244"/>
                    <a:pt x="1698" y="4425"/>
                  </a:cubicBezTo>
                  <a:cubicBezTo>
                    <a:pt x="0" y="5604"/>
                    <a:pt x="3719" y="142"/>
                    <a:pt x="3719" y="142"/>
                  </a:cubicBezTo>
                  <a:cubicBezTo>
                    <a:pt x="3719" y="142"/>
                    <a:pt x="5583" y="1"/>
                    <a:pt x="6867" y="42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26"/>
            <p:cNvSpPr/>
            <p:nvPr/>
          </p:nvSpPr>
          <p:spPr>
            <a:xfrm>
              <a:off x="6753078" y="1276020"/>
              <a:ext cx="134990" cy="365218"/>
            </a:xfrm>
            <a:custGeom>
              <a:avLst/>
              <a:gdLst/>
              <a:ahLst/>
              <a:cxnLst/>
              <a:rect l="l" t="t" r="r" b="b"/>
              <a:pathLst>
                <a:path w="4255" h="11512" extrusionOk="0">
                  <a:moveTo>
                    <a:pt x="1210" y="1"/>
                  </a:moveTo>
                  <a:cubicBezTo>
                    <a:pt x="1210" y="1"/>
                    <a:pt x="642" y="2455"/>
                    <a:pt x="322" y="6252"/>
                  </a:cubicBezTo>
                  <a:cubicBezTo>
                    <a:pt x="0" y="10051"/>
                    <a:pt x="322" y="11512"/>
                    <a:pt x="322" y="11512"/>
                  </a:cubicBezTo>
                  <a:cubicBezTo>
                    <a:pt x="322" y="11512"/>
                    <a:pt x="1821" y="8819"/>
                    <a:pt x="2758" y="6664"/>
                  </a:cubicBezTo>
                  <a:cubicBezTo>
                    <a:pt x="3695" y="4508"/>
                    <a:pt x="4255" y="1358"/>
                    <a:pt x="4255" y="1358"/>
                  </a:cubicBezTo>
                  <a:cubicBezTo>
                    <a:pt x="4255" y="1358"/>
                    <a:pt x="2940" y="321"/>
                    <a:pt x="1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26"/>
            <p:cNvSpPr/>
            <p:nvPr/>
          </p:nvSpPr>
          <p:spPr>
            <a:xfrm>
              <a:off x="6522665" y="1409611"/>
              <a:ext cx="105708" cy="208782"/>
            </a:xfrm>
            <a:custGeom>
              <a:avLst/>
              <a:gdLst/>
              <a:ahLst/>
              <a:cxnLst/>
              <a:rect l="l" t="t" r="r" b="b"/>
              <a:pathLst>
                <a:path w="3332" h="6581" extrusionOk="0">
                  <a:moveTo>
                    <a:pt x="0" y="2309"/>
                  </a:moveTo>
                  <a:cubicBezTo>
                    <a:pt x="0" y="2309"/>
                    <a:pt x="198" y="962"/>
                    <a:pt x="1194" y="1"/>
                  </a:cubicBezTo>
                  <a:cubicBezTo>
                    <a:pt x="1194" y="1"/>
                    <a:pt x="1701" y="2370"/>
                    <a:pt x="2209" y="4023"/>
                  </a:cubicBezTo>
                  <a:cubicBezTo>
                    <a:pt x="2715" y="5679"/>
                    <a:pt x="3332" y="6581"/>
                    <a:pt x="3332" y="6581"/>
                  </a:cubicBezTo>
                  <a:cubicBezTo>
                    <a:pt x="3332" y="6581"/>
                    <a:pt x="405" y="4770"/>
                    <a:pt x="0" y="23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26"/>
            <p:cNvSpPr/>
            <p:nvPr/>
          </p:nvSpPr>
          <p:spPr>
            <a:xfrm>
              <a:off x="6701082" y="1281572"/>
              <a:ext cx="65861" cy="177057"/>
            </a:xfrm>
            <a:custGeom>
              <a:avLst/>
              <a:gdLst/>
              <a:ahLst/>
              <a:cxnLst/>
              <a:rect l="l" t="t" r="r" b="b"/>
              <a:pathLst>
                <a:path w="2076" h="5581" extrusionOk="0">
                  <a:moveTo>
                    <a:pt x="1" y="713"/>
                  </a:moveTo>
                  <a:cubicBezTo>
                    <a:pt x="1" y="713"/>
                    <a:pt x="1037" y="177"/>
                    <a:pt x="1941" y="1"/>
                  </a:cubicBezTo>
                  <a:cubicBezTo>
                    <a:pt x="1941" y="1"/>
                    <a:pt x="2075" y="3575"/>
                    <a:pt x="1819" y="5581"/>
                  </a:cubicBezTo>
                  <a:cubicBezTo>
                    <a:pt x="1820" y="5581"/>
                    <a:pt x="334" y="4313"/>
                    <a:pt x="1" y="7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26"/>
            <p:cNvSpPr/>
            <p:nvPr/>
          </p:nvSpPr>
          <p:spPr>
            <a:xfrm>
              <a:off x="6769131" y="1657632"/>
              <a:ext cx="139939" cy="157134"/>
            </a:xfrm>
            <a:custGeom>
              <a:avLst/>
              <a:gdLst/>
              <a:ahLst/>
              <a:cxnLst/>
              <a:rect l="l" t="t" r="r" b="b"/>
              <a:pathLst>
                <a:path w="4411" h="4953" extrusionOk="0">
                  <a:moveTo>
                    <a:pt x="1713" y="4386"/>
                  </a:moveTo>
                  <a:cubicBezTo>
                    <a:pt x="509" y="4257"/>
                    <a:pt x="1" y="4814"/>
                    <a:pt x="1" y="4814"/>
                  </a:cubicBezTo>
                  <a:lnTo>
                    <a:pt x="1" y="3266"/>
                  </a:lnTo>
                  <a:cubicBezTo>
                    <a:pt x="1" y="3266"/>
                    <a:pt x="5" y="3269"/>
                    <a:pt x="14" y="3274"/>
                  </a:cubicBezTo>
                  <a:cubicBezTo>
                    <a:pt x="97" y="3332"/>
                    <a:pt x="642" y="3671"/>
                    <a:pt x="1412" y="3266"/>
                  </a:cubicBezTo>
                  <a:cubicBezTo>
                    <a:pt x="2253" y="2823"/>
                    <a:pt x="252" y="359"/>
                    <a:pt x="252" y="178"/>
                  </a:cubicBezTo>
                  <a:cubicBezTo>
                    <a:pt x="252" y="1"/>
                    <a:pt x="3474" y="1860"/>
                    <a:pt x="3947" y="3408"/>
                  </a:cubicBezTo>
                  <a:cubicBezTo>
                    <a:pt x="4411" y="4952"/>
                    <a:pt x="2914" y="4515"/>
                    <a:pt x="1713" y="43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26"/>
            <p:cNvSpPr/>
            <p:nvPr/>
          </p:nvSpPr>
          <p:spPr>
            <a:xfrm>
              <a:off x="6629290" y="1657441"/>
              <a:ext cx="139876" cy="157261"/>
            </a:xfrm>
            <a:custGeom>
              <a:avLst/>
              <a:gdLst/>
              <a:ahLst/>
              <a:cxnLst/>
              <a:rect l="l" t="t" r="r" b="b"/>
              <a:pathLst>
                <a:path w="4409" h="4957" extrusionOk="0">
                  <a:moveTo>
                    <a:pt x="4409" y="3272"/>
                  </a:moveTo>
                  <a:lnTo>
                    <a:pt x="4409" y="4820"/>
                  </a:lnTo>
                  <a:cubicBezTo>
                    <a:pt x="4409" y="4820"/>
                    <a:pt x="3902" y="4265"/>
                    <a:pt x="2700" y="4392"/>
                  </a:cubicBezTo>
                  <a:cubicBezTo>
                    <a:pt x="1496" y="4521"/>
                    <a:pt x="0" y="4957"/>
                    <a:pt x="466" y="3409"/>
                  </a:cubicBezTo>
                  <a:cubicBezTo>
                    <a:pt x="936" y="1862"/>
                    <a:pt x="4162" y="1"/>
                    <a:pt x="4162" y="180"/>
                  </a:cubicBezTo>
                  <a:cubicBezTo>
                    <a:pt x="4162" y="359"/>
                    <a:pt x="2158" y="2823"/>
                    <a:pt x="3002" y="3266"/>
                  </a:cubicBezTo>
                  <a:cubicBezTo>
                    <a:pt x="3552" y="3557"/>
                    <a:pt x="3986" y="3465"/>
                    <a:pt x="4218" y="3372"/>
                  </a:cubicBezTo>
                  <a:lnTo>
                    <a:pt x="4223" y="3369"/>
                  </a:lnTo>
                  <a:cubicBezTo>
                    <a:pt x="4344" y="3323"/>
                    <a:pt x="4409" y="3272"/>
                    <a:pt x="4409" y="3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26"/>
            <p:cNvSpPr/>
            <p:nvPr/>
          </p:nvSpPr>
          <p:spPr>
            <a:xfrm>
              <a:off x="6712186" y="1796362"/>
              <a:ext cx="114527" cy="57835"/>
            </a:xfrm>
            <a:custGeom>
              <a:avLst/>
              <a:gdLst/>
              <a:ahLst/>
              <a:cxnLst/>
              <a:rect l="l" t="t" r="r" b="b"/>
              <a:pathLst>
                <a:path w="3610" h="1823" extrusionOk="0">
                  <a:moveTo>
                    <a:pt x="589" y="1"/>
                  </a:moveTo>
                  <a:cubicBezTo>
                    <a:pt x="589" y="1"/>
                    <a:pt x="1591" y="105"/>
                    <a:pt x="1356" y="403"/>
                  </a:cubicBezTo>
                  <a:cubicBezTo>
                    <a:pt x="1123" y="701"/>
                    <a:pt x="1" y="977"/>
                    <a:pt x="101" y="1292"/>
                  </a:cubicBezTo>
                  <a:cubicBezTo>
                    <a:pt x="200" y="1604"/>
                    <a:pt x="2833" y="1823"/>
                    <a:pt x="3262" y="1454"/>
                  </a:cubicBezTo>
                  <a:cubicBezTo>
                    <a:pt x="3609" y="1156"/>
                    <a:pt x="2068" y="369"/>
                    <a:pt x="2050" y="263"/>
                  </a:cubicBezTo>
                  <a:cubicBezTo>
                    <a:pt x="2033" y="159"/>
                    <a:pt x="2634" y="28"/>
                    <a:pt x="263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0" name="Google Shape;900;p26"/>
            <p:cNvSpPr/>
            <p:nvPr/>
          </p:nvSpPr>
          <p:spPr>
            <a:xfrm>
              <a:off x="6769512" y="1663215"/>
              <a:ext cx="107706" cy="119127"/>
            </a:xfrm>
            <a:custGeom>
              <a:avLst/>
              <a:gdLst/>
              <a:ahLst/>
              <a:cxnLst/>
              <a:rect l="l" t="t" r="r" b="b"/>
              <a:pathLst>
                <a:path w="3395" h="3755" extrusionOk="0">
                  <a:moveTo>
                    <a:pt x="2182" y="2997"/>
                  </a:moveTo>
                  <a:cubicBezTo>
                    <a:pt x="836" y="3755"/>
                    <a:pt x="123" y="3192"/>
                    <a:pt x="0" y="3098"/>
                  </a:cubicBezTo>
                  <a:cubicBezTo>
                    <a:pt x="82" y="3156"/>
                    <a:pt x="627" y="3495"/>
                    <a:pt x="1399" y="3090"/>
                  </a:cubicBezTo>
                  <a:cubicBezTo>
                    <a:pt x="2240" y="2647"/>
                    <a:pt x="237" y="183"/>
                    <a:pt x="237" y="2"/>
                  </a:cubicBezTo>
                  <a:cubicBezTo>
                    <a:pt x="237" y="1"/>
                    <a:pt x="3394" y="2315"/>
                    <a:pt x="2182" y="29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1" name="Google Shape;901;p26"/>
            <p:cNvSpPr/>
            <p:nvPr/>
          </p:nvSpPr>
          <p:spPr>
            <a:xfrm>
              <a:off x="6675037" y="1663215"/>
              <a:ext cx="88069" cy="121634"/>
            </a:xfrm>
            <a:custGeom>
              <a:avLst/>
              <a:gdLst/>
              <a:ahLst/>
              <a:cxnLst/>
              <a:rect l="l" t="t" r="r" b="b"/>
              <a:pathLst>
                <a:path w="2776" h="3834" extrusionOk="0">
                  <a:moveTo>
                    <a:pt x="2775" y="3196"/>
                  </a:moveTo>
                  <a:cubicBezTo>
                    <a:pt x="2675" y="3252"/>
                    <a:pt x="1607" y="3834"/>
                    <a:pt x="823" y="2866"/>
                  </a:cubicBezTo>
                  <a:cubicBezTo>
                    <a:pt x="1" y="1848"/>
                    <a:pt x="2720" y="1"/>
                    <a:pt x="2720" y="1"/>
                  </a:cubicBezTo>
                  <a:cubicBezTo>
                    <a:pt x="2720" y="182"/>
                    <a:pt x="716" y="2645"/>
                    <a:pt x="1560" y="3089"/>
                  </a:cubicBezTo>
                  <a:cubicBezTo>
                    <a:pt x="2108" y="3381"/>
                    <a:pt x="2542" y="3289"/>
                    <a:pt x="2775" y="319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26"/>
            <p:cNvSpPr/>
            <p:nvPr/>
          </p:nvSpPr>
          <p:spPr>
            <a:xfrm>
              <a:off x="6688710" y="1698810"/>
              <a:ext cx="17480" cy="13959"/>
            </a:xfrm>
            <a:custGeom>
              <a:avLst/>
              <a:gdLst/>
              <a:ahLst/>
              <a:cxnLst/>
              <a:rect l="l" t="t" r="r" b="b"/>
              <a:pathLst>
                <a:path w="551" h="440" extrusionOk="0">
                  <a:moveTo>
                    <a:pt x="42" y="440"/>
                  </a:moveTo>
                  <a:cubicBezTo>
                    <a:pt x="130" y="423"/>
                    <a:pt x="213" y="423"/>
                    <a:pt x="282" y="363"/>
                  </a:cubicBezTo>
                  <a:cubicBezTo>
                    <a:pt x="329" y="324"/>
                    <a:pt x="388" y="290"/>
                    <a:pt x="435" y="246"/>
                  </a:cubicBezTo>
                  <a:cubicBezTo>
                    <a:pt x="473" y="211"/>
                    <a:pt x="497" y="179"/>
                    <a:pt x="517" y="133"/>
                  </a:cubicBezTo>
                  <a:cubicBezTo>
                    <a:pt x="525" y="115"/>
                    <a:pt x="546" y="80"/>
                    <a:pt x="546" y="64"/>
                  </a:cubicBezTo>
                  <a:cubicBezTo>
                    <a:pt x="550" y="1"/>
                    <a:pt x="501" y="16"/>
                    <a:pt x="460" y="35"/>
                  </a:cubicBezTo>
                  <a:cubicBezTo>
                    <a:pt x="279" y="112"/>
                    <a:pt x="124" y="277"/>
                    <a:pt x="0" y="42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26"/>
            <p:cNvSpPr/>
            <p:nvPr/>
          </p:nvSpPr>
          <p:spPr>
            <a:xfrm>
              <a:off x="6719038" y="1695066"/>
              <a:ext cx="12722" cy="17131"/>
            </a:xfrm>
            <a:custGeom>
              <a:avLst/>
              <a:gdLst/>
              <a:ahLst/>
              <a:cxnLst/>
              <a:rect l="l" t="t" r="r" b="b"/>
              <a:pathLst>
                <a:path w="401" h="540" extrusionOk="0">
                  <a:moveTo>
                    <a:pt x="1" y="539"/>
                  </a:moveTo>
                  <a:cubicBezTo>
                    <a:pt x="26" y="401"/>
                    <a:pt x="93" y="226"/>
                    <a:pt x="203" y="130"/>
                  </a:cubicBezTo>
                  <a:cubicBezTo>
                    <a:pt x="245" y="92"/>
                    <a:pt x="342" y="0"/>
                    <a:pt x="372" y="103"/>
                  </a:cubicBezTo>
                  <a:cubicBezTo>
                    <a:pt x="400" y="201"/>
                    <a:pt x="280" y="338"/>
                    <a:pt x="218" y="401"/>
                  </a:cubicBezTo>
                  <a:cubicBezTo>
                    <a:pt x="159" y="465"/>
                    <a:pt x="91" y="522"/>
                    <a:pt x="1" y="53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26"/>
            <p:cNvSpPr/>
            <p:nvPr/>
          </p:nvSpPr>
          <p:spPr>
            <a:xfrm>
              <a:off x="6718975" y="1685644"/>
              <a:ext cx="6694" cy="6186"/>
            </a:xfrm>
            <a:custGeom>
              <a:avLst/>
              <a:gdLst/>
              <a:ahLst/>
              <a:cxnLst/>
              <a:rect l="l" t="t" r="r" b="b"/>
              <a:pathLst>
                <a:path w="211" h="195" extrusionOk="0">
                  <a:moveTo>
                    <a:pt x="100" y="67"/>
                  </a:moveTo>
                  <a:cubicBezTo>
                    <a:pt x="56" y="97"/>
                    <a:pt x="21" y="139"/>
                    <a:pt x="0" y="187"/>
                  </a:cubicBezTo>
                  <a:cubicBezTo>
                    <a:pt x="34" y="194"/>
                    <a:pt x="54" y="162"/>
                    <a:pt x="80" y="146"/>
                  </a:cubicBezTo>
                  <a:cubicBezTo>
                    <a:pt x="120" y="118"/>
                    <a:pt x="162" y="111"/>
                    <a:pt x="185" y="70"/>
                  </a:cubicBezTo>
                  <a:cubicBezTo>
                    <a:pt x="203" y="38"/>
                    <a:pt x="210" y="21"/>
                    <a:pt x="169" y="12"/>
                  </a:cubicBezTo>
                  <a:cubicBezTo>
                    <a:pt x="121" y="1"/>
                    <a:pt x="79" y="50"/>
                    <a:pt x="62" y="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26"/>
            <p:cNvSpPr/>
            <p:nvPr/>
          </p:nvSpPr>
          <p:spPr>
            <a:xfrm>
              <a:off x="6787912" y="1674477"/>
              <a:ext cx="10818" cy="13451"/>
            </a:xfrm>
            <a:custGeom>
              <a:avLst/>
              <a:gdLst/>
              <a:ahLst/>
              <a:cxnLst/>
              <a:rect l="l" t="t" r="r" b="b"/>
              <a:pathLst>
                <a:path w="341" h="424" extrusionOk="0">
                  <a:moveTo>
                    <a:pt x="55" y="14"/>
                  </a:moveTo>
                  <a:cubicBezTo>
                    <a:pt x="81" y="138"/>
                    <a:pt x="79" y="203"/>
                    <a:pt x="155" y="294"/>
                  </a:cubicBezTo>
                  <a:cubicBezTo>
                    <a:pt x="165" y="306"/>
                    <a:pt x="220" y="391"/>
                    <a:pt x="250" y="398"/>
                  </a:cubicBezTo>
                  <a:cubicBezTo>
                    <a:pt x="340" y="423"/>
                    <a:pt x="233" y="260"/>
                    <a:pt x="226" y="246"/>
                  </a:cubicBezTo>
                  <a:cubicBezTo>
                    <a:pt x="191" y="174"/>
                    <a:pt x="136" y="85"/>
                    <a:pt x="74" y="33"/>
                  </a:cubicBezTo>
                  <a:cubicBezTo>
                    <a:pt x="62" y="21"/>
                    <a:pt x="37" y="0"/>
                    <a:pt x="17" y="17"/>
                  </a:cubicBezTo>
                  <a:cubicBezTo>
                    <a:pt x="0" y="33"/>
                    <a:pt x="34" y="74"/>
                    <a:pt x="35" y="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26"/>
            <p:cNvSpPr/>
            <p:nvPr/>
          </p:nvSpPr>
          <p:spPr>
            <a:xfrm>
              <a:off x="6800443" y="1693131"/>
              <a:ext cx="6916" cy="7773"/>
            </a:xfrm>
            <a:custGeom>
              <a:avLst/>
              <a:gdLst/>
              <a:ahLst/>
              <a:cxnLst/>
              <a:rect l="l" t="t" r="r" b="b"/>
              <a:pathLst>
                <a:path w="218" h="245" extrusionOk="0">
                  <a:moveTo>
                    <a:pt x="185" y="195"/>
                  </a:moveTo>
                  <a:cubicBezTo>
                    <a:pt x="198" y="207"/>
                    <a:pt x="0" y="74"/>
                    <a:pt x="51" y="26"/>
                  </a:cubicBezTo>
                  <a:cubicBezTo>
                    <a:pt x="78" y="1"/>
                    <a:pt x="108" y="37"/>
                    <a:pt x="126" y="53"/>
                  </a:cubicBezTo>
                  <a:cubicBezTo>
                    <a:pt x="156" y="81"/>
                    <a:pt x="185" y="121"/>
                    <a:pt x="199" y="159"/>
                  </a:cubicBezTo>
                  <a:cubicBezTo>
                    <a:pt x="218" y="205"/>
                    <a:pt x="184" y="245"/>
                    <a:pt x="144" y="198"/>
                  </a:cubicBezTo>
                  <a:lnTo>
                    <a:pt x="184" y="198"/>
                  </a:lnTo>
                  <a:lnTo>
                    <a:pt x="184" y="195"/>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26"/>
            <p:cNvSpPr/>
            <p:nvPr/>
          </p:nvSpPr>
          <p:spPr>
            <a:xfrm>
              <a:off x="6813830" y="1718257"/>
              <a:ext cx="4378" cy="6916"/>
            </a:xfrm>
            <a:custGeom>
              <a:avLst/>
              <a:gdLst/>
              <a:ahLst/>
              <a:cxnLst/>
              <a:rect l="l" t="t" r="r" b="b"/>
              <a:pathLst>
                <a:path w="138" h="218" extrusionOk="0">
                  <a:moveTo>
                    <a:pt x="0" y="98"/>
                  </a:moveTo>
                  <a:cubicBezTo>
                    <a:pt x="20" y="147"/>
                    <a:pt x="54" y="187"/>
                    <a:pt x="96" y="218"/>
                  </a:cubicBezTo>
                  <a:cubicBezTo>
                    <a:pt x="109" y="189"/>
                    <a:pt x="113" y="170"/>
                    <a:pt x="122" y="140"/>
                  </a:cubicBezTo>
                  <a:cubicBezTo>
                    <a:pt x="124" y="127"/>
                    <a:pt x="133" y="123"/>
                    <a:pt x="137" y="107"/>
                  </a:cubicBezTo>
                  <a:cubicBezTo>
                    <a:pt x="137" y="95"/>
                    <a:pt x="120" y="69"/>
                    <a:pt x="113" y="58"/>
                  </a:cubicBezTo>
                  <a:cubicBezTo>
                    <a:pt x="100" y="33"/>
                    <a:pt x="82" y="0"/>
                    <a:pt x="50" y="2"/>
                  </a:cubicBezTo>
                  <a:cubicBezTo>
                    <a:pt x="16" y="3"/>
                    <a:pt x="16" y="30"/>
                    <a:pt x="2" y="58"/>
                  </a:cubicBezTo>
                  <a:lnTo>
                    <a:pt x="2" y="98"/>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26"/>
            <p:cNvSpPr/>
            <p:nvPr/>
          </p:nvSpPr>
          <p:spPr>
            <a:xfrm>
              <a:off x="6844095" y="1788304"/>
              <a:ext cx="24428" cy="5869"/>
            </a:xfrm>
            <a:custGeom>
              <a:avLst/>
              <a:gdLst/>
              <a:ahLst/>
              <a:cxnLst/>
              <a:rect l="l" t="t" r="r" b="b"/>
              <a:pathLst>
                <a:path w="770" h="185" extrusionOk="0">
                  <a:moveTo>
                    <a:pt x="0" y="84"/>
                  </a:moveTo>
                  <a:cubicBezTo>
                    <a:pt x="95" y="49"/>
                    <a:pt x="170" y="23"/>
                    <a:pt x="266" y="11"/>
                  </a:cubicBezTo>
                  <a:cubicBezTo>
                    <a:pt x="353" y="1"/>
                    <a:pt x="442" y="2"/>
                    <a:pt x="529" y="8"/>
                  </a:cubicBezTo>
                  <a:cubicBezTo>
                    <a:pt x="582" y="9"/>
                    <a:pt x="769" y="23"/>
                    <a:pt x="692" y="114"/>
                  </a:cubicBezTo>
                  <a:cubicBezTo>
                    <a:pt x="661" y="150"/>
                    <a:pt x="587" y="157"/>
                    <a:pt x="544" y="169"/>
                  </a:cubicBezTo>
                  <a:cubicBezTo>
                    <a:pt x="470" y="184"/>
                    <a:pt x="402" y="180"/>
                    <a:pt x="329" y="180"/>
                  </a:cubicBezTo>
                  <a:cubicBezTo>
                    <a:pt x="208" y="180"/>
                    <a:pt x="123" y="171"/>
                    <a:pt x="37" y="85"/>
                  </a:cubicBezTo>
                  <a:lnTo>
                    <a:pt x="0" y="85"/>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26"/>
            <p:cNvSpPr/>
            <p:nvPr/>
          </p:nvSpPr>
          <p:spPr>
            <a:xfrm>
              <a:off x="6873187" y="1784814"/>
              <a:ext cx="6694" cy="6472"/>
            </a:xfrm>
            <a:custGeom>
              <a:avLst/>
              <a:gdLst/>
              <a:ahLst/>
              <a:cxnLst/>
              <a:rect l="l" t="t" r="r" b="b"/>
              <a:pathLst>
                <a:path w="211" h="204" extrusionOk="0">
                  <a:moveTo>
                    <a:pt x="0" y="174"/>
                  </a:moveTo>
                  <a:cubicBezTo>
                    <a:pt x="64" y="181"/>
                    <a:pt x="132" y="204"/>
                    <a:pt x="177" y="149"/>
                  </a:cubicBezTo>
                  <a:cubicBezTo>
                    <a:pt x="194" y="128"/>
                    <a:pt x="211" y="90"/>
                    <a:pt x="192" y="60"/>
                  </a:cubicBezTo>
                  <a:cubicBezTo>
                    <a:pt x="157" y="1"/>
                    <a:pt x="58" y="40"/>
                    <a:pt x="41" y="9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26"/>
            <p:cNvSpPr/>
            <p:nvPr/>
          </p:nvSpPr>
          <p:spPr>
            <a:xfrm>
              <a:off x="6662791" y="1784370"/>
              <a:ext cx="22810" cy="10564"/>
            </a:xfrm>
            <a:custGeom>
              <a:avLst/>
              <a:gdLst/>
              <a:ahLst/>
              <a:cxnLst/>
              <a:rect l="l" t="t" r="r" b="b"/>
              <a:pathLst>
                <a:path w="719" h="333" extrusionOk="0">
                  <a:moveTo>
                    <a:pt x="0" y="147"/>
                  </a:moveTo>
                  <a:cubicBezTo>
                    <a:pt x="176" y="102"/>
                    <a:pt x="354" y="1"/>
                    <a:pt x="543" y="34"/>
                  </a:cubicBezTo>
                  <a:cubicBezTo>
                    <a:pt x="603" y="46"/>
                    <a:pt x="718" y="71"/>
                    <a:pt x="693" y="147"/>
                  </a:cubicBezTo>
                  <a:cubicBezTo>
                    <a:pt x="656" y="267"/>
                    <a:pt x="454" y="304"/>
                    <a:pt x="349" y="317"/>
                  </a:cubicBezTo>
                  <a:cubicBezTo>
                    <a:pt x="224" y="332"/>
                    <a:pt x="93" y="310"/>
                    <a:pt x="20" y="20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26"/>
            <p:cNvSpPr/>
            <p:nvPr/>
          </p:nvSpPr>
          <p:spPr>
            <a:xfrm>
              <a:off x="6689186" y="1785385"/>
              <a:ext cx="11040" cy="8375"/>
            </a:xfrm>
            <a:custGeom>
              <a:avLst/>
              <a:gdLst/>
              <a:ahLst/>
              <a:cxnLst/>
              <a:rect l="l" t="t" r="r" b="b"/>
              <a:pathLst>
                <a:path w="348" h="264" extrusionOk="0">
                  <a:moveTo>
                    <a:pt x="123" y="1"/>
                  </a:moveTo>
                  <a:cubicBezTo>
                    <a:pt x="95" y="49"/>
                    <a:pt x="1" y="151"/>
                    <a:pt x="63" y="214"/>
                  </a:cubicBezTo>
                  <a:cubicBezTo>
                    <a:pt x="109" y="263"/>
                    <a:pt x="228" y="215"/>
                    <a:pt x="269" y="184"/>
                  </a:cubicBezTo>
                  <a:cubicBezTo>
                    <a:pt x="298" y="159"/>
                    <a:pt x="348" y="121"/>
                    <a:pt x="339" y="79"/>
                  </a:cubicBezTo>
                  <a:cubicBezTo>
                    <a:pt x="331" y="31"/>
                    <a:pt x="262" y="15"/>
                    <a:pt x="221" y="22"/>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2" name="Google Shape;912;p26"/>
            <p:cNvSpPr/>
            <p:nvPr/>
          </p:nvSpPr>
          <p:spPr>
            <a:xfrm>
              <a:off x="6729666" y="1791191"/>
              <a:ext cx="11135" cy="3648"/>
            </a:xfrm>
            <a:custGeom>
              <a:avLst/>
              <a:gdLst/>
              <a:ahLst/>
              <a:cxnLst/>
              <a:rect l="l" t="t" r="r" b="b"/>
              <a:pathLst>
                <a:path w="351" h="115" extrusionOk="0">
                  <a:moveTo>
                    <a:pt x="0" y="31"/>
                  </a:moveTo>
                  <a:cubicBezTo>
                    <a:pt x="95" y="18"/>
                    <a:pt x="165" y="0"/>
                    <a:pt x="254" y="31"/>
                  </a:cubicBezTo>
                  <a:cubicBezTo>
                    <a:pt x="278" y="40"/>
                    <a:pt x="349" y="58"/>
                    <a:pt x="350" y="86"/>
                  </a:cubicBezTo>
                  <a:cubicBezTo>
                    <a:pt x="308" y="93"/>
                    <a:pt x="278" y="114"/>
                    <a:pt x="233" y="110"/>
                  </a:cubicBezTo>
                  <a:cubicBezTo>
                    <a:pt x="178" y="107"/>
                    <a:pt x="65" y="89"/>
                    <a:pt x="21" y="52"/>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3" name="Google Shape;913;p26"/>
            <p:cNvSpPr/>
            <p:nvPr/>
          </p:nvSpPr>
          <p:spPr>
            <a:xfrm>
              <a:off x="6674719" y="1836715"/>
              <a:ext cx="10755" cy="10215"/>
            </a:xfrm>
            <a:custGeom>
              <a:avLst/>
              <a:gdLst/>
              <a:ahLst/>
              <a:cxnLst/>
              <a:rect l="l" t="t" r="r" b="b"/>
              <a:pathLst>
                <a:path w="339" h="322" extrusionOk="0">
                  <a:moveTo>
                    <a:pt x="153" y="143"/>
                  </a:moveTo>
                  <a:cubicBezTo>
                    <a:pt x="160" y="134"/>
                    <a:pt x="1" y="305"/>
                    <a:pt x="74" y="319"/>
                  </a:cubicBezTo>
                  <a:cubicBezTo>
                    <a:pt x="83" y="322"/>
                    <a:pt x="104" y="301"/>
                    <a:pt x="112" y="295"/>
                  </a:cubicBezTo>
                  <a:cubicBezTo>
                    <a:pt x="163" y="267"/>
                    <a:pt x="217" y="234"/>
                    <a:pt x="255" y="191"/>
                  </a:cubicBezTo>
                  <a:cubicBezTo>
                    <a:pt x="283" y="160"/>
                    <a:pt x="338" y="106"/>
                    <a:pt x="328" y="57"/>
                  </a:cubicBezTo>
                  <a:cubicBezTo>
                    <a:pt x="311" y="0"/>
                    <a:pt x="249" y="50"/>
                    <a:pt x="210" y="6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26"/>
            <p:cNvSpPr/>
            <p:nvPr/>
          </p:nvSpPr>
          <p:spPr>
            <a:xfrm>
              <a:off x="6644898" y="1678633"/>
              <a:ext cx="12182" cy="13959"/>
            </a:xfrm>
            <a:custGeom>
              <a:avLst/>
              <a:gdLst/>
              <a:ahLst/>
              <a:cxnLst/>
              <a:rect l="l" t="t" r="r" b="b"/>
              <a:pathLst>
                <a:path w="384" h="440" extrusionOk="0">
                  <a:moveTo>
                    <a:pt x="372" y="439"/>
                  </a:moveTo>
                  <a:cubicBezTo>
                    <a:pt x="276" y="391"/>
                    <a:pt x="241" y="359"/>
                    <a:pt x="169" y="291"/>
                  </a:cubicBezTo>
                  <a:cubicBezTo>
                    <a:pt x="104" y="233"/>
                    <a:pt x="77" y="170"/>
                    <a:pt x="38" y="93"/>
                  </a:cubicBezTo>
                  <a:cubicBezTo>
                    <a:pt x="31" y="81"/>
                    <a:pt x="1" y="36"/>
                    <a:pt x="25" y="17"/>
                  </a:cubicBezTo>
                  <a:cubicBezTo>
                    <a:pt x="50" y="0"/>
                    <a:pt x="59" y="29"/>
                    <a:pt x="73" y="38"/>
                  </a:cubicBezTo>
                  <a:cubicBezTo>
                    <a:pt x="148" y="88"/>
                    <a:pt x="214" y="164"/>
                    <a:pt x="276" y="233"/>
                  </a:cubicBezTo>
                  <a:cubicBezTo>
                    <a:pt x="304" y="264"/>
                    <a:pt x="383" y="356"/>
                    <a:pt x="374" y="403"/>
                  </a:cubicBezTo>
                  <a:lnTo>
                    <a:pt x="374" y="439"/>
                  </a:lnTo>
                  <a:lnTo>
                    <a:pt x="372" y="439"/>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5" name="Google Shape;915;p26"/>
            <p:cNvSpPr/>
            <p:nvPr/>
          </p:nvSpPr>
          <p:spPr>
            <a:xfrm>
              <a:off x="6816876" y="1815396"/>
              <a:ext cx="30456" cy="18559"/>
            </a:xfrm>
            <a:custGeom>
              <a:avLst/>
              <a:gdLst/>
              <a:ahLst/>
              <a:cxnLst/>
              <a:rect l="l" t="t" r="r" b="b"/>
              <a:pathLst>
                <a:path w="960" h="585" extrusionOk="0">
                  <a:moveTo>
                    <a:pt x="0" y="57"/>
                  </a:moveTo>
                  <a:cubicBezTo>
                    <a:pt x="113" y="163"/>
                    <a:pt x="229" y="243"/>
                    <a:pt x="366" y="318"/>
                  </a:cubicBezTo>
                  <a:cubicBezTo>
                    <a:pt x="500" y="390"/>
                    <a:pt x="637" y="483"/>
                    <a:pt x="783" y="531"/>
                  </a:cubicBezTo>
                  <a:cubicBezTo>
                    <a:pt x="803" y="538"/>
                    <a:pt x="916" y="585"/>
                    <a:pt x="936" y="558"/>
                  </a:cubicBezTo>
                  <a:cubicBezTo>
                    <a:pt x="960" y="523"/>
                    <a:pt x="837" y="390"/>
                    <a:pt x="819" y="370"/>
                  </a:cubicBezTo>
                  <a:cubicBezTo>
                    <a:pt x="747" y="302"/>
                    <a:pt x="654" y="242"/>
                    <a:pt x="569" y="191"/>
                  </a:cubicBezTo>
                  <a:cubicBezTo>
                    <a:pt x="498" y="147"/>
                    <a:pt x="429" y="91"/>
                    <a:pt x="353" y="58"/>
                  </a:cubicBezTo>
                  <a:cubicBezTo>
                    <a:pt x="253" y="10"/>
                    <a:pt x="143" y="0"/>
                    <a:pt x="0" y="5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6" name="Google Shape;916;p26"/>
            <p:cNvSpPr/>
            <p:nvPr/>
          </p:nvSpPr>
          <p:spPr>
            <a:xfrm>
              <a:off x="6852724" y="1826912"/>
              <a:ext cx="11009" cy="6948"/>
            </a:xfrm>
            <a:custGeom>
              <a:avLst/>
              <a:gdLst/>
              <a:ahLst/>
              <a:cxnLst/>
              <a:rect l="l" t="t" r="r" b="b"/>
              <a:pathLst>
                <a:path w="347" h="219" extrusionOk="0">
                  <a:moveTo>
                    <a:pt x="1" y="40"/>
                  </a:moveTo>
                  <a:cubicBezTo>
                    <a:pt x="82" y="103"/>
                    <a:pt x="163" y="186"/>
                    <a:pt x="269" y="209"/>
                  </a:cubicBezTo>
                  <a:cubicBezTo>
                    <a:pt x="322" y="219"/>
                    <a:pt x="346" y="209"/>
                    <a:pt x="322" y="154"/>
                  </a:cubicBezTo>
                  <a:cubicBezTo>
                    <a:pt x="274" y="48"/>
                    <a:pt x="126" y="0"/>
                    <a:pt x="19" y="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26"/>
            <p:cNvSpPr/>
            <p:nvPr/>
          </p:nvSpPr>
          <p:spPr>
            <a:xfrm>
              <a:off x="6895425" y="1804642"/>
              <a:ext cx="11992" cy="5679"/>
            </a:xfrm>
            <a:custGeom>
              <a:avLst/>
              <a:gdLst/>
              <a:ahLst/>
              <a:cxnLst/>
              <a:rect l="l" t="t" r="r" b="b"/>
              <a:pathLst>
                <a:path w="378" h="179" extrusionOk="0">
                  <a:moveTo>
                    <a:pt x="1" y="87"/>
                  </a:moveTo>
                  <a:cubicBezTo>
                    <a:pt x="107" y="119"/>
                    <a:pt x="238" y="179"/>
                    <a:pt x="351" y="142"/>
                  </a:cubicBezTo>
                  <a:cubicBezTo>
                    <a:pt x="378" y="1"/>
                    <a:pt x="173" y="9"/>
                    <a:pt x="78" y="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26"/>
            <p:cNvSpPr/>
            <p:nvPr/>
          </p:nvSpPr>
          <p:spPr>
            <a:xfrm>
              <a:off x="6807771" y="1913488"/>
              <a:ext cx="17354" cy="14784"/>
            </a:xfrm>
            <a:custGeom>
              <a:avLst/>
              <a:gdLst/>
              <a:ahLst/>
              <a:cxnLst/>
              <a:rect l="l" t="t" r="r" b="b"/>
              <a:pathLst>
                <a:path w="547" h="466" extrusionOk="0">
                  <a:moveTo>
                    <a:pt x="1" y="85"/>
                  </a:moveTo>
                  <a:cubicBezTo>
                    <a:pt x="100" y="223"/>
                    <a:pt x="170" y="332"/>
                    <a:pt x="323" y="414"/>
                  </a:cubicBezTo>
                  <a:cubicBezTo>
                    <a:pt x="378" y="441"/>
                    <a:pt x="441" y="466"/>
                    <a:pt x="503" y="450"/>
                  </a:cubicBezTo>
                  <a:cubicBezTo>
                    <a:pt x="547" y="335"/>
                    <a:pt x="379" y="211"/>
                    <a:pt x="308" y="141"/>
                  </a:cubicBezTo>
                  <a:cubicBezTo>
                    <a:pt x="229" y="64"/>
                    <a:pt x="150" y="0"/>
                    <a:pt x="37" y="4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26"/>
            <p:cNvSpPr/>
            <p:nvPr/>
          </p:nvSpPr>
          <p:spPr>
            <a:xfrm>
              <a:off x="6813862" y="1618198"/>
              <a:ext cx="7551" cy="15260"/>
            </a:xfrm>
            <a:custGeom>
              <a:avLst/>
              <a:gdLst/>
              <a:ahLst/>
              <a:cxnLst/>
              <a:rect l="l" t="t" r="r" b="b"/>
              <a:pathLst>
                <a:path w="238" h="481" extrusionOk="0">
                  <a:moveTo>
                    <a:pt x="36" y="479"/>
                  </a:moveTo>
                  <a:cubicBezTo>
                    <a:pt x="25" y="394"/>
                    <a:pt x="1" y="309"/>
                    <a:pt x="35" y="227"/>
                  </a:cubicBezTo>
                  <a:cubicBezTo>
                    <a:pt x="59" y="168"/>
                    <a:pt x="87" y="99"/>
                    <a:pt x="131" y="50"/>
                  </a:cubicBezTo>
                  <a:cubicBezTo>
                    <a:pt x="173" y="2"/>
                    <a:pt x="218" y="0"/>
                    <a:pt x="229" y="71"/>
                  </a:cubicBezTo>
                  <a:cubicBezTo>
                    <a:pt x="238" y="119"/>
                    <a:pt x="211" y="164"/>
                    <a:pt x="193" y="208"/>
                  </a:cubicBezTo>
                  <a:cubicBezTo>
                    <a:pt x="176" y="256"/>
                    <a:pt x="166" y="305"/>
                    <a:pt x="149" y="356"/>
                  </a:cubicBezTo>
                  <a:cubicBezTo>
                    <a:pt x="136" y="395"/>
                    <a:pt x="87" y="480"/>
                    <a:pt x="36" y="47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26"/>
            <p:cNvSpPr/>
            <p:nvPr/>
          </p:nvSpPr>
          <p:spPr>
            <a:xfrm>
              <a:off x="6772113" y="1546152"/>
              <a:ext cx="6028" cy="30900"/>
            </a:xfrm>
            <a:custGeom>
              <a:avLst/>
              <a:gdLst/>
              <a:ahLst/>
              <a:cxnLst/>
              <a:rect l="l" t="t" r="r" b="b"/>
              <a:pathLst>
                <a:path w="190" h="974" extrusionOk="0">
                  <a:moveTo>
                    <a:pt x="47" y="496"/>
                  </a:moveTo>
                  <a:cubicBezTo>
                    <a:pt x="47" y="465"/>
                    <a:pt x="31" y="1"/>
                    <a:pt x="120" y="36"/>
                  </a:cubicBezTo>
                  <a:cubicBezTo>
                    <a:pt x="155" y="49"/>
                    <a:pt x="167" y="183"/>
                    <a:pt x="168" y="198"/>
                  </a:cubicBezTo>
                  <a:cubicBezTo>
                    <a:pt x="186" y="313"/>
                    <a:pt x="189" y="433"/>
                    <a:pt x="179" y="548"/>
                  </a:cubicBezTo>
                  <a:cubicBezTo>
                    <a:pt x="169" y="634"/>
                    <a:pt x="158" y="725"/>
                    <a:pt x="140" y="809"/>
                  </a:cubicBezTo>
                  <a:cubicBezTo>
                    <a:pt x="131" y="859"/>
                    <a:pt x="113" y="894"/>
                    <a:pt x="78" y="929"/>
                  </a:cubicBezTo>
                  <a:cubicBezTo>
                    <a:pt x="52" y="958"/>
                    <a:pt x="42" y="973"/>
                    <a:pt x="17" y="931"/>
                  </a:cubicBezTo>
                  <a:cubicBezTo>
                    <a:pt x="0" y="904"/>
                    <a:pt x="7" y="870"/>
                    <a:pt x="7" y="840"/>
                  </a:cubicBezTo>
                  <a:lnTo>
                    <a:pt x="7" y="630"/>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26"/>
            <p:cNvSpPr/>
            <p:nvPr/>
          </p:nvSpPr>
          <p:spPr>
            <a:xfrm>
              <a:off x="6681223" y="1645132"/>
              <a:ext cx="7328" cy="9993"/>
            </a:xfrm>
            <a:custGeom>
              <a:avLst/>
              <a:gdLst/>
              <a:ahLst/>
              <a:cxnLst/>
              <a:rect l="l" t="t" r="r" b="b"/>
              <a:pathLst>
                <a:path w="231" h="315" extrusionOk="0">
                  <a:moveTo>
                    <a:pt x="41" y="71"/>
                  </a:moveTo>
                  <a:cubicBezTo>
                    <a:pt x="60" y="119"/>
                    <a:pt x="106" y="314"/>
                    <a:pt x="212" y="282"/>
                  </a:cubicBezTo>
                  <a:cubicBezTo>
                    <a:pt x="230" y="222"/>
                    <a:pt x="202" y="148"/>
                    <a:pt x="158" y="104"/>
                  </a:cubicBezTo>
                  <a:cubicBezTo>
                    <a:pt x="120" y="64"/>
                    <a:pt x="60" y="1"/>
                    <a:pt x="0" y="1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26"/>
            <p:cNvSpPr/>
            <p:nvPr/>
          </p:nvSpPr>
          <p:spPr>
            <a:xfrm>
              <a:off x="6640838" y="1838301"/>
              <a:ext cx="9962" cy="7424"/>
            </a:xfrm>
            <a:custGeom>
              <a:avLst/>
              <a:gdLst/>
              <a:ahLst/>
              <a:cxnLst/>
              <a:rect l="l" t="t" r="r" b="b"/>
              <a:pathLst>
                <a:path w="314" h="234" extrusionOk="0">
                  <a:moveTo>
                    <a:pt x="70" y="196"/>
                  </a:moveTo>
                  <a:cubicBezTo>
                    <a:pt x="116" y="176"/>
                    <a:pt x="314" y="124"/>
                    <a:pt x="279" y="19"/>
                  </a:cubicBezTo>
                  <a:cubicBezTo>
                    <a:pt x="218" y="1"/>
                    <a:pt x="143" y="35"/>
                    <a:pt x="101" y="77"/>
                  </a:cubicBezTo>
                  <a:cubicBezTo>
                    <a:pt x="64" y="114"/>
                    <a:pt x="1" y="177"/>
                    <a:pt x="13" y="23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26"/>
            <p:cNvSpPr/>
            <p:nvPr/>
          </p:nvSpPr>
          <p:spPr>
            <a:xfrm>
              <a:off x="7684218" y="1981568"/>
              <a:ext cx="6250" cy="27442"/>
            </a:xfrm>
            <a:custGeom>
              <a:avLst/>
              <a:gdLst/>
              <a:ahLst/>
              <a:cxnLst/>
              <a:rect l="l" t="t" r="r" b="b"/>
              <a:pathLst>
                <a:path w="197" h="865" extrusionOk="0">
                  <a:moveTo>
                    <a:pt x="196" y="1"/>
                  </a:moveTo>
                  <a:lnTo>
                    <a:pt x="185" y="864"/>
                  </a:lnTo>
                  <a:cubicBezTo>
                    <a:pt x="168" y="857"/>
                    <a:pt x="148" y="847"/>
                    <a:pt x="134" y="839"/>
                  </a:cubicBezTo>
                  <a:cubicBezTo>
                    <a:pt x="0" y="758"/>
                    <a:pt x="28" y="449"/>
                    <a:pt x="196" y="1"/>
                  </a:cubicBezTo>
                  <a:close/>
                </a:path>
              </a:pathLst>
            </a:custGeom>
            <a:solidFill>
              <a:srgbClr val="FFE9C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26"/>
            <p:cNvSpPr/>
            <p:nvPr/>
          </p:nvSpPr>
          <p:spPr>
            <a:xfrm>
              <a:off x="7503961" y="1546216"/>
              <a:ext cx="191143" cy="370611"/>
            </a:xfrm>
            <a:custGeom>
              <a:avLst/>
              <a:gdLst/>
              <a:ahLst/>
              <a:cxnLst/>
              <a:rect l="l" t="t" r="r" b="b"/>
              <a:pathLst>
                <a:path w="6025" h="11682" extrusionOk="0">
                  <a:moveTo>
                    <a:pt x="5054" y="528"/>
                  </a:moveTo>
                  <a:cubicBezTo>
                    <a:pt x="5386" y="337"/>
                    <a:pt x="5705" y="160"/>
                    <a:pt x="6025" y="0"/>
                  </a:cubicBezTo>
                  <a:lnTo>
                    <a:pt x="6025" y="41"/>
                  </a:lnTo>
                  <a:lnTo>
                    <a:pt x="6021" y="433"/>
                  </a:lnTo>
                  <a:lnTo>
                    <a:pt x="5969" y="5353"/>
                  </a:lnTo>
                  <a:lnTo>
                    <a:pt x="5964" y="5656"/>
                  </a:lnTo>
                  <a:lnTo>
                    <a:pt x="5899" y="11682"/>
                  </a:lnTo>
                  <a:cubicBezTo>
                    <a:pt x="2614" y="11120"/>
                    <a:pt x="276" y="8302"/>
                    <a:pt x="92" y="5786"/>
                  </a:cubicBezTo>
                  <a:cubicBezTo>
                    <a:pt x="1" y="4519"/>
                    <a:pt x="639" y="3244"/>
                    <a:pt x="2043" y="2018"/>
                  </a:cubicBezTo>
                  <a:lnTo>
                    <a:pt x="2045" y="2017"/>
                  </a:lnTo>
                  <a:cubicBezTo>
                    <a:pt x="3294" y="1548"/>
                    <a:pt x="4220" y="1005"/>
                    <a:pt x="5054" y="52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26"/>
            <p:cNvSpPr/>
            <p:nvPr/>
          </p:nvSpPr>
          <p:spPr>
            <a:xfrm>
              <a:off x="7513637" y="1590217"/>
              <a:ext cx="210844" cy="141716"/>
            </a:xfrm>
            <a:custGeom>
              <a:avLst/>
              <a:gdLst/>
              <a:ahLst/>
              <a:cxnLst/>
              <a:rect l="l" t="t" r="r" b="b"/>
              <a:pathLst>
                <a:path w="6646" h="4467" extrusionOk="0">
                  <a:moveTo>
                    <a:pt x="1" y="4155"/>
                  </a:moveTo>
                  <a:cubicBezTo>
                    <a:pt x="283" y="2490"/>
                    <a:pt x="246" y="1369"/>
                    <a:pt x="3743" y="0"/>
                  </a:cubicBezTo>
                  <a:cubicBezTo>
                    <a:pt x="3743" y="0"/>
                    <a:pt x="6646" y="798"/>
                    <a:pt x="4719" y="2634"/>
                  </a:cubicBezTo>
                  <a:cubicBezTo>
                    <a:pt x="2795"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26"/>
            <p:cNvSpPr/>
            <p:nvPr/>
          </p:nvSpPr>
          <p:spPr>
            <a:xfrm>
              <a:off x="7518998" y="1737894"/>
              <a:ext cx="115225" cy="88227"/>
            </a:xfrm>
            <a:custGeom>
              <a:avLst/>
              <a:gdLst/>
              <a:ahLst/>
              <a:cxnLst/>
              <a:rect l="l" t="t" r="r" b="b"/>
              <a:pathLst>
                <a:path w="3632" h="2781" extrusionOk="0">
                  <a:moveTo>
                    <a:pt x="1" y="181"/>
                  </a:moveTo>
                  <a:cubicBezTo>
                    <a:pt x="1" y="181"/>
                    <a:pt x="1" y="2002"/>
                    <a:pt x="1262" y="2781"/>
                  </a:cubicBezTo>
                  <a:cubicBezTo>
                    <a:pt x="1262" y="2781"/>
                    <a:pt x="3632" y="1727"/>
                    <a:pt x="3354" y="898"/>
                  </a:cubicBezTo>
                  <a:cubicBezTo>
                    <a:pt x="3053" y="1"/>
                    <a:pt x="1" y="181"/>
                    <a:pt x="1"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26"/>
            <p:cNvSpPr/>
            <p:nvPr/>
          </p:nvSpPr>
          <p:spPr>
            <a:xfrm>
              <a:off x="7663375" y="1716004"/>
              <a:ext cx="29948" cy="9676"/>
            </a:xfrm>
            <a:custGeom>
              <a:avLst/>
              <a:gdLst/>
              <a:ahLst/>
              <a:cxnLst/>
              <a:rect l="l" t="t" r="r" b="b"/>
              <a:pathLst>
                <a:path w="944" h="305" extrusionOk="0">
                  <a:moveTo>
                    <a:pt x="1" y="190"/>
                  </a:moveTo>
                  <a:cubicBezTo>
                    <a:pt x="1" y="190"/>
                    <a:pt x="373" y="94"/>
                    <a:pt x="944" y="1"/>
                  </a:cubicBezTo>
                  <a:lnTo>
                    <a:pt x="939" y="304"/>
                  </a:lnTo>
                  <a:cubicBezTo>
                    <a:pt x="351" y="226"/>
                    <a:pt x="1" y="190"/>
                    <a:pt x="1" y="1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26"/>
            <p:cNvSpPr/>
            <p:nvPr/>
          </p:nvSpPr>
          <p:spPr>
            <a:xfrm>
              <a:off x="7568647" y="1544820"/>
              <a:ext cx="126519" cy="65734"/>
            </a:xfrm>
            <a:custGeom>
              <a:avLst/>
              <a:gdLst/>
              <a:ahLst/>
              <a:cxnLst/>
              <a:rect l="l" t="t" r="r" b="b"/>
              <a:pathLst>
                <a:path w="3988" h="2072" extrusionOk="0">
                  <a:moveTo>
                    <a:pt x="2758" y="583"/>
                  </a:moveTo>
                  <a:cubicBezTo>
                    <a:pt x="3191" y="364"/>
                    <a:pt x="3619" y="160"/>
                    <a:pt x="3987" y="0"/>
                  </a:cubicBezTo>
                  <a:lnTo>
                    <a:pt x="3987" y="85"/>
                  </a:lnTo>
                  <a:cubicBezTo>
                    <a:pt x="3781" y="206"/>
                    <a:pt x="3534" y="364"/>
                    <a:pt x="3280" y="556"/>
                  </a:cubicBezTo>
                  <a:cubicBezTo>
                    <a:pt x="3091" y="698"/>
                    <a:pt x="2895" y="858"/>
                    <a:pt x="2703" y="1042"/>
                  </a:cubicBezTo>
                  <a:cubicBezTo>
                    <a:pt x="2525" y="1213"/>
                    <a:pt x="2331" y="1354"/>
                    <a:pt x="2133" y="1472"/>
                  </a:cubicBezTo>
                  <a:cubicBezTo>
                    <a:pt x="1660" y="1759"/>
                    <a:pt x="1159" y="1905"/>
                    <a:pt x="761" y="1984"/>
                  </a:cubicBezTo>
                  <a:cubicBezTo>
                    <a:pt x="317" y="2072"/>
                    <a:pt x="1" y="2068"/>
                    <a:pt x="1" y="2068"/>
                  </a:cubicBezTo>
                  <a:lnTo>
                    <a:pt x="2" y="2066"/>
                  </a:lnTo>
                  <a:cubicBezTo>
                    <a:pt x="71" y="2027"/>
                    <a:pt x="1447" y="1244"/>
                    <a:pt x="2758" y="5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26"/>
            <p:cNvSpPr/>
            <p:nvPr/>
          </p:nvSpPr>
          <p:spPr>
            <a:xfrm>
              <a:off x="6933875" y="970896"/>
              <a:ext cx="209385" cy="342344"/>
            </a:xfrm>
            <a:custGeom>
              <a:avLst/>
              <a:gdLst/>
              <a:ahLst/>
              <a:cxnLst/>
              <a:rect l="l" t="t" r="r" b="b"/>
              <a:pathLst>
                <a:path w="6600" h="10791" extrusionOk="0">
                  <a:moveTo>
                    <a:pt x="5681" y="0"/>
                  </a:moveTo>
                  <a:cubicBezTo>
                    <a:pt x="5681" y="0"/>
                    <a:pt x="6600" y="2375"/>
                    <a:pt x="6409" y="5033"/>
                  </a:cubicBezTo>
                  <a:cubicBezTo>
                    <a:pt x="6217" y="7691"/>
                    <a:pt x="1567" y="10790"/>
                    <a:pt x="784" y="10724"/>
                  </a:cubicBezTo>
                  <a:cubicBezTo>
                    <a:pt x="1" y="10656"/>
                    <a:pt x="162" y="3791"/>
                    <a:pt x="3748" y="103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26"/>
            <p:cNvSpPr/>
            <p:nvPr/>
          </p:nvSpPr>
          <p:spPr>
            <a:xfrm>
              <a:off x="6948944" y="958460"/>
              <a:ext cx="176899" cy="264111"/>
            </a:xfrm>
            <a:custGeom>
              <a:avLst/>
              <a:gdLst/>
              <a:ahLst/>
              <a:cxnLst/>
              <a:rect l="l" t="t" r="r" b="b"/>
              <a:pathLst>
                <a:path w="5576" h="8325" extrusionOk="0">
                  <a:moveTo>
                    <a:pt x="5576" y="1242"/>
                  </a:moveTo>
                  <a:cubicBezTo>
                    <a:pt x="5576" y="1242"/>
                    <a:pt x="4503" y="5834"/>
                    <a:pt x="0" y="8324"/>
                  </a:cubicBezTo>
                  <a:lnTo>
                    <a:pt x="153" y="6960"/>
                  </a:lnTo>
                  <a:lnTo>
                    <a:pt x="1579" y="260"/>
                  </a:lnTo>
                  <a:lnTo>
                    <a:pt x="5022" y="0"/>
                  </a:lnTo>
                  <a:cubicBezTo>
                    <a:pt x="5024" y="4"/>
                    <a:pt x="5412" y="100"/>
                    <a:pt x="5576" y="12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26"/>
            <p:cNvSpPr/>
            <p:nvPr/>
          </p:nvSpPr>
          <p:spPr>
            <a:xfrm>
              <a:off x="7111404" y="900246"/>
              <a:ext cx="383968" cy="226294"/>
            </a:xfrm>
            <a:custGeom>
              <a:avLst/>
              <a:gdLst/>
              <a:ahLst/>
              <a:cxnLst/>
              <a:rect l="l" t="t" r="r" b="b"/>
              <a:pathLst>
                <a:path w="12103" h="7133" extrusionOk="0">
                  <a:moveTo>
                    <a:pt x="0" y="2268"/>
                  </a:moveTo>
                  <a:cubicBezTo>
                    <a:pt x="0" y="2268"/>
                    <a:pt x="1438" y="4378"/>
                    <a:pt x="3751" y="5755"/>
                  </a:cubicBezTo>
                  <a:cubicBezTo>
                    <a:pt x="6063" y="7133"/>
                    <a:pt x="11309" y="5168"/>
                    <a:pt x="11706" y="4498"/>
                  </a:cubicBezTo>
                  <a:cubicBezTo>
                    <a:pt x="12102" y="3826"/>
                    <a:pt x="6322" y="1"/>
                    <a:pt x="1973" y="130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26"/>
            <p:cNvSpPr/>
            <p:nvPr/>
          </p:nvSpPr>
          <p:spPr>
            <a:xfrm>
              <a:off x="6730015" y="669293"/>
              <a:ext cx="466389" cy="297517"/>
            </a:xfrm>
            <a:custGeom>
              <a:avLst/>
              <a:gdLst/>
              <a:ahLst/>
              <a:cxnLst/>
              <a:rect l="l" t="t" r="r" b="b"/>
              <a:pathLst>
                <a:path w="14701" h="9378" extrusionOk="0">
                  <a:moveTo>
                    <a:pt x="14701" y="0"/>
                  </a:moveTo>
                  <a:cubicBezTo>
                    <a:pt x="14691" y="46"/>
                    <a:pt x="14684" y="92"/>
                    <a:pt x="14679" y="139"/>
                  </a:cubicBezTo>
                  <a:cubicBezTo>
                    <a:pt x="14512" y="1119"/>
                    <a:pt x="14166" y="2210"/>
                    <a:pt x="13836" y="3242"/>
                  </a:cubicBezTo>
                  <a:cubicBezTo>
                    <a:pt x="13525" y="4210"/>
                    <a:pt x="13226" y="5130"/>
                    <a:pt x="13100" y="5857"/>
                  </a:cubicBezTo>
                  <a:cubicBezTo>
                    <a:pt x="13079" y="5987"/>
                    <a:pt x="13061" y="6108"/>
                    <a:pt x="13052" y="6224"/>
                  </a:cubicBezTo>
                  <a:lnTo>
                    <a:pt x="13052" y="6235"/>
                  </a:lnTo>
                  <a:cubicBezTo>
                    <a:pt x="13045" y="6289"/>
                    <a:pt x="13044" y="6339"/>
                    <a:pt x="13043" y="6387"/>
                  </a:cubicBezTo>
                  <a:cubicBezTo>
                    <a:pt x="13038" y="6517"/>
                    <a:pt x="13043" y="6634"/>
                    <a:pt x="13058" y="6743"/>
                  </a:cubicBezTo>
                  <a:cubicBezTo>
                    <a:pt x="13106" y="7075"/>
                    <a:pt x="13074" y="7386"/>
                    <a:pt x="12979" y="7671"/>
                  </a:cubicBezTo>
                  <a:cubicBezTo>
                    <a:pt x="12962" y="7724"/>
                    <a:pt x="12944" y="7774"/>
                    <a:pt x="12923" y="7822"/>
                  </a:cubicBezTo>
                  <a:cubicBezTo>
                    <a:pt x="12920" y="7824"/>
                    <a:pt x="12920" y="7827"/>
                    <a:pt x="12918" y="7830"/>
                  </a:cubicBezTo>
                  <a:cubicBezTo>
                    <a:pt x="12911" y="7849"/>
                    <a:pt x="12903" y="7870"/>
                    <a:pt x="12894" y="7887"/>
                  </a:cubicBezTo>
                  <a:cubicBezTo>
                    <a:pt x="12825" y="8037"/>
                    <a:pt x="12742" y="8178"/>
                    <a:pt x="12640" y="8306"/>
                  </a:cubicBezTo>
                  <a:cubicBezTo>
                    <a:pt x="12558" y="8417"/>
                    <a:pt x="12464" y="8522"/>
                    <a:pt x="12360" y="8621"/>
                  </a:cubicBezTo>
                  <a:cubicBezTo>
                    <a:pt x="12278" y="8699"/>
                    <a:pt x="12190" y="8772"/>
                    <a:pt x="12100" y="8838"/>
                  </a:cubicBezTo>
                  <a:cubicBezTo>
                    <a:pt x="12043" y="8884"/>
                    <a:pt x="11986" y="8922"/>
                    <a:pt x="11923" y="8958"/>
                  </a:cubicBezTo>
                  <a:lnTo>
                    <a:pt x="11923" y="8961"/>
                  </a:lnTo>
                  <a:cubicBezTo>
                    <a:pt x="11902" y="8973"/>
                    <a:pt x="11880" y="8987"/>
                    <a:pt x="11859" y="8999"/>
                  </a:cubicBezTo>
                  <a:cubicBezTo>
                    <a:pt x="11767" y="9056"/>
                    <a:pt x="11671" y="9105"/>
                    <a:pt x="11575" y="9148"/>
                  </a:cubicBezTo>
                  <a:cubicBezTo>
                    <a:pt x="11273" y="9289"/>
                    <a:pt x="10955" y="9366"/>
                    <a:pt x="10668" y="9375"/>
                  </a:cubicBezTo>
                  <a:cubicBezTo>
                    <a:pt x="10598" y="9378"/>
                    <a:pt x="10532" y="9378"/>
                    <a:pt x="10467" y="9372"/>
                  </a:cubicBezTo>
                  <a:cubicBezTo>
                    <a:pt x="10313" y="9359"/>
                    <a:pt x="10167" y="9324"/>
                    <a:pt x="10040" y="9262"/>
                  </a:cubicBezTo>
                  <a:cubicBezTo>
                    <a:pt x="10018" y="9253"/>
                    <a:pt x="9996" y="9243"/>
                    <a:pt x="9976" y="9232"/>
                  </a:cubicBezTo>
                  <a:cubicBezTo>
                    <a:pt x="9853" y="9166"/>
                    <a:pt x="9613" y="9022"/>
                    <a:pt x="9272" y="8820"/>
                  </a:cubicBezTo>
                  <a:cubicBezTo>
                    <a:pt x="9072" y="8700"/>
                    <a:pt x="8837" y="8560"/>
                    <a:pt x="8565" y="8407"/>
                  </a:cubicBezTo>
                  <a:cubicBezTo>
                    <a:pt x="8198" y="8201"/>
                    <a:pt x="7766" y="7961"/>
                    <a:pt x="7285" y="7712"/>
                  </a:cubicBezTo>
                  <a:cubicBezTo>
                    <a:pt x="7126" y="7628"/>
                    <a:pt x="6962" y="7540"/>
                    <a:pt x="6791" y="7456"/>
                  </a:cubicBezTo>
                  <a:cubicBezTo>
                    <a:pt x="6083" y="7099"/>
                    <a:pt x="5284" y="6719"/>
                    <a:pt x="4406" y="6352"/>
                  </a:cubicBezTo>
                  <a:cubicBezTo>
                    <a:pt x="4272" y="6294"/>
                    <a:pt x="4134" y="6239"/>
                    <a:pt x="3997" y="6181"/>
                  </a:cubicBezTo>
                  <a:cubicBezTo>
                    <a:pt x="3994" y="6181"/>
                    <a:pt x="3990" y="6181"/>
                    <a:pt x="3987" y="6178"/>
                  </a:cubicBezTo>
                  <a:cubicBezTo>
                    <a:pt x="3774" y="6092"/>
                    <a:pt x="3554" y="6008"/>
                    <a:pt x="3331" y="5920"/>
                  </a:cubicBezTo>
                  <a:cubicBezTo>
                    <a:pt x="3030" y="5804"/>
                    <a:pt x="2720" y="5692"/>
                    <a:pt x="2404" y="5583"/>
                  </a:cubicBezTo>
                  <a:cubicBezTo>
                    <a:pt x="2308" y="5550"/>
                    <a:pt x="2215" y="5518"/>
                    <a:pt x="2117" y="5486"/>
                  </a:cubicBezTo>
                  <a:cubicBezTo>
                    <a:pt x="1753" y="5364"/>
                    <a:pt x="1450" y="5196"/>
                    <a:pt x="1199" y="4990"/>
                  </a:cubicBezTo>
                  <a:cubicBezTo>
                    <a:pt x="1" y="4008"/>
                    <a:pt x="67" y="2161"/>
                    <a:pt x="740" y="284"/>
                  </a:cubicBezTo>
                  <a:lnTo>
                    <a:pt x="7155" y="216"/>
                  </a:lnTo>
                  <a:lnTo>
                    <a:pt x="9666" y="191"/>
                  </a:lnTo>
                  <a:lnTo>
                    <a:pt x="14524" y="142"/>
                  </a:lnTo>
                  <a:lnTo>
                    <a:pt x="14526" y="142"/>
                  </a:lnTo>
                  <a:cubicBezTo>
                    <a:pt x="14582" y="89"/>
                    <a:pt x="14641" y="44"/>
                    <a:pt x="1470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26"/>
            <p:cNvSpPr/>
            <p:nvPr/>
          </p:nvSpPr>
          <p:spPr>
            <a:xfrm>
              <a:off x="6904403" y="737563"/>
              <a:ext cx="264904" cy="254371"/>
            </a:xfrm>
            <a:custGeom>
              <a:avLst/>
              <a:gdLst/>
              <a:ahLst/>
              <a:cxnLst/>
              <a:rect l="l" t="t" r="r" b="b"/>
              <a:pathLst>
                <a:path w="8350" h="8018" extrusionOk="0">
                  <a:moveTo>
                    <a:pt x="0" y="4110"/>
                  </a:moveTo>
                  <a:cubicBezTo>
                    <a:pt x="0" y="4110"/>
                    <a:pt x="1706" y="4645"/>
                    <a:pt x="3495" y="5747"/>
                  </a:cubicBezTo>
                  <a:cubicBezTo>
                    <a:pt x="4878" y="6599"/>
                    <a:pt x="6206" y="5548"/>
                    <a:pt x="6716" y="5162"/>
                  </a:cubicBezTo>
                  <a:cubicBezTo>
                    <a:pt x="7228" y="4779"/>
                    <a:pt x="6812" y="1725"/>
                    <a:pt x="7524" y="0"/>
                  </a:cubicBezTo>
                  <a:lnTo>
                    <a:pt x="7548" y="4083"/>
                  </a:lnTo>
                  <a:lnTo>
                    <a:pt x="8350" y="6163"/>
                  </a:lnTo>
                  <a:lnTo>
                    <a:pt x="4946" y="8017"/>
                  </a:lnTo>
                  <a:lnTo>
                    <a:pt x="3503" y="69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26"/>
            <p:cNvSpPr/>
            <p:nvPr/>
          </p:nvSpPr>
          <p:spPr>
            <a:xfrm>
              <a:off x="6645501" y="850565"/>
              <a:ext cx="470577" cy="424354"/>
            </a:xfrm>
            <a:custGeom>
              <a:avLst/>
              <a:gdLst/>
              <a:ahLst/>
              <a:cxnLst/>
              <a:rect l="l" t="t" r="r" b="b"/>
              <a:pathLst>
                <a:path w="14833" h="13376" extrusionOk="0">
                  <a:moveTo>
                    <a:pt x="14326" y="2756"/>
                  </a:moveTo>
                  <a:cubicBezTo>
                    <a:pt x="11997" y="3834"/>
                    <a:pt x="9867" y="0"/>
                    <a:pt x="5837" y="210"/>
                  </a:cubicBezTo>
                  <a:cubicBezTo>
                    <a:pt x="4942" y="257"/>
                    <a:pt x="4447" y="378"/>
                    <a:pt x="3719" y="923"/>
                  </a:cubicBezTo>
                  <a:cubicBezTo>
                    <a:pt x="2749" y="2025"/>
                    <a:pt x="2161" y="3442"/>
                    <a:pt x="673" y="5094"/>
                  </a:cubicBezTo>
                  <a:cubicBezTo>
                    <a:pt x="0" y="6820"/>
                    <a:pt x="26" y="8239"/>
                    <a:pt x="700" y="9325"/>
                  </a:cubicBezTo>
                  <a:cubicBezTo>
                    <a:pt x="2258" y="11836"/>
                    <a:pt x="6609" y="13375"/>
                    <a:pt x="10165" y="11213"/>
                  </a:cubicBezTo>
                  <a:cubicBezTo>
                    <a:pt x="13197" y="9369"/>
                    <a:pt x="12840" y="5183"/>
                    <a:pt x="14833" y="415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26"/>
            <p:cNvSpPr/>
            <p:nvPr/>
          </p:nvSpPr>
          <p:spPr>
            <a:xfrm>
              <a:off x="6635603" y="946055"/>
              <a:ext cx="171854" cy="190350"/>
            </a:xfrm>
            <a:custGeom>
              <a:avLst/>
              <a:gdLst/>
              <a:ahLst/>
              <a:cxnLst/>
              <a:rect l="l" t="t" r="r" b="b"/>
              <a:pathLst>
                <a:path w="5417" h="6000" extrusionOk="0">
                  <a:moveTo>
                    <a:pt x="1084" y="5999"/>
                  </a:moveTo>
                  <a:cubicBezTo>
                    <a:pt x="559" y="4395"/>
                    <a:pt x="0" y="3414"/>
                    <a:pt x="2469" y="610"/>
                  </a:cubicBezTo>
                  <a:cubicBezTo>
                    <a:pt x="2469" y="610"/>
                    <a:pt x="5416" y="0"/>
                    <a:pt x="4563" y="2505"/>
                  </a:cubicBezTo>
                  <a:cubicBezTo>
                    <a:pt x="3708" y="5010"/>
                    <a:pt x="1084" y="5999"/>
                    <a:pt x="1084" y="599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26"/>
            <p:cNvSpPr/>
            <p:nvPr/>
          </p:nvSpPr>
          <p:spPr>
            <a:xfrm>
              <a:off x="6684808" y="1104042"/>
              <a:ext cx="125155" cy="104153"/>
            </a:xfrm>
            <a:custGeom>
              <a:avLst/>
              <a:gdLst/>
              <a:ahLst/>
              <a:cxnLst/>
              <a:rect l="l" t="t" r="r" b="b"/>
              <a:pathLst>
                <a:path w="3945" h="3283" extrusionOk="0">
                  <a:moveTo>
                    <a:pt x="0" y="1548"/>
                  </a:moveTo>
                  <a:cubicBezTo>
                    <a:pt x="0" y="1548"/>
                    <a:pt x="851" y="3165"/>
                    <a:pt x="2333" y="3283"/>
                  </a:cubicBezTo>
                  <a:cubicBezTo>
                    <a:pt x="2333" y="3283"/>
                    <a:pt x="3944" y="1270"/>
                    <a:pt x="3312" y="662"/>
                  </a:cubicBezTo>
                  <a:cubicBezTo>
                    <a:pt x="2625" y="0"/>
                    <a:pt x="0" y="1548"/>
                    <a:pt x="0" y="15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26"/>
            <p:cNvSpPr/>
            <p:nvPr/>
          </p:nvSpPr>
          <p:spPr>
            <a:xfrm>
              <a:off x="6939903" y="1059089"/>
              <a:ext cx="121126" cy="156626"/>
            </a:xfrm>
            <a:custGeom>
              <a:avLst/>
              <a:gdLst/>
              <a:ahLst/>
              <a:cxnLst/>
              <a:rect l="l" t="t" r="r" b="b"/>
              <a:pathLst>
                <a:path w="3818" h="4937" extrusionOk="0">
                  <a:moveTo>
                    <a:pt x="0" y="4937"/>
                  </a:moveTo>
                  <a:cubicBezTo>
                    <a:pt x="0" y="4937"/>
                    <a:pt x="1995" y="903"/>
                    <a:pt x="3472" y="0"/>
                  </a:cubicBezTo>
                  <a:cubicBezTo>
                    <a:pt x="3472" y="0"/>
                    <a:pt x="3817" y="2780"/>
                    <a:pt x="0" y="49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26"/>
            <p:cNvSpPr/>
            <p:nvPr/>
          </p:nvSpPr>
          <p:spPr>
            <a:xfrm>
              <a:off x="7104552" y="877087"/>
              <a:ext cx="321660" cy="182514"/>
            </a:xfrm>
            <a:custGeom>
              <a:avLst/>
              <a:gdLst/>
              <a:ahLst/>
              <a:cxnLst/>
              <a:rect l="l" t="t" r="r" b="b"/>
              <a:pathLst>
                <a:path w="10139" h="5753" extrusionOk="0">
                  <a:moveTo>
                    <a:pt x="1564" y="4580"/>
                  </a:moveTo>
                  <a:cubicBezTo>
                    <a:pt x="1564" y="4580"/>
                    <a:pt x="6994" y="5753"/>
                    <a:pt x="10138" y="3563"/>
                  </a:cubicBezTo>
                  <a:lnTo>
                    <a:pt x="8570" y="2709"/>
                  </a:lnTo>
                  <a:lnTo>
                    <a:pt x="2200" y="1"/>
                  </a:lnTo>
                  <a:lnTo>
                    <a:pt x="2" y="2631"/>
                  </a:lnTo>
                  <a:cubicBezTo>
                    <a:pt x="0" y="2631"/>
                    <a:pt x="710" y="3789"/>
                    <a:pt x="1564" y="458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26"/>
            <p:cNvSpPr/>
            <p:nvPr/>
          </p:nvSpPr>
          <p:spPr>
            <a:xfrm>
              <a:off x="6802885" y="960553"/>
              <a:ext cx="301705" cy="107833"/>
            </a:xfrm>
            <a:custGeom>
              <a:avLst/>
              <a:gdLst/>
              <a:ahLst/>
              <a:cxnLst/>
              <a:rect l="l" t="t" r="r" b="b"/>
              <a:pathLst>
                <a:path w="9510" h="3399" extrusionOk="0">
                  <a:moveTo>
                    <a:pt x="9509" y="0"/>
                  </a:moveTo>
                  <a:cubicBezTo>
                    <a:pt x="9509" y="0"/>
                    <a:pt x="7424" y="1269"/>
                    <a:pt x="5197" y="1018"/>
                  </a:cubicBezTo>
                  <a:cubicBezTo>
                    <a:pt x="2971" y="765"/>
                    <a:pt x="1" y="3398"/>
                    <a:pt x="1" y="3398"/>
                  </a:cubicBezTo>
                  <a:cubicBezTo>
                    <a:pt x="1" y="3398"/>
                    <a:pt x="2445" y="2450"/>
                    <a:pt x="5329" y="1730"/>
                  </a:cubicBezTo>
                  <a:cubicBezTo>
                    <a:pt x="8526" y="932"/>
                    <a:pt x="9509" y="0"/>
                    <a:pt x="95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26"/>
            <p:cNvSpPr/>
            <p:nvPr/>
          </p:nvSpPr>
          <p:spPr>
            <a:xfrm>
              <a:off x="6666852" y="879847"/>
              <a:ext cx="96634" cy="132388"/>
            </a:xfrm>
            <a:custGeom>
              <a:avLst/>
              <a:gdLst/>
              <a:ahLst/>
              <a:cxnLst/>
              <a:rect l="l" t="t" r="r" b="b"/>
              <a:pathLst>
                <a:path w="3046" h="4173" extrusionOk="0">
                  <a:moveTo>
                    <a:pt x="3046" y="0"/>
                  </a:moveTo>
                  <a:cubicBezTo>
                    <a:pt x="3046" y="0"/>
                    <a:pt x="2327" y="835"/>
                    <a:pt x="1920" y="2035"/>
                  </a:cubicBezTo>
                  <a:cubicBezTo>
                    <a:pt x="1434" y="3456"/>
                    <a:pt x="0" y="4173"/>
                    <a:pt x="0" y="4173"/>
                  </a:cubicBezTo>
                  <a:cubicBezTo>
                    <a:pt x="0" y="4173"/>
                    <a:pt x="2102" y="915"/>
                    <a:pt x="30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26"/>
            <p:cNvSpPr/>
            <p:nvPr/>
          </p:nvSpPr>
          <p:spPr>
            <a:xfrm>
              <a:off x="7100015" y="669197"/>
              <a:ext cx="447735" cy="334826"/>
            </a:xfrm>
            <a:custGeom>
              <a:avLst/>
              <a:gdLst/>
              <a:ahLst/>
              <a:cxnLst/>
              <a:rect l="l" t="t" r="r" b="b"/>
              <a:pathLst>
                <a:path w="14113" h="10554" extrusionOk="0">
                  <a:moveTo>
                    <a:pt x="11118" y="8997"/>
                  </a:moveTo>
                  <a:cubicBezTo>
                    <a:pt x="11036" y="9070"/>
                    <a:pt x="10950" y="9138"/>
                    <a:pt x="10864" y="9204"/>
                  </a:cubicBezTo>
                  <a:cubicBezTo>
                    <a:pt x="10552" y="9451"/>
                    <a:pt x="10213" y="9674"/>
                    <a:pt x="9842" y="9870"/>
                  </a:cubicBezTo>
                  <a:cubicBezTo>
                    <a:pt x="9841" y="9872"/>
                    <a:pt x="9839" y="9874"/>
                    <a:pt x="9835" y="9874"/>
                  </a:cubicBezTo>
                  <a:cubicBezTo>
                    <a:pt x="9650" y="9975"/>
                    <a:pt x="9456" y="10065"/>
                    <a:pt x="9257" y="10148"/>
                  </a:cubicBezTo>
                  <a:cubicBezTo>
                    <a:pt x="8612" y="10421"/>
                    <a:pt x="7967" y="10539"/>
                    <a:pt x="7332" y="10552"/>
                  </a:cubicBezTo>
                  <a:cubicBezTo>
                    <a:pt x="7280" y="10552"/>
                    <a:pt x="7225" y="10553"/>
                    <a:pt x="7172" y="10553"/>
                  </a:cubicBezTo>
                  <a:cubicBezTo>
                    <a:pt x="7117" y="10553"/>
                    <a:pt x="7059" y="10553"/>
                    <a:pt x="7003" y="10552"/>
                  </a:cubicBezTo>
                  <a:lnTo>
                    <a:pt x="6999" y="10552"/>
                  </a:lnTo>
                  <a:cubicBezTo>
                    <a:pt x="5418" y="10505"/>
                    <a:pt x="3910" y="9907"/>
                    <a:pt x="2628" y="9690"/>
                  </a:cubicBezTo>
                  <a:cubicBezTo>
                    <a:pt x="2173" y="9612"/>
                    <a:pt x="1748" y="9584"/>
                    <a:pt x="1356" y="9646"/>
                  </a:cubicBezTo>
                  <a:cubicBezTo>
                    <a:pt x="1134" y="9678"/>
                    <a:pt x="922" y="9743"/>
                    <a:pt x="723" y="9846"/>
                  </a:cubicBezTo>
                  <a:lnTo>
                    <a:pt x="695" y="9791"/>
                  </a:lnTo>
                  <a:lnTo>
                    <a:pt x="620" y="9650"/>
                  </a:lnTo>
                  <a:lnTo>
                    <a:pt x="526" y="9469"/>
                  </a:lnTo>
                  <a:lnTo>
                    <a:pt x="523" y="9469"/>
                  </a:lnTo>
                  <a:lnTo>
                    <a:pt x="523" y="9468"/>
                  </a:lnTo>
                  <a:lnTo>
                    <a:pt x="423" y="9278"/>
                  </a:lnTo>
                  <a:lnTo>
                    <a:pt x="385" y="9200"/>
                  </a:lnTo>
                  <a:lnTo>
                    <a:pt x="382" y="9199"/>
                  </a:lnTo>
                  <a:lnTo>
                    <a:pt x="363" y="9159"/>
                  </a:lnTo>
                  <a:lnTo>
                    <a:pt x="286" y="9016"/>
                  </a:lnTo>
                  <a:lnTo>
                    <a:pt x="286" y="9015"/>
                  </a:lnTo>
                  <a:lnTo>
                    <a:pt x="258" y="8960"/>
                  </a:lnTo>
                  <a:lnTo>
                    <a:pt x="204" y="8856"/>
                  </a:lnTo>
                  <a:lnTo>
                    <a:pt x="4" y="8473"/>
                  </a:lnTo>
                  <a:lnTo>
                    <a:pt x="1" y="8473"/>
                  </a:lnTo>
                  <a:lnTo>
                    <a:pt x="1" y="8472"/>
                  </a:lnTo>
                  <a:cubicBezTo>
                    <a:pt x="570" y="8153"/>
                    <a:pt x="819" y="7638"/>
                    <a:pt x="931" y="7003"/>
                  </a:cubicBezTo>
                  <a:cubicBezTo>
                    <a:pt x="975" y="6757"/>
                    <a:pt x="994" y="6489"/>
                    <a:pt x="1006" y="6214"/>
                  </a:cubicBezTo>
                  <a:cubicBezTo>
                    <a:pt x="1013" y="6071"/>
                    <a:pt x="1014" y="5920"/>
                    <a:pt x="1014" y="5768"/>
                  </a:cubicBezTo>
                  <a:cubicBezTo>
                    <a:pt x="1017" y="4951"/>
                    <a:pt x="975" y="4049"/>
                    <a:pt x="1111" y="3160"/>
                  </a:cubicBezTo>
                  <a:cubicBezTo>
                    <a:pt x="1162" y="2834"/>
                    <a:pt x="1236" y="2512"/>
                    <a:pt x="1348" y="2195"/>
                  </a:cubicBezTo>
                  <a:cubicBezTo>
                    <a:pt x="1353" y="2179"/>
                    <a:pt x="1360" y="2167"/>
                    <a:pt x="1365" y="2150"/>
                  </a:cubicBezTo>
                  <a:cubicBezTo>
                    <a:pt x="1601" y="1492"/>
                    <a:pt x="1993" y="866"/>
                    <a:pt x="2644" y="318"/>
                  </a:cubicBezTo>
                  <a:cubicBezTo>
                    <a:pt x="2716" y="259"/>
                    <a:pt x="2786" y="198"/>
                    <a:pt x="2858" y="140"/>
                  </a:cubicBezTo>
                  <a:lnTo>
                    <a:pt x="2861" y="140"/>
                  </a:lnTo>
                  <a:cubicBezTo>
                    <a:pt x="2920" y="92"/>
                    <a:pt x="2978" y="46"/>
                    <a:pt x="3039" y="1"/>
                  </a:cubicBezTo>
                  <a:cubicBezTo>
                    <a:pt x="3031" y="47"/>
                    <a:pt x="3024" y="92"/>
                    <a:pt x="3018" y="140"/>
                  </a:cubicBezTo>
                  <a:lnTo>
                    <a:pt x="3349" y="137"/>
                  </a:lnTo>
                  <a:lnTo>
                    <a:pt x="6821" y="99"/>
                  </a:lnTo>
                  <a:lnTo>
                    <a:pt x="11698" y="50"/>
                  </a:lnTo>
                  <a:lnTo>
                    <a:pt x="11929" y="49"/>
                  </a:lnTo>
                  <a:lnTo>
                    <a:pt x="11931" y="49"/>
                  </a:lnTo>
                  <a:cubicBezTo>
                    <a:pt x="12587" y="585"/>
                    <a:pt x="13016" y="1120"/>
                    <a:pt x="13153" y="1429"/>
                  </a:cubicBezTo>
                  <a:cubicBezTo>
                    <a:pt x="14112" y="3630"/>
                    <a:pt x="13473" y="6963"/>
                    <a:pt x="11118" y="899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26"/>
            <p:cNvSpPr/>
            <p:nvPr/>
          </p:nvSpPr>
          <p:spPr>
            <a:xfrm>
              <a:off x="7004620" y="877087"/>
              <a:ext cx="233559" cy="171474"/>
            </a:xfrm>
            <a:custGeom>
              <a:avLst/>
              <a:gdLst/>
              <a:ahLst/>
              <a:cxnLst/>
              <a:rect l="l" t="t" r="r" b="b"/>
              <a:pathLst>
                <a:path w="7362" h="5405" extrusionOk="0">
                  <a:moveTo>
                    <a:pt x="126" y="3642"/>
                  </a:moveTo>
                  <a:cubicBezTo>
                    <a:pt x="126" y="3642"/>
                    <a:pt x="1" y="4758"/>
                    <a:pt x="629" y="5080"/>
                  </a:cubicBezTo>
                  <a:cubicBezTo>
                    <a:pt x="1257" y="5404"/>
                    <a:pt x="1935" y="3925"/>
                    <a:pt x="3602" y="3110"/>
                  </a:cubicBezTo>
                  <a:cubicBezTo>
                    <a:pt x="5270" y="2293"/>
                    <a:pt x="6670" y="2503"/>
                    <a:pt x="7016" y="1912"/>
                  </a:cubicBezTo>
                  <a:cubicBezTo>
                    <a:pt x="7361" y="1320"/>
                    <a:pt x="5349" y="1"/>
                    <a:pt x="5349" y="1"/>
                  </a:cubicBezTo>
                  <a:cubicBezTo>
                    <a:pt x="5349" y="1"/>
                    <a:pt x="4732" y="1646"/>
                    <a:pt x="3403" y="2221"/>
                  </a:cubicBezTo>
                  <a:cubicBezTo>
                    <a:pt x="2075" y="2792"/>
                    <a:pt x="126" y="3642"/>
                    <a:pt x="126" y="36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26"/>
            <p:cNvSpPr/>
            <p:nvPr/>
          </p:nvSpPr>
          <p:spPr>
            <a:xfrm>
              <a:off x="7309015" y="670847"/>
              <a:ext cx="198535" cy="88830"/>
            </a:xfrm>
            <a:custGeom>
              <a:avLst/>
              <a:gdLst/>
              <a:ahLst/>
              <a:cxnLst/>
              <a:rect l="l" t="t" r="r" b="b"/>
              <a:pathLst>
                <a:path w="6258" h="2800" extrusionOk="0">
                  <a:moveTo>
                    <a:pt x="6257" y="1252"/>
                  </a:moveTo>
                  <a:cubicBezTo>
                    <a:pt x="6257" y="1252"/>
                    <a:pt x="3925" y="2799"/>
                    <a:pt x="1358" y="2047"/>
                  </a:cubicBezTo>
                  <a:cubicBezTo>
                    <a:pt x="90" y="1674"/>
                    <a:pt x="0" y="819"/>
                    <a:pt x="233" y="50"/>
                  </a:cubicBezTo>
                  <a:lnTo>
                    <a:pt x="5110" y="1"/>
                  </a:lnTo>
                  <a:cubicBezTo>
                    <a:pt x="5552" y="382"/>
                    <a:pt x="5920" y="812"/>
                    <a:pt x="6257" y="1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26"/>
            <p:cNvSpPr/>
            <p:nvPr/>
          </p:nvSpPr>
          <p:spPr>
            <a:xfrm>
              <a:off x="7424238" y="732234"/>
              <a:ext cx="115574" cy="95841"/>
            </a:xfrm>
            <a:custGeom>
              <a:avLst/>
              <a:gdLst/>
              <a:ahLst/>
              <a:cxnLst/>
              <a:rect l="l" t="t" r="r" b="b"/>
              <a:pathLst>
                <a:path w="3643" h="3021" extrusionOk="0">
                  <a:moveTo>
                    <a:pt x="2792" y="0"/>
                  </a:moveTo>
                  <a:cubicBezTo>
                    <a:pt x="2792" y="0"/>
                    <a:pt x="3643" y="1618"/>
                    <a:pt x="2883" y="2879"/>
                  </a:cubicBezTo>
                  <a:cubicBezTo>
                    <a:pt x="2883" y="2879"/>
                    <a:pt x="287" y="3020"/>
                    <a:pt x="150" y="2160"/>
                  </a:cubicBezTo>
                  <a:cubicBezTo>
                    <a:pt x="0" y="1227"/>
                    <a:pt x="2792" y="0"/>
                    <a:pt x="279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26"/>
            <p:cNvSpPr/>
            <p:nvPr/>
          </p:nvSpPr>
          <p:spPr>
            <a:xfrm>
              <a:off x="7224470" y="951322"/>
              <a:ext cx="193205" cy="80930"/>
            </a:xfrm>
            <a:custGeom>
              <a:avLst/>
              <a:gdLst/>
              <a:ahLst/>
              <a:cxnLst/>
              <a:rect l="l" t="t" r="r" b="b"/>
              <a:pathLst>
                <a:path w="6090" h="2551" extrusionOk="0">
                  <a:moveTo>
                    <a:pt x="6090" y="715"/>
                  </a:moveTo>
                  <a:cubicBezTo>
                    <a:pt x="6090" y="715"/>
                    <a:pt x="1602" y="1"/>
                    <a:pt x="4" y="674"/>
                  </a:cubicBezTo>
                  <a:cubicBezTo>
                    <a:pt x="1" y="674"/>
                    <a:pt x="2103" y="2551"/>
                    <a:pt x="6090" y="7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26"/>
            <p:cNvSpPr/>
            <p:nvPr/>
          </p:nvSpPr>
          <p:spPr>
            <a:xfrm>
              <a:off x="7111531" y="778488"/>
              <a:ext cx="263127" cy="181277"/>
            </a:xfrm>
            <a:custGeom>
              <a:avLst/>
              <a:gdLst/>
              <a:ahLst/>
              <a:cxnLst/>
              <a:rect l="l" t="t" r="r" b="b"/>
              <a:pathLst>
                <a:path w="8294" h="5714" extrusionOk="0">
                  <a:moveTo>
                    <a:pt x="0" y="5714"/>
                  </a:moveTo>
                  <a:cubicBezTo>
                    <a:pt x="0" y="5714"/>
                    <a:pt x="2254" y="4761"/>
                    <a:pt x="3328" y="2821"/>
                  </a:cubicBezTo>
                  <a:cubicBezTo>
                    <a:pt x="4403" y="881"/>
                    <a:pt x="8294" y="0"/>
                    <a:pt x="8294" y="0"/>
                  </a:cubicBezTo>
                  <a:cubicBezTo>
                    <a:pt x="8294" y="0"/>
                    <a:pt x="6100" y="1425"/>
                    <a:pt x="3842" y="3338"/>
                  </a:cubicBezTo>
                  <a:cubicBezTo>
                    <a:pt x="1335" y="5459"/>
                    <a:pt x="0" y="5714"/>
                    <a:pt x="0" y="57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26"/>
            <p:cNvSpPr/>
            <p:nvPr/>
          </p:nvSpPr>
          <p:spPr>
            <a:xfrm>
              <a:off x="7197568" y="672751"/>
              <a:ext cx="82104" cy="165890"/>
            </a:xfrm>
            <a:custGeom>
              <a:avLst/>
              <a:gdLst/>
              <a:ahLst/>
              <a:cxnLst/>
              <a:rect l="l" t="t" r="r" b="b"/>
              <a:pathLst>
                <a:path w="2588" h="5229" extrusionOk="0">
                  <a:moveTo>
                    <a:pt x="2587" y="0"/>
                  </a:moveTo>
                  <a:cubicBezTo>
                    <a:pt x="2126" y="1034"/>
                    <a:pt x="1498" y="2426"/>
                    <a:pt x="965" y="3522"/>
                  </a:cubicBezTo>
                  <a:cubicBezTo>
                    <a:pt x="802" y="3861"/>
                    <a:pt x="647" y="4170"/>
                    <a:pt x="509" y="4435"/>
                  </a:cubicBezTo>
                  <a:cubicBezTo>
                    <a:pt x="92" y="5228"/>
                    <a:pt x="1" y="4435"/>
                    <a:pt x="29" y="3288"/>
                  </a:cubicBezTo>
                  <a:cubicBezTo>
                    <a:pt x="57" y="2151"/>
                    <a:pt x="205" y="662"/>
                    <a:pt x="270" y="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26"/>
            <p:cNvSpPr/>
            <p:nvPr/>
          </p:nvSpPr>
          <p:spPr>
            <a:xfrm>
              <a:off x="6956812" y="675257"/>
              <a:ext cx="82580" cy="158815"/>
            </a:xfrm>
            <a:custGeom>
              <a:avLst/>
              <a:gdLst/>
              <a:ahLst/>
              <a:cxnLst/>
              <a:rect l="l" t="t" r="r" b="b"/>
              <a:pathLst>
                <a:path w="2603" h="5006" extrusionOk="0">
                  <a:moveTo>
                    <a:pt x="2584" y="5005"/>
                  </a:moveTo>
                  <a:cubicBezTo>
                    <a:pt x="2584" y="5005"/>
                    <a:pt x="2243" y="4599"/>
                    <a:pt x="1650" y="3525"/>
                  </a:cubicBezTo>
                  <a:cubicBezTo>
                    <a:pt x="1251" y="2797"/>
                    <a:pt x="731" y="1761"/>
                    <a:pt x="132" y="337"/>
                  </a:cubicBezTo>
                  <a:cubicBezTo>
                    <a:pt x="88" y="233"/>
                    <a:pt x="44" y="131"/>
                    <a:pt x="1" y="27"/>
                  </a:cubicBezTo>
                  <a:lnTo>
                    <a:pt x="2511" y="0"/>
                  </a:lnTo>
                  <a:cubicBezTo>
                    <a:pt x="2576" y="1104"/>
                    <a:pt x="2598" y="2310"/>
                    <a:pt x="2600" y="3264"/>
                  </a:cubicBezTo>
                  <a:cubicBezTo>
                    <a:pt x="2603" y="4280"/>
                    <a:pt x="2584" y="5005"/>
                    <a:pt x="2584" y="500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26"/>
            <p:cNvSpPr/>
            <p:nvPr/>
          </p:nvSpPr>
          <p:spPr>
            <a:xfrm>
              <a:off x="6736962" y="720559"/>
              <a:ext cx="171347" cy="154564"/>
            </a:xfrm>
            <a:custGeom>
              <a:avLst/>
              <a:gdLst/>
              <a:ahLst/>
              <a:cxnLst/>
              <a:rect l="l" t="t" r="r" b="b"/>
              <a:pathLst>
                <a:path w="5401" h="4872" extrusionOk="0">
                  <a:moveTo>
                    <a:pt x="452" y="2592"/>
                  </a:moveTo>
                  <a:cubicBezTo>
                    <a:pt x="452" y="2592"/>
                    <a:pt x="0" y="1307"/>
                    <a:pt x="435" y="0"/>
                  </a:cubicBezTo>
                  <a:cubicBezTo>
                    <a:pt x="435" y="0"/>
                    <a:pt x="1989" y="1871"/>
                    <a:pt x="3211" y="3112"/>
                  </a:cubicBezTo>
                  <a:cubicBezTo>
                    <a:pt x="4434" y="4349"/>
                    <a:pt x="5401" y="4871"/>
                    <a:pt x="5401" y="4871"/>
                  </a:cubicBezTo>
                  <a:cubicBezTo>
                    <a:pt x="5401" y="4871"/>
                    <a:pt x="1960" y="4596"/>
                    <a:pt x="452" y="25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26"/>
            <p:cNvSpPr/>
            <p:nvPr/>
          </p:nvSpPr>
          <p:spPr>
            <a:xfrm>
              <a:off x="7058647" y="842349"/>
              <a:ext cx="190477" cy="139336"/>
            </a:xfrm>
            <a:custGeom>
              <a:avLst/>
              <a:gdLst/>
              <a:ahLst/>
              <a:cxnLst/>
              <a:rect l="l" t="t" r="r" b="b"/>
              <a:pathLst>
                <a:path w="6004" h="4392" extrusionOk="0">
                  <a:moveTo>
                    <a:pt x="3344" y="3232"/>
                  </a:moveTo>
                  <a:cubicBezTo>
                    <a:pt x="2216" y="3664"/>
                    <a:pt x="2025" y="4391"/>
                    <a:pt x="2025" y="4391"/>
                  </a:cubicBezTo>
                  <a:lnTo>
                    <a:pt x="1303" y="3015"/>
                  </a:lnTo>
                  <a:cubicBezTo>
                    <a:pt x="1303" y="3015"/>
                    <a:pt x="1310" y="3017"/>
                    <a:pt x="1319" y="3017"/>
                  </a:cubicBezTo>
                  <a:cubicBezTo>
                    <a:pt x="1423" y="3029"/>
                    <a:pt x="2064" y="3084"/>
                    <a:pt x="2558" y="2373"/>
                  </a:cubicBezTo>
                  <a:cubicBezTo>
                    <a:pt x="3098" y="1597"/>
                    <a:pt x="170" y="320"/>
                    <a:pt x="84" y="159"/>
                  </a:cubicBezTo>
                  <a:cubicBezTo>
                    <a:pt x="1" y="1"/>
                    <a:pt x="3731" y="187"/>
                    <a:pt x="4868" y="1349"/>
                  </a:cubicBezTo>
                  <a:cubicBezTo>
                    <a:pt x="6004" y="2509"/>
                    <a:pt x="4471" y="2801"/>
                    <a:pt x="3344" y="32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26"/>
            <p:cNvSpPr/>
            <p:nvPr/>
          </p:nvSpPr>
          <p:spPr>
            <a:xfrm>
              <a:off x="6981335" y="849518"/>
              <a:ext cx="141557" cy="199487"/>
            </a:xfrm>
            <a:custGeom>
              <a:avLst/>
              <a:gdLst/>
              <a:ahLst/>
              <a:cxnLst/>
              <a:rect l="l" t="t" r="r" b="b"/>
              <a:pathLst>
                <a:path w="4462" h="6288" extrusionOk="0">
                  <a:moveTo>
                    <a:pt x="3740" y="2789"/>
                  </a:moveTo>
                  <a:lnTo>
                    <a:pt x="4462" y="4165"/>
                  </a:lnTo>
                  <a:cubicBezTo>
                    <a:pt x="4462" y="4165"/>
                    <a:pt x="3753" y="3900"/>
                    <a:pt x="2744" y="4560"/>
                  </a:cubicBezTo>
                  <a:cubicBezTo>
                    <a:pt x="1735" y="5221"/>
                    <a:pt x="609" y="6287"/>
                    <a:pt x="304" y="4703"/>
                  </a:cubicBezTo>
                  <a:cubicBezTo>
                    <a:pt x="1" y="3117"/>
                    <a:pt x="1992" y="1"/>
                    <a:pt x="2077" y="159"/>
                  </a:cubicBezTo>
                  <a:cubicBezTo>
                    <a:pt x="2160" y="320"/>
                    <a:pt x="1533" y="3419"/>
                    <a:pt x="2486" y="3430"/>
                  </a:cubicBezTo>
                  <a:cubicBezTo>
                    <a:pt x="3108" y="3438"/>
                    <a:pt x="3453" y="3159"/>
                    <a:pt x="3615" y="2971"/>
                  </a:cubicBezTo>
                  <a:cubicBezTo>
                    <a:pt x="3615" y="2970"/>
                    <a:pt x="3615" y="2970"/>
                    <a:pt x="3616" y="2964"/>
                  </a:cubicBezTo>
                  <a:cubicBezTo>
                    <a:pt x="3705" y="2864"/>
                    <a:pt x="3740" y="2789"/>
                    <a:pt x="3740" y="27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26"/>
            <p:cNvSpPr/>
            <p:nvPr/>
          </p:nvSpPr>
          <p:spPr>
            <a:xfrm>
              <a:off x="7080283" y="957857"/>
              <a:ext cx="104344" cy="79503"/>
            </a:xfrm>
            <a:custGeom>
              <a:avLst/>
              <a:gdLst/>
              <a:ahLst/>
              <a:cxnLst/>
              <a:rect l="l" t="t" r="r" b="b"/>
              <a:pathLst>
                <a:path w="3289" h="2506" extrusionOk="0">
                  <a:moveTo>
                    <a:pt x="65" y="905"/>
                  </a:moveTo>
                  <a:cubicBezTo>
                    <a:pt x="65" y="905"/>
                    <a:pt x="1004" y="543"/>
                    <a:pt x="933" y="912"/>
                  </a:cubicBezTo>
                  <a:cubicBezTo>
                    <a:pt x="864" y="1281"/>
                    <a:pt x="0" y="2038"/>
                    <a:pt x="233" y="2273"/>
                  </a:cubicBezTo>
                  <a:cubicBezTo>
                    <a:pt x="466" y="2506"/>
                    <a:pt x="2906" y="1504"/>
                    <a:pt x="3118" y="981"/>
                  </a:cubicBezTo>
                  <a:cubicBezTo>
                    <a:pt x="3288" y="560"/>
                    <a:pt x="1553" y="560"/>
                    <a:pt x="1486" y="475"/>
                  </a:cubicBezTo>
                  <a:cubicBezTo>
                    <a:pt x="1423" y="390"/>
                    <a:pt x="1893" y="1"/>
                    <a:pt x="18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26"/>
            <p:cNvSpPr/>
            <p:nvPr/>
          </p:nvSpPr>
          <p:spPr>
            <a:xfrm>
              <a:off x="7061248" y="847361"/>
              <a:ext cx="123156" cy="97142"/>
            </a:xfrm>
            <a:custGeom>
              <a:avLst/>
              <a:gdLst/>
              <a:ahLst/>
              <a:cxnLst/>
              <a:rect l="l" t="t" r="r" b="b"/>
              <a:pathLst>
                <a:path w="3882" h="3062" extrusionOk="0">
                  <a:moveTo>
                    <a:pt x="3125" y="1778"/>
                  </a:moveTo>
                  <a:cubicBezTo>
                    <a:pt x="2284" y="3062"/>
                    <a:pt x="1388" y="2885"/>
                    <a:pt x="1236" y="2859"/>
                  </a:cubicBezTo>
                  <a:cubicBezTo>
                    <a:pt x="1340" y="2871"/>
                    <a:pt x="1981" y="2926"/>
                    <a:pt x="2475" y="2215"/>
                  </a:cubicBezTo>
                  <a:cubicBezTo>
                    <a:pt x="3015" y="1439"/>
                    <a:pt x="87" y="162"/>
                    <a:pt x="1" y="1"/>
                  </a:cubicBezTo>
                  <a:cubicBezTo>
                    <a:pt x="1" y="1"/>
                    <a:pt x="3881" y="620"/>
                    <a:pt x="3125" y="1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26"/>
            <p:cNvSpPr/>
            <p:nvPr/>
          </p:nvSpPr>
          <p:spPr>
            <a:xfrm>
              <a:off x="6997958" y="854531"/>
              <a:ext cx="98221" cy="124013"/>
            </a:xfrm>
            <a:custGeom>
              <a:avLst/>
              <a:gdLst/>
              <a:ahLst/>
              <a:cxnLst/>
              <a:rect l="l" t="t" r="r" b="b"/>
              <a:pathLst>
                <a:path w="3096" h="3909" extrusionOk="0">
                  <a:moveTo>
                    <a:pt x="3095" y="2812"/>
                  </a:moveTo>
                  <a:cubicBezTo>
                    <a:pt x="3032" y="2906"/>
                    <a:pt x="2356" y="3908"/>
                    <a:pt x="1207" y="3404"/>
                  </a:cubicBezTo>
                  <a:cubicBezTo>
                    <a:pt x="0" y="2872"/>
                    <a:pt x="1554" y="1"/>
                    <a:pt x="1554" y="1"/>
                  </a:cubicBezTo>
                  <a:cubicBezTo>
                    <a:pt x="1637" y="162"/>
                    <a:pt x="1011" y="3261"/>
                    <a:pt x="1963" y="3272"/>
                  </a:cubicBezTo>
                  <a:cubicBezTo>
                    <a:pt x="2588" y="3279"/>
                    <a:pt x="2933" y="2999"/>
                    <a:pt x="3095" y="2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26"/>
            <p:cNvSpPr/>
            <p:nvPr/>
          </p:nvSpPr>
          <p:spPr>
            <a:xfrm>
              <a:off x="7005699" y="911127"/>
              <a:ext cx="10247" cy="19765"/>
            </a:xfrm>
            <a:custGeom>
              <a:avLst/>
              <a:gdLst/>
              <a:ahLst/>
              <a:cxnLst/>
              <a:rect l="l" t="t" r="r" b="b"/>
              <a:pathLst>
                <a:path w="323" h="623" extrusionOk="0">
                  <a:moveTo>
                    <a:pt x="44" y="623"/>
                  </a:moveTo>
                  <a:cubicBezTo>
                    <a:pt x="115" y="569"/>
                    <a:pt x="187" y="530"/>
                    <a:pt x="221" y="446"/>
                  </a:cubicBezTo>
                  <a:cubicBezTo>
                    <a:pt x="246" y="389"/>
                    <a:pt x="281" y="334"/>
                    <a:pt x="302" y="273"/>
                  </a:cubicBezTo>
                  <a:cubicBezTo>
                    <a:pt x="319" y="225"/>
                    <a:pt x="322" y="185"/>
                    <a:pt x="321" y="135"/>
                  </a:cubicBezTo>
                  <a:cubicBezTo>
                    <a:pt x="321" y="115"/>
                    <a:pt x="322" y="77"/>
                    <a:pt x="318" y="58"/>
                  </a:cubicBezTo>
                  <a:cubicBezTo>
                    <a:pt x="291" y="0"/>
                    <a:pt x="255" y="37"/>
                    <a:pt x="228" y="70"/>
                  </a:cubicBezTo>
                  <a:cubicBezTo>
                    <a:pt x="105" y="221"/>
                    <a:pt x="44" y="437"/>
                    <a:pt x="0" y="62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26"/>
            <p:cNvSpPr/>
            <p:nvPr/>
          </p:nvSpPr>
          <p:spPr>
            <a:xfrm>
              <a:off x="7030603" y="897200"/>
              <a:ext cx="8344" cy="19987"/>
            </a:xfrm>
            <a:custGeom>
              <a:avLst/>
              <a:gdLst/>
              <a:ahLst/>
              <a:cxnLst/>
              <a:rect l="l" t="t" r="r" b="b"/>
              <a:pathLst>
                <a:path w="263" h="630" extrusionOk="0">
                  <a:moveTo>
                    <a:pt x="64" y="630"/>
                  </a:moveTo>
                  <a:cubicBezTo>
                    <a:pt x="21" y="497"/>
                    <a:pt x="0" y="311"/>
                    <a:pt x="54" y="177"/>
                  </a:cubicBezTo>
                  <a:cubicBezTo>
                    <a:pt x="72" y="123"/>
                    <a:pt x="117" y="1"/>
                    <a:pt x="192" y="77"/>
                  </a:cubicBezTo>
                  <a:cubicBezTo>
                    <a:pt x="263" y="150"/>
                    <a:pt x="220" y="327"/>
                    <a:pt x="195" y="411"/>
                  </a:cubicBezTo>
                  <a:cubicBezTo>
                    <a:pt x="168" y="492"/>
                    <a:pt x="138" y="574"/>
                    <a:pt x="64" y="63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26"/>
            <p:cNvSpPr/>
            <p:nvPr/>
          </p:nvSpPr>
          <p:spPr>
            <a:xfrm>
              <a:off x="7022798" y="891109"/>
              <a:ext cx="3585" cy="7773"/>
            </a:xfrm>
            <a:custGeom>
              <a:avLst/>
              <a:gdLst/>
              <a:ahLst/>
              <a:cxnLst/>
              <a:rect l="l" t="t" r="r" b="b"/>
              <a:pathLst>
                <a:path w="113" h="245" extrusionOk="0">
                  <a:moveTo>
                    <a:pt x="37" y="94"/>
                  </a:moveTo>
                  <a:cubicBezTo>
                    <a:pt x="12" y="140"/>
                    <a:pt x="1" y="194"/>
                    <a:pt x="2" y="245"/>
                  </a:cubicBezTo>
                  <a:cubicBezTo>
                    <a:pt x="36" y="236"/>
                    <a:pt x="40" y="200"/>
                    <a:pt x="56" y="171"/>
                  </a:cubicBezTo>
                  <a:cubicBezTo>
                    <a:pt x="77" y="131"/>
                    <a:pt x="112" y="104"/>
                    <a:pt x="112" y="57"/>
                  </a:cubicBezTo>
                  <a:cubicBezTo>
                    <a:pt x="112" y="19"/>
                    <a:pt x="111" y="1"/>
                    <a:pt x="70" y="11"/>
                  </a:cubicBezTo>
                  <a:cubicBezTo>
                    <a:pt x="22" y="23"/>
                    <a:pt x="8" y="87"/>
                    <a:pt x="9" y="12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8" name="Google Shape;958;p26"/>
            <p:cNvSpPr/>
            <p:nvPr/>
          </p:nvSpPr>
          <p:spPr>
            <a:xfrm>
              <a:off x="7076761" y="851993"/>
              <a:ext cx="15291" cy="8312"/>
            </a:xfrm>
            <a:custGeom>
              <a:avLst/>
              <a:gdLst/>
              <a:ahLst/>
              <a:cxnLst/>
              <a:rect l="l" t="t" r="r" b="b"/>
              <a:pathLst>
                <a:path w="482" h="262" extrusionOk="0">
                  <a:moveTo>
                    <a:pt x="35" y="2"/>
                  </a:moveTo>
                  <a:cubicBezTo>
                    <a:pt x="117" y="99"/>
                    <a:pt x="145" y="158"/>
                    <a:pt x="257" y="205"/>
                  </a:cubicBezTo>
                  <a:cubicBezTo>
                    <a:pt x="272" y="212"/>
                    <a:pt x="360" y="261"/>
                    <a:pt x="391" y="254"/>
                  </a:cubicBezTo>
                  <a:cubicBezTo>
                    <a:pt x="481" y="236"/>
                    <a:pt x="310" y="141"/>
                    <a:pt x="299" y="130"/>
                  </a:cubicBezTo>
                  <a:cubicBezTo>
                    <a:pt x="236" y="84"/>
                    <a:pt x="145" y="29"/>
                    <a:pt x="66" y="10"/>
                  </a:cubicBezTo>
                  <a:cubicBezTo>
                    <a:pt x="48" y="7"/>
                    <a:pt x="18" y="0"/>
                    <a:pt x="10" y="23"/>
                  </a:cubicBezTo>
                  <a:cubicBezTo>
                    <a:pt x="0" y="48"/>
                    <a:pt x="48" y="67"/>
                    <a:pt x="61" y="8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9" name="Google Shape;959;p26"/>
            <p:cNvSpPr/>
            <p:nvPr/>
          </p:nvSpPr>
          <p:spPr>
            <a:xfrm>
              <a:off x="7097033" y="862049"/>
              <a:ext cx="8122" cy="5425"/>
            </a:xfrm>
            <a:custGeom>
              <a:avLst/>
              <a:gdLst/>
              <a:ahLst/>
              <a:cxnLst/>
              <a:rect l="l" t="t" r="r" b="b"/>
              <a:pathLst>
                <a:path w="256" h="171" extrusionOk="0">
                  <a:moveTo>
                    <a:pt x="222" y="128"/>
                  </a:moveTo>
                  <a:cubicBezTo>
                    <a:pt x="240" y="131"/>
                    <a:pt x="0" y="102"/>
                    <a:pt x="24" y="36"/>
                  </a:cubicBezTo>
                  <a:cubicBezTo>
                    <a:pt x="37" y="1"/>
                    <a:pt x="81" y="18"/>
                    <a:pt x="102" y="25"/>
                  </a:cubicBezTo>
                  <a:cubicBezTo>
                    <a:pt x="141" y="36"/>
                    <a:pt x="185" y="57"/>
                    <a:pt x="219" y="86"/>
                  </a:cubicBezTo>
                  <a:cubicBezTo>
                    <a:pt x="256" y="115"/>
                    <a:pt x="246" y="170"/>
                    <a:pt x="189" y="143"/>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26"/>
            <p:cNvSpPr/>
            <p:nvPr/>
          </p:nvSpPr>
          <p:spPr>
            <a:xfrm>
              <a:off x="7119938" y="878451"/>
              <a:ext cx="5552" cy="5901"/>
            </a:xfrm>
            <a:custGeom>
              <a:avLst/>
              <a:gdLst/>
              <a:ahLst/>
              <a:cxnLst/>
              <a:rect l="l" t="t" r="r" b="b"/>
              <a:pathLst>
                <a:path w="175" h="186" extrusionOk="0">
                  <a:moveTo>
                    <a:pt x="32" y="122"/>
                  </a:moveTo>
                  <a:cubicBezTo>
                    <a:pt x="74" y="157"/>
                    <a:pt x="121" y="177"/>
                    <a:pt x="174" y="185"/>
                  </a:cubicBezTo>
                  <a:cubicBezTo>
                    <a:pt x="173" y="156"/>
                    <a:pt x="166" y="136"/>
                    <a:pt x="159" y="105"/>
                  </a:cubicBezTo>
                  <a:cubicBezTo>
                    <a:pt x="156" y="92"/>
                    <a:pt x="166" y="85"/>
                    <a:pt x="156" y="69"/>
                  </a:cubicBezTo>
                  <a:cubicBezTo>
                    <a:pt x="149" y="57"/>
                    <a:pt x="124" y="43"/>
                    <a:pt x="112" y="37"/>
                  </a:cubicBezTo>
                  <a:cubicBezTo>
                    <a:pt x="91" y="21"/>
                    <a:pt x="57" y="0"/>
                    <a:pt x="29" y="16"/>
                  </a:cubicBezTo>
                  <a:cubicBezTo>
                    <a:pt x="1" y="33"/>
                    <a:pt x="13" y="57"/>
                    <a:pt x="13" y="8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26"/>
            <p:cNvSpPr/>
            <p:nvPr/>
          </p:nvSpPr>
          <p:spPr>
            <a:xfrm>
              <a:off x="7180310" y="917408"/>
              <a:ext cx="20780" cy="13578"/>
            </a:xfrm>
            <a:custGeom>
              <a:avLst/>
              <a:gdLst/>
              <a:ahLst/>
              <a:cxnLst/>
              <a:rect l="l" t="t" r="r" b="b"/>
              <a:pathLst>
                <a:path w="655" h="428" extrusionOk="0">
                  <a:moveTo>
                    <a:pt x="0" y="406"/>
                  </a:moveTo>
                  <a:cubicBezTo>
                    <a:pt x="69" y="332"/>
                    <a:pt x="121" y="275"/>
                    <a:pt x="203" y="219"/>
                  </a:cubicBezTo>
                  <a:cubicBezTo>
                    <a:pt x="275" y="171"/>
                    <a:pt x="354" y="133"/>
                    <a:pt x="433" y="96"/>
                  </a:cubicBezTo>
                  <a:cubicBezTo>
                    <a:pt x="481" y="71"/>
                    <a:pt x="655" y="0"/>
                    <a:pt x="629" y="114"/>
                  </a:cubicBezTo>
                  <a:cubicBezTo>
                    <a:pt x="620" y="162"/>
                    <a:pt x="559" y="199"/>
                    <a:pt x="524" y="230"/>
                  </a:cubicBezTo>
                  <a:cubicBezTo>
                    <a:pt x="469" y="277"/>
                    <a:pt x="405" y="305"/>
                    <a:pt x="340" y="340"/>
                  </a:cubicBezTo>
                  <a:cubicBezTo>
                    <a:pt x="233" y="395"/>
                    <a:pt x="154" y="428"/>
                    <a:pt x="32" y="38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26"/>
            <p:cNvSpPr/>
            <p:nvPr/>
          </p:nvSpPr>
          <p:spPr>
            <a:xfrm>
              <a:off x="7205403" y="909572"/>
              <a:ext cx="5171" cy="7011"/>
            </a:xfrm>
            <a:custGeom>
              <a:avLst/>
              <a:gdLst/>
              <a:ahLst/>
              <a:cxnLst/>
              <a:rect l="l" t="t" r="r" b="b"/>
              <a:pathLst>
                <a:path w="163" h="221" extrusionOk="0">
                  <a:moveTo>
                    <a:pt x="15" y="220"/>
                  </a:moveTo>
                  <a:cubicBezTo>
                    <a:pt x="75" y="199"/>
                    <a:pt x="147" y="189"/>
                    <a:pt x="159" y="120"/>
                  </a:cubicBezTo>
                  <a:cubicBezTo>
                    <a:pt x="163" y="93"/>
                    <a:pt x="159" y="54"/>
                    <a:pt x="132" y="35"/>
                  </a:cubicBezTo>
                  <a:cubicBezTo>
                    <a:pt x="75" y="0"/>
                    <a:pt x="1" y="79"/>
                    <a:pt x="13" y="13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26"/>
            <p:cNvSpPr/>
            <p:nvPr/>
          </p:nvSpPr>
          <p:spPr>
            <a:xfrm>
              <a:off x="7018516" y="998559"/>
              <a:ext cx="20304" cy="15736"/>
            </a:xfrm>
            <a:custGeom>
              <a:avLst/>
              <a:gdLst/>
              <a:ahLst/>
              <a:cxnLst/>
              <a:rect l="l" t="t" r="r" b="b"/>
              <a:pathLst>
                <a:path w="640" h="496" extrusionOk="0">
                  <a:moveTo>
                    <a:pt x="0" y="396"/>
                  </a:moveTo>
                  <a:cubicBezTo>
                    <a:pt x="136" y="273"/>
                    <a:pt x="247" y="103"/>
                    <a:pt x="432" y="47"/>
                  </a:cubicBezTo>
                  <a:cubicBezTo>
                    <a:pt x="488" y="30"/>
                    <a:pt x="604" y="0"/>
                    <a:pt x="618" y="79"/>
                  </a:cubicBezTo>
                  <a:cubicBezTo>
                    <a:pt x="639" y="202"/>
                    <a:pt x="478" y="326"/>
                    <a:pt x="390" y="386"/>
                  </a:cubicBezTo>
                  <a:cubicBezTo>
                    <a:pt x="287" y="459"/>
                    <a:pt x="161" y="496"/>
                    <a:pt x="44" y="43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26"/>
            <p:cNvSpPr/>
            <p:nvPr/>
          </p:nvSpPr>
          <p:spPr>
            <a:xfrm>
              <a:off x="7042594" y="991897"/>
              <a:ext cx="9232" cy="9835"/>
            </a:xfrm>
            <a:custGeom>
              <a:avLst/>
              <a:gdLst/>
              <a:ahLst/>
              <a:cxnLst/>
              <a:rect l="l" t="t" r="r" b="b"/>
              <a:pathLst>
                <a:path w="291" h="310" extrusionOk="0">
                  <a:moveTo>
                    <a:pt x="37" y="67"/>
                  </a:moveTo>
                  <a:cubicBezTo>
                    <a:pt x="36" y="123"/>
                    <a:pt x="0" y="256"/>
                    <a:pt x="82" y="284"/>
                  </a:cubicBezTo>
                  <a:cubicBezTo>
                    <a:pt x="151" y="309"/>
                    <a:pt x="230" y="212"/>
                    <a:pt x="251" y="162"/>
                  </a:cubicBezTo>
                  <a:cubicBezTo>
                    <a:pt x="268" y="127"/>
                    <a:pt x="291" y="71"/>
                    <a:pt x="264" y="37"/>
                  </a:cubicBezTo>
                  <a:cubicBezTo>
                    <a:pt x="235" y="0"/>
                    <a:pt x="167" y="16"/>
                    <a:pt x="132" y="3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26"/>
            <p:cNvSpPr/>
            <p:nvPr/>
          </p:nvSpPr>
          <p:spPr>
            <a:xfrm>
              <a:off x="7079299" y="979144"/>
              <a:ext cx="10596" cy="4981"/>
            </a:xfrm>
            <a:custGeom>
              <a:avLst/>
              <a:gdLst/>
              <a:ahLst/>
              <a:cxnLst/>
              <a:rect l="l" t="t" r="r" b="b"/>
              <a:pathLst>
                <a:path w="334" h="157" extrusionOk="0">
                  <a:moveTo>
                    <a:pt x="0" y="134"/>
                  </a:moveTo>
                  <a:cubicBezTo>
                    <a:pt x="79" y="79"/>
                    <a:pt x="132" y="30"/>
                    <a:pt x="223" y="20"/>
                  </a:cubicBezTo>
                  <a:cubicBezTo>
                    <a:pt x="250" y="17"/>
                    <a:pt x="319" y="0"/>
                    <a:pt x="333" y="23"/>
                  </a:cubicBezTo>
                  <a:cubicBezTo>
                    <a:pt x="298" y="49"/>
                    <a:pt x="280" y="80"/>
                    <a:pt x="238" y="99"/>
                  </a:cubicBezTo>
                  <a:cubicBezTo>
                    <a:pt x="185" y="120"/>
                    <a:pt x="79" y="157"/>
                    <a:pt x="23" y="143"/>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26"/>
            <p:cNvSpPr/>
            <p:nvPr/>
          </p:nvSpPr>
          <p:spPr>
            <a:xfrm>
              <a:off x="7055887" y="1043386"/>
              <a:ext cx="6694" cy="13229"/>
            </a:xfrm>
            <a:custGeom>
              <a:avLst/>
              <a:gdLst/>
              <a:ahLst/>
              <a:cxnLst/>
              <a:rect l="l" t="t" r="r" b="b"/>
              <a:pathLst>
                <a:path w="211" h="417" extrusionOk="0">
                  <a:moveTo>
                    <a:pt x="61" y="200"/>
                  </a:moveTo>
                  <a:cubicBezTo>
                    <a:pt x="62" y="191"/>
                    <a:pt x="0" y="416"/>
                    <a:pt x="72" y="391"/>
                  </a:cubicBezTo>
                  <a:cubicBezTo>
                    <a:pt x="81" y="390"/>
                    <a:pt x="92" y="361"/>
                    <a:pt x="98" y="353"/>
                  </a:cubicBezTo>
                  <a:cubicBezTo>
                    <a:pt x="127" y="305"/>
                    <a:pt x="161" y="250"/>
                    <a:pt x="175" y="196"/>
                  </a:cubicBezTo>
                  <a:cubicBezTo>
                    <a:pt x="185" y="155"/>
                    <a:pt x="211" y="83"/>
                    <a:pt x="175" y="44"/>
                  </a:cubicBezTo>
                  <a:cubicBezTo>
                    <a:pt x="136" y="0"/>
                    <a:pt x="105" y="72"/>
                    <a:pt x="77" y="10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26"/>
            <p:cNvSpPr/>
            <p:nvPr/>
          </p:nvSpPr>
          <p:spPr>
            <a:xfrm>
              <a:off x="6951768" y="920486"/>
              <a:ext cx="16402" cy="7677"/>
            </a:xfrm>
            <a:custGeom>
              <a:avLst/>
              <a:gdLst/>
              <a:ahLst/>
              <a:cxnLst/>
              <a:rect l="l" t="t" r="r" b="b"/>
              <a:pathLst>
                <a:path w="517" h="242" extrusionOk="0">
                  <a:moveTo>
                    <a:pt x="517" y="242"/>
                  </a:moveTo>
                  <a:cubicBezTo>
                    <a:pt x="409" y="242"/>
                    <a:pt x="366" y="229"/>
                    <a:pt x="268" y="205"/>
                  </a:cubicBezTo>
                  <a:cubicBezTo>
                    <a:pt x="182" y="180"/>
                    <a:pt x="128" y="140"/>
                    <a:pt x="62" y="86"/>
                  </a:cubicBezTo>
                  <a:cubicBezTo>
                    <a:pt x="49" y="78"/>
                    <a:pt x="0" y="51"/>
                    <a:pt x="14" y="27"/>
                  </a:cubicBezTo>
                  <a:cubicBezTo>
                    <a:pt x="27" y="0"/>
                    <a:pt x="49" y="23"/>
                    <a:pt x="66" y="24"/>
                  </a:cubicBezTo>
                  <a:cubicBezTo>
                    <a:pt x="157" y="36"/>
                    <a:pt x="250" y="72"/>
                    <a:pt x="334" y="102"/>
                  </a:cubicBezTo>
                  <a:cubicBezTo>
                    <a:pt x="377" y="119"/>
                    <a:pt x="487" y="163"/>
                    <a:pt x="501" y="20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26"/>
            <p:cNvSpPr/>
            <p:nvPr/>
          </p:nvSpPr>
          <p:spPr>
            <a:xfrm>
              <a:off x="7168445" y="960775"/>
              <a:ext cx="33914" cy="8090"/>
            </a:xfrm>
            <a:custGeom>
              <a:avLst/>
              <a:gdLst/>
              <a:ahLst/>
              <a:cxnLst/>
              <a:rect l="l" t="t" r="r" b="b"/>
              <a:pathLst>
                <a:path w="1069" h="255" extrusionOk="0">
                  <a:moveTo>
                    <a:pt x="0" y="164"/>
                  </a:moveTo>
                  <a:cubicBezTo>
                    <a:pt x="150" y="208"/>
                    <a:pt x="289" y="228"/>
                    <a:pt x="445" y="229"/>
                  </a:cubicBezTo>
                  <a:cubicBezTo>
                    <a:pt x="598" y="230"/>
                    <a:pt x="762" y="254"/>
                    <a:pt x="913" y="229"/>
                  </a:cubicBezTo>
                  <a:cubicBezTo>
                    <a:pt x="933" y="226"/>
                    <a:pt x="1057" y="216"/>
                    <a:pt x="1061" y="184"/>
                  </a:cubicBezTo>
                  <a:cubicBezTo>
                    <a:pt x="1068" y="143"/>
                    <a:pt x="896" y="79"/>
                    <a:pt x="869" y="72"/>
                  </a:cubicBezTo>
                  <a:cubicBezTo>
                    <a:pt x="772" y="43"/>
                    <a:pt x="663" y="33"/>
                    <a:pt x="563" y="26"/>
                  </a:cubicBezTo>
                  <a:cubicBezTo>
                    <a:pt x="480" y="19"/>
                    <a:pt x="394" y="0"/>
                    <a:pt x="309" y="5"/>
                  </a:cubicBezTo>
                  <a:cubicBezTo>
                    <a:pt x="203" y="10"/>
                    <a:pt x="100" y="50"/>
                    <a:pt x="0" y="16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26"/>
            <p:cNvSpPr/>
            <p:nvPr/>
          </p:nvSpPr>
          <p:spPr>
            <a:xfrm>
              <a:off x="7205372" y="955668"/>
              <a:ext cx="12341" cy="5584"/>
            </a:xfrm>
            <a:custGeom>
              <a:avLst/>
              <a:gdLst/>
              <a:ahLst/>
              <a:cxnLst/>
              <a:rect l="l" t="t" r="r" b="b"/>
              <a:pathLst>
                <a:path w="389" h="176" extrusionOk="0">
                  <a:moveTo>
                    <a:pt x="0" y="119"/>
                  </a:moveTo>
                  <a:cubicBezTo>
                    <a:pt x="100" y="136"/>
                    <a:pt x="213" y="176"/>
                    <a:pt x="319" y="147"/>
                  </a:cubicBezTo>
                  <a:cubicBezTo>
                    <a:pt x="370" y="135"/>
                    <a:pt x="388" y="111"/>
                    <a:pt x="340" y="75"/>
                  </a:cubicBezTo>
                  <a:cubicBezTo>
                    <a:pt x="249" y="1"/>
                    <a:pt x="93" y="27"/>
                    <a:pt x="0" y="75"/>
                  </a:cubicBezTo>
                  <a:lnTo>
                    <a:pt x="0" y="119"/>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26"/>
            <p:cNvSpPr/>
            <p:nvPr/>
          </p:nvSpPr>
          <p:spPr>
            <a:xfrm>
              <a:off x="7233606" y="913665"/>
              <a:ext cx="10723" cy="7963"/>
            </a:xfrm>
            <a:custGeom>
              <a:avLst/>
              <a:gdLst/>
              <a:ahLst/>
              <a:cxnLst/>
              <a:rect l="l" t="t" r="r" b="b"/>
              <a:pathLst>
                <a:path w="338" h="251" extrusionOk="0">
                  <a:moveTo>
                    <a:pt x="1" y="251"/>
                  </a:moveTo>
                  <a:cubicBezTo>
                    <a:pt x="108" y="231"/>
                    <a:pt x="252" y="224"/>
                    <a:pt x="338" y="139"/>
                  </a:cubicBezTo>
                  <a:cubicBezTo>
                    <a:pt x="296" y="1"/>
                    <a:pt x="119" y="103"/>
                    <a:pt x="36" y="14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26"/>
            <p:cNvSpPr/>
            <p:nvPr/>
          </p:nvSpPr>
          <p:spPr>
            <a:xfrm>
              <a:off x="7206577" y="1053252"/>
              <a:ext cx="19670" cy="9232"/>
            </a:xfrm>
            <a:custGeom>
              <a:avLst/>
              <a:gdLst/>
              <a:ahLst/>
              <a:cxnLst/>
              <a:rect l="l" t="t" r="r" b="b"/>
              <a:pathLst>
                <a:path w="620" h="291" extrusionOk="0">
                  <a:moveTo>
                    <a:pt x="0" y="148"/>
                  </a:moveTo>
                  <a:cubicBezTo>
                    <a:pt x="153" y="224"/>
                    <a:pt x="267" y="289"/>
                    <a:pt x="442" y="290"/>
                  </a:cubicBezTo>
                  <a:cubicBezTo>
                    <a:pt x="504" y="290"/>
                    <a:pt x="572" y="283"/>
                    <a:pt x="620" y="241"/>
                  </a:cubicBezTo>
                  <a:cubicBezTo>
                    <a:pt x="604" y="119"/>
                    <a:pt x="400" y="84"/>
                    <a:pt x="307" y="56"/>
                  </a:cubicBezTo>
                  <a:cubicBezTo>
                    <a:pt x="198" y="21"/>
                    <a:pt x="99" y="1"/>
                    <a:pt x="20" y="9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26"/>
            <p:cNvSpPr/>
            <p:nvPr/>
          </p:nvSpPr>
          <p:spPr>
            <a:xfrm>
              <a:off x="7076888" y="787624"/>
              <a:ext cx="5710" cy="16053"/>
            </a:xfrm>
            <a:custGeom>
              <a:avLst/>
              <a:gdLst/>
              <a:ahLst/>
              <a:cxnLst/>
              <a:rect l="l" t="t" r="r" b="b"/>
              <a:pathLst>
                <a:path w="180" h="506" extrusionOk="0">
                  <a:moveTo>
                    <a:pt x="130" y="505"/>
                  </a:moveTo>
                  <a:cubicBezTo>
                    <a:pt x="83" y="436"/>
                    <a:pt x="21" y="371"/>
                    <a:pt x="13" y="287"/>
                  </a:cubicBezTo>
                  <a:cubicBezTo>
                    <a:pt x="6" y="220"/>
                    <a:pt x="0" y="147"/>
                    <a:pt x="14" y="83"/>
                  </a:cubicBezTo>
                  <a:cubicBezTo>
                    <a:pt x="30" y="23"/>
                    <a:pt x="67" y="0"/>
                    <a:pt x="112" y="58"/>
                  </a:cubicBezTo>
                  <a:cubicBezTo>
                    <a:pt x="140" y="97"/>
                    <a:pt x="137" y="150"/>
                    <a:pt x="141" y="196"/>
                  </a:cubicBezTo>
                  <a:cubicBezTo>
                    <a:pt x="148" y="248"/>
                    <a:pt x="163" y="296"/>
                    <a:pt x="171" y="346"/>
                  </a:cubicBezTo>
                  <a:cubicBezTo>
                    <a:pt x="179" y="385"/>
                    <a:pt x="175" y="484"/>
                    <a:pt x="130" y="50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26"/>
            <p:cNvSpPr/>
            <p:nvPr/>
          </p:nvSpPr>
          <p:spPr>
            <a:xfrm>
              <a:off x="7003098" y="744860"/>
              <a:ext cx="15482" cy="27728"/>
            </a:xfrm>
            <a:custGeom>
              <a:avLst/>
              <a:gdLst/>
              <a:ahLst/>
              <a:cxnLst/>
              <a:rect l="l" t="t" r="r" b="b"/>
              <a:pathLst>
                <a:path w="488" h="874" extrusionOk="0">
                  <a:moveTo>
                    <a:pt x="246" y="448"/>
                  </a:moveTo>
                  <a:cubicBezTo>
                    <a:pt x="231" y="417"/>
                    <a:pt x="1" y="15"/>
                    <a:pt x="97" y="5"/>
                  </a:cubicBezTo>
                  <a:cubicBezTo>
                    <a:pt x="133" y="0"/>
                    <a:pt x="204" y="113"/>
                    <a:pt x="215" y="127"/>
                  </a:cubicBezTo>
                  <a:cubicBezTo>
                    <a:pt x="283" y="222"/>
                    <a:pt x="345" y="325"/>
                    <a:pt x="386" y="435"/>
                  </a:cubicBezTo>
                  <a:cubicBezTo>
                    <a:pt x="416" y="516"/>
                    <a:pt x="447" y="603"/>
                    <a:pt x="472" y="685"/>
                  </a:cubicBezTo>
                  <a:cubicBezTo>
                    <a:pt x="485" y="733"/>
                    <a:pt x="487" y="772"/>
                    <a:pt x="473" y="819"/>
                  </a:cubicBezTo>
                  <a:cubicBezTo>
                    <a:pt x="464" y="857"/>
                    <a:pt x="464" y="874"/>
                    <a:pt x="421" y="850"/>
                  </a:cubicBezTo>
                  <a:cubicBezTo>
                    <a:pt x="394" y="833"/>
                    <a:pt x="384" y="801"/>
                    <a:pt x="369" y="774"/>
                  </a:cubicBezTo>
                  <a:cubicBezTo>
                    <a:pt x="337" y="710"/>
                    <a:pt x="304" y="648"/>
                    <a:pt x="270" y="58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26"/>
            <p:cNvSpPr/>
            <p:nvPr/>
          </p:nvSpPr>
          <p:spPr>
            <a:xfrm>
              <a:off x="6968106" y="874105"/>
              <a:ext cx="9898" cy="8090"/>
            </a:xfrm>
            <a:custGeom>
              <a:avLst/>
              <a:gdLst/>
              <a:ahLst/>
              <a:cxnLst/>
              <a:rect l="l" t="t" r="r" b="b"/>
              <a:pathLst>
                <a:path w="312" h="255" extrusionOk="0">
                  <a:moveTo>
                    <a:pt x="62" y="68"/>
                  </a:moveTo>
                  <a:cubicBezTo>
                    <a:pt x="100" y="101"/>
                    <a:pt x="233" y="254"/>
                    <a:pt x="312" y="178"/>
                  </a:cubicBezTo>
                  <a:cubicBezTo>
                    <a:pt x="299" y="115"/>
                    <a:pt x="240" y="65"/>
                    <a:pt x="179" y="46"/>
                  </a:cubicBezTo>
                  <a:cubicBezTo>
                    <a:pt x="129" y="29"/>
                    <a:pt x="45" y="0"/>
                    <a:pt x="0" y="3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26"/>
            <p:cNvSpPr/>
            <p:nvPr/>
          </p:nvSpPr>
          <p:spPr>
            <a:xfrm>
              <a:off x="7024511" y="1061278"/>
              <a:ext cx="8122" cy="9866"/>
            </a:xfrm>
            <a:custGeom>
              <a:avLst/>
              <a:gdLst/>
              <a:ahLst/>
              <a:cxnLst/>
              <a:rect l="l" t="t" r="r" b="b"/>
              <a:pathLst>
                <a:path w="256" h="311" extrusionOk="0">
                  <a:moveTo>
                    <a:pt x="72" y="250"/>
                  </a:moveTo>
                  <a:cubicBezTo>
                    <a:pt x="106" y="212"/>
                    <a:pt x="256" y="75"/>
                    <a:pt x="177" y="0"/>
                  </a:cubicBezTo>
                  <a:cubicBezTo>
                    <a:pt x="113" y="12"/>
                    <a:pt x="62" y="74"/>
                    <a:pt x="44" y="133"/>
                  </a:cubicBezTo>
                  <a:cubicBezTo>
                    <a:pt x="28" y="183"/>
                    <a:pt x="0" y="267"/>
                    <a:pt x="41" y="31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26"/>
            <p:cNvSpPr/>
            <p:nvPr/>
          </p:nvSpPr>
          <p:spPr>
            <a:xfrm>
              <a:off x="5844907" y="1927859"/>
              <a:ext cx="53901" cy="323912"/>
            </a:xfrm>
            <a:custGeom>
              <a:avLst/>
              <a:gdLst/>
              <a:ahLst/>
              <a:cxnLst/>
              <a:rect l="l" t="t" r="r" b="b"/>
              <a:pathLst>
                <a:path w="1699" h="10210" extrusionOk="0">
                  <a:moveTo>
                    <a:pt x="1557" y="6633"/>
                  </a:moveTo>
                  <a:cubicBezTo>
                    <a:pt x="1554" y="6668"/>
                    <a:pt x="1550" y="6706"/>
                    <a:pt x="1546" y="6739"/>
                  </a:cubicBezTo>
                  <a:cubicBezTo>
                    <a:pt x="1533" y="6873"/>
                    <a:pt x="1519" y="7004"/>
                    <a:pt x="1502" y="7134"/>
                  </a:cubicBezTo>
                  <a:cubicBezTo>
                    <a:pt x="1495" y="7183"/>
                    <a:pt x="1489" y="7237"/>
                    <a:pt x="1482" y="7285"/>
                  </a:cubicBezTo>
                  <a:cubicBezTo>
                    <a:pt x="1471" y="7358"/>
                    <a:pt x="1462" y="7430"/>
                    <a:pt x="1453" y="7501"/>
                  </a:cubicBezTo>
                  <a:cubicBezTo>
                    <a:pt x="1434" y="7616"/>
                    <a:pt x="1415" y="7729"/>
                    <a:pt x="1398" y="7838"/>
                  </a:cubicBezTo>
                  <a:cubicBezTo>
                    <a:pt x="1386" y="7887"/>
                    <a:pt x="1378" y="7942"/>
                    <a:pt x="1368" y="7990"/>
                  </a:cubicBezTo>
                  <a:cubicBezTo>
                    <a:pt x="1364" y="8020"/>
                    <a:pt x="1357" y="8048"/>
                    <a:pt x="1351" y="8076"/>
                  </a:cubicBezTo>
                  <a:cubicBezTo>
                    <a:pt x="1190" y="8874"/>
                    <a:pt x="976" y="9511"/>
                    <a:pt x="764" y="9876"/>
                  </a:cubicBezTo>
                  <a:cubicBezTo>
                    <a:pt x="734" y="9932"/>
                    <a:pt x="700" y="9981"/>
                    <a:pt x="669" y="10024"/>
                  </a:cubicBezTo>
                  <a:cubicBezTo>
                    <a:pt x="667" y="10027"/>
                    <a:pt x="662" y="10032"/>
                    <a:pt x="661" y="10034"/>
                  </a:cubicBezTo>
                  <a:cubicBezTo>
                    <a:pt x="578" y="10145"/>
                    <a:pt x="493" y="10206"/>
                    <a:pt x="420" y="10210"/>
                  </a:cubicBezTo>
                  <a:cubicBezTo>
                    <a:pt x="410" y="10210"/>
                    <a:pt x="401" y="10210"/>
                    <a:pt x="390" y="10209"/>
                  </a:cubicBezTo>
                  <a:cubicBezTo>
                    <a:pt x="322" y="10196"/>
                    <a:pt x="232" y="10154"/>
                    <a:pt x="123" y="10083"/>
                  </a:cubicBezTo>
                  <a:cubicBezTo>
                    <a:pt x="85" y="10058"/>
                    <a:pt x="44" y="10028"/>
                    <a:pt x="1" y="9993"/>
                  </a:cubicBezTo>
                  <a:cubicBezTo>
                    <a:pt x="44" y="10019"/>
                    <a:pt x="84" y="10041"/>
                    <a:pt x="123" y="10062"/>
                  </a:cubicBezTo>
                  <a:lnTo>
                    <a:pt x="108" y="8737"/>
                  </a:lnTo>
                  <a:lnTo>
                    <a:pt x="104" y="8449"/>
                  </a:lnTo>
                  <a:lnTo>
                    <a:pt x="91" y="7273"/>
                  </a:lnTo>
                  <a:lnTo>
                    <a:pt x="87" y="6806"/>
                  </a:lnTo>
                  <a:lnTo>
                    <a:pt x="75" y="5703"/>
                  </a:lnTo>
                  <a:lnTo>
                    <a:pt x="71" y="5264"/>
                  </a:lnTo>
                  <a:cubicBezTo>
                    <a:pt x="58" y="5240"/>
                    <a:pt x="50" y="5217"/>
                    <a:pt x="36" y="5192"/>
                  </a:cubicBezTo>
                  <a:cubicBezTo>
                    <a:pt x="49" y="5191"/>
                    <a:pt x="57" y="5191"/>
                    <a:pt x="71" y="5191"/>
                  </a:cubicBezTo>
                  <a:lnTo>
                    <a:pt x="43" y="2326"/>
                  </a:lnTo>
                  <a:lnTo>
                    <a:pt x="43" y="2323"/>
                  </a:lnTo>
                  <a:lnTo>
                    <a:pt x="34" y="1543"/>
                  </a:lnTo>
                  <a:lnTo>
                    <a:pt x="34" y="1282"/>
                  </a:lnTo>
                  <a:lnTo>
                    <a:pt x="30" y="862"/>
                  </a:lnTo>
                  <a:lnTo>
                    <a:pt x="30" y="861"/>
                  </a:lnTo>
                  <a:lnTo>
                    <a:pt x="22" y="0"/>
                  </a:lnTo>
                  <a:lnTo>
                    <a:pt x="119" y="92"/>
                  </a:lnTo>
                  <a:lnTo>
                    <a:pt x="122" y="96"/>
                  </a:lnTo>
                  <a:cubicBezTo>
                    <a:pt x="466" y="552"/>
                    <a:pt x="741" y="1059"/>
                    <a:pt x="957" y="1595"/>
                  </a:cubicBezTo>
                  <a:cubicBezTo>
                    <a:pt x="1594" y="3195"/>
                    <a:pt x="1698" y="5051"/>
                    <a:pt x="1557" y="6633"/>
                  </a:cubicBezTo>
                  <a:close/>
                </a:path>
              </a:pathLst>
            </a:custGeom>
            <a:solidFill>
              <a:srgbClr val="FFE9C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26"/>
            <p:cNvSpPr/>
            <p:nvPr/>
          </p:nvSpPr>
          <p:spPr>
            <a:xfrm>
              <a:off x="5841005" y="1448695"/>
              <a:ext cx="389202" cy="442437"/>
            </a:xfrm>
            <a:custGeom>
              <a:avLst/>
              <a:gdLst/>
              <a:ahLst/>
              <a:cxnLst/>
              <a:rect l="l" t="t" r="r" b="b"/>
              <a:pathLst>
                <a:path w="12268" h="13946" extrusionOk="0">
                  <a:moveTo>
                    <a:pt x="10751" y="11904"/>
                  </a:moveTo>
                  <a:cubicBezTo>
                    <a:pt x="10480" y="12264"/>
                    <a:pt x="10048" y="12520"/>
                    <a:pt x="9509" y="12705"/>
                  </a:cubicBezTo>
                  <a:cubicBezTo>
                    <a:pt x="9247" y="12797"/>
                    <a:pt x="8962" y="12872"/>
                    <a:pt x="8658" y="12931"/>
                  </a:cubicBezTo>
                  <a:cubicBezTo>
                    <a:pt x="6726" y="13316"/>
                    <a:pt x="4087" y="13164"/>
                    <a:pt x="2531" y="13442"/>
                  </a:cubicBezTo>
                  <a:cubicBezTo>
                    <a:pt x="2395" y="13463"/>
                    <a:pt x="2268" y="13491"/>
                    <a:pt x="2153" y="13522"/>
                  </a:cubicBezTo>
                  <a:lnTo>
                    <a:pt x="2150" y="13524"/>
                  </a:lnTo>
                  <a:cubicBezTo>
                    <a:pt x="2099" y="13536"/>
                    <a:pt x="2051" y="13551"/>
                    <a:pt x="2006" y="13569"/>
                  </a:cubicBezTo>
                  <a:cubicBezTo>
                    <a:pt x="1882" y="13607"/>
                    <a:pt x="1769" y="13651"/>
                    <a:pt x="1674" y="13703"/>
                  </a:cubicBezTo>
                  <a:cubicBezTo>
                    <a:pt x="1377" y="13860"/>
                    <a:pt x="1073" y="13936"/>
                    <a:pt x="773" y="13944"/>
                  </a:cubicBezTo>
                  <a:cubicBezTo>
                    <a:pt x="711" y="13946"/>
                    <a:pt x="650" y="13946"/>
                    <a:pt x="589" y="13943"/>
                  </a:cubicBezTo>
                  <a:lnTo>
                    <a:pt x="588" y="13943"/>
                  </a:lnTo>
                  <a:cubicBezTo>
                    <a:pt x="567" y="13943"/>
                    <a:pt x="541" y="13940"/>
                    <a:pt x="523" y="13939"/>
                  </a:cubicBezTo>
                  <a:cubicBezTo>
                    <a:pt x="389" y="13929"/>
                    <a:pt x="256" y="13908"/>
                    <a:pt x="129" y="13874"/>
                  </a:cubicBezTo>
                  <a:lnTo>
                    <a:pt x="129" y="13799"/>
                  </a:lnTo>
                  <a:lnTo>
                    <a:pt x="128" y="13752"/>
                  </a:lnTo>
                  <a:lnTo>
                    <a:pt x="125" y="13467"/>
                  </a:lnTo>
                  <a:lnTo>
                    <a:pt x="124" y="13318"/>
                  </a:lnTo>
                  <a:lnTo>
                    <a:pt x="116" y="12609"/>
                  </a:lnTo>
                  <a:lnTo>
                    <a:pt x="116" y="12607"/>
                  </a:lnTo>
                  <a:lnTo>
                    <a:pt x="101" y="10947"/>
                  </a:lnTo>
                  <a:lnTo>
                    <a:pt x="94" y="10486"/>
                  </a:lnTo>
                  <a:lnTo>
                    <a:pt x="94" y="10366"/>
                  </a:lnTo>
                  <a:lnTo>
                    <a:pt x="92" y="10282"/>
                  </a:lnTo>
                  <a:lnTo>
                    <a:pt x="92" y="10219"/>
                  </a:lnTo>
                  <a:lnTo>
                    <a:pt x="37" y="4687"/>
                  </a:lnTo>
                  <a:lnTo>
                    <a:pt x="2" y="1251"/>
                  </a:lnTo>
                  <a:lnTo>
                    <a:pt x="1" y="1104"/>
                  </a:lnTo>
                  <a:lnTo>
                    <a:pt x="1" y="1103"/>
                  </a:lnTo>
                  <a:cubicBezTo>
                    <a:pt x="153" y="969"/>
                    <a:pt x="327" y="849"/>
                    <a:pt x="512" y="744"/>
                  </a:cubicBezTo>
                  <a:cubicBezTo>
                    <a:pt x="595" y="696"/>
                    <a:pt x="682" y="651"/>
                    <a:pt x="774" y="607"/>
                  </a:cubicBezTo>
                  <a:cubicBezTo>
                    <a:pt x="1298" y="362"/>
                    <a:pt x="1927" y="207"/>
                    <a:pt x="2602" y="130"/>
                  </a:cubicBezTo>
                  <a:cubicBezTo>
                    <a:pt x="3730" y="1"/>
                    <a:pt x="5008" y="87"/>
                    <a:pt x="6220" y="321"/>
                  </a:cubicBezTo>
                  <a:cubicBezTo>
                    <a:pt x="6903" y="452"/>
                    <a:pt x="7562" y="630"/>
                    <a:pt x="8164" y="843"/>
                  </a:cubicBezTo>
                  <a:cubicBezTo>
                    <a:pt x="8167" y="845"/>
                    <a:pt x="8173" y="845"/>
                    <a:pt x="8176" y="847"/>
                  </a:cubicBezTo>
                  <a:cubicBezTo>
                    <a:pt x="8914" y="1110"/>
                    <a:pt x="9559" y="1422"/>
                    <a:pt x="10050" y="1765"/>
                  </a:cubicBezTo>
                  <a:cubicBezTo>
                    <a:pt x="10242" y="1899"/>
                    <a:pt x="10415" y="2054"/>
                    <a:pt x="10575" y="2223"/>
                  </a:cubicBezTo>
                  <a:cubicBezTo>
                    <a:pt x="11273" y="2964"/>
                    <a:pt x="11681" y="4024"/>
                    <a:pt x="11869" y="5184"/>
                  </a:cubicBezTo>
                  <a:cubicBezTo>
                    <a:pt x="11870" y="5197"/>
                    <a:pt x="11871" y="5205"/>
                    <a:pt x="11876" y="5215"/>
                  </a:cubicBezTo>
                  <a:lnTo>
                    <a:pt x="11883" y="5259"/>
                  </a:lnTo>
                  <a:cubicBezTo>
                    <a:pt x="12268" y="7759"/>
                    <a:pt x="11657" y="10697"/>
                    <a:pt x="10751" y="11904"/>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26"/>
            <p:cNvSpPr/>
            <p:nvPr/>
          </p:nvSpPr>
          <p:spPr>
            <a:xfrm>
              <a:off x="5844875" y="1831481"/>
              <a:ext cx="187558" cy="92383"/>
            </a:xfrm>
            <a:custGeom>
              <a:avLst/>
              <a:gdLst/>
              <a:ahLst/>
              <a:cxnLst/>
              <a:rect l="l" t="t" r="r" b="b"/>
              <a:pathLst>
                <a:path w="5912" h="2912" extrusionOk="0">
                  <a:moveTo>
                    <a:pt x="5911" y="40"/>
                  </a:moveTo>
                  <a:lnTo>
                    <a:pt x="2405" y="1321"/>
                  </a:lnTo>
                  <a:lnTo>
                    <a:pt x="2032" y="1458"/>
                  </a:lnTo>
                  <a:lnTo>
                    <a:pt x="2031" y="1461"/>
                  </a:lnTo>
                  <a:lnTo>
                    <a:pt x="1868" y="1599"/>
                  </a:lnTo>
                  <a:lnTo>
                    <a:pt x="1212" y="2159"/>
                  </a:lnTo>
                  <a:lnTo>
                    <a:pt x="1029" y="2316"/>
                  </a:lnTo>
                  <a:lnTo>
                    <a:pt x="1026" y="2317"/>
                  </a:lnTo>
                  <a:lnTo>
                    <a:pt x="607" y="2676"/>
                  </a:lnTo>
                  <a:lnTo>
                    <a:pt x="515" y="2753"/>
                  </a:lnTo>
                  <a:lnTo>
                    <a:pt x="347" y="2894"/>
                  </a:lnTo>
                  <a:lnTo>
                    <a:pt x="328" y="2911"/>
                  </a:lnTo>
                  <a:lnTo>
                    <a:pt x="169" y="2773"/>
                  </a:lnTo>
                  <a:lnTo>
                    <a:pt x="20" y="2643"/>
                  </a:lnTo>
                  <a:lnTo>
                    <a:pt x="20" y="2633"/>
                  </a:lnTo>
                  <a:lnTo>
                    <a:pt x="17" y="2429"/>
                  </a:lnTo>
                  <a:lnTo>
                    <a:pt x="14" y="1942"/>
                  </a:lnTo>
                  <a:lnTo>
                    <a:pt x="14" y="1940"/>
                  </a:lnTo>
                  <a:lnTo>
                    <a:pt x="11" y="1853"/>
                  </a:lnTo>
                  <a:lnTo>
                    <a:pt x="11" y="1733"/>
                  </a:lnTo>
                  <a:lnTo>
                    <a:pt x="10" y="1686"/>
                  </a:lnTo>
                  <a:lnTo>
                    <a:pt x="9" y="1401"/>
                  </a:lnTo>
                  <a:lnTo>
                    <a:pt x="7" y="1252"/>
                  </a:lnTo>
                  <a:lnTo>
                    <a:pt x="0" y="543"/>
                  </a:lnTo>
                  <a:cubicBezTo>
                    <a:pt x="271" y="769"/>
                    <a:pt x="539" y="934"/>
                    <a:pt x="716" y="1046"/>
                  </a:cubicBezTo>
                  <a:cubicBezTo>
                    <a:pt x="717" y="1047"/>
                    <a:pt x="723" y="1049"/>
                    <a:pt x="724" y="1053"/>
                  </a:cubicBezTo>
                  <a:cubicBezTo>
                    <a:pt x="826" y="1118"/>
                    <a:pt x="999" y="1119"/>
                    <a:pt x="1236" y="1082"/>
                  </a:cubicBezTo>
                  <a:cubicBezTo>
                    <a:pt x="1263" y="1080"/>
                    <a:pt x="1289" y="1074"/>
                    <a:pt x="1317" y="1067"/>
                  </a:cubicBezTo>
                  <a:cubicBezTo>
                    <a:pt x="1352" y="1060"/>
                    <a:pt x="1390" y="1051"/>
                    <a:pt x="1427" y="1046"/>
                  </a:cubicBezTo>
                  <a:cubicBezTo>
                    <a:pt x="1579" y="1013"/>
                    <a:pt x="1747" y="968"/>
                    <a:pt x="1932" y="914"/>
                  </a:cubicBezTo>
                  <a:cubicBezTo>
                    <a:pt x="2056" y="879"/>
                    <a:pt x="2189" y="840"/>
                    <a:pt x="2329" y="800"/>
                  </a:cubicBezTo>
                  <a:cubicBezTo>
                    <a:pt x="3404" y="469"/>
                    <a:pt x="4807" y="0"/>
                    <a:pt x="5911" y="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26"/>
            <p:cNvSpPr/>
            <p:nvPr/>
          </p:nvSpPr>
          <p:spPr>
            <a:xfrm>
              <a:off x="5845224" y="1886395"/>
              <a:ext cx="64846" cy="295011"/>
            </a:xfrm>
            <a:custGeom>
              <a:avLst/>
              <a:gdLst/>
              <a:ahLst/>
              <a:cxnLst/>
              <a:rect l="l" t="t" r="r" b="b"/>
              <a:pathLst>
                <a:path w="2044" h="9299" extrusionOk="0">
                  <a:moveTo>
                    <a:pt x="2044" y="720"/>
                  </a:moveTo>
                  <a:lnTo>
                    <a:pt x="1987" y="1688"/>
                  </a:lnTo>
                  <a:lnTo>
                    <a:pt x="1986" y="1728"/>
                  </a:lnTo>
                  <a:lnTo>
                    <a:pt x="1984" y="1755"/>
                  </a:lnTo>
                  <a:lnTo>
                    <a:pt x="1956" y="2239"/>
                  </a:lnTo>
                  <a:lnTo>
                    <a:pt x="1946" y="2361"/>
                  </a:lnTo>
                  <a:lnTo>
                    <a:pt x="1856" y="3880"/>
                  </a:lnTo>
                  <a:lnTo>
                    <a:pt x="1636" y="7554"/>
                  </a:lnTo>
                  <a:lnTo>
                    <a:pt x="1564" y="8003"/>
                  </a:lnTo>
                  <a:lnTo>
                    <a:pt x="1564" y="8007"/>
                  </a:lnTo>
                  <a:lnTo>
                    <a:pt x="1493" y="8441"/>
                  </a:lnTo>
                  <a:lnTo>
                    <a:pt x="1468" y="8587"/>
                  </a:lnTo>
                  <a:lnTo>
                    <a:pt x="1434" y="8803"/>
                  </a:lnTo>
                  <a:lnTo>
                    <a:pt x="1382" y="9121"/>
                  </a:lnTo>
                  <a:lnTo>
                    <a:pt x="1354" y="9299"/>
                  </a:lnTo>
                  <a:cubicBezTo>
                    <a:pt x="1241" y="9221"/>
                    <a:pt x="1131" y="9138"/>
                    <a:pt x="1022" y="9052"/>
                  </a:cubicBezTo>
                  <a:cubicBezTo>
                    <a:pt x="676" y="8777"/>
                    <a:pt x="363" y="8459"/>
                    <a:pt x="79" y="8115"/>
                  </a:cubicBezTo>
                  <a:lnTo>
                    <a:pt x="67" y="7013"/>
                  </a:lnTo>
                  <a:lnTo>
                    <a:pt x="62" y="6574"/>
                  </a:lnTo>
                  <a:cubicBezTo>
                    <a:pt x="51" y="6548"/>
                    <a:pt x="41" y="6526"/>
                    <a:pt x="27" y="6500"/>
                  </a:cubicBezTo>
                  <a:cubicBezTo>
                    <a:pt x="40" y="6499"/>
                    <a:pt x="48" y="6499"/>
                    <a:pt x="62" y="6499"/>
                  </a:cubicBezTo>
                  <a:lnTo>
                    <a:pt x="34" y="3634"/>
                  </a:lnTo>
                  <a:lnTo>
                    <a:pt x="34" y="3633"/>
                  </a:lnTo>
                  <a:lnTo>
                    <a:pt x="26" y="2851"/>
                  </a:lnTo>
                  <a:lnTo>
                    <a:pt x="24" y="2589"/>
                  </a:lnTo>
                  <a:lnTo>
                    <a:pt x="20" y="2169"/>
                  </a:lnTo>
                  <a:lnTo>
                    <a:pt x="20" y="2168"/>
                  </a:lnTo>
                  <a:lnTo>
                    <a:pt x="12" y="1307"/>
                  </a:lnTo>
                  <a:lnTo>
                    <a:pt x="12" y="1286"/>
                  </a:lnTo>
                  <a:lnTo>
                    <a:pt x="10" y="1115"/>
                  </a:lnTo>
                  <a:lnTo>
                    <a:pt x="7" y="911"/>
                  </a:lnTo>
                  <a:lnTo>
                    <a:pt x="7" y="901"/>
                  </a:lnTo>
                  <a:lnTo>
                    <a:pt x="6" y="696"/>
                  </a:lnTo>
                  <a:lnTo>
                    <a:pt x="3" y="209"/>
                  </a:lnTo>
                  <a:lnTo>
                    <a:pt x="3" y="207"/>
                  </a:lnTo>
                  <a:lnTo>
                    <a:pt x="0" y="120"/>
                  </a:lnTo>
                  <a:lnTo>
                    <a:pt x="0" y="1"/>
                  </a:lnTo>
                  <a:lnTo>
                    <a:pt x="394" y="140"/>
                  </a:lnTo>
                  <a:lnTo>
                    <a:pt x="1203" y="424"/>
                  </a:lnTo>
                  <a:lnTo>
                    <a:pt x="1522" y="5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26"/>
            <p:cNvSpPr/>
            <p:nvPr/>
          </p:nvSpPr>
          <p:spPr>
            <a:xfrm>
              <a:off x="5845002" y="1832528"/>
              <a:ext cx="389710" cy="389234"/>
            </a:xfrm>
            <a:custGeom>
              <a:avLst/>
              <a:gdLst/>
              <a:ahLst/>
              <a:cxnLst/>
              <a:rect l="l" t="t" r="r" b="b"/>
              <a:pathLst>
                <a:path w="12284" h="12269" extrusionOk="0">
                  <a:moveTo>
                    <a:pt x="11772" y="8241"/>
                  </a:moveTo>
                  <a:cubicBezTo>
                    <a:pt x="11772" y="8248"/>
                    <a:pt x="11771" y="8253"/>
                    <a:pt x="11768" y="8256"/>
                  </a:cubicBezTo>
                  <a:cubicBezTo>
                    <a:pt x="11654" y="8743"/>
                    <a:pt x="11497" y="9185"/>
                    <a:pt x="11333" y="9557"/>
                  </a:cubicBezTo>
                  <a:cubicBezTo>
                    <a:pt x="11086" y="10110"/>
                    <a:pt x="10817" y="10514"/>
                    <a:pt x="10621" y="10700"/>
                  </a:cubicBezTo>
                  <a:cubicBezTo>
                    <a:pt x="10254" y="11040"/>
                    <a:pt x="9812" y="11337"/>
                    <a:pt x="9324" y="11572"/>
                  </a:cubicBezTo>
                  <a:cubicBezTo>
                    <a:pt x="8958" y="11752"/>
                    <a:pt x="8562" y="11901"/>
                    <a:pt x="8147" y="12010"/>
                  </a:cubicBezTo>
                  <a:cubicBezTo>
                    <a:pt x="7568" y="12169"/>
                    <a:pt x="6952" y="12255"/>
                    <a:pt x="6320" y="12264"/>
                  </a:cubicBezTo>
                  <a:cubicBezTo>
                    <a:pt x="6149" y="12268"/>
                    <a:pt x="5979" y="12264"/>
                    <a:pt x="5804" y="12254"/>
                  </a:cubicBezTo>
                  <a:cubicBezTo>
                    <a:pt x="5591" y="12243"/>
                    <a:pt x="5375" y="12224"/>
                    <a:pt x="5158" y="12193"/>
                  </a:cubicBezTo>
                  <a:cubicBezTo>
                    <a:pt x="5093" y="12183"/>
                    <a:pt x="5027" y="12175"/>
                    <a:pt x="4961" y="12164"/>
                  </a:cubicBezTo>
                  <a:cubicBezTo>
                    <a:pt x="4951" y="12162"/>
                    <a:pt x="4939" y="12161"/>
                    <a:pt x="4928" y="12157"/>
                  </a:cubicBezTo>
                  <a:cubicBezTo>
                    <a:pt x="4829" y="12141"/>
                    <a:pt x="4731" y="12120"/>
                    <a:pt x="4629" y="12100"/>
                  </a:cubicBezTo>
                  <a:cubicBezTo>
                    <a:pt x="3864" y="11935"/>
                    <a:pt x="3111" y="11647"/>
                    <a:pt x="2405" y="11217"/>
                  </a:cubicBezTo>
                  <a:cubicBezTo>
                    <a:pt x="2357" y="11187"/>
                    <a:pt x="2310" y="11159"/>
                    <a:pt x="2262" y="11126"/>
                  </a:cubicBezTo>
                  <a:cubicBezTo>
                    <a:pt x="2237" y="11111"/>
                    <a:pt x="2214" y="11095"/>
                    <a:pt x="2188" y="11077"/>
                  </a:cubicBezTo>
                  <a:cubicBezTo>
                    <a:pt x="2142" y="11049"/>
                    <a:pt x="2100" y="11021"/>
                    <a:pt x="2056" y="10987"/>
                  </a:cubicBezTo>
                  <a:cubicBezTo>
                    <a:pt x="1911" y="10885"/>
                    <a:pt x="1764" y="10779"/>
                    <a:pt x="1627" y="10661"/>
                  </a:cubicBezTo>
                  <a:cubicBezTo>
                    <a:pt x="1565" y="10613"/>
                    <a:pt x="1506" y="10561"/>
                    <a:pt x="1447" y="10507"/>
                  </a:cubicBezTo>
                  <a:cubicBezTo>
                    <a:pt x="1445" y="10507"/>
                    <a:pt x="1444" y="10506"/>
                    <a:pt x="1440" y="10500"/>
                  </a:cubicBezTo>
                  <a:cubicBezTo>
                    <a:pt x="1414" y="10482"/>
                    <a:pt x="1389" y="10455"/>
                    <a:pt x="1361" y="10434"/>
                  </a:cubicBezTo>
                  <a:cubicBezTo>
                    <a:pt x="1316" y="10390"/>
                    <a:pt x="1270" y="10349"/>
                    <a:pt x="1225" y="10305"/>
                  </a:cubicBezTo>
                  <a:cubicBezTo>
                    <a:pt x="1143" y="10228"/>
                    <a:pt x="1059" y="10144"/>
                    <a:pt x="980" y="10060"/>
                  </a:cubicBezTo>
                  <a:cubicBezTo>
                    <a:pt x="583" y="9639"/>
                    <a:pt x="290" y="9186"/>
                    <a:pt x="69" y="8711"/>
                  </a:cubicBezTo>
                  <a:lnTo>
                    <a:pt x="67" y="8270"/>
                  </a:lnTo>
                  <a:cubicBezTo>
                    <a:pt x="54" y="8246"/>
                    <a:pt x="46" y="8224"/>
                    <a:pt x="31" y="8198"/>
                  </a:cubicBezTo>
                  <a:cubicBezTo>
                    <a:pt x="43" y="8197"/>
                    <a:pt x="53" y="8197"/>
                    <a:pt x="67" y="8197"/>
                  </a:cubicBezTo>
                  <a:lnTo>
                    <a:pt x="38" y="5332"/>
                  </a:lnTo>
                  <a:lnTo>
                    <a:pt x="38" y="5331"/>
                  </a:lnTo>
                  <a:lnTo>
                    <a:pt x="29" y="4549"/>
                  </a:lnTo>
                  <a:lnTo>
                    <a:pt x="29" y="4288"/>
                  </a:lnTo>
                  <a:lnTo>
                    <a:pt x="26" y="3870"/>
                  </a:lnTo>
                  <a:lnTo>
                    <a:pt x="26" y="3867"/>
                  </a:lnTo>
                  <a:lnTo>
                    <a:pt x="17" y="3007"/>
                  </a:lnTo>
                  <a:lnTo>
                    <a:pt x="17" y="2986"/>
                  </a:lnTo>
                  <a:lnTo>
                    <a:pt x="14" y="2815"/>
                  </a:lnTo>
                  <a:lnTo>
                    <a:pt x="13" y="2610"/>
                  </a:lnTo>
                  <a:lnTo>
                    <a:pt x="13" y="2600"/>
                  </a:lnTo>
                  <a:lnTo>
                    <a:pt x="12" y="2396"/>
                  </a:lnTo>
                  <a:lnTo>
                    <a:pt x="7" y="1909"/>
                  </a:lnTo>
                  <a:lnTo>
                    <a:pt x="7" y="1906"/>
                  </a:lnTo>
                  <a:lnTo>
                    <a:pt x="6" y="1820"/>
                  </a:lnTo>
                  <a:lnTo>
                    <a:pt x="6" y="1700"/>
                  </a:lnTo>
                  <a:lnTo>
                    <a:pt x="5" y="1652"/>
                  </a:lnTo>
                  <a:lnTo>
                    <a:pt x="3" y="1368"/>
                  </a:lnTo>
                  <a:lnTo>
                    <a:pt x="0" y="1219"/>
                  </a:lnTo>
                  <a:cubicBezTo>
                    <a:pt x="62" y="1240"/>
                    <a:pt x="125" y="1257"/>
                    <a:pt x="188" y="1268"/>
                  </a:cubicBezTo>
                  <a:cubicBezTo>
                    <a:pt x="490" y="1332"/>
                    <a:pt x="809" y="1318"/>
                    <a:pt x="1149" y="1257"/>
                  </a:cubicBezTo>
                  <a:cubicBezTo>
                    <a:pt x="1396" y="1213"/>
                    <a:pt x="1656" y="1144"/>
                    <a:pt x="1924" y="1058"/>
                  </a:cubicBezTo>
                  <a:cubicBezTo>
                    <a:pt x="2065" y="1014"/>
                    <a:pt x="2206" y="966"/>
                    <a:pt x="2350" y="915"/>
                  </a:cubicBezTo>
                  <a:cubicBezTo>
                    <a:pt x="3427" y="534"/>
                    <a:pt x="4632" y="18"/>
                    <a:pt x="5913" y="8"/>
                  </a:cubicBezTo>
                  <a:cubicBezTo>
                    <a:pt x="6623" y="1"/>
                    <a:pt x="7352" y="155"/>
                    <a:pt x="8098" y="571"/>
                  </a:cubicBezTo>
                  <a:cubicBezTo>
                    <a:pt x="8249" y="656"/>
                    <a:pt x="8397" y="742"/>
                    <a:pt x="8535" y="832"/>
                  </a:cubicBezTo>
                  <a:cubicBezTo>
                    <a:pt x="12028" y="3010"/>
                    <a:pt x="12283" y="6082"/>
                    <a:pt x="11772" y="82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26"/>
            <p:cNvSpPr/>
            <p:nvPr/>
          </p:nvSpPr>
          <p:spPr>
            <a:xfrm>
              <a:off x="5845097" y="1893121"/>
              <a:ext cx="64973" cy="86165"/>
            </a:xfrm>
            <a:custGeom>
              <a:avLst/>
              <a:gdLst/>
              <a:ahLst/>
              <a:cxnLst/>
              <a:rect l="l" t="t" r="r" b="b"/>
              <a:pathLst>
                <a:path w="2048" h="2716" extrusionOk="0">
                  <a:moveTo>
                    <a:pt x="2048" y="508"/>
                  </a:moveTo>
                  <a:cubicBezTo>
                    <a:pt x="2048" y="508"/>
                    <a:pt x="1943" y="932"/>
                    <a:pt x="1773" y="1406"/>
                  </a:cubicBezTo>
                  <a:cubicBezTo>
                    <a:pt x="1757" y="1444"/>
                    <a:pt x="1746" y="1482"/>
                    <a:pt x="1730" y="1517"/>
                  </a:cubicBezTo>
                  <a:cubicBezTo>
                    <a:pt x="1694" y="1617"/>
                    <a:pt x="1651" y="1715"/>
                    <a:pt x="1609" y="1814"/>
                  </a:cubicBezTo>
                  <a:lnTo>
                    <a:pt x="1609" y="1815"/>
                  </a:lnTo>
                  <a:cubicBezTo>
                    <a:pt x="1526" y="2010"/>
                    <a:pt x="1433" y="2192"/>
                    <a:pt x="1328" y="2341"/>
                  </a:cubicBezTo>
                  <a:cubicBezTo>
                    <a:pt x="1212" y="2518"/>
                    <a:pt x="1081" y="2650"/>
                    <a:pt x="946" y="2694"/>
                  </a:cubicBezTo>
                  <a:cubicBezTo>
                    <a:pt x="898" y="2711"/>
                    <a:pt x="847" y="2715"/>
                    <a:pt x="796" y="2710"/>
                  </a:cubicBezTo>
                  <a:cubicBezTo>
                    <a:pt x="501" y="2660"/>
                    <a:pt x="282" y="2372"/>
                    <a:pt x="17" y="1962"/>
                  </a:cubicBezTo>
                  <a:lnTo>
                    <a:pt x="17" y="1960"/>
                  </a:lnTo>
                  <a:lnTo>
                    <a:pt x="9" y="1100"/>
                  </a:lnTo>
                  <a:lnTo>
                    <a:pt x="9" y="1078"/>
                  </a:lnTo>
                  <a:lnTo>
                    <a:pt x="7" y="908"/>
                  </a:lnTo>
                  <a:lnTo>
                    <a:pt x="6" y="703"/>
                  </a:lnTo>
                  <a:lnTo>
                    <a:pt x="6" y="692"/>
                  </a:lnTo>
                  <a:lnTo>
                    <a:pt x="3" y="487"/>
                  </a:lnTo>
                  <a:lnTo>
                    <a:pt x="0" y="0"/>
                  </a:lnTo>
                  <a:cubicBezTo>
                    <a:pt x="337" y="178"/>
                    <a:pt x="694" y="298"/>
                    <a:pt x="1015" y="373"/>
                  </a:cubicBezTo>
                  <a:cubicBezTo>
                    <a:pt x="1036" y="376"/>
                    <a:pt x="1060" y="383"/>
                    <a:pt x="1080" y="388"/>
                  </a:cubicBezTo>
                  <a:cubicBezTo>
                    <a:pt x="1087" y="390"/>
                    <a:pt x="1090" y="390"/>
                    <a:pt x="1095" y="393"/>
                  </a:cubicBezTo>
                  <a:cubicBezTo>
                    <a:pt x="1111" y="395"/>
                    <a:pt x="1122" y="400"/>
                    <a:pt x="1138" y="401"/>
                  </a:cubicBezTo>
                  <a:cubicBezTo>
                    <a:pt x="1657" y="505"/>
                    <a:pt x="2048" y="508"/>
                    <a:pt x="2048" y="5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26"/>
            <p:cNvSpPr/>
            <p:nvPr/>
          </p:nvSpPr>
          <p:spPr>
            <a:xfrm>
              <a:off x="6100319" y="1942357"/>
              <a:ext cx="135434" cy="219347"/>
            </a:xfrm>
            <a:custGeom>
              <a:avLst/>
              <a:gdLst/>
              <a:ahLst/>
              <a:cxnLst/>
              <a:rect l="l" t="t" r="r" b="b"/>
              <a:pathLst>
                <a:path w="4269" h="6914" extrusionOk="0">
                  <a:moveTo>
                    <a:pt x="2581" y="6914"/>
                  </a:moveTo>
                  <a:cubicBezTo>
                    <a:pt x="3518" y="5500"/>
                    <a:pt x="4269" y="3830"/>
                    <a:pt x="3370" y="1159"/>
                  </a:cubicBezTo>
                  <a:cubicBezTo>
                    <a:pt x="3370" y="1159"/>
                    <a:pt x="0" y="0"/>
                    <a:pt x="157" y="2639"/>
                  </a:cubicBezTo>
                  <a:cubicBezTo>
                    <a:pt x="312" y="5275"/>
                    <a:pt x="2581" y="6914"/>
                    <a:pt x="2581" y="69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26"/>
            <p:cNvSpPr/>
            <p:nvPr/>
          </p:nvSpPr>
          <p:spPr>
            <a:xfrm>
              <a:off x="6045024" y="2105008"/>
              <a:ext cx="118398" cy="111450"/>
            </a:xfrm>
            <a:custGeom>
              <a:avLst/>
              <a:gdLst/>
              <a:ahLst/>
              <a:cxnLst/>
              <a:rect l="l" t="t" r="r" b="b"/>
              <a:pathLst>
                <a:path w="3732" h="3513" extrusionOk="0">
                  <a:moveTo>
                    <a:pt x="3732" y="2175"/>
                  </a:moveTo>
                  <a:cubicBezTo>
                    <a:pt x="3732" y="2175"/>
                    <a:pt x="2481" y="3513"/>
                    <a:pt x="1018" y="3242"/>
                  </a:cubicBezTo>
                  <a:cubicBezTo>
                    <a:pt x="1018" y="3242"/>
                    <a:pt x="0" y="881"/>
                    <a:pt x="771" y="460"/>
                  </a:cubicBezTo>
                  <a:cubicBezTo>
                    <a:pt x="1615" y="0"/>
                    <a:pt x="3732" y="2175"/>
                    <a:pt x="3732" y="21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4" name="Google Shape;984;p26"/>
            <p:cNvSpPr/>
            <p:nvPr/>
          </p:nvSpPr>
          <p:spPr>
            <a:xfrm>
              <a:off x="5846176" y="2001808"/>
              <a:ext cx="54535" cy="166207"/>
            </a:xfrm>
            <a:custGeom>
              <a:avLst/>
              <a:gdLst/>
              <a:ahLst/>
              <a:cxnLst/>
              <a:rect l="l" t="t" r="r" b="b"/>
              <a:pathLst>
                <a:path w="1719" h="5239" extrusionOk="0">
                  <a:moveTo>
                    <a:pt x="1719" y="5239"/>
                  </a:moveTo>
                  <a:lnTo>
                    <a:pt x="1596" y="5117"/>
                  </a:lnTo>
                  <a:cubicBezTo>
                    <a:pt x="1545" y="5062"/>
                    <a:pt x="1490" y="5007"/>
                    <a:pt x="1442" y="4955"/>
                  </a:cubicBezTo>
                  <a:lnTo>
                    <a:pt x="1439" y="4951"/>
                  </a:lnTo>
                  <a:cubicBezTo>
                    <a:pt x="1393" y="4904"/>
                    <a:pt x="1351" y="4856"/>
                    <a:pt x="1308" y="4810"/>
                  </a:cubicBezTo>
                  <a:cubicBezTo>
                    <a:pt x="1300" y="4801"/>
                    <a:pt x="1293" y="4794"/>
                    <a:pt x="1287" y="4786"/>
                  </a:cubicBezTo>
                  <a:cubicBezTo>
                    <a:pt x="703" y="4137"/>
                    <a:pt x="303" y="3514"/>
                    <a:pt x="35" y="2939"/>
                  </a:cubicBezTo>
                  <a:cubicBezTo>
                    <a:pt x="23" y="2915"/>
                    <a:pt x="14" y="2891"/>
                    <a:pt x="0" y="2867"/>
                  </a:cubicBezTo>
                  <a:cubicBezTo>
                    <a:pt x="11" y="2865"/>
                    <a:pt x="21" y="2865"/>
                    <a:pt x="35" y="2865"/>
                  </a:cubicBezTo>
                  <a:lnTo>
                    <a:pt x="7" y="1"/>
                  </a:lnTo>
                  <a:cubicBezTo>
                    <a:pt x="699" y="1089"/>
                    <a:pt x="1242" y="3114"/>
                    <a:pt x="1520" y="4305"/>
                  </a:cubicBezTo>
                  <a:cubicBezTo>
                    <a:pt x="1527" y="4326"/>
                    <a:pt x="1531" y="4348"/>
                    <a:pt x="1535" y="4368"/>
                  </a:cubicBezTo>
                  <a:lnTo>
                    <a:pt x="1535" y="4371"/>
                  </a:lnTo>
                  <a:cubicBezTo>
                    <a:pt x="1564" y="4496"/>
                    <a:pt x="1590" y="4612"/>
                    <a:pt x="1613" y="4717"/>
                  </a:cubicBezTo>
                  <a:lnTo>
                    <a:pt x="1613" y="4718"/>
                  </a:lnTo>
                  <a:cubicBezTo>
                    <a:pt x="1682" y="5040"/>
                    <a:pt x="1719" y="5239"/>
                    <a:pt x="1719" y="523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5" name="Google Shape;985;p26"/>
            <p:cNvSpPr/>
            <p:nvPr/>
          </p:nvSpPr>
          <p:spPr>
            <a:xfrm>
              <a:off x="5845256" y="1908571"/>
              <a:ext cx="226897" cy="152915"/>
            </a:xfrm>
            <a:custGeom>
              <a:avLst/>
              <a:gdLst/>
              <a:ahLst/>
              <a:cxnLst/>
              <a:rect l="l" t="t" r="r" b="b"/>
              <a:pathLst>
                <a:path w="7152" h="4820" extrusionOk="0">
                  <a:moveTo>
                    <a:pt x="7151" y="4819"/>
                  </a:moveTo>
                  <a:cubicBezTo>
                    <a:pt x="7117" y="4798"/>
                    <a:pt x="6817" y="4574"/>
                    <a:pt x="6317" y="4232"/>
                  </a:cubicBezTo>
                  <a:cubicBezTo>
                    <a:pt x="6200" y="4150"/>
                    <a:pt x="6070" y="4063"/>
                    <a:pt x="5929" y="3967"/>
                  </a:cubicBezTo>
                  <a:cubicBezTo>
                    <a:pt x="5174" y="3462"/>
                    <a:pt x="4128" y="2786"/>
                    <a:pt x="2954" y="2110"/>
                  </a:cubicBezTo>
                  <a:cubicBezTo>
                    <a:pt x="2789" y="2015"/>
                    <a:pt x="2626" y="1921"/>
                    <a:pt x="2458" y="1828"/>
                  </a:cubicBezTo>
                  <a:cubicBezTo>
                    <a:pt x="2305" y="1743"/>
                    <a:pt x="2156" y="1658"/>
                    <a:pt x="2016" y="1575"/>
                  </a:cubicBezTo>
                  <a:cubicBezTo>
                    <a:pt x="1998" y="1564"/>
                    <a:pt x="1972" y="1551"/>
                    <a:pt x="1952" y="1538"/>
                  </a:cubicBezTo>
                  <a:cubicBezTo>
                    <a:pt x="1920" y="1518"/>
                    <a:pt x="1888" y="1497"/>
                    <a:pt x="1854" y="1478"/>
                  </a:cubicBezTo>
                  <a:cubicBezTo>
                    <a:pt x="1768" y="1428"/>
                    <a:pt x="1684" y="1377"/>
                    <a:pt x="1605" y="1328"/>
                  </a:cubicBezTo>
                  <a:lnTo>
                    <a:pt x="1605" y="1327"/>
                  </a:lnTo>
                  <a:cubicBezTo>
                    <a:pt x="1097" y="1016"/>
                    <a:pt x="675" y="724"/>
                    <a:pt x="334" y="463"/>
                  </a:cubicBezTo>
                  <a:cubicBezTo>
                    <a:pt x="277" y="418"/>
                    <a:pt x="221" y="377"/>
                    <a:pt x="167" y="337"/>
                  </a:cubicBezTo>
                  <a:cubicBezTo>
                    <a:pt x="111" y="291"/>
                    <a:pt x="54" y="247"/>
                    <a:pt x="2" y="205"/>
                  </a:cubicBezTo>
                  <a:lnTo>
                    <a:pt x="1" y="0"/>
                  </a:lnTo>
                  <a:cubicBezTo>
                    <a:pt x="122" y="83"/>
                    <a:pt x="255" y="171"/>
                    <a:pt x="392" y="255"/>
                  </a:cubicBezTo>
                  <a:cubicBezTo>
                    <a:pt x="427" y="275"/>
                    <a:pt x="462" y="301"/>
                    <a:pt x="499" y="319"/>
                  </a:cubicBezTo>
                  <a:cubicBezTo>
                    <a:pt x="831" y="519"/>
                    <a:pt x="1207" y="711"/>
                    <a:pt x="1611" y="865"/>
                  </a:cubicBezTo>
                  <a:cubicBezTo>
                    <a:pt x="1662" y="883"/>
                    <a:pt x="1715" y="903"/>
                    <a:pt x="1768" y="922"/>
                  </a:cubicBezTo>
                  <a:cubicBezTo>
                    <a:pt x="1840" y="947"/>
                    <a:pt x="1910" y="968"/>
                    <a:pt x="1986" y="994"/>
                  </a:cubicBezTo>
                  <a:cubicBezTo>
                    <a:pt x="1993" y="996"/>
                    <a:pt x="1999" y="996"/>
                    <a:pt x="2005" y="1001"/>
                  </a:cubicBezTo>
                  <a:cubicBezTo>
                    <a:pt x="2007" y="1002"/>
                    <a:pt x="2013" y="1003"/>
                    <a:pt x="2016" y="1003"/>
                  </a:cubicBezTo>
                  <a:cubicBezTo>
                    <a:pt x="2105" y="1032"/>
                    <a:pt x="2195" y="1057"/>
                    <a:pt x="2288" y="1080"/>
                  </a:cubicBezTo>
                  <a:cubicBezTo>
                    <a:pt x="2446" y="1121"/>
                    <a:pt x="2609" y="1153"/>
                    <a:pt x="2775" y="1177"/>
                  </a:cubicBezTo>
                  <a:cubicBezTo>
                    <a:pt x="2940" y="1201"/>
                    <a:pt x="3107" y="1243"/>
                    <a:pt x="3269" y="1298"/>
                  </a:cubicBezTo>
                  <a:cubicBezTo>
                    <a:pt x="4315" y="1654"/>
                    <a:pt x="5311" y="2574"/>
                    <a:pt x="6035" y="3387"/>
                  </a:cubicBezTo>
                  <a:cubicBezTo>
                    <a:pt x="6165" y="3534"/>
                    <a:pt x="6285" y="3676"/>
                    <a:pt x="6396" y="3809"/>
                  </a:cubicBezTo>
                  <a:cubicBezTo>
                    <a:pt x="6848" y="4358"/>
                    <a:pt x="7129" y="4782"/>
                    <a:pt x="7151" y="481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6" name="Google Shape;986;p26"/>
            <p:cNvSpPr/>
            <p:nvPr/>
          </p:nvSpPr>
          <p:spPr>
            <a:xfrm>
              <a:off x="5918824" y="1867107"/>
              <a:ext cx="273216" cy="73412"/>
            </a:xfrm>
            <a:custGeom>
              <a:avLst/>
              <a:gdLst/>
              <a:ahLst/>
              <a:cxnLst/>
              <a:rect l="l" t="t" r="r" b="b"/>
              <a:pathLst>
                <a:path w="8612" h="2314" extrusionOk="0">
                  <a:moveTo>
                    <a:pt x="8611" y="2313"/>
                  </a:moveTo>
                  <a:cubicBezTo>
                    <a:pt x="8611" y="2313"/>
                    <a:pt x="4120" y="2066"/>
                    <a:pt x="2059" y="1798"/>
                  </a:cubicBezTo>
                  <a:cubicBezTo>
                    <a:pt x="0" y="1530"/>
                    <a:pt x="6487" y="0"/>
                    <a:pt x="6487" y="0"/>
                  </a:cubicBezTo>
                  <a:cubicBezTo>
                    <a:pt x="6487" y="0"/>
                    <a:pt x="7955" y="1146"/>
                    <a:pt x="8611" y="2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7" name="Google Shape;987;p26"/>
            <p:cNvSpPr/>
            <p:nvPr/>
          </p:nvSpPr>
          <p:spPr>
            <a:xfrm>
              <a:off x="5904929" y="1519250"/>
              <a:ext cx="312967" cy="249676"/>
            </a:xfrm>
            <a:custGeom>
              <a:avLst/>
              <a:gdLst/>
              <a:ahLst/>
              <a:cxnLst/>
              <a:rect l="l" t="t" r="r" b="b"/>
              <a:pathLst>
                <a:path w="9865" h="7870" extrusionOk="0">
                  <a:moveTo>
                    <a:pt x="8558" y="1"/>
                  </a:moveTo>
                  <a:cubicBezTo>
                    <a:pt x="8558" y="1"/>
                    <a:pt x="6457" y="1426"/>
                    <a:pt x="3612" y="4003"/>
                  </a:cubicBezTo>
                  <a:cubicBezTo>
                    <a:pt x="767" y="6579"/>
                    <a:pt x="1" y="7869"/>
                    <a:pt x="1" y="7869"/>
                  </a:cubicBezTo>
                  <a:cubicBezTo>
                    <a:pt x="1" y="7869"/>
                    <a:pt x="2952" y="6894"/>
                    <a:pt x="5121" y="5933"/>
                  </a:cubicBezTo>
                  <a:cubicBezTo>
                    <a:pt x="7290" y="4975"/>
                    <a:pt x="9865" y="3035"/>
                    <a:pt x="9865" y="3035"/>
                  </a:cubicBezTo>
                  <a:cubicBezTo>
                    <a:pt x="9865" y="3035"/>
                    <a:pt x="9609" y="1391"/>
                    <a:pt x="855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8" name="Google Shape;988;p26"/>
            <p:cNvSpPr/>
            <p:nvPr/>
          </p:nvSpPr>
          <p:spPr>
            <a:xfrm>
              <a:off x="5840973" y="1462844"/>
              <a:ext cx="73951" cy="134387"/>
            </a:xfrm>
            <a:custGeom>
              <a:avLst/>
              <a:gdLst/>
              <a:ahLst/>
              <a:cxnLst/>
              <a:rect l="l" t="t" r="r" b="b"/>
              <a:pathLst>
                <a:path w="2331" h="4236" extrusionOk="0">
                  <a:moveTo>
                    <a:pt x="2330" y="1"/>
                  </a:moveTo>
                  <a:cubicBezTo>
                    <a:pt x="2330" y="1"/>
                    <a:pt x="2015" y="518"/>
                    <a:pt x="1605" y="1237"/>
                  </a:cubicBezTo>
                  <a:cubicBezTo>
                    <a:pt x="1198" y="1951"/>
                    <a:pt x="693" y="2858"/>
                    <a:pt x="311" y="3636"/>
                  </a:cubicBezTo>
                  <a:cubicBezTo>
                    <a:pt x="208" y="3845"/>
                    <a:pt x="117" y="4045"/>
                    <a:pt x="36" y="4235"/>
                  </a:cubicBezTo>
                  <a:lnTo>
                    <a:pt x="0" y="799"/>
                  </a:lnTo>
                  <a:cubicBezTo>
                    <a:pt x="133" y="709"/>
                    <a:pt x="356" y="568"/>
                    <a:pt x="642" y="432"/>
                  </a:cubicBezTo>
                  <a:cubicBezTo>
                    <a:pt x="726" y="391"/>
                    <a:pt x="817" y="351"/>
                    <a:pt x="911" y="314"/>
                  </a:cubicBezTo>
                  <a:cubicBezTo>
                    <a:pt x="1241" y="177"/>
                    <a:pt x="1630" y="61"/>
                    <a:pt x="2061" y="16"/>
                  </a:cubicBezTo>
                  <a:cubicBezTo>
                    <a:pt x="2150" y="9"/>
                    <a:pt x="2240" y="3"/>
                    <a:pt x="23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9" name="Google Shape;989;p26"/>
            <p:cNvSpPr/>
            <p:nvPr/>
          </p:nvSpPr>
          <p:spPr>
            <a:xfrm>
              <a:off x="6019898" y="1479468"/>
              <a:ext cx="131532" cy="152185"/>
            </a:xfrm>
            <a:custGeom>
              <a:avLst/>
              <a:gdLst/>
              <a:ahLst/>
              <a:cxnLst/>
              <a:rect l="l" t="t" r="r" b="b"/>
              <a:pathLst>
                <a:path w="4146" h="4797" extrusionOk="0">
                  <a:moveTo>
                    <a:pt x="2230" y="0"/>
                  </a:moveTo>
                  <a:cubicBezTo>
                    <a:pt x="2230" y="0"/>
                    <a:pt x="3359" y="298"/>
                    <a:pt x="4145" y="775"/>
                  </a:cubicBezTo>
                  <a:cubicBezTo>
                    <a:pt x="4145" y="775"/>
                    <a:pt x="1787" y="3493"/>
                    <a:pt x="222" y="4795"/>
                  </a:cubicBezTo>
                  <a:cubicBezTo>
                    <a:pt x="225" y="4797"/>
                    <a:pt x="1" y="2869"/>
                    <a:pt x="223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0" name="Google Shape;990;p26"/>
            <p:cNvSpPr/>
            <p:nvPr/>
          </p:nvSpPr>
          <p:spPr>
            <a:xfrm>
              <a:off x="5845002" y="1792555"/>
              <a:ext cx="79186" cy="176930"/>
            </a:xfrm>
            <a:custGeom>
              <a:avLst/>
              <a:gdLst/>
              <a:ahLst/>
              <a:cxnLst/>
              <a:rect l="l" t="t" r="r" b="b"/>
              <a:pathLst>
                <a:path w="2496" h="5577" extrusionOk="0">
                  <a:moveTo>
                    <a:pt x="2430" y="4176"/>
                  </a:moveTo>
                  <a:cubicBezTo>
                    <a:pt x="2430" y="4186"/>
                    <a:pt x="2429" y="4193"/>
                    <a:pt x="2426" y="4202"/>
                  </a:cubicBezTo>
                  <a:cubicBezTo>
                    <a:pt x="2401" y="4397"/>
                    <a:pt x="2358" y="4574"/>
                    <a:pt x="2296" y="4735"/>
                  </a:cubicBezTo>
                  <a:cubicBezTo>
                    <a:pt x="2278" y="4792"/>
                    <a:pt x="2254" y="4847"/>
                    <a:pt x="2227" y="4900"/>
                  </a:cubicBezTo>
                  <a:cubicBezTo>
                    <a:pt x="2162" y="5034"/>
                    <a:pt x="2093" y="5146"/>
                    <a:pt x="2023" y="5236"/>
                  </a:cubicBezTo>
                  <a:cubicBezTo>
                    <a:pt x="2001" y="5266"/>
                    <a:pt x="1977" y="5294"/>
                    <a:pt x="1951" y="5321"/>
                  </a:cubicBezTo>
                  <a:cubicBezTo>
                    <a:pt x="1922" y="5356"/>
                    <a:pt x="1890" y="5384"/>
                    <a:pt x="1860" y="5411"/>
                  </a:cubicBezTo>
                  <a:cubicBezTo>
                    <a:pt x="1685" y="5552"/>
                    <a:pt x="1512" y="5576"/>
                    <a:pt x="1331" y="5514"/>
                  </a:cubicBezTo>
                  <a:cubicBezTo>
                    <a:pt x="935" y="5384"/>
                    <a:pt x="524" y="4855"/>
                    <a:pt x="115" y="4368"/>
                  </a:cubicBezTo>
                  <a:lnTo>
                    <a:pt x="110" y="4364"/>
                  </a:lnTo>
                  <a:cubicBezTo>
                    <a:pt x="77" y="4326"/>
                    <a:pt x="47" y="4289"/>
                    <a:pt x="13" y="4251"/>
                  </a:cubicBezTo>
                  <a:lnTo>
                    <a:pt x="12" y="4080"/>
                  </a:lnTo>
                  <a:lnTo>
                    <a:pt x="10" y="3876"/>
                  </a:lnTo>
                  <a:lnTo>
                    <a:pt x="10" y="3866"/>
                  </a:lnTo>
                  <a:lnTo>
                    <a:pt x="7" y="3661"/>
                  </a:lnTo>
                  <a:lnTo>
                    <a:pt x="5" y="3174"/>
                  </a:lnTo>
                  <a:lnTo>
                    <a:pt x="5" y="3172"/>
                  </a:lnTo>
                  <a:lnTo>
                    <a:pt x="3" y="3086"/>
                  </a:lnTo>
                  <a:lnTo>
                    <a:pt x="3" y="2966"/>
                  </a:lnTo>
                  <a:lnTo>
                    <a:pt x="0" y="2918"/>
                  </a:lnTo>
                  <a:cubicBezTo>
                    <a:pt x="126" y="2994"/>
                    <a:pt x="278" y="3059"/>
                    <a:pt x="462" y="3107"/>
                  </a:cubicBezTo>
                  <a:lnTo>
                    <a:pt x="463" y="3107"/>
                  </a:lnTo>
                  <a:cubicBezTo>
                    <a:pt x="527" y="3122"/>
                    <a:pt x="589" y="3122"/>
                    <a:pt x="647" y="3108"/>
                  </a:cubicBezTo>
                  <a:cubicBezTo>
                    <a:pt x="851" y="3059"/>
                    <a:pt x="1012" y="2830"/>
                    <a:pt x="1143" y="2525"/>
                  </a:cubicBezTo>
                  <a:cubicBezTo>
                    <a:pt x="1172" y="2458"/>
                    <a:pt x="1198" y="2386"/>
                    <a:pt x="1224" y="2315"/>
                  </a:cubicBezTo>
                  <a:cubicBezTo>
                    <a:pt x="1256" y="2222"/>
                    <a:pt x="1287" y="2119"/>
                    <a:pt x="1318" y="2017"/>
                  </a:cubicBezTo>
                  <a:cubicBezTo>
                    <a:pt x="1557" y="1172"/>
                    <a:pt x="1656" y="135"/>
                    <a:pt x="1728" y="60"/>
                  </a:cubicBezTo>
                  <a:cubicBezTo>
                    <a:pt x="1784" y="1"/>
                    <a:pt x="2056" y="742"/>
                    <a:pt x="2251" y="1697"/>
                  </a:cubicBezTo>
                  <a:cubicBezTo>
                    <a:pt x="2272" y="1807"/>
                    <a:pt x="2296" y="1920"/>
                    <a:pt x="2315" y="2033"/>
                  </a:cubicBezTo>
                  <a:cubicBezTo>
                    <a:pt x="2325" y="2082"/>
                    <a:pt x="2333" y="2133"/>
                    <a:pt x="2341" y="2182"/>
                  </a:cubicBezTo>
                  <a:cubicBezTo>
                    <a:pt x="2360" y="2304"/>
                    <a:pt x="2378" y="2429"/>
                    <a:pt x="2395" y="2555"/>
                  </a:cubicBezTo>
                  <a:cubicBezTo>
                    <a:pt x="2397" y="2572"/>
                    <a:pt x="2398" y="2592"/>
                    <a:pt x="2402" y="2610"/>
                  </a:cubicBezTo>
                  <a:cubicBezTo>
                    <a:pt x="2474" y="3146"/>
                    <a:pt x="2495" y="3699"/>
                    <a:pt x="2430" y="4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1" name="Google Shape;991;p26"/>
            <p:cNvSpPr/>
            <p:nvPr/>
          </p:nvSpPr>
          <p:spPr>
            <a:xfrm>
              <a:off x="5843892" y="1772854"/>
              <a:ext cx="46096" cy="23128"/>
            </a:xfrm>
            <a:custGeom>
              <a:avLst/>
              <a:gdLst/>
              <a:ahLst/>
              <a:cxnLst/>
              <a:rect l="l" t="t" r="r" b="b"/>
              <a:pathLst>
                <a:path w="1453" h="729" extrusionOk="0">
                  <a:moveTo>
                    <a:pt x="1401" y="345"/>
                  </a:moveTo>
                  <a:cubicBezTo>
                    <a:pt x="1346" y="403"/>
                    <a:pt x="693" y="530"/>
                    <a:pt x="10" y="729"/>
                  </a:cubicBezTo>
                  <a:lnTo>
                    <a:pt x="3" y="268"/>
                  </a:lnTo>
                  <a:lnTo>
                    <a:pt x="3" y="148"/>
                  </a:lnTo>
                  <a:lnTo>
                    <a:pt x="0" y="64"/>
                  </a:lnTo>
                  <a:lnTo>
                    <a:pt x="0" y="1"/>
                  </a:lnTo>
                  <a:cubicBezTo>
                    <a:pt x="835" y="115"/>
                    <a:pt x="1452" y="290"/>
                    <a:pt x="1401" y="3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2" name="Google Shape;992;p26"/>
            <p:cNvSpPr/>
            <p:nvPr/>
          </p:nvSpPr>
          <p:spPr>
            <a:xfrm>
              <a:off x="5845002" y="1794395"/>
              <a:ext cx="61166" cy="112275"/>
            </a:xfrm>
            <a:custGeom>
              <a:avLst/>
              <a:gdLst/>
              <a:ahLst/>
              <a:cxnLst/>
              <a:rect l="l" t="t" r="r" b="b"/>
              <a:pathLst>
                <a:path w="1928" h="3539" extrusionOk="0">
                  <a:moveTo>
                    <a:pt x="1924" y="2083"/>
                  </a:moveTo>
                  <a:cubicBezTo>
                    <a:pt x="1924" y="2144"/>
                    <a:pt x="1922" y="2203"/>
                    <a:pt x="1921" y="2263"/>
                  </a:cubicBezTo>
                  <a:cubicBezTo>
                    <a:pt x="1911" y="2404"/>
                    <a:pt x="1901" y="2541"/>
                    <a:pt x="1879" y="2671"/>
                  </a:cubicBezTo>
                  <a:cubicBezTo>
                    <a:pt x="1874" y="2703"/>
                    <a:pt x="1867" y="2734"/>
                    <a:pt x="1862" y="2766"/>
                  </a:cubicBezTo>
                  <a:cubicBezTo>
                    <a:pt x="1802" y="3070"/>
                    <a:pt x="1697" y="3313"/>
                    <a:pt x="1526" y="3438"/>
                  </a:cubicBezTo>
                  <a:cubicBezTo>
                    <a:pt x="1424" y="3510"/>
                    <a:pt x="1297" y="3538"/>
                    <a:pt x="1145" y="3513"/>
                  </a:cubicBezTo>
                  <a:cubicBezTo>
                    <a:pt x="1128" y="3510"/>
                    <a:pt x="1118" y="3509"/>
                    <a:pt x="1102" y="3503"/>
                  </a:cubicBezTo>
                  <a:cubicBezTo>
                    <a:pt x="1095" y="3502"/>
                    <a:pt x="1091" y="3502"/>
                    <a:pt x="1086" y="3500"/>
                  </a:cubicBezTo>
                  <a:cubicBezTo>
                    <a:pt x="1064" y="3497"/>
                    <a:pt x="1042" y="3489"/>
                    <a:pt x="1022" y="3485"/>
                  </a:cubicBezTo>
                  <a:cubicBezTo>
                    <a:pt x="562" y="3372"/>
                    <a:pt x="235" y="3204"/>
                    <a:pt x="3" y="3026"/>
                  </a:cubicBezTo>
                  <a:lnTo>
                    <a:pt x="3" y="2906"/>
                  </a:lnTo>
                  <a:lnTo>
                    <a:pt x="0" y="2858"/>
                  </a:lnTo>
                  <a:cubicBezTo>
                    <a:pt x="126" y="2934"/>
                    <a:pt x="278" y="2999"/>
                    <a:pt x="462" y="3047"/>
                  </a:cubicBezTo>
                  <a:lnTo>
                    <a:pt x="463" y="3047"/>
                  </a:lnTo>
                  <a:cubicBezTo>
                    <a:pt x="527" y="3063"/>
                    <a:pt x="589" y="3063"/>
                    <a:pt x="647" y="3049"/>
                  </a:cubicBezTo>
                  <a:cubicBezTo>
                    <a:pt x="851" y="2999"/>
                    <a:pt x="1012" y="2769"/>
                    <a:pt x="1145" y="2464"/>
                  </a:cubicBezTo>
                  <a:cubicBezTo>
                    <a:pt x="1173" y="2398"/>
                    <a:pt x="1198" y="2325"/>
                    <a:pt x="1224" y="2254"/>
                  </a:cubicBezTo>
                  <a:cubicBezTo>
                    <a:pt x="1258" y="2161"/>
                    <a:pt x="1287" y="2059"/>
                    <a:pt x="1318" y="1956"/>
                  </a:cubicBezTo>
                  <a:cubicBezTo>
                    <a:pt x="1557" y="1111"/>
                    <a:pt x="1656" y="74"/>
                    <a:pt x="1728" y="1"/>
                  </a:cubicBezTo>
                  <a:cubicBezTo>
                    <a:pt x="1728" y="1"/>
                    <a:pt x="1894" y="864"/>
                    <a:pt x="1920" y="1738"/>
                  </a:cubicBezTo>
                  <a:cubicBezTo>
                    <a:pt x="1925" y="1851"/>
                    <a:pt x="1928" y="1968"/>
                    <a:pt x="1924" y="20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3" name="Google Shape;993;p26"/>
            <p:cNvSpPr/>
            <p:nvPr/>
          </p:nvSpPr>
          <p:spPr>
            <a:xfrm>
              <a:off x="5843955" y="1780785"/>
              <a:ext cx="44415" cy="15196"/>
            </a:xfrm>
            <a:custGeom>
              <a:avLst/>
              <a:gdLst/>
              <a:ahLst/>
              <a:cxnLst/>
              <a:rect l="l" t="t" r="r" b="b"/>
              <a:pathLst>
                <a:path w="1400" h="479" extrusionOk="0">
                  <a:moveTo>
                    <a:pt x="1399" y="95"/>
                  </a:moveTo>
                  <a:cubicBezTo>
                    <a:pt x="1344" y="153"/>
                    <a:pt x="691" y="280"/>
                    <a:pt x="8" y="479"/>
                  </a:cubicBezTo>
                  <a:lnTo>
                    <a:pt x="1" y="18"/>
                  </a:lnTo>
                  <a:cubicBezTo>
                    <a:pt x="736" y="1"/>
                    <a:pt x="1399" y="95"/>
                    <a:pt x="1399" y="9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4" name="Google Shape;994;p26"/>
            <p:cNvSpPr/>
            <p:nvPr/>
          </p:nvSpPr>
          <p:spPr>
            <a:xfrm>
              <a:off x="5843955" y="1774758"/>
              <a:ext cx="2316" cy="2665"/>
            </a:xfrm>
            <a:custGeom>
              <a:avLst/>
              <a:gdLst/>
              <a:ahLst/>
              <a:cxnLst/>
              <a:rect l="l" t="t" r="r" b="b"/>
              <a:pathLst>
                <a:path w="73" h="84" extrusionOk="0">
                  <a:moveTo>
                    <a:pt x="23" y="81"/>
                  </a:moveTo>
                  <a:cubicBezTo>
                    <a:pt x="15" y="82"/>
                    <a:pt x="8" y="83"/>
                    <a:pt x="2" y="83"/>
                  </a:cubicBezTo>
                  <a:lnTo>
                    <a:pt x="1" y="0"/>
                  </a:lnTo>
                  <a:cubicBezTo>
                    <a:pt x="21" y="0"/>
                    <a:pt x="43" y="10"/>
                    <a:pt x="53" y="27"/>
                  </a:cubicBezTo>
                  <a:cubicBezTo>
                    <a:pt x="73" y="61"/>
                    <a:pt x="59" y="69"/>
                    <a:pt x="23" y="8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5" name="Google Shape;995;p26"/>
            <p:cNvSpPr/>
            <p:nvPr/>
          </p:nvSpPr>
          <p:spPr>
            <a:xfrm>
              <a:off x="5896839" y="1810416"/>
              <a:ext cx="4695" cy="16465"/>
            </a:xfrm>
            <a:custGeom>
              <a:avLst/>
              <a:gdLst/>
              <a:ahLst/>
              <a:cxnLst/>
              <a:rect l="l" t="t" r="r" b="b"/>
              <a:pathLst>
                <a:path w="148" h="519" extrusionOk="0">
                  <a:moveTo>
                    <a:pt x="135" y="25"/>
                  </a:moveTo>
                  <a:cubicBezTo>
                    <a:pt x="70" y="135"/>
                    <a:pt x="26" y="179"/>
                    <a:pt x="19" y="297"/>
                  </a:cubicBezTo>
                  <a:cubicBezTo>
                    <a:pt x="19" y="314"/>
                    <a:pt x="0" y="411"/>
                    <a:pt x="16" y="438"/>
                  </a:cubicBezTo>
                  <a:cubicBezTo>
                    <a:pt x="64" y="519"/>
                    <a:pt x="98" y="327"/>
                    <a:pt x="102" y="308"/>
                  </a:cubicBezTo>
                  <a:cubicBezTo>
                    <a:pt x="123" y="232"/>
                    <a:pt x="147" y="131"/>
                    <a:pt x="137" y="50"/>
                  </a:cubicBezTo>
                  <a:cubicBezTo>
                    <a:pt x="136" y="32"/>
                    <a:pt x="132" y="2"/>
                    <a:pt x="108" y="1"/>
                  </a:cubicBezTo>
                  <a:cubicBezTo>
                    <a:pt x="84" y="1"/>
                    <a:pt x="79" y="53"/>
                    <a:pt x="70" y="6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6" name="Google Shape;996;p26"/>
            <p:cNvSpPr/>
            <p:nvPr/>
          </p:nvSpPr>
          <p:spPr>
            <a:xfrm>
              <a:off x="5894968" y="1833511"/>
              <a:ext cx="3617" cy="8058"/>
            </a:xfrm>
            <a:custGeom>
              <a:avLst/>
              <a:gdLst/>
              <a:ahLst/>
              <a:cxnLst/>
              <a:rect l="l" t="t" r="r" b="b"/>
              <a:pathLst>
                <a:path w="114" h="254" extrusionOk="0">
                  <a:moveTo>
                    <a:pt x="52" y="215"/>
                  </a:moveTo>
                  <a:cubicBezTo>
                    <a:pt x="54" y="234"/>
                    <a:pt x="0" y="2"/>
                    <a:pt x="72" y="1"/>
                  </a:cubicBezTo>
                  <a:cubicBezTo>
                    <a:pt x="109" y="1"/>
                    <a:pt x="107" y="49"/>
                    <a:pt x="109" y="70"/>
                  </a:cubicBezTo>
                  <a:cubicBezTo>
                    <a:pt x="113" y="110"/>
                    <a:pt x="107" y="159"/>
                    <a:pt x="92" y="199"/>
                  </a:cubicBezTo>
                  <a:cubicBezTo>
                    <a:pt x="74" y="244"/>
                    <a:pt x="19" y="254"/>
                    <a:pt x="26" y="1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7" name="Google Shape;997;p26"/>
            <p:cNvSpPr/>
            <p:nvPr/>
          </p:nvSpPr>
          <p:spPr>
            <a:xfrm>
              <a:off x="5886307" y="1859684"/>
              <a:ext cx="4759" cy="6726"/>
            </a:xfrm>
            <a:custGeom>
              <a:avLst/>
              <a:gdLst/>
              <a:ahLst/>
              <a:cxnLst/>
              <a:rect l="l" t="t" r="r" b="b"/>
              <a:pathLst>
                <a:path w="150" h="212" extrusionOk="0">
                  <a:moveTo>
                    <a:pt x="22" y="58"/>
                  </a:moveTo>
                  <a:cubicBezTo>
                    <a:pt x="5" y="110"/>
                    <a:pt x="1" y="160"/>
                    <a:pt x="11" y="212"/>
                  </a:cubicBezTo>
                  <a:cubicBezTo>
                    <a:pt x="40" y="199"/>
                    <a:pt x="56" y="185"/>
                    <a:pt x="81" y="171"/>
                  </a:cubicBezTo>
                  <a:cubicBezTo>
                    <a:pt x="93" y="164"/>
                    <a:pt x="101" y="169"/>
                    <a:pt x="115" y="158"/>
                  </a:cubicBezTo>
                  <a:cubicBezTo>
                    <a:pt x="124" y="150"/>
                    <a:pt x="128" y="117"/>
                    <a:pt x="131" y="106"/>
                  </a:cubicBezTo>
                  <a:cubicBezTo>
                    <a:pt x="138" y="79"/>
                    <a:pt x="149" y="42"/>
                    <a:pt x="122" y="20"/>
                  </a:cubicBezTo>
                  <a:cubicBezTo>
                    <a:pt x="98" y="0"/>
                    <a:pt x="78" y="20"/>
                    <a:pt x="49" y="3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8" name="Google Shape;998;p26"/>
            <p:cNvSpPr/>
            <p:nvPr/>
          </p:nvSpPr>
          <p:spPr>
            <a:xfrm>
              <a:off x="5861435" y="1932903"/>
              <a:ext cx="19352" cy="15609"/>
            </a:xfrm>
            <a:custGeom>
              <a:avLst/>
              <a:gdLst/>
              <a:ahLst/>
              <a:cxnLst/>
              <a:rect l="l" t="t" r="r" b="b"/>
              <a:pathLst>
                <a:path w="610" h="492" extrusionOk="0">
                  <a:moveTo>
                    <a:pt x="0" y="1"/>
                  </a:moveTo>
                  <a:cubicBezTo>
                    <a:pt x="95" y="39"/>
                    <a:pt x="168" y="67"/>
                    <a:pt x="247" y="126"/>
                  </a:cubicBezTo>
                  <a:cubicBezTo>
                    <a:pt x="318" y="176"/>
                    <a:pt x="381" y="239"/>
                    <a:pt x="443" y="297"/>
                  </a:cubicBezTo>
                  <a:cubicBezTo>
                    <a:pt x="480" y="334"/>
                    <a:pt x="610" y="468"/>
                    <a:pt x="489" y="485"/>
                  </a:cubicBezTo>
                  <a:cubicBezTo>
                    <a:pt x="441" y="492"/>
                    <a:pt x="383" y="448"/>
                    <a:pt x="345" y="427"/>
                  </a:cubicBezTo>
                  <a:cubicBezTo>
                    <a:pt x="281" y="390"/>
                    <a:pt x="232" y="342"/>
                    <a:pt x="177" y="294"/>
                  </a:cubicBezTo>
                  <a:cubicBezTo>
                    <a:pt x="88" y="214"/>
                    <a:pt x="31" y="149"/>
                    <a:pt x="27" y="2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9" name="Google Shape;999;p26"/>
            <p:cNvSpPr/>
            <p:nvPr/>
          </p:nvSpPr>
          <p:spPr>
            <a:xfrm>
              <a:off x="5883230" y="1950098"/>
              <a:ext cx="7328" cy="5393"/>
            </a:xfrm>
            <a:custGeom>
              <a:avLst/>
              <a:gdLst/>
              <a:ahLst/>
              <a:cxnLst/>
              <a:rect l="l" t="t" r="r" b="b"/>
              <a:pathLst>
                <a:path w="231" h="170" extrusionOk="0">
                  <a:moveTo>
                    <a:pt x="0" y="58"/>
                  </a:moveTo>
                  <a:cubicBezTo>
                    <a:pt x="43" y="106"/>
                    <a:pt x="78" y="170"/>
                    <a:pt x="146" y="159"/>
                  </a:cubicBezTo>
                  <a:cubicBezTo>
                    <a:pt x="173" y="156"/>
                    <a:pt x="211" y="138"/>
                    <a:pt x="218" y="104"/>
                  </a:cubicBezTo>
                  <a:cubicBezTo>
                    <a:pt x="231" y="39"/>
                    <a:pt x="132" y="1"/>
                    <a:pt x="82" y="2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0" name="Google Shape;1000;p26"/>
            <p:cNvSpPr/>
            <p:nvPr/>
          </p:nvSpPr>
          <p:spPr>
            <a:xfrm>
              <a:off x="5845922" y="1968498"/>
              <a:ext cx="2189" cy="8597"/>
            </a:xfrm>
            <a:custGeom>
              <a:avLst/>
              <a:gdLst/>
              <a:ahLst/>
              <a:cxnLst/>
              <a:rect l="l" t="t" r="r" b="b"/>
              <a:pathLst>
                <a:path w="69" h="271" extrusionOk="0">
                  <a:moveTo>
                    <a:pt x="40" y="226"/>
                  </a:moveTo>
                  <a:cubicBezTo>
                    <a:pt x="31" y="256"/>
                    <a:pt x="19" y="270"/>
                    <a:pt x="2" y="263"/>
                  </a:cubicBezTo>
                  <a:lnTo>
                    <a:pt x="1" y="1"/>
                  </a:lnTo>
                  <a:cubicBezTo>
                    <a:pt x="40" y="70"/>
                    <a:pt x="69" y="152"/>
                    <a:pt x="40" y="22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26"/>
            <p:cNvSpPr/>
            <p:nvPr/>
          </p:nvSpPr>
          <p:spPr>
            <a:xfrm>
              <a:off x="5887893" y="1979284"/>
              <a:ext cx="10723" cy="8915"/>
            </a:xfrm>
            <a:custGeom>
              <a:avLst/>
              <a:gdLst/>
              <a:ahLst/>
              <a:cxnLst/>
              <a:rect l="l" t="t" r="r" b="b"/>
              <a:pathLst>
                <a:path w="338" h="281" extrusionOk="0">
                  <a:moveTo>
                    <a:pt x="0" y="6"/>
                  </a:moveTo>
                  <a:cubicBezTo>
                    <a:pt x="55" y="99"/>
                    <a:pt x="110" y="232"/>
                    <a:pt x="220" y="280"/>
                  </a:cubicBezTo>
                  <a:cubicBezTo>
                    <a:pt x="338" y="193"/>
                    <a:pt x="182" y="64"/>
                    <a:pt x="112" y="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26"/>
            <p:cNvSpPr/>
            <p:nvPr/>
          </p:nvSpPr>
          <p:spPr>
            <a:xfrm>
              <a:off x="5948265" y="1789414"/>
              <a:ext cx="14625" cy="9327"/>
            </a:xfrm>
            <a:custGeom>
              <a:avLst/>
              <a:gdLst/>
              <a:ahLst/>
              <a:cxnLst/>
              <a:rect l="l" t="t" r="r" b="b"/>
              <a:pathLst>
                <a:path w="461" h="294" extrusionOk="0">
                  <a:moveTo>
                    <a:pt x="1" y="261"/>
                  </a:moveTo>
                  <a:cubicBezTo>
                    <a:pt x="52" y="191"/>
                    <a:pt x="91" y="112"/>
                    <a:pt x="170" y="73"/>
                  </a:cubicBezTo>
                  <a:cubicBezTo>
                    <a:pt x="230" y="45"/>
                    <a:pt x="297" y="15"/>
                    <a:pt x="364" y="8"/>
                  </a:cubicBezTo>
                  <a:cubicBezTo>
                    <a:pt x="427" y="1"/>
                    <a:pt x="461" y="29"/>
                    <a:pt x="420" y="91"/>
                  </a:cubicBezTo>
                  <a:cubicBezTo>
                    <a:pt x="395" y="131"/>
                    <a:pt x="341" y="145"/>
                    <a:pt x="299" y="166"/>
                  </a:cubicBezTo>
                  <a:cubicBezTo>
                    <a:pt x="253" y="191"/>
                    <a:pt x="211" y="221"/>
                    <a:pt x="166" y="244"/>
                  </a:cubicBezTo>
                  <a:cubicBezTo>
                    <a:pt x="134" y="265"/>
                    <a:pt x="38" y="293"/>
                    <a:pt x="1" y="26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26"/>
            <p:cNvSpPr/>
            <p:nvPr/>
          </p:nvSpPr>
          <p:spPr>
            <a:xfrm>
              <a:off x="5956323" y="1705440"/>
              <a:ext cx="22874" cy="22969"/>
            </a:xfrm>
            <a:custGeom>
              <a:avLst/>
              <a:gdLst/>
              <a:ahLst/>
              <a:cxnLst/>
              <a:rect l="l" t="t" r="r" b="b"/>
              <a:pathLst>
                <a:path w="721" h="724" extrusionOk="0">
                  <a:moveTo>
                    <a:pt x="333" y="376"/>
                  </a:moveTo>
                  <a:cubicBezTo>
                    <a:pt x="354" y="351"/>
                    <a:pt x="663" y="1"/>
                    <a:pt x="705" y="87"/>
                  </a:cubicBezTo>
                  <a:cubicBezTo>
                    <a:pt x="721" y="118"/>
                    <a:pt x="636" y="226"/>
                    <a:pt x="627" y="238"/>
                  </a:cubicBezTo>
                  <a:cubicBezTo>
                    <a:pt x="561" y="334"/>
                    <a:pt x="484" y="425"/>
                    <a:pt x="395" y="502"/>
                  </a:cubicBezTo>
                  <a:cubicBezTo>
                    <a:pt x="328" y="558"/>
                    <a:pt x="258" y="616"/>
                    <a:pt x="184" y="667"/>
                  </a:cubicBezTo>
                  <a:cubicBezTo>
                    <a:pt x="142" y="696"/>
                    <a:pt x="105" y="710"/>
                    <a:pt x="57" y="715"/>
                  </a:cubicBezTo>
                  <a:cubicBezTo>
                    <a:pt x="21" y="716"/>
                    <a:pt x="1" y="723"/>
                    <a:pt x="11" y="675"/>
                  </a:cubicBezTo>
                  <a:cubicBezTo>
                    <a:pt x="18" y="646"/>
                    <a:pt x="46" y="623"/>
                    <a:pt x="66" y="603"/>
                  </a:cubicBezTo>
                  <a:cubicBezTo>
                    <a:pt x="114" y="551"/>
                    <a:pt x="163" y="499"/>
                    <a:pt x="211" y="44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26"/>
            <p:cNvSpPr/>
            <p:nvPr/>
          </p:nvSpPr>
          <p:spPr>
            <a:xfrm>
              <a:off x="5928310" y="918106"/>
              <a:ext cx="231180" cy="249517"/>
            </a:xfrm>
            <a:custGeom>
              <a:avLst/>
              <a:gdLst/>
              <a:ahLst/>
              <a:cxnLst/>
              <a:rect l="l" t="t" r="r" b="b"/>
              <a:pathLst>
                <a:path w="7287" h="7865" extrusionOk="0">
                  <a:moveTo>
                    <a:pt x="2411" y="7065"/>
                  </a:moveTo>
                  <a:cubicBezTo>
                    <a:pt x="3733" y="7865"/>
                    <a:pt x="6410" y="6935"/>
                    <a:pt x="6846" y="5062"/>
                  </a:cubicBezTo>
                  <a:cubicBezTo>
                    <a:pt x="7286" y="3177"/>
                    <a:pt x="5903" y="1930"/>
                    <a:pt x="5757" y="1472"/>
                  </a:cubicBezTo>
                  <a:cubicBezTo>
                    <a:pt x="5613" y="1015"/>
                    <a:pt x="5967" y="170"/>
                    <a:pt x="5967" y="170"/>
                  </a:cubicBezTo>
                  <a:lnTo>
                    <a:pt x="5813" y="98"/>
                  </a:lnTo>
                  <a:lnTo>
                    <a:pt x="5761" y="73"/>
                  </a:lnTo>
                  <a:lnTo>
                    <a:pt x="5607" y="1"/>
                  </a:lnTo>
                  <a:cubicBezTo>
                    <a:pt x="5607" y="1"/>
                    <a:pt x="5163" y="804"/>
                    <a:pt x="4711" y="979"/>
                  </a:cubicBezTo>
                  <a:cubicBezTo>
                    <a:pt x="4261" y="1155"/>
                    <a:pt x="2405" y="878"/>
                    <a:pt x="1199" y="2401"/>
                  </a:cubicBezTo>
                  <a:cubicBezTo>
                    <a:pt x="1" y="3915"/>
                    <a:pt x="949" y="6554"/>
                    <a:pt x="2411" y="706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5" name="Google Shape;1005;p26"/>
            <p:cNvSpPr/>
            <p:nvPr/>
          </p:nvSpPr>
          <p:spPr>
            <a:xfrm>
              <a:off x="5933354" y="946880"/>
              <a:ext cx="211130" cy="203167"/>
            </a:xfrm>
            <a:custGeom>
              <a:avLst/>
              <a:gdLst/>
              <a:ahLst/>
              <a:cxnLst/>
              <a:rect l="l" t="t" r="r" b="b"/>
              <a:pathLst>
                <a:path w="6655" h="6404" extrusionOk="0">
                  <a:moveTo>
                    <a:pt x="5290" y="155"/>
                  </a:moveTo>
                  <a:cubicBezTo>
                    <a:pt x="4848" y="508"/>
                    <a:pt x="2344" y="1"/>
                    <a:pt x="1172" y="1876"/>
                  </a:cubicBezTo>
                  <a:cubicBezTo>
                    <a:pt x="1" y="3750"/>
                    <a:pt x="2574" y="6403"/>
                    <a:pt x="3649" y="6298"/>
                  </a:cubicBezTo>
                  <a:cubicBezTo>
                    <a:pt x="4726" y="6192"/>
                    <a:pt x="6250" y="5091"/>
                    <a:pt x="6453" y="3649"/>
                  </a:cubicBezTo>
                  <a:cubicBezTo>
                    <a:pt x="6655" y="2205"/>
                    <a:pt x="5630" y="1061"/>
                    <a:pt x="5452" y="797"/>
                  </a:cubicBezTo>
                  <a:cubicBezTo>
                    <a:pt x="5272" y="530"/>
                    <a:pt x="5290" y="155"/>
                    <a:pt x="5290"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26"/>
            <p:cNvSpPr/>
            <p:nvPr/>
          </p:nvSpPr>
          <p:spPr>
            <a:xfrm>
              <a:off x="5976341" y="682553"/>
              <a:ext cx="205388" cy="187463"/>
            </a:xfrm>
            <a:custGeom>
              <a:avLst/>
              <a:gdLst/>
              <a:ahLst/>
              <a:cxnLst/>
              <a:rect l="l" t="t" r="r" b="b"/>
              <a:pathLst>
                <a:path w="6474" h="5909" extrusionOk="0">
                  <a:moveTo>
                    <a:pt x="6469" y="1195"/>
                  </a:moveTo>
                  <a:cubicBezTo>
                    <a:pt x="6474" y="1370"/>
                    <a:pt x="6465" y="1537"/>
                    <a:pt x="6445" y="1695"/>
                  </a:cubicBezTo>
                  <a:cubicBezTo>
                    <a:pt x="6362" y="2367"/>
                    <a:pt x="6079" y="2899"/>
                    <a:pt x="5755" y="3318"/>
                  </a:cubicBezTo>
                  <a:cubicBezTo>
                    <a:pt x="5312" y="3905"/>
                    <a:pt x="4803" y="4276"/>
                    <a:pt x="4679" y="4497"/>
                  </a:cubicBezTo>
                  <a:cubicBezTo>
                    <a:pt x="4643" y="4561"/>
                    <a:pt x="4619" y="4636"/>
                    <a:pt x="4600" y="4713"/>
                  </a:cubicBezTo>
                  <a:cubicBezTo>
                    <a:pt x="4584" y="4777"/>
                    <a:pt x="4576" y="4842"/>
                    <a:pt x="4570" y="4910"/>
                  </a:cubicBezTo>
                  <a:cubicBezTo>
                    <a:pt x="4567" y="4921"/>
                    <a:pt x="4566" y="4934"/>
                    <a:pt x="4566" y="4946"/>
                  </a:cubicBezTo>
                  <a:cubicBezTo>
                    <a:pt x="4564" y="4967"/>
                    <a:pt x="4563" y="4994"/>
                    <a:pt x="4563" y="5015"/>
                  </a:cubicBezTo>
                  <a:cubicBezTo>
                    <a:pt x="4543" y="5408"/>
                    <a:pt x="4619" y="5814"/>
                    <a:pt x="4619" y="5814"/>
                  </a:cubicBezTo>
                  <a:lnTo>
                    <a:pt x="4453" y="5855"/>
                  </a:lnTo>
                  <a:lnTo>
                    <a:pt x="4398" y="5871"/>
                  </a:lnTo>
                  <a:lnTo>
                    <a:pt x="4310" y="5892"/>
                  </a:lnTo>
                  <a:lnTo>
                    <a:pt x="4233" y="5909"/>
                  </a:lnTo>
                  <a:cubicBezTo>
                    <a:pt x="4233" y="5909"/>
                    <a:pt x="4217" y="5863"/>
                    <a:pt x="4190" y="5791"/>
                  </a:cubicBezTo>
                  <a:cubicBezTo>
                    <a:pt x="4135" y="5638"/>
                    <a:pt x="4023" y="5361"/>
                    <a:pt x="3869" y="5123"/>
                  </a:cubicBezTo>
                  <a:cubicBezTo>
                    <a:pt x="3852" y="5093"/>
                    <a:pt x="3831" y="5062"/>
                    <a:pt x="3808" y="5032"/>
                  </a:cubicBezTo>
                  <a:cubicBezTo>
                    <a:pt x="3730" y="4924"/>
                    <a:pt x="3646" y="4833"/>
                    <a:pt x="3551" y="4771"/>
                  </a:cubicBezTo>
                  <a:cubicBezTo>
                    <a:pt x="3345" y="4639"/>
                    <a:pt x="2765" y="4550"/>
                    <a:pt x="2126" y="4267"/>
                  </a:cubicBezTo>
                  <a:cubicBezTo>
                    <a:pt x="1693" y="4077"/>
                    <a:pt x="1230" y="3798"/>
                    <a:pt x="846" y="3352"/>
                  </a:cubicBezTo>
                  <a:cubicBezTo>
                    <a:pt x="835" y="3340"/>
                    <a:pt x="828" y="3332"/>
                    <a:pt x="819" y="3322"/>
                  </a:cubicBezTo>
                  <a:cubicBezTo>
                    <a:pt x="663" y="3140"/>
                    <a:pt x="520" y="2930"/>
                    <a:pt x="396" y="2684"/>
                  </a:cubicBezTo>
                  <a:cubicBezTo>
                    <a:pt x="375" y="2638"/>
                    <a:pt x="351" y="2591"/>
                    <a:pt x="331" y="2543"/>
                  </a:cubicBezTo>
                  <a:cubicBezTo>
                    <a:pt x="1" y="1765"/>
                    <a:pt x="118" y="869"/>
                    <a:pt x="480" y="107"/>
                  </a:cubicBezTo>
                  <a:lnTo>
                    <a:pt x="687" y="106"/>
                  </a:lnTo>
                  <a:lnTo>
                    <a:pt x="1653" y="95"/>
                  </a:lnTo>
                  <a:lnTo>
                    <a:pt x="4422" y="66"/>
                  </a:lnTo>
                  <a:cubicBezTo>
                    <a:pt x="4451" y="45"/>
                    <a:pt x="4483" y="21"/>
                    <a:pt x="4511" y="0"/>
                  </a:cubicBezTo>
                  <a:cubicBezTo>
                    <a:pt x="4495" y="21"/>
                    <a:pt x="4481" y="45"/>
                    <a:pt x="4466" y="66"/>
                  </a:cubicBezTo>
                  <a:lnTo>
                    <a:pt x="4742" y="64"/>
                  </a:lnTo>
                  <a:lnTo>
                    <a:pt x="4824" y="64"/>
                  </a:lnTo>
                  <a:lnTo>
                    <a:pt x="5736" y="52"/>
                  </a:lnTo>
                  <a:lnTo>
                    <a:pt x="6143" y="49"/>
                  </a:lnTo>
                  <a:cubicBezTo>
                    <a:pt x="6273" y="284"/>
                    <a:pt x="6368" y="535"/>
                    <a:pt x="6417" y="797"/>
                  </a:cubicBezTo>
                  <a:cubicBezTo>
                    <a:pt x="6453" y="933"/>
                    <a:pt x="6464" y="1064"/>
                    <a:pt x="6469" y="119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26"/>
            <p:cNvSpPr/>
            <p:nvPr/>
          </p:nvSpPr>
          <p:spPr>
            <a:xfrm>
              <a:off x="5987222" y="685853"/>
              <a:ext cx="41655" cy="37404"/>
            </a:xfrm>
            <a:custGeom>
              <a:avLst/>
              <a:gdLst/>
              <a:ahLst/>
              <a:cxnLst/>
              <a:rect l="l" t="t" r="r" b="b"/>
              <a:pathLst>
                <a:path w="1313" h="1179" extrusionOk="0">
                  <a:moveTo>
                    <a:pt x="346" y="10"/>
                  </a:moveTo>
                  <a:lnTo>
                    <a:pt x="1313" y="1"/>
                  </a:lnTo>
                  <a:cubicBezTo>
                    <a:pt x="441" y="551"/>
                    <a:pt x="1" y="1179"/>
                    <a:pt x="1" y="1179"/>
                  </a:cubicBezTo>
                  <a:cubicBezTo>
                    <a:pt x="1" y="1179"/>
                    <a:pt x="63" y="630"/>
                    <a:pt x="346" y="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26"/>
            <p:cNvSpPr/>
            <p:nvPr/>
          </p:nvSpPr>
          <p:spPr>
            <a:xfrm>
              <a:off x="5953372" y="949418"/>
              <a:ext cx="110942" cy="69732"/>
            </a:xfrm>
            <a:custGeom>
              <a:avLst/>
              <a:gdLst/>
              <a:ahLst/>
              <a:cxnLst/>
              <a:rect l="l" t="t" r="r" b="b"/>
              <a:pathLst>
                <a:path w="3497" h="2198" extrusionOk="0">
                  <a:moveTo>
                    <a:pt x="1" y="2197"/>
                  </a:moveTo>
                  <a:cubicBezTo>
                    <a:pt x="1" y="2197"/>
                    <a:pt x="3256" y="2111"/>
                    <a:pt x="3496" y="64"/>
                  </a:cubicBezTo>
                  <a:cubicBezTo>
                    <a:pt x="3496" y="64"/>
                    <a:pt x="687" y="0"/>
                    <a:pt x="1" y="2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26"/>
            <p:cNvSpPr/>
            <p:nvPr/>
          </p:nvSpPr>
          <p:spPr>
            <a:xfrm>
              <a:off x="6130901" y="684838"/>
              <a:ext cx="241808" cy="229023"/>
            </a:xfrm>
            <a:custGeom>
              <a:avLst/>
              <a:gdLst/>
              <a:ahLst/>
              <a:cxnLst/>
              <a:rect l="l" t="t" r="r" b="b"/>
              <a:pathLst>
                <a:path w="7622" h="7219" extrusionOk="0">
                  <a:moveTo>
                    <a:pt x="6630" y="1905"/>
                  </a:moveTo>
                  <a:cubicBezTo>
                    <a:pt x="5910" y="549"/>
                    <a:pt x="3127" y="0"/>
                    <a:pt x="1781" y="1387"/>
                  </a:cubicBezTo>
                  <a:cubicBezTo>
                    <a:pt x="426" y="2784"/>
                    <a:pt x="965" y="4554"/>
                    <a:pt x="852" y="5021"/>
                  </a:cubicBezTo>
                  <a:cubicBezTo>
                    <a:pt x="741" y="5487"/>
                    <a:pt x="0" y="6033"/>
                    <a:pt x="0" y="6033"/>
                  </a:cubicBezTo>
                  <a:lnTo>
                    <a:pt x="95" y="6172"/>
                  </a:lnTo>
                  <a:lnTo>
                    <a:pt x="128" y="6219"/>
                  </a:lnTo>
                  <a:lnTo>
                    <a:pt x="223" y="6359"/>
                  </a:lnTo>
                  <a:cubicBezTo>
                    <a:pt x="223" y="6359"/>
                    <a:pt x="1020" y="5893"/>
                    <a:pt x="1500" y="5969"/>
                  </a:cubicBezTo>
                  <a:cubicBezTo>
                    <a:pt x="1978" y="6045"/>
                    <a:pt x="3428" y="7218"/>
                    <a:pt x="5255" y="6521"/>
                  </a:cubicBezTo>
                  <a:cubicBezTo>
                    <a:pt x="7067" y="5828"/>
                    <a:pt x="7622" y="3082"/>
                    <a:pt x="6630" y="190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26"/>
            <p:cNvSpPr/>
            <p:nvPr/>
          </p:nvSpPr>
          <p:spPr>
            <a:xfrm>
              <a:off x="5856328" y="787973"/>
              <a:ext cx="255799" cy="222297"/>
            </a:xfrm>
            <a:custGeom>
              <a:avLst/>
              <a:gdLst/>
              <a:ahLst/>
              <a:cxnLst/>
              <a:rect l="l" t="t" r="r" b="b"/>
              <a:pathLst>
                <a:path w="8063" h="7007" extrusionOk="0">
                  <a:moveTo>
                    <a:pt x="221" y="3437"/>
                  </a:moveTo>
                  <a:cubicBezTo>
                    <a:pt x="0" y="4952"/>
                    <a:pt x="1931" y="7007"/>
                    <a:pt x="3846" y="6660"/>
                  </a:cubicBezTo>
                  <a:cubicBezTo>
                    <a:pt x="5772" y="6310"/>
                    <a:pt x="6386" y="4560"/>
                    <a:pt x="6753" y="4249"/>
                  </a:cubicBezTo>
                  <a:cubicBezTo>
                    <a:pt x="7120" y="3938"/>
                    <a:pt x="8045" y="3922"/>
                    <a:pt x="8045" y="3922"/>
                  </a:cubicBezTo>
                  <a:lnTo>
                    <a:pt x="8052" y="3754"/>
                  </a:lnTo>
                  <a:lnTo>
                    <a:pt x="8055" y="3698"/>
                  </a:lnTo>
                  <a:lnTo>
                    <a:pt x="8062" y="3530"/>
                  </a:lnTo>
                  <a:cubicBezTo>
                    <a:pt x="8062" y="3530"/>
                    <a:pt x="7139" y="3445"/>
                    <a:pt x="6799" y="3108"/>
                  </a:cubicBezTo>
                  <a:cubicBezTo>
                    <a:pt x="6458" y="2769"/>
                    <a:pt x="5977" y="981"/>
                    <a:pt x="4083" y="493"/>
                  </a:cubicBezTo>
                  <a:cubicBezTo>
                    <a:pt x="2193" y="0"/>
                    <a:pt x="118" y="1908"/>
                    <a:pt x="221" y="34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26"/>
            <p:cNvSpPr/>
            <p:nvPr/>
          </p:nvSpPr>
          <p:spPr>
            <a:xfrm>
              <a:off x="6135597" y="888444"/>
              <a:ext cx="233274" cy="227563"/>
            </a:xfrm>
            <a:custGeom>
              <a:avLst/>
              <a:gdLst/>
              <a:ahLst/>
              <a:cxnLst/>
              <a:rect l="l" t="t" r="r" b="b"/>
              <a:pathLst>
                <a:path w="7353" h="7173" extrusionOk="0">
                  <a:moveTo>
                    <a:pt x="6269" y="5554"/>
                  </a:moveTo>
                  <a:cubicBezTo>
                    <a:pt x="7352" y="4459"/>
                    <a:pt x="7029" y="1676"/>
                    <a:pt x="5275" y="841"/>
                  </a:cubicBezTo>
                  <a:cubicBezTo>
                    <a:pt x="3511" y="0"/>
                    <a:pt x="1970" y="1051"/>
                    <a:pt x="1486" y="1088"/>
                  </a:cubicBezTo>
                  <a:cubicBezTo>
                    <a:pt x="1004" y="1125"/>
                    <a:pt x="247" y="600"/>
                    <a:pt x="247" y="600"/>
                  </a:cubicBezTo>
                  <a:lnTo>
                    <a:pt x="141" y="730"/>
                  </a:lnTo>
                  <a:lnTo>
                    <a:pt x="106" y="776"/>
                  </a:lnTo>
                  <a:lnTo>
                    <a:pt x="0" y="906"/>
                  </a:lnTo>
                  <a:cubicBezTo>
                    <a:pt x="0" y="906"/>
                    <a:pt x="693" y="1513"/>
                    <a:pt x="769" y="1984"/>
                  </a:cubicBezTo>
                  <a:cubicBezTo>
                    <a:pt x="844" y="2455"/>
                    <a:pt x="158" y="4178"/>
                    <a:pt x="1393" y="5680"/>
                  </a:cubicBezTo>
                  <a:cubicBezTo>
                    <a:pt x="2621" y="7173"/>
                    <a:pt x="5440" y="6847"/>
                    <a:pt x="6269" y="555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26"/>
            <p:cNvSpPr/>
            <p:nvPr/>
          </p:nvSpPr>
          <p:spPr>
            <a:xfrm>
              <a:off x="6070974" y="838098"/>
              <a:ext cx="110720" cy="109293"/>
            </a:xfrm>
            <a:custGeom>
              <a:avLst/>
              <a:gdLst/>
              <a:ahLst/>
              <a:cxnLst/>
              <a:rect l="l" t="t" r="r" b="b"/>
              <a:pathLst>
                <a:path w="3490" h="3445" extrusionOk="0">
                  <a:moveTo>
                    <a:pt x="3489" y="1722"/>
                  </a:moveTo>
                  <a:cubicBezTo>
                    <a:pt x="3489" y="2674"/>
                    <a:pt x="2709" y="3444"/>
                    <a:pt x="1745" y="3444"/>
                  </a:cubicBezTo>
                  <a:cubicBezTo>
                    <a:pt x="781" y="3444"/>
                    <a:pt x="1" y="2674"/>
                    <a:pt x="1" y="1722"/>
                  </a:cubicBezTo>
                  <a:cubicBezTo>
                    <a:pt x="1" y="771"/>
                    <a:pt x="781" y="1"/>
                    <a:pt x="1745" y="1"/>
                  </a:cubicBezTo>
                  <a:cubicBezTo>
                    <a:pt x="2709" y="1"/>
                    <a:pt x="3489" y="771"/>
                    <a:pt x="3489" y="1722"/>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26"/>
            <p:cNvSpPr/>
            <p:nvPr/>
          </p:nvSpPr>
          <p:spPr>
            <a:xfrm>
              <a:off x="6196951" y="745272"/>
              <a:ext cx="169507" cy="160306"/>
            </a:xfrm>
            <a:custGeom>
              <a:avLst/>
              <a:gdLst/>
              <a:ahLst/>
              <a:cxnLst/>
              <a:rect l="l" t="t" r="r" b="b"/>
              <a:pathLst>
                <a:path w="5343" h="5053" extrusionOk="0">
                  <a:moveTo>
                    <a:pt x="4548" y="0"/>
                  </a:moveTo>
                  <a:cubicBezTo>
                    <a:pt x="4548" y="0"/>
                    <a:pt x="3749" y="940"/>
                    <a:pt x="2480" y="1869"/>
                  </a:cubicBezTo>
                  <a:cubicBezTo>
                    <a:pt x="1212" y="2796"/>
                    <a:pt x="1" y="3764"/>
                    <a:pt x="1" y="3764"/>
                  </a:cubicBezTo>
                  <a:cubicBezTo>
                    <a:pt x="1" y="3764"/>
                    <a:pt x="1198" y="5052"/>
                    <a:pt x="3271" y="4227"/>
                  </a:cubicBezTo>
                  <a:cubicBezTo>
                    <a:pt x="5342" y="3402"/>
                    <a:pt x="4771" y="662"/>
                    <a:pt x="45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4" name="Google Shape;1014;p26"/>
            <p:cNvSpPr/>
            <p:nvPr/>
          </p:nvSpPr>
          <p:spPr>
            <a:xfrm>
              <a:off x="6164117" y="894599"/>
              <a:ext cx="164811" cy="107167"/>
            </a:xfrm>
            <a:custGeom>
              <a:avLst/>
              <a:gdLst/>
              <a:ahLst/>
              <a:cxnLst/>
              <a:rect l="l" t="t" r="r" b="b"/>
              <a:pathLst>
                <a:path w="5195" h="3378" extrusionOk="0">
                  <a:moveTo>
                    <a:pt x="0" y="2532"/>
                  </a:moveTo>
                  <a:cubicBezTo>
                    <a:pt x="0" y="2532"/>
                    <a:pt x="366" y="1186"/>
                    <a:pt x="2146" y="593"/>
                  </a:cubicBezTo>
                  <a:cubicBezTo>
                    <a:pt x="3929" y="1"/>
                    <a:pt x="5195" y="1660"/>
                    <a:pt x="5195" y="1660"/>
                  </a:cubicBezTo>
                  <a:cubicBezTo>
                    <a:pt x="5195" y="1660"/>
                    <a:pt x="4157" y="2522"/>
                    <a:pt x="2505" y="2949"/>
                  </a:cubicBezTo>
                  <a:cubicBezTo>
                    <a:pt x="851" y="3378"/>
                    <a:pt x="0" y="2532"/>
                    <a:pt x="0" y="253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5" name="Google Shape;1015;p26"/>
            <p:cNvSpPr/>
            <p:nvPr/>
          </p:nvSpPr>
          <p:spPr>
            <a:xfrm>
              <a:off x="6184611" y="1034725"/>
              <a:ext cx="141493" cy="101615"/>
            </a:xfrm>
            <a:custGeom>
              <a:avLst/>
              <a:gdLst/>
              <a:ahLst/>
              <a:cxnLst/>
              <a:rect l="l" t="t" r="r" b="b"/>
              <a:pathLst>
                <a:path w="4460" h="3203" extrusionOk="0">
                  <a:moveTo>
                    <a:pt x="0" y="667"/>
                  </a:moveTo>
                  <a:cubicBezTo>
                    <a:pt x="0" y="667"/>
                    <a:pt x="906" y="107"/>
                    <a:pt x="2484" y="54"/>
                  </a:cubicBezTo>
                  <a:cubicBezTo>
                    <a:pt x="4060" y="1"/>
                    <a:pt x="4460" y="1059"/>
                    <a:pt x="4460" y="1059"/>
                  </a:cubicBezTo>
                  <a:cubicBezTo>
                    <a:pt x="4460" y="1059"/>
                    <a:pt x="1324" y="3203"/>
                    <a:pt x="0" y="6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6" name="Google Shape;1016;p26"/>
            <p:cNvSpPr/>
            <p:nvPr/>
          </p:nvSpPr>
          <p:spPr>
            <a:xfrm>
              <a:off x="5878439" y="794635"/>
              <a:ext cx="177089" cy="83627"/>
            </a:xfrm>
            <a:custGeom>
              <a:avLst/>
              <a:gdLst/>
              <a:ahLst/>
              <a:cxnLst/>
              <a:rect l="l" t="t" r="r" b="b"/>
              <a:pathLst>
                <a:path w="5582" h="2636" extrusionOk="0">
                  <a:moveTo>
                    <a:pt x="0" y="2635"/>
                  </a:moveTo>
                  <a:cubicBezTo>
                    <a:pt x="0" y="2635"/>
                    <a:pt x="461" y="723"/>
                    <a:pt x="2140" y="421"/>
                  </a:cubicBezTo>
                  <a:cubicBezTo>
                    <a:pt x="4496" y="1"/>
                    <a:pt x="5582" y="2634"/>
                    <a:pt x="5582" y="2634"/>
                  </a:cubicBezTo>
                  <a:cubicBezTo>
                    <a:pt x="5582" y="2634"/>
                    <a:pt x="482" y="2549"/>
                    <a:pt x="0" y="26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26"/>
            <p:cNvSpPr/>
            <p:nvPr/>
          </p:nvSpPr>
          <p:spPr>
            <a:xfrm>
              <a:off x="5958607" y="915029"/>
              <a:ext cx="105613" cy="71603"/>
            </a:xfrm>
            <a:custGeom>
              <a:avLst/>
              <a:gdLst/>
              <a:ahLst/>
              <a:cxnLst/>
              <a:rect l="l" t="t" r="r" b="b"/>
              <a:pathLst>
                <a:path w="3329" h="2257" extrusionOk="0">
                  <a:moveTo>
                    <a:pt x="3328" y="0"/>
                  </a:moveTo>
                  <a:cubicBezTo>
                    <a:pt x="3328" y="0"/>
                    <a:pt x="1058" y="1465"/>
                    <a:pt x="1" y="1866"/>
                  </a:cubicBezTo>
                  <a:cubicBezTo>
                    <a:pt x="1" y="1866"/>
                    <a:pt x="719" y="2257"/>
                    <a:pt x="1714" y="1845"/>
                  </a:cubicBezTo>
                  <a:cubicBezTo>
                    <a:pt x="2707" y="1434"/>
                    <a:pt x="3328" y="0"/>
                    <a:pt x="332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26"/>
            <p:cNvSpPr/>
            <p:nvPr/>
          </p:nvSpPr>
          <p:spPr>
            <a:xfrm>
              <a:off x="6202789" y="780550"/>
              <a:ext cx="34485" cy="32613"/>
            </a:xfrm>
            <a:custGeom>
              <a:avLst/>
              <a:gdLst/>
              <a:ahLst/>
              <a:cxnLst/>
              <a:rect l="l" t="t" r="r" b="b"/>
              <a:pathLst>
                <a:path w="1087" h="1028" extrusionOk="0">
                  <a:moveTo>
                    <a:pt x="0" y="847"/>
                  </a:moveTo>
                  <a:cubicBezTo>
                    <a:pt x="0" y="847"/>
                    <a:pt x="302" y="0"/>
                    <a:pt x="919" y="392"/>
                  </a:cubicBezTo>
                  <a:cubicBezTo>
                    <a:pt x="919" y="392"/>
                    <a:pt x="1087" y="933"/>
                    <a:pt x="376" y="1027"/>
                  </a:cubicBezTo>
                  <a:lnTo>
                    <a:pt x="388" y="6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9" name="Google Shape;1019;p26"/>
            <p:cNvSpPr/>
            <p:nvPr/>
          </p:nvSpPr>
          <p:spPr>
            <a:xfrm>
              <a:off x="5981258" y="845997"/>
              <a:ext cx="28521" cy="35659"/>
            </a:xfrm>
            <a:custGeom>
              <a:avLst/>
              <a:gdLst/>
              <a:ahLst/>
              <a:cxnLst/>
              <a:rect l="l" t="t" r="r" b="b"/>
              <a:pathLst>
                <a:path w="899" h="1124" extrusionOk="0">
                  <a:moveTo>
                    <a:pt x="898" y="981"/>
                  </a:moveTo>
                  <a:cubicBezTo>
                    <a:pt x="898" y="981"/>
                    <a:pt x="1" y="1124"/>
                    <a:pt x="56" y="402"/>
                  </a:cubicBezTo>
                  <a:cubicBezTo>
                    <a:pt x="56" y="402"/>
                    <a:pt x="457" y="0"/>
                    <a:pt x="880" y="572"/>
                  </a:cubicBezTo>
                  <a:lnTo>
                    <a:pt x="572" y="72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0" name="Google Shape;1020;p26"/>
            <p:cNvSpPr/>
            <p:nvPr/>
          </p:nvSpPr>
          <p:spPr>
            <a:xfrm>
              <a:off x="5985382" y="953574"/>
              <a:ext cx="32169" cy="35691"/>
            </a:xfrm>
            <a:custGeom>
              <a:avLst/>
              <a:gdLst/>
              <a:ahLst/>
              <a:cxnLst/>
              <a:rect l="l" t="t" r="r" b="b"/>
              <a:pathLst>
                <a:path w="1014" h="1125" extrusionOk="0">
                  <a:moveTo>
                    <a:pt x="1014" y="411"/>
                  </a:moveTo>
                  <a:cubicBezTo>
                    <a:pt x="1014" y="411"/>
                    <a:pt x="462" y="1125"/>
                    <a:pt x="1" y="562"/>
                  </a:cubicBezTo>
                  <a:cubicBezTo>
                    <a:pt x="1" y="562"/>
                    <a:pt x="11" y="0"/>
                    <a:pt x="716" y="124"/>
                  </a:cubicBezTo>
                  <a:lnTo>
                    <a:pt x="596" y="44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26"/>
            <p:cNvSpPr/>
            <p:nvPr/>
          </p:nvSpPr>
          <p:spPr>
            <a:xfrm>
              <a:off x="6208023" y="971689"/>
              <a:ext cx="33121" cy="33311"/>
            </a:xfrm>
            <a:custGeom>
              <a:avLst/>
              <a:gdLst/>
              <a:ahLst/>
              <a:cxnLst/>
              <a:rect l="l" t="t" r="r" b="b"/>
              <a:pathLst>
                <a:path w="1044" h="1050" extrusionOk="0">
                  <a:moveTo>
                    <a:pt x="230" y="1"/>
                  </a:moveTo>
                  <a:cubicBezTo>
                    <a:pt x="230" y="1"/>
                    <a:pt x="1043" y="410"/>
                    <a:pt x="565" y="958"/>
                  </a:cubicBezTo>
                  <a:cubicBezTo>
                    <a:pt x="565" y="958"/>
                    <a:pt x="0" y="1049"/>
                    <a:pt x="0" y="341"/>
                  </a:cubicBezTo>
                  <a:lnTo>
                    <a:pt x="338" y="39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26"/>
            <p:cNvSpPr/>
            <p:nvPr/>
          </p:nvSpPr>
          <p:spPr>
            <a:xfrm>
              <a:off x="6078556" y="755678"/>
              <a:ext cx="38927" cy="31376"/>
            </a:xfrm>
            <a:custGeom>
              <a:avLst/>
              <a:gdLst/>
              <a:ahLst/>
              <a:cxnLst/>
              <a:rect l="l" t="t" r="r" b="b"/>
              <a:pathLst>
                <a:path w="1227" h="989" extrusionOk="0">
                  <a:moveTo>
                    <a:pt x="472" y="989"/>
                  </a:moveTo>
                  <a:cubicBezTo>
                    <a:pt x="472" y="989"/>
                    <a:pt x="0" y="220"/>
                    <a:pt x="700" y="1"/>
                  </a:cubicBezTo>
                  <a:cubicBezTo>
                    <a:pt x="700" y="1"/>
                    <a:pt x="1227" y="215"/>
                    <a:pt x="850" y="817"/>
                  </a:cubicBezTo>
                  <a:lnTo>
                    <a:pt x="596" y="59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26"/>
            <p:cNvSpPr/>
            <p:nvPr/>
          </p:nvSpPr>
          <p:spPr>
            <a:xfrm>
              <a:off x="6034396" y="989391"/>
              <a:ext cx="34295" cy="32613"/>
            </a:xfrm>
            <a:custGeom>
              <a:avLst/>
              <a:gdLst/>
              <a:ahLst/>
              <a:cxnLst/>
              <a:rect l="l" t="t" r="r" b="b"/>
              <a:pathLst>
                <a:path w="1081" h="1028" extrusionOk="0">
                  <a:moveTo>
                    <a:pt x="1081" y="195"/>
                  </a:moveTo>
                  <a:cubicBezTo>
                    <a:pt x="1081" y="195"/>
                    <a:pt x="736" y="1028"/>
                    <a:pt x="142" y="607"/>
                  </a:cubicBezTo>
                  <a:cubicBezTo>
                    <a:pt x="142" y="607"/>
                    <a:pt x="1" y="61"/>
                    <a:pt x="716" y="0"/>
                  </a:cubicBezTo>
                  <a:lnTo>
                    <a:pt x="687" y="33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26"/>
            <p:cNvSpPr/>
            <p:nvPr/>
          </p:nvSpPr>
          <p:spPr>
            <a:xfrm>
              <a:off x="6004607" y="879530"/>
              <a:ext cx="20843" cy="26712"/>
            </a:xfrm>
            <a:custGeom>
              <a:avLst/>
              <a:gdLst/>
              <a:ahLst/>
              <a:cxnLst/>
              <a:rect l="l" t="t" r="r" b="b"/>
              <a:pathLst>
                <a:path w="657" h="842" extrusionOk="0">
                  <a:moveTo>
                    <a:pt x="656" y="645"/>
                  </a:moveTo>
                  <a:cubicBezTo>
                    <a:pt x="656" y="645"/>
                    <a:pt x="38" y="841"/>
                    <a:pt x="0" y="326"/>
                  </a:cubicBezTo>
                  <a:cubicBezTo>
                    <a:pt x="0" y="326"/>
                    <a:pt x="239" y="0"/>
                    <a:pt x="600" y="359"/>
                  </a:cubicBezTo>
                  <a:lnTo>
                    <a:pt x="399" y="496"/>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5" name="Google Shape;1025;p26"/>
            <p:cNvSpPr/>
            <p:nvPr/>
          </p:nvSpPr>
          <p:spPr>
            <a:xfrm>
              <a:off x="6044580" y="794953"/>
              <a:ext cx="25507" cy="22779"/>
            </a:xfrm>
            <a:custGeom>
              <a:avLst/>
              <a:gdLst/>
              <a:ahLst/>
              <a:cxnLst/>
              <a:rect l="l" t="t" r="r" b="b"/>
              <a:pathLst>
                <a:path w="804" h="718" extrusionOk="0">
                  <a:moveTo>
                    <a:pt x="531" y="717"/>
                  </a:moveTo>
                  <a:cubicBezTo>
                    <a:pt x="531" y="717"/>
                    <a:pt x="0" y="348"/>
                    <a:pt x="395" y="8"/>
                  </a:cubicBezTo>
                  <a:cubicBezTo>
                    <a:pt x="395" y="8"/>
                    <a:pt x="803" y="1"/>
                    <a:pt x="731" y="499"/>
                  </a:cubicBezTo>
                  <a:lnTo>
                    <a:pt x="500" y="42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6" name="Google Shape;1026;p26"/>
            <p:cNvSpPr/>
            <p:nvPr/>
          </p:nvSpPr>
          <p:spPr>
            <a:xfrm>
              <a:off x="6089152" y="991263"/>
              <a:ext cx="24968" cy="20590"/>
            </a:xfrm>
            <a:custGeom>
              <a:avLst/>
              <a:gdLst/>
              <a:ahLst/>
              <a:cxnLst/>
              <a:rect l="l" t="t" r="r" b="b"/>
              <a:pathLst>
                <a:path w="787" h="649" extrusionOk="0">
                  <a:moveTo>
                    <a:pt x="730" y="9"/>
                  </a:moveTo>
                  <a:cubicBezTo>
                    <a:pt x="730" y="9"/>
                    <a:pt x="787" y="648"/>
                    <a:pt x="269" y="571"/>
                  </a:cubicBezTo>
                  <a:cubicBezTo>
                    <a:pt x="269" y="571"/>
                    <a:pt x="1" y="269"/>
                    <a:pt x="435" y="0"/>
                  </a:cubicBezTo>
                  <a:lnTo>
                    <a:pt x="526" y="22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7" name="Google Shape;1027;p26"/>
            <p:cNvSpPr/>
            <p:nvPr/>
          </p:nvSpPr>
          <p:spPr>
            <a:xfrm>
              <a:off x="6223568" y="917155"/>
              <a:ext cx="21097" cy="24174"/>
            </a:xfrm>
            <a:custGeom>
              <a:avLst/>
              <a:gdLst/>
              <a:ahLst/>
              <a:cxnLst/>
              <a:rect l="l" t="t" r="r" b="b"/>
              <a:pathLst>
                <a:path w="665" h="762" extrusionOk="0">
                  <a:moveTo>
                    <a:pt x="17" y="36"/>
                  </a:moveTo>
                  <a:cubicBezTo>
                    <a:pt x="17" y="36"/>
                    <a:pt x="665" y="1"/>
                    <a:pt x="569" y="508"/>
                  </a:cubicBezTo>
                  <a:cubicBezTo>
                    <a:pt x="569" y="508"/>
                    <a:pt x="256" y="762"/>
                    <a:pt x="0" y="327"/>
                  </a:cubicBezTo>
                  <a:lnTo>
                    <a:pt x="229" y="24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26"/>
            <p:cNvSpPr/>
            <p:nvPr/>
          </p:nvSpPr>
          <p:spPr>
            <a:xfrm>
              <a:off x="6211164" y="822680"/>
              <a:ext cx="23032" cy="25570"/>
            </a:xfrm>
            <a:custGeom>
              <a:avLst/>
              <a:gdLst/>
              <a:ahLst/>
              <a:cxnLst/>
              <a:rect l="l" t="t" r="r" b="b"/>
              <a:pathLst>
                <a:path w="726" h="806" extrusionOk="0">
                  <a:moveTo>
                    <a:pt x="0" y="504"/>
                  </a:moveTo>
                  <a:cubicBezTo>
                    <a:pt x="0" y="504"/>
                    <a:pt x="401" y="0"/>
                    <a:pt x="726" y="404"/>
                  </a:cubicBezTo>
                  <a:cubicBezTo>
                    <a:pt x="726" y="404"/>
                    <a:pt x="713" y="806"/>
                    <a:pt x="210" y="707"/>
                  </a:cubicBezTo>
                  <a:lnTo>
                    <a:pt x="299" y="48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26"/>
            <p:cNvSpPr/>
            <p:nvPr/>
          </p:nvSpPr>
          <p:spPr>
            <a:xfrm>
              <a:off x="6122431" y="871376"/>
              <a:ext cx="21034" cy="21573"/>
            </a:xfrm>
            <a:custGeom>
              <a:avLst/>
              <a:gdLst/>
              <a:ahLst/>
              <a:cxnLst/>
              <a:rect l="l" t="t" r="r" b="b"/>
              <a:pathLst>
                <a:path w="663" h="680" extrusionOk="0">
                  <a:moveTo>
                    <a:pt x="123" y="673"/>
                  </a:moveTo>
                  <a:cubicBezTo>
                    <a:pt x="123" y="673"/>
                    <a:pt x="0" y="19"/>
                    <a:pt x="401" y="2"/>
                  </a:cubicBezTo>
                  <a:cubicBezTo>
                    <a:pt x="401" y="0"/>
                    <a:pt x="662" y="679"/>
                    <a:pt x="123" y="673"/>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26"/>
            <p:cNvSpPr/>
            <p:nvPr/>
          </p:nvSpPr>
          <p:spPr>
            <a:xfrm>
              <a:off x="6112184" y="905607"/>
              <a:ext cx="22017" cy="19289"/>
            </a:xfrm>
            <a:custGeom>
              <a:avLst/>
              <a:gdLst/>
              <a:ahLst/>
              <a:cxnLst/>
              <a:rect l="l" t="t" r="r" b="b"/>
              <a:pathLst>
                <a:path w="694" h="608" extrusionOk="0">
                  <a:moveTo>
                    <a:pt x="0" y="438"/>
                  </a:moveTo>
                  <a:cubicBezTo>
                    <a:pt x="0" y="438"/>
                    <a:pt x="463" y="1"/>
                    <a:pt x="693" y="413"/>
                  </a:cubicBezTo>
                  <a:cubicBezTo>
                    <a:pt x="693" y="413"/>
                    <a:pt x="549" y="608"/>
                    <a:pt x="13" y="495"/>
                  </a:cubicBezTo>
                  <a:lnTo>
                    <a:pt x="225" y="44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26"/>
            <p:cNvSpPr/>
            <p:nvPr/>
          </p:nvSpPr>
          <p:spPr>
            <a:xfrm>
              <a:off x="6102445" y="866078"/>
              <a:ext cx="14720" cy="13927"/>
            </a:xfrm>
            <a:custGeom>
              <a:avLst/>
              <a:gdLst/>
              <a:ahLst/>
              <a:cxnLst/>
              <a:rect l="l" t="t" r="r" b="b"/>
              <a:pathLst>
                <a:path w="464" h="439" extrusionOk="0">
                  <a:moveTo>
                    <a:pt x="434" y="438"/>
                  </a:moveTo>
                  <a:cubicBezTo>
                    <a:pt x="434" y="438"/>
                    <a:pt x="1" y="279"/>
                    <a:pt x="196" y="1"/>
                  </a:cubicBezTo>
                  <a:cubicBezTo>
                    <a:pt x="196" y="1"/>
                    <a:pt x="371" y="30"/>
                    <a:pt x="464" y="411"/>
                  </a:cubicBezTo>
                  <a:lnTo>
                    <a:pt x="364" y="2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26"/>
            <p:cNvSpPr/>
            <p:nvPr/>
          </p:nvSpPr>
          <p:spPr>
            <a:xfrm>
              <a:off x="6166623" y="916488"/>
              <a:ext cx="12024" cy="11865"/>
            </a:xfrm>
            <a:custGeom>
              <a:avLst/>
              <a:gdLst/>
              <a:ahLst/>
              <a:cxnLst/>
              <a:rect l="l" t="t" r="r" b="b"/>
              <a:pathLst>
                <a:path w="379" h="374" extrusionOk="0">
                  <a:moveTo>
                    <a:pt x="357" y="146"/>
                  </a:moveTo>
                  <a:cubicBezTo>
                    <a:pt x="378" y="236"/>
                    <a:pt x="323" y="327"/>
                    <a:pt x="232" y="352"/>
                  </a:cubicBezTo>
                  <a:cubicBezTo>
                    <a:pt x="140" y="373"/>
                    <a:pt x="47" y="320"/>
                    <a:pt x="21" y="228"/>
                  </a:cubicBezTo>
                  <a:cubicBezTo>
                    <a:pt x="0" y="136"/>
                    <a:pt x="55" y="46"/>
                    <a:pt x="147" y="22"/>
                  </a:cubicBezTo>
                  <a:cubicBezTo>
                    <a:pt x="240" y="1"/>
                    <a:pt x="336" y="54"/>
                    <a:pt x="357" y="14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26"/>
            <p:cNvSpPr/>
            <p:nvPr/>
          </p:nvSpPr>
          <p:spPr>
            <a:xfrm>
              <a:off x="6113326" y="830674"/>
              <a:ext cx="12056" cy="11802"/>
            </a:xfrm>
            <a:custGeom>
              <a:avLst/>
              <a:gdLst/>
              <a:ahLst/>
              <a:cxnLst/>
              <a:rect l="l" t="t" r="r" b="b"/>
              <a:pathLst>
                <a:path w="380" h="372" extrusionOk="0">
                  <a:moveTo>
                    <a:pt x="358" y="145"/>
                  </a:moveTo>
                  <a:cubicBezTo>
                    <a:pt x="379" y="236"/>
                    <a:pt x="324" y="327"/>
                    <a:pt x="232" y="351"/>
                  </a:cubicBezTo>
                  <a:cubicBezTo>
                    <a:pt x="141" y="372"/>
                    <a:pt x="47" y="320"/>
                    <a:pt x="22" y="228"/>
                  </a:cubicBezTo>
                  <a:cubicBezTo>
                    <a:pt x="1" y="136"/>
                    <a:pt x="56" y="46"/>
                    <a:pt x="148" y="22"/>
                  </a:cubicBezTo>
                  <a:cubicBezTo>
                    <a:pt x="239" y="1"/>
                    <a:pt x="332" y="54"/>
                    <a:pt x="358" y="14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26"/>
            <p:cNvSpPr/>
            <p:nvPr/>
          </p:nvSpPr>
          <p:spPr>
            <a:xfrm>
              <a:off x="6129664" y="834132"/>
              <a:ext cx="12056" cy="11833"/>
            </a:xfrm>
            <a:custGeom>
              <a:avLst/>
              <a:gdLst/>
              <a:ahLst/>
              <a:cxnLst/>
              <a:rect l="l" t="t" r="r" b="b"/>
              <a:pathLst>
                <a:path w="380" h="373" extrusionOk="0">
                  <a:moveTo>
                    <a:pt x="358" y="146"/>
                  </a:moveTo>
                  <a:cubicBezTo>
                    <a:pt x="379" y="237"/>
                    <a:pt x="324" y="326"/>
                    <a:pt x="232" y="352"/>
                  </a:cubicBezTo>
                  <a:cubicBezTo>
                    <a:pt x="141" y="373"/>
                    <a:pt x="47" y="319"/>
                    <a:pt x="22" y="227"/>
                  </a:cubicBezTo>
                  <a:cubicBezTo>
                    <a:pt x="1" y="136"/>
                    <a:pt x="56" y="47"/>
                    <a:pt x="148" y="21"/>
                  </a:cubicBezTo>
                  <a:cubicBezTo>
                    <a:pt x="241" y="0"/>
                    <a:pt x="333" y="54"/>
                    <a:pt x="358" y="14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26"/>
            <p:cNvSpPr/>
            <p:nvPr/>
          </p:nvSpPr>
          <p:spPr>
            <a:xfrm>
              <a:off x="6069515" y="897073"/>
              <a:ext cx="12024" cy="11929"/>
            </a:xfrm>
            <a:custGeom>
              <a:avLst/>
              <a:gdLst/>
              <a:ahLst/>
              <a:cxnLst/>
              <a:rect l="l" t="t" r="r" b="b"/>
              <a:pathLst>
                <a:path w="379" h="376" extrusionOk="0">
                  <a:moveTo>
                    <a:pt x="357" y="149"/>
                  </a:moveTo>
                  <a:cubicBezTo>
                    <a:pt x="379" y="240"/>
                    <a:pt x="323" y="331"/>
                    <a:pt x="232" y="355"/>
                  </a:cubicBezTo>
                  <a:cubicBezTo>
                    <a:pt x="140" y="376"/>
                    <a:pt x="47" y="324"/>
                    <a:pt x="23" y="232"/>
                  </a:cubicBezTo>
                  <a:cubicBezTo>
                    <a:pt x="0" y="140"/>
                    <a:pt x="55" y="50"/>
                    <a:pt x="147" y="26"/>
                  </a:cubicBezTo>
                  <a:cubicBezTo>
                    <a:pt x="242" y="0"/>
                    <a:pt x="333" y="57"/>
                    <a:pt x="357" y="14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26"/>
            <p:cNvSpPr/>
            <p:nvPr/>
          </p:nvSpPr>
          <p:spPr>
            <a:xfrm>
              <a:off x="6178202" y="886668"/>
              <a:ext cx="12024" cy="11960"/>
            </a:xfrm>
            <a:custGeom>
              <a:avLst/>
              <a:gdLst/>
              <a:ahLst/>
              <a:cxnLst/>
              <a:rect l="l" t="t" r="r" b="b"/>
              <a:pathLst>
                <a:path w="379" h="377" extrusionOk="0">
                  <a:moveTo>
                    <a:pt x="358" y="149"/>
                  </a:moveTo>
                  <a:cubicBezTo>
                    <a:pt x="379" y="241"/>
                    <a:pt x="324" y="331"/>
                    <a:pt x="232" y="355"/>
                  </a:cubicBezTo>
                  <a:cubicBezTo>
                    <a:pt x="140" y="376"/>
                    <a:pt x="47" y="323"/>
                    <a:pt x="22" y="232"/>
                  </a:cubicBezTo>
                  <a:cubicBezTo>
                    <a:pt x="1" y="141"/>
                    <a:pt x="56" y="50"/>
                    <a:pt x="147" y="25"/>
                  </a:cubicBezTo>
                  <a:cubicBezTo>
                    <a:pt x="239" y="1"/>
                    <a:pt x="336" y="57"/>
                    <a:pt x="358" y="14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26"/>
            <p:cNvSpPr/>
            <p:nvPr/>
          </p:nvSpPr>
          <p:spPr>
            <a:xfrm>
              <a:off x="6067167" y="869536"/>
              <a:ext cx="12056" cy="11897"/>
            </a:xfrm>
            <a:custGeom>
              <a:avLst/>
              <a:gdLst/>
              <a:ahLst/>
              <a:cxnLst/>
              <a:rect l="l" t="t" r="r" b="b"/>
              <a:pathLst>
                <a:path w="380" h="375" extrusionOk="0">
                  <a:moveTo>
                    <a:pt x="358" y="147"/>
                  </a:moveTo>
                  <a:cubicBezTo>
                    <a:pt x="379" y="239"/>
                    <a:pt x="324" y="329"/>
                    <a:pt x="232" y="353"/>
                  </a:cubicBezTo>
                  <a:cubicBezTo>
                    <a:pt x="141" y="374"/>
                    <a:pt x="48" y="322"/>
                    <a:pt x="22" y="231"/>
                  </a:cubicBezTo>
                  <a:cubicBezTo>
                    <a:pt x="1" y="139"/>
                    <a:pt x="56" y="48"/>
                    <a:pt x="148" y="23"/>
                  </a:cubicBezTo>
                  <a:cubicBezTo>
                    <a:pt x="239" y="1"/>
                    <a:pt x="333" y="57"/>
                    <a:pt x="358" y="14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8" name="Google Shape;1038;p26"/>
            <p:cNvSpPr/>
            <p:nvPr/>
          </p:nvSpPr>
          <p:spPr>
            <a:xfrm>
              <a:off x="6072275" y="858718"/>
              <a:ext cx="11992" cy="11865"/>
            </a:xfrm>
            <a:custGeom>
              <a:avLst/>
              <a:gdLst/>
              <a:ahLst/>
              <a:cxnLst/>
              <a:rect l="l" t="t" r="r" b="b"/>
              <a:pathLst>
                <a:path w="378" h="374" extrusionOk="0">
                  <a:moveTo>
                    <a:pt x="356" y="147"/>
                  </a:moveTo>
                  <a:cubicBezTo>
                    <a:pt x="378" y="238"/>
                    <a:pt x="324" y="327"/>
                    <a:pt x="232" y="353"/>
                  </a:cubicBezTo>
                  <a:cubicBezTo>
                    <a:pt x="141" y="374"/>
                    <a:pt x="46" y="320"/>
                    <a:pt x="22" y="229"/>
                  </a:cubicBezTo>
                  <a:cubicBezTo>
                    <a:pt x="1" y="137"/>
                    <a:pt x="56" y="47"/>
                    <a:pt x="148" y="23"/>
                  </a:cubicBezTo>
                  <a:cubicBezTo>
                    <a:pt x="239" y="0"/>
                    <a:pt x="334" y="56"/>
                    <a:pt x="356" y="14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9" name="Google Shape;1039;p26"/>
            <p:cNvSpPr/>
            <p:nvPr/>
          </p:nvSpPr>
          <p:spPr>
            <a:xfrm>
              <a:off x="6150348" y="936253"/>
              <a:ext cx="5964" cy="5837"/>
            </a:xfrm>
            <a:custGeom>
              <a:avLst/>
              <a:gdLst/>
              <a:ahLst/>
              <a:cxnLst/>
              <a:rect l="l" t="t" r="r" b="b"/>
              <a:pathLst>
                <a:path w="188" h="184" extrusionOk="0">
                  <a:moveTo>
                    <a:pt x="177" y="71"/>
                  </a:moveTo>
                  <a:cubicBezTo>
                    <a:pt x="187" y="117"/>
                    <a:pt x="159" y="162"/>
                    <a:pt x="115" y="174"/>
                  </a:cubicBezTo>
                  <a:cubicBezTo>
                    <a:pt x="69" y="184"/>
                    <a:pt x="23" y="155"/>
                    <a:pt x="11" y="113"/>
                  </a:cubicBezTo>
                  <a:cubicBezTo>
                    <a:pt x="1" y="68"/>
                    <a:pt x="29" y="21"/>
                    <a:pt x="73" y="11"/>
                  </a:cubicBezTo>
                  <a:cubicBezTo>
                    <a:pt x="117" y="0"/>
                    <a:pt x="166" y="26"/>
                    <a:pt x="177" y="7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26"/>
            <p:cNvSpPr/>
            <p:nvPr/>
          </p:nvSpPr>
          <p:spPr>
            <a:xfrm>
              <a:off x="6149777" y="840572"/>
              <a:ext cx="5996" cy="5933"/>
            </a:xfrm>
            <a:custGeom>
              <a:avLst/>
              <a:gdLst/>
              <a:ahLst/>
              <a:cxnLst/>
              <a:rect l="l" t="t" r="r" b="b"/>
              <a:pathLst>
                <a:path w="189" h="187" extrusionOk="0">
                  <a:moveTo>
                    <a:pt x="177" y="74"/>
                  </a:moveTo>
                  <a:cubicBezTo>
                    <a:pt x="188" y="120"/>
                    <a:pt x="160" y="166"/>
                    <a:pt x="115" y="177"/>
                  </a:cubicBezTo>
                  <a:cubicBezTo>
                    <a:pt x="70" y="187"/>
                    <a:pt x="23" y="159"/>
                    <a:pt x="12" y="116"/>
                  </a:cubicBezTo>
                  <a:cubicBezTo>
                    <a:pt x="1" y="71"/>
                    <a:pt x="29" y="24"/>
                    <a:pt x="72" y="15"/>
                  </a:cubicBezTo>
                  <a:cubicBezTo>
                    <a:pt x="118" y="0"/>
                    <a:pt x="167" y="29"/>
                    <a:pt x="177" y="7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26"/>
            <p:cNvSpPr/>
            <p:nvPr/>
          </p:nvSpPr>
          <p:spPr>
            <a:xfrm>
              <a:off x="6125350" y="944437"/>
              <a:ext cx="5933" cy="5901"/>
            </a:xfrm>
            <a:custGeom>
              <a:avLst/>
              <a:gdLst/>
              <a:ahLst/>
              <a:cxnLst/>
              <a:rect l="l" t="t" r="r" b="b"/>
              <a:pathLst>
                <a:path w="187" h="186" extrusionOk="0">
                  <a:moveTo>
                    <a:pt x="176" y="72"/>
                  </a:moveTo>
                  <a:cubicBezTo>
                    <a:pt x="186" y="119"/>
                    <a:pt x="158" y="164"/>
                    <a:pt x="114" y="175"/>
                  </a:cubicBezTo>
                  <a:cubicBezTo>
                    <a:pt x="69" y="185"/>
                    <a:pt x="23" y="157"/>
                    <a:pt x="10" y="115"/>
                  </a:cubicBezTo>
                  <a:cubicBezTo>
                    <a:pt x="0" y="70"/>
                    <a:pt x="28" y="23"/>
                    <a:pt x="72" y="13"/>
                  </a:cubicBezTo>
                  <a:cubicBezTo>
                    <a:pt x="116" y="0"/>
                    <a:pt x="162" y="29"/>
                    <a:pt x="176" y="7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26"/>
            <p:cNvSpPr/>
            <p:nvPr/>
          </p:nvSpPr>
          <p:spPr>
            <a:xfrm>
              <a:off x="6095211" y="940282"/>
              <a:ext cx="5996" cy="5933"/>
            </a:xfrm>
            <a:custGeom>
              <a:avLst/>
              <a:gdLst/>
              <a:ahLst/>
              <a:cxnLst/>
              <a:rect l="l" t="t" r="r" b="b"/>
              <a:pathLst>
                <a:path w="189" h="187" extrusionOk="0">
                  <a:moveTo>
                    <a:pt x="177" y="74"/>
                  </a:moveTo>
                  <a:cubicBezTo>
                    <a:pt x="188" y="119"/>
                    <a:pt x="160" y="165"/>
                    <a:pt x="116" y="175"/>
                  </a:cubicBezTo>
                  <a:cubicBezTo>
                    <a:pt x="69" y="186"/>
                    <a:pt x="24" y="158"/>
                    <a:pt x="12" y="116"/>
                  </a:cubicBezTo>
                  <a:cubicBezTo>
                    <a:pt x="0" y="69"/>
                    <a:pt x="29" y="24"/>
                    <a:pt x="74" y="13"/>
                  </a:cubicBezTo>
                  <a:cubicBezTo>
                    <a:pt x="117" y="0"/>
                    <a:pt x="163" y="28"/>
                    <a:pt x="177" y="7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26"/>
            <p:cNvSpPr/>
            <p:nvPr/>
          </p:nvSpPr>
          <p:spPr>
            <a:xfrm>
              <a:off x="6080111" y="854943"/>
              <a:ext cx="5964" cy="5901"/>
            </a:xfrm>
            <a:custGeom>
              <a:avLst/>
              <a:gdLst/>
              <a:ahLst/>
              <a:cxnLst/>
              <a:rect l="l" t="t" r="r" b="b"/>
              <a:pathLst>
                <a:path w="188" h="186" extrusionOk="0">
                  <a:moveTo>
                    <a:pt x="177" y="72"/>
                  </a:moveTo>
                  <a:cubicBezTo>
                    <a:pt x="187" y="119"/>
                    <a:pt x="159" y="164"/>
                    <a:pt x="115" y="175"/>
                  </a:cubicBezTo>
                  <a:cubicBezTo>
                    <a:pt x="70" y="185"/>
                    <a:pt x="23" y="157"/>
                    <a:pt x="11" y="115"/>
                  </a:cubicBezTo>
                  <a:cubicBezTo>
                    <a:pt x="1" y="70"/>
                    <a:pt x="29" y="23"/>
                    <a:pt x="73" y="13"/>
                  </a:cubicBezTo>
                  <a:cubicBezTo>
                    <a:pt x="121" y="0"/>
                    <a:pt x="166" y="29"/>
                    <a:pt x="177" y="7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26"/>
            <p:cNvSpPr/>
            <p:nvPr/>
          </p:nvSpPr>
          <p:spPr>
            <a:xfrm>
              <a:off x="7486766" y="1075142"/>
              <a:ext cx="214429" cy="198027"/>
            </a:xfrm>
            <a:custGeom>
              <a:avLst/>
              <a:gdLst/>
              <a:ahLst/>
              <a:cxnLst/>
              <a:rect l="l" t="t" r="r" b="b"/>
              <a:pathLst>
                <a:path w="6759" h="6242" extrusionOk="0">
                  <a:moveTo>
                    <a:pt x="6151" y="526"/>
                  </a:moveTo>
                  <a:cubicBezTo>
                    <a:pt x="6399" y="430"/>
                    <a:pt x="6621" y="299"/>
                    <a:pt x="6724" y="237"/>
                  </a:cubicBezTo>
                  <a:lnTo>
                    <a:pt x="6717" y="795"/>
                  </a:lnTo>
                  <a:lnTo>
                    <a:pt x="6717" y="798"/>
                  </a:lnTo>
                  <a:cubicBezTo>
                    <a:pt x="6647" y="865"/>
                    <a:pt x="6577" y="941"/>
                    <a:pt x="6513" y="1024"/>
                  </a:cubicBezTo>
                  <a:cubicBezTo>
                    <a:pt x="6372" y="1198"/>
                    <a:pt x="6249" y="1392"/>
                    <a:pt x="6216" y="1570"/>
                  </a:cubicBezTo>
                  <a:cubicBezTo>
                    <a:pt x="6127" y="2040"/>
                    <a:pt x="6759" y="3783"/>
                    <a:pt x="5480" y="5246"/>
                  </a:cubicBezTo>
                  <a:cubicBezTo>
                    <a:pt x="5082" y="5698"/>
                    <a:pt x="4543" y="5970"/>
                    <a:pt x="3961" y="6090"/>
                  </a:cubicBezTo>
                  <a:lnTo>
                    <a:pt x="3959" y="6090"/>
                  </a:lnTo>
                  <a:cubicBezTo>
                    <a:pt x="3230" y="6241"/>
                    <a:pt x="2434" y="6159"/>
                    <a:pt x="1780" y="5894"/>
                  </a:cubicBezTo>
                  <a:cubicBezTo>
                    <a:pt x="1663" y="5846"/>
                    <a:pt x="1545" y="5790"/>
                    <a:pt x="1437" y="5729"/>
                  </a:cubicBezTo>
                  <a:cubicBezTo>
                    <a:pt x="1206" y="5603"/>
                    <a:pt x="1003" y="5448"/>
                    <a:pt x="838" y="5274"/>
                  </a:cubicBezTo>
                  <a:cubicBezTo>
                    <a:pt x="749" y="5181"/>
                    <a:pt x="675" y="5084"/>
                    <a:pt x="609" y="4977"/>
                  </a:cubicBezTo>
                  <a:cubicBezTo>
                    <a:pt x="345" y="4694"/>
                    <a:pt x="176" y="4311"/>
                    <a:pt x="93" y="3880"/>
                  </a:cubicBezTo>
                  <a:cubicBezTo>
                    <a:pt x="1" y="3391"/>
                    <a:pt x="22" y="2840"/>
                    <a:pt x="162" y="2317"/>
                  </a:cubicBezTo>
                  <a:lnTo>
                    <a:pt x="162" y="2315"/>
                  </a:lnTo>
                  <a:cubicBezTo>
                    <a:pt x="224" y="2081"/>
                    <a:pt x="306" y="1850"/>
                    <a:pt x="411" y="1632"/>
                  </a:cubicBezTo>
                  <a:lnTo>
                    <a:pt x="411" y="1631"/>
                  </a:lnTo>
                  <a:lnTo>
                    <a:pt x="414" y="1629"/>
                  </a:lnTo>
                  <a:cubicBezTo>
                    <a:pt x="458" y="1542"/>
                    <a:pt x="503" y="1454"/>
                    <a:pt x="557" y="1370"/>
                  </a:cubicBezTo>
                  <a:cubicBezTo>
                    <a:pt x="619" y="1264"/>
                    <a:pt x="689" y="1165"/>
                    <a:pt x="761" y="1069"/>
                  </a:cubicBezTo>
                  <a:cubicBezTo>
                    <a:pt x="763" y="1069"/>
                    <a:pt x="763" y="1068"/>
                    <a:pt x="763" y="1068"/>
                  </a:cubicBezTo>
                  <a:cubicBezTo>
                    <a:pt x="791" y="1033"/>
                    <a:pt x="818" y="1001"/>
                    <a:pt x="843" y="968"/>
                  </a:cubicBezTo>
                  <a:lnTo>
                    <a:pt x="846" y="966"/>
                  </a:lnTo>
                  <a:cubicBezTo>
                    <a:pt x="897" y="907"/>
                    <a:pt x="952" y="848"/>
                    <a:pt x="1006" y="794"/>
                  </a:cubicBezTo>
                  <a:cubicBezTo>
                    <a:pt x="1032" y="769"/>
                    <a:pt x="1058" y="745"/>
                    <a:pt x="1086" y="721"/>
                  </a:cubicBezTo>
                  <a:cubicBezTo>
                    <a:pt x="1110" y="695"/>
                    <a:pt x="1137" y="673"/>
                    <a:pt x="1165" y="652"/>
                  </a:cubicBezTo>
                  <a:cubicBezTo>
                    <a:pt x="1278" y="557"/>
                    <a:pt x="1404" y="472"/>
                    <a:pt x="1531" y="397"/>
                  </a:cubicBezTo>
                  <a:cubicBezTo>
                    <a:pt x="1598" y="359"/>
                    <a:pt x="1669" y="324"/>
                    <a:pt x="1739" y="292"/>
                  </a:cubicBezTo>
                  <a:cubicBezTo>
                    <a:pt x="1856" y="239"/>
                    <a:pt x="1976" y="197"/>
                    <a:pt x="2089" y="159"/>
                  </a:cubicBezTo>
                  <a:cubicBezTo>
                    <a:pt x="2102" y="156"/>
                    <a:pt x="2111" y="151"/>
                    <a:pt x="2125" y="149"/>
                  </a:cubicBezTo>
                  <a:lnTo>
                    <a:pt x="2126" y="149"/>
                  </a:lnTo>
                  <a:cubicBezTo>
                    <a:pt x="2205" y="122"/>
                    <a:pt x="2285" y="101"/>
                    <a:pt x="2365" y="86"/>
                  </a:cubicBezTo>
                  <a:cubicBezTo>
                    <a:pt x="2456" y="64"/>
                    <a:pt x="2551" y="46"/>
                    <a:pt x="2641" y="38"/>
                  </a:cubicBezTo>
                  <a:cubicBezTo>
                    <a:pt x="2865" y="7"/>
                    <a:pt x="3079" y="1"/>
                    <a:pt x="3289" y="14"/>
                  </a:cubicBezTo>
                  <a:lnTo>
                    <a:pt x="3290" y="14"/>
                  </a:lnTo>
                  <a:cubicBezTo>
                    <a:pt x="3599" y="31"/>
                    <a:pt x="3884" y="91"/>
                    <a:pt x="4148" y="163"/>
                  </a:cubicBezTo>
                  <a:lnTo>
                    <a:pt x="4150" y="163"/>
                  </a:lnTo>
                  <a:cubicBezTo>
                    <a:pt x="4220" y="180"/>
                    <a:pt x="4284" y="204"/>
                    <a:pt x="4350" y="223"/>
                  </a:cubicBezTo>
                  <a:cubicBezTo>
                    <a:pt x="4463" y="261"/>
                    <a:pt x="4565" y="297"/>
                    <a:pt x="4663" y="333"/>
                  </a:cubicBezTo>
                  <a:cubicBezTo>
                    <a:pt x="4820" y="392"/>
                    <a:pt x="4962" y="454"/>
                    <a:pt x="5087" y="502"/>
                  </a:cubicBezTo>
                  <a:cubicBezTo>
                    <a:pt x="5102" y="510"/>
                    <a:pt x="5111" y="515"/>
                    <a:pt x="5111" y="515"/>
                  </a:cubicBezTo>
                  <a:cubicBezTo>
                    <a:pt x="5286" y="588"/>
                    <a:pt x="5425" y="639"/>
                    <a:pt x="5521" y="652"/>
                  </a:cubicBezTo>
                  <a:cubicBezTo>
                    <a:pt x="5605" y="660"/>
                    <a:pt x="5698" y="652"/>
                    <a:pt x="5795" y="632"/>
                  </a:cubicBezTo>
                  <a:cubicBezTo>
                    <a:pt x="5915" y="615"/>
                    <a:pt x="6035" y="575"/>
                    <a:pt x="6151" y="52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26"/>
            <p:cNvSpPr/>
            <p:nvPr/>
          </p:nvSpPr>
          <p:spPr>
            <a:xfrm>
              <a:off x="7479121" y="1061595"/>
              <a:ext cx="209861" cy="208433"/>
            </a:xfrm>
            <a:custGeom>
              <a:avLst/>
              <a:gdLst/>
              <a:ahLst/>
              <a:cxnLst/>
              <a:rect l="l" t="t" r="r" b="b"/>
              <a:pathLst>
                <a:path w="6615" h="6570" extrusionOk="0">
                  <a:moveTo>
                    <a:pt x="6378" y="1492"/>
                  </a:moveTo>
                  <a:cubicBezTo>
                    <a:pt x="5822" y="1601"/>
                    <a:pt x="3846" y="0"/>
                    <a:pt x="1923" y="1119"/>
                  </a:cubicBezTo>
                  <a:cubicBezTo>
                    <a:pt x="1" y="2237"/>
                    <a:pt x="1022" y="5769"/>
                    <a:pt x="2024" y="6170"/>
                  </a:cubicBezTo>
                  <a:cubicBezTo>
                    <a:pt x="3027" y="6569"/>
                    <a:pt x="4892" y="6298"/>
                    <a:pt x="5754" y="5116"/>
                  </a:cubicBezTo>
                  <a:cubicBezTo>
                    <a:pt x="6615" y="3935"/>
                    <a:pt x="6251" y="2452"/>
                    <a:pt x="6217" y="2134"/>
                  </a:cubicBezTo>
                  <a:cubicBezTo>
                    <a:pt x="6184" y="1818"/>
                    <a:pt x="6378" y="1492"/>
                    <a:pt x="6378" y="1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26"/>
            <p:cNvSpPr/>
            <p:nvPr/>
          </p:nvSpPr>
          <p:spPr>
            <a:xfrm>
              <a:off x="7669118" y="829437"/>
              <a:ext cx="33755" cy="143587"/>
            </a:xfrm>
            <a:custGeom>
              <a:avLst/>
              <a:gdLst/>
              <a:ahLst/>
              <a:cxnLst/>
              <a:rect l="l" t="t" r="r" b="b"/>
              <a:pathLst>
                <a:path w="1064" h="4526" extrusionOk="0">
                  <a:moveTo>
                    <a:pt x="1063" y="0"/>
                  </a:moveTo>
                  <a:lnTo>
                    <a:pt x="1062" y="272"/>
                  </a:lnTo>
                  <a:lnTo>
                    <a:pt x="1059" y="608"/>
                  </a:lnTo>
                  <a:lnTo>
                    <a:pt x="1038" y="2663"/>
                  </a:lnTo>
                  <a:lnTo>
                    <a:pt x="1018" y="4526"/>
                  </a:lnTo>
                  <a:lnTo>
                    <a:pt x="1014" y="4523"/>
                  </a:lnTo>
                  <a:lnTo>
                    <a:pt x="1014" y="4521"/>
                  </a:lnTo>
                  <a:cubicBezTo>
                    <a:pt x="589" y="4056"/>
                    <a:pt x="143" y="3415"/>
                    <a:pt x="30" y="2546"/>
                  </a:cubicBezTo>
                  <a:cubicBezTo>
                    <a:pt x="10" y="2392"/>
                    <a:pt x="0" y="2228"/>
                    <a:pt x="3" y="2059"/>
                  </a:cubicBezTo>
                  <a:cubicBezTo>
                    <a:pt x="19" y="1255"/>
                    <a:pt x="456" y="535"/>
                    <a:pt x="1062" y="7"/>
                  </a:cubicBezTo>
                  <a:lnTo>
                    <a:pt x="1062" y="6"/>
                  </a:lnTo>
                  <a:cubicBezTo>
                    <a:pt x="1062" y="4"/>
                    <a:pt x="1062" y="2"/>
                    <a:pt x="106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26"/>
            <p:cNvSpPr/>
            <p:nvPr/>
          </p:nvSpPr>
          <p:spPr>
            <a:xfrm>
              <a:off x="7688850" y="838066"/>
              <a:ext cx="13959" cy="16148"/>
            </a:xfrm>
            <a:custGeom>
              <a:avLst/>
              <a:gdLst/>
              <a:ahLst/>
              <a:cxnLst/>
              <a:rect l="l" t="t" r="r" b="b"/>
              <a:pathLst>
                <a:path w="440" h="509" extrusionOk="0">
                  <a:moveTo>
                    <a:pt x="440" y="0"/>
                  </a:moveTo>
                  <a:lnTo>
                    <a:pt x="437" y="336"/>
                  </a:lnTo>
                  <a:cubicBezTo>
                    <a:pt x="180" y="421"/>
                    <a:pt x="28" y="497"/>
                    <a:pt x="1" y="508"/>
                  </a:cubicBezTo>
                  <a:cubicBezTo>
                    <a:pt x="23" y="476"/>
                    <a:pt x="177" y="262"/>
                    <a:pt x="44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26"/>
            <p:cNvSpPr/>
            <p:nvPr/>
          </p:nvSpPr>
          <p:spPr>
            <a:xfrm>
              <a:off x="7518840" y="1048937"/>
              <a:ext cx="130199" cy="96666"/>
            </a:xfrm>
            <a:custGeom>
              <a:avLst/>
              <a:gdLst/>
              <a:ahLst/>
              <a:cxnLst/>
              <a:rect l="l" t="t" r="r" b="b"/>
              <a:pathLst>
                <a:path w="4104" h="3047" extrusionOk="0">
                  <a:moveTo>
                    <a:pt x="0" y="1624"/>
                  </a:moveTo>
                  <a:cubicBezTo>
                    <a:pt x="0" y="1624"/>
                    <a:pt x="2921" y="3047"/>
                    <a:pt x="4102" y="1345"/>
                  </a:cubicBezTo>
                  <a:cubicBezTo>
                    <a:pt x="4104" y="1348"/>
                    <a:pt x="1647" y="0"/>
                    <a:pt x="0" y="16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26"/>
            <p:cNvSpPr/>
            <p:nvPr/>
          </p:nvSpPr>
          <p:spPr>
            <a:xfrm>
              <a:off x="7483594" y="892600"/>
              <a:ext cx="216936" cy="209099"/>
            </a:xfrm>
            <a:custGeom>
              <a:avLst/>
              <a:gdLst/>
              <a:ahLst/>
              <a:cxnLst/>
              <a:rect l="l" t="t" r="r" b="b"/>
              <a:pathLst>
                <a:path w="6838" h="6591" extrusionOk="0">
                  <a:moveTo>
                    <a:pt x="6838" y="5158"/>
                  </a:moveTo>
                  <a:lnTo>
                    <a:pt x="6829" y="5746"/>
                  </a:lnTo>
                  <a:cubicBezTo>
                    <a:pt x="6622" y="5663"/>
                    <a:pt x="6331" y="5570"/>
                    <a:pt x="6076" y="5550"/>
                  </a:cubicBezTo>
                  <a:cubicBezTo>
                    <a:pt x="6028" y="5546"/>
                    <a:pt x="5980" y="5546"/>
                    <a:pt x="5935" y="5549"/>
                  </a:cubicBezTo>
                  <a:lnTo>
                    <a:pt x="5933" y="5549"/>
                  </a:lnTo>
                  <a:cubicBezTo>
                    <a:pt x="5891" y="5550"/>
                    <a:pt x="5853" y="5557"/>
                    <a:pt x="5816" y="5564"/>
                  </a:cubicBezTo>
                  <a:cubicBezTo>
                    <a:pt x="5743" y="5580"/>
                    <a:pt x="5641" y="5628"/>
                    <a:pt x="5525" y="5690"/>
                  </a:cubicBezTo>
                  <a:cubicBezTo>
                    <a:pt x="5333" y="5793"/>
                    <a:pt x="5088" y="5940"/>
                    <a:pt x="4790" y="6081"/>
                  </a:cubicBezTo>
                  <a:cubicBezTo>
                    <a:pt x="4783" y="6085"/>
                    <a:pt x="4773" y="6088"/>
                    <a:pt x="4769" y="6092"/>
                  </a:cubicBezTo>
                  <a:cubicBezTo>
                    <a:pt x="4670" y="6139"/>
                    <a:pt x="4561" y="6187"/>
                    <a:pt x="4451" y="6231"/>
                  </a:cubicBezTo>
                  <a:cubicBezTo>
                    <a:pt x="3918" y="6445"/>
                    <a:pt x="3262" y="6590"/>
                    <a:pt x="2514" y="6456"/>
                  </a:cubicBezTo>
                  <a:cubicBezTo>
                    <a:pt x="2452" y="6446"/>
                    <a:pt x="2391" y="6435"/>
                    <a:pt x="2328" y="6418"/>
                  </a:cubicBezTo>
                  <a:cubicBezTo>
                    <a:pt x="2254" y="6403"/>
                    <a:pt x="2182" y="6382"/>
                    <a:pt x="2106" y="6360"/>
                  </a:cubicBezTo>
                  <a:cubicBezTo>
                    <a:pt x="2074" y="6349"/>
                    <a:pt x="2041" y="6341"/>
                    <a:pt x="2010" y="6328"/>
                  </a:cubicBezTo>
                  <a:cubicBezTo>
                    <a:pt x="1927" y="6298"/>
                    <a:pt x="1842" y="6263"/>
                    <a:pt x="1765" y="6223"/>
                  </a:cubicBezTo>
                  <a:cubicBezTo>
                    <a:pt x="1721" y="6205"/>
                    <a:pt x="1678" y="6180"/>
                    <a:pt x="1638" y="6157"/>
                  </a:cubicBezTo>
                  <a:cubicBezTo>
                    <a:pt x="1633" y="6157"/>
                    <a:pt x="1629" y="6156"/>
                    <a:pt x="1626" y="6153"/>
                  </a:cubicBezTo>
                  <a:cubicBezTo>
                    <a:pt x="758" y="5663"/>
                    <a:pt x="215" y="4675"/>
                    <a:pt x="73" y="3710"/>
                  </a:cubicBezTo>
                  <a:cubicBezTo>
                    <a:pt x="1" y="3230"/>
                    <a:pt x="27" y="2756"/>
                    <a:pt x="163" y="2354"/>
                  </a:cubicBezTo>
                  <a:cubicBezTo>
                    <a:pt x="225" y="2165"/>
                    <a:pt x="311" y="1994"/>
                    <a:pt x="423" y="1839"/>
                  </a:cubicBezTo>
                  <a:cubicBezTo>
                    <a:pt x="469" y="1735"/>
                    <a:pt x="528" y="1634"/>
                    <a:pt x="596" y="1541"/>
                  </a:cubicBezTo>
                  <a:cubicBezTo>
                    <a:pt x="1309" y="541"/>
                    <a:pt x="3126" y="0"/>
                    <a:pt x="4482" y="546"/>
                  </a:cubicBezTo>
                  <a:cubicBezTo>
                    <a:pt x="4755" y="655"/>
                    <a:pt x="5006" y="807"/>
                    <a:pt x="5229" y="1005"/>
                  </a:cubicBezTo>
                  <a:cubicBezTo>
                    <a:pt x="6650" y="2292"/>
                    <a:pt x="6265" y="4062"/>
                    <a:pt x="6389" y="4550"/>
                  </a:cubicBezTo>
                  <a:cubicBezTo>
                    <a:pt x="6392" y="4557"/>
                    <a:pt x="6393" y="4565"/>
                    <a:pt x="6396" y="4570"/>
                  </a:cubicBezTo>
                  <a:cubicBezTo>
                    <a:pt x="6458" y="4777"/>
                    <a:pt x="6647" y="4989"/>
                    <a:pt x="6838" y="515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0" name="Google Shape;1050;p26"/>
            <p:cNvSpPr/>
            <p:nvPr/>
          </p:nvSpPr>
          <p:spPr>
            <a:xfrm>
              <a:off x="7691769" y="1196075"/>
              <a:ext cx="7138" cy="61642"/>
            </a:xfrm>
            <a:custGeom>
              <a:avLst/>
              <a:gdLst/>
              <a:ahLst/>
              <a:cxnLst/>
              <a:rect l="l" t="t" r="r" b="b"/>
              <a:pathLst>
                <a:path w="225" h="1943" extrusionOk="0">
                  <a:moveTo>
                    <a:pt x="225" y="0"/>
                  </a:moveTo>
                  <a:lnTo>
                    <a:pt x="205" y="1942"/>
                  </a:lnTo>
                  <a:cubicBezTo>
                    <a:pt x="171" y="1849"/>
                    <a:pt x="149" y="1755"/>
                    <a:pt x="126" y="1653"/>
                  </a:cubicBezTo>
                  <a:cubicBezTo>
                    <a:pt x="1" y="1025"/>
                    <a:pt x="67" y="472"/>
                    <a:pt x="225" y="0"/>
                  </a:cubicBezTo>
                  <a:close/>
                </a:path>
              </a:pathLst>
            </a:custGeom>
            <a:solidFill>
              <a:srgbClr val="FFD9C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1" name="Google Shape;1051;p26"/>
            <p:cNvSpPr/>
            <p:nvPr/>
          </p:nvSpPr>
          <p:spPr>
            <a:xfrm>
              <a:off x="7676287" y="1022860"/>
              <a:ext cx="24555" cy="89972"/>
            </a:xfrm>
            <a:custGeom>
              <a:avLst/>
              <a:gdLst/>
              <a:ahLst/>
              <a:cxnLst/>
              <a:rect l="l" t="t" r="r" b="b"/>
              <a:pathLst>
                <a:path w="774" h="2836" extrusionOk="0">
                  <a:moveTo>
                    <a:pt x="767" y="111"/>
                  </a:moveTo>
                  <a:cubicBezTo>
                    <a:pt x="769" y="111"/>
                    <a:pt x="771" y="112"/>
                    <a:pt x="774" y="112"/>
                  </a:cubicBezTo>
                  <a:lnTo>
                    <a:pt x="764" y="1051"/>
                  </a:lnTo>
                  <a:lnTo>
                    <a:pt x="755" y="1638"/>
                  </a:lnTo>
                  <a:lnTo>
                    <a:pt x="752" y="1883"/>
                  </a:lnTo>
                  <a:cubicBezTo>
                    <a:pt x="751" y="1883"/>
                    <a:pt x="751" y="1885"/>
                    <a:pt x="750" y="1885"/>
                  </a:cubicBezTo>
                  <a:lnTo>
                    <a:pt x="743" y="2443"/>
                  </a:lnTo>
                  <a:lnTo>
                    <a:pt x="745" y="2441"/>
                  </a:lnTo>
                  <a:lnTo>
                    <a:pt x="743" y="2836"/>
                  </a:lnTo>
                  <a:cubicBezTo>
                    <a:pt x="741" y="2836"/>
                    <a:pt x="741" y="2834"/>
                    <a:pt x="738" y="2834"/>
                  </a:cubicBezTo>
                  <a:lnTo>
                    <a:pt x="738" y="2833"/>
                  </a:lnTo>
                  <a:cubicBezTo>
                    <a:pt x="668" y="2785"/>
                    <a:pt x="600" y="2730"/>
                    <a:pt x="541" y="2672"/>
                  </a:cubicBezTo>
                  <a:cubicBezTo>
                    <a:pt x="390" y="2531"/>
                    <a:pt x="266" y="2362"/>
                    <a:pt x="177" y="2174"/>
                  </a:cubicBezTo>
                  <a:cubicBezTo>
                    <a:pt x="67" y="1951"/>
                    <a:pt x="2" y="1700"/>
                    <a:pt x="2" y="1443"/>
                  </a:cubicBezTo>
                  <a:cubicBezTo>
                    <a:pt x="0" y="1324"/>
                    <a:pt x="12" y="1203"/>
                    <a:pt x="37" y="1083"/>
                  </a:cubicBezTo>
                  <a:cubicBezTo>
                    <a:pt x="40" y="1062"/>
                    <a:pt x="45" y="1038"/>
                    <a:pt x="52" y="1017"/>
                  </a:cubicBezTo>
                  <a:cubicBezTo>
                    <a:pt x="68" y="950"/>
                    <a:pt x="89" y="887"/>
                    <a:pt x="115" y="823"/>
                  </a:cubicBezTo>
                  <a:cubicBezTo>
                    <a:pt x="163" y="685"/>
                    <a:pt x="230" y="558"/>
                    <a:pt x="318" y="442"/>
                  </a:cubicBezTo>
                  <a:cubicBezTo>
                    <a:pt x="346" y="396"/>
                    <a:pt x="381" y="352"/>
                    <a:pt x="418" y="311"/>
                  </a:cubicBezTo>
                  <a:cubicBezTo>
                    <a:pt x="491" y="225"/>
                    <a:pt x="575" y="146"/>
                    <a:pt x="664" y="77"/>
                  </a:cubicBezTo>
                  <a:cubicBezTo>
                    <a:pt x="673" y="67"/>
                    <a:pt x="682" y="61"/>
                    <a:pt x="693" y="56"/>
                  </a:cubicBezTo>
                  <a:cubicBezTo>
                    <a:pt x="717" y="36"/>
                    <a:pt x="741" y="18"/>
                    <a:pt x="771" y="1"/>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26"/>
            <p:cNvSpPr/>
            <p:nvPr/>
          </p:nvSpPr>
          <p:spPr>
            <a:xfrm>
              <a:off x="7519157" y="894377"/>
              <a:ext cx="165763" cy="128423"/>
            </a:xfrm>
            <a:custGeom>
              <a:avLst/>
              <a:gdLst/>
              <a:ahLst/>
              <a:cxnLst/>
              <a:rect l="l" t="t" r="r" b="b"/>
              <a:pathLst>
                <a:path w="5225" h="4048" extrusionOk="0">
                  <a:moveTo>
                    <a:pt x="0" y="1481"/>
                  </a:moveTo>
                  <a:cubicBezTo>
                    <a:pt x="0" y="1481"/>
                    <a:pt x="1310" y="1"/>
                    <a:pt x="2938" y="507"/>
                  </a:cubicBezTo>
                  <a:cubicBezTo>
                    <a:pt x="5224" y="1219"/>
                    <a:pt x="4936" y="4048"/>
                    <a:pt x="4936" y="4048"/>
                  </a:cubicBezTo>
                  <a:cubicBezTo>
                    <a:pt x="4936" y="4048"/>
                    <a:pt x="467" y="1628"/>
                    <a:pt x="0" y="14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26"/>
            <p:cNvSpPr/>
            <p:nvPr/>
          </p:nvSpPr>
          <p:spPr>
            <a:xfrm>
              <a:off x="7544695" y="1059343"/>
              <a:ext cx="121380" cy="31249"/>
            </a:xfrm>
            <a:custGeom>
              <a:avLst/>
              <a:gdLst/>
              <a:ahLst/>
              <a:cxnLst/>
              <a:rect l="l" t="t" r="r" b="b"/>
              <a:pathLst>
                <a:path w="3826" h="985" extrusionOk="0">
                  <a:moveTo>
                    <a:pt x="3825" y="1"/>
                  </a:moveTo>
                  <a:cubicBezTo>
                    <a:pt x="3825" y="1"/>
                    <a:pt x="1123" y="253"/>
                    <a:pt x="1" y="119"/>
                  </a:cubicBezTo>
                  <a:cubicBezTo>
                    <a:pt x="1" y="119"/>
                    <a:pt x="451" y="795"/>
                    <a:pt x="1525" y="888"/>
                  </a:cubicBezTo>
                  <a:cubicBezTo>
                    <a:pt x="2599" y="984"/>
                    <a:pt x="3825" y="1"/>
                    <a:pt x="38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26"/>
            <p:cNvSpPr/>
            <p:nvPr/>
          </p:nvSpPr>
          <p:spPr>
            <a:xfrm>
              <a:off x="7608556" y="966867"/>
              <a:ext cx="33057" cy="34009"/>
            </a:xfrm>
            <a:custGeom>
              <a:avLst/>
              <a:gdLst/>
              <a:ahLst/>
              <a:cxnLst/>
              <a:rect l="l" t="t" r="r" b="b"/>
              <a:pathLst>
                <a:path w="1042" h="1072" extrusionOk="0">
                  <a:moveTo>
                    <a:pt x="862" y="1071"/>
                  </a:moveTo>
                  <a:cubicBezTo>
                    <a:pt x="862" y="1071"/>
                    <a:pt x="0" y="784"/>
                    <a:pt x="392" y="171"/>
                  </a:cubicBezTo>
                  <a:cubicBezTo>
                    <a:pt x="392" y="171"/>
                    <a:pt x="936" y="0"/>
                    <a:pt x="1042" y="699"/>
                  </a:cubicBezTo>
                  <a:lnTo>
                    <a:pt x="700" y="69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26"/>
            <p:cNvSpPr/>
            <p:nvPr/>
          </p:nvSpPr>
          <p:spPr>
            <a:xfrm>
              <a:off x="7569820" y="1057439"/>
              <a:ext cx="30742" cy="38165"/>
            </a:xfrm>
            <a:custGeom>
              <a:avLst/>
              <a:gdLst/>
              <a:ahLst/>
              <a:cxnLst/>
              <a:rect l="l" t="t" r="r" b="b"/>
              <a:pathLst>
                <a:path w="969" h="1203" extrusionOk="0">
                  <a:moveTo>
                    <a:pt x="969" y="826"/>
                  </a:moveTo>
                  <a:cubicBezTo>
                    <a:pt x="969" y="826"/>
                    <a:pt x="143" y="1202"/>
                    <a:pt x="1" y="494"/>
                  </a:cubicBezTo>
                  <a:cubicBezTo>
                    <a:pt x="1" y="494"/>
                    <a:pt x="276" y="0"/>
                    <a:pt x="840" y="438"/>
                  </a:cubicBezTo>
                  <a:lnTo>
                    <a:pt x="585" y="66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26"/>
            <p:cNvSpPr/>
            <p:nvPr/>
          </p:nvSpPr>
          <p:spPr>
            <a:xfrm>
              <a:off x="7599514" y="1113116"/>
              <a:ext cx="32486" cy="38007"/>
            </a:xfrm>
            <a:custGeom>
              <a:avLst/>
              <a:gdLst/>
              <a:ahLst/>
              <a:cxnLst/>
              <a:rect l="l" t="t" r="r" b="b"/>
              <a:pathLst>
                <a:path w="1024" h="1198" extrusionOk="0">
                  <a:moveTo>
                    <a:pt x="1023" y="617"/>
                  </a:moveTo>
                  <a:cubicBezTo>
                    <a:pt x="1023" y="617"/>
                    <a:pt x="328" y="1197"/>
                    <a:pt x="0" y="548"/>
                  </a:cubicBezTo>
                  <a:cubicBezTo>
                    <a:pt x="0" y="548"/>
                    <a:pt x="134" y="1"/>
                    <a:pt x="795" y="276"/>
                  </a:cubicBezTo>
                  <a:lnTo>
                    <a:pt x="610" y="55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26"/>
            <p:cNvSpPr/>
            <p:nvPr/>
          </p:nvSpPr>
          <p:spPr>
            <a:xfrm>
              <a:off x="7618676" y="1004016"/>
              <a:ext cx="23001" cy="24206"/>
            </a:xfrm>
            <a:custGeom>
              <a:avLst/>
              <a:gdLst/>
              <a:ahLst/>
              <a:cxnLst/>
              <a:rect l="l" t="t" r="r" b="b"/>
              <a:pathLst>
                <a:path w="725" h="763" extrusionOk="0">
                  <a:moveTo>
                    <a:pt x="639" y="763"/>
                  </a:moveTo>
                  <a:cubicBezTo>
                    <a:pt x="639" y="763"/>
                    <a:pt x="0" y="651"/>
                    <a:pt x="210" y="178"/>
                  </a:cubicBezTo>
                  <a:cubicBezTo>
                    <a:pt x="210" y="178"/>
                    <a:pt x="576" y="1"/>
                    <a:pt x="724" y="482"/>
                  </a:cubicBezTo>
                  <a:lnTo>
                    <a:pt x="483" y="51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26"/>
            <p:cNvSpPr/>
            <p:nvPr/>
          </p:nvSpPr>
          <p:spPr>
            <a:xfrm>
              <a:off x="7648180" y="1144586"/>
              <a:ext cx="24365" cy="23350"/>
            </a:xfrm>
            <a:custGeom>
              <a:avLst/>
              <a:gdLst/>
              <a:ahLst/>
              <a:cxnLst/>
              <a:rect l="l" t="t" r="r" b="b"/>
              <a:pathLst>
                <a:path w="768" h="736" extrusionOk="0">
                  <a:moveTo>
                    <a:pt x="768" y="146"/>
                  </a:moveTo>
                  <a:cubicBezTo>
                    <a:pt x="768" y="146"/>
                    <a:pt x="517" y="736"/>
                    <a:pt x="96" y="430"/>
                  </a:cubicBezTo>
                  <a:cubicBezTo>
                    <a:pt x="96" y="430"/>
                    <a:pt x="0" y="37"/>
                    <a:pt x="509" y="1"/>
                  </a:cubicBezTo>
                  <a:lnTo>
                    <a:pt x="485" y="24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26"/>
            <p:cNvSpPr/>
            <p:nvPr/>
          </p:nvSpPr>
          <p:spPr>
            <a:xfrm>
              <a:off x="7675653" y="1048017"/>
              <a:ext cx="12151" cy="12024"/>
            </a:xfrm>
            <a:custGeom>
              <a:avLst/>
              <a:gdLst/>
              <a:ahLst/>
              <a:cxnLst/>
              <a:rect l="l" t="t" r="r" b="b"/>
              <a:pathLst>
                <a:path w="383" h="379" extrusionOk="0">
                  <a:moveTo>
                    <a:pt x="360" y="231"/>
                  </a:moveTo>
                  <a:cubicBezTo>
                    <a:pt x="339" y="323"/>
                    <a:pt x="243" y="379"/>
                    <a:pt x="150" y="355"/>
                  </a:cubicBezTo>
                  <a:cubicBezTo>
                    <a:pt x="58" y="330"/>
                    <a:pt x="1" y="241"/>
                    <a:pt x="24" y="149"/>
                  </a:cubicBezTo>
                  <a:cubicBezTo>
                    <a:pt x="46" y="57"/>
                    <a:pt x="142" y="1"/>
                    <a:pt x="235" y="25"/>
                  </a:cubicBezTo>
                  <a:cubicBezTo>
                    <a:pt x="326" y="47"/>
                    <a:pt x="383" y="139"/>
                    <a:pt x="360" y="2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26"/>
            <p:cNvSpPr/>
            <p:nvPr/>
          </p:nvSpPr>
          <p:spPr>
            <a:xfrm>
              <a:off x="7686629" y="1022511"/>
              <a:ext cx="12151" cy="12024"/>
            </a:xfrm>
            <a:custGeom>
              <a:avLst/>
              <a:gdLst/>
              <a:ahLst/>
              <a:cxnLst/>
              <a:rect l="l" t="t" r="r" b="b"/>
              <a:pathLst>
                <a:path w="383" h="379" extrusionOk="0">
                  <a:moveTo>
                    <a:pt x="360" y="230"/>
                  </a:moveTo>
                  <a:cubicBezTo>
                    <a:pt x="339" y="322"/>
                    <a:pt x="243" y="379"/>
                    <a:pt x="150" y="355"/>
                  </a:cubicBezTo>
                  <a:cubicBezTo>
                    <a:pt x="58" y="333"/>
                    <a:pt x="0" y="240"/>
                    <a:pt x="24" y="149"/>
                  </a:cubicBezTo>
                  <a:cubicBezTo>
                    <a:pt x="45" y="57"/>
                    <a:pt x="141" y="0"/>
                    <a:pt x="234" y="24"/>
                  </a:cubicBezTo>
                  <a:cubicBezTo>
                    <a:pt x="325" y="47"/>
                    <a:pt x="383" y="139"/>
                    <a:pt x="360" y="2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26"/>
            <p:cNvSpPr/>
            <p:nvPr/>
          </p:nvSpPr>
          <p:spPr>
            <a:xfrm>
              <a:off x="7696686" y="1016293"/>
              <a:ext cx="4124" cy="10152"/>
            </a:xfrm>
            <a:custGeom>
              <a:avLst/>
              <a:gdLst/>
              <a:ahLst/>
              <a:cxnLst/>
              <a:rect l="l" t="t" r="r" b="b"/>
              <a:pathLst>
                <a:path w="130" h="320" extrusionOk="0">
                  <a:moveTo>
                    <a:pt x="129" y="0"/>
                  </a:moveTo>
                  <a:lnTo>
                    <a:pt x="126" y="213"/>
                  </a:lnTo>
                  <a:lnTo>
                    <a:pt x="126" y="319"/>
                  </a:lnTo>
                  <a:cubicBezTo>
                    <a:pt x="95" y="311"/>
                    <a:pt x="70" y="292"/>
                    <a:pt x="49" y="270"/>
                  </a:cubicBezTo>
                  <a:cubicBezTo>
                    <a:pt x="13" y="229"/>
                    <a:pt x="1" y="174"/>
                    <a:pt x="13" y="120"/>
                  </a:cubicBezTo>
                  <a:cubicBezTo>
                    <a:pt x="28" y="60"/>
                    <a:pt x="71" y="14"/>
                    <a:pt x="129" y="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2" name="Google Shape;1062;p26"/>
            <p:cNvSpPr/>
            <p:nvPr/>
          </p:nvSpPr>
          <p:spPr>
            <a:xfrm>
              <a:off x="7679777" y="1097063"/>
              <a:ext cx="6059" cy="5933"/>
            </a:xfrm>
            <a:custGeom>
              <a:avLst/>
              <a:gdLst/>
              <a:ahLst/>
              <a:cxnLst/>
              <a:rect l="l" t="t" r="r" b="b"/>
              <a:pathLst>
                <a:path w="191" h="187" extrusionOk="0">
                  <a:moveTo>
                    <a:pt x="180" y="113"/>
                  </a:moveTo>
                  <a:cubicBezTo>
                    <a:pt x="168" y="158"/>
                    <a:pt x="123" y="186"/>
                    <a:pt x="75" y="176"/>
                  </a:cubicBezTo>
                  <a:cubicBezTo>
                    <a:pt x="27" y="165"/>
                    <a:pt x="0" y="120"/>
                    <a:pt x="12" y="73"/>
                  </a:cubicBezTo>
                  <a:cubicBezTo>
                    <a:pt x="21" y="28"/>
                    <a:pt x="68" y="0"/>
                    <a:pt x="116" y="10"/>
                  </a:cubicBezTo>
                  <a:cubicBezTo>
                    <a:pt x="163" y="21"/>
                    <a:pt x="191" y="66"/>
                    <a:pt x="180" y="113"/>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3" name="Google Shape;1063;p26"/>
            <p:cNvSpPr/>
            <p:nvPr/>
          </p:nvSpPr>
          <p:spPr>
            <a:xfrm>
              <a:off x="7114133" y="2116206"/>
              <a:ext cx="225945" cy="255259"/>
            </a:xfrm>
            <a:custGeom>
              <a:avLst/>
              <a:gdLst/>
              <a:ahLst/>
              <a:cxnLst/>
              <a:rect l="l" t="t" r="r" b="b"/>
              <a:pathLst>
                <a:path w="7122" h="8046" extrusionOk="0">
                  <a:moveTo>
                    <a:pt x="2820" y="7427"/>
                  </a:moveTo>
                  <a:cubicBezTo>
                    <a:pt x="4238" y="8045"/>
                    <a:pt x="6764" y="6769"/>
                    <a:pt x="6942" y="4854"/>
                  </a:cubicBezTo>
                  <a:cubicBezTo>
                    <a:pt x="7121" y="2930"/>
                    <a:pt x="5581" y="1873"/>
                    <a:pt x="5377" y="1441"/>
                  </a:cubicBezTo>
                  <a:cubicBezTo>
                    <a:pt x="5172" y="1009"/>
                    <a:pt x="5405" y="123"/>
                    <a:pt x="5405" y="123"/>
                  </a:cubicBezTo>
                  <a:lnTo>
                    <a:pt x="5246" y="71"/>
                  </a:lnTo>
                  <a:lnTo>
                    <a:pt x="5191" y="52"/>
                  </a:lnTo>
                  <a:lnTo>
                    <a:pt x="5030" y="0"/>
                  </a:lnTo>
                  <a:cubicBezTo>
                    <a:pt x="5030" y="0"/>
                    <a:pt x="4698" y="854"/>
                    <a:pt x="4276" y="1088"/>
                  </a:cubicBezTo>
                  <a:cubicBezTo>
                    <a:pt x="3853" y="1322"/>
                    <a:pt x="1980" y="1294"/>
                    <a:pt x="988" y="2963"/>
                  </a:cubicBezTo>
                  <a:cubicBezTo>
                    <a:pt x="0" y="4626"/>
                    <a:pt x="1301" y="7115"/>
                    <a:pt x="2820" y="742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26"/>
            <p:cNvSpPr/>
            <p:nvPr/>
          </p:nvSpPr>
          <p:spPr>
            <a:xfrm>
              <a:off x="7122413" y="2150246"/>
              <a:ext cx="202564" cy="207957"/>
            </a:xfrm>
            <a:custGeom>
              <a:avLst/>
              <a:gdLst/>
              <a:ahLst/>
              <a:cxnLst/>
              <a:rect l="l" t="t" r="r" b="b"/>
              <a:pathLst>
                <a:path w="6385" h="6555" extrusionOk="0">
                  <a:moveTo>
                    <a:pt x="4749" y="1"/>
                  </a:moveTo>
                  <a:cubicBezTo>
                    <a:pt x="4359" y="406"/>
                    <a:pt x="1811" y="241"/>
                    <a:pt x="906" y="2252"/>
                  </a:cubicBezTo>
                  <a:cubicBezTo>
                    <a:pt x="0" y="4265"/>
                    <a:pt x="2910" y="6554"/>
                    <a:pt x="3963" y="6303"/>
                  </a:cubicBezTo>
                  <a:cubicBezTo>
                    <a:pt x="5016" y="6053"/>
                    <a:pt x="6376" y="4764"/>
                    <a:pt x="6382" y="3306"/>
                  </a:cubicBezTo>
                  <a:cubicBezTo>
                    <a:pt x="6384" y="1851"/>
                    <a:pt x="5213" y="850"/>
                    <a:pt x="5000" y="611"/>
                  </a:cubicBezTo>
                  <a:cubicBezTo>
                    <a:pt x="4784" y="378"/>
                    <a:pt x="4749" y="1"/>
                    <a:pt x="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26"/>
            <p:cNvSpPr/>
            <p:nvPr/>
          </p:nvSpPr>
          <p:spPr>
            <a:xfrm>
              <a:off x="7102204" y="1815365"/>
              <a:ext cx="229213" cy="252817"/>
            </a:xfrm>
            <a:custGeom>
              <a:avLst/>
              <a:gdLst/>
              <a:ahLst/>
              <a:cxnLst/>
              <a:rect l="l" t="t" r="r" b="b"/>
              <a:pathLst>
                <a:path w="7225" h="7969" extrusionOk="0">
                  <a:moveTo>
                    <a:pt x="2617" y="713"/>
                  </a:moveTo>
                  <a:cubicBezTo>
                    <a:pt x="1124" y="1126"/>
                    <a:pt x="1" y="3699"/>
                    <a:pt x="1099" y="5286"/>
                  </a:cubicBezTo>
                  <a:cubicBezTo>
                    <a:pt x="2201" y="6882"/>
                    <a:pt x="4071" y="6728"/>
                    <a:pt x="4510" y="6936"/>
                  </a:cubicBezTo>
                  <a:cubicBezTo>
                    <a:pt x="4947" y="7140"/>
                    <a:pt x="5337" y="7969"/>
                    <a:pt x="5337" y="7969"/>
                  </a:cubicBezTo>
                  <a:lnTo>
                    <a:pt x="5496" y="7905"/>
                  </a:lnTo>
                  <a:lnTo>
                    <a:pt x="5548" y="7884"/>
                  </a:lnTo>
                  <a:lnTo>
                    <a:pt x="5708" y="7821"/>
                  </a:lnTo>
                  <a:cubicBezTo>
                    <a:pt x="5708" y="7821"/>
                    <a:pt x="5413" y="6953"/>
                    <a:pt x="5586" y="6508"/>
                  </a:cubicBezTo>
                  <a:cubicBezTo>
                    <a:pt x="5760" y="6062"/>
                    <a:pt x="7225" y="4905"/>
                    <a:pt x="6910" y="2996"/>
                  </a:cubicBezTo>
                  <a:cubicBezTo>
                    <a:pt x="6597" y="1104"/>
                    <a:pt x="3987" y="0"/>
                    <a:pt x="2617" y="71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26"/>
            <p:cNvSpPr/>
            <p:nvPr/>
          </p:nvSpPr>
          <p:spPr>
            <a:xfrm>
              <a:off x="7127108" y="1817712"/>
              <a:ext cx="151741" cy="121316"/>
            </a:xfrm>
            <a:custGeom>
              <a:avLst/>
              <a:gdLst/>
              <a:ahLst/>
              <a:cxnLst/>
              <a:rect l="l" t="t" r="r" b="b"/>
              <a:pathLst>
                <a:path w="4783" h="3824" extrusionOk="0">
                  <a:moveTo>
                    <a:pt x="64" y="3824"/>
                  </a:moveTo>
                  <a:cubicBezTo>
                    <a:pt x="64" y="3824"/>
                    <a:pt x="1410" y="1203"/>
                    <a:pt x="4783" y="1248"/>
                  </a:cubicBezTo>
                  <a:cubicBezTo>
                    <a:pt x="4783" y="1248"/>
                    <a:pt x="3737" y="1"/>
                    <a:pt x="1868" y="735"/>
                  </a:cubicBezTo>
                  <a:cubicBezTo>
                    <a:pt x="1" y="1471"/>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26"/>
            <p:cNvSpPr/>
            <p:nvPr/>
          </p:nvSpPr>
          <p:spPr>
            <a:xfrm>
              <a:off x="7135800" y="2154878"/>
              <a:ext cx="102091" cy="81819"/>
            </a:xfrm>
            <a:custGeom>
              <a:avLst/>
              <a:gdLst/>
              <a:ahLst/>
              <a:cxnLst/>
              <a:rect l="l" t="t" r="r" b="b"/>
              <a:pathLst>
                <a:path w="3218" h="2579" extrusionOk="0">
                  <a:moveTo>
                    <a:pt x="0" y="2578"/>
                  </a:moveTo>
                  <a:cubicBezTo>
                    <a:pt x="0" y="2578"/>
                    <a:pt x="3218" y="2061"/>
                    <a:pt x="3175" y="0"/>
                  </a:cubicBezTo>
                  <a:cubicBezTo>
                    <a:pt x="3175" y="2"/>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26"/>
            <p:cNvSpPr/>
            <p:nvPr/>
          </p:nvSpPr>
          <p:spPr>
            <a:xfrm>
              <a:off x="7291725" y="1868630"/>
              <a:ext cx="227373" cy="225787"/>
            </a:xfrm>
            <a:custGeom>
              <a:avLst/>
              <a:gdLst/>
              <a:ahLst/>
              <a:cxnLst/>
              <a:rect l="l" t="t" r="r" b="b"/>
              <a:pathLst>
                <a:path w="7167" h="7117" extrusionOk="0">
                  <a:moveTo>
                    <a:pt x="6027" y="1426"/>
                  </a:moveTo>
                  <a:cubicBezTo>
                    <a:pt x="5130" y="178"/>
                    <a:pt x="2296" y="0"/>
                    <a:pt x="1152" y="1554"/>
                  </a:cubicBezTo>
                  <a:cubicBezTo>
                    <a:pt x="0" y="3119"/>
                    <a:pt x="777" y="4802"/>
                    <a:pt x="727" y="5278"/>
                  </a:cubicBezTo>
                  <a:cubicBezTo>
                    <a:pt x="679" y="5754"/>
                    <a:pt x="17" y="6394"/>
                    <a:pt x="17" y="6394"/>
                  </a:cubicBezTo>
                  <a:lnTo>
                    <a:pt x="130" y="6520"/>
                  </a:lnTo>
                  <a:lnTo>
                    <a:pt x="167" y="6564"/>
                  </a:lnTo>
                  <a:lnTo>
                    <a:pt x="280" y="6689"/>
                  </a:lnTo>
                  <a:cubicBezTo>
                    <a:pt x="280" y="6689"/>
                    <a:pt x="1007" y="6121"/>
                    <a:pt x="1492" y="6135"/>
                  </a:cubicBezTo>
                  <a:cubicBezTo>
                    <a:pt x="1977" y="6147"/>
                    <a:pt x="3573" y="7117"/>
                    <a:pt x="5288" y="6183"/>
                  </a:cubicBezTo>
                  <a:cubicBezTo>
                    <a:pt x="6994" y="5257"/>
                    <a:pt x="7166" y="2463"/>
                    <a:pt x="6027" y="142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26"/>
            <p:cNvSpPr/>
            <p:nvPr/>
          </p:nvSpPr>
          <p:spPr>
            <a:xfrm>
              <a:off x="7020102" y="2011294"/>
              <a:ext cx="257988" cy="221282"/>
            </a:xfrm>
            <a:custGeom>
              <a:avLst/>
              <a:gdLst/>
              <a:ahLst/>
              <a:cxnLst/>
              <a:rect l="l" t="t" r="r" b="b"/>
              <a:pathLst>
                <a:path w="8132" h="6975" extrusionOk="0">
                  <a:moveTo>
                    <a:pt x="311" y="3664"/>
                  </a:moveTo>
                  <a:cubicBezTo>
                    <a:pt x="301" y="5194"/>
                    <a:pt x="2492" y="6975"/>
                    <a:pt x="4340" y="6375"/>
                  </a:cubicBezTo>
                  <a:cubicBezTo>
                    <a:pt x="6203" y="5774"/>
                    <a:pt x="6574" y="3959"/>
                    <a:pt x="6893" y="3602"/>
                  </a:cubicBezTo>
                  <a:cubicBezTo>
                    <a:pt x="7215" y="3245"/>
                    <a:pt x="8132" y="3105"/>
                    <a:pt x="8132" y="3105"/>
                  </a:cubicBezTo>
                  <a:lnTo>
                    <a:pt x="8114" y="2937"/>
                  </a:lnTo>
                  <a:lnTo>
                    <a:pt x="8107" y="2881"/>
                  </a:lnTo>
                  <a:lnTo>
                    <a:pt x="8090" y="2714"/>
                  </a:lnTo>
                  <a:cubicBezTo>
                    <a:pt x="8090" y="2714"/>
                    <a:pt x="7164" y="2752"/>
                    <a:pt x="6779" y="2463"/>
                  </a:cubicBezTo>
                  <a:cubicBezTo>
                    <a:pt x="6393" y="2174"/>
                    <a:pt x="5672" y="465"/>
                    <a:pt x="3728" y="231"/>
                  </a:cubicBezTo>
                  <a:cubicBezTo>
                    <a:pt x="1800" y="1"/>
                    <a:pt x="1" y="2165"/>
                    <a:pt x="311" y="366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26"/>
            <p:cNvSpPr/>
            <p:nvPr/>
          </p:nvSpPr>
          <p:spPr>
            <a:xfrm>
              <a:off x="7302512" y="2068303"/>
              <a:ext cx="246472" cy="229150"/>
            </a:xfrm>
            <a:custGeom>
              <a:avLst/>
              <a:gdLst/>
              <a:ahLst/>
              <a:cxnLst/>
              <a:rect l="l" t="t" r="r" b="b"/>
              <a:pathLst>
                <a:path w="7769" h="7223" extrusionOk="0">
                  <a:moveTo>
                    <a:pt x="6845" y="5137"/>
                  </a:moveTo>
                  <a:cubicBezTo>
                    <a:pt x="7769" y="3908"/>
                    <a:pt x="7069" y="1194"/>
                    <a:pt x="5218" y="600"/>
                  </a:cubicBezTo>
                  <a:cubicBezTo>
                    <a:pt x="3355" y="0"/>
                    <a:pt x="1970" y="1246"/>
                    <a:pt x="1496" y="1349"/>
                  </a:cubicBezTo>
                  <a:cubicBezTo>
                    <a:pt x="1024" y="1451"/>
                    <a:pt x="201" y="1029"/>
                    <a:pt x="201" y="1029"/>
                  </a:cubicBezTo>
                  <a:lnTo>
                    <a:pt x="115" y="1173"/>
                  </a:lnTo>
                  <a:lnTo>
                    <a:pt x="87" y="1222"/>
                  </a:lnTo>
                  <a:lnTo>
                    <a:pt x="0" y="1365"/>
                  </a:lnTo>
                  <a:cubicBezTo>
                    <a:pt x="0" y="1365"/>
                    <a:pt x="771" y="1873"/>
                    <a:pt x="906" y="2331"/>
                  </a:cubicBezTo>
                  <a:cubicBezTo>
                    <a:pt x="1043" y="2790"/>
                    <a:pt x="600" y="4588"/>
                    <a:pt x="2031" y="5910"/>
                  </a:cubicBezTo>
                  <a:cubicBezTo>
                    <a:pt x="3452" y="7222"/>
                    <a:pt x="6197" y="6527"/>
                    <a:pt x="6845" y="51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26"/>
            <p:cNvSpPr/>
            <p:nvPr/>
          </p:nvSpPr>
          <p:spPr>
            <a:xfrm>
              <a:off x="7227357" y="2026522"/>
              <a:ext cx="125377" cy="123854"/>
            </a:xfrm>
            <a:custGeom>
              <a:avLst/>
              <a:gdLst/>
              <a:ahLst/>
              <a:cxnLst/>
              <a:rect l="l" t="t" r="r" b="b"/>
              <a:pathLst>
                <a:path w="3952" h="3904" extrusionOk="0">
                  <a:moveTo>
                    <a:pt x="3596" y="1314"/>
                  </a:moveTo>
                  <a:cubicBezTo>
                    <a:pt x="3951" y="2196"/>
                    <a:pt x="3515" y="3198"/>
                    <a:pt x="2622" y="3551"/>
                  </a:cubicBezTo>
                  <a:cubicBezTo>
                    <a:pt x="1727" y="3904"/>
                    <a:pt x="713" y="3473"/>
                    <a:pt x="357" y="2591"/>
                  </a:cubicBezTo>
                  <a:cubicBezTo>
                    <a:pt x="0" y="1709"/>
                    <a:pt x="436" y="707"/>
                    <a:pt x="1331" y="355"/>
                  </a:cubicBezTo>
                  <a:cubicBezTo>
                    <a:pt x="2223" y="0"/>
                    <a:pt x="3237" y="431"/>
                    <a:pt x="3596" y="1314"/>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26"/>
            <p:cNvSpPr/>
            <p:nvPr/>
          </p:nvSpPr>
          <p:spPr>
            <a:xfrm>
              <a:off x="7356221" y="1913837"/>
              <a:ext cx="166398" cy="172965"/>
            </a:xfrm>
            <a:custGeom>
              <a:avLst/>
              <a:gdLst/>
              <a:ahLst/>
              <a:cxnLst/>
              <a:rect l="l" t="t" r="r" b="b"/>
              <a:pathLst>
                <a:path w="5245" h="5452" extrusionOk="0">
                  <a:moveTo>
                    <a:pt x="3994" y="1"/>
                  </a:moveTo>
                  <a:cubicBezTo>
                    <a:pt x="3994" y="1"/>
                    <a:pt x="3331" y="1039"/>
                    <a:pt x="2201" y="2126"/>
                  </a:cubicBezTo>
                  <a:cubicBezTo>
                    <a:pt x="1072" y="3212"/>
                    <a:pt x="1" y="4336"/>
                    <a:pt x="1" y="4336"/>
                  </a:cubicBezTo>
                  <a:cubicBezTo>
                    <a:pt x="1" y="4336"/>
                    <a:pt x="1364" y="5452"/>
                    <a:pt x="3303" y="4361"/>
                  </a:cubicBezTo>
                  <a:cubicBezTo>
                    <a:pt x="5245" y="3267"/>
                    <a:pt x="4305" y="629"/>
                    <a:pt x="39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26"/>
            <p:cNvSpPr/>
            <p:nvPr/>
          </p:nvSpPr>
          <p:spPr>
            <a:xfrm>
              <a:off x="7338646" y="2068874"/>
              <a:ext cx="159577" cy="119064"/>
            </a:xfrm>
            <a:custGeom>
              <a:avLst/>
              <a:gdLst/>
              <a:ahLst/>
              <a:cxnLst/>
              <a:rect l="l" t="t" r="r" b="b"/>
              <a:pathLst>
                <a:path w="5030" h="3753" extrusionOk="0">
                  <a:moveTo>
                    <a:pt x="0" y="3030"/>
                  </a:moveTo>
                  <a:cubicBezTo>
                    <a:pt x="0" y="3030"/>
                    <a:pt x="180" y="1649"/>
                    <a:pt x="1866" y="825"/>
                  </a:cubicBezTo>
                  <a:cubicBezTo>
                    <a:pt x="3549" y="0"/>
                    <a:pt x="5030" y="1479"/>
                    <a:pt x="5030" y="1479"/>
                  </a:cubicBezTo>
                  <a:cubicBezTo>
                    <a:pt x="5030" y="1479"/>
                    <a:pt x="4119" y="2470"/>
                    <a:pt x="2538" y="3112"/>
                  </a:cubicBezTo>
                  <a:cubicBezTo>
                    <a:pt x="957" y="3753"/>
                    <a:pt x="0" y="3030"/>
                    <a:pt x="0" y="30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4" name="Google Shape;1074;p26"/>
            <p:cNvSpPr/>
            <p:nvPr/>
          </p:nvSpPr>
          <p:spPr>
            <a:xfrm>
              <a:off x="7369926" y="2204368"/>
              <a:ext cx="141906" cy="112243"/>
            </a:xfrm>
            <a:custGeom>
              <a:avLst/>
              <a:gdLst/>
              <a:ahLst/>
              <a:cxnLst/>
              <a:rect l="l" t="t" r="r" b="b"/>
              <a:pathLst>
                <a:path w="4473" h="3538" extrusionOk="0">
                  <a:moveTo>
                    <a:pt x="1" y="1198"/>
                  </a:moveTo>
                  <a:cubicBezTo>
                    <a:pt x="1" y="1198"/>
                    <a:pt x="825" y="525"/>
                    <a:pt x="2378" y="262"/>
                  </a:cubicBezTo>
                  <a:cubicBezTo>
                    <a:pt x="3932" y="1"/>
                    <a:pt x="4473" y="999"/>
                    <a:pt x="4473" y="999"/>
                  </a:cubicBezTo>
                  <a:cubicBezTo>
                    <a:pt x="4473" y="999"/>
                    <a:pt x="1659" y="3537"/>
                    <a:pt x="1" y="1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5" name="Google Shape;1075;p26"/>
            <p:cNvSpPr/>
            <p:nvPr/>
          </p:nvSpPr>
          <p:spPr>
            <a:xfrm>
              <a:off x="7042404" y="2005203"/>
              <a:ext cx="175471" cy="101837"/>
            </a:xfrm>
            <a:custGeom>
              <a:avLst/>
              <a:gdLst/>
              <a:ahLst/>
              <a:cxnLst/>
              <a:rect l="l" t="t" r="r" b="b"/>
              <a:pathLst>
                <a:path w="5531" h="3210" extrusionOk="0">
                  <a:moveTo>
                    <a:pt x="1" y="3210"/>
                  </a:moveTo>
                  <a:cubicBezTo>
                    <a:pt x="1" y="3210"/>
                    <a:pt x="195" y="1252"/>
                    <a:pt x="1821" y="733"/>
                  </a:cubicBezTo>
                  <a:cubicBezTo>
                    <a:pt x="4100" y="1"/>
                    <a:pt x="5531" y="2469"/>
                    <a:pt x="5531" y="2469"/>
                  </a:cubicBezTo>
                  <a:cubicBezTo>
                    <a:pt x="5531" y="2469"/>
                    <a:pt x="466" y="3059"/>
                    <a:pt x="1" y="32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26"/>
            <p:cNvSpPr/>
            <p:nvPr/>
          </p:nvSpPr>
          <p:spPr>
            <a:xfrm>
              <a:off x="7134912" y="2118839"/>
              <a:ext cx="96539" cy="81851"/>
            </a:xfrm>
            <a:custGeom>
              <a:avLst/>
              <a:gdLst/>
              <a:ahLst/>
              <a:cxnLst/>
              <a:rect l="l" t="t" r="r" b="b"/>
              <a:pathLst>
                <a:path w="3043" h="2580" extrusionOk="0">
                  <a:moveTo>
                    <a:pt x="3043" y="0"/>
                  </a:moveTo>
                  <a:cubicBezTo>
                    <a:pt x="3043" y="0"/>
                    <a:pt x="994" y="1754"/>
                    <a:pt x="0" y="2289"/>
                  </a:cubicBezTo>
                  <a:cubicBezTo>
                    <a:pt x="0" y="2289"/>
                    <a:pt x="764" y="2580"/>
                    <a:pt x="1693" y="2042"/>
                  </a:cubicBezTo>
                  <a:cubicBezTo>
                    <a:pt x="2623" y="1503"/>
                    <a:pt x="3043" y="0"/>
                    <a:pt x="304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26"/>
            <p:cNvSpPr/>
            <p:nvPr/>
          </p:nvSpPr>
          <p:spPr>
            <a:xfrm>
              <a:off x="7354159" y="1965801"/>
              <a:ext cx="34517" cy="32042"/>
            </a:xfrm>
            <a:custGeom>
              <a:avLst/>
              <a:gdLst/>
              <a:ahLst/>
              <a:cxnLst/>
              <a:rect l="l" t="t" r="r" b="b"/>
              <a:pathLst>
                <a:path w="1088" h="1010" extrusionOk="0">
                  <a:moveTo>
                    <a:pt x="1" y="882"/>
                  </a:moveTo>
                  <a:cubicBezTo>
                    <a:pt x="1" y="882"/>
                    <a:pt x="184" y="1"/>
                    <a:pt x="849" y="310"/>
                  </a:cubicBezTo>
                  <a:cubicBezTo>
                    <a:pt x="849" y="310"/>
                    <a:pt x="1088" y="822"/>
                    <a:pt x="396" y="1010"/>
                  </a:cubicBezTo>
                  <a:lnTo>
                    <a:pt x="365" y="67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26"/>
            <p:cNvSpPr/>
            <p:nvPr/>
          </p:nvSpPr>
          <p:spPr>
            <a:xfrm>
              <a:off x="7143414" y="2059483"/>
              <a:ext cx="29028" cy="37277"/>
            </a:xfrm>
            <a:custGeom>
              <a:avLst/>
              <a:gdLst/>
              <a:ahLst/>
              <a:cxnLst/>
              <a:rect l="l" t="t" r="r" b="b"/>
              <a:pathLst>
                <a:path w="915" h="1175" extrusionOk="0">
                  <a:moveTo>
                    <a:pt x="915" y="913"/>
                  </a:moveTo>
                  <a:cubicBezTo>
                    <a:pt x="915" y="913"/>
                    <a:pt x="43" y="1174"/>
                    <a:pt x="0" y="452"/>
                  </a:cubicBezTo>
                  <a:cubicBezTo>
                    <a:pt x="0" y="452"/>
                    <a:pt x="340" y="0"/>
                    <a:pt x="840" y="511"/>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26"/>
            <p:cNvSpPr/>
            <p:nvPr/>
          </p:nvSpPr>
          <p:spPr>
            <a:xfrm>
              <a:off x="7159023" y="2167314"/>
              <a:ext cx="33343" cy="33565"/>
            </a:xfrm>
            <a:custGeom>
              <a:avLst/>
              <a:gdLst/>
              <a:ahLst/>
              <a:cxnLst/>
              <a:rect l="l" t="t" r="r" b="b"/>
              <a:pathLst>
                <a:path w="1051" h="1058" extrusionOk="0">
                  <a:moveTo>
                    <a:pt x="1051" y="276"/>
                  </a:moveTo>
                  <a:cubicBezTo>
                    <a:pt x="1051" y="276"/>
                    <a:pt x="600" y="1058"/>
                    <a:pt x="66" y="559"/>
                  </a:cubicBezTo>
                  <a:cubicBezTo>
                    <a:pt x="66" y="559"/>
                    <a:pt x="1" y="1"/>
                    <a:pt x="715" y="33"/>
                  </a:cubicBezTo>
                  <a:lnTo>
                    <a:pt x="641" y="36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26"/>
            <p:cNvSpPr/>
            <p:nvPr/>
          </p:nvSpPr>
          <p:spPr>
            <a:xfrm>
              <a:off x="7383282" y="2154910"/>
              <a:ext cx="33026" cy="33914"/>
            </a:xfrm>
            <a:custGeom>
              <a:avLst/>
              <a:gdLst/>
              <a:ahLst/>
              <a:cxnLst/>
              <a:rect l="l" t="t" r="r" b="b"/>
              <a:pathLst>
                <a:path w="1041" h="1069" extrusionOk="0">
                  <a:moveTo>
                    <a:pt x="179" y="1"/>
                  </a:moveTo>
                  <a:cubicBezTo>
                    <a:pt x="179" y="1"/>
                    <a:pt x="1040" y="297"/>
                    <a:pt x="642" y="904"/>
                  </a:cubicBezTo>
                  <a:cubicBezTo>
                    <a:pt x="642" y="904"/>
                    <a:pt x="95" y="1069"/>
                    <a:pt x="0" y="368"/>
                  </a:cubicBezTo>
                  <a:lnTo>
                    <a:pt x="340" y="37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26"/>
            <p:cNvSpPr/>
            <p:nvPr/>
          </p:nvSpPr>
          <p:spPr>
            <a:xfrm>
              <a:off x="7224882" y="1956062"/>
              <a:ext cx="38673" cy="32042"/>
            </a:xfrm>
            <a:custGeom>
              <a:avLst/>
              <a:gdLst/>
              <a:ahLst/>
              <a:cxnLst/>
              <a:rect l="l" t="t" r="r" b="b"/>
              <a:pathLst>
                <a:path w="1219" h="1010" extrusionOk="0">
                  <a:moveTo>
                    <a:pt x="573" y="1009"/>
                  </a:moveTo>
                  <a:cubicBezTo>
                    <a:pt x="573" y="1009"/>
                    <a:pt x="1" y="309"/>
                    <a:pt x="665" y="0"/>
                  </a:cubicBezTo>
                  <a:cubicBezTo>
                    <a:pt x="665" y="0"/>
                    <a:pt x="1218" y="144"/>
                    <a:pt x="925" y="791"/>
                  </a:cubicBezTo>
                  <a:lnTo>
                    <a:pt x="643" y="60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26"/>
            <p:cNvSpPr/>
            <p:nvPr/>
          </p:nvSpPr>
          <p:spPr>
            <a:xfrm>
              <a:off x="7212288" y="2193423"/>
              <a:ext cx="34549" cy="32296"/>
            </a:xfrm>
            <a:custGeom>
              <a:avLst/>
              <a:gdLst/>
              <a:ahLst/>
              <a:cxnLst/>
              <a:rect l="l" t="t" r="r" b="b"/>
              <a:pathLst>
                <a:path w="1089" h="1018" extrusionOk="0">
                  <a:moveTo>
                    <a:pt x="1089" y="146"/>
                  </a:moveTo>
                  <a:cubicBezTo>
                    <a:pt x="1089" y="146"/>
                    <a:pt x="862" y="1018"/>
                    <a:pt x="214" y="678"/>
                  </a:cubicBezTo>
                  <a:cubicBezTo>
                    <a:pt x="214" y="678"/>
                    <a:pt x="1" y="154"/>
                    <a:pt x="701" y="0"/>
                  </a:cubicBezTo>
                  <a:lnTo>
                    <a:pt x="716" y="336"/>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26"/>
            <p:cNvSpPr/>
            <p:nvPr/>
          </p:nvSpPr>
          <p:spPr>
            <a:xfrm>
              <a:off x="7168952" y="2090510"/>
              <a:ext cx="22081" cy="27315"/>
            </a:xfrm>
            <a:custGeom>
              <a:avLst/>
              <a:gdLst/>
              <a:ahLst/>
              <a:cxnLst/>
              <a:rect l="l" t="t" r="r" b="b"/>
              <a:pathLst>
                <a:path w="696" h="861" extrusionOk="0">
                  <a:moveTo>
                    <a:pt x="695" y="586"/>
                  </a:moveTo>
                  <a:cubicBezTo>
                    <a:pt x="695" y="586"/>
                    <a:pt x="110" y="861"/>
                    <a:pt x="1" y="354"/>
                  </a:cubicBezTo>
                  <a:cubicBezTo>
                    <a:pt x="1" y="354"/>
                    <a:pt x="194" y="0"/>
                    <a:pt x="598" y="306"/>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26"/>
            <p:cNvSpPr/>
            <p:nvPr/>
          </p:nvSpPr>
          <p:spPr>
            <a:xfrm>
              <a:off x="7197187" y="1999048"/>
              <a:ext cx="23730" cy="23667"/>
            </a:xfrm>
            <a:custGeom>
              <a:avLst/>
              <a:gdLst/>
              <a:ahLst/>
              <a:cxnLst/>
              <a:rect l="l" t="t" r="r" b="b"/>
              <a:pathLst>
                <a:path w="748" h="746" extrusionOk="0">
                  <a:moveTo>
                    <a:pt x="577" y="745"/>
                  </a:moveTo>
                  <a:cubicBezTo>
                    <a:pt x="577" y="745"/>
                    <a:pt x="0" y="449"/>
                    <a:pt x="346" y="61"/>
                  </a:cubicBezTo>
                  <a:cubicBezTo>
                    <a:pt x="346" y="61"/>
                    <a:pt x="748" y="0"/>
                    <a:pt x="745" y="504"/>
                  </a:cubicBezTo>
                  <a:lnTo>
                    <a:pt x="505" y="45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26"/>
            <p:cNvSpPr/>
            <p:nvPr/>
          </p:nvSpPr>
          <p:spPr>
            <a:xfrm>
              <a:off x="7267678" y="2188220"/>
              <a:ext cx="26395" cy="19923"/>
            </a:xfrm>
            <a:custGeom>
              <a:avLst/>
              <a:gdLst/>
              <a:ahLst/>
              <a:cxnLst/>
              <a:rect l="l" t="t" r="r" b="b"/>
              <a:pathLst>
                <a:path w="832" h="628" extrusionOk="0">
                  <a:moveTo>
                    <a:pt x="689" y="1"/>
                  </a:moveTo>
                  <a:cubicBezTo>
                    <a:pt x="689" y="1"/>
                    <a:pt x="832" y="627"/>
                    <a:pt x="308" y="619"/>
                  </a:cubicBezTo>
                  <a:cubicBezTo>
                    <a:pt x="308" y="619"/>
                    <a:pt x="1" y="356"/>
                    <a:pt x="394" y="32"/>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6" name="Google Shape;1086;p26"/>
            <p:cNvSpPr/>
            <p:nvPr/>
          </p:nvSpPr>
          <p:spPr>
            <a:xfrm>
              <a:off x="7390451" y="2096981"/>
              <a:ext cx="20241" cy="25824"/>
            </a:xfrm>
            <a:custGeom>
              <a:avLst/>
              <a:gdLst/>
              <a:ahLst/>
              <a:cxnLst/>
              <a:rect l="l" t="t" r="r" b="b"/>
              <a:pathLst>
                <a:path w="638" h="814" extrusionOk="0">
                  <a:moveTo>
                    <a:pt x="0" y="122"/>
                  </a:moveTo>
                  <a:cubicBezTo>
                    <a:pt x="0" y="122"/>
                    <a:pt x="638" y="1"/>
                    <a:pt x="611" y="517"/>
                  </a:cubicBezTo>
                  <a:cubicBezTo>
                    <a:pt x="611" y="517"/>
                    <a:pt x="334" y="813"/>
                    <a:pt x="21" y="413"/>
                  </a:cubicBezTo>
                  <a:lnTo>
                    <a:pt x="236" y="30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7" name="Google Shape;1087;p26"/>
            <p:cNvSpPr/>
            <p:nvPr/>
          </p:nvSpPr>
          <p:spPr>
            <a:xfrm>
              <a:off x="7366753" y="2006091"/>
              <a:ext cx="23699" cy="24079"/>
            </a:xfrm>
            <a:custGeom>
              <a:avLst/>
              <a:gdLst/>
              <a:ahLst/>
              <a:cxnLst/>
              <a:rect l="l" t="t" r="r" b="b"/>
              <a:pathLst>
                <a:path w="747" h="759" extrusionOk="0">
                  <a:moveTo>
                    <a:pt x="0" y="553"/>
                  </a:moveTo>
                  <a:cubicBezTo>
                    <a:pt x="0" y="553"/>
                    <a:pt x="328" y="1"/>
                    <a:pt x="705" y="359"/>
                  </a:cubicBezTo>
                  <a:cubicBezTo>
                    <a:pt x="705" y="359"/>
                    <a:pt x="747" y="759"/>
                    <a:pt x="235" y="728"/>
                  </a:cubicBezTo>
                  <a:lnTo>
                    <a:pt x="291" y="4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26"/>
            <p:cNvSpPr/>
            <p:nvPr/>
          </p:nvSpPr>
          <p:spPr>
            <a:xfrm>
              <a:off x="7283255" y="2066082"/>
              <a:ext cx="23730" cy="22398"/>
            </a:xfrm>
            <a:custGeom>
              <a:avLst/>
              <a:gdLst/>
              <a:ahLst/>
              <a:cxnLst/>
              <a:rect l="l" t="t" r="r" b="b"/>
              <a:pathLst>
                <a:path w="748" h="706" extrusionOk="0">
                  <a:moveTo>
                    <a:pt x="212" y="705"/>
                  </a:moveTo>
                  <a:cubicBezTo>
                    <a:pt x="212" y="705"/>
                    <a:pt x="1" y="73"/>
                    <a:pt x="397" y="1"/>
                  </a:cubicBezTo>
                  <a:cubicBezTo>
                    <a:pt x="397" y="1"/>
                    <a:pt x="747" y="639"/>
                    <a:pt x="212" y="705"/>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26"/>
            <p:cNvSpPr/>
            <p:nvPr/>
          </p:nvSpPr>
          <p:spPr>
            <a:xfrm>
              <a:off x="7279670" y="2101232"/>
              <a:ext cx="21700" cy="18654"/>
            </a:xfrm>
            <a:custGeom>
              <a:avLst/>
              <a:gdLst/>
              <a:ahLst/>
              <a:cxnLst/>
              <a:rect l="l" t="t" r="r" b="b"/>
              <a:pathLst>
                <a:path w="684" h="588" extrusionOk="0">
                  <a:moveTo>
                    <a:pt x="1" y="495"/>
                  </a:moveTo>
                  <a:cubicBezTo>
                    <a:pt x="1" y="495"/>
                    <a:pt x="399" y="1"/>
                    <a:pt x="684" y="375"/>
                  </a:cubicBezTo>
                  <a:cubicBezTo>
                    <a:pt x="684" y="375"/>
                    <a:pt x="567" y="588"/>
                    <a:pt x="21" y="545"/>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26"/>
            <p:cNvSpPr/>
            <p:nvPr/>
          </p:nvSpPr>
          <p:spPr>
            <a:xfrm>
              <a:off x="7263871" y="2064496"/>
              <a:ext cx="15228" cy="12785"/>
            </a:xfrm>
            <a:custGeom>
              <a:avLst/>
              <a:gdLst/>
              <a:ahLst/>
              <a:cxnLst/>
              <a:rect l="l" t="t" r="r" b="b"/>
              <a:pathLst>
                <a:path w="480" h="403" extrusionOk="0">
                  <a:moveTo>
                    <a:pt x="452" y="402"/>
                  </a:moveTo>
                  <a:cubicBezTo>
                    <a:pt x="452" y="402"/>
                    <a:pt x="1" y="301"/>
                    <a:pt x="159" y="0"/>
                  </a:cubicBezTo>
                  <a:cubicBezTo>
                    <a:pt x="159" y="0"/>
                    <a:pt x="335" y="9"/>
                    <a:pt x="479" y="371"/>
                  </a:cubicBezTo>
                  <a:lnTo>
                    <a:pt x="363" y="26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26"/>
            <p:cNvSpPr/>
            <p:nvPr/>
          </p:nvSpPr>
          <p:spPr>
            <a:xfrm>
              <a:off x="7333728" y="2105579"/>
              <a:ext cx="12468" cy="12341"/>
            </a:xfrm>
            <a:custGeom>
              <a:avLst/>
              <a:gdLst/>
              <a:ahLst/>
              <a:cxnLst/>
              <a:rect l="l" t="t" r="r" b="b"/>
              <a:pathLst>
                <a:path w="393" h="389" extrusionOk="0">
                  <a:moveTo>
                    <a:pt x="357" y="132"/>
                  </a:moveTo>
                  <a:cubicBezTo>
                    <a:pt x="392" y="218"/>
                    <a:pt x="349" y="318"/>
                    <a:pt x="260" y="353"/>
                  </a:cubicBezTo>
                  <a:cubicBezTo>
                    <a:pt x="172" y="389"/>
                    <a:pt x="71" y="345"/>
                    <a:pt x="35" y="259"/>
                  </a:cubicBezTo>
                  <a:cubicBezTo>
                    <a:pt x="0" y="173"/>
                    <a:pt x="45" y="71"/>
                    <a:pt x="133" y="36"/>
                  </a:cubicBezTo>
                  <a:cubicBezTo>
                    <a:pt x="222" y="1"/>
                    <a:pt x="322" y="46"/>
                    <a:pt x="357" y="13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26"/>
            <p:cNvSpPr/>
            <p:nvPr/>
          </p:nvSpPr>
          <p:spPr>
            <a:xfrm>
              <a:off x="7269169" y="2027695"/>
              <a:ext cx="12436" cy="12278"/>
            </a:xfrm>
            <a:custGeom>
              <a:avLst/>
              <a:gdLst/>
              <a:ahLst/>
              <a:cxnLst/>
              <a:rect l="l" t="t" r="r" b="b"/>
              <a:pathLst>
                <a:path w="392" h="387" extrusionOk="0">
                  <a:moveTo>
                    <a:pt x="356" y="130"/>
                  </a:moveTo>
                  <a:cubicBezTo>
                    <a:pt x="391" y="216"/>
                    <a:pt x="347" y="316"/>
                    <a:pt x="260" y="352"/>
                  </a:cubicBezTo>
                  <a:cubicBezTo>
                    <a:pt x="171" y="387"/>
                    <a:pt x="71" y="343"/>
                    <a:pt x="35" y="257"/>
                  </a:cubicBezTo>
                  <a:cubicBezTo>
                    <a:pt x="0" y="169"/>
                    <a:pt x="44" y="69"/>
                    <a:pt x="133" y="34"/>
                  </a:cubicBezTo>
                  <a:cubicBezTo>
                    <a:pt x="222" y="0"/>
                    <a:pt x="321" y="42"/>
                    <a:pt x="356"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26"/>
            <p:cNvSpPr/>
            <p:nvPr/>
          </p:nvSpPr>
          <p:spPr>
            <a:xfrm>
              <a:off x="7285825" y="2028901"/>
              <a:ext cx="12468" cy="12341"/>
            </a:xfrm>
            <a:custGeom>
              <a:avLst/>
              <a:gdLst/>
              <a:ahLst/>
              <a:cxnLst/>
              <a:rect l="l" t="t" r="r" b="b"/>
              <a:pathLst>
                <a:path w="393" h="389" extrusionOk="0">
                  <a:moveTo>
                    <a:pt x="357" y="130"/>
                  </a:moveTo>
                  <a:cubicBezTo>
                    <a:pt x="392" y="216"/>
                    <a:pt x="349" y="318"/>
                    <a:pt x="260" y="353"/>
                  </a:cubicBezTo>
                  <a:cubicBezTo>
                    <a:pt x="172" y="388"/>
                    <a:pt x="71" y="343"/>
                    <a:pt x="35" y="257"/>
                  </a:cubicBezTo>
                  <a:cubicBezTo>
                    <a:pt x="0" y="171"/>
                    <a:pt x="45" y="71"/>
                    <a:pt x="133" y="36"/>
                  </a:cubicBezTo>
                  <a:cubicBezTo>
                    <a:pt x="222" y="0"/>
                    <a:pt x="323" y="44"/>
                    <a:pt x="357"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26"/>
            <p:cNvSpPr/>
            <p:nvPr/>
          </p:nvSpPr>
          <p:spPr>
            <a:xfrm>
              <a:off x="7234875" y="2099329"/>
              <a:ext cx="12436" cy="12341"/>
            </a:xfrm>
            <a:custGeom>
              <a:avLst/>
              <a:gdLst/>
              <a:ahLst/>
              <a:cxnLst/>
              <a:rect l="l" t="t" r="r" b="b"/>
              <a:pathLst>
                <a:path w="392" h="389" extrusionOk="0">
                  <a:moveTo>
                    <a:pt x="356" y="131"/>
                  </a:moveTo>
                  <a:cubicBezTo>
                    <a:pt x="391" y="217"/>
                    <a:pt x="347" y="318"/>
                    <a:pt x="258" y="353"/>
                  </a:cubicBezTo>
                  <a:cubicBezTo>
                    <a:pt x="171" y="388"/>
                    <a:pt x="71" y="344"/>
                    <a:pt x="36" y="258"/>
                  </a:cubicBezTo>
                  <a:cubicBezTo>
                    <a:pt x="0" y="172"/>
                    <a:pt x="44" y="71"/>
                    <a:pt x="131" y="35"/>
                  </a:cubicBezTo>
                  <a:cubicBezTo>
                    <a:pt x="220" y="0"/>
                    <a:pt x="321" y="45"/>
                    <a:pt x="356" y="1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26"/>
            <p:cNvSpPr/>
            <p:nvPr/>
          </p:nvSpPr>
          <p:spPr>
            <a:xfrm>
              <a:off x="7341183" y="2074647"/>
              <a:ext cx="12436" cy="12309"/>
            </a:xfrm>
            <a:custGeom>
              <a:avLst/>
              <a:gdLst/>
              <a:ahLst/>
              <a:cxnLst/>
              <a:rect l="l" t="t" r="r" b="b"/>
              <a:pathLst>
                <a:path w="392" h="388" extrusionOk="0">
                  <a:moveTo>
                    <a:pt x="356" y="129"/>
                  </a:moveTo>
                  <a:cubicBezTo>
                    <a:pt x="392" y="215"/>
                    <a:pt x="348" y="317"/>
                    <a:pt x="259" y="352"/>
                  </a:cubicBezTo>
                  <a:cubicBezTo>
                    <a:pt x="171" y="387"/>
                    <a:pt x="71" y="343"/>
                    <a:pt x="36" y="256"/>
                  </a:cubicBezTo>
                  <a:cubicBezTo>
                    <a:pt x="1" y="170"/>
                    <a:pt x="44" y="70"/>
                    <a:pt x="132" y="34"/>
                  </a:cubicBezTo>
                  <a:cubicBezTo>
                    <a:pt x="221"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26"/>
            <p:cNvSpPr/>
            <p:nvPr/>
          </p:nvSpPr>
          <p:spPr>
            <a:xfrm>
              <a:off x="7228689" y="2072332"/>
              <a:ext cx="12468" cy="12341"/>
            </a:xfrm>
            <a:custGeom>
              <a:avLst/>
              <a:gdLst/>
              <a:ahLst/>
              <a:cxnLst/>
              <a:rect l="l" t="t" r="r" b="b"/>
              <a:pathLst>
                <a:path w="393" h="389" extrusionOk="0">
                  <a:moveTo>
                    <a:pt x="358" y="130"/>
                  </a:moveTo>
                  <a:cubicBezTo>
                    <a:pt x="393" y="216"/>
                    <a:pt x="348" y="318"/>
                    <a:pt x="260" y="353"/>
                  </a:cubicBezTo>
                  <a:cubicBezTo>
                    <a:pt x="171" y="388"/>
                    <a:pt x="71" y="343"/>
                    <a:pt x="36" y="257"/>
                  </a:cubicBezTo>
                  <a:cubicBezTo>
                    <a:pt x="0" y="171"/>
                    <a:pt x="44" y="71"/>
                    <a:pt x="133" y="35"/>
                  </a:cubicBezTo>
                  <a:cubicBezTo>
                    <a:pt x="223" y="0"/>
                    <a:pt x="322" y="44"/>
                    <a:pt x="358"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26"/>
            <p:cNvSpPr/>
            <p:nvPr/>
          </p:nvSpPr>
          <p:spPr>
            <a:xfrm>
              <a:off x="7232306" y="2060943"/>
              <a:ext cx="12500" cy="12341"/>
            </a:xfrm>
            <a:custGeom>
              <a:avLst/>
              <a:gdLst/>
              <a:ahLst/>
              <a:cxnLst/>
              <a:rect l="l" t="t" r="r" b="b"/>
              <a:pathLst>
                <a:path w="394" h="389" extrusionOk="0">
                  <a:moveTo>
                    <a:pt x="358" y="130"/>
                  </a:moveTo>
                  <a:cubicBezTo>
                    <a:pt x="393" y="218"/>
                    <a:pt x="349" y="318"/>
                    <a:pt x="260" y="353"/>
                  </a:cubicBezTo>
                  <a:cubicBezTo>
                    <a:pt x="173" y="389"/>
                    <a:pt x="71" y="345"/>
                    <a:pt x="36" y="257"/>
                  </a:cubicBezTo>
                  <a:cubicBezTo>
                    <a:pt x="1" y="171"/>
                    <a:pt x="46" y="71"/>
                    <a:pt x="133" y="36"/>
                  </a:cubicBezTo>
                  <a:cubicBezTo>
                    <a:pt x="222" y="1"/>
                    <a:pt x="323" y="42"/>
                    <a:pt x="358"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8" name="Google Shape;1098;p26"/>
            <p:cNvSpPr/>
            <p:nvPr/>
          </p:nvSpPr>
          <p:spPr>
            <a:xfrm>
              <a:off x="7319960" y="2127786"/>
              <a:ext cx="6250" cy="6218"/>
            </a:xfrm>
            <a:custGeom>
              <a:avLst/>
              <a:gdLst/>
              <a:ahLst/>
              <a:cxnLst/>
              <a:rect l="l" t="t" r="r" b="b"/>
              <a:pathLst>
                <a:path w="197" h="196" extrusionOk="0">
                  <a:moveTo>
                    <a:pt x="179" y="67"/>
                  </a:moveTo>
                  <a:cubicBezTo>
                    <a:pt x="197" y="111"/>
                    <a:pt x="176" y="160"/>
                    <a:pt x="131" y="178"/>
                  </a:cubicBezTo>
                  <a:cubicBezTo>
                    <a:pt x="87" y="195"/>
                    <a:pt x="36" y="174"/>
                    <a:pt x="18" y="130"/>
                  </a:cubicBezTo>
                  <a:cubicBezTo>
                    <a:pt x="1" y="87"/>
                    <a:pt x="22" y="37"/>
                    <a:pt x="66" y="19"/>
                  </a:cubicBezTo>
                  <a:cubicBezTo>
                    <a:pt x="109" y="1"/>
                    <a:pt x="162" y="23"/>
                    <a:pt x="179" y="6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9" name="Google Shape;1099;p26"/>
            <p:cNvSpPr/>
            <p:nvPr/>
          </p:nvSpPr>
          <p:spPr>
            <a:xfrm>
              <a:off x="7306318" y="2033152"/>
              <a:ext cx="6250" cy="6155"/>
            </a:xfrm>
            <a:custGeom>
              <a:avLst/>
              <a:gdLst/>
              <a:ahLst/>
              <a:cxnLst/>
              <a:rect l="l" t="t" r="r" b="b"/>
              <a:pathLst>
                <a:path w="197" h="194" extrusionOk="0">
                  <a:moveTo>
                    <a:pt x="178" y="65"/>
                  </a:moveTo>
                  <a:cubicBezTo>
                    <a:pt x="197" y="109"/>
                    <a:pt x="175" y="158"/>
                    <a:pt x="130" y="177"/>
                  </a:cubicBezTo>
                  <a:cubicBezTo>
                    <a:pt x="87" y="194"/>
                    <a:pt x="36" y="172"/>
                    <a:pt x="17" y="129"/>
                  </a:cubicBezTo>
                  <a:cubicBezTo>
                    <a:pt x="0" y="85"/>
                    <a:pt x="22" y="36"/>
                    <a:pt x="65" y="17"/>
                  </a:cubicBezTo>
                  <a:cubicBezTo>
                    <a:pt x="113"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26"/>
            <p:cNvSpPr/>
            <p:nvPr/>
          </p:nvSpPr>
          <p:spPr>
            <a:xfrm>
              <a:off x="7296230" y="2139333"/>
              <a:ext cx="6282" cy="6123"/>
            </a:xfrm>
            <a:custGeom>
              <a:avLst/>
              <a:gdLst/>
              <a:ahLst/>
              <a:cxnLst/>
              <a:rect l="l" t="t" r="r" b="b"/>
              <a:pathLst>
                <a:path w="198" h="193" extrusionOk="0">
                  <a:moveTo>
                    <a:pt x="179" y="64"/>
                  </a:moveTo>
                  <a:cubicBezTo>
                    <a:pt x="197" y="108"/>
                    <a:pt x="176" y="157"/>
                    <a:pt x="131" y="176"/>
                  </a:cubicBezTo>
                  <a:cubicBezTo>
                    <a:pt x="87" y="193"/>
                    <a:pt x="36" y="171"/>
                    <a:pt x="18" y="128"/>
                  </a:cubicBezTo>
                  <a:cubicBezTo>
                    <a:pt x="1" y="84"/>
                    <a:pt x="22" y="34"/>
                    <a:pt x="66" y="16"/>
                  </a:cubicBezTo>
                  <a:cubicBezTo>
                    <a:pt x="112" y="1"/>
                    <a:pt x="162" y="22"/>
                    <a:pt x="179"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26"/>
            <p:cNvSpPr/>
            <p:nvPr/>
          </p:nvSpPr>
          <p:spPr>
            <a:xfrm>
              <a:off x="7265838" y="2139143"/>
              <a:ext cx="6250" cy="6218"/>
            </a:xfrm>
            <a:custGeom>
              <a:avLst/>
              <a:gdLst/>
              <a:ahLst/>
              <a:cxnLst/>
              <a:rect l="l" t="t" r="r" b="b"/>
              <a:pathLst>
                <a:path w="197" h="196" extrusionOk="0">
                  <a:moveTo>
                    <a:pt x="179" y="66"/>
                  </a:moveTo>
                  <a:cubicBezTo>
                    <a:pt x="197" y="111"/>
                    <a:pt x="176" y="160"/>
                    <a:pt x="132" y="177"/>
                  </a:cubicBezTo>
                  <a:cubicBezTo>
                    <a:pt x="87" y="196"/>
                    <a:pt x="36" y="175"/>
                    <a:pt x="19" y="131"/>
                  </a:cubicBezTo>
                  <a:cubicBezTo>
                    <a:pt x="1" y="86"/>
                    <a:pt x="22" y="36"/>
                    <a:pt x="66" y="19"/>
                  </a:cubicBezTo>
                  <a:cubicBezTo>
                    <a:pt x="112" y="1"/>
                    <a:pt x="160" y="22"/>
                    <a:pt x="179"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26"/>
            <p:cNvSpPr/>
            <p:nvPr/>
          </p:nvSpPr>
          <p:spPr>
            <a:xfrm>
              <a:off x="7239348" y="2056692"/>
              <a:ext cx="6218" cy="6123"/>
            </a:xfrm>
            <a:custGeom>
              <a:avLst/>
              <a:gdLst/>
              <a:ahLst/>
              <a:cxnLst/>
              <a:rect l="l" t="t" r="r" b="b"/>
              <a:pathLst>
                <a:path w="196" h="193" extrusionOk="0">
                  <a:moveTo>
                    <a:pt x="178" y="64"/>
                  </a:moveTo>
                  <a:cubicBezTo>
                    <a:pt x="195" y="108"/>
                    <a:pt x="174" y="157"/>
                    <a:pt x="130" y="176"/>
                  </a:cubicBezTo>
                  <a:cubicBezTo>
                    <a:pt x="86" y="193"/>
                    <a:pt x="36" y="171"/>
                    <a:pt x="17" y="128"/>
                  </a:cubicBezTo>
                  <a:cubicBezTo>
                    <a:pt x="0" y="84"/>
                    <a:pt x="22" y="34"/>
                    <a:pt x="65" y="16"/>
                  </a:cubicBezTo>
                  <a:cubicBezTo>
                    <a:pt x="109" y="1"/>
                    <a:pt x="160" y="22"/>
                    <a:pt x="178"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26"/>
            <p:cNvSpPr/>
            <p:nvPr/>
          </p:nvSpPr>
          <p:spPr>
            <a:xfrm>
              <a:off x="6230040" y="1258762"/>
              <a:ext cx="116970" cy="136798"/>
            </a:xfrm>
            <a:custGeom>
              <a:avLst/>
              <a:gdLst/>
              <a:ahLst/>
              <a:cxnLst/>
              <a:rect l="l" t="t" r="r" b="b"/>
              <a:pathLst>
                <a:path w="3687" h="4312" extrusionOk="0">
                  <a:moveTo>
                    <a:pt x="1844" y="0"/>
                  </a:moveTo>
                  <a:cubicBezTo>
                    <a:pt x="1844" y="0"/>
                    <a:pt x="1" y="368"/>
                    <a:pt x="307" y="1905"/>
                  </a:cubicBezTo>
                  <a:cubicBezTo>
                    <a:pt x="441" y="2587"/>
                    <a:pt x="1745" y="3807"/>
                    <a:pt x="1560" y="4013"/>
                  </a:cubicBezTo>
                  <a:lnTo>
                    <a:pt x="1844" y="4311"/>
                  </a:lnTo>
                  <a:lnTo>
                    <a:pt x="2127" y="4013"/>
                  </a:lnTo>
                  <a:cubicBezTo>
                    <a:pt x="1942" y="3807"/>
                    <a:pt x="3244" y="2587"/>
                    <a:pt x="3380" y="1905"/>
                  </a:cubicBezTo>
                  <a:cubicBezTo>
                    <a:pt x="3687" y="368"/>
                    <a:pt x="1844" y="0"/>
                    <a:pt x="18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26"/>
            <p:cNvSpPr/>
            <p:nvPr/>
          </p:nvSpPr>
          <p:spPr>
            <a:xfrm>
              <a:off x="6292283" y="1295594"/>
              <a:ext cx="139527" cy="120967"/>
            </a:xfrm>
            <a:custGeom>
              <a:avLst/>
              <a:gdLst/>
              <a:ahLst/>
              <a:cxnLst/>
              <a:rect l="l" t="t" r="r" b="b"/>
              <a:pathLst>
                <a:path w="4398" h="3813" extrusionOk="0">
                  <a:moveTo>
                    <a:pt x="4023" y="1529"/>
                  </a:moveTo>
                  <a:cubicBezTo>
                    <a:pt x="4023" y="1529"/>
                    <a:pt x="2959" y="0"/>
                    <a:pt x="1646" y="877"/>
                  </a:cubicBezTo>
                  <a:cubicBezTo>
                    <a:pt x="1063" y="1266"/>
                    <a:pt x="433" y="2926"/>
                    <a:pt x="167" y="2837"/>
                  </a:cubicBezTo>
                  <a:lnTo>
                    <a:pt x="0" y="3212"/>
                  </a:lnTo>
                  <a:lnTo>
                    <a:pt x="390" y="3353"/>
                  </a:lnTo>
                  <a:cubicBezTo>
                    <a:pt x="511" y="3106"/>
                    <a:pt x="2157" y="3812"/>
                    <a:pt x="2845" y="3670"/>
                  </a:cubicBezTo>
                  <a:cubicBezTo>
                    <a:pt x="4397" y="3348"/>
                    <a:pt x="4023" y="1529"/>
                    <a:pt x="4023" y="15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26"/>
            <p:cNvSpPr/>
            <p:nvPr/>
          </p:nvSpPr>
          <p:spPr>
            <a:xfrm>
              <a:off x="6290126" y="1395462"/>
              <a:ext cx="125123" cy="134165"/>
            </a:xfrm>
            <a:custGeom>
              <a:avLst/>
              <a:gdLst/>
              <a:ahLst/>
              <a:cxnLst/>
              <a:rect l="l" t="t" r="r" b="b"/>
              <a:pathLst>
                <a:path w="3944" h="4229" extrusionOk="0">
                  <a:moveTo>
                    <a:pt x="2717" y="3407"/>
                  </a:moveTo>
                  <a:cubicBezTo>
                    <a:pt x="2717" y="3407"/>
                    <a:pt x="3943" y="1999"/>
                    <a:pt x="2747" y="970"/>
                  </a:cubicBezTo>
                  <a:cubicBezTo>
                    <a:pt x="2216" y="514"/>
                    <a:pt x="431" y="339"/>
                    <a:pt x="449" y="64"/>
                  </a:cubicBezTo>
                  <a:lnTo>
                    <a:pt x="40" y="1"/>
                  </a:lnTo>
                  <a:lnTo>
                    <a:pt x="1" y="410"/>
                  </a:lnTo>
                  <a:cubicBezTo>
                    <a:pt x="276" y="459"/>
                    <a:pt x="5" y="2212"/>
                    <a:pt x="322" y="2833"/>
                  </a:cubicBezTo>
                  <a:cubicBezTo>
                    <a:pt x="1032" y="4229"/>
                    <a:pt x="2717" y="3407"/>
                    <a:pt x="2717" y="34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26"/>
            <p:cNvSpPr/>
            <p:nvPr/>
          </p:nvSpPr>
          <p:spPr>
            <a:xfrm>
              <a:off x="6168590" y="1397587"/>
              <a:ext cx="125155" cy="134895"/>
            </a:xfrm>
            <a:custGeom>
              <a:avLst/>
              <a:gdLst/>
              <a:ahLst/>
              <a:cxnLst/>
              <a:rect l="l" t="t" r="r" b="b"/>
              <a:pathLst>
                <a:path w="3945" h="4252" extrusionOk="0">
                  <a:moveTo>
                    <a:pt x="1262" y="3472"/>
                  </a:moveTo>
                  <a:cubicBezTo>
                    <a:pt x="1262" y="3472"/>
                    <a:pt x="2968" y="4252"/>
                    <a:pt x="3645" y="2835"/>
                  </a:cubicBezTo>
                  <a:cubicBezTo>
                    <a:pt x="3944" y="2207"/>
                    <a:pt x="3627" y="463"/>
                    <a:pt x="3901" y="407"/>
                  </a:cubicBezTo>
                  <a:lnTo>
                    <a:pt x="3850" y="0"/>
                  </a:lnTo>
                  <a:lnTo>
                    <a:pt x="3442" y="75"/>
                  </a:lnTo>
                  <a:cubicBezTo>
                    <a:pt x="3466" y="349"/>
                    <a:pt x="1685" y="572"/>
                    <a:pt x="1169" y="1040"/>
                  </a:cubicBezTo>
                  <a:cubicBezTo>
                    <a:pt x="0" y="2096"/>
                    <a:pt x="1262" y="3472"/>
                    <a:pt x="1262" y="34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26"/>
            <p:cNvSpPr/>
            <p:nvPr/>
          </p:nvSpPr>
          <p:spPr>
            <a:xfrm>
              <a:off x="6151173" y="1308950"/>
              <a:ext cx="137433" cy="116177"/>
            </a:xfrm>
            <a:custGeom>
              <a:avLst/>
              <a:gdLst/>
              <a:ahLst/>
              <a:cxnLst/>
              <a:rect l="l" t="t" r="r" b="b"/>
              <a:pathLst>
                <a:path w="4332" h="3662" extrusionOk="0">
                  <a:moveTo>
                    <a:pt x="109" y="1664"/>
                  </a:moveTo>
                  <a:cubicBezTo>
                    <a:pt x="109" y="1664"/>
                    <a:pt x="0" y="3517"/>
                    <a:pt x="1581" y="3617"/>
                  </a:cubicBezTo>
                  <a:cubicBezTo>
                    <a:pt x="2282" y="3662"/>
                    <a:pt x="3810" y="2729"/>
                    <a:pt x="3966" y="2961"/>
                  </a:cubicBezTo>
                  <a:lnTo>
                    <a:pt x="4331" y="2764"/>
                  </a:lnTo>
                  <a:lnTo>
                    <a:pt x="4111" y="2417"/>
                  </a:lnTo>
                  <a:cubicBezTo>
                    <a:pt x="3863" y="2540"/>
                    <a:pt x="2999" y="986"/>
                    <a:pt x="2367" y="683"/>
                  </a:cubicBezTo>
                  <a:cubicBezTo>
                    <a:pt x="942" y="0"/>
                    <a:pt x="109" y="1664"/>
                    <a:pt x="109" y="1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26"/>
            <p:cNvSpPr/>
            <p:nvPr/>
          </p:nvSpPr>
          <p:spPr>
            <a:xfrm>
              <a:off x="6269981" y="1377379"/>
              <a:ext cx="40196" cy="35215"/>
            </a:xfrm>
            <a:custGeom>
              <a:avLst/>
              <a:gdLst/>
              <a:ahLst/>
              <a:cxnLst/>
              <a:rect l="l" t="t" r="r" b="b"/>
              <a:pathLst>
                <a:path w="1267" h="1110" extrusionOk="0">
                  <a:moveTo>
                    <a:pt x="0" y="400"/>
                  </a:moveTo>
                  <a:lnTo>
                    <a:pt x="366" y="259"/>
                  </a:lnTo>
                  <a:lnTo>
                    <a:pt x="585" y="1"/>
                  </a:lnTo>
                  <a:lnTo>
                    <a:pt x="870" y="259"/>
                  </a:lnTo>
                  <a:lnTo>
                    <a:pt x="1266" y="298"/>
                  </a:lnTo>
                  <a:lnTo>
                    <a:pt x="1079" y="763"/>
                  </a:lnTo>
                  <a:lnTo>
                    <a:pt x="1169" y="1082"/>
                  </a:lnTo>
                  <a:lnTo>
                    <a:pt x="702" y="943"/>
                  </a:lnTo>
                  <a:lnTo>
                    <a:pt x="263" y="1110"/>
                  </a:lnTo>
                  <a:lnTo>
                    <a:pt x="246" y="71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26"/>
            <p:cNvSpPr/>
            <p:nvPr/>
          </p:nvSpPr>
          <p:spPr>
            <a:xfrm>
              <a:off x="6279530" y="1386103"/>
              <a:ext cx="18020" cy="17829"/>
            </a:xfrm>
            <a:custGeom>
              <a:avLst/>
              <a:gdLst/>
              <a:ahLst/>
              <a:cxnLst/>
              <a:rect l="l" t="t" r="r" b="b"/>
              <a:pathLst>
                <a:path w="568" h="562" extrusionOk="0">
                  <a:moveTo>
                    <a:pt x="567" y="282"/>
                  </a:moveTo>
                  <a:cubicBezTo>
                    <a:pt x="567" y="437"/>
                    <a:pt x="440" y="561"/>
                    <a:pt x="284" y="561"/>
                  </a:cubicBezTo>
                  <a:cubicBezTo>
                    <a:pt x="127" y="561"/>
                    <a:pt x="0" y="437"/>
                    <a:pt x="0" y="282"/>
                  </a:cubicBezTo>
                  <a:cubicBezTo>
                    <a:pt x="0" y="126"/>
                    <a:pt x="127" y="1"/>
                    <a:pt x="284" y="1"/>
                  </a:cubicBezTo>
                  <a:cubicBezTo>
                    <a:pt x="440" y="1"/>
                    <a:pt x="567" y="126"/>
                    <a:pt x="567" y="2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0" name="Google Shape;1110;p26"/>
            <p:cNvSpPr/>
            <p:nvPr/>
          </p:nvSpPr>
          <p:spPr>
            <a:xfrm>
              <a:off x="7348004" y="1430041"/>
              <a:ext cx="125155" cy="134228"/>
            </a:xfrm>
            <a:custGeom>
              <a:avLst/>
              <a:gdLst/>
              <a:ahLst/>
              <a:cxnLst/>
              <a:rect l="l" t="t" r="r" b="b"/>
              <a:pathLst>
                <a:path w="3945" h="4231" extrusionOk="0">
                  <a:moveTo>
                    <a:pt x="2718" y="824"/>
                  </a:moveTo>
                  <a:cubicBezTo>
                    <a:pt x="2718" y="824"/>
                    <a:pt x="1035" y="0"/>
                    <a:pt x="322" y="1397"/>
                  </a:cubicBezTo>
                  <a:cubicBezTo>
                    <a:pt x="4" y="2017"/>
                    <a:pt x="275" y="3768"/>
                    <a:pt x="0" y="3822"/>
                  </a:cubicBezTo>
                  <a:lnTo>
                    <a:pt x="40" y="4231"/>
                  </a:lnTo>
                  <a:lnTo>
                    <a:pt x="449" y="4167"/>
                  </a:lnTo>
                  <a:cubicBezTo>
                    <a:pt x="431" y="3892"/>
                    <a:pt x="2220" y="3717"/>
                    <a:pt x="2746" y="3260"/>
                  </a:cubicBezTo>
                  <a:cubicBezTo>
                    <a:pt x="3944" y="2233"/>
                    <a:pt x="2718" y="824"/>
                    <a:pt x="2718" y="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1" name="Google Shape;1111;p26"/>
            <p:cNvSpPr/>
            <p:nvPr/>
          </p:nvSpPr>
          <p:spPr>
            <a:xfrm>
              <a:off x="7350891" y="1539585"/>
              <a:ext cx="137433" cy="116336"/>
            </a:xfrm>
            <a:custGeom>
              <a:avLst/>
              <a:gdLst/>
              <a:ahLst/>
              <a:cxnLst/>
              <a:rect l="l" t="t" r="r" b="b"/>
              <a:pathLst>
                <a:path w="4332" h="3667" extrusionOk="0">
                  <a:moveTo>
                    <a:pt x="4222" y="2001"/>
                  </a:moveTo>
                  <a:cubicBezTo>
                    <a:pt x="4222" y="2001"/>
                    <a:pt x="4332" y="150"/>
                    <a:pt x="2751" y="45"/>
                  </a:cubicBezTo>
                  <a:cubicBezTo>
                    <a:pt x="2051" y="0"/>
                    <a:pt x="522" y="929"/>
                    <a:pt x="366" y="700"/>
                  </a:cubicBezTo>
                  <a:lnTo>
                    <a:pt x="1" y="895"/>
                  </a:lnTo>
                  <a:lnTo>
                    <a:pt x="220" y="1244"/>
                  </a:lnTo>
                  <a:cubicBezTo>
                    <a:pt x="468" y="1119"/>
                    <a:pt x="1332" y="2676"/>
                    <a:pt x="1964" y="2976"/>
                  </a:cubicBezTo>
                  <a:cubicBezTo>
                    <a:pt x="3388" y="3666"/>
                    <a:pt x="4222" y="2001"/>
                    <a:pt x="4222" y="20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26"/>
            <p:cNvSpPr/>
            <p:nvPr/>
          </p:nvSpPr>
          <p:spPr>
            <a:xfrm>
              <a:off x="7292899" y="1565917"/>
              <a:ext cx="116970" cy="136735"/>
            </a:xfrm>
            <a:custGeom>
              <a:avLst/>
              <a:gdLst/>
              <a:ahLst/>
              <a:cxnLst/>
              <a:rect l="l" t="t" r="r" b="b"/>
              <a:pathLst>
                <a:path w="3687" h="4310" extrusionOk="0">
                  <a:moveTo>
                    <a:pt x="1843" y="4310"/>
                  </a:moveTo>
                  <a:cubicBezTo>
                    <a:pt x="1843" y="4310"/>
                    <a:pt x="3686" y="3941"/>
                    <a:pt x="3383" y="2406"/>
                  </a:cubicBezTo>
                  <a:cubicBezTo>
                    <a:pt x="3249" y="1726"/>
                    <a:pt x="1947" y="505"/>
                    <a:pt x="2132" y="299"/>
                  </a:cubicBezTo>
                  <a:lnTo>
                    <a:pt x="1849" y="0"/>
                  </a:lnTo>
                  <a:lnTo>
                    <a:pt x="1565" y="299"/>
                  </a:lnTo>
                  <a:cubicBezTo>
                    <a:pt x="1750" y="505"/>
                    <a:pt x="446" y="1726"/>
                    <a:pt x="312" y="2406"/>
                  </a:cubicBezTo>
                  <a:cubicBezTo>
                    <a:pt x="0" y="3937"/>
                    <a:pt x="1843" y="4310"/>
                    <a:pt x="1843"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26"/>
            <p:cNvSpPr/>
            <p:nvPr/>
          </p:nvSpPr>
          <p:spPr>
            <a:xfrm>
              <a:off x="7211812" y="1539712"/>
              <a:ext cx="137909" cy="117002"/>
            </a:xfrm>
            <a:custGeom>
              <a:avLst/>
              <a:gdLst/>
              <a:ahLst/>
              <a:cxnLst/>
              <a:rect l="l" t="t" r="r" b="b"/>
              <a:pathLst>
                <a:path w="4347" h="3688" extrusionOk="0">
                  <a:moveTo>
                    <a:pt x="143" y="2038"/>
                  </a:moveTo>
                  <a:cubicBezTo>
                    <a:pt x="143" y="2038"/>
                    <a:pt x="1005" y="3688"/>
                    <a:pt x="2421" y="2978"/>
                  </a:cubicBezTo>
                  <a:cubicBezTo>
                    <a:pt x="3044" y="2666"/>
                    <a:pt x="3883" y="1094"/>
                    <a:pt x="4132" y="1214"/>
                  </a:cubicBezTo>
                  <a:lnTo>
                    <a:pt x="4347" y="861"/>
                  </a:lnTo>
                  <a:lnTo>
                    <a:pt x="3979" y="674"/>
                  </a:lnTo>
                  <a:cubicBezTo>
                    <a:pt x="3829" y="907"/>
                    <a:pt x="2284" y="1"/>
                    <a:pt x="1584" y="57"/>
                  </a:cubicBezTo>
                  <a:cubicBezTo>
                    <a:pt x="0" y="190"/>
                    <a:pt x="143" y="2038"/>
                    <a:pt x="143"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26"/>
            <p:cNvSpPr/>
            <p:nvPr/>
          </p:nvSpPr>
          <p:spPr>
            <a:xfrm>
              <a:off x="7225168" y="1430644"/>
              <a:ext cx="125092" cy="134546"/>
            </a:xfrm>
            <a:custGeom>
              <a:avLst/>
              <a:gdLst/>
              <a:ahLst/>
              <a:cxnLst/>
              <a:rect l="l" t="t" r="r" b="b"/>
              <a:pathLst>
                <a:path w="3943" h="4241" extrusionOk="0">
                  <a:moveTo>
                    <a:pt x="1239" y="812"/>
                  </a:moveTo>
                  <a:cubicBezTo>
                    <a:pt x="1239" y="812"/>
                    <a:pt x="0" y="2209"/>
                    <a:pt x="1188" y="3247"/>
                  </a:cubicBezTo>
                  <a:cubicBezTo>
                    <a:pt x="1713" y="3707"/>
                    <a:pt x="3500" y="3896"/>
                    <a:pt x="3479" y="4172"/>
                  </a:cubicBezTo>
                  <a:lnTo>
                    <a:pt x="3888" y="4240"/>
                  </a:lnTo>
                  <a:lnTo>
                    <a:pt x="3933" y="3831"/>
                  </a:lnTo>
                  <a:cubicBezTo>
                    <a:pt x="3659" y="3776"/>
                    <a:pt x="3943" y="2027"/>
                    <a:pt x="3632" y="1405"/>
                  </a:cubicBezTo>
                  <a:cubicBezTo>
                    <a:pt x="2931" y="1"/>
                    <a:pt x="1239" y="812"/>
                    <a:pt x="1239"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26"/>
            <p:cNvSpPr/>
            <p:nvPr/>
          </p:nvSpPr>
          <p:spPr>
            <a:xfrm>
              <a:off x="7330492" y="1548627"/>
              <a:ext cx="41211" cy="39561"/>
            </a:xfrm>
            <a:custGeom>
              <a:avLst/>
              <a:gdLst/>
              <a:ahLst/>
              <a:cxnLst/>
              <a:rect l="l" t="t" r="r" b="b"/>
              <a:pathLst>
                <a:path w="1299" h="1247" extrusionOk="0">
                  <a:moveTo>
                    <a:pt x="235" y="0"/>
                  </a:moveTo>
                  <a:lnTo>
                    <a:pt x="613" y="112"/>
                  </a:lnTo>
                  <a:lnTo>
                    <a:pt x="945" y="40"/>
                  </a:lnTo>
                  <a:lnTo>
                    <a:pt x="1011" y="417"/>
                  </a:lnTo>
                  <a:lnTo>
                    <a:pt x="1299" y="686"/>
                  </a:lnTo>
                  <a:lnTo>
                    <a:pt x="861" y="939"/>
                  </a:lnTo>
                  <a:lnTo>
                    <a:pt x="734" y="1246"/>
                  </a:lnTo>
                  <a:lnTo>
                    <a:pt x="453" y="856"/>
                  </a:lnTo>
                  <a:lnTo>
                    <a:pt x="0" y="721"/>
                  </a:lnTo>
                  <a:lnTo>
                    <a:pt x="235"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26"/>
            <p:cNvSpPr/>
            <p:nvPr/>
          </p:nvSpPr>
          <p:spPr>
            <a:xfrm>
              <a:off x="7339280" y="1553639"/>
              <a:ext cx="20431" cy="20272"/>
            </a:xfrm>
            <a:custGeom>
              <a:avLst/>
              <a:gdLst/>
              <a:ahLst/>
              <a:cxnLst/>
              <a:rect l="l" t="t" r="r" b="b"/>
              <a:pathLst>
                <a:path w="644" h="639" extrusionOk="0">
                  <a:moveTo>
                    <a:pt x="549" y="491"/>
                  </a:moveTo>
                  <a:cubicBezTo>
                    <a:pt x="452" y="613"/>
                    <a:pt x="274" y="638"/>
                    <a:pt x="148" y="541"/>
                  </a:cubicBezTo>
                  <a:cubicBezTo>
                    <a:pt x="25" y="446"/>
                    <a:pt x="0" y="270"/>
                    <a:pt x="97" y="147"/>
                  </a:cubicBezTo>
                  <a:cubicBezTo>
                    <a:pt x="195" y="26"/>
                    <a:pt x="373" y="0"/>
                    <a:pt x="495" y="98"/>
                  </a:cubicBezTo>
                  <a:cubicBezTo>
                    <a:pt x="621" y="194"/>
                    <a:pt x="644" y="370"/>
                    <a:pt x="549" y="4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26"/>
            <p:cNvSpPr/>
            <p:nvPr/>
          </p:nvSpPr>
          <p:spPr>
            <a:xfrm>
              <a:off x="6369087" y="2011040"/>
              <a:ext cx="125123" cy="134197"/>
            </a:xfrm>
            <a:custGeom>
              <a:avLst/>
              <a:gdLst/>
              <a:ahLst/>
              <a:cxnLst/>
              <a:rect l="l" t="t" r="r" b="b"/>
              <a:pathLst>
                <a:path w="3944" h="4230" extrusionOk="0">
                  <a:moveTo>
                    <a:pt x="2719" y="823"/>
                  </a:moveTo>
                  <a:cubicBezTo>
                    <a:pt x="2719" y="823"/>
                    <a:pt x="1034" y="0"/>
                    <a:pt x="321" y="1397"/>
                  </a:cubicBezTo>
                  <a:cubicBezTo>
                    <a:pt x="4" y="2017"/>
                    <a:pt x="276" y="3768"/>
                    <a:pt x="1" y="3820"/>
                  </a:cubicBezTo>
                  <a:lnTo>
                    <a:pt x="39" y="4229"/>
                  </a:lnTo>
                  <a:lnTo>
                    <a:pt x="448" y="4166"/>
                  </a:lnTo>
                  <a:cubicBezTo>
                    <a:pt x="431" y="3891"/>
                    <a:pt x="2219" y="3716"/>
                    <a:pt x="2747" y="3260"/>
                  </a:cubicBezTo>
                  <a:cubicBezTo>
                    <a:pt x="3944" y="2231"/>
                    <a:pt x="2719" y="823"/>
                    <a:pt x="2719" y="8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26"/>
            <p:cNvSpPr/>
            <p:nvPr/>
          </p:nvSpPr>
          <p:spPr>
            <a:xfrm>
              <a:off x="6372038" y="2120584"/>
              <a:ext cx="137433" cy="116336"/>
            </a:xfrm>
            <a:custGeom>
              <a:avLst/>
              <a:gdLst/>
              <a:ahLst/>
              <a:cxnLst/>
              <a:rect l="l" t="t" r="r" b="b"/>
              <a:pathLst>
                <a:path w="4332" h="3667" extrusionOk="0">
                  <a:moveTo>
                    <a:pt x="4222" y="2003"/>
                  </a:moveTo>
                  <a:cubicBezTo>
                    <a:pt x="4222" y="2003"/>
                    <a:pt x="4332" y="151"/>
                    <a:pt x="2751" y="47"/>
                  </a:cubicBezTo>
                  <a:cubicBezTo>
                    <a:pt x="2051" y="0"/>
                    <a:pt x="522" y="930"/>
                    <a:pt x="366" y="702"/>
                  </a:cubicBezTo>
                  <a:lnTo>
                    <a:pt x="1" y="896"/>
                  </a:lnTo>
                  <a:lnTo>
                    <a:pt x="220" y="1245"/>
                  </a:lnTo>
                  <a:cubicBezTo>
                    <a:pt x="468" y="1121"/>
                    <a:pt x="1332" y="2677"/>
                    <a:pt x="1964" y="2978"/>
                  </a:cubicBezTo>
                  <a:cubicBezTo>
                    <a:pt x="3388" y="3666"/>
                    <a:pt x="4222" y="2003"/>
                    <a:pt x="4222"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26"/>
            <p:cNvSpPr/>
            <p:nvPr/>
          </p:nvSpPr>
          <p:spPr>
            <a:xfrm>
              <a:off x="6314046" y="2146915"/>
              <a:ext cx="116907" cy="136735"/>
            </a:xfrm>
            <a:custGeom>
              <a:avLst/>
              <a:gdLst/>
              <a:ahLst/>
              <a:cxnLst/>
              <a:rect l="l" t="t" r="r" b="b"/>
              <a:pathLst>
                <a:path w="3685" h="4310" extrusionOk="0">
                  <a:moveTo>
                    <a:pt x="1842" y="4310"/>
                  </a:moveTo>
                  <a:cubicBezTo>
                    <a:pt x="1842" y="4310"/>
                    <a:pt x="3685" y="3940"/>
                    <a:pt x="3381" y="2406"/>
                  </a:cubicBezTo>
                  <a:cubicBezTo>
                    <a:pt x="3247" y="1725"/>
                    <a:pt x="1946" y="504"/>
                    <a:pt x="2131" y="298"/>
                  </a:cubicBezTo>
                  <a:lnTo>
                    <a:pt x="1847" y="0"/>
                  </a:lnTo>
                  <a:lnTo>
                    <a:pt x="1562" y="298"/>
                  </a:lnTo>
                  <a:cubicBezTo>
                    <a:pt x="1749" y="504"/>
                    <a:pt x="445" y="1725"/>
                    <a:pt x="311" y="2406"/>
                  </a:cubicBezTo>
                  <a:cubicBezTo>
                    <a:pt x="0" y="3937"/>
                    <a:pt x="1842" y="4310"/>
                    <a:pt x="184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26"/>
            <p:cNvSpPr/>
            <p:nvPr/>
          </p:nvSpPr>
          <p:spPr>
            <a:xfrm>
              <a:off x="6232863" y="2120711"/>
              <a:ext cx="137877" cy="116970"/>
            </a:xfrm>
            <a:custGeom>
              <a:avLst/>
              <a:gdLst/>
              <a:ahLst/>
              <a:cxnLst/>
              <a:rect l="l" t="t" r="r" b="b"/>
              <a:pathLst>
                <a:path w="4346" h="3687" extrusionOk="0">
                  <a:moveTo>
                    <a:pt x="142" y="2038"/>
                  </a:moveTo>
                  <a:cubicBezTo>
                    <a:pt x="142" y="2038"/>
                    <a:pt x="1005" y="3686"/>
                    <a:pt x="2419" y="2978"/>
                  </a:cubicBezTo>
                  <a:cubicBezTo>
                    <a:pt x="3047" y="2666"/>
                    <a:pt x="3881" y="1094"/>
                    <a:pt x="4133" y="1214"/>
                  </a:cubicBezTo>
                  <a:lnTo>
                    <a:pt x="4346" y="861"/>
                  </a:lnTo>
                  <a:lnTo>
                    <a:pt x="3979" y="672"/>
                  </a:lnTo>
                  <a:cubicBezTo>
                    <a:pt x="3829" y="905"/>
                    <a:pt x="2284" y="1"/>
                    <a:pt x="1583" y="57"/>
                  </a:cubicBezTo>
                  <a:cubicBezTo>
                    <a:pt x="1" y="188"/>
                    <a:pt x="142" y="2038"/>
                    <a:pt x="142"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26"/>
            <p:cNvSpPr/>
            <p:nvPr/>
          </p:nvSpPr>
          <p:spPr>
            <a:xfrm>
              <a:off x="6246219" y="2011643"/>
              <a:ext cx="125092" cy="134482"/>
            </a:xfrm>
            <a:custGeom>
              <a:avLst/>
              <a:gdLst/>
              <a:ahLst/>
              <a:cxnLst/>
              <a:rect l="l" t="t" r="r" b="b"/>
              <a:pathLst>
                <a:path w="3943" h="4239" extrusionOk="0">
                  <a:moveTo>
                    <a:pt x="1238" y="812"/>
                  </a:moveTo>
                  <a:cubicBezTo>
                    <a:pt x="1238" y="812"/>
                    <a:pt x="0" y="2209"/>
                    <a:pt x="1187" y="3247"/>
                  </a:cubicBezTo>
                  <a:cubicBezTo>
                    <a:pt x="1712" y="3707"/>
                    <a:pt x="3500" y="3896"/>
                    <a:pt x="3479" y="4172"/>
                  </a:cubicBezTo>
                  <a:lnTo>
                    <a:pt x="3888" y="4239"/>
                  </a:lnTo>
                  <a:lnTo>
                    <a:pt x="3932" y="3829"/>
                  </a:lnTo>
                  <a:cubicBezTo>
                    <a:pt x="3658" y="3777"/>
                    <a:pt x="3943" y="2027"/>
                    <a:pt x="3632" y="1405"/>
                  </a:cubicBezTo>
                  <a:cubicBezTo>
                    <a:pt x="2931" y="1"/>
                    <a:pt x="1238" y="812"/>
                    <a:pt x="1238"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2" name="Google Shape;1122;p26"/>
            <p:cNvSpPr/>
            <p:nvPr/>
          </p:nvSpPr>
          <p:spPr>
            <a:xfrm>
              <a:off x="6351544" y="2129626"/>
              <a:ext cx="41306" cy="39561"/>
            </a:xfrm>
            <a:custGeom>
              <a:avLst/>
              <a:gdLst/>
              <a:ahLst/>
              <a:cxnLst/>
              <a:rect l="l" t="t" r="r" b="b"/>
              <a:pathLst>
                <a:path w="1302" h="1247" extrusionOk="0">
                  <a:moveTo>
                    <a:pt x="238" y="0"/>
                  </a:moveTo>
                  <a:lnTo>
                    <a:pt x="612" y="110"/>
                  </a:lnTo>
                  <a:lnTo>
                    <a:pt x="948" y="38"/>
                  </a:lnTo>
                  <a:lnTo>
                    <a:pt x="1011" y="417"/>
                  </a:lnTo>
                  <a:lnTo>
                    <a:pt x="1302" y="686"/>
                  </a:lnTo>
                  <a:lnTo>
                    <a:pt x="860" y="939"/>
                  </a:lnTo>
                  <a:lnTo>
                    <a:pt x="736" y="1246"/>
                  </a:lnTo>
                  <a:lnTo>
                    <a:pt x="454" y="856"/>
                  </a:lnTo>
                  <a:lnTo>
                    <a:pt x="1" y="721"/>
                  </a:lnTo>
                  <a:lnTo>
                    <a:pt x="238" y="39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3" name="Google Shape;1123;p26"/>
            <p:cNvSpPr/>
            <p:nvPr/>
          </p:nvSpPr>
          <p:spPr>
            <a:xfrm>
              <a:off x="6360268" y="2134638"/>
              <a:ext cx="20558" cy="20304"/>
            </a:xfrm>
            <a:custGeom>
              <a:avLst/>
              <a:gdLst/>
              <a:ahLst/>
              <a:cxnLst/>
              <a:rect l="l" t="t" r="r" b="b"/>
              <a:pathLst>
                <a:path w="648" h="640" extrusionOk="0">
                  <a:moveTo>
                    <a:pt x="550" y="493"/>
                  </a:moveTo>
                  <a:cubicBezTo>
                    <a:pt x="454" y="614"/>
                    <a:pt x="275" y="640"/>
                    <a:pt x="149" y="542"/>
                  </a:cubicBezTo>
                  <a:cubicBezTo>
                    <a:pt x="26" y="446"/>
                    <a:pt x="1" y="270"/>
                    <a:pt x="98" y="147"/>
                  </a:cubicBezTo>
                  <a:cubicBezTo>
                    <a:pt x="196" y="26"/>
                    <a:pt x="373" y="0"/>
                    <a:pt x="499" y="98"/>
                  </a:cubicBezTo>
                  <a:cubicBezTo>
                    <a:pt x="625" y="192"/>
                    <a:pt x="647" y="369"/>
                    <a:pt x="550" y="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26"/>
            <p:cNvSpPr/>
            <p:nvPr/>
          </p:nvSpPr>
          <p:spPr>
            <a:xfrm>
              <a:off x="6503440" y="679762"/>
              <a:ext cx="104534" cy="77441"/>
            </a:xfrm>
            <a:custGeom>
              <a:avLst/>
              <a:gdLst/>
              <a:ahLst/>
              <a:cxnLst/>
              <a:rect l="l" t="t" r="r" b="b"/>
              <a:pathLst>
                <a:path w="3295" h="2441" extrusionOk="0">
                  <a:moveTo>
                    <a:pt x="3222" y="765"/>
                  </a:moveTo>
                  <a:cubicBezTo>
                    <a:pt x="3196" y="860"/>
                    <a:pt x="3156" y="956"/>
                    <a:pt x="3104" y="1049"/>
                  </a:cubicBezTo>
                  <a:cubicBezTo>
                    <a:pt x="3100" y="1059"/>
                    <a:pt x="3093" y="1069"/>
                    <a:pt x="3087" y="1077"/>
                  </a:cubicBezTo>
                  <a:lnTo>
                    <a:pt x="3085" y="1079"/>
                  </a:lnTo>
                  <a:cubicBezTo>
                    <a:pt x="3006" y="1217"/>
                    <a:pt x="2894" y="1347"/>
                    <a:pt x="2750" y="1472"/>
                  </a:cubicBezTo>
                  <a:cubicBezTo>
                    <a:pt x="2592" y="1607"/>
                    <a:pt x="2329" y="1715"/>
                    <a:pt x="2033" y="1811"/>
                  </a:cubicBezTo>
                  <a:cubicBezTo>
                    <a:pt x="2026" y="1813"/>
                    <a:pt x="2020" y="1814"/>
                    <a:pt x="2016" y="1818"/>
                  </a:cubicBezTo>
                  <a:cubicBezTo>
                    <a:pt x="1615" y="1947"/>
                    <a:pt x="1156" y="2050"/>
                    <a:pt x="842" y="2146"/>
                  </a:cubicBezTo>
                  <a:cubicBezTo>
                    <a:pt x="636" y="2212"/>
                    <a:pt x="489" y="2275"/>
                    <a:pt x="458" y="2343"/>
                  </a:cubicBezTo>
                  <a:cubicBezTo>
                    <a:pt x="454" y="2354"/>
                    <a:pt x="451" y="2363"/>
                    <a:pt x="451" y="2374"/>
                  </a:cubicBezTo>
                  <a:lnTo>
                    <a:pt x="451" y="2377"/>
                  </a:lnTo>
                  <a:lnTo>
                    <a:pt x="438" y="2378"/>
                  </a:lnTo>
                  <a:lnTo>
                    <a:pt x="331" y="2395"/>
                  </a:lnTo>
                  <a:lnTo>
                    <a:pt x="40" y="2441"/>
                  </a:lnTo>
                  <a:lnTo>
                    <a:pt x="29" y="2343"/>
                  </a:lnTo>
                  <a:lnTo>
                    <a:pt x="13" y="2153"/>
                  </a:lnTo>
                  <a:lnTo>
                    <a:pt x="2" y="2044"/>
                  </a:lnTo>
                  <a:lnTo>
                    <a:pt x="1" y="2031"/>
                  </a:lnTo>
                  <a:cubicBezTo>
                    <a:pt x="5" y="2031"/>
                    <a:pt x="9" y="2030"/>
                    <a:pt x="13" y="2028"/>
                  </a:cubicBezTo>
                  <a:cubicBezTo>
                    <a:pt x="132" y="1980"/>
                    <a:pt x="139" y="1587"/>
                    <a:pt x="143" y="1115"/>
                  </a:cubicBezTo>
                  <a:cubicBezTo>
                    <a:pt x="150" y="756"/>
                    <a:pt x="153" y="356"/>
                    <a:pt x="204" y="32"/>
                  </a:cubicBezTo>
                  <a:cubicBezTo>
                    <a:pt x="204" y="25"/>
                    <a:pt x="205" y="19"/>
                    <a:pt x="207" y="15"/>
                  </a:cubicBezTo>
                  <a:lnTo>
                    <a:pt x="228" y="32"/>
                  </a:lnTo>
                  <a:lnTo>
                    <a:pt x="447" y="29"/>
                  </a:lnTo>
                  <a:lnTo>
                    <a:pt x="678" y="27"/>
                  </a:lnTo>
                  <a:lnTo>
                    <a:pt x="679" y="27"/>
                  </a:lnTo>
                  <a:lnTo>
                    <a:pt x="3218" y="1"/>
                  </a:lnTo>
                  <a:cubicBezTo>
                    <a:pt x="3279" y="242"/>
                    <a:pt x="3294" y="503"/>
                    <a:pt x="3222" y="7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26"/>
            <p:cNvSpPr/>
            <p:nvPr/>
          </p:nvSpPr>
          <p:spPr>
            <a:xfrm>
              <a:off x="6506358" y="732678"/>
              <a:ext cx="137433" cy="116240"/>
            </a:xfrm>
            <a:custGeom>
              <a:avLst/>
              <a:gdLst/>
              <a:ahLst/>
              <a:cxnLst/>
              <a:rect l="l" t="t" r="r" b="b"/>
              <a:pathLst>
                <a:path w="4332" h="3664" extrusionOk="0">
                  <a:moveTo>
                    <a:pt x="4221" y="2003"/>
                  </a:moveTo>
                  <a:cubicBezTo>
                    <a:pt x="4221" y="2003"/>
                    <a:pt x="4331" y="150"/>
                    <a:pt x="2751" y="46"/>
                  </a:cubicBezTo>
                  <a:cubicBezTo>
                    <a:pt x="2051" y="1"/>
                    <a:pt x="521" y="929"/>
                    <a:pt x="366" y="701"/>
                  </a:cubicBezTo>
                  <a:lnTo>
                    <a:pt x="0" y="897"/>
                  </a:lnTo>
                  <a:lnTo>
                    <a:pt x="219" y="1244"/>
                  </a:lnTo>
                  <a:cubicBezTo>
                    <a:pt x="468" y="1120"/>
                    <a:pt x="1331" y="2676"/>
                    <a:pt x="1963" y="2978"/>
                  </a:cubicBezTo>
                  <a:cubicBezTo>
                    <a:pt x="3387" y="3664"/>
                    <a:pt x="4221" y="2003"/>
                    <a:pt x="4221"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26"/>
            <p:cNvSpPr/>
            <p:nvPr/>
          </p:nvSpPr>
          <p:spPr>
            <a:xfrm>
              <a:off x="6448335" y="758945"/>
              <a:ext cx="116970" cy="136766"/>
            </a:xfrm>
            <a:custGeom>
              <a:avLst/>
              <a:gdLst/>
              <a:ahLst/>
              <a:cxnLst/>
              <a:rect l="l" t="t" r="r" b="b"/>
              <a:pathLst>
                <a:path w="3687" h="4311" extrusionOk="0">
                  <a:moveTo>
                    <a:pt x="1844" y="4311"/>
                  </a:moveTo>
                  <a:cubicBezTo>
                    <a:pt x="1844" y="4311"/>
                    <a:pt x="3687" y="3942"/>
                    <a:pt x="3380" y="2407"/>
                  </a:cubicBezTo>
                  <a:cubicBezTo>
                    <a:pt x="3246" y="1727"/>
                    <a:pt x="1944" y="506"/>
                    <a:pt x="2129" y="299"/>
                  </a:cubicBezTo>
                  <a:lnTo>
                    <a:pt x="1845" y="1"/>
                  </a:lnTo>
                  <a:lnTo>
                    <a:pt x="1561" y="299"/>
                  </a:lnTo>
                  <a:cubicBezTo>
                    <a:pt x="1746" y="506"/>
                    <a:pt x="444" y="1727"/>
                    <a:pt x="310" y="2407"/>
                  </a:cubicBezTo>
                  <a:cubicBezTo>
                    <a:pt x="1" y="3941"/>
                    <a:pt x="1844" y="4311"/>
                    <a:pt x="1844" y="43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26"/>
            <p:cNvSpPr/>
            <p:nvPr/>
          </p:nvSpPr>
          <p:spPr>
            <a:xfrm>
              <a:off x="6367216" y="732868"/>
              <a:ext cx="137909" cy="116970"/>
            </a:xfrm>
            <a:custGeom>
              <a:avLst/>
              <a:gdLst/>
              <a:ahLst/>
              <a:cxnLst/>
              <a:rect l="l" t="t" r="r" b="b"/>
              <a:pathLst>
                <a:path w="4347" h="3687" extrusionOk="0">
                  <a:moveTo>
                    <a:pt x="144" y="2037"/>
                  </a:moveTo>
                  <a:cubicBezTo>
                    <a:pt x="144" y="2037"/>
                    <a:pt x="1007" y="3686"/>
                    <a:pt x="2422" y="2978"/>
                  </a:cubicBezTo>
                  <a:cubicBezTo>
                    <a:pt x="3050" y="2665"/>
                    <a:pt x="3884" y="1094"/>
                    <a:pt x="4134" y="1214"/>
                  </a:cubicBezTo>
                  <a:lnTo>
                    <a:pt x="4347" y="861"/>
                  </a:lnTo>
                  <a:lnTo>
                    <a:pt x="3980" y="672"/>
                  </a:lnTo>
                  <a:cubicBezTo>
                    <a:pt x="3830" y="905"/>
                    <a:pt x="2285" y="0"/>
                    <a:pt x="1585" y="55"/>
                  </a:cubicBezTo>
                  <a:cubicBezTo>
                    <a:pt x="1" y="187"/>
                    <a:pt x="144" y="2037"/>
                    <a:pt x="144" y="20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26"/>
            <p:cNvSpPr/>
            <p:nvPr/>
          </p:nvSpPr>
          <p:spPr>
            <a:xfrm>
              <a:off x="6400494" y="680967"/>
              <a:ext cx="104819" cy="77123"/>
            </a:xfrm>
            <a:custGeom>
              <a:avLst/>
              <a:gdLst/>
              <a:ahLst/>
              <a:cxnLst/>
              <a:rect l="l" t="t" r="r" b="b"/>
              <a:pathLst>
                <a:path w="3304" h="2431" extrusionOk="0">
                  <a:moveTo>
                    <a:pt x="3304" y="2024"/>
                  </a:moveTo>
                  <a:lnTo>
                    <a:pt x="3294" y="2110"/>
                  </a:lnTo>
                  <a:lnTo>
                    <a:pt x="3274" y="2307"/>
                  </a:lnTo>
                  <a:lnTo>
                    <a:pt x="3261" y="2431"/>
                  </a:lnTo>
                  <a:lnTo>
                    <a:pt x="3131" y="2412"/>
                  </a:lnTo>
                  <a:lnTo>
                    <a:pt x="3007" y="2393"/>
                  </a:lnTo>
                  <a:lnTo>
                    <a:pt x="2883" y="2373"/>
                  </a:lnTo>
                  <a:lnTo>
                    <a:pt x="2852" y="2366"/>
                  </a:lnTo>
                  <a:cubicBezTo>
                    <a:pt x="2852" y="2357"/>
                    <a:pt x="2852" y="2350"/>
                    <a:pt x="2851" y="2345"/>
                  </a:cubicBezTo>
                  <a:cubicBezTo>
                    <a:pt x="2772" y="2082"/>
                    <a:pt x="1074" y="1892"/>
                    <a:pt x="562" y="1443"/>
                  </a:cubicBezTo>
                  <a:cubicBezTo>
                    <a:pt x="83" y="1024"/>
                    <a:pt x="0" y="551"/>
                    <a:pt x="71" y="129"/>
                  </a:cubicBezTo>
                  <a:cubicBezTo>
                    <a:pt x="75" y="98"/>
                    <a:pt x="82" y="64"/>
                    <a:pt x="89" y="32"/>
                  </a:cubicBezTo>
                  <a:lnTo>
                    <a:pt x="157" y="32"/>
                  </a:lnTo>
                  <a:lnTo>
                    <a:pt x="2568" y="8"/>
                  </a:lnTo>
                  <a:lnTo>
                    <a:pt x="3119" y="1"/>
                  </a:lnTo>
                  <a:cubicBezTo>
                    <a:pt x="3155" y="235"/>
                    <a:pt x="3167" y="510"/>
                    <a:pt x="3169" y="781"/>
                  </a:cubicBezTo>
                  <a:cubicBezTo>
                    <a:pt x="3177" y="1329"/>
                    <a:pt x="3154" y="1858"/>
                    <a:pt x="3260" y="1992"/>
                  </a:cubicBezTo>
                  <a:cubicBezTo>
                    <a:pt x="3273" y="2012"/>
                    <a:pt x="3285" y="2021"/>
                    <a:pt x="3304" y="2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26"/>
            <p:cNvSpPr/>
            <p:nvPr/>
          </p:nvSpPr>
          <p:spPr>
            <a:xfrm>
              <a:off x="6485896" y="741719"/>
              <a:ext cx="41274" cy="39561"/>
            </a:xfrm>
            <a:custGeom>
              <a:avLst/>
              <a:gdLst/>
              <a:ahLst/>
              <a:cxnLst/>
              <a:rect l="l" t="t" r="r" b="b"/>
              <a:pathLst>
                <a:path w="1301" h="1247" extrusionOk="0">
                  <a:moveTo>
                    <a:pt x="236" y="1"/>
                  </a:moveTo>
                  <a:lnTo>
                    <a:pt x="612" y="112"/>
                  </a:lnTo>
                  <a:lnTo>
                    <a:pt x="946" y="40"/>
                  </a:lnTo>
                  <a:lnTo>
                    <a:pt x="1011" y="417"/>
                  </a:lnTo>
                  <a:lnTo>
                    <a:pt x="1300" y="688"/>
                  </a:lnTo>
                  <a:lnTo>
                    <a:pt x="863" y="939"/>
                  </a:lnTo>
                  <a:lnTo>
                    <a:pt x="734" y="1247"/>
                  </a:lnTo>
                  <a:lnTo>
                    <a:pt x="452" y="857"/>
                  </a:lnTo>
                  <a:lnTo>
                    <a:pt x="1" y="720"/>
                  </a:lnTo>
                  <a:lnTo>
                    <a:pt x="236"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26"/>
            <p:cNvSpPr/>
            <p:nvPr/>
          </p:nvSpPr>
          <p:spPr>
            <a:xfrm>
              <a:off x="6494589" y="746732"/>
              <a:ext cx="20526" cy="20272"/>
            </a:xfrm>
            <a:custGeom>
              <a:avLst/>
              <a:gdLst/>
              <a:ahLst/>
              <a:cxnLst/>
              <a:rect l="l" t="t" r="r" b="b"/>
              <a:pathLst>
                <a:path w="647" h="639" extrusionOk="0">
                  <a:moveTo>
                    <a:pt x="549" y="492"/>
                  </a:moveTo>
                  <a:cubicBezTo>
                    <a:pt x="453" y="615"/>
                    <a:pt x="274" y="639"/>
                    <a:pt x="150" y="541"/>
                  </a:cubicBezTo>
                  <a:cubicBezTo>
                    <a:pt x="26" y="447"/>
                    <a:pt x="0" y="270"/>
                    <a:pt x="98" y="146"/>
                  </a:cubicBezTo>
                  <a:cubicBezTo>
                    <a:pt x="195" y="25"/>
                    <a:pt x="373" y="1"/>
                    <a:pt x="498" y="97"/>
                  </a:cubicBezTo>
                  <a:cubicBezTo>
                    <a:pt x="625" y="193"/>
                    <a:pt x="647" y="370"/>
                    <a:pt x="549" y="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26"/>
            <p:cNvSpPr/>
            <p:nvPr/>
          </p:nvSpPr>
          <p:spPr>
            <a:xfrm>
              <a:off x="7631366" y="2526814"/>
              <a:ext cx="53108" cy="131627"/>
            </a:xfrm>
            <a:custGeom>
              <a:avLst/>
              <a:gdLst/>
              <a:ahLst/>
              <a:cxnLst/>
              <a:rect l="l" t="t" r="r" b="b"/>
              <a:pathLst>
                <a:path w="1674" h="4149" extrusionOk="0">
                  <a:moveTo>
                    <a:pt x="1673" y="0"/>
                  </a:moveTo>
                  <a:lnTo>
                    <a:pt x="1673" y="86"/>
                  </a:lnTo>
                  <a:lnTo>
                    <a:pt x="1670" y="312"/>
                  </a:lnTo>
                  <a:lnTo>
                    <a:pt x="1672" y="315"/>
                  </a:lnTo>
                  <a:lnTo>
                    <a:pt x="1629" y="4149"/>
                  </a:lnTo>
                  <a:lnTo>
                    <a:pt x="1628" y="4149"/>
                  </a:lnTo>
                  <a:cubicBezTo>
                    <a:pt x="1186" y="4015"/>
                    <a:pt x="1" y="3538"/>
                    <a:pt x="249" y="2285"/>
                  </a:cubicBezTo>
                  <a:cubicBezTo>
                    <a:pt x="373" y="1674"/>
                    <a:pt x="1432" y="628"/>
                    <a:pt x="1516" y="270"/>
                  </a:cubicBezTo>
                  <a:cubicBezTo>
                    <a:pt x="1526" y="229"/>
                    <a:pt x="1524" y="196"/>
                    <a:pt x="1504" y="177"/>
                  </a:cubicBezTo>
                  <a:lnTo>
                    <a:pt x="1511" y="168"/>
                  </a:lnTo>
                  <a:lnTo>
                    <a:pt x="1610" y="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26"/>
            <p:cNvSpPr/>
            <p:nvPr/>
          </p:nvSpPr>
          <p:spPr>
            <a:xfrm>
              <a:off x="7548502" y="2497437"/>
              <a:ext cx="136005" cy="106342"/>
            </a:xfrm>
            <a:custGeom>
              <a:avLst/>
              <a:gdLst/>
              <a:ahLst/>
              <a:cxnLst/>
              <a:rect l="l" t="t" r="r" b="b"/>
              <a:pathLst>
                <a:path w="4287" h="3352" extrusionOk="0">
                  <a:moveTo>
                    <a:pt x="4287" y="815"/>
                  </a:moveTo>
                  <a:lnTo>
                    <a:pt x="4285" y="926"/>
                  </a:lnTo>
                  <a:lnTo>
                    <a:pt x="4285" y="944"/>
                  </a:lnTo>
                  <a:lnTo>
                    <a:pt x="4248" y="1004"/>
                  </a:lnTo>
                  <a:lnTo>
                    <a:pt x="4183" y="1114"/>
                  </a:lnTo>
                  <a:lnTo>
                    <a:pt x="4136" y="1196"/>
                  </a:lnTo>
                  <a:cubicBezTo>
                    <a:pt x="4134" y="1196"/>
                    <a:pt x="4134" y="1194"/>
                    <a:pt x="4131" y="1196"/>
                  </a:cubicBezTo>
                  <a:cubicBezTo>
                    <a:pt x="3876" y="1093"/>
                    <a:pt x="3048" y="2648"/>
                    <a:pt x="2422" y="2960"/>
                  </a:cubicBezTo>
                  <a:cubicBezTo>
                    <a:pt x="1641" y="3352"/>
                    <a:pt x="1027" y="3020"/>
                    <a:pt x="634" y="2649"/>
                  </a:cubicBezTo>
                  <a:cubicBezTo>
                    <a:pt x="317" y="2350"/>
                    <a:pt x="143" y="2020"/>
                    <a:pt x="143" y="2020"/>
                  </a:cubicBezTo>
                  <a:cubicBezTo>
                    <a:pt x="143" y="2020"/>
                    <a:pt x="1" y="167"/>
                    <a:pt x="1583" y="41"/>
                  </a:cubicBezTo>
                  <a:cubicBezTo>
                    <a:pt x="2074" y="0"/>
                    <a:pt x="2981" y="434"/>
                    <a:pt x="3532" y="616"/>
                  </a:cubicBezTo>
                  <a:cubicBezTo>
                    <a:pt x="3692" y="669"/>
                    <a:pt x="3824" y="700"/>
                    <a:pt x="3898" y="693"/>
                  </a:cubicBezTo>
                  <a:cubicBezTo>
                    <a:pt x="3938" y="692"/>
                    <a:pt x="3962" y="678"/>
                    <a:pt x="3979" y="657"/>
                  </a:cubicBezTo>
                  <a:lnTo>
                    <a:pt x="4061" y="700"/>
                  </a:lnTo>
                  <a:lnTo>
                    <a:pt x="4174" y="758"/>
                  </a:lnTo>
                  <a:lnTo>
                    <a:pt x="4176" y="758"/>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26"/>
            <p:cNvSpPr/>
            <p:nvPr/>
          </p:nvSpPr>
          <p:spPr>
            <a:xfrm>
              <a:off x="7570265" y="2387893"/>
              <a:ext cx="114591" cy="134197"/>
            </a:xfrm>
            <a:custGeom>
              <a:avLst/>
              <a:gdLst/>
              <a:ahLst/>
              <a:cxnLst/>
              <a:rect l="l" t="t" r="r" b="b"/>
              <a:pathLst>
                <a:path w="3612" h="4230" extrusionOk="0">
                  <a:moveTo>
                    <a:pt x="3608" y="3808"/>
                  </a:moveTo>
                  <a:lnTo>
                    <a:pt x="3608" y="3808"/>
                  </a:lnTo>
                  <a:lnTo>
                    <a:pt x="3605" y="3918"/>
                  </a:lnTo>
                  <a:lnTo>
                    <a:pt x="3603" y="4230"/>
                  </a:lnTo>
                  <a:lnTo>
                    <a:pt x="3493" y="4211"/>
                  </a:lnTo>
                  <a:lnTo>
                    <a:pt x="3492" y="4211"/>
                  </a:lnTo>
                  <a:lnTo>
                    <a:pt x="3375" y="4194"/>
                  </a:lnTo>
                  <a:lnTo>
                    <a:pt x="3251" y="4175"/>
                  </a:lnTo>
                  <a:lnTo>
                    <a:pt x="3219" y="4167"/>
                  </a:lnTo>
                  <a:cubicBezTo>
                    <a:pt x="3219" y="4159"/>
                    <a:pt x="3219" y="4152"/>
                    <a:pt x="3218" y="4148"/>
                  </a:cubicBezTo>
                  <a:cubicBezTo>
                    <a:pt x="3203" y="4088"/>
                    <a:pt x="3104" y="4033"/>
                    <a:pt x="2950" y="3977"/>
                  </a:cubicBezTo>
                  <a:cubicBezTo>
                    <a:pt x="2435" y="3786"/>
                    <a:pt x="1324" y="3590"/>
                    <a:pt x="929" y="3245"/>
                  </a:cubicBezTo>
                  <a:cubicBezTo>
                    <a:pt x="798" y="3132"/>
                    <a:pt x="696" y="3010"/>
                    <a:pt x="622" y="2890"/>
                  </a:cubicBezTo>
                  <a:cubicBezTo>
                    <a:pt x="1" y="1915"/>
                    <a:pt x="980" y="809"/>
                    <a:pt x="980" y="809"/>
                  </a:cubicBezTo>
                  <a:cubicBezTo>
                    <a:pt x="980" y="809"/>
                    <a:pt x="2672" y="0"/>
                    <a:pt x="3373" y="1404"/>
                  </a:cubicBezTo>
                  <a:cubicBezTo>
                    <a:pt x="3584" y="1828"/>
                    <a:pt x="3521" y="2766"/>
                    <a:pt x="3544" y="3345"/>
                  </a:cubicBezTo>
                  <a:cubicBezTo>
                    <a:pt x="3547" y="3365"/>
                    <a:pt x="3547" y="3384"/>
                    <a:pt x="3548" y="3400"/>
                  </a:cubicBezTo>
                  <a:cubicBezTo>
                    <a:pt x="3557" y="3571"/>
                    <a:pt x="3575" y="3703"/>
                    <a:pt x="3612" y="3774"/>
                  </a:cubicBezTo>
                  <a:lnTo>
                    <a:pt x="3612" y="380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4" name="Google Shape;1134;p26"/>
            <p:cNvSpPr/>
            <p:nvPr/>
          </p:nvSpPr>
          <p:spPr>
            <a:xfrm>
              <a:off x="7667151" y="2505749"/>
              <a:ext cx="17480" cy="30995"/>
            </a:xfrm>
            <a:custGeom>
              <a:avLst/>
              <a:gdLst/>
              <a:ahLst/>
              <a:cxnLst/>
              <a:rect l="l" t="t" r="r" b="b"/>
              <a:pathLst>
                <a:path w="551" h="977" extrusionOk="0">
                  <a:moveTo>
                    <a:pt x="551" y="93"/>
                  </a:moveTo>
                  <a:lnTo>
                    <a:pt x="549" y="200"/>
                  </a:lnTo>
                  <a:lnTo>
                    <a:pt x="547" y="515"/>
                  </a:lnTo>
                  <a:lnTo>
                    <a:pt x="547" y="553"/>
                  </a:lnTo>
                  <a:lnTo>
                    <a:pt x="545" y="664"/>
                  </a:lnTo>
                  <a:lnTo>
                    <a:pt x="545" y="752"/>
                  </a:lnTo>
                  <a:lnTo>
                    <a:pt x="539" y="976"/>
                  </a:lnTo>
                  <a:lnTo>
                    <a:pt x="455" y="855"/>
                  </a:lnTo>
                  <a:lnTo>
                    <a:pt x="441" y="853"/>
                  </a:lnTo>
                  <a:lnTo>
                    <a:pt x="381" y="833"/>
                  </a:lnTo>
                  <a:lnTo>
                    <a:pt x="0" y="721"/>
                  </a:lnTo>
                  <a:lnTo>
                    <a:pt x="191" y="458"/>
                  </a:lnTo>
                  <a:lnTo>
                    <a:pt x="236" y="395"/>
                  </a:lnTo>
                  <a:lnTo>
                    <a:pt x="23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5" name="Google Shape;1135;p26"/>
            <p:cNvSpPr/>
            <p:nvPr/>
          </p:nvSpPr>
          <p:spPr>
            <a:xfrm>
              <a:off x="7677207" y="2512062"/>
              <a:ext cx="7392" cy="17449"/>
            </a:xfrm>
            <a:custGeom>
              <a:avLst/>
              <a:gdLst/>
              <a:ahLst/>
              <a:cxnLst/>
              <a:rect l="l" t="t" r="r" b="b"/>
              <a:pathLst>
                <a:path w="233" h="550" extrusionOk="0">
                  <a:moveTo>
                    <a:pt x="232" y="1"/>
                  </a:moveTo>
                  <a:lnTo>
                    <a:pt x="230" y="314"/>
                  </a:lnTo>
                  <a:lnTo>
                    <a:pt x="230" y="352"/>
                  </a:lnTo>
                  <a:lnTo>
                    <a:pt x="228" y="464"/>
                  </a:lnTo>
                  <a:lnTo>
                    <a:pt x="228" y="550"/>
                  </a:lnTo>
                  <a:cubicBezTo>
                    <a:pt x="213" y="548"/>
                    <a:pt x="204" y="547"/>
                    <a:pt x="191" y="541"/>
                  </a:cubicBezTo>
                  <a:cubicBezTo>
                    <a:pt x="183" y="537"/>
                    <a:pt x="173" y="533"/>
                    <a:pt x="165" y="529"/>
                  </a:cubicBezTo>
                  <a:cubicBezTo>
                    <a:pt x="148" y="520"/>
                    <a:pt x="128" y="512"/>
                    <a:pt x="110" y="498"/>
                  </a:cubicBezTo>
                  <a:cubicBezTo>
                    <a:pt x="38" y="443"/>
                    <a:pt x="1" y="358"/>
                    <a:pt x="1" y="275"/>
                  </a:cubicBezTo>
                  <a:cubicBezTo>
                    <a:pt x="1" y="259"/>
                    <a:pt x="1" y="246"/>
                    <a:pt x="4" y="234"/>
                  </a:cubicBezTo>
                  <a:cubicBezTo>
                    <a:pt x="11" y="186"/>
                    <a:pt x="29" y="141"/>
                    <a:pt x="59" y="101"/>
                  </a:cubicBezTo>
                  <a:cubicBezTo>
                    <a:pt x="105" y="50"/>
                    <a:pt x="166" y="15"/>
                    <a:pt x="2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26"/>
            <p:cNvSpPr/>
            <p:nvPr/>
          </p:nvSpPr>
          <p:spPr>
            <a:xfrm>
              <a:off x="5819178" y="593408"/>
              <a:ext cx="1919680" cy="99902"/>
            </a:xfrm>
            <a:custGeom>
              <a:avLst/>
              <a:gdLst/>
              <a:ahLst/>
              <a:cxnLst/>
              <a:rect l="l" t="t" r="r" b="b"/>
              <a:pathLst>
                <a:path w="60510" h="3149" extrusionOk="0">
                  <a:moveTo>
                    <a:pt x="60509" y="0"/>
                  </a:moveTo>
                  <a:lnTo>
                    <a:pt x="59592" y="2635"/>
                  </a:lnTo>
                  <a:lnTo>
                    <a:pt x="59126" y="2944"/>
                  </a:lnTo>
                  <a:lnTo>
                    <a:pt x="905" y="3149"/>
                  </a:lnTo>
                  <a:lnTo>
                    <a:pt x="366" y="2982"/>
                  </a:lnTo>
                  <a:lnTo>
                    <a:pt x="0" y="62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37" name="Google Shape;1137;p26"/>
          <p:cNvGrpSpPr/>
          <p:nvPr/>
        </p:nvGrpSpPr>
        <p:grpSpPr>
          <a:xfrm>
            <a:off x="6642168" y="3278953"/>
            <a:ext cx="4793033" cy="2595667"/>
            <a:chOff x="4981625" y="2459215"/>
            <a:chExt cx="3594775" cy="1946750"/>
          </a:xfrm>
        </p:grpSpPr>
        <p:sp>
          <p:nvSpPr>
            <p:cNvPr id="1138" name="Google Shape;1138;p26"/>
            <p:cNvSpPr/>
            <p:nvPr/>
          </p:nvSpPr>
          <p:spPr>
            <a:xfrm>
              <a:off x="5630450" y="2532040"/>
              <a:ext cx="2284200" cy="1559700"/>
            </a:xfrm>
            <a:custGeom>
              <a:avLst/>
              <a:gdLst/>
              <a:ahLst/>
              <a:cxnLst/>
              <a:rect l="l" t="t" r="r" b="b"/>
              <a:pathLst>
                <a:path w="91368" h="62388" extrusionOk="0">
                  <a:moveTo>
                    <a:pt x="5682" y="62387"/>
                  </a:moveTo>
                  <a:lnTo>
                    <a:pt x="0" y="1"/>
                  </a:lnTo>
                  <a:lnTo>
                    <a:pt x="91368" y="1"/>
                  </a:lnTo>
                  <a:lnTo>
                    <a:pt x="85955" y="62387"/>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26"/>
            <p:cNvSpPr/>
            <p:nvPr/>
          </p:nvSpPr>
          <p:spPr>
            <a:xfrm>
              <a:off x="5731625" y="2713815"/>
              <a:ext cx="2161675" cy="355000"/>
            </a:xfrm>
            <a:custGeom>
              <a:avLst/>
              <a:gdLst/>
              <a:ahLst/>
              <a:cxnLst/>
              <a:rect l="l" t="t" r="r" b="b"/>
              <a:pathLst>
                <a:path w="86467" h="14200" extrusionOk="0">
                  <a:moveTo>
                    <a:pt x="86467" y="2550"/>
                  </a:moveTo>
                  <a:lnTo>
                    <a:pt x="669" y="1"/>
                  </a:lnTo>
                  <a:lnTo>
                    <a:pt x="0" y="14199"/>
                  </a:lnTo>
                  <a:lnTo>
                    <a:pt x="85620" y="12326"/>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26"/>
            <p:cNvSpPr/>
            <p:nvPr/>
          </p:nvSpPr>
          <p:spPr>
            <a:xfrm>
              <a:off x="5654425" y="2549615"/>
              <a:ext cx="1335475" cy="388675"/>
            </a:xfrm>
            <a:custGeom>
              <a:avLst/>
              <a:gdLst/>
              <a:ahLst/>
              <a:cxnLst/>
              <a:rect l="l" t="t" r="r" b="b"/>
              <a:pathLst>
                <a:path w="53419" h="15547" extrusionOk="0">
                  <a:moveTo>
                    <a:pt x="53077" y="1"/>
                  </a:moveTo>
                  <a:cubicBezTo>
                    <a:pt x="52996" y="118"/>
                    <a:pt x="44730" y="11756"/>
                    <a:pt x="29044" y="14464"/>
                  </a:cubicBezTo>
                  <a:cubicBezTo>
                    <a:pt x="26319" y="14935"/>
                    <a:pt x="23675" y="15130"/>
                    <a:pt x="21165" y="15130"/>
                  </a:cubicBezTo>
                  <a:cubicBezTo>
                    <a:pt x="9209" y="15130"/>
                    <a:pt x="296" y="10711"/>
                    <a:pt x="189" y="10658"/>
                  </a:cubicBezTo>
                  <a:lnTo>
                    <a:pt x="1" y="11029"/>
                  </a:lnTo>
                  <a:cubicBezTo>
                    <a:pt x="108" y="11084"/>
                    <a:pt x="9103" y="15547"/>
                    <a:pt x="21169" y="15547"/>
                  </a:cubicBezTo>
                  <a:cubicBezTo>
                    <a:pt x="23700" y="15547"/>
                    <a:pt x="26367" y="15349"/>
                    <a:pt x="29115" y="14877"/>
                  </a:cubicBezTo>
                  <a:cubicBezTo>
                    <a:pt x="44979" y="12135"/>
                    <a:pt x="53338" y="358"/>
                    <a:pt x="53419" y="240"/>
                  </a:cubicBezTo>
                  <a:lnTo>
                    <a:pt x="5307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26"/>
            <p:cNvSpPr/>
            <p:nvPr/>
          </p:nvSpPr>
          <p:spPr>
            <a:xfrm>
              <a:off x="5627725" y="2539940"/>
              <a:ext cx="994725" cy="315775"/>
            </a:xfrm>
            <a:custGeom>
              <a:avLst/>
              <a:gdLst/>
              <a:ahLst/>
              <a:cxnLst/>
              <a:rect l="l" t="t" r="r" b="b"/>
              <a:pathLst>
                <a:path w="39789" h="12631" extrusionOk="0">
                  <a:moveTo>
                    <a:pt x="35897" y="0"/>
                  </a:moveTo>
                  <a:cubicBezTo>
                    <a:pt x="34317" y="0"/>
                    <a:pt x="32530" y="658"/>
                    <a:pt x="30291" y="1482"/>
                  </a:cubicBezTo>
                  <a:cubicBezTo>
                    <a:pt x="26934" y="2717"/>
                    <a:pt x="22758" y="4253"/>
                    <a:pt x="16913" y="4490"/>
                  </a:cubicBezTo>
                  <a:cubicBezTo>
                    <a:pt x="16205" y="4519"/>
                    <a:pt x="15519" y="4532"/>
                    <a:pt x="14856" y="4532"/>
                  </a:cubicBezTo>
                  <a:cubicBezTo>
                    <a:pt x="5174" y="4532"/>
                    <a:pt x="269" y="1662"/>
                    <a:pt x="216" y="1632"/>
                  </a:cubicBezTo>
                  <a:lnTo>
                    <a:pt x="1" y="1990"/>
                  </a:lnTo>
                  <a:cubicBezTo>
                    <a:pt x="54" y="2021"/>
                    <a:pt x="5058" y="4949"/>
                    <a:pt x="14891" y="4949"/>
                  </a:cubicBezTo>
                  <a:cubicBezTo>
                    <a:pt x="15549" y="4949"/>
                    <a:pt x="16228" y="4936"/>
                    <a:pt x="16928" y="4908"/>
                  </a:cubicBezTo>
                  <a:cubicBezTo>
                    <a:pt x="22839" y="4666"/>
                    <a:pt x="27050" y="3118"/>
                    <a:pt x="30434" y="1874"/>
                  </a:cubicBezTo>
                  <a:cubicBezTo>
                    <a:pt x="32636" y="1065"/>
                    <a:pt x="34387" y="421"/>
                    <a:pt x="35899" y="421"/>
                  </a:cubicBezTo>
                  <a:cubicBezTo>
                    <a:pt x="36450" y="421"/>
                    <a:pt x="36968" y="507"/>
                    <a:pt x="37465" y="700"/>
                  </a:cubicBezTo>
                  <a:cubicBezTo>
                    <a:pt x="38705" y="1185"/>
                    <a:pt x="39358" y="2199"/>
                    <a:pt x="39253" y="3484"/>
                  </a:cubicBezTo>
                  <a:cubicBezTo>
                    <a:pt x="39028" y="6275"/>
                    <a:pt x="35335" y="9831"/>
                    <a:pt x="27597" y="11486"/>
                  </a:cubicBezTo>
                  <a:cubicBezTo>
                    <a:pt x="25159" y="12007"/>
                    <a:pt x="22618" y="12215"/>
                    <a:pt x="20117" y="12215"/>
                  </a:cubicBezTo>
                  <a:cubicBezTo>
                    <a:pt x="10427" y="12215"/>
                    <a:pt x="1343" y="9099"/>
                    <a:pt x="1229" y="9061"/>
                  </a:cubicBezTo>
                  <a:lnTo>
                    <a:pt x="1092" y="9454"/>
                  </a:lnTo>
                  <a:cubicBezTo>
                    <a:pt x="1207" y="9495"/>
                    <a:pt x="10351" y="12630"/>
                    <a:pt x="20123" y="12630"/>
                  </a:cubicBezTo>
                  <a:cubicBezTo>
                    <a:pt x="22650" y="12630"/>
                    <a:pt x="25219" y="12421"/>
                    <a:pt x="27684" y="11894"/>
                  </a:cubicBezTo>
                  <a:cubicBezTo>
                    <a:pt x="35630" y="10194"/>
                    <a:pt x="39430" y="6464"/>
                    <a:pt x="39669" y="3519"/>
                  </a:cubicBezTo>
                  <a:cubicBezTo>
                    <a:pt x="39789" y="2059"/>
                    <a:pt x="39020" y="861"/>
                    <a:pt x="37617" y="311"/>
                  </a:cubicBezTo>
                  <a:cubicBezTo>
                    <a:pt x="37065" y="95"/>
                    <a:pt x="36496" y="0"/>
                    <a:pt x="3589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26"/>
            <p:cNvSpPr/>
            <p:nvPr/>
          </p:nvSpPr>
          <p:spPr>
            <a:xfrm>
              <a:off x="6109200" y="2629690"/>
              <a:ext cx="353625" cy="130100"/>
            </a:xfrm>
            <a:custGeom>
              <a:avLst/>
              <a:gdLst/>
              <a:ahLst/>
              <a:cxnLst/>
              <a:rect l="l" t="t" r="r" b="b"/>
              <a:pathLst>
                <a:path w="14145" h="5204" extrusionOk="0">
                  <a:moveTo>
                    <a:pt x="11793" y="422"/>
                  </a:moveTo>
                  <a:cubicBezTo>
                    <a:pt x="12448" y="422"/>
                    <a:pt x="13088" y="493"/>
                    <a:pt x="13696" y="652"/>
                  </a:cubicBezTo>
                  <a:cubicBezTo>
                    <a:pt x="13622" y="1055"/>
                    <a:pt x="13317" y="2131"/>
                    <a:pt x="12130" y="3073"/>
                  </a:cubicBezTo>
                  <a:cubicBezTo>
                    <a:pt x="11047" y="3934"/>
                    <a:pt x="9088" y="4789"/>
                    <a:pt x="5576" y="4789"/>
                  </a:cubicBezTo>
                  <a:cubicBezTo>
                    <a:pt x="4296" y="4789"/>
                    <a:pt x="2810" y="4675"/>
                    <a:pt x="1086" y="4407"/>
                  </a:cubicBezTo>
                  <a:cubicBezTo>
                    <a:pt x="2559" y="3442"/>
                    <a:pt x="7515" y="422"/>
                    <a:pt x="11793" y="422"/>
                  </a:cubicBezTo>
                  <a:close/>
                  <a:moveTo>
                    <a:pt x="11767" y="1"/>
                  </a:moveTo>
                  <a:cubicBezTo>
                    <a:pt x="6608" y="1"/>
                    <a:pt x="696" y="4155"/>
                    <a:pt x="411" y="4358"/>
                  </a:cubicBezTo>
                  <a:lnTo>
                    <a:pt x="1" y="4649"/>
                  </a:lnTo>
                  <a:lnTo>
                    <a:pt x="498" y="4733"/>
                  </a:lnTo>
                  <a:cubicBezTo>
                    <a:pt x="2460" y="5063"/>
                    <a:pt x="4136" y="5203"/>
                    <a:pt x="5564" y="5203"/>
                  </a:cubicBezTo>
                  <a:cubicBezTo>
                    <a:pt x="9218" y="5203"/>
                    <a:pt x="11269" y="4296"/>
                    <a:pt x="12404" y="3389"/>
                  </a:cubicBezTo>
                  <a:cubicBezTo>
                    <a:pt x="14033" y="2086"/>
                    <a:pt x="14133" y="574"/>
                    <a:pt x="14136" y="511"/>
                  </a:cubicBezTo>
                  <a:lnTo>
                    <a:pt x="14144" y="346"/>
                  </a:lnTo>
                  <a:lnTo>
                    <a:pt x="13985" y="299"/>
                  </a:lnTo>
                  <a:cubicBezTo>
                    <a:pt x="13276" y="92"/>
                    <a:pt x="12530" y="1"/>
                    <a:pt x="1176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26"/>
            <p:cNvSpPr/>
            <p:nvPr/>
          </p:nvSpPr>
          <p:spPr>
            <a:xfrm>
              <a:off x="5665650" y="2641640"/>
              <a:ext cx="2217975" cy="363425"/>
            </a:xfrm>
            <a:custGeom>
              <a:avLst/>
              <a:gdLst/>
              <a:ahLst/>
              <a:cxnLst/>
              <a:rect l="l" t="t" r="r" b="b"/>
              <a:pathLst>
                <a:path w="88719" h="14537" extrusionOk="0">
                  <a:moveTo>
                    <a:pt x="78204" y="0"/>
                  </a:moveTo>
                  <a:cubicBezTo>
                    <a:pt x="73936" y="0"/>
                    <a:pt x="68105" y="2533"/>
                    <a:pt x="61517" y="5395"/>
                  </a:cubicBezTo>
                  <a:cubicBezTo>
                    <a:pt x="54342" y="8513"/>
                    <a:pt x="46208" y="12047"/>
                    <a:pt x="37926" y="13346"/>
                  </a:cubicBezTo>
                  <a:cubicBezTo>
                    <a:pt x="34393" y="13901"/>
                    <a:pt x="30722" y="14121"/>
                    <a:pt x="27118" y="14121"/>
                  </a:cubicBezTo>
                  <a:cubicBezTo>
                    <a:pt x="13195" y="14121"/>
                    <a:pt x="267" y="10829"/>
                    <a:pt x="104" y="10788"/>
                  </a:cubicBezTo>
                  <a:lnTo>
                    <a:pt x="0" y="11190"/>
                  </a:lnTo>
                  <a:cubicBezTo>
                    <a:pt x="162" y="11232"/>
                    <a:pt x="13137" y="14537"/>
                    <a:pt x="27122" y="14537"/>
                  </a:cubicBezTo>
                  <a:cubicBezTo>
                    <a:pt x="30743" y="14537"/>
                    <a:pt x="34437" y="14314"/>
                    <a:pt x="37990" y="13758"/>
                  </a:cubicBezTo>
                  <a:cubicBezTo>
                    <a:pt x="46324" y="12449"/>
                    <a:pt x="54483" y="8904"/>
                    <a:pt x="61682" y="5777"/>
                  </a:cubicBezTo>
                  <a:cubicBezTo>
                    <a:pt x="68230" y="2932"/>
                    <a:pt x="74022" y="416"/>
                    <a:pt x="78192" y="416"/>
                  </a:cubicBezTo>
                  <a:cubicBezTo>
                    <a:pt x="78953" y="416"/>
                    <a:pt x="79661" y="500"/>
                    <a:pt x="80308" y="681"/>
                  </a:cubicBezTo>
                  <a:cubicBezTo>
                    <a:pt x="88215" y="2890"/>
                    <a:pt x="88300" y="12242"/>
                    <a:pt x="88300" y="12336"/>
                  </a:cubicBezTo>
                  <a:lnTo>
                    <a:pt x="88718" y="12336"/>
                  </a:lnTo>
                  <a:cubicBezTo>
                    <a:pt x="88718" y="12238"/>
                    <a:pt x="88636" y="2574"/>
                    <a:pt x="80423" y="279"/>
                  </a:cubicBezTo>
                  <a:cubicBezTo>
                    <a:pt x="79741" y="88"/>
                    <a:pt x="78999" y="0"/>
                    <a:pt x="7820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26"/>
            <p:cNvSpPr/>
            <p:nvPr/>
          </p:nvSpPr>
          <p:spPr>
            <a:xfrm>
              <a:off x="7004325" y="2548390"/>
              <a:ext cx="444375" cy="202775"/>
            </a:xfrm>
            <a:custGeom>
              <a:avLst/>
              <a:gdLst/>
              <a:ahLst/>
              <a:cxnLst/>
              <a:rect l="l" t="t" r="r" b="b"/>
              <a:pathLst>
                <a:path w="17775" h="8111" extrusionOk="0">
                  <a:moveTo>
                    <a:pt x="17521" y="1"/>
                  </a:moveTo>
                  <a:cubicBezTo>
                    <a:pt x="17413" y="83"/>
                    <a:pt x="7346" y="7705"/>
                    <a:pt x="3413" y="7705"/>
                  </a:cubicBezTo>
                  <a:cubicBezTo>
                    <a:pt x="3134" y="7705"/>
                    <a:pt x="2886" y="7666"/>
                    <a:pt x="2674" y="7584"/>
                  </a:cubicBezTo>
                  <a:cubicBezTo>
                    <a:pt x="2084" y="7357"/>
                    <a:pt x="1654" y="6937"/>
                    <a:pt x="1396" y="6340"/>
                  </a:cubicBezTo>
                  <a:cubicBezTo>
                    <a:pt x="455" y="4158"/>
                    <a:pt x="2016" y="283"/>
                    <a:pt x="2032" y="245"/>
                  </a:cubicBezTo>
                  <a:lnTo>
                    <a:pt x="1644" y="87"/>
                  </a:lnTo>
                  <a:cubicBezTo>
                    <a:pt x="1576" y="252"/>
                    <a:pt x="0" y="4161"/>
                    <a:pt x="1012" y="6505"/>
                  </a:cubicBezTo>
                  <a:cubicBezTo>
                    <a:pt x="1315" y="7211"/>
                    <a:pt x="1823" y="7704"/>
                    <a:pt x="2522" y="7973"/>
                  </a:cubicBezTo>
                  <a:cubicBezTo>
                    <a:pt x="2764" y="8067"/>
                    <a:pt x="3047" y="8111"/>
                    <a:pt x="3364" y="8111"/>
                  </a:cubicBezTo>
                  <a:cubicBezTo>
                    <a:pt x="7495" y="8111"/>
                    <a:pt x="17324" y="673"/>
                    <a:pt x="17774" y="332"/>
                  </a:cubicBezTo>
                  <a:lnTo>
                    <a:pt x="1752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26"/>
            <p:cNvSpPr/>
            <p:nvPr/>
          </p:nvSpPr>
          <p:spPr>
            <a:xfrm>
              <a:off x="7096700" y="2708540"/>
              <a:ext cx="761150" cy="501250"/>
            </a:xfrm>
            <a:custGeom>
              <a:avLst/>
              <a:gdLst/>
              <a:ahLst/>
              <a:cxnLst/>
              <a:rect l="l" t="t" r="r" b="b"/>
              <a:pathLst>
                <a:path w="30446" h="20050" extrusionOk="0">
                  <a:moveTo>
                    <a:pt x="17581" y="410"/>
                  </a:moveTo>
                  <a:cubicBezTo>
                    <a:pt x="18752" y="410"/>
                    <a:pt x="19886" y="556"/>
                    <a:pt x="20945" y="887"/>
                  </a:cubicBezTo>
                  <a:cubicBezTo>
                    <a:pt x="26099" y="2506"/>
                    <a:pt x="28971" y="7112"/>
                    <a:pt x="29531" y="10959"/>
                  </a:cubicBezTo>
                  <a:cubicBezTo>
                    <a:pt x="30010" y="14257"/>
                    <a:pt x="28921" y="17151"/>
                    <a:pt x="26619" y="18702"/>
                  </a:cubicBezTo>
                  <a:cubicBezTo>
                    <a:pt x="25648" y="19357"/>
                    <a:pt x="24696" y="19635"/>
                    <a:pt x="23755" y="19635"/>
                  </a:cubicBezTo>
                  <a:cubicBezTo>
                    <a:pt x="21217" y="19635"/>
                    <a:pt x="18753" y="17616"/>
                    <a:pt x="16185" y="15511"/>
                  </a:cubicBezTo>
                  <a:cubicBezTo>
                    <a:pt x="14104" y="13808"/>
                    <a:pt x="11955" y="12049"/>
                    <a:pt x="9747" y="11457"/>
                  </a:cubicBezTo>
                  <a:cubicBezTo>
                    <a:pt x="6924" y="10703"/>
                    <a:pt x="5285" y="10674"/>
                    <a:pt x="4090" y="10653"/>
                  </a:cubicBezTo>
                  <a:cubicBezTo>
                    <a:pt x="2822" y="10631"/>
                    <a:pt x="2122" y="10618"/>
                    <a:pt x="1001" y="9795"/>
                  </a:cubicBezTo>
                  <a:cubicBezTo>
                    <a:pt x="866" y="9696"/>
                    <a:pt x="451" y="9392"/>
                    <a:pt x="911" y="8485"/>
                  </a:cubicBezTo>
                  <a:cubicBezTo>
                    <a:pt x="2364" y="5613"/>
                    <a:pt x="10634" y="410"/>
                    <a:pt x="17581" y="410"/>
                  </a:cubicBezTo>
                  <a:close/>
                  <a:moveTo>
                    <a:pt x="17635" y="1"/>
                  </a:moveTo>
                  <a:cubicBezTo>
                    <a:pt x="10516" y="1"/>
                    <a:pt x="2032" y="5347"/>
                    <a:pt x="539" y="8296"/>
                  </a:cubicBezTo>
                  <a:cubicBezTo>
                    <a:pt x="1" y="9359"/>
                    <a:pt x="443" y="9902"/>
                    <a:pt x="755" y="10130"/>
                  </a:cubicBezTo>
                  <a:cubicBezTo>
                    <a:pt x="1984" y="11030"/>
                    <a:pt x="2821" y="11045"/>
                    <a:pt x="4084" y="11068"/>
                  </a:cubicBezTo>
                  <a:cubicBezTo>
                    <a:pt x="5259" y="11090"/>
                    <a:pt x="6866" y="11119"/>
                    <a:pt x="9640" y="11861"/>
                  </a:cubicBezTo>
                  <a:cubicBezTo>
                    <a:pt x="11763" y="12428"/>
                    <a:pt x="13877" y="14161"/>
                    <a:pt x="15920" y="15836"/>
                  </a:cubicBezTo>
                  <a:cubicBezTo>
                    <a:pt x="18461" y="17916"/>
                    <a:pt x="21061" y="20049"/>
                    <a:pt x="23774" y="20049"/>
                  </a:cubicBezTo>
                  <a:cubicBezTo>
                    <a:pt x="24784" y="20049"/>
                    <a:pt x="25808" y="19754"/>
                    <a:pt x="26853" y="19051"/>
                  </a:cubicBezTo>
                  <a:cubicBezTo>
                    <a:pt x="29290" y="17406"/>
                    <a:pt x="30446" y="14360"/>
                    <a:pt x="29944" y="10900"/>
                  </a:cubicBezTo>
                  <a:cubicBezTo>
                    <a:pt x="29366" y="6925"/>
                    <a:pt x="26399" y="2165"/>
                    <a:pt x="21070" y="491"/>
                  </a:cubicBezTo>
                  <a:cubicBezTo>
                    <a:pt x="19990" y="152"/>
                    <a:pt x="18832" y="1"/>
                    <a:pt x="176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6" name="Google Shape;1146;p26"/>
            <p:cNvSpPr/>
            <p:nvPr/>
          </p:nvSpPr>
          <p:spPr>
            <a:xfrm>
              <a:off x="7494750" y="2550140"/>
              <a:ext cx="410500" cy="149300"/>
            </a:xfrm>
            <a:custGeom>
              <a:avLst/>
              <a:gdLst/>
              <a:ahLst/>
              <a:cxnLst/>
              <a:rect l="l" t="t" r="r" b="b"/>
              <a:pathLst>
                <a:path w="16420" h="5972" extrusionOk="0">
                  <a:moveTo>
                    <a:pt x="125" y="0"/>
                  </a:moveTo>
                  <a:cubicBezTo>
                    <a:pt x="112" y="25"/>
                    <a:pt x="1" y="250"/>
                    <a:pt x="175" y="517"/>
                  </a:cubicBezTo>
                  <a:cubicBezTo>
                    <a:pt x="517" y="1040"/>
                    <a:pt x="1748" y="1304"/>
                    <a:pt x="3844" y="1304"/>
                  </a:cubicBezTo>
                  <a:cubicBezTo>
                    <a:pt x="4758" y="1304"/>
                    <a:pt x="5837" y="1254"/>
                    <a:pt x="7079" y="1153"/>
                  </a:cubicBezTo>
                  <a:cubicBezTo>
                    <a:pt x="7469" y="1122"/>
                    <a:pt x="7843" y="1107"/>
                    <a:pt x="8201" y="1107"/>
                  </a:cubicBezTo>
                  <a:cubicBezTo>
                    <a:pt x="14515" y="1107"/>
                    <a:pt x="15958" y="5763"/>
                    <a:pt x="16020" y="5972"/>
                  </a:cubicBezTo>
                  <a:lnTo>
                    <a:pt x="16419" y="5854"/>
                  </a:lnTo>
                  <a:cubicBezTo>
                    <a:pt x="16404" y="5800"/>
                    <a:pt x="14834" y="690"/>
                    <a:pt x="8186" y="690"/>
                  </a:cubicBezTo>
                  <a:cubicBezTo>
                    <a:pt x="7822" y="690"/>
                    <a:pt x="7442" y="706"/>
                    <a:pt x="7047" y="738"/>
                  </a:cubicBezTo>
                  <a:cubicBezTo>
                    <a:pt x="5751" y="843"/>
                    <a:pt x="4711" y="884"/>
                    <a:pt x="3877" y="884"/>
                  </a:cubicBezTo>
                  <a:cubicBezTo>
                    <a:pt x="1232" y="884"/>
                    <a:pt x="657" y="465"/>
                    <a:pt x="535" y="304"/>
                  </a:cubicBezTo>
                  <a:cubicBezTo>
                    <a:pt x="484" y="236"/>
                    <a:pt x="494" y="193"/>
                    <a:pt x="499" y="185"/>
                  </a:cubicBezTo>
                  <a:lnTo>
                    <a:pt x="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7" name="Google Shape;1147;p26"/>
            <p:cNvSpPr/>
            <p:nvPr/>
          </p:nvSpPr>
          <p:spPr>
            <a:xfrm>
              <a:off x="5676625" y="2994590"/>
              <a:ext cx="2195700" cy="326450"/>
            </a:xfrm>
            <a:custGeom>
              <a:avLst/>
              <a:gdLst/>
              <a:ahLst/>
              <a:cxnLst/>
              <a:rect l="l" t="t" r="r" b="b"/>
              <a:pathLst>
                <a:path w="87828" h="13058" extrusionOk="0">
                  <a:moveTo>
                    <a:pt x="50997" y="1"/>
                  </a:moveTo>
                  <a:cubicBezTo>
                    <a:pt x="45761" y="1"/>
                    <a:pt x="39394" y="2326"/>
                    <a:pt x="32663" y="4783"/>
                  </a:cubicBezTo>
                  <a:cubicBezTo>
                    <a:pt x="26557" y="7013"/>
                    <a:pt x="20245" y="9319"/>
                    <a:pt x="14951" y="9671"/>
                  </a:cubicBezTo>
                  <a:cubicBezTo>
                    <a:pt x="14385" y="9708"/>
                    <a:pt x="13839" y="9726"/>
                    <a:pt x="13312" y="9726"/>
                  </a:cubicBezTo>
                  <a:cubicBezTo>
                    <a:pt x="3690" y="9726"/>
                    <a:pt x="404" y="3790"/>
                    <a:pt x="370" y="3727"/>
                  </a:cubicBezTo>
                  <a:lnTo>
                    <a:pt x="1" y="3922"/>
                  </a:lnTo>
                  <a:cubicBezTo>
                    <a:pt x="37" y="3987"/>
                    <a:pt x="3427" y="10142"/>
                    <a:pt x="13316" y="10142"/>
                  </a:cubicBezTo>
                  <a:cubicBezTo>
                    <a:pt x="13850" y="10142"/>
                    <a:pt x="14405" y="10124"/>
                    <a:pt x="14978" y="10086"/>
                  </a:cubicBezTo>
                  <a:cubicBezTo>
                    <a:pt x="20332" y="9730"/>
                    <a:pt x="26672" y="7415"/>
                    <a:pt x="32806" y="5174"/>
                  </a:cubicBezTo>
                  <a:cubicBezTo>
                    <a:pt x="39502" y="2727"/>
                    <a:pt x="45845" y="418"/>
                    <a:pt x="50998" y="418"/>
                  </a:cubicBezTo>
                  <a:cubicBezTo>
                    <a:pt x="51175" y="418"/>
                    <a:pt x="51350" y="421"/>
                    <a:pt x="51524" y="426"/>
                  </a:cubicBezTo>
                  <a:cubicBezTo>
                    <a:pt x="56730" y="594"/>
                    <a:pt x="60255" y="3478"/>
                    <a:pt x="63986" y="6528"/>
                  </a:cubicBezTo>
                  <a:cubicBezTo>
                    <a:pt x="67363" y="9290"/>
                    <a:pt x="70855" y="12146"/>
                    <a:pt x="75737" y="12899"/>
                  </a:cubicBezTo>
                  <a:cubicBezTo>
                    <a:pt x="76443" y="13007"/>
                    <a:pt x="77109" y="13058"/>
                    <a:pt x="77738" y="13058"/>
                  </a:cubicBezTo>
                  <a:cubicBezTo>
                    <a:pt x="86161" y="13058"/>
                    <a:pt x="87816" y="3957"/>
                    <a:pt x="87828" y="3858"/>
                  </a:cubicBezTo>
                  <a:lnTo>
                    <a:pt x="87418" y="3789"/>
                  </a:lnTo>
                  <a:cubicBezTo>
                    <a:pt x="87401" y="3884"/>
                    <a:pt x="85811" y="12639"/>
                    <a:pt x="77717" y="12639"/>
                  </a:cubicBezTo>
                  <a:cubicBezTo>
                    <a:pt x="77114" y="12639"/>
                    <a:pt x="76475" y="12591"/>
                    <a:pt x="75798" y="12486"/>
                  </a:cubicBezTo>
                  <a:cubicBezTo>
                    <a:pt x="71030" y="11751"/>
                    <a:pt x="67583" y="8933"/>
                    <a:pt x="64248" y="6207"/>
                  </a:cubicBezTo>
                  <a:cubicBezTo>
                    <a:pt x="60628" y="3246"/>
                    <a:pt x="56883" y="183"/>
                    <a:pt x="51537" y="9"/>
                  </a:cubicBezTo>
                  <a:cubicBezTo>
                    <a:pt x="51358" y="4"/>
                    <a:pt x="51178" y="1"/>
                    <a:pt x="5099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26"/>
            <p:cNvSpPr/>
            <p:nvPr/>
          </p:nvSpPr>
          <p:spPr>
            <a:xfrm>
              <a:off x="5694575" y="3236340"/>
              <a:ext cx="535425" cy="188300"/>
            </a:xfrm>
            <a:custGeom>
              <a:avLst/>
              <a:gdLst/>
              <a:ahLst/>
              <a:cxnLst/>
              <a:rect l="l" t="t" r="r" b="b"/>
              <a:pathLst>
                <a:path w="21417" h="7532" extrusionOk="0">
                  <a:moveTo>
                    <a:pt x="43" y="1"/>
                  </a:moveTo>
                  <a:lnTo>
                    <a:pt x="1" y="414"/>
                  </a:lnTo>
                  <a:cubicBezTo>
                    <a:pt x="145" y="429"/>
                    <a:pt x="14625" y="1880"/>
                    <a:pt x="17005" y="3411"/>
                  </a:cubicBezTo>
                  <a:cubicBezTo>
                    <a:pt x="19385" y="4943"/>
                    <a:pt x="21048" y="7506"/>
                    <a:pt x="21064" y="7532"/>
                  </a:cubicBezTo>
                  <a:lnTo>
                    <a:pt x="21417" y="7305"/>
                  </a:lnTo>
                  <a:cubicBezTo>
                    <a:pt x="21349" y="7196"/>
                    <a:pt x="19692" y="4642"/>
                    <a:pt x="17232" y="3061"/>
                  </a:cubicBezTo>
                  <a:cubicBezTo>
                    <a:pt x="14768" y="1477"/>
                    <a:pt x="643" y="60"/>
                    <a:pt x="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26"/>
            <p:cNvSpPr/>
            <p:nvPr/>
          </p:nvSpPr>
          <p:spPr>
            <a:xfrm>
              <a:off x="5172950" y="3811065"/>
              <a:ext cx="3219875" cy="561225"/>
            </a:xfrm>
            <a:custGeom>
              <a:avLst/>
              <a:gdLst/>
              <a:ahLst/>
              <a:cxnLst/>
              <a:rect l="l" t="t" r="r" b="b"/>
              <a:pathLst>
                <a:path w="128795" h="22449" extrusionOk="0">
                  <a:moveTo>
                    <a:pt x="2463" y="22449"/>
                  </a:moveTo>
                  <a:lnTo>
                    <a:pt x="1" y="1"/>
                  </a:lnTo>
                  <a:lnTo>
                    <a:pt x="128795" y="1"/>
                  </a:lnTo>
                  <a:lnTo>
                    <a:pt x="126608" y="2244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26"/>
            <p:cNvSpPr/>
            <p:nvPr/>
          </p:nvSpPr>
          <p:spPr>
            <a:xfrm>
              <a:off x="5172950" y="3527215"/>
              <a:ext cx="3219875" cy="283875"/>
            </a:xfrm>
            <a:custGeom>
              <a:avLst/>
              <a:gdLst/>
              <a:ahLst/>
              <a:cxnLst/>
              <a:rect l="l" t="t" r="r" b="b"/>
              <a:pathLst>
                <a:path w="128795" h="11355" extrusionOk="0">
                  <a:moveTo>
                    <a:pt x="128795" y="11355"/>
                  </a:moveTo>
                  <a:lnTo>
                    <a:pt x="93334" y="669"/>
                  </a:lnTo>
                  <a:lnTo>
                    <a:pt x="33583" y="0"/>
                  </a:lnTo>
                  <a:lnTo>
                    <a:pt x="1" y="11355"/>
                  </a:lnTo>
                  <a:close/>
                </a:path>
              </a:pathLst>
            </a:custGeom>
            <a:solidFill>
              <a:srgbClr val="F57D2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26"/>
            <p:cNvSpPr/>
            <p:nvPr/>
          </p:nvSpPr>
          <p:spPr>
            <a:xfrm>
              <a:off x="5197000" y="3479140"/>
              <a:ext cx="3195575" cy="310350"/>
            </a:xfrm>
            <a:custGeom>
              <a:avLst/>
              <a:gdLst/>
              <a:ahLst/>
              <a:cxnLst/>
              <a:rect l="l" t="t" r="r" b="b"/>
              <a:pathLst>
                <a:path w="127823" h="12414" extrusionOk="0">
                  <a:moveTo>
                    <a:pt x="2650" y="12058"/>
                  </a:moveTo>
                  <a:lnTo>
                    <a:pt x="1" y="1838"/>
                  </a:lnTo>
                  <a:lnTo>
                    <a:pt x="127823" y="1"/>
                  </a:lnTo>
                  <a:lnTo>
                    <a:pt x="124959" y="12414"/>
                  </a:lnTo>
                  <a:close/>
                </a:path>
              </a:pathLst>
            </a:custGeom>
            <a:solidFill>
              <a:srgbClr val="FFC1A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26"/>
            <p:cNvSpPr/>
            <p:nvPr/>
          </p:nvSpPr>
          <p:spPr>
            <a:xfrm>
              <a:off x="5669100" y="2780115"/>
              <a:ext cx="1051025" cy="665275"/>
            </a:xfrm>
            <a:custGeom>
              <a:avLst/>
              <a:gdLst/>
              <a:ahLst/>
              <a:cxnLst/>
              <a:rect l="l" t="t" r="r" b="b"/>
              <a:pathLst>
                <a:path w="42041" h="26611" extrusionOk="0">
                  <a:moveTo>
                    <a:pt x="4038" y="26610"/>
                  </a:moveTo>
                  <a:cubicBezTo>
                    <a:pt x="4038" y="26610"/>
                    <a:pt x="1" y="13825"/>
                    <a:pt x="2578" y="1"/>
                  </a:cubicBezTo>
                  <a:lnTo>
                    <a:pt x="40913" y="1647"/>
                  </a:lnTo>
                  <a:cubicBezTo>
                    <a:pt x="40913" y="1647"/>
                    <a:pt x="42041" y="16356"/>
                    <a:pt x="40913" y="266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26"/>
            <p:cNvSpPr/>
            <p:nvPr/>
          </p:nvSpPr>
          <p:spPr>
            <a:xfrm>
              <a:off x="5733525" y="2780115"/>
              <a:ext cx="145025" cy="203000"/>
            </a:xfrm>
            <a:custGeom>
              <a:avLst/>
              <a:gdLst/>
              <a:ahLst/>
              <a:cxnLst/>
              <a:rect l="l" t="t" r="r" b="b"/>
              <a:pathLst>
                <a:path w="5801" h="8120" extrusionOk="0">
                  <a:moveTo>
                    <a:pt x="1" y="1"/>
                  </a:moveTo>
                  <a:cubicBezTo>
                    <a:pt x="1" y="1"/>
                    <a:pt x="108" y="5926"/>
                    <a:pt x="5800"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26"/>
            <p:cNvSpPr/>
            <p:nvPr/>
          </p:nvSpPr>
          <p:spPr>
            <a:xfrm>
              <a:off x="6512075" y="2821240"/>
              <a:ext cx="179875" cy="167350"/>
            </a:xfrm>
            <a:custGeom>
              <a:avLst/>
              <a:gdLst/>
              <a:ahLst/>
              <a:cxnLst/>
              <a:rect l="l" t="t" r="r" b="b"/>
              <a:pathLst>
                <a:path w="7195" h="6694" extrusionOk="0">
                  <a:moveTo>
                    <a:pt x="7194" y="1"/>
                  </a:moveTo>
                  <a:cubicBezTo>
                    <a:pt x="7194" y="1"/>
                    <a:pt x="4617" y="6693"/>
                    <a:pt x="0" y="64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26"/>
            <p:cNvSpPr/>
            <p:nvPr/>
          </p:nvSpPr>
          <p:spPr>
            <a:xfrm>
              <a:off x="5770025" y="3364390"/>
              <a:ext cx="170925" cy="81000"/>
            </a:xfrm>
            <a:custGeom>
              <a:avLst/>
              <a:gdLst/>
              <a:ahLst/>
              <a:cxnLst/>
              <a:rect l="l" t="t" r="r" b="b"/>
              <a:pathLst>
                <a:path w="6837" h="3240" extrusionOk="0">
                  <a:moveTo>
                    <a:pt x="1" y="3239"/>
                  </a:moveTo>
                  <a:cubicBezTo>
                    <a:pt x="1" y="3239"/>
                    <a:pt x="2809" y="1"/>
                    <a:pt x="6836" y="65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26"/>
            <p:cNvSpPr/>
            <p:nvPr/>
          </p:nvSpPr>
          <p:spPr>
            <a:xfrm>
              <a:off x="6462950" y="3299140"/>
              <a:ext cx="229000" cy="146250"/>
            </a:xfrm>
            <a:custGeom>
              <a:avLst/>
              <a:gdLst/>
              <a:ahLst/>
              <a:cxnLst/>
              <a:rect l="l" t="t" r="r" b="b"/>
              <a:pathLst>
                <a:path w="9160" h="5850" extrusionOk="0">
                  <a:moveTo>
                    <a:pt x="9159" y="5849"/>
                  </a:moveTo>
                  <a:cubicBezTo>
                    <a:pt x="9159" y="5849"/>
                    <a:pt x="5499" y="1"/>
                    <a:pt x="0" y="451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26"/>
            <p:cNvSpPr/>
            <p:nvPr/>
          </p:nvSpPr>
          <p:spPr>
            <a:xfrm>
              <a:off x="5667775" y="2780115"/>
              <a:ext cx="102275" cy="665275"/>
            </a:xfrm>
            <a:custGeom>
              <a:avLst/>
              <a:gdLst/>
              <a:ahLst/>
              <a:cxnLst/>
              <a:rect l="l" t="t" r="r" b="b"/>
              <a:pathLst>
                <a:path w="4091" h="26611" extrusionOk="0">
                  <a:moveTo>
                    <a:pt x="2631" y="1"/>
                  </a:moveTo>
                  <a:cubicBezTo>
                    <a:pt x="2631" y="1"/>
                    <a:pt x="2981" y="16849"/>
                    <a:pt x="4091" y="26610"/>
                  </a:cubicBezTo>
                  <a:cubicBezTo>
                    <a:pt x="4091" y="26610"/>
                    <a:pt x="0" y="12631"/>
                    <a:pt x="2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8" name="Google Shape;1158;p26"/>
            <p:cNvSpPr/>
            <p:nvPr/>
          </p:nvSpPr>
          <p:spPr>
            <a:xfrm>
              <a:off x="6804525" y="2780115"/>
              <a:ext cx="1051050" cy="665275"/>
            </a:xfrm>
            <a:custGeom>
              <a:avLst/>
              <a:gdLst/>
              <a:ahLst/>
              <a:cxnLst/>
              <a:rect l="l" t="t" r="r" b="b"/>
              <a:pathLst>
                <a:path w="42042" h="26611" extrusionOk="0">
                  <a:moveTo>
                    <a:pt x="38005" y="26610"/>
                  </a:moveTo>
                  <a:cubicBezTo>
                    <a:pt x="38005" y="26610"/>
                    <a:pt x="42042" y="13825"/>
                    <a:pt x="39463" y="1"/>
                  </a:cubicBezTo>
                  <a:lnTo>
                    <a:pt x="242" y="319"/>
                  </a:lnTo>
                  <a:cubicBezTo>
                    <a:pt x="242" y="319"/>
                    <a:pt x="1" y="16356"/>
                    <a:pt x="1126" y="266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9" name="Google Shape;1159;p26"/>
            <p:cNvSpPr/>
            <p:nvPr/>
          </p:nvSpPr>
          <p:spPr>
            <a:xfrm>
              <a:off x="7646175" y="2780115"/>
              <a:ext cx="145025" cy="203000"/>
            </a:xfrm>
            <a:custGeom>
              <a:avLst/>
              <a:gdLst/>
              <a:ahLst/>
              <a:cxnLst/>
              <a:rect l="l" t="t" r="r" b="b"/>
              <a:pathLst>
                <a:path w="5801" h="8120" extrusionOk="0">
                  <a:moveTo>
                    <a:pt x="5800" y="1"/>
                  </a:moveTo>
                  <a:cubicBezTo>
                    <a:pt x="5800" y="1"/>
                    <a:pt x="5693" y="5926"/>
                    <a:pt x="1"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26"/>
            <p:cNvSpPr/>
            <p:nvPr/>
          </p:nvSpPr>
          <p:spPr>
            <a:xfrm>
              <a:off x="6810600" y="2788040"/>
              <a:ext cx="179925" cy="167325"/>
            </a:xfrm>
            <a:custGeom>
              <a:avLst/>
              <a:gdLst/>
              <a:ahLst/>
              <a:cxnLst/>
              <a:rect l="l" t="t" r="r" b="b"/>
              <a:pathLst>
                <a:path w="7197" h="6693" extrusionOk="0">
                  <a:moveTo>
                    <a:pt x="1" y="1"/>
                  </a:moveTo>
                  <a:cubicBezTo>
                    <a:pt x="1" y="1"/>
                    <a:pt x="2579" y="6693"/>
                    <a:pt x="7196" y="647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26"/>
            <p:cNvSpPr/>
            <p:nvPr/>
          </p:nvSpPr>
          <p:spPr>
            <a:xfrm>
              <a:off x="7583750" y="3364390"/>
              <a:ext cx="170900" cy="81000"/>
            </a:xfrm>
            <a:custGeom>
              <a:avLst/>
              <a:gdLst/>
              <a:ahLst/>
              <a:cxnLst/>
              <a:rect l="l" t="t" r="r" b="b"/>
              <a:pathLst>
                <a:path w="6836" h="3240" extrusionOk="0">
                  <a:moveTo>
                    <a:pt x="6836" y="3239"/>
                  </a:moveTo>
                  <a:cubicBezTo>
                    <a:pt x="6836" y="3239"/>
                    <a:pt x="4026" y="1"/>
                    <a:pt x="0" y="65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26"/>
            <p:cNvSpPr/>
            <p:nvPr/>
          </p:nvSpPr>
          <p:spPr>
            <a:xfrm>
              <a:off x="6832700" y="3299140"/>
              <a:ext cx="229025" cy="146250"/>
            </a:xfrm>
            <a:custGeom>
              <a:avLst/>
              <a:gdLst/>
              <a:ahLst/>
              <a:cxnLst/>
              <a:rect l="l" t="t" r="r" b="b"/>
              <a:pathLst>
                <a:path w="9161" h="5850" extrusionOk="0">
                  <a:moveTo>
                    <a:pt x="1" y="5849"/>
                  </a:moveTo>
                  <a:cubicBezTo>
                    <a:pt x="1" y="5849"/>
                    <a:pt x="3662" y="1"/>
                    <a:pt x="9160" y="451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26"/>
            <p:cNvSpPr/>
            <p:nvPr/>
          </p:nvSpPr>
          <p:spPr>
            <a:xfrm>
              <a:off x="7754625" y="2780115"/>
              <a:ext cx="100275" cy="665275"/>
            </a:xfrm>
            <a:custGeom>
              <a:avLst/>
              <a:gdLst/>
              <a:ahLst/>
              <a:cxnLst/>
              <a:rect l="l" t="t" r="r" b="b"/>
              <a:pathLst>
                <a:path w="4011" h="26611" extrusionOk="0">
                  <a:moveTo>
                    <a:pt x="1462" y="1"/>
                  </a:moveTo>
                  <a:cubicBezTo>
                    <a:pt x="1462" y="1"/>
                    <a:pt x="733" y="13305"/>
                    <a:pt x="2" y="26610"/>
                  </a:cubicBezTo>
                  <a:cubicBezTo>
                    <a:pt x="1" y="26610"/>
                    <a:pt x="4010" y="14386"/>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26"/>
            <p:cNvSpPr/>
            <p:nvPr/>
          </p:nvSpPr>
          <p:spPr>
            <a:xfrm>
              <a:off x="5197000" y="3404265"/>
              <a:ext cx="3195575" cy="120850"/>
            </a:xfrm>
            <a:custGeom>
              <a:avLst/>
              <a:gdLst/>
              <a:ahLst/>
              <a:cxnLst/>
              <a:rect l="l" t="t" r="r" b="b"/>
              <a:pathLst>
                <a:path w="127823" h="4834" extrusionOk="0">
                  <a:moveTo>
                    <a:pt x="1" y="4833"/>
                  </a:moveTo>
                  <a:lnTo>
                    <a:pt x="28736" y="0"/>
                  </a:lnTo>
                  <a:lnTo>
                    <a:pt x="92128" y="0"/>
                  </a:lnTo>
                  <a:lnTo>
                    <a:pt x="127823" y="2996"/>
                  </a:lnTo>
                  <a:close/>
                </a:path>
              </a:pathLst>
            </a:custGeom>
            <a:solidFill>
              <a:srgbClr val="FFE8C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26"/>
            <p:cNvSpPr/>
            <p:nvPr/>
          </p:nvSpPr>
          <p:spPr>
            <a:xfrm>
              <a:off x="5722875" y="3068740"/>
              <a:ext cx="1051550" cy="345450"/>
            </a:xfrm>
            <a:custGeom>
              <a:avLst/>
              <a:gdLst/>
              <a:ahLst/>
              <a:cxnLst/>
              <a:rect l="l" t="t" r="r" b="b"/>
              <a:pathLst>
                <a:path w="42062" h="13818" extrusionOk="0">
                  <a:moveTo>
                    <a:pt x="4040" y="13818"/>
                  </a:moveTo>
                  <a:cubicBezTo>
                    <a:pt x="4040" y="13818"/>
                    <a:pt x="0" y="7179"/>
                    <a:pt x="2579" y="1"/>
                  </a:cubicBezTo>
                  <a:lnTo>
                    <a:pt x="40933" y="855"/>
                  </a:lnTo>
                  <a:cubicBezTo>
                    <a:pt x="40933" y="855"/>
                    <a:pt x="42061" y="8492"/>
                    <a:pt x="40933" y="13816"/>
                  </a:cubicBezTo>
                  <a:lnTo>
                    <a:pt x="4040" y="1381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26"/>
            <p:cNvSpPr/>
            <p:nvPr/>
          </p:nvSpPr>
          <p:spPr>
            <a:xfrm>
              <a:off x="5787325" y="3068790"/>
              <a:ext cx="145075" cy="105425"/>
            </a:xfrm>
            <a:custGeom>
              <a:avLst/>
              <a:gdLst/>
              <a:ahLst/>
              <a:cxnLst/>
              <a:rect l="l" t="t" r="r" b="b"/>
              <a:pathLst>
                <a:path w="5803" h="4217" extrusionOk="0">
                  <a:moveTo>
                    <a:pt x="1" y="0"/>
                  </a:moveTo>
                  <a:cubicBezTo>
                    <a:pt x="1" y="0"/>
                    <a:pt x="106" y="3078"/>
                    <a:pt x="5803"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26"/>
            <p:cNvSpPr/>
            <p:nvPr/>
          </p:nvSpPr>
          <p:spPr>
            <a:xfrm>
              <a:off x="6566250" y="3090140"/>
              <a:ext cx="180000" cy="86900"/>
            </a:xfrm>
            <a:custGeom>
              <a:avLst/>
              <a:gdLst/>
              <a:ahLst/>
              <a:cxnLst/>
              <a:rect l="l" t="t" r="r" b="b"/>
              <a:pathLst>
                <a:path w="7200" h="3476" extrusionOk="0">
                  <a:moveTo>
                    <a:pt x="7199" y="0"/>
                  </a:moveTo>
                  <a:cubicBezTo>
                    <a:pt x="7199" y="0"/>
                    <a:pt x="4621" y="3476"/>
                    <a:pt x="1"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26"/>
            <p:cNvSpPr/>
            <p:nvPr/>
          </p:nvSpPr>
          <p:spPr>
            <a:xfrm>
              <a:off x="5823875" y="3372090"/>
              <a:ext cx="170975" cy="42100"/>
            </a:xfrm>
            <a:custGeom>
              <a:avLst/>
              <a:gdLst/>
              <a:ahLst/>
              <a:cxnLst/>
              <a:rect l="l" t="t" r="r" b="b"/>
              <a:pathLst>
                <a:path w="6839" h="1684" extrusionOk="0">
                  <a:moveTo>
                    <a:pt x="0" y="1684"/>
                  </a:moveTo>
                  <a:cubicBezTo>
                    <a:pt x="0" y="1684"/>
                    <a:pt x="2810" y="1"/>
                    <a:pt x="6838" y="3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26"/>
            <p:cNvSpPr/>
            <p:nvPr/>
          </p:nvSpPr>
          <p:spPr>
            <a:xfrm>
              <a:off x="6517175" y="3338240"/>
              <a:ext cx="229075" cy="75950"/>
            </a:xfrm>
            <a:custGeom>
              <a:avLst/>
              <a:gdLst/>
              <a:ahLst/>
              <a:cxnLst/>
              <a:rect l="l" t="t" r="r" b="b"/>
              <a:pathLst>
                <a:path w="9163" h="3038" extrusionOk="0">
                  <a:moveTo>
                    <a:pt x="9162" y="3038"/>
                  </a:moveTo>
                  <a:cubicBezTo>
                    <a:pt x="9162" y="3038"/>
                    <a:pt x="5500" y="1"/>
                    <a:pt x="0" y="234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0" name="Google Shape;1170;p26"/>
            <p:cNvSpPr/>
            <p:nvPr/>
          </p:nvSpPr>
          <p:spPr>
            <a:xfrm>
              <a:off x="5721525" y="3068790"/>
              <a:ext cx="102375" cy="345450"/>
            </a:xfrm>
            <a:custGeom>
              <a:avLst/>
              <a:gdLst/>
              <a:ahLst/>
              <a:cxnLst/>
              <a:rect l="l" t="t" r="r" b="b"/>
              <a:pathLst>
                <a:path w="4095" h="13818" extrusionOk="0">
                  <a:moveTo>
                    <a:pt x="2633" y="0"/>
                  </a:moveTo>
                  <a:cubicBezTo>
                    <a:pt x="2633" y="0"/>
                    <a:pt x="2981" y="8747"/>
                    <a:pt x="4094" y="13817"/>
                  </a:cubicBezTo>
                  <a:cubicBezTo>
                    <a:pt x="4094" y="13816"/>
                    <a:pt x="1" y="6559"/>
                    <a:pt x="26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1" name="Google Shape;1171;p26"/>
            <p:cNvSpPr/>
            <p:nvPr/>
          </p:nvSpPr>
          <p:spPr>
            <a:xfrm>
              <a:off x="5192825" y="3899990"/>
              <a:ext cx="3180875" cy="274825"/>
            </a:xfrm>
            <a:custGeom>
              <a:avLst/>
              <a:gdLst/>
              <a:ahLst/>
              <a:cxnLst/>
              <a:rect l="l" t="t" r="r" b="b"/>
              <a:pathLst>
                <a:path w="127235" h="10993" extrusionOk="0">
                  <a:moveTo>
                    <a:pt x="127234" y="0"/>
                  </a:moveTo>
                  <a:lnTo>
                    <a:pt x="0" y="3689"/>
                  </a:lnTo>
                  <a:lnTo>
                    <a:pt x="1210" y="8220"/>
                  </a:lnTo>
                  <a:cubicBezTo>
                    <a:pt x="1210" y="8220"/>
                    <a:pt x="61127" y="10992"/>
                    <a:pt x="113483" y="10992"/>
                  </a:cubicBezTo>
                  <a:cubicBezTo>
                    <a:pt x="117920" y="10992"/>
                    <a:pt x="122302" y="10972"/>
                    <a:pt x="126589" y="10929"/>
                  </a:cubicBezTo>
                  <a:lnTo>
                    <a:pt x="12723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26"/>
            <p:cNvSpPr/>
            <p:nvPr/>
          </p:nvSpPr>
          <p:spPr>
            <a:xfrm>
              <a:off x="6756750" y="3068740"/>
              <a:ext cx="1051550" cy="345450"/>
            </a:xfrm>
            <a:custGeom>
              <a:avLst/>
              <a:gdLst/>
              <a:ahLst/>
              <a:cxnLst/>
              <a:rect l="l" t="t" r="r" b="b"/>
              <a:pathLst>
                <a:path w="42062" h="13818" extrusionOk="0">
                  <a:moveTo>
                    <a:pt x="38023" y="13818"/>
                  </a:moveTo>
                  <a:cubicBezTo>
                    <a:pt x="38023" y="13818"/>
                    <a:pt x="42062" y="7179"/>
                    <a:pt x="39485" y="1"/>
                  </a:cubicBezTo>
                  <a:lnTo>
                    <a:pt x="1129" y="855"/>
                  </a:lnTo>
                  <a:cubicBezTo>
                    <a:pt x="1129" y="855"/>
                    <a:pt x="0" y="8492"/>
                    <a:pt x="1129" y="13816"/>
                  </a:cubicBezTo>
                  <a:lnTo>
                    <a:pt x="38023" y="1381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26"/>
            <p:cNvSpPr/>
            <p:nvPr/>
          </p:nvSpPr>
          <p:spPr>
            <a:xfrm>
              <a:off x="7598800" y="3068790"/>
              <a:ext cx="145075" cy="105425"/>
            </a:xfrm>
            <a:custGeom>
              <a:avLst/>
              <a:gdLst/>
              <a:ahLst/>
              <a:cxnLst/>
              <a:rect l="l" t="t" r="r" b="b"/>
              <a:pathLst>
                <a:path w="5803" h="4217" extrusionOk="0">
                  <a:moveTo>
                    <a:pt x="5803" y="0"/>
                  </a:moveTo>
                  <a:cubicBezTo>
                    <a:pt x="5803" y="0"/>
                    <a:pt x="5695" y="3078"/>
                    <a:pt x="0"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26"/>
            <p:cNvSpPr/>
            <p:nvPr/>
          </p:nvSpPr>
          <p:spPr>
            <a:xfrm>
              <a:off x="6784925" y="3090140"/>
              <a:ext cx="180000" cy="86900"/>
            </a:xfrm>
            <a:custGeom>
              <a:avLst/>
              <a:gdLst/>
              <a:ahLst/>
              <a:cxnLst/>
              <a:rect l="l" t="t" r="r" b="b"/>
              <a:pathLst>
                <a:path w="7200" h="3476" extrusionOk="0">
                  <a:moveTo>
                    <a:pt x="0" y="0"/>
                  </a:moveTo>
                  <a:cubicBezTo>
                    <a:pt x="0" y="0"/>
                    <a:pt x="2580" y="3476"/>
                    <a:pt x="7199"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26"/>
            <p:cNvSpPr/>
            <p:nvPr/>
          </p:nvSpPr>
          <p:spPr>
            <a:xfrm>
              <a:off x="7536350" y="3372090"/>
              <a:ext cx="171000" cy="42100"/>
            </a:xfrm>
            <a:custGeom>
              <a:avLst/>
              <a:gdLst/>
              <a:ahLst/>
              <a:cxnLst/>
              <a:rect l="l" t="t" r="r" b="b"/>
              <a:pathLst>
                <a:path w="6840" h="1684" extrusionOk="0">
                  <a:moveTo>
                    <a:pt x="6839" y="1684"/>
                  </a:moveTo>
                  <a:cubicBezTo>
                    <a:pt x="6839" y="1684"/>
                    <a:pt x="4029" y="1"/>
                    <a:pt x="1" y="344"/>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26"/>
            <p:cNvSpPr/>
            <p:nvPr/>
          </p:nvSpPr>
          <p:spPr>
            <a:xfrm>
              <a:off x="6784925" y="3338240"/>
              <a:ext cx="229100" cy="75950"/>
            </a:xfrm>
            <a:custGeom>
              <a:avLst/>
              <a:gdLst/>
              <a:ahLst/>
              <a:cxnLst/>
              <a:rect l="l" t="t" r="r" b="b"/>
              <a:pathLst>
                <a:path w="9164" h="3038" extrusionOk="0">
                  <a:moveTo>
                    <a:pt x="0" y="3038"/>
                  </a:moveTo>
                  <a:cubicBezTo>
                    <a:pt x="0" y="3038"/>
                    <a:pt x="3664" y="1"/>
                    <a:pt x="9164" y="234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7" name="Google Shape;1177;p26"/>
            <p:cNvSpPr/>
            <p:nvPr/>
          </p:nvSpPr>
          <p:spPr>
            <a:xfrm>
              <a:off x="7707325" y="3068790"/>
              <a:ext cx="100325" cy="345450"/>
            </a:xfrm>
            <a:custGeom>
              <a:avLst/>
              <a:gdLst/>
              <a:ahLst/>
              <a:cxnLst/>
              <a:rect l="l" t="t" r="r" b="b"/>
              <a:pathLst>
                <a:path w="4013" h="13818" extrusionOk="0">
                  <a:moveTo>
                    <a:pt x="1462" y="0"/>
                  </a:moveTo>
                  <a:cubicBezTo>
                    <a:pt x="1462" y="0"/>
                    <a:pt x="732" y="6908"/>
                    <a:pt x="0" y="13817"/>
                  </a:cubicBezTo>
                  <a:cubicBezTo>
                    <a:pt x="0" y="13816"/>
                    <a:pt x="4013" y="7469"/>
                    <a:pt x="146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8" name="Google Shape;1178;p26"/>
            <p:cNvSpPr/>
            <p:nvPr/>
          </p:nvSpPr>
          <p:spPr>
            <a:xfrm>
              <a:off x="6794800" y="3196665"/>
              <a:ext cx="880025" cy="239375"/>
            </a:xfrm>
            <a:custGeom>
              <a:avLst/>
              <a:gdLst/>
              <a:ahLst/>
              <a:cxnLst/>
              <a:rect l="l" t="t" r="r" b="b"/>
              <a:pathLst>
                <a:path w="35201" h="9575" extrusionOk="0">
                  <a:moveTo>
                    <a:pt x="35200" y="9575"/>
                  </a:moveTo>
                  <a:cubicBezTo>
                    <a:pt x="35200" y="9575"/>
                    <a:pt x="29181" y="0"/>
                    <a:pt x="16742" y="71"/>
                  </a:cubicBezTo>
                  <a:cubicBezTo>
                    <a:pt x="5657" y="135"/>
                    <a:pt x="0" y="7449"/>
                    <a:pt x="0" y="7449"/>
                  </a:cubicBezTo>
                  <a:cubicBezTo>
                    <a:pt x="0" y="7449"/>
                    <a:pt x="1744" y="7841"/>
                    <a:pt x="1197" y="9575"/>
                  </a:cubicBezTo>
                  <a:cubicBezTo>
                    <a:pt x="1196" y="9575"/>
                    <a:pt x="24451" y="7024"/>
                    <a:pt x="3520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9" name="Google Shape;1179;p26"/>
            <p:cNvSpPr/>
            <p:nvPr/>
          </p:nvSpPr>
          <p:spPr>
            <a:xfrm>
              <a:off x="6824675" y="3067890"/>
              <a:ext cx="850150" cy="442975"/>
            </a:xfrm>
            <a:custGeom>
              <a:avLst/>
              <a:gdLst/>
              <a:ahLst/>
              <a:cxnLst/>
              <a:rect l="l" t="t" r="r" b="b"/>
              <a:pathLst>
                <a:path w="34006" h="17719" extrusionOk="0">
                  <a:moveTo>
                    <a:pt x="1" y="14726"/>
                  </a:moveTo>
                  <a:cubicBezTo>
                    <a:pt x="1" y="14726"/>
                    <a:pt x="19432" y="0"/>
                    <a:pt x="34004" y="14726"/>
                  </a:cubicBezTo>
                  <a:cubicBezTo>
                    <a:pt x="34005" y="14726"/>
                    <a:pt x="17769" y="17718"/>
                    <a:pt x="1"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0" name="Google Shape;1180;p26"/>
            <p:cNvSpPr/>
            <p:nvPr/>
          </p:nvSpPr>
          <p:spPr>
            <a:xfrm>
              <a:off x="6824675" y="3379090"/>
              <a:ext cx="63075" cy="56950"/>
            </a:xfrm>
            <a:custGeom>
              <a:avLst/>
              <a:gdLst/>
              <a:ahLst/>
              <a:cxnLst/>
              <a:rect l="l" t="t" r="r" b="b"/>
              <a:pathLst>
                <a:path w="2523" h="2278" extrusionOk="0">
                  <a:moveTo>
                    <a:pt x="1" y="2278"/>
                  </a:moveTo>
                  <a:cubicBezTo>
                    <a:pt x="1" y="2278"/>
                    <a:pt x="637" y="698"/>
                    <a:pt x="2520" y="0"/>
                  </a:cubicBezTo>
                  <a:cubicBezTo>
                    <a:pt x="2523" y="0"/>
                    <a:pt x="1034" y="1518"/>
                    <a:pt x="1" y="2278"/>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1" name="Google Shape;1181;p26"/>
            <p:cNvSpPr/>
            <p:nvPr/>
          </p:nvSpPr>
          <p:spPr>
            <a:xfrm>
              <a:off x="6794800" y="3374990"/>
              <a:ext cx="49150" cy="46850"/>
            </a:xfrm>
            <a:custGeom>
              <a:avLst/>
              <a:gdLst/>
              <a:ahLst/>
              <a:cxnLst/>
              <a:rect l="l" t="t" r="r" b="b"/>
              <a:pathLst>
                <a:path w="1966" h="1874" extrusionOk="0">
                  <a:moveTo>
                    <a:pt x="0" y="316"/>
                  </a:moveTo>
                  <a:cubicBezTo>
                    <a:pt x="0" y="316"/>
                    <a:pt x="1122" y="1"/>
                    <a:pt x="1463" y="416"/>
                  </a:cubicBezTo>
                  <a:cubicBezTo>
                    <a:pt x="1965" y="1025"/>
                    <a:pt x="1303" y="1873"/>
                    <a:pt x="1303" y="1873"/>
                  </a:cubicBezTo>
                  <a:cubicBezTo>
                    <a:pt x="1303" y="1873"/>
                    <a:pt x="1462" y="723"/>
                    <a:pt x="0" y="316"/>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2" name="Google Shape;1182;p26"/>
            <p:cNvSpPr/>
            <p:nvPr/>
          </p:nvSpPr>
          <p:spPr>
            <a:xfrm>
              <a:off x="5878750" y="3196665"/>
              <a:ext cx="880050" cy="239375"/>
            </a:xfrm>
            <a:custGeom>
              <a:avLst/>
              <a:gdLst/>
              <a:ahLst/>
              <a:cxnLst/>
              <a:rect l="l" t="t" r="r" b="b"/>
              <a:pathLst>
                <a:path w="35202" h="9575" extrusionOk="0">
                  <a:moveTo>
                    <a:pt x="0" y="9575"/>
                  </a:moveTo>
                  <a:cubicBezTo>
                    <a:pt x="0" y="9575"/>
                    <a:pt x="6019" y="0"/>
                    <a:pt x="18460" y="71"/>
                  </a:cubicBezTo>
                  <a:cubicBezTo>
                    <a:pt x="29545" y="135"/>
                    <a:pt x="35201" y="7449"/>
                    <a:pt x="35201" y="7449"/>
                  </a:cubicBezTo>
                  <a:cubicBezTo>
                    <a:pt x="35201" y="7449"/>
                    <a:pt x="33458" y="7841"/>
                    <a:pt x="34003" y="9575"/>
                  </a:cubicBezTo>
                  <a:cubicBezTo>
                    <a:pt x="34003" y="9575"/>
                    <a:pt x="10748" y="7024"/>
                    <a:pt x="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3" name="Google Shape;1183;p26"/>
            <p:cNvSpPr/>
            <p:nvPr/>
          </p:nvSpPr>
          <p:spPr>
            <a:xfrm>
              <a:off x="5878750" y="3067890"/>
              <a:ext cx="850100" cy="427525"/>
            </a:xfrm>
            <a:custGeom>
              <a:avLst/>
              <a:gdLst/>
              <a:ahLst/>
              <a:cxnLst/>
              <a:rect l="l" t="t" r="r" b="b"/>
              <a:pathLst>
                <a:path w="34004" h="17101" extrusionOk="0">
                  <a:moveTo>
                    <a:pt x="34003" y="14726"/>
                  </a:moveTo>
                  <a:cubicBezTo>
                    <a:pt x="34003" y="14726"/>
                    <a:pt x="14572" y="0"/>
                    <a:pt x="0" y="14726"/>
                  </a:cubicBezTo>
                  <a:cubicBezTo>
                    <a:pt x="0" y="14726"/>
                    <a:pt x="13681" y="17100"/>
                    <a:pt x="34003"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4" name="Google Shape;1184;p26"/>
            <p:cNvSpPr/>
            <p:nvPr/>
          </p:nvSpPr>
          <p:spPr>
            <a:xfrm>
              <a:off x="6665850" y="3379090"/>
              <a:ext cx="63000" cy="56950"/>
            </a:xfrm>
            <a:custGeom>
              <a:avLst/>
              <a:gdLst/>
              <a:ahLst/>
              <a:cxnLst/>
              <a:rect l="l" t="t" r="r" b="b"/>
              <a:pathLst>
                <a:path w="2520" h="2278" extrusionOk="0">
                  <a:moveTo>
                    <a:pt x="2519" y="2278"/>
                  </a:moveTo>
                  <a:cubicBezTo>
                    <a:pt x="2519" y="2278"/>
                    <a:pt x="1881" y="698"/>
                    <a:pt x="0" y="0"/>
                  </a:cubicBezTo>
                  <a:cubicBezTo>
                    <a:pt x="0" y="0"/>
                    <a:pt x="1486" y="1518"/>
                    <a:pt x="2519" y="2278"/>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5" name="Google Shape;1185;p26"/>
            <p:cNvSpPr/>
            <p:nvPr/>
          </p:nvSpPr>
          <p:spPr>
            <a:xfrm>
              <a:off x="6709600" y="3374990"/>
              <a:ext cx="49200" cy="46850"/>
            </a:xfrm>
            <a:custGeom>
              <a:avLst/>
              <a:gdLst/>
              <a:ahLst/>
              <a:cxnLst/>
              <a:rect l="l" t="t" r="r" b="b"/>
              <a:pathLst>
                <a:path w="1968" h="1874" extrusionOk="0">
                  <a:moveTo>
                    <a:pt x="1967" y="316"/>
                  </a:moveTo>
                  <a:cubicBezTo>
                    <a:pt x="1967" y="316"/>
                    <a:pt x="846" y="1"/>
                    <a:pt x="503" y="416"/>
                  </a:cubicBezTo>
                  <a:cubicBezTo>
                    <a:pt x="1" y="1025"/>
                    <a:pt x="665" y="1873"/>
                    <a:pt x="665" y="1873"/>
                  </a:cubicBezTo>
                  <a:cubicBezTo>
                    <a:pt x="665" y="1873"/>
                    <a:pt x="503" y="723"/>
                    <a:pt x="1967" y="316"/>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26"/>
            <p:cNvSpPr/>
            <p:nvPr/>
          </p:nvSpPr>
          <p:spPr>
            <a:xfrm>
              <a:off x="5277575" y="3394465"/>
              <a:ext cx="2997375" cy="120800"/>
            </a:xfrm>
            <a:custGeom>
              <a:avLst/>
              <a:gdLst/>
              <a:ahLst/>
              <a:cxnLst/>
              <a:rect l="l" t="t" r="r" b="b"/>
              <a:pathLst>
                <a:path w="119895" h="4832" extrusionOk="0">
                  <a:moveTo>
                    <a:pt x="2832" y="4206"/>
                  </a:moveTo>
                  <a:lnTo>
                    <a:pt x="116620" y="2719"/>
                  </a:lnTo>
                  <a:lnTo>
                    <a:pt x="119894" y="2994"/>
                  </a:lnTo>
                  <a:lnTo>
                    <a:pt x="119894" y="0"/>
                  </a:lnTo>
                  <a:cubicBezTo>
                    <a:pt x="119894" y="0"/>
                    <a:pt x="37171" y="4832"/>
                    <a:pt x="2286" y="1664"/>
                  </a:cubicBezTo>
                  <a:lnTo>
                    <a:pt x="0" y="46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7" name="Google Shape;1187;p26"/>
            <p:cNvSpPr/>
            <p:nvPr/>
          </p:nvSpPr>
          <p:spPr>
            <a:xfrm>
              <a:off x="5334750" y="3358977"/>
              <a:ext cx="2940175" cy="197625"/>
            </a:xfrm>
            <a:custGeom>
              <a:avLst/>
              <a:gdLst/>
              <a:ahLst/>
              <a:cxnLst/>
              <a:rect l="l" t="t" r="r" b="b"/>
              <a:pathLst>
                <a:path w="117607" h="6324" extrusionOk="0">
                  <a:moveTo>
                    <a:pt x="0" y="2747"/>
                  </a:moveTo>
                  <a:lnTo>
                    <a:pt x="13298" y="1873"/>
                  </a:lnTo>
                  <a:cubicBezTo>
                    <a:pt x="13298" y="1873"/>
                    <a:pt x="68767" y="3019"/>
                    <a:pt x="107203" y="0"/>
                  </a:cubicBezTo>
                  <a:lnTo>
                    <a:pt x="117607" y="1080"/>
                  </a:lnTo>
                  <a:cubicBezTo>
                    <a:pt x="117607" y="1083"/>
                    <a:pt x="64395" y="6324"/>
                    <a:pt x="0" y="27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8" name="Google Shape;1188;p26"/>
            <p:cNvSpPr/>
            <p:nvPr/>
          </p:nvSpPr>
          <p:spPr>
            <a:xfrm>
              <a:off x="5515550" y="3808690"/>
              <a:ext cx="2356350" cy="567750"/>
            </a:xfrm>
            <a:custGeom>
              <a:avLst/>
              <a:gdLst/>
              <a:ahLst/>
              <a:cxnLst/>
              <a:rect l="l" t="t" r="r" b="b"/>
              <a:pathLst>
                <a:path w="94254" h="22710" extrusionOk="0">
                  <a:moveTo>
                    <a:pt x="93884" y="0"/>
                  </a:moveTo>
                  <a:cubicBezTo>
                    <a:pt x="93806" y="146"/>
                    <a:pt x="85980" y="14743"/>
                    <a:pt x="79487" y="16416"/>
                  </a:cubicBezTo>
                  <a:cubicBezTo>
                    <a:pt x="79091" y="16518"/>
                    <a:pt x="78706" y="16569"/>
                    <a:pt x="78334" y="16569"/>
                  </a:cubicBezTo>
                  <a:cubicBezTo>
                    <a:pt x="77583" y="16569"/>
                    <a:pt x="76884" y="16361"/>
                    <a:pt x="76246" y="15945"/>
                  </a:cubicBezTo>
                  <a:cubicBezTo>
                    <a:pt x="75067" y="15176"/>
                    <a:pt x="74013" y="14332"/>
                    <a:pt x="72898" y="13441"/>
                  </a:cubicBezTo>
                  <a:cubicBezTo>
                    <a:pt x="68836" y="10192"/>
                    <a:pt x="64357" y="6611"/>
                    <a:pt x="52738" y="6611"/>
                  </a:cubicBezTo>
                  <a:cubicBezTo>
                    <a:pt x="49220" y="6611"/>
                    <a:pt x="45047" y="6940"/>
                    <a:pt x="40032" y="7705"/>
                  </a:cubicBezTo>
                  <a:cubicBezTo>
                    <a:pt x="14391" y="11619"/>
                    <a:pt x="143" y="22270"/>
                    <a:pt x="1" y="22377"/>
                  </a:cubicBezTo>
                  <a:lnTo>
                    <a:pt x="254" y="22710"/>
                  </a:lnTo>
                  <a:cubicBezTo>
                    <a:pt x="396" y="22603"/>
                    <a:pt x="14569" y="12016"/>
                    <a:pt x="40096" y="8118"/>
                  </a:cubicBezTo>
                  <a:cubicBezTo>
                    <a:pt x="45085" y="7355"/>
                    <a:pt x="49232" y="7029"/>
                    <a:pt x="52726" y="7029"/>
                  </a:cubicBezTo>
                  <a:cubicBezTo>
                    <a:pt x="64215" y="7029"/>
                    <a:pt x="68632" y="10562"/>
                    <a:pt x="72637" y="13766"/>
                  </a:cubicBezTo>
                  <a:cubicBezTo>
                    <a:pt x="73760" y="14665"/>
                    <a:pt x="74822" y="15513"/>
                    <a:pt x="76017" y="16294"/>
                  </a:cubicBezTo>
                  <a:cubicBezTo>
                    <a:pt x="76726" y="16756"/>
                    <a:pt x="77500" y="16988"/>
                    <a:pt x="78331" y="16988"/>
                  </a:cubicBezTo>
                  <a:cubicBezTo>
                    <a:pt x="78737" y="16988"/>
                    <a:pt x="79157" y="16932"/>
                    <a:pt x="79590" y="16821"/>
                  </a:cubicBezTo>
                  <a:cubicBezTo>
                    <a:pt x="86260" y="15103"/>
                    <a:pt x="93929" y="803"/>
                    <a:pt x="94253" y="196"/>
                  </a:cubicBezTo>
                  <a:lnTo>
                    <a:pt x="9388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9" name="Google Shape;1189;p26"/>
            <p:cNvSpPr/>
            <p:nvPr/>
          </p:nvSpPr>
          <p:spPr>
            <a:xfrm>
              <a:off x="5664625" y="4029790"/>
              <a:ext cx="1841400" cy="347175"/>
            </a:xfrm>
            <a:custGeom>
              <a:avLst/>
              <a:gdLst/>
              <a:ahLst/>
              <a:cxnLst/>
              <a:rect l="l" t="t" r="r" b="b"/>
              <a:pathLst>
                <a:path w="73656" h="13887" extrusionOk="0">
                  <a:moveTo>
                    <a:pt x="43051" y="1"/>
                  </a:moveTo>
                  <a:cubicBezTo>
                    <a:pt x="27187" y="1"/>
                    <a:pt x="290" y="13369"/>
                    <a:pt x="1" y="13513"/>
                  </a:cubicBezTo>
                  <a:lnTo>
                    <a:pt x="187" y="13886"/>
                  </a:lnTo>
                  <a:cubicBezTo>
                    <a:pt x="476" y="13741"/>
                    <a:pt x="27289" y="417"/>
                    <a:pt x="43034" y="417"/>
                  </a:cubicBezTo>
                  <a:cubicBezTo>
                    <a:pt x="44185" y="417"/>
                    <a:pt x="45277" y="488"/>
                    <a:pt x="46296" y="641"/>
                  </a:cubicBezTo>
                  <a:cubicBezTo>
                    <a:pt x="61235" y="2885"/>
                    <a:pt x="73254" y="13743"/>
                    <a:pt x="73374" y="13853"/>
                  </a:cubicBezTo>
                  <a:lnTo>
                    <a:pt x="73656" y="13546"/>
                  </a:lnTo>
                  <a:cubicBezTo>
                    <a:pt x="73534" y="13436"/>
                    <a:pt x="61426" y="2492"/>
                    <a:pt x="46358" y="229"/>
                  </a:cubicBezTo>
                  <a:cubicBezTo>
                    <a:pt x="45325" y="73"/>
                    <a:pt x="44218" y="1"/>
                    <a:pt x="4305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0" name="Google Shape;1190;p26"/>
            <p:cNvSpPr/>
            <p:nvPr/>
          </p:nvSpPr>
          <p:spPr>
            <a:xfrm>
              <a:off x="6377525" y="4167990"/>
              <a:ext cx="896025" cy="207800"/>
            </a:xfrm>
            <a:custGeom>
              <a:avLst/>
              <a:gdLst/>
              <a:ahLst/>
              <a:cxnLst/>
              <a:rect l="l" t="t" r="r" b="b"/>
              <a:pathLst>
                <a:path w="35841" h="8312" extrusionOk="0">
                  <a:moveTo>
                    <a:pt x="18976" y="1"/>
                  </a:moveTo>
                  <a:cubicBezTo>
                    <a:pt x="7536" y="1"/>
                    <a:pt x="77" y="7948"/>
                    <a:pt x="1" y="8030"/>
                  </a:cubicBezTo>
                  <a:lnTo>
                    <a:pt x="308" y="8312"/>
                  </a:lnTo>
                  <a:cubicBezTo>
                    <a:pt x="382" y="8232"/>
                    <a:pt x="7699" y="416"/>
                    <a:pt x="18967" y="416"/>
                  </a:cubicBezTo>
                  <a:cubicBezTo>
                    <a:pt x="19271" y="416"/>
                    <a:pt x="19579" y="422"/>
                    <a:pt x="19889" y="433"/>
                  </a:cubicBezTo>
                  <a:cubicBezTo>
                    <a:pt x="31640" y="880"/>
                    <a:pt x="35431" y="8189"/>
                    <a:pt x="35467" y="8264"/>
                  </a:cubicBezTo>
                  <a:lnTo>
                    <a:pt x="35840" y="8078"/>
                  </a:lnTo>
                  <a:cubicBezTo>
                    <a:pt x="35801" y="8001"/>
                    <a:pt x="31916" y="474"/>
                    <a:pt x="19904" y="18"/>
                  </a:cubicBezTo>
                  <a:cubicBezTo>
                    <a:pt x="19592" y="6"/>
                    <a:pt x="19283" y="1"/>
                    <a:pt x="1897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1" name="Google Shape;1191;p26"/>
            <p:cNvSpPr/>
            <p:nvPr/>
          </p:nvSpPr>
          <p:spPr>
            <a:xfrm>
              <a:off x="6715350" y="4213990"/>
              <a:ext cx="342850" cy="91275"/>
            </a:xfrm>
            <a:custGeom>
              <a:avLst/>
              <a:gdLst/>
              <a:ahLst/>
              <a:cxnLst/>
              <a:rect l="l" t="t" r="r" b="b"/>
              <a:pathLst>
                <a:path w="13714" h="3651" extrusionOk="0">
                  <a:moveTo>
                    <a:pt x="8045" y="414"/>
                  </a:moveTo>
                  <a:cubicBezTo>
                    <a:pt x="9824" y="414"/>
                    <a:pt x="11622" y="892"/>
                    <a:pt x="13057" y="2300"/>
                  </a:cubicBezTo>
                  <a:cubicBezTo>
                    <a:pt x="12511" y="2577"/>
                    <a:pt x="10923" y="3220"/>
                    <a:pt x="7997" y="3220"/>
                  </a:cubicBezTo>
                  <a:cubicBezTo>
                    <a:pt x="6218" y="3220"/>
                    <a:pt x="3946" y="2982"/>
                    <a:pt x="1112" y="2280"/>
                  </a:cubicBezTo>
                  <a:cubicBezTo>
                    <a:pt x="2214" y="1721"/>
                    <a:pt x="5103" y="414"/>
                    <a:pt x="8045" y="414"/>
                  </a:cubicBezTo>
                  <a:close/>
                  <a:moveTo>
                    <a:pt x="8055" y="1"/>
                  </a:moveTo>
                  <a:cubicBezTo>
                    <a:pt x="4209" y="1"/>
                    <a:pt x="491" y="2138"/>
                    <a:pt x="435" y="2170"/>
                  </a:cubicBezTo>
                  <a:lnTo>
                    <a:pt x="1" y="2425"/>
                  </a:lnTo>
                  <a:lnTo>
                    <a:pt x="487" y="2552"/>
                  </a:lnTo>
                  <a:cubicBezTo>
                    <a:pt x="3634" y="3375"/>
                    <a:pt x="6123" y="3650"/>
                    <a:pt x="8047" y="3650"/>
                  </a:cubicBezTo>
                  <a:cubicBezTo>
                    <a:pt x="11821" y="3650"/>
                    <a:pt x="13417" y="2590"/>
                    <a:pt x="13515" y="2520"/>
                  </a:cubicBezTo>
                  <a:lnTo>
                    <a:pt x="13714" y="2383"/>
                  </a:lnTo>
                  <a:lnTo>
                    <a:pt x="13547" y="2206"/>
                  </a:lnTo>
                  <a:cubicBezTo>
                    <a:pt x="11991" y="551"/>
                    <a:pt x="10006" y="1"/>
                    <a:pt x="8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26"/>
            <p:cNvSpPr/>
            <p:nvPr/>
          </p:nvSpPr>
          <p:spPr>
            <a:xfrm>
              <a:off x="7567825" y="3809690"/>
              <a:ext cx="407125" cy="566875"/>
            </a:xfrm>
            <a:custGeom>
              <a:avLst/>
              <a:gdLst/>
              <a:ahLst/>
              <a:cxnLst/>
              <a:rect l="l" t="t" r="r" b="b"/>
              <a:pathLst>
                <a:path w="16285" h="22675" extrusionOk="0">
                  <a:moveTo>
                    <a:pt x="15882" y="1"/>
                  </a:moveTo>
                  <a:cubicBezTo>
                    <a:pt x="11999" y="13650"/>
                    <a:pt x="119" y="22249"/>
                    <a:pt x="1" y="22334"/>
                  </a:cubicBezTo>
                  <a:lnTo>
                    <a:pt x="242" y="22674"/>
                  </a:lnTo>
                  <a:cubicBezTo>
                    <a:pt x="364" y="22587"/>
                    <a:pt x="12359" y="13907"/>
                    <a:pt x="16285" y="114"/>
                  </a:cubicBezTo>
                  <a:lnTo>
                    <a:pt x="1588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26"/>
            <p:cNvSpPr/>
            <p:nvPr/>
          </p:nvSpPr>
          <p:spPr>
            <a:xfrm>
              <a:off x="7644375" y="3809765"/>
              <a:ext cx="395150" cy="567150"/>
            </a:xfrm>
            <a:custGeom>
              <a:avLst/>
              <a:gdLst/>
              <a:ahLst/>
              <a:cxnLst/>
              <a:rect l="l" t="t" r="r" b="b"/>
              <a:pathLst>
                <a:path w="15806" h="22686" extrusionOk="0">
                  <a:moveTo>
                    <a:pt x="15402" y="1"/>
                  </a:moveTo>
                  <a:cubicBezTo>
                    <a:pt x="11071" y="16222"/>
                    <a:pt x="110" y="22259"/>
                    <a:pt x="0" y="22318"/>
                  </a:cubicBezTo>
                  <a:lnTo>
                    <a:pt x="197" y="22686"/>
                  </a:lnTo>
                  <a:cubicBezTo>
                    <a:pt x="310" y="22625"/>
                    <a:pt x="11424" y="16512"/>
                    <a:pt x="15805" y="108"/>
                  </a:cubicBezTo>
                  <a:lnTo>
                    <a:pt x="1540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4" name="Google Shape;1194;p26"/>
            <p:cNvSpPr/>
            <p:nvPr/>
          </p:nvSpPr>
          <p:spPr>
            <a:xfrm>
              <a:off x="7761025" y="3899390"/>
              <a:ext cx="617725" cy="476200"/>
            </a:xfrm>
            <a:custGeom>
              <a:avLst/>
              <a:gdLst/>
              <a:ahLst/>
              <a:cxnLst/>
              <a:rect l="l" t="t" r="r" b="b"/>
              <a:pathLst>
                <a:path w="24709" h="19048" extrusionOk="0">
                  <a:moveTo>
                    <a:pt x="20055" y="1"/>
                  </a:moveTo>
                  <a:cubicBezTo>
                    <a:pt x="19548" y="1"/>
                    <a:pt x="19019" y="95"/>
                    <a:pt x="18471" y="285"/>
                  </a:cubicBezTo>
                  <a:cubicBezTo>
                    <a:pt x="14058" y="1805"/>
                    <a:pt x="572" y="18089"/>
                    <a:pt x="1" y="18781"/>
                  </a:cubicBezTo>
                  <a:lnTo>
                    <a:pt x="324" y="19047"/>
                  </a:lnTo>
                  <a:cubicBezTo>
                    <a:pt x="462" y="18879"/>
                    <a:pt x="14304" y="2163"/>
                    <a:pt x="18609" y="678"/>
                  </a:cubicBezTo>
                  <a:cubicBezTo>
                    <a:pt x="19111" y="505"/>
                    <a:pt x="19593" y="419"/>
                    <a:pt x="20054" y="419"/>
                  </a:cubicBezTo>
                  <a:cubicBezTo>
                    <a:pt x="20613" y="419"/>
                    <a:pt x="21141" y="546"/>
                    <a:pt x="21633" y="800"/>
                  </a:cubicBezTo>
                  <a:cubicBezTo>
                    <a:pt x="23533" y="1782"/>
                    <a:pt x="24302" y="4348"/>
                    <a:pt x="24310" y="4374"/>
                  </a:cubicBezTo>
                  <a:lnTo>
                    <a:pt x="24709" y="4257"/>
                  </a:lnTo>
                  <a:cubicBezTo>
                    <a:pt x="24676" y="4144"/>
                    <a:pt x="23884" y="1496"/>
                    <a:pt x="21825" y="431"/>
                  </a:cubicBezTo>
                  <a:cubicBezTo>
                    <a:pt x="21272" y="144"/>
                    <a:pt x="20680" y="1"/>
                    <a:pt x="20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5" name="Google Shape;1195;p26"/>
            <p:cNvSpPr/>
            <p:nvPr/>
          </p:nvSpPr>
          <p:spPr>
            <a:xfrm>
              <a:off x="7813875" y="4096665"/>
              <a:ext cx="547525" cy="279025"/>
            </a:xfrm>
            <a:custGeom>
              <a:avLst/>
              <a:gdLst/>
              <a:ahLst/>
              <a:cxnLst/>
              <a:rect l="l" t="t" r="r" b="b"/>
              <a:pathLst>
                <a:path w="21901" h="11161" extrusionOk="0">
                  <a:moveTo>
                    <a:pt x="15193" y="1"/>
                  </a:moveTo>
                  <a:cubicBezTo>
                    <a:pt x="14505" y="1"/>
                    <a:pt x="13780" y="88"/>
                    <a:pt x="13026" y="294"/>
                  </a:cubicBezTo>
                  <a:cubicBezTo>
                    <a:pt x="8005" y="1663"/>
                    <a:pt x="326" y="10511"/>
                    <a:pt x="1" y="10887"/>
                  </a:cubicBezTo>
                  <a:lnTo>
                    <a:pt x="318" y="11161"/>
                  </a:lnTo>
                  <a:cubicBezTo>
                    <a:pt x="397" y="11069"/>
                    <a:pt x="8238" y="2033"/>
                    <a:pt x="13136" y="698"/>
                  </a:cubicBezTo>
                  <a:cubicBezTo>
                    <a:pt x="13853" y="502"/>
                    <a:pt x="14542" y="419"/>
                    <a:pt x="15196" y="419"/>
                  </a:cubicBezTo>
                  <a:cubicBezTo>
                    <a:pt x="18956" y="419"/>
                    <a:pt x="21564" y="3172"/>
                    <a:pt x="21595" y="3204"/>
                  </a:cubicBezTo>
                  <a:lnTo>
                    <a:pt x="21900" y="2920"/>
                  </a:lnTo>
                  <a:cubicBezTo>
                    <a:pt x="21868" y="2886"/>
                    <a:pt x="19139" y="1"/>
                    <a:pt x="15193"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26"/>
            <p:cNvSpPr/>
            <p:nvPr/>
          </p:nvSpPr>
          <p:spPr>
            <a:xfrm>
              <a:off x="6608950" y="3801865"/>
              <a:ext cx="1070825" cy="250800"/>
            </a:xfrm>
            <a:custGeom>
              <a:avLst/>
              <a:gdLst/>
              <a:ahLst/>
              <a:cxnLst/>
              <a:rect l="l" t="t" r="r" b="b"/>
              <a:pathLst>
                <a:path w="42833" h="10032" extrusionOk="0">
                  <a:moveTo>
                    <a:pt x="3730" y="1"/>
                  </a:moveTo>
                  <a:cubicBezTo>
                    <a:pt x="2492" y="1"/>
                    <a:pt x="1250" y="54"/>
                    <a:pt x="0" y="162"/>
                  </a:cubicBezTo>
                  <a:lnTo>
                    <a:pt x="36" y="577"/>
                  </a:lnTo>
                  <a:cubicBezTo>
                    <a:pt x="1272" y="471"/>
                    <a:pt x="2501" y="418"/>
                    <a:pt x="3724" y="418"/>
                  </a:cubicBezTo>
                  <a:cubicBezTo>
                    <a:pt x="12551" y="418"/>
                    <a:pt x="21085" y="3181"/>
                    <a:pt x="29699" y="8814"/>
                  </a:cubicBezTo>
                  <a:cubicBezTo>
                    <a:pt x="30939" y="9625"/>
                    <a:pt x="32174" y="10031"/>
                    <a:pt x="33398" y="10031"/>
                  </a:cubicBezTo>
                  <a:cubicBezTo>
                    <a:pt x="33996" y="10031"/>
                    <a:pt x="34592" y="9933"/>
                    <a:pt x="35183" y="9738"/>
                  </a:cubicBezTo>
                  <a:cubicBezTo>
                    <a:pt x="39962" y="8152"/>
                    <a:pt x="42717" y="756"/>
                    <a:pt x="42833" y="441"/>
                  </a:cubicBezTo>
                  <a:lnTo>
                    <a:pt x="42439" y="299"/>
                  </a:lnTo>
                  <a:cubicBezTo>
                    <a:pt x="42413" y="373"/>
                    <a:pt x="39638" y="7820"/>
                    <a:pt x="35049" y="9343"/>
                  </a:cubicBezTo>
                  <a:cubicBezTo>
                    <a:pt x="34507" y="9523"/>
                    <a:pt x="33958" y="9613"/>
                    <a:pt x="33404" y="9613"/>
                  </a:cubicBezTo>
                  <a:cubicBezTo>
                    <a:pt x="32260" y="9613"/>
                    <a:pt x="31096" y="9229"/>
                    <a:pt x="29927" y="8464"/>
                  </a:cubicBezTo>
                  <a:cubicBezTo>
                    <a:pt x="21244" y="2788"/>
                    <a:pt x="12635" y="1"/>
                    <a:pt x="373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26"/>
            <p:cNvSpPr/>
            <p:nvPr/>
          </p:nvSpPr>
          <p:spPr>
            <a:xfrm>
              <a:off x="5226125" y="3806015"/>
              <a:ext cx="825725" cy="527175"/>
            </a:xfrm>
            <a:custGeom>
              <a:avLst/>
              <a:gdLst/>
              <a:ahLst/>
              <a:cxnLst/>
              <a:rect l="l" t="t" r="r" b="b"/>
              <a:pathLst>
                <a:path w="33029" h="21087" extrusionOk="0">
                  <a:moveTo>
                    <a:pt x="32940" y="0"/>
                  </a:moveTo>
                  <a:cubicBezTo>
                    <a:pt x="17403" y="3408"/>
                    <a:pt x="173" y="20618"/>
                    <a:pt x="1" y="20791"/>
                  </a:cubicBezTo>
                  <a:lnTo>
                    <a:pt x="297" y="21086"/>
                  </a:lnTo>
                  <a:cubicBezTo>
                    <a:pt x="470" y="20913"/>
                    <a:pt x="17613" y="3790"/>
                    <a:pt x="33029" y="408"/>
                  </a:cubicBezTo>
                  <a:lnTo>
                    <a:pt x="32940" y="0"/>
                  </a:ln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26"/>
            <p:cNvSpPr/>
            <p:nvPr/>
          </p:nvSpPr>
          <p:spPr>
            <a:xfrm>
              <a:off x="5208125" y="3806140"/>
              <a:ext cx="365525" cy="369575"/>
            </a:xfrm>
            <a:custGeom>
              <a:avLst/>
              <a:gdLst/>
              <a:ahLst/>
              <a:cxnLst/>
              <a:rect l="l" t="t" r="r" b="b"/>
              <a:pathLst>
                <a:path w="14621" h="14783" extrusionOk="0">
                  <a:moveTo>
                    <a:pt x="14487" y="1"/>
                  </a:moveTo>
                  <a:cubicBezTo>
                    <a:pt x="6597" y="2670"/>
                    <a:pt x="65" y="14463"/>
                    <a:pt x="0" y="14582"/>
                  </a:cubicBezTo>
                  <a:lnTo>
                    <a:pt x="366" y="14783"/>
                  </a:lnTo>
                  <a:cubicBezTo>
                    <a:pt x="431" y="14666"/>
                    <a:pt x="6885" y="3015"/>
                    <a:pt x="14620" y="394"/>
                  </a:cubicBezTo>
                  <a:lnTo>
                    <a:pt x="14487"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26"/>
            <p:cNvSpPr/>
            <p:nvPr/>
          </p:nvSpPr>
          <p:spPr>
            <a:xfrm>
              <a:off x="5218075" y="3808615"/>
              <a:ext cx="178825" cy="152300"/>
            </a:xfrm>
            <a:custGeom>
              <a:avLst/>
              <a:gdLst/>
              <a:ahLst/>
              <a:cxnLst/>
              <a:rect l="l" t="t" r="r" b="b"/>
              <a:pathLst>
                <a:path w="7153" h="6092" extrusionOk="0">
                  <a:moveTo>
                    <a:pt x="6786" y="0"/>
                  </a:moveTo>
                  <a:cubicBezTo>
                    <a:pt x="5534" y="2254"/>
                    <a:pt x="3198" y="5679"/>
                    <a:pt x="2034" y="5679"/>
                  </a:cubicBezTo>
                  <a:cubicBezTo>
                    <a:pt x="1986" y="5679"/>
                    <a:pt x="1940" y="5673"/>
                    <a:pt x="1896" y="5661"/>
                  </a:cubicBezTo>
                  <a:cubicBezTo>
                    <a:pt x="657" y="5322"/>
                    <a:pt x="598" y="1541"/>
                    <a:pt x="679" y="112"/>
                  </a:cubicBezTo>
                  <a:lnTo>
                    <a:pt x="263" y="89"/>
                  </a:lnTo>
                  <a:lnTo>
                    <a:pt x="263" y="89"/>
                  </a:lnTo>
                  <a:cubicBezTo>
                    <a:pt x="230" y="647"/>
                    <a:pt x="0" y="5575"/>
                    <a:pt x="1787" y="6063"/>
                  </a:cubicBezTo>
                  <a:cubicBezTo>
                    <a:pt x="1859" y="6082"/>
                    <a:pt x="1935" y="6092"/>
                    <a:pt x="2011" y="6092"/>
                  </a:cubicBezTo>
                  <a:cubicBezTo>
                    <a:pt x="3827" y="6092"/>
                    <a:pt x="6806" y="826"/>
                    <a:pt x="7152" y="203"/>
                  </a:cubicBezTo>
                  <a:lnTo>
                    <a:pt x="6786" y="0"/>
                  </a:ln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26"/>
            <p:cNvSpPr/>
            <p:nvPr/>
          </p:nvSpPr>
          <p:spPr>
            <a:xfrm>
              <a:off x="6215450" y="3789465"/>
              <a:ext cx="1520750" cy="21625"/>
            </a:xfrm>
            <a:custGeom>
              <a:avLst/>
              <a:gdLst/>
              <a:ahLst/>
              <a:cxnLst/>
              <a:rect l="l" t="t" r="r" b="b"/>
              <a:pathLst>
                <a:path w="60830" h="865" extrusionOk="0">
                  <a:moveTo>
                    <a:pt x="1318" y="1"/>
                  </a:moveTo>
                  <a:lnTo>
                    <a:pt x="0" y="865"/>
                  </a:lnTo>
                  <a:lnTo>
                    <a:pt x="60830" y="708"/>
                  </a:lnTo>
                  <a:lnTo>
                    <a:pt x="59423" y="1"/>
                  </a:ln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26"/>
            <p:cNvSpPr/>
            <p:nvPr/>
          </p:nvSpPr>
          <p:spPr>
            <a:xfrm>
              <a:off x="5687200" y="3782240"/>
              <a:ext cx="299000" cy="28850"/>
            </a:xfrm>
            <a:custGeom>
              <a:avLst/>
              <a:gdLst/>
              <a:ahLst/>
              <a:cxnLst/>
              <a:rect l="l" t="t" r="r" b="b"/>
              <a:pathLst>
                <a:path w="11960" h="1154" extrusionOk="0">
                  <a:moveTo>
                    <a:pt x="6082" y="0"/>
                  </a:moveTo>
                  <a:lnTo>
                    <a:pt x="0" y="1154"/>
                  </a:lnTo>
                  <a:lnTo>
                    <a:pt x="9477" y="1154"/>
                  </a:lnTo>
                  <a:lnTo>
                    <a:pt x="11959" y="18"/>
                  </a:lnTo>
                  <a:lnTo>
                    <a:pt x="6082" y="0"/>
                  </a:ln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2" name="Google Shape;1202;p26"/>
            <p:cNvSpPr/>
            <p:nvPr/>
          </p:nvSpPr>
          <p:spPr>
            <a:xfrm>
              <a:off x="5263250" y="3726965"/>
              <a:ext cx="3057750" cy="62500"/>
            </a:xfrm>
            <a:custGeom>
              <a:avLst/>
              <a:gdLst/>
              <a:ahLst/>
              <a:cxnLst/>
              <a:rect l="l" t="t" r="r" b="b"/>
              <a:pathLst>
                <a:path w="122310" h="2500" extrusionOk="0">
                  <a:moveTo>
                    <a:pt x="0" y="2145"/>
                  </a:moveTo>
                  <a:cubicBezTo>
                    <a:pt x="0" y="2145"/>
                    <a:pt x="98199" y="1"/>
                    <a:pt x="122309" y="249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3" name="Google Shape;1203;p26"/>
            <p:cNvSpPr/>
            <p:nvPr/>
          </p:nvSpPr>
          <p:spPr>
            <a:xfrm>
              <a:off x="4981625" y="3479140"/>
              <a:ext cx="3594775" cy="820775"/>
            </a:xfrm>
            <a:custGeom>
              <a:avLst/>
              <a:gdLst/>
              <a:ahLst/>
              <a:cxnLst/>
              <a:rect l="l" t="t" r="r" b="b"/>
              <a:pathLst>
                <a:path w="143791" h="32831" extrusionOk="0">
                  <a:moveTo>
                    <a:pt x="136438" y="1"/>
                  </a:moveTo>
                  <a:lnTo>
                    <a:pt x="141019" y="17019"/>
                  </a:lnTo>
                  <a:cubicBezTo>
                    <a:pt x="141019" y="17019"/>
                    <a:pt x="143791" y="25675"/>
                    <a:pt x="138430" y="31742"/>
                  </a:cubicBezTo>
                  <a:cubicBezTo>
                    <a:pt x="138430" y="31742"/>
                    <a:pt x="135176" y="28132"/>
                    <a:pt x="131731" y="22231"/>
                  </a:cubicBezTo>
                  <a:cubicBezTo>
                    <a:pt x="131731" y="22231"/>
                    <a:pt x="85702" y="20378"/>
                    <a:pt x="71632" y="20520"/>
                  </a:cubicBezTo>
                  <a:cubicBezTo>
                    <a:pt x="56187" y="20676"/>
                    <a:pt x="9928" y="23645"/>
                    <a:pt x="9928" y="23645"/>
                  </a:cubicBezTo>
                  <a:cubicBezTo>
                    <a:pt x="9928" y="23645"/>
                    <a:pt x="9325" y="29468"/>
                    <a:pt x="4661" y="32830"/>
                  </a:cubicBezTo>
                  <a:cubicBezTo>
                    <a:pt x="4661" y="32830"/>
                    <a:pt x="609" y="28935"/>
                    <a:pt x="1" y="23645"/>
                  </a:cubicBezTo>
                  <a:lnTo>
                    <a:pt x="8616" y="183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26"/>
            <p:cNvSpPr/>
            <p:nvPr/>
          </p:nvSpPr>
          <p:spPr>
            <a:xfrm>
              <a:off x="5214550" y="3540315"/>
              <a:ext cx="120200" cy="530025"/>
            </a:xfrm>
            <a:custGeom>
              <a:avLst/>
              <a:gdLst/>
              <a:ahLst/>
              <a:cxnLst/>
              <a:rect l="l" t="t" r="r" b="b"/>
              <a:pathLst>
                <a:path w="4808" h="21201" extrusionOk="0">
                  <a:moveTo>
                    <a:pt x="611" y="21201"/>
                  </a:moveTo>
                  <a:cubicBezTo>
                    <a:pt x="611" y="21201"/>
                    <a:pt x="1" y="811"/>
                    <a:pt x="611" y="405"/>
                  </a:cubicBezTo>
                  <a:cubicBezTo>
                    <a:pt x="1223" y="0"/>
                    <a:pt x="4807" y="21201"/>
                    <a:pt x="4807" y="2120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26"/>
            <p:cNvSpPr/>
            <p:nvPr/>
          </p:nvSpPr>
          <p:spPr>
            <a:xfrm>
              <a:off x="5836700" y="3544840"/>
              <a:ext cx="541850" cy="493525"/>
            </a:xfrm>
            <a:custGeom>
              <a:avLst/>
              <a:gdLst/>
              <a:ahLst/>
              <a:cxnLst/>
              <a:rect l="l" t="t" r="r" b="b"/>
              <a:pathLst>
                <a:path w="21674" h="19741" extrusionOk="0">
                  <a:moveTo>
                    <a:pt x="2906" y="19741"/>
                  </a:moveTo>
                  <a:cubicBezTo>
                    <a:pt x="2906" y="19741"/>
                    <a:pt x="1" y="3578"/>
                    <a:pt x="4946" y="0"/>
                  </a:cubicBezTo>
                  <a:cubicBezTo>
                    <a:pt x="12657" y="1511"/>
                    <a:pt x="21673" y="18372"/>
                    <a:pt x="21673" y="18372"/>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26"/>
            <p:cNvSpPr/>
            <p:nvPr/>
          </p:nvSpPr>
          <p:spPr>
            <a:xfrm>
              <a:off x="6970575" y="3632115"/>
              <a:ext cx="358975" cy="372000"/>
            </a:xfrm>
            <a:custGeom>
              <a:avLst/>
              <a:gdLst/>
              <a:ahLst/>
              <a:cxnLst/>
              <a:rect l="l" t="t" r="r" b="b"/>
              <a:pathLst>
                <a:path w="14359" h="14880" extrusionOk="0">
                  <a:moveTo>
                    <a:pt x="0" y="14880"/>
                  </a:moveTo>
                  <a:cubicBezTo>
                    <a:pt x="0" y="14880"/>
                    <a:pt x="3259" y="1"/>
                    <a:pt x="7348" y="1064"/>
                  </a:cubicBezTo>
                  <a:cubicBezTo>
                    <a:pt x="11438" y="2128"/>
                    <a:pt x="14358" y="14794"/>
                    <a:pt x="14358" y="14794"/>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26"/>
            <p:cNvSpPr/>
            <p:nvPr/>
          </p:nvSpPr>
          <p:spPr>
            <a:xfrm>
              <a:off x="7784575" y="3632115"/>
              <a:ext cx="56100" cy="392175"/>
            </a:xfrm>
            <a:custGeom>
              <a:avLst/>
              <a:gdLst/>
              <a:ahLst/>
              <a:cxnLst/>
              <a:rect l="l" t="t" r="r" b="b"/>
              <a:pathLst>
                <a:path w="2244" h="15687" extrusionOk="0">
                  <a:moveTo>
                    <a:pt x="1" y="15202"/>
                  </a:moveTo>
                  <a:cubicBezTo>
                    <a:pt x="1" y="15202"/>
                    <a:pt x="428" y="1"/>
                    <a:pt x="1098" y="1064"/>
                  </a:cubicBezTo>
                  <a:cubicBezTo>
                    <a:pt x="1766" y="2128"/>
                    <a:pt x="2244" y="15687"/>
                    <a:pt x="2244" y="15687"/>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26"/>
            <p:cNvSpPr/>
            <p:nvPr/>
          </p:nvSpPr>
          <p:spPr>
            <a:xfrm>
              <a:off x="5197000" y="3469265"/>
              <a:ext cx="3195575" cy="133100"/>
            </a:xfrm>
            <a:custGeom>
              <a:avLst/>
              <a:gdLst/>
              <a:ahLst/>
              <a:cxnLst/>
              <a:rect l="l" t="t" r="r" b="b"/>
              <a:pathLst>
                <a:path w="127823" h="5324" extrusionOk="0">
                  <a:moveTo>
                    <a:pt x="127823" y="396"/>
                  </a:moveTo>
                  <a:cubicBezTo>
                    <a:pt x="127823" y="396"/>
                    <a:pt x="30605" y="5324"/>
                    <a:pt x="1" y="2233"/>
                  </a:cubicBezTo>
                  <a:lnTo>
                    <a:pt x="6053" y="1214"/>
                  </a:lnTo>
                  <a:lnTo>
                    <a:pt x="123116"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26"/>
            <p:cNvSpPr/>
            <p:nvPr/>
          </p:nvSpPr>
          <p:spPr>
            <a:xfrm>
              <a:off x="8175075" y="3520015"/>
              <a:ext cx="178625" cy="514950"/>
            </a:xfrm>
            <a:custGeom>
              <a:avLst/>
              <a:gdLst/>
              <a:ahLst/>
              <a:cxnLst/>
              <a:rect l="l" t="t" r="r" b="b"/>
              <a:pathLst>
                <a:path w="7145" h="20598" extrusionOk="0">
                  <a:moveTo>
                    <a:pt x="3993" y="20598"/>
                  </a:moveTo>
                  <a:cubicBezTo>
                    <a:pt x="3993" y="20598"/>
                    <a:pt x="7144" y="576"/>
                    <a:pt x="6536" y="288"/>
                  </a:cubicBezTo>
                  <a:cubicBezTo>
                    <a:pt x="5929" y="1"/>
                    <a:pt x="1" y="20538"/>
                    <a:pt x="1" y="2053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26"/>
            <p:cNvSpPr/>
            <p:nvPr/>
          </p:nvSpPr>
          <p:spPr>
            <a:xfrm>
              <a:off x="5630450" y="2532040"/>
              <a:ext cx="2284175" cy="46175"/>
            </a:xfrm>
            <a:custGeom>
              <a:avLst/>
              <a:gdLst/>
              <a:ahLst/>
              <a:cxnLst/>
              <a:rect l="l" t="t" r="r" b="b"/>
              <a:pathLst>
                <a:path w="91367" h="1847" extrusionOk="0">
                  <a:moveTo>
                    <a:pt x="0" y="1"/>
                  </a:moveTo>
                  <a:cubicBezTo>
                    <a:pt x="0" y="1"/>
                    <a:pt x="53296" y="1847"/>
                    <a:pt x="913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26"/>
            <p:cNvSpPr/>
            <p:nvPr/>
          </p:nvSpPr>
          <p:spPr>
            <a:xfrm>
              <a:off x="5310800" y="4372265"/>
              <a:ext cx="684050" cy="33700"/>
            </a:xfrm>
            <a:custGeom>
              <a:avLst/>
              <a:gdLst/>
              <a:ahLst/>
              <a:cxnLst/>
              <a:rect l="l" t="t" r="r" b="b"/>
              <a:pathLst>
                <a:path w="27362" h="1348" extrusionOk="0">
                  <a:moveTo>
                    <a:pt x="1" y="1"/>
                  </a:moveTo>
                  <a:lnTo>
                    <a:pt x="632" y="1348"/>
                  </a:lnTo>
                  <a:lnTo>
                    <a:pt x="26969"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26"/>
            <p:cNvSpPr/>
            <p:nvPr/>
          </p:nvSpPr>
          <p:spPr>
            <a:xfrm>
              <a:off x="7536350" y="4372265"/>
              <a:ext cx="684050" cy="33700"/>
            </a:xfrm>
            <a:custGeom>
              <a:avLst/>
              <a:gdLst/>
              <a:ahLst/>
              <a:cxnLst/>
              <a:rect l="l" t="t" r="r" b="b"/>
              <a:pathLst>
                <a:path w="27362" h="1348" extrusionOk="0">
                  <a:moveTo>
                    <a:pt x="1" y="1"/>
                  </a:moveTo>
                  <a:lnTo>
                    <a:pt x="632" y="1348"/>
                  </a:lnTo>
                  <a:lnTo>
                    <a:pt x="26968"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26"/>
            <p:cNvSpPr/>
            <p:nvPr/>
          </p:nvSpPr>
          <p:spPr>
            <a:xfrm>
              <a:off x="7953650" y="3511540"/>
              <a:ext cx="367350" cy="512800"/>
            </a:xfrm>
            <a:custGeom>
              <a:avLst/>
              <a:gdLst/>
              <a:ahLst/>
              <a:cxnLst/>
              <a:rect l="l" t="t" r="r" b="b"/>
              <a:pathLst>
                <a:path w="14694" h="20512" extrusionOk="0">
                  <a:moveTo>
                    <a:pt x="1749" y="20511"/>
                  </a:moveTo>
                  <a:cubicBezTo>
                    <a:pt x="1749" y="20511"/>
                    <a:pt x="12091" y="11669"/>
                    <a:pt x="14693" y="1"/>
                  </a:cubicBezTo>
                  <a:cubicBezTo>
                    <a:pt x="14693" y="1"/>
                    <a:pt x="9159" y="14006"/>
                    <a:pt x="1" y="2051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4" name="Google Shape;1214;p26"/>
            <p:cNvSpPr/>
            <p:nvPr/>
          </p:nvSpPr>
          <p:spPr>
            <a:xfrm>
              <a:off x="5357225" y="3537740"/>
              <a:ext cx="146350" cy="518975"/>
            </a:xfrm>
            <a:custGeom>
              <a:avLst/>
              <a:gdLst/>
              <a:ahLst/>
              <a:cxnLst/>
              <a:rect l="l" t="t" r="r" b="b"/>
              <a:pathLst>
                <a:path w="5854" h="20759" extrusionOk="0">
                  <a:moveTo>
                    <a:pt x="3628" y="20758"/>
                  </a:moveTo>
                  <a:cubicBezTo>
                    <a:pt x="3628" y="20758"/>
                    <a:pt x="0" y="8260"/>
                    <a:pt x="2204" y="1"/>
                  </a:cubicBezTo>
                  <a:cubicBezTo>
                    <a:pt x="2204" y="1"/>
                    <a:pt x="837" y="13828"/>
                    <a:pt x="5853" y="2075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5" name="Google Shape;1215;p26"/>
            <p:cNvSpPr/>
            <p:nvPr/>
          </p:nvSpPr>
          <p:spPr>
            <a:xfrm>
              <a:off x="5630450" y="2532040"/>
              <a:ext cx="2283050" cy="245550"/>
            </a:xfrm>
            <a:custGeom>
              <a:avLst/>
              <a:gdLst/>
              <a:ahLst/>
              <a:cxnLst/>
              <a:rect l="l" t="t" r="r" b="b"/>
              <a:pathLst>
                <a:path w="91322" h="9822" extrusionOk="0">
                  <a:moveTo>
                    <a:pt x="663" y="7272"/>
                  </a:moveTo>
                  <a:lnTo>
                    <a:pt x="90514" y="9821"/>
                  </a:lnTo>
                  <a:lnTo>
                    <a:pt x="91321" y="529"/>
                  </a:lnTo>
                  <a:lnTo>
                    <a:pt x="0" y="1"/>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26"/>
            <p:cNvSpPr/>
            <p:nvPr/>
          </p:nvSpPr>
          <p:spPr>
            <a:xfrm>
              <a:off x="7588475" y="2479115"/>
              <a:ext cx="246375" cy="490100"/>
            </a:xfrm>
            <a:custGeom>
              <a:avLst/>
              <a:gdLst/>
              <a:ahLst/>
              <a:cxnLst/>
              <a:rect l="l" t="t" r="r" b="b"/>
              <a:pathLst>
                <a:path w="9855" h="19604" extrusionOk="0">
                  <a:moveTo>
                    <a:pt x="9855" y="9802"/>
                  </a:moveTo>
                  <a:cubicBezTo>
                    <a:pt x="9855" y="12401"/>
                    <a:pt x="9335" y="14894"/>
                    <a:pt x="8412" y="16733"/>
                  </a:cubicBezTo>
                  <a:cubicBezTo>
                    <a:pt x="7487" y="18571"/>
                    <a:pt x="6234" y="19604"/>
                    <a:pt x="4928" y="19604"/>
                  </a:cubicBezTo>
                  <a:cubicBezTo>
                    <a:pt x="3621" y="19604"/>
                    <a:pt x="2368" y="18571"/>
                    <a:pt x="1444" y="16733"/>
                  </a:cubicBezTo>
                  <a:cubicBezTo>
                    <a:pt x="520" y="14894"/>
                    <a:pt x="1" y="12401"/>
                    <a:pt x="1" y="9802"/>
                  </a:cubicBezTo>
                  <a:cubicBezTo>
                    <a:pt x="1" y="7202"/>
                    <a:pt x="520" y="4709"/>
                    <a:pt x="1444" y="2871"/>
                  </a:cubicBezTo>
                  <a:cubicBezTo>
                    <a:pt x="2368" y="1034"/>
                    <a:pt x="3621" y="1"/>
                    <a:pt x="4928" y="1"/>
                  </a:cubicBezTo>
                  <a:cubicBezTo>
                    <a:pt x="6234" y="1"/>
                    <a:pt x="7487" y="1034"/>
                    <a:pt x="8412" y="2871"/>
                  </a:cubicBezTo>
                  <a:cubicBezTo>
                    <a:pt x="9335" y="4709"/>
                    <a:pt x="9855" y="7202"/>
                    <a:pt x="9855" y="980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26"/>
            <p:cNvSpPr/>
            <p:nvPr/>
          </p:nvSpPr>
          <p:spPr>
            <a:xfrm>
              <a:off x="7634200" y="2570015"/>
              <a:ext cx="154925" cy="308300"/>
            </a:xfrm>
            <a:custGeom>
              <a:avLst/>
              <a:gdLst/>
              <a:ahLst/>
              <a:cxnLst/>
              <a:rect l="l" t="t" r="r" b="b"/>
              <a:pathLst>
                <a:path w="6197" h="12332" extrusionOk="0">
                  <a:moveTo>
                    <a:pt x="6197" y="6166"/>
                  </a:moveTo>
                  <a:cubicBezTo>
                    <a:pt x="6197" y="9571"/>
                    <a:pt x="4810" y="12332"/>
                    <a:pt x="3099" y="12332"/>
                  </a:cubicBezTo>
                  <a:cubicBezTo>
                    <a:pt x="1387" y="12332"/>
                    <a:pt x="1" y="9571"/>
                    <a:pt x="1" y="6166"/>
                  </a:cubicBezTo>
                  <a:cubicBezTo>
                    <a:pt x="1" y="2760"/>
                    <a:pt x="1387" y="1"/>
                    <a:pt x="3099" y="1"/>
                  </a:cubicBezTo>
                  <a:cubicBezTo>
                    <a:pt x="4810" y="1"/>
                    <a:pt x="6197" y="2760"/>
                    <a:pt x="6197"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26"/>
            <p:cNvSpPr/>
            <p:nvPr/>
          </p:nvSpPr>
          <p:spPr>
            <a:xfrm>
              <a:off x="7493375" y="2459215"/>
              <a:ext cx="154975" cy="308350"/>
            </a:xfrm>
            <a:custGeom>
              <a:avLst/>
              <a:gdLst/>
              <a:ahLst/>
              <a:cxnLst/>
              <a:rect l="l" t="t" r="r" b="b"/>
              <a:pathLst>
                <a:path w="6199" h="12334" extrusionOk="0">
                  <a:moveTo>
                    <a:pt x="6198" y="6166"/>
                  </a:moveTo>
                  <a:cubicBezTo>
                    <a:pt x="6198" y="9572"/>
                    <a:pt x="4811" y="12333"/>
                    <a:pt x="3100" y="12333"/>
                  </a:cubicBezTo>
                  <a:cubicBezTo>
                    <a:pt x="1389" y="12333"/>
                    <a:pt x="1" y="9572"/>
                    <a:pt x="1" y="6166"/>
                  </a:cubicBezTo>
                  <a:cubicBezTo>
                    <a:pt x="1" y="2762"/>
                    <a:pt x="1389" y="1"/>
                    <a:pt x="3100" y="1"/>
                  </a:cubicBezTo>
                  <a:cubicBezTo>
                    <a:pt x="4811" y="1"/>
                    <a:pt x="6198" y="2762"/>
                    <a:pt x="6198"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26"/>
            <p:cNvSpPr/>
            <p:nvPr/>
          </p:nvSpPr>
          <p:spPr>
            <a:xfrm>
              <a:off x="7522150" y="2516415"/>
              <a:ext cx="97425" cy="193925"/>
            </a:xfrm>
            <a:custGeom>
              <a:avLst/>
              <a:gdLst/>
              <a:ahLst/>
              <a:cxnLst/>
              <a:rect l="l" t="t" r="r" b="b"/>
              <a:pathLst>
                <a:path w="3897" h="7757" extrusionOk="0">
                  <a:moveTo>
                    <a:pt x="3897" y="3878"/>
                  </a:moveTo>
                  <a:cubicBezTo>
                    <a:pt x="3897" y="6020"/>
                    <a:pt x="3024" y="7756"/>
                    <a:pt x="1949" y="7756"/>
                  </a:cubicBezTo>
                  <a:cubicBezTo>
                    <a:pt x="873" y="7756"/>
                    <a:pt x="0" y="6020"/>
                    <a:pt x="0" y="3878"/>
                  </a:cubicBezTo>
                  <a:cubicBezTo>
                    <a:pt x="0" y="1737"/>
                    <a:pt x="873" y="1"/>
                    <a:pt x="1949" y="1"/>
                  </a:cubicBezTo>
                  <a:cubicBezTo>
                    <a:pt x="3024" y="1"/>
                    <a:pt x="3897" y="1737"/>
                    <a:pt x="3897" y="3878"/>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26"/>
            <p:cNvSpPr/>
            <p:nvPr/>
          </p:nvSpPr>
          <p:spPr>
            <a:xfrm>
              <a:off x="6347900" y="3485365"/>
              <a:ext cx="957375" cy="39750"/>
            </a:xfrm>
            <a:custGeom>
              <a:avLst/>
              <a:gdLst/>
              <a:ahLst/>
              <a:cxnLst/>
              <a:rect l="l" t="t" r="r" b="b"/>
              <a:pathLst>
                <a:path w="38295" h="1590" extrusionOk="0">
                  <a:moveTo>
                    <a:pt x="18326" y="1"/>
                  </a:moveTo>
                  <a:cubicBezTo>
                    <a:pt x="11877" y="1"/>
                    <a:pt x="5088" y="376"/>
                    <a:pt x="1" y="1589"/>
                  </a:cubicBezTo>
                  <a:lnTo>
                    <a:pt x="38294" y="981"/>
                  </a:lnTo>
                  <a:cubicBezTo>
                    <a:pt x="38294" y="981"/>
                    <a:pt x="28756" y="1"/>
                    <a:pt x="1832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26"/>
            <p:cNvSpPr/>
            <p:nvPr/>
          </p:nvSpPr>
          <p:spPr>
            <a:xfrm>
              <a:off x="6353450" y="3293715"/>
              <a:ext cx="846600" cy="214400"/>
            </a:xfrm>
            <a:custGeom>
              <a:avLst/>
              <a:gdLst/>
              <a:ahLst/>
              <a:cxnLst/>
              <a:rect l="l" t="t" r="r" b="b"/>
              <a:pathLst>
                <a:path w="33864" h="8576" extrusionOk="0">
                  <a:moveTo>
                    <a:pt x="2765" y="8575"/>
                  </a:moveTo>
                  <a:cubicBezTo>
                    <a:pt x="2765" y="8575"/>
                    <a:pt x="0" y="4791"/>
                    <a:pt x="1900" y="763"/>
                  </a:cubicBezTo>
                  <a:lnTo>
                    <a:pt x="31712" y="0"/>
                  </a:lnTo>
                  <a:cubicBezTo>
                    <a:pt x="31712" y="0"/>
                    <a:pt x="33486" y="2426"/>
                    <a:pt x="31712" y="5586"/>
                  </a:cubicBezTo>
                  <a:lnTo>
                    <a:pt x="33863" y="5521"/>
                  </a:lnTo>
                  <a:lnTo>
                    <a:pt x="33493" y="819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26"/>
            <p:cNvSpPr/>
            <p:nvPr/>
          </p:nvSpPr>
          <p:spPr>
            <a:xfrm>
              <a:off x="6422200" y="3327215"/>
              <a:ext cx="727925" cy="138375"/>
            </a:xfrm>
            <a:custGeom>
              <a:avLst/>
              <a:gdLst/>
              <a:ahLst/>
              <a:cxnLst/>
              <a:rect l="l" t="t" r="r" b="b"/>
              <a:pathLst>
                <a:path w="29117" h="5535" extrusionOk="0">
                  <a:moveTo>
                    <a:pt x="28962" y="0"/>
                  </a:moveTo>
                  <a:lnTo>
                    <a:pt x="27571" y="594"/>
                  </a:lnTo>
                  <a:cubicBezTo>
                    <a:pt x="27530" y="590"/>
                    <a:pt x="27425" y="588"/>
                    <a:pt x="27261" y="588"/>
                  </a:cubicBezTo>
                  <a:cubicBezTo>
                    <a:pt x="24183" y="588"/>
                    <a:pt x="538" y="1265"/>
                    <a:pt x="538" y="1265"/>
                  </a:cubicBezTo>
                  <a:lnTo>
                    <a:pt x="1" y="722"/>
                  </a:lnTo>
                  <a:lnTo>
                    <a:pt x="231" y="1424"/>
                  </a:lnTo>
                  <a:cubicBezTo>
                    <a:pt x="57" y="3441"/>
                    <a:pt x="998" y="4428"/>
                    <a:pt x="998" y="4428"/>
                  </a:cubicBezTo>
                  <a:lnTo>
                    <a:pt x="290" y="5535"/>
                  </a:lnTo>
                  <a:lnTo>
                    <a:pt x="1349" y="4649"/>
                  </a:lnTo>
                  <a:lnTo>
                    <a:pt x="28960" y="4246"/>
                  </a:lnTo>
                  <a:lnTo>
                    <a:pt x="29116" y="3958"/>
                  </a:lnTo>
                  <a:lnTo>
                    <a:pt x="29116" y="3958"/>
                  </a:lnTo>
                  <a:cubicBezTo>
                    <a:pt x="29116" y="3958"/>
                    <a:pt x="10196" y="4435"/>
                    <a:pt x="3715" y="4435"/>
                  </a:cubicBezTo>
                  <a:cubicBezTo>
                    <a:pt x="2471" y="4435"/>
                    <a:pt x="1686" y="4418"/>
                    <a:pt x="1580" y="4376"/>
                  </a:cubicBezTo>
                  <a:cubicBezTo>
                    <a:pt x="921" y="4115"/>
                    <a:pt x="212" y="2006"/>
                    <a:pt x="762" y="1635"/>
                  </a:cubicBezTo>
                  <a:cubicBezTo>
                    <a:pt x="1239" y="1315"/>
                    <a:pt x="20415" y="1036"/>
                    <a:pt x="25698" y="1036"/>
                  </a:cubicBezTo>
                  <a:cubicBezTo>
                    <a:pt x="26502" y="1036"/>
                    <a:pt x="26985" y="1043"/>
                    <a:pt x="27030" y="1057"/>
                  </a:cubicBezTo>
                  <a:cubicBezTo>
                    <a:pt x="27371" y="1161"/>
                    <a:pt x="27792" y="2188"/>
                    <a:pt x="27371" y="2611"/>
                  </a:cubicBezTo>
                  <a:cubicBezTo>
                    <a:pt x="27185" y="2797"/>
                    <a:pt x="22284" y="2849"/>
                    <a:pt x="16882" y="2849"/>
                  </a:cubicBezTo>
                  <a:cubicBezTo>
                    <a:pt x="10088" y="2849"/>
                    <a:pt x="2500" y="2767"/>
                    <a:pt x="2500" y="2767"/>
                  </a:cubicBezTo>
                  <a:lnTo>
                    <a:pt x="2500" y="3124"/>
                  </a:lnTo>
                  <a:lnTo>
                    <a:pt x="27571" y="3004"/>
                  </a:lnTo>
                  <a:cubicBezTo>
                    <a:pt x="28376" y="2055"/>
                    <a:pt x="27952" y="790"/>
                    <a:pt x="27952" y="790"/>
                  </a:cubicBezTo>
                  <a:lnTo>
                    <a:pt x="2896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26"/>
            <p:cNvSpPr/>
            <p:nvPr/>
          </p:nvSpPr>
          <p:spPr>
            <a:xfrm>
              <a:off x="6431975" y="3431715"/>
              <a:ext cx="768025" cy="68575"/>
            </a:xfrm>
            <a:custGeom>
              <a:avLst/>
              <a:gdLst/>
              <a:ahLst/>
              <a:cxnLst/>
              <a:rect l="l" t="t" r="r" b="b"/>
              <a:pathLst>
                <a:path w="30721" h="2743" extrusionOk="0">
                  <a:moveTo>
                    <a:pt x="958" y="469"/>
                  </a:moveTo>
                  <a:cubicBezTo>
                    <a:pt x="958" y="469"/>
                    <a:pt x="1" y="1912"/>
                    <a:pt x="145" y="2743"/>
                  </a:cubicBezTo>
                  <a:cubicBezTo>
                    <a:pt x="145" y="2743"/>
                    <a:pt x="22894" y="1333"/>
                    <a:pt x="3072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26"/>
            <p:cNvSpPr/>
            <p:nvPr/>
          </p:nvSpPr>
          <p:spPr>
            <a:xfrm>
              <a:off x="6428325" y="3353615"/>
              <a:ext cx="669600" cy="44025"/>
            </a:xfrm>
            <a:custGeom>
              <a:avLst/>
              <a:gdLst/>
              <a:ahLst/>
              <a:cxnLst/>
              <a:rect l="l" t="t" r="r" b="b"/>
              <a:pathLst>
                <a:path w="26784" h="1761" extrusionOk="0">
                  <a:moveTo>
                    <a:pt x="516" y="579"/>
                  </a:moveTo>
                  <a:cubicBezTo>
                    <a:pt x="516" y="579"/>
                    <a:pt x="0" y="1034"/>
                    <a:pt x="11462" y="1397"/>
                  </a:cubicBezTo>
                  <a:cubicBezTo>
                    <a:pt x="22923" y="1760"/>
                    <a:pt x="26783" y="1"/>
                    <a:pt x="26783" y="1"/>
                  </a:cubicBezTo>
                  <a:cubicBezTo>
                    <a:pt x="26783" y="1"/>
                    <a:pt x="7232" y="38"/>
                    <a:pt x="516" y="57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26"/>
            <p:cNvSpPr/>
            <p:nvPr/>
          </p:nvSpPr>
          <p:spPr>
            <a:xfrm>
              <a:off x="6400900" y="3293715"/>
              <a:ext cx="745325" cy="57175"/>
            </a:xfrm>
            <a:custGeom>
              <a:avLst/>
              <a:gdLst/>
              <a:ahLst/>
              <a:cxnLst/>
              <a:rect l="l" t="t" r="r" b="b"/>
              <a:pathLst>
                <a:path w="29813" h="2287" extrusionOk="0">
                  <a:moveTo>
                    <a:pt x="1" y="763"/>
                  </a:moveTo>
                  <a:lnTo>
                    <a:pt x="29812" y="0"/>
                  </a:lnTo>
                  <a:cubicBezTo>
                    <a:pt x="29812" y="0"/>
                    <a:pt x="12863" y="2287"/>
                    <a:pt x="1" y="7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26" name="Google Shape;1226;p26"/>
          <p:cNvGrpSpPr/>
          <p:nvPr/>
        </p:nvGrpSpPr>
        <p:grpSpPr>
          <a:xfrm>
            <a:off x="5272884" y="5752788"/>
            <a:ext cx="7125200" cy="489033"/>
            <a:chOff x="3954663" y="4314590"/>
            <a:chExt cx="5343900" cy="366775"/>
          </a:xfrm>
        </p:grpSpPr>
        <p:sp>
          <p:nvSpPr>
            <p:cNvPr id="1227" name="Google Shape;1227;p26"/>
            <p:cNvSpPr/>
            <p:nvPr/>
          </p:nvSpPr>
          <p:spPr>
            <a:xfrm>
              <a:off x="3954663" y="4314590"/>
              <a:ext cx="5337275" cy="366775"/>
            </a:xfrm>
            <a:custGeom>
              <a:avLst/>
              <a:gdLst/>
              <a:ahLst/>
              <a:cxnLst/>
              <a:rect l="l" t="t" r="r" b="b"/>
              <a:pathLst>
                <a:path w="213491" h="14671" extrusionOk="0">
                  <a:moveTo>
                    <a:pt x="51542" y="1"/>
                  </a:moveTo>
                  <a:lnTo>
                    <a:pt x="1" y="7579"/>
                  </a:lnTo>
                  <a:cubicBezTo>
                    <a:pt x="1" y="7579"/>
                    <a:pt x="128367" y="14670"/>
                    <a:pt x="213490" y="6480"/>
                  </a:cubicBezTo>
                  <a:lnTo>
                    <a:pt x="175521" y="1402"/>
                  </a:lnTo>
                  <a:lnTo>
                    <a:pt x="144137" y="1402"/>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26"/>
            <p:cNvSpPr/>
            <p:nvPr/>
          </p:nvSpPr>
          <p:spPr>
            <a:xfrm>
              <a:off x="3954663" y="4476615"/>
              <a:ext cx="5343900" cy="146450"/>
            </a:xfrm>
            <a:custGeom>
              <a:avLst/>
              <a:gdLst/>
              <a:ahLst/>
              <a:cxnLst/>
              <a:rect l="l" t="t" r="r" b="b"/>
              <a:pathLst>
                <a:path w="213756" h="5858" extrusionOk="0">
                  <a:moveTo>
                    <a:pt x="213492" y="1"/>
                  </a:moveTo>
                  <a:cubicBezTo>
                    <a:pt x="213480" y="1"/>
                    <a:pt x="175028" y="3713"/>
                    <a:pt x="105547" y="3713"/>
                  </a:cubicBezTo>
                  <a:cubicBezTo>
                    <a:pt x="75843" y="3713"/>
                    <a:pt x="40468" y="3035"/>
                    <a:pt x="1" y="1098"/>
                  </a:cubicBezTo>
                  <a:lnTo>
                    <a:pt x="1" y="1098"/>
                  </a:lnTo>
                  <a:lnTo>
                    <a:pt x="1280" y="4200"/>
                  </a:lnTo>
                  <a:cubicBezTo>
                    <a:pt x="1280" y="4200"/>
                    <a:pt x="60121" y="5858"/>
                    <a:pt x="117764" y="5858"/>
                  </a:cubicBezTo>
                  <a:cubicBezTo>
                    <a:pt x="156253" y="5858"/>
                    <a:pt x="194208" y="5119"/>
                    <a:pt x="213755" y="2653"/>
                  </a:cubicBezTo>
                  <a:lnTo>
                    <a:pt x="213492" y="1"/>
                  </a:lnTo>
                  <a:cubicBezTo>
                    <a:pt x="213492" y="1"/>
                    <a:pt x="213492" y="1"/>
                    <a:pt x="21349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26"/>
            <p:cNvSpPr/>
            <p:nvPr/>
          </p:nvSpPr>
          <p:spPr>
            <a:xfrm>
              <a:off x="5250988" y="4324765"/>
              <a:ext cx="2945900" cy="238775"/>
            </a:xfrm>
            <a:custGeom>
              <a:avLst/>
              <a:gdLst/>
              <a:ahLst/>
              <a:cxnLst/>
              <a:rect l="l" t="t" r="r" b="b"/>
              <a:pathLst>
                <a:path w="117836" h="9551" extrusionOk="0">
                  <a:moveTo>
                    <a:pt x="70474" y="4379"/>
                  </a:moveTo>
                  <a:lnTo>
                    <a:pt x="92284" y="995"/>
                  </a:lnTo>
                  <a:lnTo>
                    <a:pt x="79370" y="799"/>
                  </a:lnTo>
                  <a:lnTo>
                    <a:pt x="60963" y="3482"/>
                  </a:lnTo>
                  <a:lnTo>
                    <a:pt x="41800" y="232"/>
                  </a:lnTo>
                  <a:lnTo>
                    <a:pt x="26571" y="1"/>
                  </a:lnTo>
                  <a:lnTo>
                    <a:pt x="53125" y="4214"/>
                  </a:lnTo>
                  <a:lnTo>
                    <a:pt x="1" y="9181"/>
                  </a:lnTo>
                  <a:lnTo>
                    <a:pt x="24298" y="9550"/>
                  </a:lnTo>
                  <a:lnTo>
                    <a:pt x="62226" y="5660"/>
                  </a:lnTo>
                  <a:lnTo>
                    <a:pt x="99576" y="9278"/>
                  </a:lnTo>
                  <a:lnTo>
                    <a:pt x="117835" y="884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26"/>
            <p:cNvSpPr/>
            <p:nvPr/>
          </p:nvSpPr>
          <p:spPr>
            <a:xfrm>
              <a:off x="7497663" y="4364190"/>
              <a:ext cx="1049425" cy="112425"/>
            </a:xfrm>
            <a:custGeom>
              <a:avLst/>
              <a:gdLst/>
              <a:ahLst/>
              <a:cxnLst/>
              <a:rect l="l" t="t" r="r" b="b"/>
              <a:pathLst>
                <a:path w="41977" h="4497" extrusionOk="0">
                  <a:moveTo>
                    <a:pt x="0" y="2319"/>
                  </a:moveTo>
                  <a:lnTo>
                    <a:pt x="17161" y="1"/>
                  </a:lnTo>
                  <a:lnTo>
                    <a:pt x="41976" y="1387"/>
                  </a:lnTo>
                  <a:lnTo>
                    <a:pt x="25118" y="449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26"/>
            <p:cNvSpPr/>
            <p:nvPr/>
          </p:nvSpPr>
          <p:spPr>
            <a:xfrm>
              <a:off x="5027613" y="4349615"/>
              <a:ext cx="1096625" cy="110150"/>
            </a:xfrm>
            <a:custGeom>
              <a:avLst/>
              <a:gdLst/>
              <a:ahLst/>
              <a:cxnLst/>
              <a:rect l="l" t="t" r="r" b="b"/>
              <a:pathLst>
                <a:path w="43865" h="4406" extrusionOk="0">
                  <a:moveTo>
                    <a:pt x="1" y="2201"/>
                  </a:moveTo>
                  <a:lnTo>
                    <a:pt x="23988" y="1"/>
                  </a:lnTo>
                  <a:lnTo>
                    <a:pt x="43865" y="2643"/>
                  </a:lnTo>
                  <a:lnTo>
                    <a:pt x="18387" y="440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26"/>
            <p:cNvSpPr/>
            <p:nvPr/>
          </p:nvSpPr>
          <p:spPr>
            <a:xfrm>
              <a:off x="5250988" y="4554290"/>
              <a:ext cx="607450" cy="62350"/>
            </a:xfrm>
            <a:custGeom>
              <a:avLst/>
              <a:gdLst/>
              <a:ahLst/>
              <a:cxnLst/>
              <a:rect l="l" t="t" r="r" b="b"/>
              <a:pathLst>
                <a:path w="24298" h="2494" extrusionOk="0">
                  <a:moveTo>
                    <a:pt x="1" y="0"/>
                  </a:moveTo>
                  <a:lnTo>
                    <a:pt x="22" y="2166"/>
                  </a:lnTo>
                  <a:lnTo>
                    <a:pt x="23784" y="2493"/>
                  </a:lnTo>
                  <a:lnTo>
                    <a:pt x="24298" y="369"/>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26"/>
            <p:cNvSpPr/>
            <p:nvPr/>
          </p:nvSpPr>
          <p:spPr>
            <a:xfrm>
              <a:off x="7740388" y="4545815"/>
              <a:ext cx="456500" cy="70825"/>
            </a:xfrm>
            <a:custGeom>
              <a:avLst/>
              <a:gdLst/>
              <a:ahLst/>
              <a:cxnLst/>
              <a:rect l="l" t="t" r="r" b="b"/>
              <a:pathLst>
                <a:path w="18260" h="2833" extrusionOk="0">
                  <a:moveTo>
                    <a:pt x="0" y="436"/>
                  </a:moveTo>
                  <a:lnTo>
                    <a:pt x="0" y="2832"/>
                  </a:lnTo>
                  <a:lnTo>
                    <a:pt x="18257" y="2500"/>
                  </a:lnTo>
                  <a:lnTo>
                    <a:pt x="18259" y="1"/>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26"/>
            <p:cNvSpPr/>
            <p:nvPr/>
          </p:nvSpPr>
          <p:spPr>
            <a:xfrm>
              <a:off x="3954663" y="4413490"/>
              <a:ext cx="5246450" cy="217975"/>
            </a:xfrm>
            <a:custGeom>
              <a:avLst/>
              <a:gdLst/>
              <a:ahLst/>
              <a:cxnLst/>
              <a:rect l="l" t="t" r="r" b="b"/>
              <a:pathLst>
                <a:path w="209858" h="8719" extrusionOk="0">
                  <a:moveTo>
                    <a:pt x="1" y="3623"/>
                  </a:moveTo>
                  <a:cubicBezTo>
                    <a:pt x="1" y="3623"/>
                    <a:pt x="140239" y="8719"/>
                    <a:pt x="209857" y="3623"/>
                  </a:cubicBezTo>
                  <a:cubicBezTo>
                    <a:pt x="209857" y="3623"/>
                    <a:pt x="43649" y="1"/>
                    <a:pt x="1" y="362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35" name="Google Shape;1235;p26"/>
          <p:cNvGrpSpPr/>
          <p:nvPr/>
        </p:nvGrpSpPr>
        <p:grpSpPr>
          <a:xfrm>
            <a:off x="2284867" y="3771767"/>
            <a:ext cx="889400" cy="1024567"/>
            <a:chOff x="1713650" y="2828825"/>
            <a:chExt cx="667050" cy="768425"/>
          </a:xfrm>
        </p:grpSpPr>
        <p:sp>
          <p:nvSpPr>
            <p:cNvPr id="1236" name="Google Shape;1236;p26"/>
            <p:cNvSpPr/>
            <p:nvPr/>
          </p:nvSpPr>
          <p:spPr>
            <a:xfrm>
              <a:off x="1834050" y="314672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26"/>
            <p:cNvSpPr/>
            <p:nvPr/>
          </p:nvSpPr>
          <p:spPr>
            <a:xfrm>
              <a:off x="2121625" y="319267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8" name="Google Shape;1238;p26"/>
            <p:cNvSpPr/>
            <p:nvPr/>
          </p:nvSpPr>
          <p:spPr>
            <a:xfrm>
              <a:off x="2139450" y="322977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9" name="Google Shape;1239;p26"/>
            <p:cNvSpPr/>
            <p:nvPr/>
          </p:nvSpPr>
          <p:spPr>
            <a:xfrm>
              <a:off x="2074500" y="329780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26"/>
            <p:cNvSpPr/>
            <p:nvPr/>
          </p:nvSpPr>
          <p:spPr>
            <a:xfrm>
              <a:off x="2087625" y="332492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26"/>
            <p:cNvSpPr/>
            <p:nvPr/>
          </p:nvSpPr>
          <p:spPr>
            <a:xfrm>
              <a:off x="1834050" y="332550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26"/>
            <p:cNvSpPr/>
            <p:nvPr/>
          </p:nvSpPr>
          <p:spPr>
            <a:xfrm>
              <a:off x="2075025" y="282882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26"/>
            <p:cNvSpPr/>
            <p:nvPr/>
          </p:nvSpPr>
          <p:spPr>
            <a:xfrm>
              <a:off x="1754100" y="287847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26"/>
            <p:cNvSpPr/>
            <p:nvPr/>
          </p:nvSpPr>
          <p:spPr>
            <a:xfrm>
              <a:off x="1982100" y="298210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26"/>
            <p:cNvSpPr/>
            <p:nvPr/>
          </p:nvSpPr>
          <p:spPr>
            <a:xfrm>
              <a:off x="2098875" y="305622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26"/>
            <p:cNvSpPr/>
            <p:nvPr/>
          </p:nvSpPr>
          <p:spPr>
            <a:xfrm>
              <a:off x="1830850" y="302150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26"/>
            <p:cNvSpPr/>
            <p:nvPr/>
          </p:nvSpPr>
          <p:spPr>
            <a:xfrm>
              <a:off x="1874950" y="302967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26"/>
            <p:cNvSpPr/>
            <p:nvPr/>
          </p:nvSpPr>
          <p:spPr>
            <a:xfrm>
              <a:off x="2037225" y="284952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26"/>
            <p:cNvSpPr/>
            <p:nvPr/>
          </p:nvSpPr>
          <p:spPr>
            <a:xfrm>
              <a:off x="2051700" y="289295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0" name="Google Shape;1250;p26"/>
            <p:cNvSpPr/>
            <p:nvPr/>
          </p:nvSpPr>
          <p:spPr>
            <a:xfrm>
              <a:off x="1907800" y="292690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1" name="Google Shape;1251;p26"/>
            <p:cNvSpPr/>
            <p:nvPr/>
          </p:nvSpPr>
          <p:spPr>
            <a:xfrm>
              <a:off x="2161425" y="293702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26"/>
            <p:cNvSpPr/>
            <p:nvPr/>
          </p:nvSpPr>
          <p:spPr>
            <a:xfrm>
              <a:off x="2040450" y="300387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26"/>
            <p:cNvSpPr/>
            <p:nvPr/>
          </p:nvSpPr>
          <p:spPr>
            <a:xfrm>
              <a:off x="2110525" y="304102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26"/>
            <p:cNvSpPr/>
            <p:nvPr/>
          </p:nvSpPr>
          <p:spPr>
            <a:xfrm>
              <a:off x="1949150" y="303100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26"/>
            <p:cNvSpPr/>
            <p:nvPr/>
          </p:nvSpPr>
          <p:spPr>
            <a:xfrm>
              <a:off x="1927825" y="302070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26"/>
            <p:cNvSpPr/>
            <p:nvPr/>
          </p:nvSpPr>
          <p:spPr>
            <a:xfrm>
              <a:off x="2132875" y="294905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26"/>
            <p:cNvSpPr/>
            <p:nvPr/>
          </p:nvSpPr>
          <p:spPr>
            <a:xfrm>
              <a:off x="1998300" y="291282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26"/>
            <p:cNvSpPr/>
            <p:nvPr/>
          </p:nvSpPr>
          <p:spPr>
            <a:xfrm>
              <a:off x="2212525" y="299635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26"/>
            <p:cNvSpPr/>
            <p:nvPr/>
          </p:nvSpPr>
          <p:spPr>
            <a:xfrm>
              <a:off x="1957675" y="302780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26"/>
            <p:cNvSpPr/>
            <p:nvPr/>
          </p:nvSpPr>
          <p:spPr>
            <a:xfrm>
              <a:off x="2000275" y="291312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26"/>
            <p:cNvSpPr/>
            <p:nvPr/>
          </p:nvSpPr>
          <p:spPr>
            <a:xfrm>
              <a:off x="2079550" y="292687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2" name="Google Shape;1262;p26"/>
            <p:cNvSpPr/>
            <p:nvPr/>
          </p:nvSpPr>
          <p:spPr>
            <a:xfrm>
              <a:off x="2232675" y="288515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3" name="Google Shape;1263;p26"/>
            <p:cNvSpPr/>
            <p:nvPr/>
          </p:nvSpPr>
          <p:spPr>
            <a:xfrm>
              <a:off x="2105100" y="283715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26"/>
            <p:cNvSpPr/>
            <p:nvPr/>
          </p:nvSpPr>
          <p:spPr>
            <a:xfrm>
              <a:off x="1937600" y="294412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26"/>
            <p:cNvSpPr/>
            <p:nvPr/>
          </p:nvSpPr>
          <p:spPr>
            <a:xfrm>
              <a:off x="2064375" y="295815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26"/>
            <p:cNvSpPr/>
            <p:nvPr/>
          </p:nvSpPr>
          <p:spPr>
            <a:xfrm>
              <a:off x="2093350" y="290615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26"/>
            <p:cNvSpPr/>
            <p:nvPr/>
          </p:nvSpPr>
          <p:spPr>
            <a:xfrm>
              <a:off x="1879375" y="295642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26"/>
            <p:cNvSpPr/>
            <p:nvPr/>
          </p:nvSpPr>
          <p:spPr>
            <a:xfrm>
              <a:off x="1937675" y="283295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26"/>
            <p:cNvSpPr/>
            <p:nvPr/>
          </p:nvSpPr>
          <p:spPr>
            <a:xfrm>
              <a:off x="1930300" y="286905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26"/>
            <p:cNvSpPr/>
            <p:nvPr/>
          </p:nvSpPr>
          <p:spPr>
            <a:xfrm>
              <a:off x="1950925" y="288607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26"/>
            <p:cNvSpPr/>
            <p:nvPr/>
          </p:nvSpPr>
          <p:spPr>
            <a:xfrm>
              <a:off x="1950925" y="283707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26"/>
            <p:cNvSpPr/>
            <p:nvPr/>
          </p:nvSpPr>
          <p:spPr>
            <a:xfrm>
              <a:off x="1998375" y="284092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26"/>
            <p:cNvSpPr/>
            <p:nvPr/>
          </p:nvSpPr>
          <p:spPr>
            <a:xfrm>
              <a:off x="1931025" y="285890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4" name="Google Shape;1274;p26"/>
            <p:cNvSpPr/>
            <p:nvPr/>
          </p:nvSpPr>
          <p:spPr>
            <a:xfrm>
              <a:off x="1985675" y="285540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5" name="Google Shape;1275;p26"/>
            <p:cNvSpPr/>
            <p:nvPr/>
          </p:nvSpPr>
          <p:spPr>
            <a:xfrm>
              <a:off x="2003925" y="287810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26"/>
            <p:cNvSpPr/>
            <p:nvPr/>
          </p:nvSpPr>
          <p:spPr>
            <a:xfrm>
              <a:off x="2005225" y="288417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26"/>
            <p:cNvSpPr/>
            <p:nvPr/>
          </p:nvSpPr>
          <p:spPr>
            <a:xfrm>
              <a:off x="2005075" y="287962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26"/>
            <p:cNvSpPr/>
            <p:nvPr/>
          </p:nvSpPr>
          <p:spPr>
            <a:xfrm>
              <a:off x="2008125" y="287792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26"/>
            <p:cNvSpPr/>
            <p:nvPr/>
          </p:nvSpPr>
          <p:spPr>
            <a:xfrm>
              <a:off x="1952075" y="291615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26"/>
            <p:cNvSpPr/>
            <p:nvPr/>
          </p:nvSpPr>
          <p:spPr>
            <a:xfrm>
              <a:off x="2013900" y="289395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26"/>
            <p:cNvSpPr/>
            <p:nvPr/>
          </p:nvSpPr>
          <p:spPr>
            <a:xfrm>
              <a:off x="1990600" y="290280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26"/>
            <p:cNvSpPr/>
            <p:nvPr/>
          </p:nvSpPr>
          <p:spPr>
            <a:xfrm>
              <a:off x="1982650" y="286572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26"/>
            <p:cNvSpPr/>
            <p:nvPr/>
          </p:nvSpPr>
          <p:spPr>
            <a:xfrm>
              <a:off x="1919100" y="297367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26"/>
            <p:cNvSpPr/>
            <p:nvPr/>
          </p:nvSpPr>
          <p:spPr>
            <a:xfrm>
              <a:off x="1879325" y="288957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26"/>
            <p:cNvSpPr/>
            <p:nvPr/>
          </p:nvSpPr>
          <p:spPr>
            <a:xfrm>
              <a:off x="2039075" y="288300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6" name="Google Shape;1286;p26"/>
            <p:cNvSpPr/>
            <p:nvPr/>
          </p:nvSpPr>
          <p:spPr>
            <a:xfrm>
              <a:off x="1912425" y="289850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7" name="Google Shape;1287;p26"/>
            <p:cNvSpPr/>
            <p:nvPr/>
          </p:nvSpPr>
          <p:spPr>
            <a:xfrm>
              <a:off x="1954325" y="297730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26"/>
            <p:cNvSpPr/>
            <p:nvPr/>
          </p:nvSpPr>
          <p:spPr>
            <a:xfrm>
              <a:off x="2029600" y="295287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26"/>
            <p:cNvSpPr/>
            <p:nvPr/>
          </p:nvSpPr>
          <p:spPr>
            <a:xfrm>
              <a:off x="2044675" y="284447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26"/>
            <p:cNvSpPr/>
            <p:nvPr/>
          </p:nvSpPr>
          <p:spPr>
            <a:xfrm>
              <a:off x="1953425" y="286190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26"/>
            <p:cNvSpPr/>
            <p:nvPr/>
          </p:nvSpPr>
          <p:spPr>
            <a:xfrm>
              <a:off x="2066575" y="287802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2" name="Google Shape;1292;p26"/>
            <p:cNvSpPr/>
            <p:nvPr/>
          </p:nvSpPr>
          <p:spPr>
            <a:xfrm>
              <a:off x="1906650" y="289517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26"/>
            <p:cNvSpPr/>
            <p:nvPr/>
          </p:nvSpPr>
          <p:spPr>
            <a:xfrm>
              <a:off x="1931075" y="298117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26"/>
            <p:cNvSpPr/>
            <p:nvPr/>
          </p:nvSpPr>
          <p:spPr>
            <a:xfrm>
              <a:off x="2013900" y="298085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26"/>
            <p:cNvSpPr/>
            <p:nvPr/>
          </p:nvSpPr>
          <p:spPr>
            <a:xfrm>
              <a:off x="2003925" y="285520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26"/>
            <p:cNvSpPr/>
            <p:nvPr/>
          </p:nvSpPr>
          <p:spPr>
            <a:xfrm>
              <a:off x="1939300" y="283917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26"/>
            <p:cNvSpPr/>
            <p:nvPr/>
          </p:nvSpPr>
          <p:spPr>
            <a:xfrm>
              <a:off x="1997225" y="283760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26"/>
            <p:cNvSpPr/>
            <p:nvPr/>
          </p:nvSpPr>
          <p:spPr>
            <a:xfrm>
              <a:off x="2170100" y="289145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26"/>
            <p:cNvSpPr/>
            <p:nvPr/>
          </p:nvSpPr>
          <p:spPr>
            <a:xfrm>
              <a:off x="1902150" y="296005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26"/>
            <p:cNvSpPr/>
            <p:nvPr/>
          </p:nvSpPr>
          <p:spPr>
            <a:xfrm>
              <a:off x="1894850" y="293250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1" name="Google Shape;1301;p26"/>
            <p:cNvSpPr/>
            <p:nvPr/>
          </p:nvSpPr>
          <p:spPr>
            <a:xfrm>
              <a:off x="2108350" y="285197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2" name="Google Shape;1302;p26"/>
            <p:cNvSpPr/>
            <p:nvPr/>
          </p:nvSpPr>
          <p:spPr>
            <a:xfrm>
              <a:off x="1889150" y="294112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3" name="Google Shape;1303;p26"/>
            <p:cNvSpPr/>
            <p:nvPr/>
          </p:nvSpPr>
          <p:spPr>
            <a:xfrm>
              <a:off x="1769175" y="309170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26"/>
            <p:cNvSpPr/>
            <p:nvPr/>
          </p:nvSpPr>
          <p:spPr>
            <a:xfrm>
              <a:off x="1724500" y="295552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26"/>
            <p:cNvSpPr/>
            <p:nvPr/>
          </p:nvSpPr>
          <p:spPr>
            <a:xfrm>
              <a:off x="1736200" y="300262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26"/>
            <p:cNvSpPr/>
            <p:nvPr/>
          </p:nvSpPr>
          <p:spPr>
            <a:xfrm>
              <a:off x="1753925" y="293060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26"/>
            <p:cNvSpPr/>
            <p:nvPr/>
          </p:nvSpPr>
          <p:spPr>
            <a:xfrm>
              <a:off x="1753925" y="293062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26"/>
            <p:cNvSpPr/>
            <p:nvPr/>
          </p:nvSpPr>
          <p:spPr>
            <a:xfrm>
              <a:off x="1803000" y="289830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26"/>
            <p:cNvSpPr/>
            <p:nvPr/>
          </p:nvSpPr>
          <p:spPr>
            <a:xfrm>
              <a:off x="1729075" y="299440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26"/>
            <p:cNvSpPr/>
            <p:nvPr/>
          </p:nvSpPr>
          <p:spPr>
            <a:xfrm>
              <a:off x="1772300" y="295377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26"/>
            <p:cNvSpPr/>
            <p:nvPr/>
          </p:nvSpPr>
          <p:spPr>
            <a:xfrm>
              <a:off x="1790750" y="297942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26"/>
            <p:cNvSpPr/>
            <p:nvPr/>
          </p:nvSpPr>
          <p:spPr>
            <a:xfrm>
              <a:off x="1792000" y="295967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26"/>
            <p:cNvSpPr/>
            <p:nvPr/>
          </p:nvSpPr>
          <p:spPr>
            <a:xfrm>
              <a:off x="1791350" y="297947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4" name="Google Shape;1314;p26"/>
            <p:cNvSpPr/>
            <p:nvPr/>
          </p:nvSpPr>
          <p:spPr>
            <a:xfrm>
              <a:off x="1856700" y="287915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5" name="Google Shape;1315;p26"/>
            <p:cNvSpPr/>
            <p:nvPr/>
          </p:nvSpPr>
          <p:spPr>
            <a:xfrm>
              <a:off x="1778075" y="307417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26"/>
            <p:cNvSpPr/>
            <p:nvPr/>
          </p:nvSpPr>
          <p:spPr>
            <a:xfrm>
              <a:off x="1859950" y="293650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26"/>
            <p:cNvSpPr/>
            <p:nvPr/>
          </p:nvSpPr>
          <p:spPr>
            <a:xfrm>
              <a:off x="1818200" y="299205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8" name="Google Shape;1318;p26"/>
            <p:cNvSpPr/>
            <p:nvPr/>
          </p:nvSpPr>
          <p:spPr>
            <a:xfrm>
              <a:off x="1767475" y="299440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9" name="Google Shape;1319;p26"/>
            <p:cNvSpPr/>
            <p:nvPr/>
          </p:nvSpPr>
          <p:spPr>
            <a:xfrm>
              <a:off x="1810775" y="300865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26"/>
            <p:cNvSpPr/>
            <p:nvPr/>
          </p:nvSpPr>
          <p:spPr>
            <a:xfrm>
              <a:off x="1713650" y="304377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26"/>
            <p:cNvSpPr/>
            <p:nvPr/>
          </p:nvSpPr>
          <p:spPr>
            <a:xfrm>
              <a:off x="1871150" y="290895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26"/>
            <p:cNvSpPr/>
            <p:nvPr/>
          </p:nvSpPr>
          <p:spPr>
            <a:xfrm>
              <a:off x="1742425" y="307817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26"/>
            <p:cNvSpPr/>
            <p:nvPr/>
          </p:nvSpPr>
          <p:spPr>
            <a:xfrm>
              <a:off x="1823625" y="301890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4" name="Google Shape;1324;p26"/>
            <p:cNvSpPr/>
            <p:nvPr/>
          </p:nvSpPr>
          <p:spPr>
            <a:xfrm>
              <a:off x="1868800" y="295327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5" name="Google Shape;1325;p26"/>
            <p:cNvSpPr/>
            <p:nvPr/>
          </p:nvSpPr>
          <p:spPr>
            <a:xfrm>
              <a:off x="1803000" y="291130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6" name="Google Shape;1326;p26"/>
            <p:cNvSpPr/>
            <p:nvPr/>
          </p:nvSpPr>
          <p:spPr>
            <a:xfrm>
              <a:off x="1738175" y="299440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26"/>
            <p:cNvSpPr/>
            <p:nvPr/>
          </p:nvSpPr>
          <p:spPr>
            <a:xfrm>
              <a:off x="1890400" y="288870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26"/>
            <p:cNvSpPr/>
            <p:nvPr/>
          </p:nvSpPr>
          <p:spPr>
            <a:xfrm>
              <a:off x="1738450" y="305980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26"/>
            <p:cNvSpPr/>
            <p:nvPr/>
          </p:nvSpPr>
          <p:spPr>
            <a:xfrm>
              <a:off x="1813475" y="309855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26"/>
            <p:cNvSpPr/>
            <p:nvPr/>
          </p:nvSpPr>
          <p:spPr>
            <a:xfrm>
              <a:off x="1884800" y="301332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26"/>
            <p:cNvSpPr/>
            <p:nvPr/>
          </p:nvSpPr>
          <p:spPr>
            <a:xfrm>
              <a:off x="1825050" y="290005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26"/>
            <p:cNvSpPr/>
            <p:nvPr/>
          </p:nvSpPr>
          <p:spPr>
            <a:xfrm>
              <a:off x="1728700" y="295812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26"/>
            <p:cNvSpPr/>
            <p:nvPr/>
          </p:nvSpPr>
          <p:spPr>
            <a:xfrm>
              <a:off x="1750925" y="299277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26"/>
            <p:cNvSpPr/>
            <p:nvPr/>
          </p:nvSpPr>
          <p:spPr>
            <a:xfrm>
              <a:off x="1913525" y="287915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26"/>
            <p:cNvSpPr/>
            <p:nvPr/>
          </p:nvSpPr>
          <p:spPr>
            <a:xfrm>
              <a:off x="1780950" y="311732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26"/>
            <p:cNvSpPr/>
            <p:nvPr/>
          </p:nvSpPr>
          <p:spPr>
            <a:xfrm>
              <a:off x="1755800" y="310780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7" name="Google Shape;1337;p26"/>
            <p:cNvSpPr/>
            <p:nvPr/>
          </p:nvSpPr>
          <p:spPr>
            <a:xfrm>
              <a:off x="1839400" y="290482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8" name="Google Shape;1338;p26"/>
            <p:cNvSpPr/>
            <p:nvPr/>
          </p:nvSpPr>
          <p:spPr>
            <a:xfrm>
              <a:off x="2248450" y="312672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26"/>
            <p:cNvSpPr/>
            <p:nvPr/>
          </p:nvSpPr>
          <p:spPr>
            <a:xfrm>
              <a:off x="2165675" y="292525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26"/>
            <p:cNvSpPr/>
            <p:nvPr/>
          </p:nvSpPr>
          <p:spPr>
            <a:xfrm>
              <a:off x="2292575" y="293992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26"/>
            <p:cNvSpPr/>
            <p:nvPr/>
          </p:nvSpPr>
          <p:spPr>
            <a:xfrm>
              <a:off x="2261900" y="294152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26"/>
            <p:cNvSpPr/>
            <p:nvPr/>
          </p:nvSpPr>
          <p:spPr>
            <a:xfrm>
              <a:off x="2177900" y="296167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26"/>
            <p:cNvSpPr/>
            <p:nvPr/>
          </p:nvSpPr>
          <p:spPr>
            <a:xfrm>
              <a:off x="2285350" y="296167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26"/>
            <p:cNvSpPr/>
            <p:nvPr/>
          </p:nvSpPr>
          <p:spPr>
            <a:xfrm>
              <a:off x="2260250" y="302200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26"/>
            <p:cNvSpPr/>
            <p:nvPr/>
          </p:nvSpPr>
          <p:spPr>
            <a:xfrm>
              <a:off x="2280900" y="293787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26"/>
            <p:cNvSpPr/>
            <p:nvPr/>
          </p:nvSpPr>
          <p:spPr>
            <a:xfrm>
              <a:off x="2304475" y="299187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26"/>
            <p:cNvSpPr/>
            <p:nvPr/>
          </p:nvSpPr>
          <p:spPr>
            <a:xfrm>
              <a:off x="2306325" y="301177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26"/>
            <p:cNvSpPr/>
            <p:nvPr/>
          </p:nvSpPr>
          <p:spPr>
            <a:xfrm>
              <a:off x="2299300" y="301315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9" name="Google Shape;1349;p26"/>
            <p:cNvSpPr/>
            <p:nvPr/>
          </p:nvSpPr>
          <p:spPr>
            <a:xfrm>
              <a:off x="2307025" y="301277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0" name="Google Shape;1350;p26"/>
            <p:cNvSpPr/>
            <p:nvPr/>
          </p:nvSpPr>
          <p:spPr>
            <a:xfrm>
              <a:off x="2225375" y="304450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26"/>
            <p:cNvSpPr/>
            <p:nvPr/>
          </p:nvSpPr>
          <p:spPr>
            <a:xfrm>
              <a:off x="2223825" y="297495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26"/>
            <p:cNvSpPr/>
            <p:nvPr/>
          </p:nvSpPr>
          <p:spPr>
            <a:xfrm>
              <a:off x="2228350" y="304965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26"/>
            <p:cNvSpPr/>
            <p:nvPr/>
          </p:nvSpPr>
          <p:spPr>
            <a:xfrm>
              <a:off x="2225275" y="301932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26"/>
            <p:cNvSpPr/>
            <p:nvPr/>
          </p:nvSpPr>
          <p:spPr>
            <a:xfrm>
              <a:off x="2308000" y="298802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26"/>
            <p:cNvSpPr/>
            <p:nvPr/>
          </p:nvSpPr>
          <p:spPr>
            <a:xfrm>
              <a:off x="2175375" y="296750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26"/>
            <p:cNvSpPr/>
            <p:nvPr/>
          </p:nvSpPr>
          <p:spPr>
            <a:xfrm>
              <a:off x="2203625" y="289830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26"/>
            <p:cNvSpPr/>
            <p:nvPr/>
          </p:nvSpPr>
          <p:spPr>
            <a:xfrm>
              <a:off x="2244650" y="307062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26"/>
            <p:cNvSpPr/>
            <p:nvPr/>
          </p:nvSpPr>
          <p:spPr>
            <a:xfrm>
              <a:off x="2218575" y="293677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26"/>
            <p:cNvSpPr/>
            <p:nvPr/>
          </p:nvSpPr>
          <p:spPr>
            <a:xfrm>
              <a:off x="2193275" y="299560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26"/>
            <p:cNvSpPr/>
            <p:nvPr/>
          </p:nvSpPr>
          <p:spPr>
            <a:xfrm>
              <a:off x="2236050" y="306350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1" name="Google Shape;1361;p26"/>
            <p:cNvSpPr/>
            <p:nvPr/>
          </p:nvSpPr>
          <p:spPr>
            <a:xfrm>
              <a:off x="2340575" y="304302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2" name="Google Shape;1362;p26"/>
            <p:cNvSpPr/>
            <p:nvPr/>
          </p:nvSpPr>
          <p:spPr>
            <a:xfrm>
              <a:off x="2296375" y="295602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26"/>
            <p:cNvSpPr/>
            <p:nvPr/>
          </p:nvSpPr>
          <p:spPr>
            <a:xfrm>
              <a:off x="2253325" y="309667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26"/>
            <p:cNvSpPr/>
            <p:nvPr/>
          </p:nvSpPr>
          <p:spPr>
            <a:xfrm>
              <a:off x="2218600" y="292672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26"/>
            <p:cNvSpPr/>
            <p:nvPr/>
          </p:nvSpPr>
          <p:spPr>
            <a:xfrm>
              <a:off x="2186850" y="297640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26"/>
            <p:cNvSpPr/>
            <p:nvPr/>
          </p:nvSpPr>
          <p:spPr>
            <a:xfrm>
              <a:off x="2189525" y="306102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26"/>
            <p:cNvSpPr/>
            <p:nvPr/>
          </p:nvSpPr>
          <p:spPr>
            <a:xfrm>
              <a:off x="2261550" y="302742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26"/>
            <p:cNvSpPr/>
            <p:nvPr/>
          </p:nvSpPr>
          <p:spPr>
            <a:xfrm>
              <a:off x="2305075" y="294282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26"/>
            <p:cNvSpPr/>
            <p:nvPr/>
          </p:nvSpPr>
          <p:spPr>
            <a:xfrm>
              <a:off x="2328175" y="298940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26"/>
            <p:cNvSpPr/>
            <p:nvPr/>
          </p:nvSpPr>
          <p:spPr>
            <a:xfrm>
              <a:off x="2300400" y="317615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26"/>
            <p:cNvSpPr/>
            <p:nvPr/>
          </p:nvSpPr>
          <p:spPr>
            <a:xfrm>
              <a:off x="2167675" y="294947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26"/>
            <p:cNvSpPr/>
            <p:nvPr/>
          </p:nvSpPr>
          <p:spPr>
            <a:xfrm>
              <a:off x="2214625" y="292832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3" name="Google Shape;1373;p26"/>
            <p:cNvSpPr/>
            <p:nvPr/>
          </p:nvSpPr>
          <p:spPr>
            <a:xfrm>
              <a:off x="2348800" y="309967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4" name="Google Shape;1374;p26"/>
            <p:cNvSpPr/>
            <p:nvPr/>
          </p:nvSpPr>
          <p:spPr>
            <a:xfrm>
              <a:off x="1873900" y="311700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5" name="Google Shape;1375;p26"/>
            <p:cNvSpPr/>
            <p:nvPr/>
          </p:nvSpPr>
          <p:spPr>
            <a:xfrm>
              <a:off x="2148225" y="311727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6" name="Google Shape;1376;p26"/>
            <p:cNvSpPr/>
            <p:nvPr/>
          </p:nvSpPr>
          <p:spPr>
            <a:xfrm>
              <a:off x="2205050" y="303882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7" name="Google Shape;1377;p26"/>
            <p:cNvSpPr/>
            <p:nvPr/>
          </p:nvSpPr>
          <p:spPr>
            <a:xfrm>
              <a:off x="2070900" y="294850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8" name="Google Shape;1378;p26"/>
            <p:cNvSpPr/>
            <p:nvPr/>
          </p:nvSpPr>
          <p:spPr>
            <a:xfrm>
              <a:off x="2172675" y="298050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26"/>
            <p:cNvSpPr/>
            <p:nvPr/>
          </p:nvSpPr>
          <p:spPr>
            <a:xfrm>
              <a:off x="2065375" y="298495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26"/>
            <p:cNvSpPr/>
            <p:nvPr/>
          </p:nvSpPr>
          <p:spPr>
            <a:xfrm>
              <a:off x="2184925" y="306030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26"/>
            <p:cNvSpPr/>
            <p:nvPr/>
          </p:nvSpPr>
          <p:spPr>
            <a:xfrm>
              <a:off x="2194775" y="309362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26"/>
            <p:cNvSpPr/>
            <p:nvPr/>
          </p:nvSpPr>
          <p:spPr>
            <a:xfrm>
              <a:off x="2185050" y="300372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26"/>
            <p:cNvSpPr/>
            <p:nvPr/>
          </p:nvSpPr>
          <p:spPr>
            <a:xfrm>
              <a:off x="2124625" y="302492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26"/>
            <p:cNvSpPr/>
            <p:nvPr/>
          </p:nvSpPr>
          <p:spPr>
            <a:xfrm>
              <a:off x="2142725" y="305065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5" name="Google Shape;1385;p26"/>
            <p:cNvSpPr/>
            <p:nvPr/>
          </p:nvSpPr>
          <p:spPr>
            <a:xfrm>
              <a:off x="2152000" y="304840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6" name="Google Shape;1386;p26"/>
            <p:cNvSpPr/>
            <p:nvPr/>
          </p:nvSpPr>
          <p:spPr>
            <a:xfrm>
              <a:off x="2213325" y="304650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26"/>
            <p:cNvSpPr/>
            <p:nvPr/>
          </p:nvSpPr>
          <p:spPr>
            <a:xfrm>
              <a:off x="2109975" y="309080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26"/>
            <p:cNvSpPr/>
            <p:nvPr/>
          </p:nvSpPr>
          <p:spPr>
            <a:xfrm>
              <a:off x="2069900" y="310057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26"/>
            <p:cNvSpPr/>
            <p:nvPr/>
          </p:nvSpPr>
          <p:spPr>
            <a:xfrm>
              <a:off x="2023225" y="298482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26"/>
            <p:cNvSpPr/>
            <p:nvPr/>
          </p:nvSpPr>
          <p:spPr>
            <a:xfrm>
              <a:off x="2083325" y="299812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26"/>
            <p:cNvSpPr/>
            <p:nvPr/>
          </p:nvSpPr>
          <p:spPr>
            <a:xfrm>
              <a:off x="2148475" y="309822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26"/>
            <p:cNvSpPr/>
            <p:nvPr/>
          </p:nvSpPr>
          <p:spPr>
            <a:xfrm>
              <a:off x="2106175" y="310052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26"/>
            <p:cNvSpPr/>
            <p:nvPr/>
          </p:nvSpPr>
          <p:spPr>
            <a:xfrm>
              <a:off x="2306775" y="309242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26"/>
            <p:cNvSpPr/>
            <p:nvPr/>
          </p:nvSpPr>
          <p:spPr>
            <a:xfrm>
              <a:off x="2231775" y="316727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26"/>
            <p:cNvSpPr/>
            <p:nvPr/>
          </p:nvSpPr>
          <p:spPr>
            <a:xfrm>
              <a:off x="2071275" y="302205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26"/>
            <p:cNvSpPr/>
            <p:nvPr/>
          </p:nvSpPr>
          <p:spPr>
            <a:xfrm>
              <a:off x="2093225" y="300215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7" name="Google Shape;1397;p26"/>
            <p:cNvSpPr/>
            <p:nvPr/>
          </p:nvSpPr>
          <p:spPr>
            <a:xfrm>
              <a:off x="2078625" y="310380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8" name="Google Shape;1398;p26"/>
            <p:cNvSpPr/>
            <p:nvPr/>
          </p:nvSpPr>
          <p:spPr>
            <a:xfrm>
              <a:off x="2113375" y="315610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26"/>
            <p:cNvSpPr/>
            <p:nvPr/>
          </p:nvSpPr>
          <p:spPr>
            <a:xfrm>
              <a:off x="2105975" y="314657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26"/>
            <p:cNvSpPr/>
            <p:nvPr/>
          </p:nvSpPr>
          <p:spPr>
            <a:xfrm>
              <a:off x="2242725" y="308155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26"/>
            <p:cNvSpPr/>
            <p:nvPr/>
          </p:nvSpPr>
          <p:spPr>
            <a:xfrm>
              <a:off x="2272350" y="304910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26"/>
            <p:cNvSpPr/>
            <p:nvPr/>
          </p:nvSpPr>
          <p:spPr>
            <a:xfrm>
              <a:off x="2102175" y="296487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26"/>
            <p:cNvSpPr/>
            <p:nvPr/>
          </p:nvSpPr>
          <p:spPr>
            <a:xfrm>
              <a:off x="2191200" y="298677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26"/>
            <p:cNvSpPr/>
            <p:nvPr/>
          </p:nvSpPr>
          <p:spPr>
            <a:xfrm>
              <a:off x="2152775" y="305945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26"/>
            <p:cNvSpPr/>
            <p:nvPr/>
          </p:nvSpPr>
          <p:spPr>
            <a:xfrm>
              <a:off x="1792525" y="305625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26"/>
            <p:cNvSpPr/>
            <p:nvPr/>
          </p:nvSpPr>
          <p:spPr>
            <a:xfrm>
              <a:off x="1808100" y="314030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26"/>
            <p:cNvSpPr/>
            <p:nvPr/>
          </p:nvSpPr>
          <p:spPr>
            <a:xfrm>
              <a:off x="1969875" y="302877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26"/>
            <p:cNvSpPr/>
            <p:nvPr/>
          </p:nvSpPr>
          <p:spPr>
            <a:xfrm>
              <a:off x="1848375" y="314825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9" name="Google Shape;1409;p26"/>
            <p:cNvSpPr/>
            <p:nvPr/>
          </p:nvSpPr>
          <p:spPr>
            <a:xfrm>
              <a:off x="1835700" y="302347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0" name="Google Shape;1410;p26"/>
            <p:cNvSpPr/>
            <p:nvPr/>
          </p:nvSpPr>
          <p:spPr>
            <a:xfrm>
              <a:off x="1804200" y="309637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26"/>
            <p:cNvSpPr/>
            <p:nvPr/>
          </p:nvSpPr>
          <p:spPr>
            <a:xfrm>
              <a:off x="1838775" y="311522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26"/>
            <p:cNvSpPr/>
            <p:nvPr/>
          </p:nvSpPr>
          <p:spPr>
            <a:xfrm>
              <a:off x="1889675" y="315037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26"/>
            <p:cNvSpPr/>
            <p:nvPr/>
          </p:nvSpPr>
          <p:spPr>
            <a:xfrm>
              <a:off x="1912175" y="307345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26"/>
            <p:cNvSpPr/>
            <p:nvPr/>
          </p:nvSpPr>
          <p:spPr>
            <a:xfrm>
              <a:off x="1891275" y="308712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26"/>
            <p:cNvSpPr/>
            <p:nvPr/>
          </p:nvSpPr>
          <p:spPr>
            <a:xfrm>
              <a:off x="1918775" y="310437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26"/>
            <p:cNvSpPr/>
            <p:nvPr/>
          </p:nvSpPr>
          <p:spPr>
            <a:xfrm>
              <a:off x="1887575" y="314552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26"/>
            <p:cNvSpPr/>
            <p:nvPr/>
          </p:nvSpPr>
          <p:spPr>
            <a:xfrm>
              <a:off x="1860750" y="304717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26"/>
            <p:cNvSpPr/>
            <p:nvPr/>
          </p:nvSpPr>
          <p:spPr>
            <a:xfrm>
              <a:off x="1818775" y="300540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26"/>
            <p:cNvSpPr/>
            <p:nvPr/>
          </p:nvSpPr>
          <p:spPr>
            <a:xfrm>
              <a:off x="1946175" y="298495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26"/>
            <p:cNvSpPr/>
            <p:nvPr/>
          </p:nvSpPr>
          <p:spPr>
            <a:xfrm>
              <a:off x="1939900" y="304125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1" name="Google Shape;1421;p26"/>
            <p:cNvSpPr/>
            <p:nvPr/>
          </p:nvSpPr>
          <p:spPr>
            <a:xfrm>
              <a:off x="1869675" y="308857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2" name="Google Shape;1422;p26"/>
            <p:cNvSpPr/>
            <p:nvPr/>
          </p:nvSpPr>
          <p:spPr>
            <a:xfrm>
              <a:off x="1847500" y="303737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26"/>
            <p:cNvSpPr/>
            <p:nvPr/>
          </p:nvSpPr>
          <p:spPr>
            <a:xfrm>
              <a:off x="1867325" y="323657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26"/>
            <p:cNvSpPr/>
            <p:nvPr/>
          </p:nvSpPr>
          <p:spPr>
            <a:xfrm>
              <a:off x="1804250" y="314365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26"/>
            <p:cNvSpPr/>
            <p:nvPr/>
          </p:nvSpPr>
          <p:spPr>
            <a:xfrm>
              <a:off x="2015525" y="304287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26"/>
            <p:cNvSpPr/>
            <p:nvPr/>
          </p:nvSpPr>
          <p:spPr>
            <a:xfrm>
              <a:off x="1949375" y="304627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26"/>
            <p:cNvSpPr/>
            <p:nvPr/>
          </p:nvSpPr>
          <p:spPr>
            <a:xfrm>
              <a:off x="1887325" y="302120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26"/>
            <p:cNvSpPr/>
            <p:nvPr/>
          </p:nvSpPr>
          <p:spPr>
            <a:xfrm>
              <a:off x="1828700" y="303485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26"/>
            <p:cNvSpPr/>
            <p:nvPr/>
          </p:nvSpPr>
          <p:spPr>
            <a:xfrm>
              <a:off x="1873900" y="302270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26"/>
            <p:cNvSpPr/>
            <p:nvPr/>
          </p:nvSpPr>
          <p:spPr>
            <a:xfrm>
              <a:off x="1824200" y="315200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26"/>
            <p:cNvSpPr/>
            <p:nvPr/>
          </p:nvSpPr>
          <p:spPr>
            <a:xfrm>
              <a:off x="1808175" y="317702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26"/>
            <p:cNvSpPr/>
            <p:nvPr/>
          </p:nvSpPr>
          <p:spPr>
            <a:xfrm>
              <a:off x="2010250" y="308537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3" name="Google Shape;1433;p26"/>
            <p:cNvSpPr/>
            <p:nvPr/>
          </p:nvSpPr>
          <p:spPr>
            <a:xfrm>
              <a:off x="1878725" y="316727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4" name="Google Shape;1434;p26"/>
            <p:cNvSpPr/>
            <p:nvPr/>
          </p:nvSpPr>
          <p:spPr>
            <a:xfrm>
              <a:off x="1905425" y="309150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35" name="Google Shape;1435;p26"/>
          <p:cNvGrpSpPr/>
          <p:nvPr/>
        </p:nvGrpSpPr>
        <p:grpSpPr>
          <a:xfrm>
            <a:off x="1054834" y="4748400"/>
            <a:ext cx="2395500" cy="1161533"/>
            <a:chOff x="791125" y="3561300"/>
            <a:chExt cx="1796625" cy="871150"/>
          </a:xfrm>
        </p:grpSpPr>
        <p:sp>
          <p:nvSpPr>
            <p:cNvPr id="1436" name="Google Shape;1436;p26"/>
            <p:cNvSpPr/>
            <p:nvPr/>
          </p:nvSpPr>
          <p:spPr>
            <a:xfrm>
              <a:off x="2061700" y="3727775"/>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26"/>
            <p:cNvSpPr/>
            <p:nvPr/>
          </p:nvSpPr>
          <p:spPr>
            <a:xfrm>
              <a:off x="1998200" y="3729775"/>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26"/>
            <p:cNvSpPr/>
            <p:nvPr/>
          </p:nvSpPr>
          <p:spPr>
            <a:xfrm>
              <a:off x="1171425" y="3727775"/>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26"/>
            <p:cNvSpPr/>
            <p:nvPr/>
          </p:nvSpPr>
          <p:spPr>
            <a:xfrm>
              <a:off x="1282650" y="3729775"/>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26"/>
            <p:cNvSpPr/>
            <p:nvPr/>
          </p:nvSpPr>
          <p:spPr>
            <a:xfrm>
              <a:off x="791125" y="3561300"/>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26"/>
            <p:cNvSpPr/>
            <p:nvPr/>
          </p:nvSpPr>
          <p:spPr>
            <a:xfrm>
              <a:off x="918475" y="3693925"/>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26"/>
            <p:cNvSpPr/>
            <p:nvPr/>
          </p:nvSpPr>
          <p:spPr>
            <a:xfrm>
              <a:off x="924250" y="3747200"/>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26"/>
            <p:cNvSpPr/>
            <p:nvPr/>
          </p:nvSpPr>
          <p:spPr>
            <a:xfrm>
              <a:off x="2291725" y="3727550"/>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26"/>
            <p:cNvSpPr/>
            <p:nvPr/>
          </p:nvSpPr>
          <p:spPr>
            <a:xfrm>
              <a:off x="2276400" y="3729775"/>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5" name="Google Shape;1445;p26"/>
            <p:cNvSpPr/>
            <p:nvPr/>
          </p:nvSpPr>
          <p:spPr>
            <a:xfrm>
              <a:off x="1042300" y="3747200"/>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6" name="Google Shape;1446;p26"/>
            <p:cNvSpPr/>
            <p:nvPr/>
          </p:nvSpPr>
          <p:spPr>
            <a:xfrm>
              <a:off x="1998200" y="3727775"/>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26"/>
            <p:cNvSpPr/>
            <p:nvPr/>
          </p:nvSpPr>
          <p:spPr>
            <a:xfrm>
              <a:off x="1172525" y="3743575"/>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26"/>
            <p:cNvSpPr/>
            <p:nvPr/>
          </p:nvSpPr>
          <p:spPr>
            <a:xfrm>
              <a:off x="933225" y="3824600"/>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26"/>
            <p:cNvSpPr/>
            <p:nvPr/>
          </p:nvSpPr>
          <p:spPr>
            <a:xfrm>
              <a:off x="2322825" y="3796575"/>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26"/>
            <p:cNvSpPr/>
            <p:nvPr/>
          </p:nvSpPr>
          <p:spPr>
            <a:xfrm>
              <a:off x="2334675" y="3879525"/>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26"/>
            <p:cNvSpPr/>
            <p:nvPr/>
          </p:nvSpPr>
          <p:spPr>
            <a:xfrm>
              <a:off x="2276025" y="4053300"/>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26"/>
            <p:cNvSpPr/>
            <p:nvPr/>
          </p:nvSpPr>
          <p:spPr>
            <a:xfrm>
              <a:off x="2276000" y="4153175"/>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26"/>
            <p:cNvSpPr/>
            <p:nvPr/>
          </p:nvSpPr>
          <p:spPr>
            <a:xfrm>
              <a:off x="2377750" y="3779800"/>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26"/>
            <p:cNvSpPr/>
            <p:nvPr/>
          </p:nvSpPr>
          <p:spPr>
            <a:xfrm>
              <a:off x="2090825" y="3912400"/>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26"/>
            <p:cNvSpPr/>
            <p:nvPr/>
          </p:nvSpPr>
          <p:spPr>
            <a:xfrm>
              <a:off x="2004225" y="3841400"/>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26"/>
            <p:cNvSpPr/>
            <p:nvPr/>
          </p:nvSpPr>
          <p:spPr>
            <a:xfrm>
              <a:off x="2007750" y="4080400"/>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7" name="Google Shape;1457;p26"/>
            <p:cNvSpPr/>
            <p:nvPr/>
          </p:nvSpPr>
          <p:spPr>
            <a:xfrm>
              <a:off x="1182175" y="4000625"/>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8" name="Google Shape;1458;p26"/>
            <p:cNvSpPr/>
            <p:nvPr/>
          </p:nvSpPr>
          <p:spPr>
            <a:xfrm>
              <a:off x="1184800" y="4057825"/>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26"/>
            <p:cNvSpPr/>
            <p:nvPr/>
          </p:nvSpPr>
          <p:spPr>
            <a:xfrm>
              <a:off x="1180250" y="3892750"/>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26"/>
            <p:cNvSpPr/>
            <p:nvPr/>
          </p:nvSpPr>
          <p:spPr>
            <a:xfrm>
              <a:off x="1289525" y="3878575"/>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26"/>
            <p:cNvSpPr/>
            <p:nvPr/>
          </p:nvSpPr>
          <p:spPr>
            <a:xfrm>
              <a:off x="994725" y="4030125"/>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26"/>
            <p:cNvSpPr/>
            <p:nvPr/>
          </p:nvSpPr>
          <p:spPr>
            <a:xfrm>
              <a:off x="1017575" y="4140050"/>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26"/>
            <p:cNvSpPr/>
            <p:nvPr/>
          </p:nvSpPr>
          <p:spPr>
            <a:xfrm>
              <a:off x="967975" y="3868375"/>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26"/>
            <p:cNvSpPr/>
            <p:nvPr/>
          </p:nvSpPr>
          <p:spPr>
            <a:xfrm>
              <a:off x="1002325" y="3927450"/>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26"/>
            <p:cNvSpPr/>
            <p:nvPr/>
          </p:nvSpPr>
          <p:spPr>
            <a:xfrm>
              <a:off x="944700" y="3743500"/>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26"/>
            <p:cNvSpPr/>
            <p:nvPr/>
          </p:nvSpPr>
          <p:spPr>
            <a:xfrm>
              <a:off x="855950" y="3596275"/>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26"/>
            <p:cNvSpPr/>
            <p:nvPr/>
          </p:nvSpPr>
          <p:spPr>
            <a:xfrm>
              <a:off x="946175" y="3590275"/>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26"/>
            <p:cNvSpPr/>
            <p:nvPr/>
          </p:nvSpPr>
          <p:spPr>
            <a:xfrm>
              <a:off x="1257600" y="3665225"/>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9" name="Google Shape;1469;p26"/>
            <p:cNvSpPr/>
            <p:nvPr/>
          </p:nvSpPr>
          <p:spPr>
            <a:xfrm>
              <a:off x="1691725" y="3569250"/>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0" name="Google Shape;1470;p26"/>
            <p:cNvSpPr/>
            <p:nvPr/>
          </p:nvSpPr>
          <p:spPr>
            <a:xfrm>
              <a:off x="1808475" y="3571800"/>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26"/>
            <p:cNvSpPr/>
            <p:nvPr/>
          </p:nvSpPr>
          <p:spPr>
            <a:xfrm>
              <a:off x="1851925" y="3571650"/>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26"/>
            <p:cNvSpPr/>
            <p:nvPr/>
          </p:nvSpPr>
          <p:spPr>
            <a:xfrm>
              <a:off x="2139900" y="3595000"/>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26"/>
            <p:cNvSpPr/>
            <p:nvPr/>
          </p:nvSpPr>
          <p:spPr>
            <a:xfrm>
              <a:off x="2217600" y="3628250"/>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74" name="Google Shape;1474;p26"/>
          <p:cNvGrpSpPr/>
          <p:nvPr/>
        </p:nvGrpSpPr>
        <p:grpSpPr>
          <a:xfrm>
            <a:off x="1217418" y="2215151"/>
            <a:ext cx="487900" cy="1140000"/>
            <a:chOff x="913063" y="1661363"/>
            <a:chExt cx="365925" cy="855000"/>
          </a:xfrm>
        </p:grpSpPr>
        <p:sp>
          <p:nvSpPr>
            <p:cNvPr id="1475" name="Google Shape;1475;p26"/>
            <p:cNvSpPr/>
            <p:nvPr/>
          </p:nvSpPr>
          <p:spPr>
            <a:xfrm>
              <a:off x="913063" y="1973513"/>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26"/>
            <p:cNvSpPr/>
            <p:nvPr/>
          </p:nvSpPr>
          <p:spPr>
            <a:xfrm>
              <a:off x="918713" y="1980288"/>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26"/>
            <p:cNvSpPr/>
            <p:nvPr/>
          </p:nvSpPr>
          <p:spPr>
            <a:xfrm>
              <a:off x="933538" y="2010413"/>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26"/>
            <p:cNvSpPr/>
            <p:nvPr/>
          </p:nvSpPr>
          <p:spPr>
            <a:xfrm>
              <a:off x="961038" y="2233488"/>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26"/>
            <p:cNvSpPr/>
            <p:nvPr/>
          </p:nvSpPr>
          <p:spPr>
            <a:xfrm>
              <a:off x="1059638" y="2282863"/>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26"/>
            <p:cNvSpPr/>
            <p:nvPr/>
          </p:nvSpPr>
          <p:spPr>
            <a:xfrm>
              <a:off x="1081738" y="2143463"/>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1" name="Google Shape;1481;p26"/>
            <p:cNvSpPr/>
            <p:nvPr/>
          </p:nvSpPr>
          <p:spPr>
            <a:xfrm>
              <a:off x="979838" y="1661363"/>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2" name="Google Shape;1482;p26"/>
            <p:cNvSpPr/>
            <p:nvPr/>
          </p:nvSpPr>
          <p:spPr>
            <a:xfrm>
              <a:off x="1007288" y="2220913"/>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26"/>
            <p:cNvSpPr/>
            <p:nvPr/>
          </p:nvSpPr>
          <p:spPr>
            <a:xfrm>
              <a:off x="1089263" y="2335463"/>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26"/>
            <p:cNvSpPr/>
            <p:nvPr/>
          </p:nvSpPr>
          <p:spPr>
            <a:xfrm>
              <a:off x="941638" y="2503588"/>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26"/>
            <p:cNvSpPr/>
            <p:nvPr/>
          </p:nvSpPr>
          <p:spPr>
            <a:xfrm>
              <a:off x="970613" y="2029463"/>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26"/>
            <p:cNvSpPr/>
            <p:nvPr/>
          </p:nvSpPr>
          <p:spPr>
            <a:xfrm>
              <a:off x="1019663" y="2114438"/>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87" name="Google Shape;1487;p26"/>
          <p:cNvGrpSpPr/>
          <p:nvPr/>
        </p:nvGrpSpPr>
        <p:grpSpPr>
          <a:xfrm>
            <a:off x="1850801" y="1468700"/>
            <a:ext cx="681500" cy="746467"/>
            <a:chOff x="1388100" y="1101525"/>
            <a:chExt cx="511125" cy="559850"/>
          </a:xfrm>
        </p:grpSpPr>
        <p:sp>
          <p:nvSpPr>
            <p:cNvPr id="1488" name="Google Shape;1488;p26"/>
            <p:cNvSpPr/>
            <p:nvPr/>
          </p:nvSpPr>
          <p:spPr>
            <a:xfrm>
              <a:off x="1388100" y="11503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26"/>
            <p:cNvSpPr/>
            <p:nvPr/>
          </p:nvSpPr>
          <p:spPr>
            <a:xfrm>
              <a:off x="1388225" y="11015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26"/>
            <p:cNvSpPr/>
            <p:nvPr/>
          </p:nvSpPr>
          <p:spPr>
            <a:xfrm>
              <a:off x="1463200" y="11370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26"/>
            <p:cNvSpPr/>
            <p:nvPr/>
          </p:nvSpPr>
          <p:spPr>
            <a:xfrm>
              <a:off x="1445525" y="11588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26"/>
            <p:cNvSpPr/>
            <p:nvPr/>
          </p:nvSpPr>
          <p:spPr>
            <a:xfrm>
              <a:off x="1445525" y="11708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26"/>
            <p:cNvSpPr/>
            <p:nvPr/>
          </p:nvSpPr>
          <p:spPr>
            <a:xfrm>
              <a:off x="1634600" y="13599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26"/>
            <p:cNvSpPr/>
            <p:nvPr/>
          </p:nvSpPr>
          <p:spPr>
            <a:xfrm>
              <a:off x="1445050" y="11588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26"/>
            <p:cNvSpPr/>
            <p:nvPr/>
          </p:nvSpPr>
          <p:spPr>
            <a:xfrm>
              <a:off x="1612925" y="11842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26"/>
            <p:cNvSpPr/>
            <p:nvPr/>
          </p:nvSpPr>
          <p:spPr>
            <a:xfrm>
              <a:off x="1643700" y="13385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6824061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1497"/>
        <p:cNvGrpSpPr/>
        <p:nvPr/>
      </p:nvGrpSpPr>
      <p:grpSpPr>
        <a:xfrm>
          <a:off x="0" y="0"/>
          <a:ext cx="0" cy="0"/>
          <a:chOff x="0" y="0"/>
          <a:chExt cx="0" cy="0"/>
        </a:xfrm>
      </p:grpSpPr>
      <p:pic>
        <p:nvPicPr>
          <p:cNvPr id="1498" name="Google Shape;1498;p2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499" name="Google Shape;1499;p27"/>
          <p:cNvSpPr/>
          <p:nvPr/>
        </p:nvSpPr>
        <p:spPr>
          <a:xfrm flipH="1">
            <a:off x="614603" y="4054900"/>
            <a:ext cx="2861864" cy="1605939"/>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27"/>
          <p:cNvSpPr/>
          <p:nvPr/>
        </p:nvSpPr>
        <p:spPr>
          <a:xfrm>
            <a:off x="7225300" y="0"/>
            <a:ext cx="2876512" cy="103566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27"/>
          <p:cNvSpPr/>
          <p:nvPr/>
        </p:nvSpPr>
        <p:spPr>
          <a:xfrm>
            <a:off x="9074033" y="2649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27"/>
          <p:cNvSpPr/>
          <p:nvPr/>
        </p:nvSpPr>
        <p:spPr>
          <a:xfrm flipH="1">
            <a:off x="0" y="0"/>
            <a:ext cx="1404800" cy="166926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27"/>
          <p:cNvSpPr/>
          <p:nvPr/>
        </p:nvSpPr>
        <p:spPr>
          <a:xfrm>
            <a:off x="1446867" y="20264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27"/>
          <p:cNvSpPr/>
          <p:nvPr/>
        </p:nvSpPr>
        <p:spPr>
          <a:xfrm>
            <a:off x="717834" y="3467800"/>
            <a:ext cx="242167" cy="173533"/>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27"/>
          <p:cNvSpPr/>
          <p:nvPr/>
        </p:nvSpPr>
        <p:spPr>
          <a:xfrm>
            <a:off x="2855634" y="1206079"/>
            <a:ext cx="548653" cy="393157"/>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506" name="Google Shape;1506;p27"/>
          <p:cNvGrpSpPr/>
          <p:nvPr/>
        </p:nvGrpSpPr>
        <p:grpSpPr>
          <a:xfrm>
            <a:off x="1" y="5577499"/>
            <a:ext cx="12192017" cy="1275927"/>
            <a:chOff x="0" y="4183124"/>
            <a:chExt cx="9144013" cy="956945"/>
          </a:xfrm>
        </p:grpSpPr>
        <p:sp>
          <p:nvSpPr>
            <p:cNvPr id="1507" name="Google Shape;1507;p2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2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2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2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2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2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2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2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2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2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2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2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2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2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2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2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2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2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2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2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2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2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2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2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2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2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2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2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2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2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2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2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2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2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2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2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2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2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2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46" name="Google Shape;1546;p27"/>
          <p:cNvGrpSpPr/>
          <p:nvPr/>
        </p:nvGrpSpPr>
        <p:grpSpPr>
          <a:xfrm>
            <a:off x="1235767" y="4537500"/>
            <a:ext cx="1797300" cy="1304467"/>
            <a:chOff x="926825" y="3403125"/>
            <a:chExt cx="1347975" cy="978350"/>
          </a:xfrm>
        </p:grpSpPr>
        <p:sp>
          <p:nvSpPr>
            <p:cNvPr id="1547" name="Google Shape;1547;p2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2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2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2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2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2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2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2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2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2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2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2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2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2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2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2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2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2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2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2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2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2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2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2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2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2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2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2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2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2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2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2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2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2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2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2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2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2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2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86" name="Google Shape;1586;p27"/>
          <p:cNvGrpSpPr/>
          <p:nvPr/>
        </p:nvGrpSpPr>
        <p:grpSpPr>
          <a:xfrm>
            <a:off x="2068967" y="1851501"/>
            <a:ext cx="887967" cy="1848700"/>
            <a:chOff x="1551725" y="1388625"/>
            <a:chExt cx="665975" cy="1386525"/>
          </a:xfrm>
        </p:grpSpPr>
        <p:sp>
          <p:nvSpPr>
            <p:cNvPr id="1587" name="Google Shape;1587;p2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2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2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2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2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2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2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2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2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2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2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2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2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2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2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2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2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2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2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2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2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2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2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10" name="Google Shape;1610;p27"/>
          <p:cNvGrpSpPr/>
          <p:nvPr/>
        </p:nvGrpSpPr>
        <p:grpSpPr>
          <a:xfrm>
            <a:off x="9208201" y="4048267"/>
            <a:ext cx="2639167" cy="1877400"/>
            <a:chOff x="6906150" y="3036200"/>
            <a:chExt cx="1979375" cy="1408050"/>
          </a:xfrm>
        </p:grpSpPr>
        <p:sp>
          <p:nvSpPr>
            <p:cNvPr id="1611" name="Google Shape;1611;p2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2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2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2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2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2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2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2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2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2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2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2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2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2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2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2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2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2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2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2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2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2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2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2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2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2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2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2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9" name="Google Shape;1639;p2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0" name="Google Shape;1640;p2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2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2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2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2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2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2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2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2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2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2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2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2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2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2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2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2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2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2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2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2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2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2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2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2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2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2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2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2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2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2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2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2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2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2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75" name="Google Shape;1675;p27"/>
          <p:cNvGrpSpPr/>
          <p:nvPr/>
        </p:nvGrpSpPr>
        <p:grpSpPr>
          <a:xfrm>
            <a:off x="9798400" y="2613167"/>
            <a:ext cx="958000" cy="1435100"/>
            <a:chOff x="7348800" y="1959875"/>
            <a:chExt cx="718500" cy="1076325"/>
          </a:xfrm>
        </p:grpSpPr>
        <p:sp>
          <p:nvSpPr>
            <p:cNvPr id="1676" name="Google Shape;1676;p2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2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2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2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2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1" name="Google Shape;1681;p2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2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2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2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2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2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2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88" name="Google Shape;1688;p27"/>
          <p:cNvGrpSpPr/>
          <p:nvPr/>
        </p:nvGrpSpPr>
        <p:grpSpPr>
          <a:xfrm>
            <a:off x="11023601" y="1521317"/>
            <a:ext cx="487900" cy="1140000"/>
            <a:chOff x="8267700" y="1140988"/>
            <a:chExt cx="365925" cy="855000"/>
          </a:xfrm>
        </p:grpSpPr>
        <p:sp>
          <p:nvSpPr>
            <p:cNvPr id="1689" name="Google Shape;1689;p2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0" name="Google Shape;1690;p2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1" name="Google Shape;1691;p2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2" name="Google Shape;1692;p2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3" name="Google Shape;1693;p2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2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2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6" name="Google Shape;1696;p2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7" name="Google Shape;1697;p2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2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2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2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2419867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ackground 4">
  <p:cSld name="Background 4">
    <p:spTree>
      <p:nvGrpSpPr>
        <p:cNvPr id="1" name="Shape 1701"/>
        <p:cNvGrpSpPr/>
        <p:nvPr/>
      </p:nvGrpSpPr>
      <p:grpSpPr>
        <a:xfrm>
          <a:off x="0" y="0"/>
          <a:ext cx="0" cy="0"/>
          <a:chOff x="0" y="0"/>
          <a:chExt cx="0" cy="0"/>
        </a:xfrm>
      </p:grpSpPr>
      <p:pic>
        <p:nvPicPr>
          <p:cNvPr id="1702" name="Google Shape;1702;p2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703" name="Google Shape;1703;p28"/>
          <p:cNvSpPr/>
          <p:nvPr/>
        </p:nvSpPr>
        <p:spPr>
          <a:xfrm>
            <a:off x="6841785" y="4263701"/>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28"/>
          <p:cNvSpPr/>
          <p:nvPr/>
        </p:nvSpPr>
        <p:spPr>
          <a:xfrm>
            <a:off x="726367" y="954234"/>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28"/>
          <p:cNvSpPr/>
          <p:nvPr/>
        </p:nvSpPr>
        <p:spPr>
          <a:xfrm>
            <a:off x="1" y="2639534"/>
            <a:ext cx="3037183" cy="3045252"/>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28"/>
          <p:cNvSpPr/>
          <p:nvPr/>
        </p:nvSpPr>
        <p:spPr>
          <a:xfrm>
            <a:off x="6215333" y="2416567"/>
            <a:ext cx="2353859" cy="1049952"/>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28"/>
          <p:cNvSpPr/>
          <p:nvPr/>
        </p:nvSpPr>
        <p:spPr>
          <a:xfrm>
            <a:off x="2338901" y="0"/>
            <a:ext cx="3919761" cy="84601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28"/>
          <p:cNvSpPr/>
          <p:nvPr/>
        </p:nvSpPr>
        <p:spPr>
          <a:xfrm>
            <a:off x="3267534" y="5070434"/>
            <a:ext cx="288708" cy="287071"/>
          </a:xfrm>
          <a:custGeom>
            <a:avLst/>
            <a:gdLst/>
            <a:ahLst/>
            <a:cxnLst/>
            <a:rect l="l" t="t" r="r" b="b"/>
            <a:pathLst>
              <a:path w="3527" h="3507" extrusionOk="0">
                <a:moveTo>
                  <a:pt x="2465" y="1"/>
                </a:moveTo>
                <a:cubicBezTo>
                  <a:pt x="2256" y="1"/>
                  <a:pt x="2039" y="51"/>
                  <a:pt x="1843" y="124"/>
                </a:cubicBezTo>
                <a:cubicBezTo>
                  <a:pt x="988" y="443"/>
                  <a:pt x="296" y="1173"/>
                  <a:pt x="24" y="2044"/>
                </a:cubicBezTo>
                <a:lnTo>
                  <a:pt x="1" y="2637"/>
                </a:lnTo>
                <a:cubicBezTo>
                  <a:pt x="150" y="3188"/>
                  <a:pt x="733" y="3506"/>
                  <a:pt x="1310" y="3506"/>
                </a:cubicBezTo>
                <a:cubicBezTo>
                  <a:pt x="1476" y="3506"/>
                  <a:pt x="1640" y="3480"/>
                  <a:pt x="1794" y="3426"/>
                </a:cubicBezTo>
                <a:cubicBezTo>
                  <a:pt x="2486" y="3182"/>
                  <a:pt x="2960" y="2531"/>
                  <a:pt x="3233" y="1850"/>
                </a:cubicBezTo>
                <a:cubicBezTo>
                  <a:pt x="3462" y="1282"/>
                  <a:pt x="3527" y="520"/>
                  <a:pt x="3029" y="164"/>
                </a:cubicBezTo>
                <a:cubicBezTo>
                  <a:pt x="2864" y="47"/>
                  <a:pt x="2668" y="1"/>
                  <a:pt x="2465"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709" name="Google Shape;1709;p28"/>
          <p:cNvGrpSpPr/>
          <p:nvPr/>
        </p:nvGrpSpPr>
        <p:grpSpPr>
          <a:xfrm>
            <a:off x="1" y="5577499"/>
            <a:ext cx="12192017" cy="1275927"/>
            <a:chOff x="0" y="4183124"/>
            <a:chExt cx="9144013" cy="956945"/>
          </a:xfrm>
        </p:grpSpPr>
        <p:sp>
          <p:nvSpPr>
            <p:cNvPr id="1710" name="Google Shape;1710;p2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2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2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2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2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2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2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2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2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2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2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2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2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2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2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2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2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2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2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2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2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2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2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2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2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2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2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2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2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2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2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2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2" name="Google Shape;1742;p2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3" name="Google Shape;1743;p2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2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2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2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7" name="Google Shape;1747;p2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8" name="Google Shape;1748;p2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9" name="Google Shape;1749;p28"/>
          <p:cNvGrpSpPr/>
          <p:nvPr/>
        </p:nvGrpSpPr>
        <p:grpSpPr>
          <a:xfrm>
            <a:off x="7536737" y="3225100"/>
            <a:ext cx="4329364" cy="2595528"/>
            <a:chOff x="5652552" y="2418825"/>
            <a:chExt cx="3247023" cy="1946646"/>
          </a:xfrm>
        </p:grpSpPr>
        <p:sp>
          <p:nvSpPr>
            <p:cNvPr id="1750" name="Google Shape;1750;p28"/>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28"/>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28"/>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28"/>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28"/>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28"/>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28"/>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28"/>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28"/>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28"/>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0" name="Google Shape;1760;p28"/>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1" name="Google Shape;1761;p28"/>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28"/>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28"/>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28"/>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28"/>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28"/>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28"/>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28"/>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28"/>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28"/>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28"/>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2" name="Google Shape;1772;p28"/>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3" name="Google Shape;1773;p28"/>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28"/>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28"/>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28"/>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28"/>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28"/>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28"/>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28"/>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28"/>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28"/>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28"/>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4" name="Google Shape;1784;p28"/>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5" name="Google Shape;1785;p28"/>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28"/>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28"/>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28"/>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28"/>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28"/>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28"/>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28"/>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28"/>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94" name="Google Shape;1794;p28"/>
          <p:cNvGrpSpPr/>
          <p:nvPr/>
        </p:nvGrpSpPr>
        <p:grpSpPr>
          <a:xfrm>
            <a:off x="459967" y="4833301"/>
            <a:ext cx="1797300" cy="1493833"/>
            <a:chOff x="344975" y="3624975"/>
            <a:chExt cx="1347975" cy="1120375"/>
          </a:xfrm>
        </p:grpSpPr>
        <p:sp>
          <p:nvSpPr>
            <p:cNvPr id="1795" name="Google Shape;1795;p28"/>
            <p:cNvSpPr/>
            <p:nvPr/>
          </p:nvSpPr>
          <p:spPr>
            <a:xfrm>
              <a:off x="817275"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6" name="Google Shape;1796;p28"/>
            <p:cNvSpPr/>
            <p:nvPr/>
          </p:nvSpPr>
          <p:spPr>
            <a:xfrm>
              <a:off x="817275"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7" name="Google Shape;1797;p28"/>
            <p:cNvSpPr/>
            <p:nvPr/>
          </p:nvSpPr>
          <p:spPr>
            <a:xfrm>
              <a:off x="817275"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28"/>
            <p:cNvSpPr/>
            <p:nvPr/>
          </p:nvSpPr>
          <p:spPr>
            <a:xfrm>
              <a:off x="933075"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28"/>
            <p:cNvSpPr/>
            <p:nvPr/>
          </p:nvSpPr>
          <p:spPr>
            <a:xfrm>
              <a:off x="348750"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28"/>
            <p:cNvSpPr/>
            <p:nvPr/>
          </p:nvSpPr>
          <p:spPr>
            <a:xfrm>
              <a:off x="729350"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28"/>
            <p:cNvSpPr/>
            <p:nvPr/>
          </p:nvSpPr>
          <p:spPr>
            <a:xfrm>
              <a:off x="454425"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28"/>
            <p:cNvSpPr/>
            <p:nvPr/>
          </p:nvSpPr>
          <p:spPr>
            <a:xfrm>
              <a:off x="1049125"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28"/>
            <p:cNvSpPr/>
            <p:nvPr/>
          </p:nvSpPr>
          <p:spPr>
            <a:xfrm>
              <a:off x="940925"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28"/>
            <p:cNvSpPr/>
            <p:nvPr/>
          </p:nvSpPr>
          <p:spPr>
            <a:xfrm>
              <a:off x="822650"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28"/>
            <p:cNvSpPr/>
            <p:nvPr/>
          </p:nvSpPr>
          <p:spPr>
            <a:xfrm>
              <a:off x="1049125"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28"/>
            <p:cNvSpPr/>
            <p:nvPr/>
          </p:nvSpPr>
          <p:spPr>
            <a:xfrm>
              <a:off x="757400"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28"/>
            <p:cNvSpPr/>
            <p:nvPr/>
          </p:nvSpPr>
          <p:spPr>
            <a:xfrm>
              <a:off x="554775"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8" name="Google Shape;1808;p28"/>
            <p:cNvSpPr/>
            <p:nvPr/>
          </p:nvSpPr>
          <p:spPr>
            <a:xfrm>
              <a:off x="455675"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9" name="Google Shape;1809;p28"/>
            <p:cNvSpPr/>
            <p:nvPr/>
          </p:nvSpPr>
          <p:spPr>
            <a:xfrm>
              <a:off x="714450"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28"/>
            <p:cNvSpPr/>
            <p:nvPr/>
          </p:nvSpPr>
          <p:spPr>
            <a:xfrm>
              <a:off x="1065400"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28"/>
            <p:cNvSpPr/>
            <p:nvPr/>
          </p:nvSpPr>
          <p:spPr>
            <a:xfrm>
              <a:off x="1241900"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28"/>
            <p:cNvSpPr/>
            <p:nvPr/>
          </p:nvSpPr>
          <p:spPr>
            <a:xfrm>
              <a:off x="1294525"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28"/>
            <p:cNvSpPr/>
            <p:nvPr/>
          </p:nvSpPr>
          <p:spPr>
            <a:xfrm>
              <a:off x="1347400"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28"/>
            <p:cNvSpPr/>
            <p:nvPr/>
          </p:nvSpPr>
          <p:spPr>
            <a:xfrm>
              <a:off x="1522150"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28"/>
            <p:cNvSpPr/>
            <p:nvPr/>
          </p:nvSpPr>
          <p:spPr>
            <a:xfrm>
              <a:off x="344975"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28"/>
            <p:cNvSpPr/>
            <p:nvPr/>
          </p:nvSpPr>
          <p:spPr>
            <a:xfrm>
              <a:off x="1292075"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28"/>
            <p:cNvSpPr/>
            <p:nvPr/>
          </p:nvSpPr>
          <p:spPr>
            <a:xfrm>
              <a:off x="504400"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28"/>
            <p:cNvSpPr/>
            <p:nvPr/>
          </p:nvSpPr>
          <p:spPr>
            <a:xfrm>
              <a:off x="365475"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28"/>
            <p:cNvSpPr/>
            <p:nvPr/>
          </p:nvSpPr>
          <p:spPr>
            <a:xfrm>
              <a:off x="365475"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0" name="Google Shape;1820;p28"/>
            <p:cNvSpPr/>
            <p:nvPr/>
          </p:nvSpPr>
          <p:spPr>
            <a:xfrm>
              <a:off x="617075"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1" name="Google Shape;1821;p28"/>
            <p:cNvSpPr/>
            <p:nvPr/>
          </p:nvSpPr>
          <p:spPr>
            <a:xfrm>
              <a:off x="671825"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2" name="Google Shape;1822;p28"/>
            <p:cNvSpPr/>
            <p:nvPr/>
          </p:nvSpPr>
          <p:spPr>
            <a:xfrm>
              <a:off x="723725"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3" name="Google Shape;1823;p28"/>
            <p:cNvSpPr/>
            <p:nvPr/>
          </p:nvSpPr>
          <p:spPr>
            <a:xfrm>
              <a:off x="765500"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28"/>
            <p:cNvSpPr/>
            <p:nvPr/>
          </p:nvSpPr>
          <p:spPr>
            <a:xfrm>
              <a:off x="657450"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28"/>
            <p:cNvSpPr/>
            <p:nvPr/>
          </p:nvSpPr>
          <p:spPr>
            <a:xfrm>
              <a:off x="605775"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28"/>
            <p:cNvSpPr/>
            <p:nvPr/>
          </p:nvSpPr>
          <p:spPr>
            <a:xfrm>
              <a:off x="641525"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7" name="Google Shape;1827;p28"/>
            <p:cNvSpPr/>
            <p:nvPr/>
          </p:nvSpPr>
          <p:spPr>
            <a:xfrm>
              <a:off x="686175"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8" name="Google Shape;1828;p28"/>
            <p:cNvSpPr/>
            <p:nvPr/>
          </p:nvSpPr>
          <p:spPr>
            <a:xfrm>
              <a:off x="735850"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28"/>
            <p:cNvSpPr/>
            <p:nvPr/>
          </p:nvSpPr>
          <p:spPr>
            <a:xfrm>
              <a:off x="619800"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0" name="Google Shape;1830;p28"/>
            <p:cNvSpPr/>
            <p:nvPr/>
          </p:nvSpPr>
          <p:spPr>
            <a:xfrm>
              <a:off x="619800"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1" name="Google Shape;1831;p28"/>
            <p:cNvSpPr/>
            <p:nvPr/>
          </p:nvSpPr>
          <p:spPr>
            <a:xfrm>
              <a:off x="706200"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2" name="Google Shape;1832;p28"/>
            <p:cNvSpPr/>
            <p:nvPr/>
          </p:nvSpPr>
          <p:spPr>
            <a:xfrm>
              <a:off x="667550"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3" name="Google Shape;1833;p28"/>
            <p:cNvSpPr/>
            <p:nvPr/>
          </p:nvSpPr>
          <p:spPr>
            <a:xfrm>
              <a:off x="782025"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28"/>
            <p:cNvSpPr/>
            <p:nvPr/>
          </p:nvSpPr>
          <p:spPr>
            <a:xfrm>
              <a:off x="755475"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35" name="Google Shape;1835;p28"/>
          <p:cNvGrpSpPr/>
          <p:nvPr/>
        </p:nvGrpSpPr>
        <p:grpSpPr>
          <a:xfrm>
            <a:off x="951467" y="1200334"/>
            <a:ext cx="1387000" cy="1507767"/>
            <a:chOff x="713600" y="900250"/>
            <a:chExt cx="1040250" cy="1130825"/>
          </a:xfrm>
        </p:grpSpPr>
        <p:sp>
          <p:nvSpPr>
            <p:cNvPr id="1836" name="Google Shape;1836;p28"/>
            <p:cNvSpPr/>
            <p:nvPr/>
          </p:nvSpPr>
          <p:spPr>
            <a:xfrm>
              <a:off x="713600"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28"/>
            <p:cNvSpPr/>
            <p:nvPr/>
          </p:nvSpPr>
          <p:spPr>
            <a:xfrm>
              <a:off x="750550"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28"/>
            <p:cNvSpPr/>
            <p:nvPr/>
          </p:nvSpPr>
          <p:spPr>
            <a:xfrm>
              <a:off x="760875"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28"/>
            <p:cNvSpPr/>
            <p:nvPr/>
          </p:nvSpPr>
          <p:spPr>
            <a:xfrm>
              <a:off x="776600"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28"/>
            <p:cNvSpPr/>
            <p:nvPr/>
          </p:nvSpPr>
          <p:spPr>
            <a:xfrm>
              <a:off x="750550"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28"/>
            <p:cNvSpPr/>
            <p:nvPr/>
          </p:nvSpPr>
          <p:spPr>
            <a:xfrm>
              <a:off x="881225"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28"/>
            <p:cNvSpPr/>
            <p:nvPr/>
          </p:nvSpPr>
          <p:spPr>
            <a:xfrm>
              <a:off x="903000"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28"/>
            <p:cNvSpPr/>
            <p:nvPr/>
          </p:nvSpPr>
          <p:spPr>
            <a:xfrm>
              <a:off x="1016150"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4" name="Google Shape;1844;p28"/>
            <p:cNvSpPr/>
            <p:nvPr/>
          </p:nvSpPr>
          <p:spPr>
            <a:xfrm>
              <a:off x="980200"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5" name="Google Shape;1845;p28"/>
            <p:cNvSpPr/>
            <p:nvPr/>
          </p:nvSpPr>
          <p:spPr>
            <a:xfrm>
              <a:off x="951250"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28"/>
            <p:cNvSpPr/>
            <p:nvPr/>
          </p:nvSpPr>
          <p:spPr>
            <a:xfrm>
              <a:off x="1360775"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28"/>
            <p:cNvSpPr/>
            <p:nvPr/>
          </p:nvSpPr>
          <p:spPr>
            <a:xfrm>
              <a:off x="1138150"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28"/>
            <p:cNvSpPr/>
            <p:nvPr/>
          </p:nvSpPr>
          <p:spPr>
            <a:xfrm>
              <a:off x="1449800"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49" name="Google Shape;1849;p28"/>
          <p:cNvGrpSpPr/>
          <p:nvPr/>
        </p:nvGrpSpPr>
        <p:grpSpPr>
          <a:xfrm>
            <a:off x="1796234" y="0"/>
            <a:ext cx="1069833" cy="2402200"/>
            <a:chOff x="1347175" y="0"/>
            <a:chExt cx="802375" cy="1801650"/>
          </a:xfrm>
        </p:grpSpPr>
        <p:sp>
          <p:nvSpPr>
            <p:cNvPr id="1850" name="Google Shape;1850;p28"/>
            <p:cNvSpPr/>
            <p:nvPr/>
          </p:nvSpPr>
          <p:spPr>
            <a:xfrm>
              <a:off x="1379100"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28"/>
            <p:cNvSpPr/>
            <p:nvPr/>
          </p:nvSpPr>
          <p:spPr>
            <a:xfrm>
              <a:off x="1379100"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28"/>
            <p:cNvSpPr/>
            <p:nvPr/>
          </p:nvSpPr>
          <p:spPr>
            <a:xfrm>
              <a:off x="1406900"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28"/>
            <p:cNvSpPr/>
            <p:nvPr/>
          </p:nvSpPr>
          <p:spPr>
            <a:xfrm>
              <a:off x="1681625"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28"/>
            <p:cNvSpPr/>
            <p:nvPr/>
          </p:nvSpPr>
          <p:spPr>
            <a:xfrm>
              <a:off x="1739850"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28"/>
            <p:cNvSpPr/>
            <p:nvPr/>
          </p:nvSpPr>
          <p:spPr>
            <a:xfrm>
              <a:off x="1688125"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6" name="Google Shape;1856;p28"/>
            <p:cNvSpPr/>
            <p:nvPr/>
          </p:nvSpPr>
          <p:spPr>
            <a:xfrm>
              <a:off x="1865850"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7" name="Google Shape;1857;p28"/>
            <p:cNvSpPr/>
            <p:nvPr/>
          </p:nvSpPr>
          <p:spPr>
            <a:xfrm>
              <a:off x="1347175"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28"/>
            <p:cNvSpPr/>
            <p:nvPr/>
          </p:nvSpPr>
          <p:spPr>
            <a:xfrm>
              <a:off x="1448600"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28"/>
            <p:cNvSpPr/>
            <p:nvPr/>
          </p:nvSpPr>
          <p:spPr>
            <a:xfrm>
              <a:off x="1574475"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28"/>
            <p:cNvSpPr/>
            <p:nvPr/>
          </p:nvSpPr>
          <p:spPr>
            <a:xfrm>
              <a:off x="1665850"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36777631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5">
  <p:cSld name="Background 5">
    <p:spTree>
      <p:nvGrpSpPr>
        <p:cNvPr id="1" name="Shape 1861"/>
        <p:cNvGrpSpPr/>
        <p:nvPr/>
      </p:nvGrpSpPr>
      <p:grpSpPr>
        <a:xfrm>
          <a:off x="0" y="0"/>
          <a:ext cx="0" cy="0"/>
          <a:chOff x="0" y="0"/>
          <a:chExt cx="0" cy="0"/>
        </a:xfrm>
      </p:grpSpPr>
      <p:pic>
        <p:nvPicPr>
          <p:cNvPr id="1862" name="Google Shape;1862;p2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863" name="Google Shape;1863;p29"/>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29"/>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29"/>
          <p:cNvSpPr/>
          <p:nvPr/>
        </p:nvSpPr>
        <p:spPr>
          <a:xfrm rot="10800000" flipH="1">
            <a:off x="3412085" y="45555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29"/>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29"/>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8" name="Google Shape;1868;p29"/>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9" name="Google Shape;1869;p29"/>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29"/>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71" name="Google Shape;1871;p29"/>
          <p:cNvGrpSpPr/>
          <p:nvPr/>
        </p:nvGrpSpPr>
        <p:grpSpPr>
          <a:xfrm>
            <a:off x="1" y="5577499"/>
            <a:ext cx="12192017" cy="1275927"/>
            <a:chOff x="0" y="4183124"/>
            <a:chExt cx="9144013" cy="956945"/>
          </a:xfrm>
        </p:grpSpPr>
        <p:sp>
          <p:nvSpPr>
            <p:cNvPr id="1872" name="Google Shape;1872;p2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2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2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2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2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2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2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2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2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1" name="Google Shape;1881;p2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2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2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2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2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2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2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8" name="Google Shape;1888;p2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9" name="Google Shape;1889;p2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0" name="Google Shape;1890;p2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1" name="Google Shape;1891;p2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2" name="Google Shape;1892;p2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3" name="Google Shape;1893;p2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4" name="Google Shape;1894;p2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5" name="Google Shape;1895;p2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6" name="Google Shape;1896;p2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7" name="Google Shape;1897;p2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8" name="Google Shape;1898;p2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2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2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2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2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3" name="Google Shape;1903;p2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4" name="Google Shape;1904;p2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2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2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2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2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2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2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11" name="Google Shape;1911;p29"/>
          <p:cNvGrpSpPr/>
          <p:nvPr/>
        </p:nvGrpSpPr>
        <p:grpSpPr>
          <a:xfrm>
            <a:off x="959940" y="3164068"/>
            <a:ext cx="3790560" cy="2973937"/>
            <a:chOff x="719955" y="2373050"/>
            <a:chExt cx="2842920" cy="2230453"/>
          </a:xfrm>
        </p:grpSpPr>
        <p:sp>
          <p:nvSpPr>
            <p:cNvPr id="1912" name="Google Shape;1912;p29"/>
            <p:cNvSpPr/>
            <p:nvPr/>
          </p:nvSpPr>
          <p:spPr>
            <a:xfrm flipH="1">
              <a:off x="2241995" y="3103825"/>
              <a:ext cx="1231420" cy="358075"/>
            </a:xfrm>
            <a:custGeom>
              <a:avLst/>
              <a:gdLst/>
              <a:ahLst/>
              <a:cxnLst/>
              <a:rect l="l" t="t" r="r" b="b"/>
              <a:pathLst>
                <a:path w="36309" h="10558" extrusionOk="0">
                  <a:moveTo>
                    <a:pt x="1" y="8910"/>
                  </a:moveTo>
                  <a:cubicBezTo>
                    <a:pt x="1" y="8910"/>
                    <a:pt x="10612" y="1"/>
                    <a:pt x="36309" y="10558"/>
                  </a:cubicBezTo>
                  <a:cubicBezTo>
                    <a:pt x="36309" y="10556"/>
                    <a:pt x="2609" y="9659"/>
                    <a:pt x="1" y="891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29"/>
            <p:cNvSpPr/>
            <p:nvPr/>
          </p:nvSpPr>
          <p:spPr>
            <a:xfrm flipH="1">
              <a:off x="3044722" y="3258024"/>
              <a:ext cx="518153" cy="1221177"/>
            </a:xfrm>
            <a:custGeom>
              <a:avLst/>
              <a:gdLst/>
              <a:ahLst/>
              <a:cxnLst/>
              <a:rect l="l" t="t" r="r" b="b"/>
              <a:pathLst>
                <a:path w="15278" h="36007" extrusionOk="0">
                  <a:moveTo>
                    <a:pt x="7448" y="36006"/>
                  </a:moveTo>
                  <a:cubicBezTo>
                    <a:pt x="7448" y="36006"/>
                    <a:pt x="1" y="18737"/>
                    <a:pt x="2639" y="4363"/>
                  </a:cubicBezTo>
                  <a:cubicBezTo>
                    <a:pt x="2639" y="4363"/>
                    <a:pt x="9235" y="0"/>
                    <a:pt x="14453" y="3749"/>
                  </a:cubicBezTo>
                  <a:cubicBezTo>
                    <a:pt x="14453" y="3749"/>
                    <a:pt x="13339" y="20137"/>
                    <a:pt x="15278" y="35906"/>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29"/>
            <p:cNvSpPr/>
            <p:nvPr/>
          </p:nvSpPr>
          <p:spPr>
            <a:xfrm flipH="1">
              <a:off x="2242022" y="3385195"/>
              <a:ext cx="900952" cy="1090605"/>
            </a:xfrm>
            <a:custGeom>
              <a:avLst/>
              <a:gdLst/>
              <a:ahLst/>
              <a:cxnLst/>
              <a:rect l="l" t="t" r="r" b="b"/>
              <a:pathLst>
                <a:path w="26565" h="32157" extrusionOk="0">
                  <a:moveTo>
                    <a:pt x="2896" y="32156"/>
                  </a:moveTo>
                  <a:lnTo>
                    <a:pt x="25763" y="32156"/>
                  </a:lnTo>
                  <a:lnTo>
                    <a:pt x="26565" y="2259"/>
                  </a:lnTo>
                  <a:lnTo>
                    <a:pt x="2071" y="1"/>
                  </a:lnTo>
                  <a:cubicBezTo>
                    <a:pt x="2071" y="1"/>
                    <a:pt x="0" y="11602"/>
                    <a:pt x="2896" y="32156"/>
                  </a:cubicBezTo>
                  <a:close/>
                </a:path>
              </a:pathLst>
            </a:custGeom>
            <a:solidFill>
              <a:srgbClr val="F7847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29"/>
            <p:cNvSpPr/>
            <p:nvPr/>
          </p:nvSpPr>
          <p:spPr>
            <a:xfrm flipH="1">
              <a:off x="975285" y="2373050"/>
              <a:ext cx="1480288" cy="2102832"/>
            </a:xfrm>
            <a:custGeom>
              <a:avLst/>
              <a:gdLst/>
              <a:ahLst/>
              <a:cxnLst/>
              <a:rect l="l" t="t" r="r" b="b"/>
              <a:pathLst>
                <a:path w="43647" h="62003" extrusionOk="0">
                  <a:moveTo>
                    <a:pt x="1957" y="47008"/>
                  </a:moveTo>
                  <a:cubicBezTo>
                    <a:pt x="1957" y="47008"/>
                    <a:pt x="0" y="21509"/>
                    <a:pt x="12010" y="3944"/>
                  </a:cubicBezTo>
                  <a:cubicBezTo>
                    <a:pt x="12010" y="3944"/>
                    <a:pt x="30472" y="1"/>
                    <a:pt x="43646" y="1257"/>
                  </a:cubicBezTo>
                  <a:cubicBezTo>
                    <a:pt x="43646" y="1257"/>
                    <a:pt x="32791" y="35104"/>
                    <a:pt x="30735" y="62002"/>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29"/>
            <p:cNvSpPr/>
            <p:nvPr/>
          </p:nvSpPr>
          <p:spPr>
            <a:xfrm flipH="1">
              <a:off x="1945781" y="3956481"/>
              <a:ext cx="1117228" cy="522664"/>
            </a:xfrm>
            <a:custGeom>
              <a:avLst/>
              <a:gdLst/>
              <a:ahLst/>
              <a:cxnLst/>
              <a:rect l="l" t="t" r="r" b="b"/>
              <a:pathLst>
                <a:path w="32942" h="15411" extrusionOk="0">
                  <a:moveTo>
                    <a:pt x="2105" y="15310"/>
                  </a:moveTo>
                  <a:cubicBezTo>
                    <a:pt x="2105" y="15310"/>
                    <a:pt x="1" y="7258"/>
                    <a:pt x="1317" y="0"/>
                  </a:cubicBezTo>
                  <a:lnTo>
                    <a:pt x="29581" y="0"/>
                  </a:lnTo>
                  <a:cubicBezTo>
                    <a:pt x="29581" y="0"/>
                    <a:pt x="31291" y="10295"/>
                    <a:pt x="32942" y="1541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29"/>
            <p:cNvSpPr/>
            <p:nvPr/>
          </p:nvSpPr>
          <p:spPr>
            <a:xfrm flipH="1">
              <a:off x="719955" y="2415644"/>
              <a:ext cx="693324" cy="2060336"/>
            </a:xfrm>
            <a:custGeom>
              <a:avLst/>
              <a:gdLst/>
              <a:ahLst/>
              <a:cxnLst/>
              <a:rect l="l" t="t" r="r" b="b"/>
              <a:pathLst>
                <a:path w="20443" h="60750" extrusionOk="0">
                  <a:moveTo>
                    <a:pt x="12911" y="1"/>
                  </a:moveTo>
                  <a:cubicBezTo>
                    <a:pt x="12911" y="1"/>
                    <a:pt x="18382" y="358"/>
                    <a:pt x="20443" y="4841"/>
                  </a:cubicBezTo>
                  <a:cubicBezTo>
                    <a:pt x="20443" y="4841"/>
                    <a:pt x="9793" y="32414"/>
                    <a:pt x="6199" y="60749"/>
                  </a:cubicBezTo>
                  <a:lnTo>
                    <a:pt x="2" y="60749"/>
                  </a:lnTo>
                  <a:cubicBezTo>
                    <a:pt x="0" y="60746"/>
                    <a:pt x="3949" y="17743"/>
                    <a:pt x="1291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29"/>
            <p:cNvSpPr/>
            <p:nvPr/>
          </p:nvSpPr>
          <p:spPr>
            <a:xfrm flipH="1">
              <a:off x="2054482" y="3870853"/>
              <a:ext cx="963864" cy="164657"/>
            </a:xfrm>
            <a:custGeom>
              <a:avLst/>
              <a:gdLst/>
              <a:ahLst/>
              <a:cxnLst/>
              <a:rect l="l" t="t" r="r" b="b"/>
              <a:pathLst>
                <a:path w="28420" h="4855" extrusionOk="0">
                  <a:moveTo>
                    <a:pt x="0" y="2525"/>
                  </a:moveTo>
                  <a:cubicBezTo>
                    <a:pt x="0" y="2525"/>
                    <a:pt x="18160" y="0"/>
                    <a:pt x="28063" y="1164"/>
                  </a:cubicBezTo>
                  <a:lnTo>
                    <a:pt x="28420" y="3696"/>
                  </a:lnTo>
                  <a:cubicBezTo>
                    <a:pt x="28420" y="3696"/>
                    <a:pt x="11099" y="4855"/>
                    <a:pt x="0" y="2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29"/>
            <p:cNvSpPr/>
            <p:nvPr/>
          </p:nvSpPr>
          <p:spPr>
            <a:xfrm flipH="1">
              <a:off x="1204926" y="2579304"/>
              <a:ext cx="1209171" cy="1351309"/>
            </a:xfrm>
            <a:custGeom>
              <a:avLst/>
              <a:gdLst/>
              <a:ahLst/>
              <a:cxnLst/>
              <a:rect l="l" t="t" r="r" b="b"/>
              <a:pathLst>
                <a:path w="35653" h="39844" extrusionOk="0">
                  <a:moveTo>
                    <a:pt x="617" y="38943"/>
                  </a:moveTo>
                  <a:cubicBezTo>
                    <a:pt x="617" y="38943"/>
                    <a:pt x="0" y="21888"/>
                    <a:pt x="7139" y="10945"/>
                  </a:cubicBezTo>
                  <a:cubicBezTo>
                    <a:pt x="14280" y="0"/>
                    <a:pt x="27970" y="2460"/>
                    <a:pt x="31811" y="9627"/>
                  </a:cubicBezTo>
                  <a:cubicBezTo>
                    <a:pt x="35653" y="16795"/>
                    <a:pt x="28974" y="39843"/>
                    <a:pt x="28974" y="39843"/>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29"/>
            <p:cNvSpPr/>
            <p:nvPr/>
          </p:nvSpPr>
          <p:spPr>
            <a:xfrm flipH="1">
              <a:off x="975379" y="2407505"/>
              <a:ext cx="311848" cy="192502"/>
            </a:xfrm>
            <a:custGeom>
              <a:avLst/>
              <a:gdLst/>
              <a:ahLst/>
              <a:cxnLst/>
              <a:rect l="l" t="t" r="r" b="b"/>
              <a:pathLst>
                <a:path w="9195" h="5676" extrusionOk="0">
                  <a:moveTo>
                    <a:pt x="9194" y="241"/>
                  </a:moveTo>
                  <a:cubicBezTo>
                    <a:pt x="9194" y="241"/>
                    <a:pt x="3445" y="0"/>
                    <a:pt x="0" y="56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29"/>
            <p:cNvSpPr/>
            <p:nvPr/>
          </p:nvSpPr>
          <p:spPr>
            <a:xfrm flipH="1">
              <a:off x="2046452" y="2506766"/>
              <a:ext cx="44937" cy="216886"/>
            </a:xfrm>
            <a:custGeom>
              <a:avLst/>
              <a:gdLst/>
              <a:ahLst/>
              <a:cxnLst/>
              <a:rect l="l" t="t" r="r" b="b"/>
              <a:pathLst>
                <a:path w="1325" h="6395" extrusionOk="0">
                  <a:moveTo>
                    <a:pt x="1271" y="1"/>
                  </a:moveTo>
                  <a:cubicBezTo>
                    <a:pt x="1271" y="1"/>
                    <a:pt x="1" y="3255"/>
                    <a:pt x="203" y="6395"/>
                  </a:cubicBezTo>
                  <a:cubicBezTo>
                    <a:pt x="203" y="6395"/>
                    <a:pt x="1325" y="3334"/>
                    <a:pt x="12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29"/>
            <p:cNvSpPr/>
            <p:nvPr/>
          </p:nvSpPr>
          <p:spPr>
            <a:xfrm flipH="1">
              <a:off x="3072731" y="3385195"/>
              <a:ext cx="135558" cy="183921"/>
            </a:xfrm>
            <a:custGeom>
              <a:avLst/>
              <a:gdLst/>
              <a:ahLst/>
              <a:cxnLst/>
              <a:rect l="l" t="t" r="r" b="b"/>
              <a:pathLst>
                <a:path w="3997" h="5423" extrusionOk="0">
                  <a:moveTo>
                    <a:pt x="3997" y="1"/>
                  </a:moveTo>
                  <a:cubicBezTo>
                    <a:pt x="3997" y="1"/>
                    <a:pt x="0" y="1875"/>
                    <a:pt x="0" y="542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29"/>
            <p:cNvSpPr/>
            <p:nvPr/>
          </p:nvSpPr>
          <p:spPr>
            <a:xfrm flipH="1">
              <a:off x="3407620" y="3405949"/>
              <a:ext cx="65795" cy="229706"/>
            </a:xfrm>
            <a:custGeom>
              <a:avLst/>
              <a:gdLst/>
              <a:ahLst/>
              <a:cxnLst/>
              <a:rect l="l" t="t" r="r" b="b"/>
              <a:pathLst>
                <a:path w="1940" h="6773" extrusionOk="0">
                  <a:moveTo>
                    <a:pt x="1" y="1"/>
                  </a:moveTo>
                  <a:cubicBezTo>
                    <a:pt x="1" y="1"/>
                    <a:pt x="1939" y="1171"/>
                    <a:pt x="1190" y="67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29"/>
            <p:cNvSpPr/>
            <p:nvPr/>
          </p:nvSpPr>
          <p:spPr>
            <a:xfrm flipH="1">
              <a:off x="2815840" y="3969469"/>
              <a:ext cx="202506" cy="197080"/>
            </a:xfrm>
            <a:custGeom>
              <a:avLst/>
              <a:gdLst/>
              <a:ahLst/>
              <a:cxnLst/>
              <a:rect l="l" t="t" r="r" b="b"/>
              <a:pathLst>
                <a:path w="5971" h="5811" extrusionOk="0">
                  <a:moveTo>
                    <a:pt x="0" y="1"/>
                  </a:moveTo>
                  <a:cubicBezTo>
                    <a:pt x="0" y="1"/>
                    <a:pt x="1123" y="4577"/>
                    <a:pt x="5971" y="5810"/>
                  </a:cubicBezTo>
                  <a:cubicBezTo>
                    <a:pt x="5969" y="5809"/>
                    <a:pt x="1650" y="4006"/>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29"/>
            <p:cNvSpPr/>
            <p:nvPr/>
          </p:nvSpPr>
          <p:spPr>
            <a:xfrm flipH="1">
              <a:off x="1768232" y="3385161"/>
              <a:ext cx="1344289" cy="1091012"/>
            </a:xfrm>
            <a:custGeom>
              <a:avLst/>
              <a:gdLst/>
              <a:ahLst/>
              <a:cxnLst/>
              <a:rect l="l" t="t" r="r" b="b"/>
              <a:pathLst>
                <a:path w="39637" h="32169" extrusionOk="0">
                  <a:moveTo>
                    <a:pt x="1173" y="0"/>
                  </a:moveTo>
                  <a:lnTo>
                    <a:pt x="1173" y="0"/>
                  </a:lnTo>
                  <a:cubicBezTo>
                    <a:pt x="1" y="10287"/>
                    <a:pt x="1998" y="32157"/>
                    <a:pt x="1998" y="32157"/>
                  </a:cubicBezTo>
                  <a:lnTo>
                    <a:pt x="6298" y="32169"/>
                  </a:lnTo>
                  <a:cubicBezTo>
                    <a:pt x="4168" y="25471"/>
                    <a:pt x="4810" y="17231"/>
                    <a:pt x="4810" y="17231"/>
                  </a:cubicBezTo>
                  <a:cubicBezTo>
                    <a:pt x="7648" y="16605"/>
                    <a:pt x="13748" y="16417"/>
                    <a:pt x="20061" y="16417"/>
                  </a:cubicBezTo>
                  <a:cubicBezTo>
                    <a:pt x="29604" y="16417"/>
                    <a:pt x="39637" y="16847"/>
                    <a:pt x="39637" y="16847"/>
                  </a:cubicBezTo>
                  <a:lnTo>
                    <a:pt x="22143" y="2161"/>
                  </a:lnTo>
                  <a:cubicBezTo>
                    <a:pt x="19749" y="1637"/>
                    <a:pt x="1173" y="2"/>
                    <a:pt x="1173"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29"/>
            <p:cNvSpPr/>
            <p:nvPr/>
          </p:nvSpPr>
          <p:spPr>
            <a:xfrm flipH="1">
              <a:off x="1118235" y="3108539"/>
              <a:ext cx="936359" cy="353360"/>
            </a:xfrm>
            <a:custGeom>
              <a:avLst/>
              <a:gdLst/>
              <a:ahLst/>
              <a:cxnLst/>
              <a:rect l="l" t="t" r="r" b="b"/>
              <a:pathLst>
                <a:path w="27609" h="10419" extrusionOk="0">
                  <a:moveTo>
                    <a:pt x="1" y="8771"/>
                  </a:moveTo>
                  <a:cubicBezTo>
                    <a:pt x="1" y="8771"/>
                    <a:pt x="7813" y="1"/>
                    <a:pt x="27609" y="10419"/>
                  </a:cubicBezTo>
                  <a:cubicBezTo>
                    <a:pt x="27609" y="10417"/>
                    <a:pt x="2608" y="9520"/>
                    <a:pt x="1" y="87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29"/>
            <p:cNvSpPr/>
            <p:nvPr/>
          </p:nvSpPr>
          <p:spPr>
            <a:xfrm flipH="1">
              <a:off x="1011189" y="3385195"/>
              <a:ext cx="750844" cy="1090605"/>
            </a:xfrm>
            <a:custGeom>
              <a:avLst/>
              <a:gdLst/>
              <a:ahLst/>
              <a:cxnLst/>
              <a:rect l="l" t="t" r="r" b="b"/>
              <a:pathLst>
                <a:path w="22139" h="32157" extrusionOk="0">
                  <a:moveTo>
                    <a:pt x="1919" y="32156"/>
                  </a:moveTo>
                  <a:lnTo>
                    <a:pt x="16481" y="32156"/>
                  </a:lnTo>
                  <a:lnTo>
                    <a:pt x="22139" y="2711"/>
                  </a:lnTo>
                  <a:lnTo>
                    <a:pt x="3187" y="1"/>
                  </a:lnTo>
                  <a:cubicBezTo>
                    <a:pt x="3187" y="1"/>
                    <a:pt x="1" y="11790"/>
                    <a:pt x="1919" y="321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29"/>
            <p:cNvSpPr/>
            <p:nvPr/>
          </p:nvSpPr>
          <p:spPr>
            <a:xfrm flipH="1">
              <a:off x="1653847" y="3258024"/>
              <a:ext cx="490173" cy="1221177"/>
            </a:xfrm>
            <a:custGeom>
              <a:avLst/>
              <a:gdLst/>
              <a:ahLst/>
              <a:cxnLst/>
              <a:rect l="l" t="t" r="r" b="b"/>
              <a:pathLst>
                <a:path w="14453" h="36007" extrusionOk="0">
                  <a:moveTo>
                    <a:pt x="5843" y="36006"/>
                  </a:moveTo>
                  <a:cubicBezTo>
                    <a:pt x="5843" y="36006"/>
                    <a:pt x="0" y="18737"/>
                    <a:pt x="2638" y="4363"/>
                  </a:cubicBezTo>
                  <a:cubicBezTo>
                    <a:pt x="2638" y="4363"/>
                    <a:pt x="9235" y="0"/>
                    <a:pt x="14452" y="3749"/>
                  </a:cubicBezTo>
                  <a:cubicBezTo>
                    <a:pt x="14452" y="3749"/>
                    <a:pt x="11735" y="20137"/>
                    <a:pt x="13674" y="3590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29"/>
            <p:cNvSpPr/>
            <p:nvPr/>
          </p:nvSpPr>
          <p:spPr>
            <a:xfrm flipH="1">
              <a:off x="1653941" y="3385195"/>
              <a:ext cx="164861" cy="209086"/>
            </a:xfrm>
            <a:custGeom>
              <a:avLst/>
              <a:gdLst/>
              <a:ahLst/>
              <a:cxnLst/>
              <a:rect l="l" t="t" r="r" b="b"/>
              <a:pathLst>
                <a:path w="4861" h="6165" extrusionOk="0">
                  <a:moveTo>
                    <a:pt x="4861" y="1"/>
                  </a:moveTo>
                  <a:cubicBezTo>
                    <a:pt x="4861" y="1"/>
                    <a:pt x="507" y="1737"/>
                    <a:pt x="1" y="61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29"/>
            <p:cNvSpPr/>
            <p:nvPr/>
          </p:nvSpPr>
          <p:spPr>
            <a:xfrm flipH="1">
              <a:off x="2011148" y="3405949"/>
              <a:ext cx="55044" cy="208984"/>
            </a:xfrm>
            <a:custGeom>
              <a:avLst/>
              <a:gdLst/>
              <a:ahLst/>
              <a:cxnLst/>
              <a:rect l="l" t="t" r="r" b="b"/>
              <a:pathLst>
                <a:path w="1623" h="6162" extrusionOk="0">
                  <a:moveTo>
                    <a:pt x="343" y="1"/>
                  </a:moveTo>
                  <a:cubicBezTo>
                    <a:pt x="343" y="1"/>
                    <a:pt x="0" y="2750"/>
                    <a:pt x="1622" y="6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29"/>
            <p:cNvSpPr/>
            <p:nvPr/>
          </p:nvSpPr>
          <p:spPr>
            <a:xfrm flipH="1">
              <a:off x="1238908" y="4475678"/>
              <a:ext cx="2029745" cy="127826"/>
            </a:xfrm>
            <a:custGeom>
              <a:avLst/>
              <a:gdLst/>
              <a:ahLst/>
              <a:cxnLst/>
              <a:rect l="l" t="t" r="r" b="b"/>
              <a:pathLst>
                <a:path w="59848" h="3769" extrusionOk="0">
                  <a:moveTo>
                    <a:pt x="1" y="100"/>
                  </a:moveTo>
                  <a:lnTo>
                    <a:pt x="655" y="3768"/>
                  </a:lnTo>
                  <a:lnTo>
                    <a:pt x="59341" y="3768"/>
                  </a:lnTo>
                  <a:lnTo>
                    <a:pt x="598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29"/>
            <p:cNvSpPr/>
            <p:nvPr/>
          </p:nvSpPr>
          <p:spPr>
            <a:xfrm flipH="1">
              <a:off x="1238908" y="4475678"/>
              <a:ext cx="2029745" cy="127826"/>
            </a:xfrm>
            <a:custGeom>
              <a:avLst/>
              <a:gdLst/>
              <a:ahLst/>
              <a:cxnLst/>
              <a:rect l="l" t="t" r="r" b="b"/>
              <a:pathLst>
                <a:path w="59848" h="3769" extrusionOk="0">
                  <a:moveTo>
                    <a:pt x="59848" y="0"/>
                  </a:moveTo>
                  <a:lnTo>
                    <a:pt x="1" y="100"/>
                  </a:lnTo>
                  <a:lnTo>
                    <a:pt x="74" y="518"/>
                  </a:lnTo>
                  <a:lnTo>
                    <a:pt x="41226" y="1054"/>
                  </a:lnTo>
                  <a:lnTo>
                    <a:pt x="41226" y="3768"/>
                  </a:lnTo>
                  <a:lnTo>
                    <a:pt x="59341" y="3768"/>
                  </a:lnTo>
                  <a:lnTo>
                    <a:pt x="5984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29"/>
            <p:cNvSpPr/>
            <p:nvPr/>
          </p:nvSpPr>
          <p:spPr>
            <a:xfrm flipH="1">
              <a:off x="975318" y="2415610"/>
              <a:ext cx="1072969" cy="202201"/>
            </a:xfrm>
            <a:custGeom>
              <a:avLst/>
              <a:gdLst/>
              <a:ahLst/>
              <a:cxnLst/>
              <a:rect l="l" t="t" r="r" b="b"/>
              <a:pathLst>
                <a:path w="31637" h="5962" extrusionOk="0">
                  <a:moveTo>
                    <a:pt x="0" y="2689"/>
                  </a:moveTo>
                  <a:cubicBezTo>
                    <a:pt x="0" y="2689"/>
                    <a:pt x="5875" y="5962"/>
                    <a:pt x="13829" y="4431"/>
                  </a:cubicBezTo>
                  <a:cubicBezTo>
                    <a:pt x="21784" y="2901"/>
                    <a:pt x="31636" y="0"/>
                    <a:pt x="31636" y="0"/>
                  </a:cubicBezTo>
                  <a:cubicBezTo>
                    <a:pt x="31636" y="0"/>
                    <a:pt x="11201" y="197"/>
                    <a:pt x="0" y="26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29"/>
            <p:cNvSpPr/>
            <p:nvPr/>
          </p:nvSpPr>
          <p:spPr>
            <a:xfrm flipH="1">
              <a:off x="1653949" y="3385195"/>
              <a:ext cx="75461" cy="1090605"/>
            </a:xfrm>
            <a:custGeom>
              <a:avLst/>
              <a:gdLst/>
              <a:ahLst/>
              <a:cxnLst/>
              <a:rect l="l" t="t" r="r" b="b"/>
              <a:pathLst>
                <a:path w="2225" h="32157" extrusionOk="0">
                  <a:moveTo>
                    <a:pt x="2225" y="1"/>
                  </a:moveTo>
                  <a:cubicBezTo>
                    <a:pt x="2225" y="1"/>
                    <a:pt x="1" y="19001"/>
                    <a:pt x="1445" y="32156"/>
                  </a:cubicBezTo>
                  <a:cubicBezTo>
                    <a:pt x="1445" y="32156"/>
                    <a:pt x="1192" y="13013"/>
                    <a:pt x="22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29"/>
            <p:cNvSpPr/>
            <p:nvPr/>
          </p:nvSpPr>
          <p:spPr>
            <a:xfrm flipH="1">
              <a:off x="3044759" y="3385195"/>
              <a:ext cx="59148" cy="1090605"/>
            </a:xfrm>
            <a:custGeom>
              <a:avLst/>
              <a:gdLst/>
              <a:ahLst/>
              <a:cxnLst/>
              <a:rect l="l" t="t" r="r" b="b"/>
              <a:pathLst>
                <a:path w="1744" h="32157" extrusionOk="0">
                  <a:moveTo>
                    <a:pt x="919" y="1"/>
                  </a:moveTo>
                  <a:cubicBezTo>
                    <a:pt x="919" y="1"/>
                    <a:pt x="959" y="19576"/>
                    <a:pt x="1744" y="32156"/>
                  </a:cubicBezTo>
                  <a:cubicBezTo>
                    <a:pt x="1744" y="32156"/>
                    <a:pt x="0" y="10944"/>
                    <a:pt x="91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29"/>
            <p:cNvSpPr/>
            <p:nvPr/>
          </p:nvSpPr>
          <p:spPr>
            <a:xfrm flipH="1">
              <a:off x="975382" y="2415644"/>
              <a:ext cx="277798" cy="981466"/>
            </a:xfrm>
            <a:custGeom>
              <a:avLst/>
              <a:gdLst/>
              <a:ahLst/>
              <a:cxnLst/>
              <a:rect l="l" t="t" r="r" b="b"/>
              <a:pathLst>
                <a:path w="8191" h="28939" extrusionOk="0">
                  <a:moveTo>
                    <a:pt x="8190" y="1"/>
                  </a:moveTo>
                  <a:cubicBezTo>
                    <a:pt x="8190" y="1"/>
                    <a:pt x="2356" y="15123"/>
                    <a:pt x="0" y="28938"/>
                  </a:cubicBezTo>
                  <a:cubicBezTo>
                    <a:pt x="0" y="28938"/>
                    <a:pt x="6133" y="9158"/>
                    <a:pt x="819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29"/>
            <p:cNvSpPr/>
            <p:nvPr/>
          </p:nvSpPr>
          <p:spPr>
            <a:xfrm flipH="1">
              <a:off x="1750821" y="3425110"/>
              <a:ext cx="260365" cy="154754"/>
            </a:xfrm>
            <a:custGeom>
              <a:avLst/>
              <a:gdLst/>
              <a:ahLst/>
              <a:cxnLst/>
              <a:rect l="l" t="t" r="r" b="b"/>
              <a:pathLst>
                <a:path w="7677" h="4563" extrusionOk="0">
                  <a:moveTo>
                    <a:pt x="0" y="1534"/>
                  </a:moveTo>
                  <a:cubicBezTo>
                    <a:pt x="0" y="1534"/>
                    <a:pt x="1101" y="3992"/>
                    <a:pt x="3724" y="2813"/>
                  </a:cubicBezTo>
                  <a:cubicBezTo>
                    <a:pt x="6346" y="1635"/>
                    <a:pt x="7676" y="0"/>
                    <a:pt x="7676" y="0"/>
                  </a:cubicBezTo>
                  <a:cubicBezTo>
                    <a:pt x="7676" y="0"/>
                    <a:pt x="4978" y="3573"/>
                    <a:pt x="2965" y="4066"/>
                  </a:cubicBezTo>
                  <a:cubicBezTo>
                    <a:pt x="949" y="4562"/>
                    <a:pt x="0" y="1534"/>
                    <a:pt x="0" y="153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29"/>
            <p:cNvSpPr/>
            <p:nvPr/>
          </p:nvSpPr>
          <p:spPr>
            <a:xfrm flipH="1">
              <a:off x="1123054" y="2450200"/>
              <a:ext cx="896577" cy="256296"/>
            </a:xfrm>
            <a:custGeom>
              <a:avLst/>
              <a:gdLst/>
              <a:ahLst/>
              <a:cxnLst/>
              <a:rect l="l" t="t" r="r" b="b"/>
              <a:pathLst>
                <a:path w="26436" h="7557" extrusionOk="0">
                  <a:moveTo>
                    <a:pt x="0" y="2072"/>
                  </a:moveTo>
                  <a:cubicBezTo>
                    <a:pt x="0" y="2072"/>
                    <a:pt x="6726" y="5733"/>
                    <a:pt x="13111" y="4416"/>
                  </a:cubicBezTo>
                  <a:cubicBezTo>
                    <a:pt x="19495" y="3100"/>
                    <a:pt x="26436" y="0"/>
                    <a:pt x="26436" y="0"/>
                  </a:cubicBezTo>
                  <a:cubicBezTo>
                    <a:pt x="26436" y="0"/>
                    <a:pt x="18660" y="3809"/>
                    <a:pt x="13439" y="5684"/>
                  </a:cubicBezTo>
                  <a:cubicBezTo>
                    <a:pt x="8220" y="7556"/>
                    <a:pt x="0" y="2072"/>
                    <a:pt x="0" y="20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29"/>
            <p:cNvSpPr/>
            <p:nvPr/>
          </p:nvSpPr>
          <p:spPr>
            <a:xfrm flipH="1">
              <a:off x="3129190" y="3380820"/>
              <a:ext cx="188228" cy="63658"/>
            </a:xfrm>
            <a:custGeom>
              <a:avLst/>
              <a:gdLst/>
              <a:ahLst/>
              <a:cxnLst/>
              <a:rect l="l" t="t" r="r" b="b"/>
              <a:pathLst>
                <a:path w="5550" h="1877" extrusionOk="0">
                  <a:moveTo>
                    <a:pt x="5549" y="130"/>
                  </a:moveTo>
                  <a:cubicBezTo>
                    <a:pt x="5549" y="130"/>
                    <a:pt x="3344" y="1876"/>
                    <a:pt x="0" y="1306"/>
                  </a:cubicBezTo>
                  <a:cubicBezTo>
                    <a:pt x="0" y="1306"/>
                    <a:pt x="2437" y="1"/>
                    <a:pt x="5549" y="1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29"/>
            <p:cNvSpPr/>
            <p:nvPr/>
          </p:nvSpPr>
          <p:spPr>
            <a:xfrm flipH="1">
              <a:off x="2700093" y="4048519"/>
              <a:ext cx="257754" cy="107002"/>
            </a:xfrm>
            <a:custGeom>
              <a:avLst/>
              <a:gdLst/>
              <a:ahLst/>
              <a:cxnLst/>
              <a:rect l="l" t="t" r="r" b="b"/>
              <a:pathLst>
                <a:path w="7600" h="3155" extrusionOk="0">
                  <a:moveTo>
                    <a:pt x="1" y="1"/>
                  </a:moveTo>
                  <a:cubicBezTo>
                    <a:pt x="1" y="1"/>
                    <a:pt x="1595" y="3071"/>
                    <a:pt x="7600" y="3155"/>
                  </a:cubicBezTo>
                  <a:cubicBezTo>
                    <a:pt x="7600" y="3155"/>
                    <a:pt x="2660" y="1928"/>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29"/>
            <p:cNvSpPr/>
            <p:nvPr/>
          </p:nvSpPr>
          <p:spPr>
            <a:xfrm flipH="1">
              <a:off x="2058509" y="2864371"/>
              <a:ext cx="228418" cy="475895"/>
            </a:xfrm>
            <a:custGeom>
              <a:avLst/>
              <a:gdLst/>
              <a:ahLst/>
              <a:cxnLst/>
              <a:rect l="l" t="t" r="r" b="b"/>
              <a:pathLst>
                <a:path w="6735" h="14032" extrusionOk="0">
                  <a:moveTo>
                    <a:pt x="5880" y="7599"/>
                  </a:moveTo>
                  <a:cubicBezTo>
                    <a:pt x="5022" y="11296"/>
                    <a:pt x="3203" y="14032"/>
                    <a:pt x="1817" y="13711"/>
                  </a:cubicBezTo>
                  <a:cubicBezTo>
                    <a:pt x="432" y="13388"/>
                    <a:pt x="1" y="10131"/>
                    <a:pt x="859" y="6434"/>
                  </a:cubicBezTo>
                  <a:cubicBezTo>
                    <a:pt x="1715" y="2737"/>
                    <a:pt x="3536" y="1"/>
                    <a:pt x="4920" y="322"/>
                  </a:cubicBezTo>
                  <a:cubicBezTo>
                    <a:pt x="6306" y="643"/>
                    <a:pt x="6735" y="3902"/>
                    <a:pt x="5880" y="759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29"/>
            <p:cNvSpPr/>
            <p:nvPr/>
          </p:nvSpPr>
          <p:spPr>
            <a:xfrm flipH="1">
              <a:off x="2100907" y="2952712"/>
              <a:ext cx="143732" cy="299232"/>
            </a:xfrm>
            <a:custGeom>
              <a:avLst/>
              <a:gdLst/>
              <a:ahLst/>
              <a:cxnLst/>
              <a:rect l="l" t="t" r="r" b="b"/>
              <a:pathLst>
                <a:path w="4238" h="8823" extrusionOk="0">
                  <a:moveTo>
                    <a:pt x="3699" y="4777"/>
                  </a:moveTo>
                  <a:cubicBezTo>
                    <a:pt x="3160" y="7103"/>
                    <a:pt x="2015" y="8822"/>
                    <a:pt x="1144" y="8623"/>
                  </a:cubicBezTo>
                  <a:cubicBezTo>
                    <a:pt x="271" y="8422"/>
                    <a:pt x="1" y="6370"/>
                    <a:pt x="539" y="4046"/>
                  </a:cubicBezTo>
                  <a:cubicBezTo>
                    <a:pt x="1079" y="1721"/>
                    <a:pt x="2223" y="0"/>
                    <a:pt x="3094" y="202"/>
                  </a:cubicBezTo>
                  <a:cubicBezTo>
                    <a:pt x="3968" y="404"/>
                    <a:pt x="4238" y="2453"/>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29"/>
            <p:cNvSpPr/>
            <p:nvPr/>
          </p:nvSpPr>
          <p:spPr>
            <a:xfrm flipH="1">
              <a:off x="1194968" y="2599753"/>
              <a:ext cx="228485" cy="475929"/>
            </a:xfrm>
            <a:custGeom>
              <a:avLst/>
              <a:gdLst/>
              <a:ahLst/>
              <a:cxnLst/>
              <a:rect l="l" t="t" r="r" b="b"/>
              <a:pathLst>
                <a:path w="6737" h="14033" extrusionOk="0">
                  <a:moveTo>
                    <a:pt x="5878" y="7600"/>
                  </a:moveTo>
                  <a:cubicBezTo>
                    <a:pt x="5021" y="11297"/>
                    <a:pt x="3201" y="14033"/>
                    <a:pt x="1816" y="13710"/>
                  </a:cubicBezTo>
                  <a:cubicBezTo>
                    <a:pt x="429" y="13389"/>
                    <a:pt x="1" y="10132"/>
                    <a:pt x="857" y="6435"/>
                  </a:cubicBezTo>
                  <a:cubicBezTo>
                    <a:pt x="1714" y="2737"/>
                    <a:pt x="3534" y="1"/>
                    <a:pt x="4920" y="323"/>
                  </a:cubicBezTo>
                  <a:cubicBezTo>
                    <a:pt x="6305" y="644"/>
                    <a:pt x="6736" y="3903"/>
                    <a:pt x="5878" y="760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29"/>
            <p:cNvSpPr/>
            <p:nvPr/>
          </p:nvSpPr>
          <p:spPr>
            <a:xfrm flipH="1">
              <a:off x="1237399" y="2688163"/>
              <a:ext cx="143766" cy="299232"/>
            </a:xfrm>
            <a:custGeom>
              <a:avLst/>
              <a:gdLst/>
              <a:ahLst/>
              <a:cxnLst/>
              <a:rect l="l" t="t" r="r" b="b"/>
              <a:pathLst>
                <a:path w="4239" h="8823" extrusionOk="0">
                  <a:moveTo>
                    <a:pt x="3699" y="4777"/>
                  </a:moveTo>
                  <a:cubicBezTo>
                    <a:pt x="3161" y="7103"/>
                    <a:pt x="2016" y="8823"/>
                    <a:pt x="1144" y="8622"/>
                  </a:cubicBezTo>
                  <a:cubicBezTo>
                    <a:pt x="273" y="8419"/>
                    <a:pt x="1" y="6370"/>
                    <a:pt x="541" y="4047"/>
                  </a:cubicBezTo>
                  <a:cubicBezTo>
                    <a:pt x="1079" y="1720"/>
                    <a:pt x="2223" y="1"/>
                    <a:pt x="3096" y="202"/>
                  </a:cubicBezTo>
                  <a:cubicBezTo>
                    <a:pt x="3970" y="402"/>
                    <a:pt x="4239" y="2451"/>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29"/>
            <p:cNvSpPr/>
            <p:nvPr/>
          </p:nvSpPr>
          <p:spPr>
            <a:xfrm flipH="1">
              <a:off x="1693041" y="3725979"/>
              <a:ext cx="184294" cy="469384"/>
            </a:xfrm>
            <a:custGeom>
              <a:avLst/>
              <a:gdLst/>
              <a:ahLst/>
              <a:cxnLst/>
              <a:rect l="l" t="t" r="r" b="b"/>
              <a:pathLst>
                <a:path w="5434" h="13840" extrusionOk="0">
                  <a:moveTo>
                    <a:pt x="5292" y="6825"/>
                  </a:moveTo>
                  <a:cubicBezTo>
                    <a:pt x="5434" y="10617"/>
                    <a:pt x="4395" y="13734"/>
                    <a:pt x="2971" y="13787"/>
                  </a:cubicBezTo>
                  <a:cubicBezTo>
                    <a:pt x="1549" y="13839"/>
                    <a:pt x="282" y="10809"/>
                    <a:pt x="141" y="7016"/>
                  </a:cubicBezTo>
                  <a:cubicBezTo>
                    <a:pt x="0" y="3223"/>
                    <a:pt x="1038" y="106"/>
                    <a:pt x="2462" y="53"/>
                  </a:cubicBezTo>
                  <a:cubicBezTo>
                    <a:pt x="3882" y="1"/>
                    <a:pt x="5151" y="3032"/>
                    <a:pt x="5292" y="682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29"/>
            <p:cNvSpPr/>
            <p:nvPr/>
          </p:nvSpPr>
          <p:spPr>
            <a:xfrm flipH="1">
              <a:off x="1727230" y="3812998"/>
              <a:ext cx="115955" cy="295196"/>
            </a:xfrm>
            <a:custGeom>
              <a:avLst/>
              <a:gdLst/>
              <a:ahLst/>
              <a:cxnLst/>
              <a:rect l="l" t="t" r="r" b="b"/>
              <a:pathLst>
                <a:path w="3419" h="8704" extrusionOk="0">
                  <a:moveTo>
                    <a:pt x="3330" y="4293"/>
                  </a:moveTo>
                  <a:cubicBezTo>
                    <a:pt x="3418" y="6678"/>
                    <a:pt x="2765" y="8638"/>
                    <a:pt x="1870" y="8672"/>
                  </a:cubicBezTo>
                  <a:cubicBezTo>
                    <a:pt x="976" y="8704"/>
                    <a:pt x="180" y="6798"/>
                    <a:pt x="89" y="4412"/>
                  </a:cubicBezTo>
                  <a:cubicBezTo>
                    <a:pt x="0" y="2026"/>
                    <a:pt x="653" y="65"/>
                    <a:pt x="1549" y="34"/>
                  </a:cubicBezTo>
                  <a:cubicBezTo>
                    <a:pt x="2444" y="0"/>
                    <a:pt x="3242" y="1907"/>
                    <a:pt x="3330" y="429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47" name="Google Shape;1947;p29"/>
          <p:cNvGrpSpPr/>
          <p:nvPr/>
        </p:nvGrpSpPr>
        <p:grpSpPr>
          <a:xfrm>
            <a:off x="4292200" y="3353533"/>
            <a:ext cx="1324067" cy="2784467"/>
            <a:chOff x="3219150" y="2515150"/>
            <a:chExt cx="993050" cy="2088350"/>
          </a:xfrm>
        </p:grpSpPr>
        <p:sp>
          <p:nvSpPr>
            <p:cNvPr id="1948" name="Google Shape;1948;p29"/>
            <p:cNvSpPr/>
            <p:nvPr/>
          </p:nvSpPr>
          <p:spPr>
            <a:xfrm>
              <a:off x="3598800" y="3397900"/>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29"/>
            <p:cNvSpPr/>
            <p:nvPr/>
          </p:nvSpPr>
          <p:spPr>
            <a:xfrm>
              <a:off x="3606625" y="3397950"/>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29"/>
            <p:cNvSpPr/>
            <p:nvPr/>
          </p:nvSpPr>
          <p:spPr>
            <a:xfrm>
              <a:off x="3596700" y="2938950"/>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29"/>
            <p:cNvSpPr/>
            <p:nvPr/>
          </p:nvSpPr>
          <p:spPr>
            <a:xfrm>
              <a:off x="3598950" y="2938925"/>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29"/>
            <p:cNvSpPr/>
            <p:nvPr/>
          </p:nvSpPr>
          <p:spPr>
            <a:xfrm>
              <a:off x="3397875" y="4062350"/>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29"/>
            <p:cNvSpPr/>
            <p:nvPr/>
          </p:nvSpPr>
          <p:spPr>
            <a:xfrm>
              <a:off x="3473675" y="4096425"/>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29"/>
            <p:cNvSpPr/>
            <p:nvPr/>
          </p:nvSpPr>
          <p:spPr>
            <a:xfrm>
              <a:off x="3778125" y="4259400"/>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29"/>
            <p:cNvSpPr/>
            <p:nvPr/>
          </p:nvSpPr>
          <p:spPr>
            <a:xfrm>
              <a:off x="3485700" y="4324750"/>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29"/>
            <p:cNvSpPr/>
            <p:nvPr/>
          </p:nvSpPr>
          <p:spPr>
            <a:xfrm>
              <a:off x="3397875" y="4040475"/>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29"/>
            <p:cNvSpPr/>
            <p:nvPr/>
          </p:nvSpPr>
          <p:spPr>
            <a:xfrm>
              <a:off x="3438275" y="4055875"/>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29"/>
            <p:cNvSpPr/>
            <p:nvPr/>
          </p:nvSpPr>
          <p:spPr>
            <a:xfrm>
              <a:off x="3594225" y="3093925"/>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29"/>
            <p:cNvSpPr/>
            <p:nvPr/>
          </p:nvSpPr>
          <p:spPr>
            <a:xfrm>
              <a:off x="3549500" y="3461375"/>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29"/>
            <p:cNvSpPr/>
            <p:nvPr/>
          </p:nvSpPr>
          <p:spPr>
            <a:xfrm>
              <a:off x="3219150" y="3229725"/>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29"/>
            <p:cNvSpPr/>
            <p:nvPr/>
          </p:nvSpPr>
          <p:spPr>
            <a:xfrm>
              <a:off x="3219150" y="3237450"/>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29"/>
            <p:cNvSpPr/>
            <p:nvPr/>
          </p:nvSpPr>
          <p:spPr>
            <a:xfrm>
              <a:off x="3219200" y="3237475"/>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29"/>
            <p:cNvSpPr/>
            <p:nvPr/>
          </p:nvSpPr>
          <p:spPr>
            <a:xfrm>
              <a:off x="3737300" y="3297025"/>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29"/>
            <p:cNvSpPr/>
            <p:nvPr/>
          </p:nvSpPr>
          <p:spPr>
            <a:xfrm>
              <a:off x="3641725" y="3321700"/>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29"/>
            <p:cNvSpPr/>
            <p:nvPr/>
          </p:nvSpPr>
          <p:spPr>
            <a:xfrm>
              <a:off x="3612100" y="3725825"/>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29"/>
            <p:cNvSpPr/>
            <p:nvPr/>
          </p:nvSpPr>
          <p:spPr>
            <a:xfrm>
              <a:off x="3629000" y="3136300"/>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29"/>
            <p:cNvSpPr/>
            <p:nvPr/>
          </p:nvSpPr>
          <p:spPr>
            <a:xfrm>
              <a:off x="3577450" y="3031375"/>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29"/>
            <p:cNvSpPr/>
            <p:nvPr/>
          </p:nvSpPr>
          <p:spPr>
            <a:xfrm>
              <a:off x="3467625" y="2515150"/>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29"/>
            <p:cNvSpPr/>
            <p:nvPr/>
          </p:nvSpPr>
          <p:spPr>
            <a:xfrm>
              <a:off x="3510025" y="2525400"/>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29"/>
            <p:cNvSpPr/>
            <p:nvPr/>
          </p:nvSpPr>
          <p:spPr>
            <a:xfrm>
              <a:off x="3302250" y="3485900"/>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29"/>
            <p:cNvSpPr/>
            <p:nvPr/>
          </p:nvSpPr>
          <p:spPr>
            <a:xfrm>
              <a:off x="3302250" y="3485900"/>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29"/>
            <p:cNvSpPr/>
            <p:nvPr/>
          </p:nvSpPr>
          <p:spPr>
            <a:xfrm>
              <a:off x="3608150" y="3093925"/>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29"/>
            <p:cNvSpPr/>
            <p:nvPr/>
          </p:nvSpPr>
          <p:spPr>
            <a:xfrm>
              <a:off x="3510050" y="3316675"/>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29"/>
            <p:cNvSpPr/>
            <p:nvPr/>
          </p:nvSpPr>
          <p:spPr>
            <a:xfrm>
              <a:off x="3652275" y="3546000"/>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29"/>
            <p:cNvSpPr/>
            <p:nvPr/>
          </p:nvSpPr>
          <p:spPr>
            <a:xfrm>
              <a:off x="3389625" y="3316675"/>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29"/>
            <p:cNvSpPr/>
            <p:nvPr/>
          </p:nvSpPr>
          <p:spPr>
            <a:xfrm>
              <a:off x="3389650" y="3316675"/>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29"/>
            <p:cNvSpPr/>
            <p:nvPr/>
          </p:nvSpPr>
          <p:spPr>
            <a:xfrm>
              <a:off x="3613475" y="2952825"/>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29"/>
            <p:cNvSpPr/>
            <p:nvPr/>
          </p:nvSpPr>
          <p:spPr>
            <a:xfrm>
              <a:off x="3613475" y="2952900"/>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29"/>
            <p:cNvSpPr/>
            <p:nvPr/>
          </p:nvSpPr>
          <p:spPr>
            <a:xfrm>
              <a:off x="3804875" y="3381275"/>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29"/>
            <p:cNvSpPr/>
            <p:nvPr/>
          </p:nvSpPr>
          <p:spPr>
            <a:xfrm>
              <a:off x="3501150" y="3653450"/>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29"/>
            <p:cNvSpPr/>
            <p:nvPr/>
          </p:nvSpPr>
          <p:spPr>
            <a:xfrm>
              <a:off x="3427975" y="3578900"/>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29"/>
            <p:cNvSpPr/>
            <p:nvPr/>
          </p:nvSpPr>
          <p:spPr>
            <a:xfrm>
              <a:off x="3481650" y="2720400"/>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29"/>
            <p:cNvSpPr/>
            <p:nvPr/>
          </p:nvSpPr>
          <p:spPr>
            <a:xfrm>
              <a:off x="3737225" y="2997625"/>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29"/>
            <p:cNvSpPr/>
            <p:nvPr/>
          </p:nvSpPr>
          <p:spPr>
            <a:xfrm>
              <a:off x="3652250" y="3165900"/>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29"/>
            <p:cNvSpPr/>
            <p:nvPr/>
          </p:nvSpPr>
          <p:spPr>
            <a:xfrm>
              <a:off x="3691450" y="3695300"/>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29"/>
            <p:cNvSpPr/>
            <p:nvPr/>
          </p:nvSpPr>
          <p:spPr>
            <a:xfrm>
              <a:off x="3754450" y="3608325"/>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87" name="Google Shape;1987;p29"/>
          <p:cNvGrpSpPr/>
          <p:nvPr/>
        </p:nvGrpSpPr>
        <p:grpSpPr>
          <a:xfrm>
            <a:off x="9639434" y="1043967"/>
            <a:ext cx="887967" cy="1848700"/>
            <a:chOff x="7077175" y="630575"/>
            <a:chExt cx="665975" cy="1386525"/>
          </a:xfrm>
        </p:grpSpPr>
        <p:sp>
          <p:nvSpPr>
            <p:cNvPr id="1988" name="Google Shape;1988;p29"/>
            <p:cNvSpPr/>
            <p:nvPr/>
          </p:nvSpPr>
          <p:spPr>
            <a:xfrm>
              <a:off x="7195975" y="70900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29"/>
            <p:cNvSpPr/>
            <p:nvPr/>
          </p:nvSpPr>
          <p:spPr>
            <a:xfrm>
              <a:off x="7303250" y="63057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29"/>
            <p:cNvSpPr/>
            <p:nvPr/>
          </p:nvSpPr>
          <p:spPr>
            <a:xfrm>
              <a:off x="7405050" y="67412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29"/>
            <p:cNvSpPr/>
            <p:nvPr/>
          </p:nvSpPr>
          <p:spPr>
            <a:xfrm>
              <a:off x="7487025" y="75030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29"/>
            <p:cNvSpPr/>
            <p:nvPr/>
          </p:nvSpPr>
          <p:spPr>
            <a:xfrm>
              <a:off x="7275200" y="70717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29"/>
            <p:cNvSpPr/>
            <p:nvPr/>
          </p:nvSpPr>
          <p:spPr>
            <a:xfrm>
              <a:off x="7173825" y="69137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29"/>
            <p:cNvSpPr/>
            <p:nvPr/>
          </p:nvSpPr>
          <p:spPr>
            <a:xfrm>
              <a:off x="7243900" y="75030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29"/>
            <p:cNvSpPr/>
            <p:nvPr/>
          </p:nvSpPr>
          <p:spPr>
            <a:xfrm>
              <a:off x="7331450" y="74050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29"/>
            <p:cNvSpPr/>
            <p:nvPr/>
          </p:nvSpPr>
          <p:spPr>
            <a:xfrm>
              <a:off x="7428900" y="74542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29"/>
            <p:cNvSpPr/>
            <p:nvPr/>
          </p:nvSpPr>
          <p:spPr>
            <a:xfrm>
              <a:off x="7370725" y="74045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29"/>
            <p:cNvSpPr/>
            <p:nvPr/>
          </p:nvSpPr>
          <p:spPr>
            <a:xfrm>
              <a:off x="7294900" y="75030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29"/>
            <p:cNvSpPr/>
            <p:nvPr/>
          </p:nvSpPr>
          <p:spPr>
            <a:xfrm>
              <a:off x="7519500" y="75030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29"/>
            <p:cNvSpPr/>
            <p:nvPr/>
          </p:nvSpPr>
          <p:spPr>
            <a:xfrm>
              <a:off x="7194525" y="127170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29"/>
            <p:cNvSpPr/>
            <p:nvPr/>
          </p:nvSpPr>
          <p:spPr>
            <a:xfrm>
              <a:off x="7194525" y="127170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29"/>
            <p:cNvSpPr/>
            <p:nvPr/>
          </p:nvSpPr>
          <p:spPr>
            <a:xfrm>
              <a:off x="7448725" y="127502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29"/>
            <p:cNvSpPr/>
            <p:nvPr/>
          </p:nvSpPr>
          <p:spPr>
            <a:xfrm>
              <a:off x="7466625" y="132257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29"/>
            <p:cNvSpPr/>
            <p:nvPr/>
          </p:nvSpPr>
          <p:spPr>
            <a:xfrm>
              <a:off x="7401650" y="140985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29"/>
            <p:cNvSpPr/>
            <p:nvPr/>
          </p:nvSpPr>
          <p:spPr>
            <a:xfrm>
              <a:off x="7414750" y="144462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29"/>
            <p:cNvSpPr/>
            <p:nvPr/>
          </p:nvSpPr>
          <p:spPr>
            <a:xfrm>
              <a:off x="7077175" y="165152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29"/>
            <p:cNvSpPr/>
            <p:nvPr/>
          </p:nvSpPr>
          <p:spPr>
            <a:xfrm>
              <a:off x="7368150" y="173967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29"/>
            <p:cNvSpPr/>
            <p:nvPr/>
          </p:nvSpPr>
          <p:spPr>
            <a:xfrm>
              <a:off x="7482500" y="173967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29"/>
            <p:cNvSpPr/>
            <p:nvPr/>
          </p:nvSpPr>
          <p:spPr>
            <a:xfrm>
              <a:off x="7583925" y="165152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29"/>
            <p:cNvSpPr/>
            <p:nvPr/>
          </p:nvSpPr>
          <p:spPr>
            <a:xfrm>
              <a:off x="7368150" y="173967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11" name="Google Shape;2011;p29"/>
          <p:cNvGrpSpPr/>
          <p:nvPr/>
        </p:nvGrpSpPr>
        <p:grpSpPr>
          <a:xfrm>
            <a:off x="10025218" y="0"/>
            <a:ext cx="1069833" cy="2402200"/>
            <a:chOff x="7518913" y="0"/>
            <a:chExt cx="802375" cy="1801650"/>
          </a:xfrm>
        </p:grpSpPr>
        <p:sp>
          <p:nvSpPr>
            <p:cNvPr id="2012" name="Google Shape;2012;p29"/>
            <p:cNvSpPr/>
            <p:nvPr/>
          </p:nvSpPr>
          <p:spPr>
            <a:xfrm>
              <a:off x="7550838"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29"/>
            <p:cNvSpPr/>
            <p:nvPr/>
          </p:nvSpPr>
          <p:spPr>
            <a:xfrm>
              <a:off x="7550838"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29"/>
            <p:cNvSpPr/>
            <p:nvPr/>
          </p:nvSpPr>
          <p:spPr>
            <a:xfrm>
              <a:off x="7578638"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29"/>
            <p:cNvSpPr/>
            <p:nvPr/>
          </p:nvSpPr>
          <p:spPr>
            <a:xfrm>
              <a:off x="7853363"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29"/>
            <p:cNvSpPr/>
            <p:nvPr/>
          </p:nvSpPr>
          <p:spPr>
            <a:xfrm>
              <a:off x="7911588"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29"/>
            <p:cNvSpPr/>
            <p:nvPr/>
          </p:nvSpPr>
          <p:spPr>
            <a:xfrm>
              <a:off x="7859863"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29"/>
            <p:cNvSpPr/>
            <p:nvPr/>
          </p:nvSpPr>
          <p:spPr>
            <a:xfrm>
              <a:off x="7672438" y="844300"/>
              <a:ext cx="46300" cy="23525"/>
            </a:xfrm>
            <a:custGeom>
              <a:avLst/>
              <a:gdLst/>
              <a:ahLst/>
              <a:cxnLst/>
              <a:rect l="l" t="t" r="r" b="b"/>
              <a:pathLst>
                <a:path w="1852" h="941" extrusionOk="0">
                  <a:moveTo>
                    <a:pt x="1852" y="1"/>
                  </a:moveTo>
                  <a:cubicBezTo>
                    <a:pt x="1852" y="1"/>
                    <a:pt x="1852" y="1"/>
                    <a:pt x="1852" y="1"/>
                  </a:cubicBezTo>
                  <a:lnTo>
                    <a:pt x="1852" y="1"/>
                  </a:lnTo>
                  <a:cubicBezTo>
                    <a:pt x="1852" y="1"/>
                    <a:pt x="1852" y="1"/>
                    <a:pt x="1852" y="1"/>
                  </a:cubicBezTo>
                  <a:cubicBezTo>
                    <a:pt x="1852" y="1"/>
                    <a:pt x="1852" y="1"/>
                    <a:pt x="1852" y="1"/>
                  </a:cubicBezTo>
                  <a:close/>
                  <a:moveTo>
                    <a:pt x="1852" y="1"/>
                  </a:moveTo>
                  <a:cubicBezTo>
                    <a:pt x="925" y="280"/>
                    <a:pt x="0" y="941"/>
                    <a:pt x="0" y="941"/>
                  </a:cubicBezTo>
                  <a:cubicBezTo>
                    <a:pt x="1277" y="754"/>
                    <a:pt x="1849" y="3"/>
                    <a:pt x="185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29"/>
            <p:cNvSpPr/>
            <p:nvPr/>
          </p:nvSpPr>
          <p:spPr>
            <a:xfrm>
              <a:off x="8037588"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29"/>
            <p:cNvSpPr/>
            <p:nvPr/>
          </p:nvSpPr>
          <p:spPr>
            <a:xfrm>
              <a:off x="7518913"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29"/>
            <p:cNvSpPr/>
            <p:nvPr/>
          </p:nvSpPr>
          <p:spPr>
            <a:xfrm>
              <a:off x="7620338"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29"/>
            <p:cNvSpPr/>
            <p:nvPr/>
          </p:nvSpPr>
          <p:spPr>
            <a:xfrm>
              <a:off x="7746213"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29"/>
            <p:cNvSpPr/>
            <p:nvPr/>
          </p:nvSpPr>
          <p:spPr>
            <a:xfrm>
              <a:off x="7837588"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8714407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6">
  <p:cSld name="Background 6">
    <p:spTree>
      <p:nvGrpSpPr>
        <p:cNvPr id="1" name="Shape 2024"/>
        <p:cNvGrpSpPr/>
        <p:nvPr/>
      </p:nvGrpSpPr>
      <p:grpSpPr>
        <a:xfrm>
          <a:off x="0" y="0"/>
          <a:ext cx="0" cy="0"/>
          <a:chOff x="0" y="0"/>
          <a:chExt cx="0" cy="0"/>
        </a:xfrm>
      </p:grpSpPr>
      <p:pic>
        <p:nvPicPr>
          <p:cNvPr id="2025" name="Google Shape;2025;p30"/>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026" name="Google Shape;2026;p30"/>
          <p:cNvSpPr/>
          <p:nvPr/>
        </p:nvSpPr>
        <p:spPr>
          <a:xfrm>
            <a:off x="6398501" y="4319034"/>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30"/>
          <p:cNvSpPr/>
          <p:nvPr/>
        </p:nvSpPr>
        <p:spPr>
          <a:xfrm>
            <a:off x="11232000" y="37207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30"/>
          <p:cNvSpPr/>
          <p:nvPr/>
        </p:nvSpPr>
        <p:spPr>
          <a:xfrm>
            <a:off x="0" y="4676067"/>
            <a:ext cx="1204467" cy="120766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30"/>
          <p:cNvSpPr/>
          <p:nvPr/>
        </p:nvSpPr>
        <p:spPr>
          <a:xfrm>
            <a:off x="9973800" y="1"/>
            <a:ext cx="2218179" cy="2635772"/>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30"/>
          <p:cNvSpPr/>
          <p:nvPr/>
        </p:nvSpPr>
        <p:spPr>
          <a:xfrm>
            <a:off x="481151" y="3342234"/>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30"/>
          <p:cNvSpPr/>
          <p:nvPr/>
        </p:nvSpPr>
        <p:spPr>
          <a:xfrm>
            <a:off x="794467" y="3859030"/>
            <a:ext cx="1405564" cy="927613"/>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032" name="Google Shape;2032;p30"/>
          <p:cNvGrpSpPr/>
          <p:nvPr/>
        </p:nvGrpSpPr>
        <p:grpSpPr>
          <a:xfrm>
            <a:off x="1" y="5577499"/>
            <a:ext cx="12192017" cy="1275927"/>
            <a:chOff x="0" y="4183124"/>
            <a:chExt cx="9144013" cy="956945"/>
          </a:xfrm>
        </p:grpSpPr>
        <p:sp>
          <p:nvSpPr>
            <p:cNvPr id="2033" name="Google Shape;2033;p30"/>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30"/>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30"/>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30"/>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30"/>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30"/>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30"/>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30"/>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30"/>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30"/>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30"/>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30"/>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30"/>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30"/>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30"/>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30"/>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30"/>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30"/>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30"/>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30"/>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30"/>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30"/>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30"/>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30"/>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30"/>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30"/>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30"/>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30"/>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30"/>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30"/>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3" name="Google Shape;2063;p30"/>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4" name="Google Shape;2064;p30"/>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5" name="Google Shape;2065;p30"/>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30"/>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30"/>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8" name="Google Shape;2068;p30"/>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9" name="Google Shape;2069;p30"/>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0" name="Google Shape;2070;p30"/>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1" name="Google Shape;2071;p30"/>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72" name="Google Shape;2072;p30"/>
          <p:cNvGrpSpPr/>
          <p:nvPr/>
        </p:nvGrpSpPr>
        <p:grpSpPr>
          <a:xfrm>
            <a:off x="8472401" y="1811833"/>
            <a:ext cx="2800175" cy="4021376"/>
            <a:chOff x="6354300" y="1358875"/>
            <a:chExt cx="2100131" cy="3016032"/>
          </a:xfrm>
        </p:grpSpPr>
        <p:sp>
          <p:nvSpPr>
            <p:cNvPr id="2073" name="Google Shape;2073;p30"/>
            <p:cNvSpPr/>
            <p:nvPr/>
          </p:nvSpPr>
          <p:spPr>
            <a:xfrm>
              <a:off x="6354300" y="1388920"/>
              <a:ext cx="1608300" cy="2984871"/>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4" name="Google Shape;2074;p30"/>
            <p:cNvSpPr/>
            <p:nvPr/>
          </p:nvSpPr>
          <p:spPr>
            <a:xfrm>
              <a:off x="7919968" y="1388920"/>
              <a:ext cx="534464" cy="2984871"/>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5" name="Google Shape;2075;p30"/>
            <p:cNvSpPr/>
            <p:nvPr/>
          </p:nvSpPr>
          <p:spPr>
            <a:xfrm>
              <a:off x="7476622" y="1438335"/>
              <a:ext cx="453524" cy="2868000"/>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6" name="Google Shape;2076;p30"/>
            <p:cNvSpPr/>
            <p:nvPr/>
          </p:nvSpPr>
          <p:spPr>
            <a:xfrm>
              <a:off x="7481176" y="1950819"/>
              <a:ext cx="438826" cy="58435"/>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7" name="Google Shape;2077;p30"/>
            <p:cNvSpPr/>
            <p:nvPr/>
          </p:nvSpPr>
          <p:spPr>
            <a:xfrm>
              <a:off x="7488214" y="2362018"/>
              <a:ext cx="421763" cy="53290"/>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8" name="Google Shape;2078;p30"/>
            <p:cNvSpPr/>
            <p:nvPr/>
          </p:nvSpPr>
          <p:spPr>
            <a:xfrm>
              <a:off x="7488214" y="2750891"/>
              <a:ext cx="406504" cy="53290"/>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9" name="Google Shape;2079;p30"/>
            <p:cNvSpPr/>
            <p:nvPr/>
          </p:nvSpPr>
          <p:spPr>
            <a:xfrm>
              <a:off x="7488214" y="4035028"/>
              <a:ext cx="375038" cy="53349"/>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0" name="Google Shape;2080;p30"/>
            <p:cNvSpPr/>
            <p:nvPr/>
          </p:nvSpPr>
          <p:spPr>
            <a:xfrm>
              <a:off x="7476622" y="1438335"/>
              <a:ext cx="453524" cy="512521"/>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1" name="Google Shape;2081;p30"/>
            <p:cNvSpPr/>
            <p:nvPr/>
          </p:nvSpPr>
          <p:spPr>
            <a:xfrm>
              <a:off x="7481176" y="2007331"/>
              <a:ext cx="433917" cy="354722"/>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2" name="Google Shape;2082;p30"/>
            <p:cNvSpPr/>
            <p:nvPr/>
          </p:nvSpPr>
          <p:spPr>
            <a:xfrm>
              <a:off x="7488214" y="2415278"/>
              <a:ext cx="420403" cy="335648"/>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3" name="Google Shape;2083;p30"/>
            <p:cNvSpPr/>
            <p:nvPr/>
          </p:nvSpPr>
          <p:spPr>
            <a:xfrm>
              <a:off x="7488954" y="2804150"/>
              <a:ext cx="404404" cy="1230926"/>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4" name="Google Shape;2084;p30"/>
            <p:cNvSpPr/>
            <p:nvPr/>
          </p:nvSpPr>
          <p:spPr>
            <a:xfrm>
              <a:off x="7517106" y="4088347"/>
              <a:ext cx="344904" cy="217949"/>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5" name="Google Shape;2085;p30"/>
            <p:cNvSpPr/>
            <p:nvPr/>
          </p:nvSpPr>
          <p:spPr>
            <a:xfrm>
              <a:off x="7442939" y="1368338"/>
              <a:ext cx="76415" cy="300545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6" name="Google Shape;2086;p30"/>
            <p:cNvSpPr/>
            <p:nvPr/>
          </p:nvSpPr>
          <p:spPr>
            <a:xfrm>
              <a:off x="6354300" y="1368338"/>
              <a:ext cx="1122365" cy="300545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7" name="Google Shape;2087;p30"/>
            <p:cNvSpPr/>
            <p:nvPr/>
          </p:nvSpPr>
          <p:spPr>
            <a:xfrm>
              <a:off x="6369116" y="1970928"/>
              <a:ext cx="477271" cy="1681847"/>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8" name="Google Shape;2088;p30"/>
            <p:cNvSpPr/>
            <p:nvPr/>
          </p:nvSpPr>
          <p:spPr>
            <a:xfrm>
              <a:off x="6375740" y="2183788"/>
              <a:ext cx="391274" cy="1176660"/>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30"/>
            <p:cNvSpPr/>
            <p:nvPr/>
          </p:nvSpPr>
          <p:spPr>
            <a:xfrm>
              <a:off x="6409511" y="2716173"/>
              <a:ext cx="240040" cy="38816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30"/>
            <p:cNvSpPr/>
            <p:nvPr/>
          </p:nvSpPr>
          <p:spPr>
            <a:xfrm>
              <a:off x="6358381" y="1681151"/>
              <a:ext cx="652428" cy="2312274"/>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30"/>
            <p:cNvSpPr/>
            <p:nvPr/>
          </p:nvSpPr>
          <p:spPr>
            <a:xfrm>
              <a:off x="6441863" y="1387028"/>
              <a:ext cx="1001266" cy="741826"/>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30"/>
            <p:cNvSpPr/>
            <p:nvPr/>
          </p:nvSpPr>
          <p:spPr>
            <a:xfrm>
              <a:off x="7142989" y="1500496"/>
              <a:ext cx="300930" cy="308944"/>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30"/>
            <p:cNvSpPr/>
            <p:nvPr/>
          </p:nvSpPr>
          <p:spPr>
            <a:xfrm>
              <a:off x="7009234" y="1368338"/>
              <a:ext cx="434272" cy="520594"/>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30"/>
            <p:cNvSpPr/>
            <p:nvPr/>
          </p:nvSpPr>
          <p:spPr>
            <a:xfrm>
              <a:off x="7124950" y="2361427"/>
              <a:ext cx="320359" cy="777727"/>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30"/>
            <p:cNvSpPr/>
            <p:nvPr/>
          </p:nvSpPr>
          <p:spPr>
            <a:xfrm>
              <a:off x="7237857" y="2487138"/>
              <a:ext cx="206357" cy="460651"/>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30"/>
            <p:cNvSpPr/>
            <p:nvPr/>
          </p:nvSpPr>
          <p:spPr>
            <a:xfrm>
              <a:off x="6442869" y="2112164"/>
              <a:ext cx="1000733" cy="2261912"/>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7" name="Google Shape;2097;p30"/>
            <p:cNvSpPr/>
            <p:nvPr/>
          </p:nvSpPr>
          <p:spPr>
            <a:xfrm>
              <a:off x="6525907" y="3483421"/>
              <a:ext cx="957765" cy="890339"/>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30"/>
            <p:cNvSpPr/>
            <p:nvPr/>
          </p:nvSpPr>
          <p:spPr>
            <a:xfrm>
              <a:off x="6625624" y="3593103"/>
              <a:ext cx="851185" cy="781039"/>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30"/>
            <p:cNvSpPr/>
            <p:nvPr/>
          </p:nvSpPr>
          <p:spPr>
            <a:xfrm>
              <a:off x="6718244" y="3873506"/>
              <a:ext cx="546943" cy="501402"/>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30"/>
            <p:cNvSpPr/>
            <p:nvPr/>
          </p:nvSpPr>
          <p:spPr>
            <a:xfrm>
              <a:off x="7055840" y="2940862"/>
              <a:ext cx="415996" cy="893267"/>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30"/>
            <p:cNvSpPr/>
            <p:nvPr/>
          </p:nvSpPr>
          <p:spPr>
            <a:xfrm>
              <a:off x="7136749" y="3205502"/>
              <a:ext cx="334642" cy="547831"/>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30"/>
            <p:cNvSpPr/>
            <p:nvPr/>
          </p:nvSpPr>
          <p:spPr>
            <a:xfrm>
              <a:off x="6536849" y="1358875"/>
              <a:ext cx="132219" cy="3014916"/>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3" name="Google Shape;2103;p30"/>
            <p:cNvSpPr/>
            <p:nvPr/>
          </p:nvSpPr>
          <p:spPr>
            <a:xfrm>
              <a:off x="6577954" y="1358875"/>
              <a:ext cx="112464" cy="3014916"/>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4" name="Google Shape;2104;p30"/>
            <p:cNvSpPr/>
            <p:nvPr/>
          </p:nvSpPr>
          <p:spPr>
            <a:xfrm>
              <a:off x="6577954" y="1358875"/>
              <a:ext cx="136743" cy="3014916"/>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5" name="Google Shape;2105;p30"/>
            <p:cNvSpPr/>
            <p:nvPr/>
          </p:nvSpPr>
          <p:spPr>
            <a:xfrm>
              <a:off x="7070212" y="1630376"/>
              <a:ext cx="327752" cy="2434674"/>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6" name="Google Shape;2106;p30"/>
            <p:cNvSpPr/>
            <p:nvPr/>
          </p:nvSpPr>
          <p:spPr>
            <a:xfrm>
              <a:off x="7377999" y="1630376"/>
              <a:ext cx="43590" cy="2434970"/>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7" name="Google Shape;2107;p30"/>
            <p:cNvSpPr/>
            <p:nvPr/>
          </p:nvSpPr>
          <p:spPr>
            <a:xfrm>
              <a:off x="7088192" y="3006601"/>
              <a:ext cx="297381" cy="1058429"/>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8" name="Google Shape;2108;p30"/>
            <p:cNvSpPr/>
            <p:nvPr/>
          </p:nvSpPr>
          <p:spPr>
            <a:xfrm>
              <a:off x="7071839" y="1772766"/>
              <a:ext cx="324676" cy="254501"/>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9" name="Google Shape;2109;p30"/>
            <p:cNvSpPr/>
            <p:nvPr/>
          </p:nvSpPr>
          <p:spPr>
            <a:xfrm>
              <a:off x="7091563" y="1965309"/>
              <a:ext cx="136950" cy="365043"/>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0" name="Google Shape;2110;p30"/>
            <p:cNvSpPr/>
            <p:nvPr/>
          </p:nvSpPr>
          <p:spPr>
            <a:xfrm>
              <a:off x="7116995" y="2033000"/>
              <a:ext cx="86115" cy="229601"/>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1" name="Google Shape;2111;p30"/>
            <p:cNvSpPr/>
            <p:nvPr/>
          </p:nvSpPr>
          <p:spPr>
            <a:xfrm>
              <a:off x="6819677" y="2376982"/>
              <a:ext cx="136950" cy="365043"/>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2" name="Google Shape;2112;p30"/>
            <p:cNvSpPr/>
            <p:nvPr/>
          </p:nvSpPr>
          <p:spPr>
            <a:xfrm>
              <a:off x="6845109" y="2444672"/>
              <a:ext cx="86115" cy="229660"/>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3" name="Google Shape;2113;p30"/>
            <p:cNvSpPr/>
            <p:nvPr/>
          </p:nvSpPr>
          <p:spPr>
            <a:xfrm>
              <a:off x="7192108" y="2291637"/>
              <a:ext cx="72778" cy="19408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30"/>
            <p:cNvSpPr/>
            <p:nvPr/>
          </p:nvSpPr>
          <p:spPr>
            <a:xfrm>
              <a:off x="7205593" y="2327626"/>
              <a:ext cx="45808" cy="122105"/>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30"/>
            <p:cNvSpPr/>
            <p:nvPr/>
          </p:nvSpPr>
          <p:spPr>
            <a:xfrm>
              <a:off x="6722591" y="2412882"/>
              <a:ext cx="267040" cy="711840"/>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6" name="Google Shape;2116;p30"/>
            <p:cNvSpPr/>
            <p:nvPr/>
          </p:nvSpPr>
          <p:spPr>
            <a:xfrm>
              <a:off x="6772154" y="2544951"/>
              <a:ext cx="167972" cy="447728"/>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3917856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0" name="Google Shape;10;p2"/>
          <p:cNvSpPr/>
          <p:nvPr/>
        </p:nvSpPr>
        <p:spPr>
          <a:xfrm>
            <a:off x="4771230" y="2544562"/>
            <a:ext cx="7686655" cy="431337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 name="Google Shape;11;p2"/>
          <p:cNvSpPr/>
          <p:nvPr/>
        </p:nvSpPr>
        <p:spPr>
          <a:xfrm>
            <a:off x="11043533" y="944334"/>
            <a:ext cx="188467" cy="134633"/>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a:off x="11286833" y="22151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 name="Google Shape;13;p2"/>
          <p:cNvSpPr txBox="1">
            <a:spLocks noGrp="1"/>
          </p:cNvSpPr>
          <p:nvPr>
            <p:ph type="subTitle" idx="1"/>
          </p:nvPr>
        </p:nvSpPr>
        <p:spPr>
          <a:xfrm rot="-546">
            <a:off x="960000" y="3946317"/>
            <a:ext cx="5035600" cy="5684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2133">
                <a:latin typeface="Didact Gothic"/>
                <a:ea typeface="Didact Gothic"/>
                <a:cs typeface="Didact Gothic"/>
                <a:sym typeface="Didact Gothic"/>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
        <p:nvSpPr>
          <p:cNvPr id="14" name="Google Shape;14;p2"/>
          <p:cNvSpPr txBox="1">
            <a:spLocks noGrp="1"/>
          </p:cNvSpPr>
          <p:nvPr>
            <p:ph type="ctrTitle"/>
          </p:nvPr>
        </p:nvSpPr>
        <p:spPr>
          <a:xfrm>
            <a:off x="960000" y="1329600"/>
            <a:ext cx="6320400" cy="27092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Clr>
                <a:srgbClr val="191919"/>
              </a:buClr>
              <a:buSzPts val="5200"/>
              <a:buNone/>
              <a:defRPr sz="6000" b="0">
                <a:solidFill>
                  <a:srgbClr val="191919"/>
                </a:solidFill>
                <a:latin typeface="Bungee"/>
                <a:ea typeface="Bungee"/>
                <a:cs typeface="Bungee"/>
                <a:sym typeface="Bungee"/>
              </a:defRPr>
            </a:lvl1pPr>
            <a:lvl2pPr lvl="1" algn="ctr" rtl="0">
              <a:spcBef>
                <a:spcPts val="0"/>
              </a:spcBef>
              <a:spcAft>
                <a:spcPts val="0"/>
              </a:spcAft>
              <a:buClr>
                <a:srgbClr val="191919"/>
              </a:buClr>
              <a:buSzPts val="5200"/>
              <a:buNone/>
              <a:defRPr sz="6933" b="0">
                <a:solidFill>
                  <a:srgbClr val="191919"/>
                </a:solidFill>
              </a:defRPr>
            </a:lvl2pPr>
            <a:lvl3pPr lvl="2" algn="ctr" rtl="0">
              <a:spcBef>
                <a:spcPts val="0"/>
              </a:spcBef>
              <a:spcAft>
                <a:spcPts val="0"/>
              </a:spcAft>
              <a:buClr>
                <a:srgbClr val="191919"/>
              </a:buClr>
              <a:buSzPts val="5200"/>
              <a:buNone/>
              <a:defRPr sz="6933" b="0">
                <a:solidFill>
                  <a:srgbClr val="191919"/>
                </a:solidFill>
              </a:defRPr>
            </a:lvl3pPr>
            <a:lvl4pPr lvl="3" algn="ctr" rtl="0">
              <a:spcBef>
                <a:spcPts val="0"/>
              </a:spcBef>
              <a:spcAft>
                <a:spcPts val="0"/>
              </a:spcAft>
              <a:buClr>
                <a:srgbClr val="191919"/>
              </a:buClr>
              <a:buSzPts val="5200"/>
              <a:buNone/>
              <a:defRPr sz="6933" b="0">
                <a:solidFill>
                  <a:srgbClr val="191919"/>
                </a:solidFill>
              </a:defRPr>
            </a:lvl4pPr>
            <a:lvl5pPr lvl="4" algn="ctr" rtl="0">
              <a:spcBef>
                <a:spcPts val="0"/>
              </a:spcBef>
              <a:spcAft>
                <a:spcPts val="0"/>
              </a:spcAft>
              <a:buClr>
                <a:srgbClr val="191919"/>
              </a:buClr>
              <a:buSzPts val="5200"/>
              <a:buNone/>
              <a:defRPr sz="6933" b="0">
                <a:solidFill>
                  <a:srgbClr val="191919"/>
                </a:solidFill>
              </a:defRPr>
            </a:lvl5pPr>
            <a:lvl6pPr lvl="5" algn="ctr" rtl="0">
              <a:spcBef>
                <a:spcPts val="0"/>
              </a:spcBef>
              <a:spcAft>
                <a:spcPts val="0"/>
              </a:spcAft>
              <a:buClr>
                <a:srgbClr val="191919"/>
              </a:buClr>
              <a:buSzPts val="5200"/>
              <a:buNone/>
              <a:defRPr sz="6933" b="0">
                <a:solidFill>
                  <a:srgbClr val="191919"/>
                </a:solidFill>
              </a:defRPr>
            </a:lvl6pPr>
            <a:lvl7pPr lvl="6" algn="ctr" rtl="0">
              <a:spcBef>
                <a:spcPts val="0"/>
              </a:spcBef>
              <a:spcAft>
                <a:spcPts val="0"/>
              </a:spcAft>
              <a:buClr>
                <a:srgbClr val="191919"/>
              </a:buClr>
              <a:buSzPts val="5200"/>
              <a:buNone/>
              <a:defRPr sz="6933" b="0">
                <a:solidFill>
                  <a:srgbClr val="191919"/>
                </a:solidFill>
              </a:defRPr>
            </a:lvl7pPr>
            <a:lvl8pPr lvl="7" algn="ctr" rtl="0">
              <a:spcBef>
                <a:spcPts val="0"/>
              </a:spcBef>
              <a:spcAft>
                <a:spcPts val="0"/>
              </a:spcAft>
              <a:buClr>
                <a:srgbClr val="191919"/>
              </a:buClr>
              <a:buSzPts val="5200"/>
              <a:buNone/>
              <a:defRPr sz="6933" b="0">
                <a:solidFill>
                  <a:srgbClr val="191919"/>
                </a:solidFill>
              </a:defRPr>
            </a:lvl8pPr>
            <a:lvl9pPr lvl="8" algn="ctr" rtl="0">
              <a:spcBef>
                <a:spcPts val="0"/>
              </a:spcBef>
              <a:spcAft>
                <a:spcPts val="0"/>
              </a:spcAft>
              <a:buClr>
                <a:srgbClr val="191919"/>
              </a:buClr>
              <a:buSzPts val="5200"/>
              <a:buNone/>
              <a:defRPr sz="6933" b="0">
                <a:solidFill>
                  <a:srgbClr val="191919"/>
                </a:solidFill>
              </a:defRPr>
            </a:lvl9pPr>
          </a:lstStyle>
          <a:p>
            <a:endParaRPr/>
          </a:p>
        </p:txBody>
      </p:sp>
      <p:grpSp>
        <p:nvGrpSpPr>
          <p:cNvPr id="15" name="Google Shape;15;p2"/>
          <p:cNvGrpSpPr/>
          <p:nvPr/>
        </p:nvGrpSpPr>
        <p:grpSpPr>
          <a:xfrm>
            <a:off x="1" y="5577499"/>
            <a:ext cx="12192017" cy="1275927"/>
            <a:chOff x="0" y="4183124"/>
            <a:chExt cx="9144013" cy="956945"/>
          </a:xfrm>
        </p:grpSpPr>
        <p:sp>
          <p:nvSpPr>
            <p:cNvPr id="16" name="Google Shape;16;p2"/>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 name="Google Shape;21;p2"/>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 name="Google Shape;22;p2"/>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 name="Google Shape;23;p2"/>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2"/>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2"/>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2"/>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2"/>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2"/>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2"/>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2"/>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2"/>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 name="Google Shape;32;p2"/>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 name="Google Shape;33;p2"/>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 name="Google Shape;34;p2"/>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 name="Google Shape;35;p2"/>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 name="Google Shape;36;p2"/>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 name="Google Shape;37;p2"/>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2"/>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2"/>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2"/>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2"/>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 name="Google Shape;42;p2"/>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 name="Google Shape;43;p2"/>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 name="Google Shape;44;p2"/>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 name="Google Shape;45;p2"/>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2"/>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2"/>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2"/>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2"/>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2"/>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2"/>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2"/>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2"/>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2"/>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34010960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55"/>
        <p:cNvGrpSpPr/>
        <p:nvPr/>
      </p:nvGrpSpPr>
      <p:grpSpPr>
        <a:xfrm>
          <a:off x="0" y="0"/>
          <a:ext cx="0" cy="0"/>
          <a:chOff x="0" y="0"/>
          <a:chExt cx="0" cy="0"/>
        </a:xfrm>
      </p:grpSpPr>
      <p:pic>
        <p:nvPicPr>
          <p:cNvPr id="56" name="Google Shape;56;p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7" name="Google Shape;57;p3"/>
          <p:cNvSpPr/>
          <p:nvPr/>
        </p:nvSpPr>
        <p:spPr>
          <a:xfrm flipH="1">
            <a:off x="614603" y="4054900"/>
            <a:ext cx="2861864" cy="1605939"/>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3"/>
          <p:cNvSpPr/>
          <p:nvPr/>
        </p:nvSpPr>
        <p:spPr>
          <a:xfrm>
            <a:off x="7225300" y="0"/>
            <a:ext cx="2876512" cy="103566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3"/>
          <p:cNvSpPr/>
          <p:nvPr/>
        </p:nvSpPr>
        <p:spPr>
          <a:xfrm>
            <a:off x="9074033" y="2649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3"/>
          <p:cNvSpPr/>
          <p:nvPr/>
        </p:nvSpPr>
        <p:spPr>
          <a:xfrm flipH="1">
            <a:off x="0" y="0"/>
            <a:ext cx="1404800" cy="166926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3"/>
          <p:cNvSpPr/>
          <p:nvPr/>
        </p:nvSpPr>
        <p:spPr>
          <a:xfrm>
            <a:off x="1446867" y="20264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3"/>
          <p:cNvSpPr/>
          <p:nvPr/>
        </p:nvSpPr>
        <p:spPr>
          <a:xfrm>
            <a:off x="717834" y="3467800"/>
            <a:ext cx="242167" cy="173533"/>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3"/>
          <p:cNvSpPr/>
          <p:nvPr/>
        </p:nvSpPr>
        <p:spPr>
          <a:xfrm>
            <a:off x="2855634" y="1206079"/>
            <a:ext cx="548653" cy="393157"/>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3"/>
          <p:cNvSpPr txBox="1">
            <a:spLocks noGrp="1"/>
          </p:cNvSpPr>
          <p:nvPr>
            <p:ph type="title"/>
          </p:nvPr>
        </p:nvSpPr>
        <p:spPr>
          <a:xfrm>
            <a:off x="2855633" y="3315300"/>
            <a:ext cx="6480800" cy="14452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80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65" name="Google Shape;65;p3"/>
          <p:cNvSpPr txBox="1">
            <a:spLocks noGrp="1"/>
          </p:cNvSpPr>
          <p:nvPr>
            <p:ph type="title" idx="2" hasCustomPrompt="1"/>
          </p:nvPr>
        </p:nvSpPr>
        <p:spPr>
          <a:xfrm>
            <a:off x="4966500" y="1090200"/>
            <a:ext cx="2258800" cy="176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000"/>
              <a:buNone/>
              <a:defRPr sz="10000">
                <a:solidFill>
                  <a:schemeClr val="accent3"/>
                </a:solidFill>
              </a:defRPr>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66" name="Google Shape;66;p3"/>
          <p:cNvSpPr txBox="1">
            <a:spLocks noGrp="1"/>
          </p:cNvSpPr>
          <p:nvPr>
            <p:ph type="subTitle" idx="1"/>
          </p:nvPr>
        </p:nvSpPr>
        <p:spPr>
          <a:xfrm rot="491">
            <a:off x="3296800" y="4561733"/>
            <a:ext cx="5598400" cy="520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67" name="Google Shape;67;p3"/>
          <p:cNvGrpSpPr/>
          <p:nvPr/>
        </p:nvGrpSpPr>
        <p:grpSpPr>
          <a:xfrm>
            <a:off x="1" y="5577499"/>
            <a:ext cx="12192017" cy="1275927"/>
            <a:chOff x="0" y="4183124"/>
            <a:chExt cx="9144013" cy="956945"/>
          </a:xfrm>
        </p:grpSpPr>
        <p:sp>
          <p:nvSpPr>
            <p:cNvPr id="68" name="Google Shape;68;p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 name="Google Shape;69;p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 name="Google Shape;80;p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 name="Google Shape;81;p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 name="Google Shape;92;p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 name="Google Shape;93;p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 name="Google Shape;104;p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105;p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30520416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07"/>
        <p:cNvGrpSpPr/>
        <p:nvPr/>
      </p:nvGrpSpPr>
      <p:grpSpPr>
        <a:xfrm>
          <a:off x="0" y="0"/>
          <a:ext cx="0" cy="0"/>
          <a:chOff x="0" y="0"/>
          <a:chExt cx="0" cy="0"/>
        </a:xfrm>
      </p:grpSpPr>
      <p:pic>
        <p:nvPicPr>
          <p:cNvPr id="108" name="Google Shape;108;p4"/>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09" name="Google Shape;109;p4"/>
          <p:cNvSpPr/>
          <p:nvPr/>
        </p:nvSpPr>
        <p:spPr>
          <a:xfrm flipH="1">
            <a:off x="9518325" y="4177167"/>
            <a:ext cx="2673675" cy="2680779"/>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4"/>
          <p:cNvSpPr/>
          <p:nvPr/>
        </p:nvSpPr>
        <p:spPr>
          <a:xfrm>
            <a:off x="6499833" y="4861167"/>
            <a:ext cx="2862640" cy="1276845"/>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4"/>
          <p:cNvSpPr/>
          <p:nvPr/>
        </p:nvSpPr>
        <p:spPr>
          <a:xfrm>
            <a:off x="11443334" y="3291100"/>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4"/>
          <p:cNvSpPr/>
          <p:nvPr/>
        </p:nvSpPr>
        <p:spPr>
          <a:xfrm>
            <a:off x="445467" y="5681367"/>
            <a:ext cx="362272" cy="435008"/>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4"/>
          <p:cNvSpPr/>
          <p:nvPr/>
        </p:nvSpPr>
        <p:spPr>
          <a:xfrm>
            <a:off x="730968" y="6395033"/>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4"/>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15" name="Google Shape;115;p4"/>
          <p:cNvSpPr txBox="1">
            <a:spLocks noGrp="1"/>
          </p:cNvSpPr>
          <p:nvPr>
            <p:ph type="body" idx="1"/>
          </p:nvPr>
        </p:nvSpPr>
        <p:spPr>
          <a:xfrm>
            <a:off x="960000" y="1566000"/>
            <a:ext cx="10272000" cy="4572000"/>
          </a:xfrm>
          <a:prstGeom prst="rect">
            <a:avLst/>
          </a:prstGeom>
        </p:spPr>
        <p:txBody>
          <a:bodyPr spcFirstLastPara="1" wrap="square" lIns="91425" tIns="91425" rIns="91425" bIns="91425" anchor="t" anchorCtr="0">
            <a:noAutofit/>
          </a:bodyPr>
          <a:lstStyle>
            <a:lvl1pPr marL="609585" lvl="0" indent="-393690" rtl="0">
              <a:lnSpc>
                <a:spcPct val="115000"/>
              </a:lnSpc>
              <a:spcBef>
                <a:spcPts val="0"/>
              </a:spcBef>
              <a:spcAft>
                <a:spcPts val="0"/>
              </a:spcAft>
              <a:buClr>
                <a:schemeClr val="lt2"/>
              </a:buClr>
              <a:buSzPts val="1050"/>
              <a:buChar char="●"/>
              <a:defRPr sz="1400"/>
            </a:lvl1pPr>
            <a:lvl2pPr marL="1219170" lvl="1" indent="-393690" rtl="0">
              <a:lnSpc>
                <a:spcPct val="115000"/>
              </a:lnSpc>
              <a:spcBef>
                <a:spcPts val="0"/>
              </a:spcBef>
              <a:spcAft>
                <a:spcPts val="0"/>
              </a:spcAft>
              <a:buSzPts val="1050"/>
              <a:buChar char="○"/>
              <a:defRPr sz="1400"/>
            </a:lvl2pPr>
            <a:lvl3pPr marL="1828754" lvl="2" indent="-393690" rtl="0">
              <a:lnSpc>
                <a:spcPct val="115000"/>
              </a:lnSpc>
              <a:spcBef>
                <a:spcPts val="2133"/>
              </a:spcBef>
              <a:spcAft>
                <a:spcPts val="0"/>
              </a:spcAft>
              <a:buSzPts val="1050"/>
              <a:buChar char="■"/>
              <a:defRPr sz="1400"/>
            </a:lvl3pPr>
            <a:lvl4pPr marL="2438339" lvl="3" indent="-393690" rtl="0">
              <a:lnSpc>
                <a:spcPct val="115000"/>
              </a:lnSpc>
              <a:spcBef>
                <a:spcPts val="2133"/>
              </a:spcBef>
              <a:spcAft>
                <a:spcPts val="0"/>
              </a:spcAft>
              <a:buSzPts val="1050"/>
              <a:buChar char="●"/>
              <a:defRPr sz="1400"/>
            </a:lvl4pPr>
            <a:lvl5pPr marL="3047924" lvl="4" indent="-393690" rtl="0">
              <a:lnSpc>
                <a:spcPct val="115000"/>
              </a:lnSpc>
              <a:spcBef>
                <a:spcPts val="2133"/>
              </a:spcBef>
              <a:spcAft>
                <a:spcPts val="0"/>
              </a:spcAft>
              <a:buSzPts val="1050"/>
              <a:buChar char="○"/>
              <a:defRPr sz="1400"/>
            </a:lvl5pPr>
            <a:lvl6pPr marL="3657509" lvl="5" indent="-393690" rtl="0">
              <a:lnSpc>
                <a:spcPct val="115000"/>
              </a:lnSpc>
              <a:spcBef>
                <a:spcPts val="2133"/>
              </a:spcBef>
              <a:spcAft>
                <a:spcPts val="0"/>
              </a:spcAft>
              <a:buSzPts val="1050"/>
              <a:buChar char="■"/>
              <a:defRPr sz="1400"/>
            </a:lvl6pPr>
            <a:lvl7pPr marL="4267093" lvl="6" indent="-393690" rtl="0">
              <a:lnSpc>
                <a:spcPct val="115000"/>
              </a:lnSpc>
              <a:spcBef>
                <a:spcPts val="2133"/>
              </a:spcBef>
              <a:spcAft>
                <a:spcPts val="0"/>
              </a:spcAft>
              <a:buSzPts val="1050"/>
              <a:buChar char="●"/>
              <a:defRPr sz="1400"/>
            </a:lvl7pPr>
            <a:lvl8pPr marL="4876678" lvl="7" indent="-393690" rtl="0">
              <a:lnSpc>
                <a:spcPct val="115000"/>
              </a:lnSpc>
              <a:spcBef>
                <a:spcPts val="2133"/>
              </a:spcBef>
              <a:spcAft>
                <a:spcPts val="0"/>
              </a:spcAft>
              <a:buSzPts val="1050"/>
              <a:buChar char="○"/>
              <a:defRPr sz="1400"/>
            </a:lvl8pPr>
            <a:lvl9pPr marL="5486263" lvl="8" indent="-393690" rtl="0">
              <a:lnSpc>
                <a:spcPct val="115000"/>
              </a:lnSpc>
              <a:spcBef>
                <a:spcPts val="2133"/>
              </a:spcBef>
              <a:spcAft>
                <a:spcPts val="2133"/>
              </a:spcAft>
              <a:buSzPts val="1050"/>
              <a:buChar char="■"/>
              <a:defRPr sz="1400"/>
            </a:lvl9pPr>
          </a:lstStyle>
          <a:p>
            <a:endParaRPr/>
          </a:p>
        </p:txBody>
      </p:sp>
    </p:spTree>
    <p:extLst>
      <p:ext uri="{BB962C8B-B14F-4D97-AF65-F5344CB8AC3E}">
        <p14:creationId xmlns="" xmlns:p14="http://schemas.microsoft.com/office/powerpoint/2010/main" val="17132936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16"/>
        <p:cNvGrpSpPr/>
        <p:nvPr/>
      </p:nvGrpSpPr>
      <p:grpSpPr>
        <a:xfrm>
          <a:off x="0" y="0"/>
          <a:ext cx="0" cy="0"/>
          <a:chOff x="0" y="0"/>
          <a:chExt cx="0" cy="0"/>
        </a:xfrm>
      </p:grpSpPr>
      <p:pic>
        <p:nvPicPr>
          <p:cNvPr id="117" name="Google Shape;117;p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18" name="Google Shape;118;p5"/>
          <p:cNvSpPr/>
          <p:nvPr/>
        </p:nvSpPr>
        <p:spPr>
          <a:xfrm>
            <a:off x="174401" y="4618434"/>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5"/>
          <p:cNvSpPr/>
          <p:nvPr/>
        </p:nvSpPr>
        <p:spPr>
          <a:xfrm flipH="1">
            <a:off x="9782464" y="4442068"/>
            <a:ext cx="2409536" cy="241593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5"/>
          <p:cNvSpPr/>
          <p:nvPr/>
        </p:nvSpPr>
        <p:spPr>
          <a:xfrm>
            <a:off x="9782467" y="789834"/>
            <a:ext cx="1449525" cy="646543"/>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5"/>
          <p:cNvSpPr/>
          <p:nvPr/>
        </p:nvSpPr>
        <p:spPr>
          <a:xfrm rot="-5400000">
            <a:off x="-634800" y="3002601"/>
            <a:ext cx="1619000" cy="34943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5"/>
          <p:cNvSpPr txBox="1">
            <a:spLocks noGrp="1"/>
          </p:cNvSpPr>
          <p:nvPr>
            <p:ph type="subTitle" idx="1"/>
          </p:nvPr>
        </p:nvSpPr>
        <p:spPr>
          <a:xfrm>
            <a:off x="1721033" y="1869800"/>
            <a:ext cx="3876800" cy="56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Bungee"/>
              <a:buNone/>
              <a:defRPr sz="2133">
                <a:latin typeface="Bungee"/>
                <a:ea typeface="Bungee"/>
                <a:cs typeface="Bungee"/>
                <a:sym typeface="Bungee"/>
              </a:defRPr>
            </a:lvl1pPr>
            <a:lvl2pPr lvl="1" algn="ctr">
              <a:lnSpc>
                <a:spcPct val="100000"/>
              </a:lnSpc>
              <a:spcBef>
                <a:spcPts val="2133"/>
              </a:spcBef>
              <a:spcAft>
                <a:spcPts val="0"/>
              </a:spcAft>
              <a:buSzPts val="1600"/>
              <a:buFont typeface="Bungee"/>
              <a:buNone/>
              <a:defRPr sz="2133">
                <a:latin typeface="Bungee"/>
                <a:ea typeface="Bungee"/>
                <a:cs typeface="Bungee"/>
                <a:sym typeface="Bungee"/>
              </a:defRPr>
            </a:lvl2pPr>
            <a:lvl3pPr lvl="2" algn="ctr">
              <a:lnSpc>
                <a:spcPct val="100000"/>
              </a:lnSpc>
              <a:spcBef>
                <a:spcPts val="2133"/>
              </a:spcBef>
              <a:spcAft>
                <a:spcPts val="0"/>
              </a:spcAft>
              <a:buSzPts val="1600"/>
              <a:buFont typeface="Bungee"/>
              <a:buNone/>
              <a:defRPr sz="2133">
                <a:latin typeface="Bungee"/>
                <a:ea typeface="Bungee"/>
                <a:cs typeface="Bungee"/>
                <a:sym typeface="Bungee"/>
              </a:defRPr>
            </a:lvl3pPr>
            <a:lvl4pPr lvl="3" algn="ctr">
              <a:lnSpc>
                <a:spcPct val="100000"/>
              </a:lnSpc>
              <a:spcBef>
                <a:spcPts val="2133"/>
              </a:spcBef>
              <a:spcAft>
                <a:spcPts val="0"/>
              </a:spcAft>
              <a:buSzPts val="1600"/>
              <a:buFont typeface="Bungee"/>
              <a:buNone/>
              <a:defRPr sz="2133">
                <a:latin typeface="Bungee"/>
                <a:ea typeface="Bungee"/>
                <a:cs typeface="Bungee"/>
                <a:sym typeface="Bungee"/>
              </a:defRPr>
            </a:lvl4pPr>
            <a:lvl5pPr lvl="4" algn="ctr">
              <a:lnSpc>
                <a:spcPct val="100000"/>
              </a:lnSpc>
              <a:spcBef>
                <a:spcPts val="2133"/>
              </a:spcBef>
              <a:spcAft>
                <a:spcPts val="0"/>
              </a:spcAft>
              <a:buSzPts val="1600"/>
              <a:buFont typeface="Bungee"/>
              <a:buNone/>
              <a:defRPr sz="2133">
                <a:latin typeface="Bungee"/>
                <a:ea typeface="Bungee"/>
                <a:cs typeface="Bungee"/>
                <a:sym typeface="Bungee"/>
              </a:defRPr>
            </a:lvl5pPr>
            <a:lvl6pPr lvl="5" algn="ctr">
              <a:lnSpc>
                <a:spcPct val="100000"/>
              </a:lnSpc>
              <a:spcBef>
                <a:spcPts val="2133"/>
              </a:spcBef>
              <a:spcAft>
                <a:spcPts val="0"/>
              </a:spcAft>
              <a:buSzPts val="1600"/>
              <a:buFont typeface="Bungee"/>
              <a:buNone/>
              <a:defRPr sz="2133">
                <a:latin typeface="Bungee"/>
                <a:ea typeface="Bungee"/>
                <a:cs typeface="Bungee"/>
                <a:sym typeface="Bungee"/>
              </a:defRPr>
            </a:lvl6pPr>
            <a:lvl7pPr lvl="6" algn="ctr">
              <a:lnSpc>
                <a:spcPct val="100000"/>
              </a:lnSpc>
              <a:spcBef>
                <a:spcPts val="2133"/>
              </a:spcBef>
              <a:spcAft>
                <a:spcPts val="0"/>
              </a:spcAft>
              <a:buSzPts val="1600"/>
              <a:buFont typeface="Bungee"/>
              <a:buNone/>
              <a:defRPr sz="2133">
                <a:latin typeface="Bungee"/>
                <a:ea typeface="Bungee"/>
                <a:cs typeface="Bungee"/>
                <a:sym typeface="Bungee"/>
              </a:defRPr>
            </a:lvl7pPr>
            <a:lvl8pPr lvl="7" algn="ctr">
              <a:lnSpc>
                <a:spcPct val="100000"/>
              </a:lnSpc>
              <a:spcBef>
                <a:spcPts val="2133"/>
              </a:spcBef>
              <a:spcAft>
                <a:spcPts val="0"/>
              </a:spcAft>
              <a:buSzPts val="1600"/>
              <a:buFont typeface="Bungee"/>
              <a:buNone/>
              <a:defRPr sz="2133">
                <a:latin typeface="Bungee"/>
                <a:ea typeface="Bungee"/>
                <a:cs typeface="Bungee"/>
                <a:sym typeface="Bungee"/>
              </a:defRPr>
            </a:lvl8pPr>
            <a:lvl9pPr lvl="8" algn="ctr">
              <a:lnSpc>
                <a:spcPct val="100000"/>
              </a:lnSpc>
              <a:spcBef>
                <a:spcPts val="2133"/>
              </a:spcBef>
              <a:spcAft>
                <a:spcPts val="2133"/>
              </a:spcAft>
              <a:buSzPts val="1600"/>
              <a:buFont typeface="Bungee"/>
              <a:buNone/>
              <a:defRPr sz="2133">
                <a:latin typeface="Bungee"/>
                <a:ea typeface="Bungee"/>
                <a:cs typeface="Bungee"/>
                <a:sym typeface="Bungee"/>
              </a:defRPr>
            </a:lvl9pPr>
          </a:lstStyle>
          <a:p>
            <a:endParaRPr/>
          </a:p>
        </p:txBody>
      </p:sp>
      <p:sp>
        <p:nvSpPr>
          <p:cNvPr id="123" name="Google Shape;123;p5"/>
          <p:cNvSpPr txBox="1">
            <a:spLocks noGrp="1"/>
          </p:cNvSpPr>
          <p:nvPr>
            <p:ph type="subTitle" idx="2"/>
          </p:nvPr>
        </p:nvSpPr>
        <p:spPr>
          <a:xfrm>
            <a:off x="6594200" y="1869800"/>
            <a:ext cx="3876800" cy="56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Bungee"/>
              <a:buNone/>
              <a:defRPr sz="2133">
                <a:latin typeface="Bungee"/>
                <a:ea typeface="Bungee"/>
                <a:cs typeface="Bungee"/>
                <a:sym typeface="Bungee"/>
              </a:defRPr>
            </a:lvl1pPr>
            <a:lvl2pPr lvl="1" algn="ctr" rtl="0">
              <a:lnSpc>
                <a:spcPct val="100000"/>
              </a:lnSpc>
              <a:spcBef>
                <a:spcPts val="2133"/>
              </a:spcBef>
              <a:spcAft>
                <a:spcPts val="0"/>
              </a:spcAft>
              <a:buSzPts val="1600"/>
              <a:buFont typeface="Bungee"/>
              <a:buNone/>
              <a:defRPr sz="2133">
                <a:latin typeface="Bungee"/>
                <a:ea typeface="Bungee"/>
                <a:cs typeface="Bungee"/>
                <a:sym typeface="Bungee"/>
              </a:defRPr>
            </a:lvl2pPr>
            <a:lvl3pPr lvl="2" algn="ctr" rtl="0">
              <a:lnSpc>
                <a:spcPct val="100000"/>
              </a:lnSpc>
              <a:spcBef>
                <a:spcPts val="2133"/>
              </a:spcBef>
              <a:spcAft>
                <a:spcPts val="0"/>
              </a:spcAft>
              <a:buSzPts val="1600"/>
              <a:buFont typeface="Bungee"/>
              <a:buNone/>
              <a:defRPr sz="2133">
                <a:latin typeface="Bungee"/>
                <a:ea typeface="Bungee"/>
                <a:cs typeface="Bungee"/>
                <a:sym typeface="Bungee"/>
              </a:defRPr>
            </a:lvl3pPr>
            <a:lvl4pPr lvl="3" algn="ctr" rtl="0">
              <a:lnSpc>
                <a:spcPct val="100000"/>
              </a:lnSpc>
              <a:spcBef>
                <a:spcPts val="2133"/>
              </a:spcBef>
              <a:spcAft>
                <a:spcPts val="0"/>
              </a:spcAft>
              <a:buSzPts val="1600"/>
              <a:buFont typeface="Bungee"/>
              <a:buNone/>
              <a:defRPr sz="2133">
                <a:latin typeface="Bungee"/>
                <a:ea typeface="Bungee"/>
                <a:cs typeface="Bungee"/>
                <a:sym typeface="Bungee"/>
              </a:defRPr>
            </a:lvl4pPr>
            <a:lvl5pPr lvl="4" algn="ctr" rtl="0">
              <a:lnSpc>
                <a:spcPct val="100000"/>
              </a:lnSpc>
              <a:spcBef>
                <a:spcPts val="2133"/>
              </a:spcBef>
              <a:spcAft>
                <a:spcPts val="0"/>
              </a:spcAft>
              <a:buSzPts val="1600"/>
              <a:buFont typeface="Bungee"/>
              <a:buNone/>
              <a:defRPr sz="2133">
                <a:latin typeface="Bungee"/>
                <a:ea typeface="Bungee"/>
                <a:cs typeface="Bungee"/>
                <a:sym typeface="Bungee"/>
              </a:defRPr>
            </a:lvl5pPr>
            <a:lvl6pPr lvl="5" algn="ctr" rtl="0">
              <a:lnSpc>
                <a:spcPct val="100000"/>
              </a:lnSpc>
              <a:spcBef>
                <a:spcPts val="2133"/>
              </a:spcBef>
              <a:spcAft>
                <a:spcPts val="0"/>
              </a:spcAft>
              <a:buSzPts val="1600"/>
              <a:buFont typeface="Bungee"/>
              <a:buNone/>
              <a:defRPr sz="2133">
                <a:latin typeface="Bungee"/>
                <a:ea typeface="Bungee"/>
                <a:cs typeface="Bungee"/>
                <a:sym typeface="Bungee"/>
              </a:defRPr>
            </a:lvl6pPr>
            <a:lvl7pPr lvl="6" algn="ctr" rtl="0">
              <a:lnSpc>
                <a:spcPct val="100000"/>
              </a:lnSpc>
              <a:spcBef>
                <a:spcPts val="2133"/>
              </a:spcBef>
              <a:spcAft>
                <a:spcPts val="0"/>
              </a:spcAft>
              <a:buSzPts val="1600"/>
              <a:buFont typeface="Bungee"/>
              <a:buNone/>
              <a:defRPr sz="2133">
                <a:latin typeface="Bungee"/>
                <a:ea typeface="Bungee"/>
                <a:cs typeface="Bungee"/>
                <a:sym typeface="Bungee"/>
              </a:defRPr>
            </a:lvl7pPr>
            <a:lvl8pPr lvl="7" algn="ctr" rtl="0">
              <a:lnSpc>
                <a:spcPct val="100000"/>
              </a:lnSpc>
              <a:spcBef>
                <a:spcPts val="2133"/>
              </a:spcBef>
              <a:spcAft>
                <a:spcPts val="0"/>
              </a:spcAft>
              <a:buSzPts val="1600"/>
              <a:buFont typeface="Bungee"/>
              <a:buNone/>
              <a:defRPr sz="2133">
                <a:latin typeface="Bungee"/>
                <a:ea typeface="Bungee"/>
                <a:cs typeface="Bungee"/>
                <a:sym typeface="Bungee"/>
              </a:defRPr>
            </a:lvl8pPr>
            <a:lvl9pPr lvl="8" algn="ctr" rtl="0">
              <a:lnSpc>
                <a:spcPct val="100000"/>
              </a:lnSpc>
              <a:spcBef>
                <a:spcPts val="2133"/>
              </a:spcBef>
              <a:spcAft>
                <a:spcPts val="2133"/>
              </a:spcAft>
              <a:buSzPts val="1600"/>
              <a:buFont typeface="Bungee"/>
              <a:buNone/>
              <a:defRPr sz="2133">
                <a:latin typeface="Bungee"/>
                <a:ea typeface="Bungee"/>
                <a:cs typeface="Bungee"/>
                <a:sym typeface="Bungee"/>
              </a:defRPr>
            </a:lvl9pPr>
          </a:lstStyle>
          <a:p>
            <a:endParaRPr/>
          </a:p>
        </p:txBody>
      </p:sp>
      <p:sp>
        <p:nvSpPr>
          <p:cNvPr id="124" name="Google Shape;124;p5"/>
          <p:cNvSpPr txBox="1">
            <a:spLocks noGrp="1"/>
          </p:cNvSpPr>
          <p:nvPr>
            <p:ph type="subTitle" idx="3"/>
          </p:nvPr>
        </p:nvSpPr>
        <p:spPr>
          <a:xfrm>
            <a:off x="1721033" y="2433000"/>
            <a:ext cx="3876800" cy="35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400"/>
              <a:buChar char="●"/>
              <a:defRPr/>
            </a:lvl1pPr>
            <a:lvl2pPr lvl="1" algn="ctr" rtl="0">
              <a:lnSpc>
                <a:spcPct val="100000"/>
              </a:lnSpc>
              <a:spcBef>
                <a:spcPts val="21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25" name="Google Shape;125;p5"/>
          <p:cNvSpPr txBox="1">
            <a:spLocks noGrp="1"/>
          </p:cNvSpPr>
          <p:nvPr>
            <p:ph type="subTitle" idx="4"/>
          </p:nvPr>
        </p:nvSpPr>
        <p:spPr>
          <a:xfrm>
            <a:off x="6594200" y="2433000"/>
            <a:ext cx="3876800" cy="35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400"/>
              <a:buChar char="●"/>
              <a:defRPr/>
            </a:lvl1pPr>
            <a:lvl2pPr lvl="1" algn="ctr" rtl="0">
              <a:lnSpc>
                <a:spcPct val="100000"/>
              </a:lnSpc>
              <a:spcBef>
                <a:spcPts val="21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26" name="Google Shape;126;p5"/>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7673462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27"/>
        <p:cNvGrpSpPr/>
        <p:nvPr/>
      </p:nvGrpSpPr>
      <p:grpSpPr>
        <a:xfrm>
          <a:off x="0" y="0"/>
          <a:ext cx="0" cy="0"/>
          <a:chOff x="0" y="0"/>
          <a:chExt cx="0" cy="0"/>
        </a:xfrm>
      </p:grpSpPr>
      <p:pic>
        <p:nvPicPr>
          <p:cNvPr id="128" name="Google Shape;128;p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29" name="Google Shape;129;p6"/>
          <p:cNvSpPr/>
          <p:nvPr/>
        </p:nvSpPr>
        <p:spPr>
          <a:xfrm>
            <a:off x="1727701" y="-415234"/>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6"/>
          <p:cNvSpPr/>
          <p:nvPr/>
        </p:nvSpPr>
        <p:spPr>
          <a:xfrm rot="-5400000">
            <a:off x="-719963" y="4690093"/>
            <a:ext cx="2143148" cy="771620"/>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6"/>
          <p:cNvSpPr/>
          <p:nvPr/>
        </p:nvSpPr>
        <p:spPr>
          <a:xfrm>
            <a:off x="11107267" y="1541185"/>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6"/>
          <p:cNvSpPr/>
          <p:nvPr/>
        </p:nvSpPr>
        <p:spPr>
          <a:xfrm>
            <a:off x="6948943" y="512834"/>
            <a:ext cx="1713733" cy="764389"/>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6"/>
          <p:cNvSpPr/>
          <p:nvPr/>
        </p:nvSpPr>
        <p:spPr>
          <a:xfrm>
            <a:off x="11474967" y="4678234"/>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6"/>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35" name="Google Shape;135;p6"/>
          <p:cNvGrpSpPr/>
          <p:nvPr/>
        </p:nvGrpSpPr>
        <p:grpSpPr>
          <a:xfrm>
            <a:off x="9861701" y="769767"/>
            <a:ext cx="681500" cy="746467"/>
            <a:chOff x="7396275" y="577325"/>
            <a:chExt cx="511125" cy="559850"/>
          </a:xfrm>
        </p:grpSpPr>
        <p:sp>
          <p:nvSpPr>
            <p:cNvPr id="136" name="Google Shape;136;p6"/>
            <p:cNvSpPr/>
            <p:nvPr/>
          </p:nvSpPr>
          <p:spPr>
            <a:xfrm>
              <a:off x="7396275" y="6261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6"/>
            <p:cNvSpPr/>
            <p:nvPr/>
          </p:nvSpPr>
          <p:spPr>
            <a:xfrm>
              <a:off x="7396400" y="5773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6"/>
            <p:cNvSpPr/>
            <p:nvPr/>
          </p:nvSpPr>
          <p:spPr>
            <a:xfrm>
              <a:off x="7471375" y="6128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6"/>
            <p:cNvSpPr/>
            <p:nvPr/>
          </p:nvSpPr>
          <p:spPr>
            <a:xfrm>
              <a:off x="7453700" y="6346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 name="Google Shape;140;p6"/>
            <p:cNvSpPr/>
            <p:nvPr/>
          </p:nvSpPr>
          <p:spPr>
            <a:xfrm>
              <a:off x="7453700" y="6466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 name="Google Shape;141;p6"/>
            <p:cNvSpPr/>
            <p:nvPr/>
          </p:nvSpPr>
          <p:spPr>
            <a:xfrm>
              <a:off x="7642775" y="8357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6"/>
            <p:cNvSpPr/>
            <p:nvPr/>
          </p:nvSpPr>
          <p:spPr>
            <a:xfrm>
              <a:off x="7453225" y="6346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6"/>
            <p:cNvSpPr/>
            <p:nvPr/>
          </p:nvSpPr>
          <p:spPr>
            <a:xfrm>
              <a:off x="7621100" y="6600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6"/>
            <p:cNvSpPr/>
            <p:nvPr/>
          </p:nvSpPr>
          <p:spPr>
            <a:xfrm>
              <a:off x="7651875" y="8143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5" name="Google Shape;145;p6"/>
          <p:cNvGrpSpPr/>
          <p:nvPr/>
        </p:nvGrpSpPr>
        <p:grpSpPr>
          <a:xfrm>
            <a:off x="10302934" y="-593567"/>
            <a:ext cx="1069833" cy="2402200"/>
            <a:chOff x="7727200" y="-445175"/>
            <a:chExt cx="802375" cy="1801650"/>
          </a:xfrm>
        </p:grpSpPr>
        <p:sp>
          <p:nvSpPr>
            <p:cNvPr id="146" name="Google Shape;146;p6"/>
            <p:cNvSpPr/>
            <p:nvPr/>
          </p:nvSpPr>
          <p:spPr>
            <a:xfrm>
              <a:off x="7759125" y="178675"/>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6"/>
            <p:cNvSpPr/>
            <p:nvPr/>
          </p:nvSpPr>
          <p:spPr>
            <a:xfrm>
              <a:off x="7759125" y="442350"/>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6"/>
            <p:cNvSpPr/>
            <p:nvPr/>
          </p:nvSpPr>
          <p:spPr>
            <a:xfrm>
              <a:off x="7786925" y="388300"/>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6"/>
            <p:cNvSpPr/>
            <p:nvPr/>
          </p:nvSpPr>
          <p:spPr>
            <a:xfrm>
              <a:off x="8061650" y="298775"/>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6"/>
            <p:cNvSpPr/>
            <p:nvPr/>
          </p:nvSpPr>
          <p:spPr>
            <a:xfrm>
              <a:off x="8119875" y="-445175"/>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6"/>
            <p:cNvSpPr/>
            <p:nvPr/>
          </p:nvSpPr>
          <p:spPr>
            <a:xfrm>
              <a:off x="8068150" y="446475"/>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 name="Google Shape;152;p6"/>
            <p:cNvSpPr/>
            <p:nvPr/>
          </p:nvSpPr>
          <p:spPr>
            <a:xfrm>
              <a:off x="8245875" y="387925"/>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 name="Google Shape;153;p6"/>
            <p:cNvSpPr/>
            <p:nvPr/>
          </p:nvSpPr>
          <p:spPr>
            <a:xfrm>
              <a:off x="7727200" y="523600"/>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6"/>
            <p:cNvSpPr/>
            <p:nvPr/>
          </p:nvSpPr>
          <p:spPr>
            <a:xfrm>
              <a:off x="7828625" y="521525"/>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6"/>
            <p:cNvSpPr/>
            <p:nvPr/>
          </p:nvSpPr>
          <p:spPr>
            <a:xfrm>
              <a:off x="7954500" y="580750"/>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6"/>
            <p:cNvSpPr/>
            <p:nvPr/>
          </p:nvSpPr>
          <p:spPr>
            <a:xfrm>
              <a:off x="8045875" y="622375"/>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6879006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57"/>
        <p:cNvGrpSpPr/>
        <p:nvPr/>
      </p:nvGrpSpPr>
      <p:grpSpPr>
        <a:xfrm>
          <a:off x="0" y="0"/>
          <a:ext cx="0" cy="0"/>
          <a:chOff x="0" y="0"/>
          <a:chExt cx="0" cy="0"/>
        </a:xfrm>
      </p:grpSpPr>
      <p:pic>
        <p:nvPicPr>
          <p:cNvPr id="158" name="Google Shape;158;p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59" name="Google Shape;159;p7"/>
          <p:cNvSpPr/>
          <p:nvPr/>
        </p:nvSpPr>
        <p:spPr>
          <a:xfrm>
            <a:off x="6841785" y="4263701"/>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7"/>
          <p:cNvSpPr/>
          <p:nvPr/>
        </p:nvSpPr>
        <p:spPr>
          <a:xfrm>
            <a:off x="726367" y="954234"/>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7"/>
          <p:cNvSpPr/>
          <p:nvPr/>
        </p:nvSpPr>
        <p:spPr>
          <a:xfrm>
            <a:off x="0" y="3636395"/>
            <a:ext cx="2043016" cy="2048444"/>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7"/>
          <p:cNvSpPr/>
          <p:nvPr/>
        </p:nvSpPr>
        <p:spPr>
          <a:xfrm>
            <a:off x="6215333" y="2416567"/>
            <a:ext cx="2353859" cy="1049952"/>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7"/>
          <p:cNvSpPr/>
          <p:nvPr/>
        </p:nvSpPr>
        <p:spPr>
          <a:xfrm>
            <a:off x="2338901" y="0"/>
            <a:ext cx="3919761" cy="84601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 name="Google Shape;164;p7"/>
          <p:cNvSpPr txBox="1">
            <a:spLocks noGrp="1"/>
          </p:cNvSpPr>
          <p:nvPr>
            <p:ph type="subTitle" idx="1"/>
          </p:nvPr>
        </p:nvSpPr>
        <p:spPr>
          <a:xfrm rot="-255">
            <a:off x="960000" y="2017557"/>
            <a:ext cx="5390400" cy="27556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grpSp>
        <p:nvGrpSpPr>
          <p:cNvPr id="165" name="Google Shape;165;p7"/>
          <p:cNvGrpSpPr/>
          <p:nvPr/>
        </p:nvGrpSpPr>
        <p:grpSpPr>
          <a:xfrm>
            <a:off x="1" y="5577499"/>
            <a:ext cx="12192017" cy="1275927"/>
            <a:chOff x="0" y="4183124"/>
            <a:chExt cx="9144013" cy="956945"/>
          </a:xfrm>
        </p:grpSpPr>
        <p:sp>
          <p:nvSpPr>
            <p:cNvPr id="166" name="Google Shape;166;p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 name="Google Shape;176;p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 name="Google Shape;177;p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 name="Google Shape;188;p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 name="Google Shape;189;p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 name="Google Shape;200;p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 name="Google Shape;201;p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05" name="Google Shape;205;p7"/>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25971934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06"/>
        <p:cNvGrpSpPr/>
        <p:nvPr/>
      </p:nvGrpSpPr>
      <p:grpSpPr>
        <a:xfrm>
          <a:off x="0" y="0"/>
          <a:ext cx="0" cy="0"/>
          <a:chOff x="0" y="0"/>
          <a:chExt cx="0" cy="0"/>
        </a:xfrm>
      </p:grpSpPr>
      <p:pic>
        <p:nvPicPr>
          <p:cNvPr id="207" name="Google Shape;207;p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08" name="Google Shape;208;p8"/>
          <p:cNvSpPr/>
          <p:nvPr/>
        </p:nvSpPr>
        <p:spPr>
          <a:xfrm>
            <a:off x="1470600" y="3745733"/>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8"/>
          <p:cNvSpPr/>
          <p:nvPr/>
        </p:nvSpPr>
        <p:spPr>
          <a:xfrm>
            <a:off x="8382401" y="4080901"/>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8"/>
          <p:cNvSpPr/>
          <p:nvPr/>
        </p:nvSpPr>
        <p:spPr>
          <a:xfrm>
            <a:off x="10437618" y="1225433"/>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8"/>
          <p:cNvSpPr/>
          <p:nvPr/>
        </p:nvSpPr>
        <p:spPr>
          <a:xfrm rot="-5400000">
            <a:off x="-752942" y="1788405"/>
            <a:ext cx="2353172" cy="84728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8"/>
          <p:cNvSpPr/>
          <p:nvPr/>
        </p:nvSpPr>
        <p:spPr>
          <a:xfrm>
            <a:off x="11469800"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8"/>
          <p:cNvSpPr/>
          <p:nvPr/>
        </p:nvSpPr>
        <p:spPr>
          <a:xfrm>
            <a:off x="717833"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14" name="Google Shape;214;p8"/>
          <p:cNvGrpSpPr/>
          <p:nvPr/>
        </p:nvGrpSpPr>
        <p:grpSpPr>
          <a:xfrm>
            <a:off x="1" y="5577499"/>
            <a:ext cx="12192017" cy="1275927"/>
            <a:chOff x="0" y="4183124"/>
            <a:chExt cx="9144013" cy="956945"/>
          </a:xfrm>
        </p:grpSpPr>
        <p:sp>
          <p:nvSpPr>
            <p:cNvPr id="215" name="Google Shape;215;p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54" name="Google Shape;254;p8"/>
          <p:cNvSpPr txBox="1">
            <a:spLocks noGrp="1"/>
          </p:cNvSpPr>
          <p:nvPr>
            <p:ph type="title"/>
          </p:nvPr>
        </p:nvSpPr>
        <p:spPr>
          <a:xfrm>
            <a:off x="1505633" y="720000"/>
            <a:ext cx="9180800" cy="4144400"/>
          </a:xfrm>
          <a:prstGeom prst="rect">
            <a:avLst/>
          </a:prstGeom>
        </p:spPr>
        <p:txBody>
          <a:bodyPr spcFirstLastPara="1" wrap="square" lIns="91425" tIns="91425" rIns="91425" bIns="91425" anchor="t" anchorCtr="0">
            <a:noAutofit/>
          </a:bodyPr>
          <a:lstStyle>
            <a:lvl1pPr lvl="0" algn="ctr">
              <a:spcBef>
                <a:spcPts val="0"/>
              </a:spcBef>
              <a:spcAft>
                <a:spcPts val="0"/>
              </a:spcAft>
              <a:buSzPts val="4800"/>
              <a:buNone/>
              <a:defRPr sz="128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 xmlns:p14="http://schemas.microsoft.com/office/powerpoint/2010/main" val="23982026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55"/>
        <p:cNvGrpSpPr/>
        <p:nvPr/>
      </p:nvGrpSpPr>
      <p:grpSpPr>
        <a:xfrm>
          <a:off x="0" y="0"/>
          <a:ext cx="0" cy="0"/>
          <a:chOff x="0" y="0"/>
          <a:chExt cx="0" cy="0"/>
        </a:xfrm>
      </p:grpSpPr>
      <p:pic>
        <p:nvPicPr>
          <p:cNvPr id="256" name="Google Shape;256;p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57" name="Google Shape;257;p9"/>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9"/>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9"/>
          <p:cNvSpPr/>
          <p:nvPr/>
        </p:nvSpPr>
        <p:spPr>
          <a:xfrm rot="10800000" flipH="1">
            <a:off x="3412085" y="45555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9"/>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9"/>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9"/>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9"/>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9"/>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9"/>
          <p:cNvSpPr txBox="1">
            <a:spLocks noGrp="1"/>
          </p:cNvSpPr>
          <p:nvPr>
            <p:ph type="title"/>
          </p:nvPr>
        </p:nvSpPr>
        <p:spPr>
          <a:xfrm>
            <a:off x="1566400" y="1368951"/>
            <a:ext cx="9665600" cy="1558800"/>
          </a:xfrm>
          <a:prstGeom prst="rect">
            <a:avLst/>
          </a:prstGeom>
          <a:noFill/>
          <a:ln>
            <a:noFill/>
          </a:ln>
        </p:spPr>
        <p:txBody>
          <a:bodyPr spcFirstLastPara="1" wrap="square" lIns="91425" tIns="91425" rIns="91425" bIns="91425" anchor="t" anchorCtr="0">
            <a:noAutofit/>
          </a:bodyPr>
          <a:lstStyle>
            <a:lvl1pPr lvl="0" algn="r" rtl="0">
              <a:spcBef>
                <a:spcPts val="0"/>
              </a:spcBef>
              <a:spcAft>
                <a:spcPts val="0"/>
              </a:spcAft>
              <a:buSzPts val="3600"/>
              <a:buNone/>
              <a:defRPr sz="80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266" name="Google Shape;266;p9"/>
          <p:cNvSpPr txBox="1">
            <a:spLocks noGrp="1"/>
          </p:cNvSpPr>
          <p:nvPr>
            <p:ph type="subTitle" idx="1"/>
          </p:nvPr>
        </p:nvSpPr>
        <p:spPr>
          <a:xfrm>
            <a:off x="5350400" y="2892651"/>
            <a:ext cx="5881600" cy="1558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267" name="Google Shape;267;p9"/>
          <p:cNvGrpSpPr/>
          <p:nvPr/>
        </p:nvGrpSpPr>
        <p:grpSpPr>
          <a:xfrm>
            <a:off x="1" y="5577499"/>
            <a:ext cx="12192017" cy="1275927"/>
            <a:chOff x="0" y="4183124"/>
            <a:chExt cx="9144013" cy="956945"/>
          </a:xfrm>
        </p:grpSpPr>
        <p:sp>
          <p:nvSpPr>
            <p:cNvPr id="268" name="Google Shape;268;p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 name="Google Shape;275;p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 name="Google Shape;280;p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 name="Google Shape;281;p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 name="Google Shape;282;p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 name="Google Shape;283;p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 name="Google Shape;284;p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 name="Google Shape;293;p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 name="Google Shape;294;p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1653271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Caption">
  <p:cSld name="Caption">
    <p:bg>
      <p:bgPr>
        <a:solidFill>
          <a:schemeClr val="accent1"/>
        </a:solidFill>
        <a:effectLst/>
      </p:bgPr>
    </p:bg>
    <p:spTree>
      <p:nvGrpSpPr>
        <p:cNvPr id="1" name="Shape 307"/>
        <p:cNvGrpSpPr/>
        <p:nvPr/>
      </p:nvGrpSpPr>
      <p:grpSpPr>
        <a:xfrm>
          <a:off x="0" y="0"/>
          <a:ext cx="0" cy="0"/>
          <a:chOff x="0" y="0"/>
          <a:chExt cx="0" cy="0"/>
        </a:xfrm>
      </p:grpSpPr>
      <p:pic>
        <p:nvPicPr>
          <p:cNvPr id="308" name="Google Shape;308;p10"/>
          <p:cNvPicPr preferRelativeResize="0"/>
          <p:nvPr/>
        </p:nvPicPr>
        <p:blipFill>
          <a:blip r:embed="rId2">
            <a:alphaModFix amt="70000"/>
          </a:blip>
          <a:stretch>
            <a:fillRect/>
          </a:stretch>
        </p:blipFill>
        <p:spPr>
          <a:xfrm>
            <a:off x="1" y="1"/>
            <a:ext cx="12192004" cy="6858001"/>
          </a:xfrm>
          <a:prstGeom prst="rect">
            <a:avLst/>
          </a:prstGeom>
          <a:noFill/>
          <a:ln>
            <a:noFill/>
          </a:ln>
        </p:spPr>
      </p:pic>
      <p:sp>
        <p:nvSpPr>
          <p:cNvPr id="309" name="Google Shape;309;p10"/>
          <p:cNvSpPr/>
          <p:nvPr/>
        </p:nvSpPr>
        <p:spPr>
          <a:xfrm>
            <a:off x="-167" y="3365233"/>
            <a:ext cx="12192000" cy="3492800"/>
          </a:xfrm>
          <a:prstGeom prst="rect">
            <a:avLst/>
          </a:prstGeom>
          <a:gradFill>
            <a:gsLst>
              <a:gs pos="0">
                <a:srgbClr val="000000">
                  <a:alpha val="64705"/>
                </a:srgbClr>
              </a:gs>
              <a:gs pos="100000">
                <a:srgbClr val="000000">
                  <a:alpha val="0"/>
                </a:srgbClr>
              </a:gs>
            </a:gsLst>
            <a:lin ang="16200038" scaled="0"/>
          </a:gra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10"/>
          <p:cNvSpPr txBox="1">
            <a:spLocks noGrp="1"/>
          </p:cNvSpPr>
          <p:nvPr>
            <p:ph type="title"/>
          </p:nvPr>
        </p:nvSpPr>
        <p:spPr>
          <a:xfrm>
            <a:off x="960200" y="4409667"/>
            <a:ext cx="10272000" cy="172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100"/>
              <a:buNone/>
              <a:defRPr sz="4933">
                <a:solidFill>
                  <a:schemeClr val="lt1"/>
                </a:solidFill>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12108628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11"/>
        <p:cNvGrpSpPr/>
        <p:nvPr/>
      </p:nvGrpSpPr>
      <p:grpSpPr>
        <a:xfrm>
          <a:off x="0" y="0"/>
          <a:ext cx="0" cy="0"/>
          <a:chOff x="0" y="0"/>
          <a:chExt cx="0" cy="0"/>
        </a:xfrm>
      </p:grpSpPr>
      <p:pic>
        <p:nvPicPr>
          <p:cNvPr id="312" name="Google Shape;312;p11"/>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13" name="Google Shape;313;p11"/>
          <p:cNvSpPr/>
          <p:nvPr/>
        </p:nvSpPr>
        <p:spPr>
          <a:xfrm>
            <a:off x="4219733" y="105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11"/>
          <p:cNvSpPr/>
          <p:nvPr/>
        </p:nvSpPr>
        <p:spPr>
          <a:xfrm>
            <a:off x="10320768" y="1"/>
            <a:ext cx="1871193" cy="2223463"/>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11"/>
          <p:cNvSpPr/>
          <p:nvPr/>
        </p:nvSpPr>
        <p:spPr>
          <a:xfrm>
            <a:off x="402567" y="28307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11"/>
          <p:cNvSpPr/>
          <p:nvPr/>
        </p:nvSpPr>
        <p:spPr>
          <a:xfrm>
            <a:off x="8592434" y="3513301"/>
            <a:ext cx="1871239" cy="1234876"/>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11"/>
          <p:cNvSpPr txBox="1">
            <a:spLocks noGrp="1"/>
          </p:cNvSpPr>
          <p:nvPr>
            <p:ph type="subTitle" idx="1"/>
          </p:nvPr>
        </p:nvSpPr>
        <p:spPr>
          <a:xfrm>
            <a:off x="3348467" y="3567867"/>
            <a:ext cx="5494800" cy="587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318" name="Google Shape;318;p11"/>
          <p:cNvGrpSpPr/>
          <p:nvPr/>
        </p:nvGrpSpPr>
        <p:grpSpPr>
          <a:xfrm>
            <a:off x="1" y="5577499"/>
            <a:ext cx="12192017" cy="1275927"/>
            <a:chOff x="0" y="4183124"/>
            <a:chExt cx="9144013" cy="956945"/>
          </a:xfrm>
        </p:grpSpPr>
        <p:sp>
          <p:nvSpPr>
            <p:cNvPr id="319" name="Google Shape;319;p11"/>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11"/>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11"/>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11"/>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11"/>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11"/>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11"/>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11"/>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11"/>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11"/>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11"/>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11"/>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11"/>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11"/>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11"/>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11"/>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11"/>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11"/>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11"/>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11"/>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11"/>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11"/>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11"/>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11"/>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11"/>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11"/>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11"/>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11"/>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11"/>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11"/>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11"/>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11"/>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11"/>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11"/>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11"/>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11"/>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11"/>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11"/>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11"/>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58" name="Google Shape;358;p11"/>
          <p:cNvSpPr txBox="1">
            <a:spLocks noGrp="1"/>
          </p:cNvSpPr>
          <p:nvPr>
            <p:ph type="title" hasCustomPrompt="1"/>
          </p:nvPr>
        </p:nvSpPr>
        <p:spPr>
          <a:xfrm rot="402">
            <a:off x="959933" y="720600"/>
            <a:ext cx="10272000" cy="29884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SzPts val="9600"/>
              <a:buNone/>
              <a:defRPr sz="18666"/>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Tree>
    <p:extLst>
      <p:ext uri="{BB962C8B-B14F-4D97-AF65-F5344CB8AC3E}">
        <p14:creationId xmlns="" xmlns:p14="http://schemas.microsoft.com/office/powerpoint/2010/main" val="39376431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59"/>
        <p:cNvGrpSpPr/>
        <p:nvPr/>
      </p:nvGrpSpPr>
      <p:grpSpPr>
        <a:xfrm>
          <a:off x="0" y="0"/>
          <a:ext cx="0" cy="0"/>
          <a:chOff x="0" y="0"/>
          <a:chExt cx="0" cy="0"/>
        </a:xfrm>
      </p:grpSpPr>
    </p:spTree>
    <p:extLst>
      <p:ext uri="{BB962C8B-B14F-4D97-AF65-F5344CB8AC3E}">
        <p14:creationId xmlns="" xmlns:p14="http://schemas.microsoft.com/office/powerpoint/2010/main" val="39601739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360"/>
        <p:cNvGrpSpPr/>
        <p:nvPr/>
      </p:nvGrpSpPr>
      <p:grpSpPr>
        <a:xfrm>
          <a:off x="0" y="0"/>
          <a:ext cx="0" cy="0"/>
          <a:chOff x="0" y="0"/>
          <a:chExt cx="0" cy="0"/>
        </a:xfrm>
      </p:grpSpPr>
      <p:pic>
        <p:nvPicPr>
          <p:cNvPr id="361" name="Google Shape;361;p1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62" name="Google Shape;362;p13"/>
          <p:cNvSpPr/>
          <p:nvPr/>
        </p:nvSpPr>
        <p:spPr>
          <a:xfrm>
            <a:off x="0" y="4004401"/>
            <a:ext cx="2846035" cy="2853596"/>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13"/>
          <p:cNvSpPr/>
          <p:nvPr/>
        </p:nvSpPr>
        <p:spPr>
          <a:xfrm>
            <a:off x="6297678" y="1"/>
            <a:ext cx="4073565" cy="87920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13"/>
          <p:cNvSpPr/>
          <p:nvPr/>
        </p:nvSpPr>
        <p:spPr>
          <a:xfrm>
            <a:off x="10272867" y="439067"/>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13"/>
          <p:cNvSpPr/>
          <p:nvPr/>
        </p:nvSpPr>
        <p:spPr>
          <a:xfrm>
            <a:off x="11349067" y="4302801"/>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13"/>
          <p:cNvSpPr txBox="1">
            <a:spLocks noGrp="1"/>
          </p:cNvSpPr>
          <p:nvPr>
            <p:ph type="title" hasCustomPrompt="1"/>
          </p:nvPr>
        </p:nvSpPr>
        <p:spPr>
          <a:xfrm rot="1973">
            <a:off x="18208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67" name="Google Shape;367;p13"/>
          <p:cNvSpPr txBox="1">
            <a:spLocks noGrp="1"/>
          </p:cNvSpPr>
          <p:nvPr>
            <p:ph type="title" idx="2"/>
          </p:nvPr>
        </p:nvSpPr>
        <p:spPr>
          <a:xfrm>
            <a:off x="9600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68" name="Google Shape;368;p13"/>
          <p:cNvSpPr txBox="1">
            <a:spLocks noGrp="1"/>
          </p:cNvSpPr>
          <p:nvPr>
            <p:ph type="subTitle" idx="1"/>
          </p:nvPr>
        </p:nvSpPr>
        <p:spPr>
          <a:xfrm>
            <a:off x="9600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69" name="Google Shape;369;p13"/>
          <p:cNvSpPr txBox="1">
            <a:spLocks noGrp="1"/>
          </p:cNvSpPr>
          <p:nvPr>
            <p:ph type="title" idx="3" hasCustomPrompt="1"/>
          </p:nvPr>
        </p:nvSpPr>
        <p:spPr>
          <a:xfrm rot="1973">
            <a:off x="53992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0" name="Google Shape;370;p13"/>
          <p:cNvSpPr txBox="1">
            <a:spLocks noGrp="1"/>
          </p:cNvSpPr>
          <p:nvPr>
            <p:ph type="title" idx="4"/>
          </p:nvPr>
        </p:nvSpPr>
        <p:spPr>
          <a:xfrm>
            <a:off x="45384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1" name="Google Shape;371;p13"/>
          <p:cNvSpPr txBox="1">
            <a:spLocks noGrp="1"/>
          </p:cNvSpPr>
          <p:nvPr>
            <p:ph type="subTitle" idx="5"/>
          </p:nvPr>
        </p:nvSpPr>
        <p:spPr>
          <a:xfrm>
            <a:off x="45384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2" name="Google Shape;372;p13"/>
          <p:cNvSpPr txBox="1">
            <a:spLocks noGrp="1"/>
          </p:cNvSpPr>
          <p:nvPr>
            <p:ph type="title" idx="6" hasCustomPrompt="1"/>
          </p:nvPr>
        </p:nvSpPr>
        <p:spPr>
          <a:xfrm rot="1973">
            <a:off x="8977600" y="2017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3" name="Google Shape;373;p13"/>
          <p:cNvSpPr txBox="1">
            <a:spLocks noGrp="1"/>
          </p:cNvSpPr>
          <p:nvPr>
            <p:ph type="title" idx="7"/>
          </p:nvPr>
        </p:nvSpPr>
        <p:spPr>
          <a:xfrm>
            <a:off x="8116800" y="2663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4" name="Google Shape;374;p13"/>
          <p:cNvSpPr txBox="1">
            <a:spLocks noGrp="1"/>
          </p:cNvSpPr>
          <p:nvPr>
            <p:ph type="subTitle" idx="8"/>
          </p:nvPr>
        </p:nvSpPr>
        <p:spPr>
          <a:xfrm>
            <a:off x="8116800" y="3048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5" name="Google Shape;375;p13"/>
          <p:cNvSpPr txBox="1">
            <a:spLocks noGrp="1"/>
          </p:cNvSpPr>
          <p:nvPr>
            <p:ph type="title" idx="9" hasCustomPrompt="1"/>
          </p:nvPr>
        </p:nvSpPr>
        <p:spPr>
          <a:xfrm rot="1973">
            <a:off x="18208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6" name="Google Shape;376;p13"/>
          <p:cNvSpPr txBox="1">
            <a:spLocks noGrp="1"/>
          </p:cNvSpPr>
          <p:nvPr>
            <p:ph type="title" idx="13"/>
          </p:nvPr>
        </p:nvSpPr>
        <p:spPr>
          <a:xfrm>
            <a:off x="9600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77" name="Google Shape;377;p13"/>
          <p:cNvSpPr txBox="1">
            <a:spLocks noGrp="1"/>
          </p:cNvSpPr>
          <p:nvPr>
            <p:ph type="subTitle" idx="14"/>
          </p:nvPr>
        </p:nvSpPr>
        <p:spPr>
          <a:xfrm>
            <a:off x="9600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78" name="Google Shape;378;p13"/>
          <p:cNvSpPr txBox="1">
            <a:spLocks noGrp="1"/>
          </p:cNvSpPr>
          <p:nvPr>
            <p:ph type="title" idx="15" hasCustomPrompt="1"/>
          </p:nvPr>
        </p:nvSpPr>
        <p:spPr>
          <a:xfrm rot="1973">
            <a:off x="53992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79" name="Google Shape;379;p13"/>
          <p:cNvSpPr txBox="1">
            <a:spLocks noGrp="1"/>
          </p:cNvSpPr>
          <p:nvPr>
            <p:ph type="title" idx="16"/>
          </p:nvPr>
        </p:nvSpPr>
        <p:spPr>
          <a:xfrm>
            <a:off x="45384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80" name="Google Shape;380;p13"/>
          <p:cNvSpPr txBox="1">
            <a:spLocks noGrp="1"/>
          </p:cNvSpPr>
          <p:nvPr>
            <p:ph type="subTitle" idx="17"/>
          </p:nvPr>
        </p:nvSpPr>
        <p:spPr>
          <a:xfrm>
            <a:off x="45384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81" name="Google Shape;381;p13"/>
          <p:cNvSpPr txBox="1">
            <a:spLocks noGrp="1"/>
          </p:cNvSpPr>
          <p:nvPr>
            <p:ph type="title" idx="18" hasCustomPrompt="1"/>
          </p:nvPr>
        </p:nvSpPr>
        <p:spPr>
          <a:xfrm rot="1973">
            <a:off x="8977600" y="4303199"/>
            <a:ext cx="1393600" cy="87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4000">
                <a:solidFill>
                  <a:schemeClr val="accent2"/>
                </a:solidFill>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t>xx%</a:t>
            </a:r>
          </a:p>
        </p:txBody>
      </p:sp>
      <p:sp>
        <p:nvSpPr>
          <p:cNvPr id="382" name="Google Shape;382;p13"/>
          <p:cNvSpPr txBox="1">
            <a:spLocks noGrp="1"/>
          </p:cNvSpPr>
          <p:nvPr>
            <p:ph type="title" idx="19"/>
          </p:nvPr>
        </p:nvSpPr>
        <p:spPr>
          <a:xfrm>
            <a:off x="8116800" y="4949197"/>
            <a:ext cx="3115200" cy="588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383" name="Google Shape;383;p13"/>
          <p:cNvSpPr txBox="1">
            <a:spLocks noGrp="1"/>
          </p:cNvSpPr>
          <p:nvPr>
            <p:ph type="subTitle" idx="20"/>
          </p:nvPr>
        </p:nvSpPr>
        <p:spPr>
          <a:xfrm>
            <a:off x="81168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384" name="Google Shape;384;p13"/>
          <p:cNvSpPr txBox="1">
            <a:spLocks noGrp="1"/>
          </p:cNvSpPr>
          <p:nvPr>
            <p:ph type="title" idx="21"/>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8208983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385"/>
        <p:cNvGrpSpPr/>
        <p:nvPr/>
      </p:nvGrpSpPr>
      <p:grpSpPr>
        <a:xfrm>
          <a:off x="0" y="0"/>
          <a:ext cx="0" cy="0"/>
          <a:chOff x="0" y="0"/>
          <a:chExt cx="0" cy="0"/>
        </a:xfrm>
      </p:grpSpPr>
      <p:pic>
        <p:nvPicPr>
          <p:cNvPr id="386" name="Google Shape;386;p14"/>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387" name="Google Shape;387;p14"/>
          <p:cNvSpPr/>
          <p:nvPr/>
        </p:nvSpPr>
        <p:spPr>
          <a:xfrm>
            <a:off x="8382401" y="4080901"/>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14"/>
          <p:cNvSpPr/>
          <p:nvPr/>
        </p:nvSpPr>
        <p:spPr>
          <a:xfrm>
            <a:off x="10437618" y="1225433"/>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14"/>
          <p:cNvSpPr/>
          <p:nvPr/>
        </p:nvSpPr>
        <p:spPr>
          <a:xfrm rot="-5400000">
            <a:off x="-752942" y="1788405"/>
            <a:ext cx="2353172" cy="84728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14"/>
          <p:cNvSpPr/>
          <p:nvPr/>
        </p:nvSpPr>
        <p:spPr>
          <a:xfrm>
            <a:off x="11469800"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14"/>
          <p:cNvSpPr/>
          <p:nvPr/>
        </p:nvSpPr>
        <p:spPr>
          <a:xfrm>
            <a:off x="717833" y="4498232"/>
            <a:ext cx="242176" cy="208309"/>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14"/>
          <p:cNvSpPr txBox="1">
            <a:spLocks noGrp="1"/>
          </p:cNvSpPr>
          <p:nvPr>
            <p:ph type="title"/>
          </p:nvPr>
        </p:nvSpPr>
        <p:spPr>
          <a:xfrm rot="-907">
            <a:off x="960000" y="3370967"/>
            <a:ext cx="4547200" cy="7444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800"/>
              <a:buNone/>
              <a:defRPr sz="3200"/>
            </a:lvl1pPr>
            <a:lvl2pPr lvl="1" rtl="0">
              <a:spcBef>
                <a:spcPts val="0"/>
              </a:spcBef>
              <a:spcAft>
                <a:spcPts val="0"/>
              </a:spcAft>
              <a:buSzPts val="1800"/>
              <a:buNone/>
              <a:defRPr sz="2400"/>
            </a:lvl2pPr>
            <a:lvl3pPr lvl="2" rtl="0">
              <a:spcBef>
                <a:spcPts val="0"/>
              </a:spcBef>
              <a:spcAft>
                <a:spcPts val="0"/>
              </a:spcAft>
              <a:buSzPts val="1800"/>
              <a:buNone/>
              <a:defRPr sz="2400"/>
            </a:lvl3pPr>
            <a:lvl4pPr lvl="3" rtl="0">
              <a:spcBef>
                <a:spcPts val="0"/>
              </a:spcBef>
              <a:spcAft>
                <a:spcPts val="0"/>
              </a:spcAft>
              <a:buSzPts val="1800"/>
              <a:buNone/>
              <a:defRPr sz="2400"/>
            </a:lvl4pPr>
            <a:lvl5pPr lvl="4" rtl="0">
              <a:spcBef>
                <a:spcPts val="0"/>
              </a:spcBef>
              <a:spcAft>
                <a:spcPts val="0"/>
              </a:spcAft>
              <a:buSzPts val="1800"/>
              <a:buNone/>
              <a:defRPr sz="2400"/>
            </a:lvl5pPr>
            <a:lvl6pPr lvl="5" rtl="0">
              <a:spcBef>
                <a:spcPts val="0"/>
              </a:spcBef>
              <a:spcAft>
                <a:spcPts val="0"/>
              </a:spcAft>
              <a:buSzPts val="1800"/>
              <a:buNone/>
              <a:defRPr sz="2400"/>
            </a:lvl6pPr>
            <a:lvl7pPr lvl="6" rtl="0">
              <a:spcBef>
                <a:spcPts val="0"/>
              </a:spcBef>
              <a:spcAft>
                <a:spcPts val="0"/>
              </a:spcAft>
              <a:buSzPts val="1800"/>
              <a:buNone/>
              <a:defRPr sz="2400"/>
            </a:lvl7pPr>
            <a:lvl8pPr lvl="7" rtl="0">
              <a:spcBef>
                <a:spcPts val="0"/>
              </a:spcBef>
              <a:spcAft>
                <a:spcPts val="0"/>
              </a:spcAft>
              <a:buSzPts val="1800"/>
              <a:buNone/>
              <a:defRPr sz="2400"/>
            </a:lvl8pPr>
            <a:lvl9pPr lvl="8" rtl="0">
              <a:spcBef>
                <a:spcPts val="0"/>
              </a:spcBef>
              <a:spcAft>
                <a:spcPts val="0"/>
              </a:spcAft>
              <a:buSzPts val="1800"/>
              <a:buNone/>
              <a:defRPr sz="2400"/>
            </a:lvl9pPr>
          </a:lstStyle>
          <a:p>
            <a:endParaRPr/>
          </a:p>
        </p:txBody>
      </p:sp>
      <p:sp>
        <p:nvSpPr>
          <p:cNvPr id="393" name="Google Shape;393;p14"/>
          <p:cNvSpPr txBox="1">
            <a:spLocks noGrp="1"/>
          </p:cNvSpPr>
          <p:nvPr>
            <p:ph type="subTitle" idx="1"/>
          </p:nvPr>
        </p:nvSpPr>
        <p:spPr>
          <a:xfrm>
            <a:off x="960167" y="1218967"/>
            <a:ext cx="5486000" cy="212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3200"/>
            </a:lvl1pPr>
            <a:lvl2pPr lvl="1" rtl="0">
              <a:lnSpc>
                <a:spcPct val="100000"/>
              </a:lnSpc>
              <a:spcBef>
                <a:spcPts val="2133"/>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endParaRPr/>
          </a:p>
        </p:txBody>
      </p:sp>
      <p:grpSp>
        <p:nvGrpSpPr>
          <p:cNvPr id="394" name="Google Shape;394;p14"/>
          <p:cNvGrpSpPr/>
          <p:nvPr/>
        </p:nvGrpSpPr>
        <p:grpSpPr>
          <a:xfrm>
            <a:off x="1" y="5577499"/>
            <a:ext cx="12192017" cy="1275927"/>
            <a:chOff x="0" y="4183124"/>
            <a:chExt cx="9144013" cy="956945"/>
          </a:xfrm>
        </p:grpSpPr>
        <p:sp>
          <p:nvSpPr>
            <p:cNvPr id="395" name="Google Shape;395;p14"/>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14"/>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14"/>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14"/>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14"/>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0" name="Google Shape;400;p14"/>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14"/>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14"/>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14"/>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14"/>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14"/>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14"/>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7" name="Google Shape;407;p14"/>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8" name="Google Shape;408;p14"/>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9" name="Google Shape;409;p14"/>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0" name="Google Shape;410;p14"/>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1" name="Google Shape;411;p14"/>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14"/>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14"/>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14"/>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14"/>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6" name="Google Shape;416;p14"/>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14"/>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14"/>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14"/>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14"/>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14"/>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14"/>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14"/>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4" name="Google Shape;424;p14"/>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5" name="Google Shape;425;p14"/>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6" name="Google Shape;426;p14"/>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7" name="Google Shape;427;p14"/>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8" name="Google Shape;428;p14"/>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9" name="Google Shape;429;p14"/>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0" name="Google Shape;430;p14"/>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14"/>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14"/>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3" name="Google Shape;433;p14"/>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34" name="Google Shape;434;p14"/>
          <p:cNvSpPr/>
          <p:nvPr/>
        </p:nvSpPr>
        <p:spPr>
          <a:xfrm rot="4053115">
            <a:off x="7351785" y="2465900"/>
            <a:ext cx="847308" cy="728817"/>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 xmlns:p14="http://schemas.microsoft.com/office/powerpoint/2010/main" val="222896557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435"/>
        <p:cNvGrpSpPr/>
        <p:nvPr/>
      </p:nvGrpSpPr>
      <p:grpSpPr>
        <a:xfrm>
          <a:off x="0" y="0"/>
          <a:ext cx="0" cy="0"/>
          <a:chOff x="0" y="0"/>
          <a:chExt cx="0" cy="0"/>
        </a:xfrm>
      </p:grpSpPr>
      <p:pic>
        <p:nvPicPr>
          <p:cNvPr id="436" name="Google Shape;436;p1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37" name="Google Shape;437;p15"/>
          <p:cNvSpPr/>
          <p:nvPr/>
        </p:nvSpPr>
        <p:spPr>
          <a:xfrm>
            <a:off x="6157968" y="6212800"/>
            <a:ext cx="1149841" cy="64523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15"/>
          <p:cNvSpPr/>
          <p:nvPr/>
        </p:nvSpPr>
        <p:spPr>
          <a:xfrm rot="-5584384">
            <a:off x="11154803" y="3528867"/>
            <a:ext cx="1158765" cy="645319"/>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15"/>
          <p:cNvSpPr/>
          <p:nvPr/>
        </p:nvSpPr>
        <p:spPr>
          <a:xfrm>
            <a:off x="1328167" y="0"/>
            <a:ext cx="2231999" cy="80361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15"/>
          <p:cNvSpPr/>
          <p:nvPr/>
        </p:nvSpPr>
        <p:spPr>
          <a:xfrm flipH="1">
            <a:off x="-476379" y="4174200"/>
            <a:ext cx="1436379" cy="996933"/>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15"/>
          <p:cNvSpPr/>
          <p:nvPr/>
        </p:nvSpPr>
        <p:spPr>
          <a:xfrm>
            <a:off x="10397800" y="990233"/>
            <a:ext cx="1915733" cy="140624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15"/>
          <p:cNvSpPr/>
          <p:nvPr/>
        </p:nvSpPr>
        <p:spPr>
          <a:xfrm>
            <a:off x="11620000" y="5486000"/>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43" name="Google Shape;443;p15"/>
          <p:cNvGrpSpPr/>
          <p:nvPr/>
        </p:nvGrpSpPr>
        <p:grpSpPr>
          <a:xfrm>
            <a:off x="10673367" y="319867"/>
            <a:ext cx="887967" cy="1848700"/>
            <a:chOff x="8005025" y="239900"/>
            <a:chExt cx="665975" cy="1386525"/>
          </a:xfrm>
        </p:grpSpPr>
        <p:sp>
          <p:nvSpPr>
            <p:cNvPr id="444" name="Google Shape;444;p15"/>
            <p:cNvSpPr/>
            <p:nvPr/>
          </p:nvSpPr>
          <p:spPr>
            <a:xfrm>
              <a:off x="8123825" y="318325"/>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15"/>
            <p:cNvSpPr/>
            <p:nvPr/>
          </p:nvSpPr>
          <p:spPr>
            <a:xfrm>
              <a:off x="8231100" y="239900"/>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15"/>
            <p:cNvSpPr/>
            <p:nvPr/>
          </p:nvSpPr>
          <p:spPr>
            <a:xfrm>
              <a:off x="8332900" y="283450"/>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15"/>
            <p:cNvSpPr/>
            <p:nvPr/>
          </p:nvSpPr>
          <p:spPr>
            <a:xfrm>
              <a:off x="8414875" y="359625"/>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15"/>
            <p:cNvSpPr/>
            <p:nvPr/>
          </p:nvSpPr>
          <p:spPr>
            <a:xfrm>
              <a:off x="8203050" y="316500"/>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15"/>
            <p:cNvSpPr/>
            <p:nvPr/>
          </p:nvSpPr>
          <p:spPr>
            <a:xfrm>
              <a:off x="8101675" y="300700"/>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15"/>
            <p:cNvSpPr/>
            <p:nvPr/>
          </p:nvSpPr>
          <p:spPr>
            <a:xfrm>
              <a:off x="8171750" y="359625"/>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15"/>
            <p:cNvSpPr/>
            <p:nvPr/>
          </p:nvSpPr>
          <p:spPr>
            <a:xfrm>
              <a:off x="8259300" y="349825"/>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15"/>
            <p:cNvSpPr/>
            <p:nvPr/>
          </p:nvSpPr>
          <p:spPr>
            <a:xfrm>
              <a:off x="8356750" y="354750"/>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15"/>
            <p:cNvSpPr/>
            <p:nvPr/>
          </p:nvSpPr>
          <p:spPr>
            <a:xfrm>
              <a:off x="8298575" y="349775"/>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15"/>
            <p:cNvSpPr/>
            <p:nvPr/>
          </p:nvSpPr>
          <p:spPr>
            <a:xfrm>
              <a:off x="8222750" y="359625"/>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15"/>
            <p:cNvSpPr/>
            <p:nvPr/>
          </p:nvSpPr>
          <p:spPr>
            <a:xfrm>
              <a:off x="8447350" y="359625"/>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15"/>
            <p:cNvSpPr/>
            <p:nvPr/>
          </p:nvSpPr>
          <p:spPr>
            <a:xfrm>
              <a:off x="8122375" y="881025"/>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15"/>
            <p:cNvSpPr/>
            <p:nvPr/>
          </p:nvSpPr>
          <p:spPr>
            <a:xfrm>
              <a:off x="8122375" y="881025"/>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15"/>
            <p:cNvSpPr/>
            <p:nvPr/>
          </p:nvSpPr>
          <p:spPr>
            <a:xfrm>
              <a:off x="8376575" y="884350"/>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15"/>
            <p:cNvSpPr/>
            <p:nvPr/>
          </p:nvSpPr>
          <p:spPr>
            <a:xfrm>
              <a:off x="8394475" y="931900"/>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15"/>
            <p:cNvSpPr/>
            <p:nvPr/>
          </p:nvSpPr>
          <p:spPr>
            <a:xfrm>
              <a:off x="8329500" y="1019175"/>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15"/>
            <p:cNvSpPr/>
            <p:nvPr/>
          </p:nvSpPr>
          <p:spPr>
            <a:xfrm>
              <a:off x="8342600" y="1053950"/>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15"/>
            <p:cNvSpPr/>
            <p:nvPr/>
          </p:nvSpPr>
          <p:spPr>
            <a:xfrm>
              <a:off x="8005025" y="1260850"/>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15"/>
            <p:cNvSpPr/>
            <p:nvPr/>
          </p:nvSpPr>
          <p:spPr>
            <a:xfrm>
              <a:off x="8296000" y="1349000"/>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15"/>
            <p:cNvSpPr/>
            <p:nvPr/>
          </p:nvSpPr>
          <p:spPr>
            <a:xfrm>
              <a:off x="8410350" y="1349000"/>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15"/>
            <p:cNvSpPr/>
            <p:nvPr/>
          </p:nvSpPr>
          <p:spPr>
            <a:xfrm>
              <a:off x="8511775" y="1260850"/>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15"/>
            <p:cNvSpPr/>
            <p:nvPr/>
          </p:nvSpPr>
          <p:spPr>
            <a:xfrm>
              <a:off x="8296000" y="1349000"/>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67" name="Google Shape;467;p15"/>
          <p:cNvGrpSpPr/>
          <p:nvPr/>
        </p:nvGrpSpPr>
        <p:grpSpPr>
          <a:xfrm>
            <a:off x="9778901" y="319867"/>
            <a:ext cx="487900" cy="1140000"/>
            <a:chOff x="7334175" y="239900"/>
            <a:chExt cx="365925" cy="855000"/>
          </a:xfrm>
        </p:grpSpPr>
        <p:sp>
          <p:nvSpPr>
            <p:cNvPr id="468" name="Google Shape;468;p15"/>
            <p:cNvSpPr/>
            <p:nvPr/>
          </p:nvSpPr>
          <p:spPr>
            <a:xfrm>
              <a:off x="7334175" y="552050"/>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15"/>
            <p:cNvSpPr/>
            <p:nvPr/>
          </p:nvSpPr>
          <p:spPr>
            <a:xfrm>
              <a:off x="7339825" y="558825"/>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15"/>
            <p:cNvSpPr/>
            <p:nvPr/>
          </p:nvSpPr>
          <p:spPr>
            <a:xfrm>
              <a:off x="7354650" y="588950"/>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15"/>
            <p:cNvSpPr/>
            <p:nvPr/>
          </p:nvSpPr>
          <p:spPr>
            <a:xfrm>
              <a:off x="7382150" y="812025"/>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15"/>
            <p:cNvSpPr/>
            <p:nvPr/>
          </p:nvSpPr>
          <p:spPr>
            <a:xfrm>
              <a:off x="7480750" y="861400"/>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15"/>
            <p:cNvSpPr/>
            <p:nvPr/>
          </p:nvSpPr>
          <p:spPr>
            <a:xfrm>
              <a:off x="7502850" y="722000"/>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 name="Google Shape;474;p15"/>
            <p:cNvSpPr/>
            <p:nvPr/>
          </p:nvSpPr>
          <p:spPr>
            <a:xfrm>
              <a:off x="7400950" y="239900"/>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 name="Google Shape;475;p15"/>
            <p:cNvSpPr/>
            <p:nvPr/>
          </p:nvSpPr>
          <p:spPr>
            <a:xfrm>
              <a:off x="7428400" y="799450"/>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 name="Google Shape;476;p15"/>
            <p:cNvSpPr/>
            <p:nvPr/>
          </p:nvSpPr>
          <p:spPr>
            <a:xfrm>
              <a:off x="7510375" y="914000"/>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 name="Google Shape;477;p15"/>
            <p:cNvSpPr/>
            <p:nvPr/>
          </p:nvSpPr>
          <p:spPr>
            <a:xfrm>
              <a:off x="7362750" y="1082125"/>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 name="Google Shape;478;p15"/>
            <p:cNvSpPr/>
            <p:nvPr/>
          </p:nvSpPr>
          <p:spPr>
            <a:xfrm>
              <a:off x="7391725" y="608000"/>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9" name="Google Shape;479;p15"/>
            <p:cNvSpPr/>
            <p:nvPr/>
          </p:nvSpPr>
          <p:spPr>
            <a:xfrm>
              <a:off x="7440775" y="692975"/>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80" name="Google Shape;480;p15"/>
          <p:cNvSpPr txBox="1">
            <a:spLocks noGrp="1"/>
          </p:cNvSpPr>
          <p:nvPr>
            <p:ph type="title"/>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8722541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481"/>
        <p:cNvGrpSpPr/>
        <p:nvPr/>
      </p:nvGrpSpPr>
      <p:grpSpPr>
        <a:xfrm>
          <a:off x="0" y="0"/>
          <a:ext cx="0" cy="0"/>
          <a:chOff x="0" y="0"/>
          <a:chExt cx="0" cy="0"/>
        </a:xfrm>
      </p:grpSpPr>
      <p:pic>
        <p:nvPicPr>
          <p:cNvPr id="482" name="Google Shape;482;p1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83" name="Google Shape;483;p16"/>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16"/>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16"/>
          <p:cNvSpPr/>
          <p:nvPr/>
        </p:nvSpPr>
        <p:spPr>
          <a:xfrm rot="10800000" flipH="1">
            <a:off x="1843318" y="57660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16"/>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16"/>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16"/>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16"/>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16"/>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16"/>
          <p:cNvSpPr txBox="1">
            <a:spLocks noGrp="1"/>
          </p:cNvSpPr>
          <p:nvPr>
            <p:ph type="title"/>
          </p:nvPr>
        </p:nvSpPr>
        <p:spPr>
          <a:xfrm>
            <a:off x="6809984" y="1822817"/>
            <a:ext cx="4422000" cy="2108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3600"/>
              <a:buNone/>
              <a:defRPr/>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492" name="Google Shape;492;p16"/>
          <p:cNvSpPr txBox="1">
            <a:spLocks noGrp="1"/>
          </p:cNvSpPr>
          <p:nvPr>
            <p:ph type="subTitle" idx="1"/>
          </p:nvPr>
        </p:nvSpPr>
        <p:spPr>
          <a:xfrm>
            <a:off x="6810000" y="3896771"/>
            <a:ext cx="4422000" cy="113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 xmlns:p14="http://schemas.microsoft.com/office/powerpoint/2010/main" val="4092160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493"/>
        <p:cNvGrpSpPr/>
        <p:nvPr/>
      </p:nvGrpSpPr>
      <p:grpSpPr>
        <a:xfrm>
          <a:off x="0" y="0"/>
          <a:ext cx="0" cy="0"/>
          <a:chOff x="0" y="0"/>
          <a:chExt cx="0" cy="0"/>
        </a:xfrm>
      </p:grpSpPr>
      <p:pic>
        <p:nvPicPr>
          <p:cNvPr id="494" name="Google Shape;494;p1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495" name="Google Shape;495;p17"/>
          <p:cNvSpPr/>
          <p:nvPr/>
        </p:nvSpPr>
        <p:spPr>
          <a:xfrm>
            <a:off x="9941833" y="1132700"/>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17"/>
          <p:cNvSpPr/>
          <p:nvPr/>
        </p:nvSpPr>
        <p:spPr>
          <a:xfrm>
            <a:off x="280567" y="1132700"/>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17"/>
          <p:cNvSpPr/>
          <p:nvPr/>
        </p:nvSpPr>
        <p:spPr>
          <a:xfrm>
            <a:off x="4869403" y="1"/>
            <a:ext cx="2089783" cy="75240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17"/>
          <p:cNvSpPr/>
          <p:nvPr/>
        </p:nvSpPr>
        <p:spPr>
          <a:xfrm>
            <a:off x="732034" y="5698551"/>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17"/>
          <p:cNvSpPr/>
          <p:nvPr/>
        </p:nvSpPr>
        <p:spPr>
          <a:xfrm>
            <a:off x="9990267" y="5609367"/>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17"/>
          <p:cNvSpPr txBox="1">
            <a:spLocks noGrp="1"/>
          </p:cNvSpPr>
          <p:nvPr>
            <p:ph type="subTitle" idx="1"/>
          </p:nvPr>
        </p:nvSpPr>
        <p:spPr>
          <a:xfrm>
            <a:off x="960000" y="3597600"/>
            <a:ext cx="4398800" cy="1220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01" name="Google Shape;501;p17"/>
          <p:cNvSpPr txBox="1">
            <a:spLocks noGrp="1"/>
          </p:cNvSpPr>
          <p:nvPr>
            <p:ph type="title"/>
          </p:nvPr>
        </p:nvSpPr>
        <p:spPr>
          <a:xfrm>
            <a:off x="960200" y="2040400"/>
            <a:ext cx="4398800" cy="1455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23383029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502"/>
        <p:cNvGrpSpPr/>
        <p:nvPr/>
      </p:nvGrpSpPr>
      <p:grpSpPr>
        <a:xfrm>
          <a:off x="0" y="0"/>
          <a:ext cx="0" cy="0"/>
          <a:chOff x="0" y="0"/>
          <a:chExt cx="0" cy="0"/>
        </a:xfrm>
      </p:grpSpPr>
      <p:pic>
        <p:nvPicPr>
          <p:cNvPr id="503" name="Google Shape;503;p1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04" name="Google Shape;504;p18"/>
          <p:cNvSpPr/>
          <p:nvPr/>
        </p:nvSpPr>
        <p:spPr>
          <a:xfrm>
            <a:off x="6291998" y="6288001"/>
            <a:ext cx="1015804" cy="570020"/>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5" name="Google Shape;505;p18"/>
          <p:cNvSpPr/>
          <p:nvPr/>
        </p:nvSpPr>
        <p:spPr>
          <a:xfrm>
            <a:off x="10397800" y="4035434"/>
            <a:ext cx="1295163" cy="721180"/>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18"/>
          <p:cNvSpPr/>
          <p:nvPr/>
        </p:nvSpPr>
        <p:spPr>
          <a:xfrm>
            <a:off x="1328167" y="0"/>
            <a:ext cx="2231999" cy="80361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18"/>
          <p:cNvSpPr/>
          <p:nvPr/>
        </p:nvSpPr>
        <p:spPr>
          <a:xfrm flipH="1">
            <a:off x="-476420" y="4174201"/>
            <a:ext cx="1218952" cy="846025"/>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18"/>
          <p:cNvSpPr/>
          <p:nvPr/>
        </p:nvSpPr>
        <p:spPr>
          <a:xfrm>
            <a:off x="10397800" y="990233"/>
            <a:ext cx="1915733" cy="140624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18"/>
          <p:cNvSpPr/>
          <p:nvPr/>
        </p:nvSpPr>
        <p:spPr>
          <a:xfrm>
            <a:off x="11620000" y="5486000"/>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18"/>
          <p:cNvSpPr/>
          <p:nvPr/>
        </p:nvSpPr>
        <p:spPr>
          <a:xfrm>
            <a:off x="429400" y="3650167"/>
            <a:ext cx="179819" cy="178799"/>
          </a:xfrm>
          <a:custGeom>
            <a:avLst/>
            <a:gdLst/>
            <a:ahLst/>
            <a:cxnLst/>
            <a:rect l="l" t="t" r="r" b="b"/>
            <a:pathLst>
              <a:path w="3527" h="3507" extrusionOk="0">
                <a:moveTo>
                  <a:pt x="2465" y="1"/>
                </a:moveTo>
                <a:cubicBezTo>
                  <a:pt x="2256" y="1"/>
                  <a:pt x="2039" y="51"/>
                  <a:pt x="1843" y="124"/>
                </a:cubicBezTo>
                <a:cubicBezTo>
                  <a:pt x="988" y="443"/>
                  <a:pt x="296" y="1173"/>
                  <a:pt x="24" y="2044"/>
                </a:cubicBezTo>
                <a:lnTo>
                  <a:pt x="1" y="2637"/>
                </a:lnTo>
                <a:cubicBezTo>
                  <a:pt x="150" y="3188"/>
                  <a:pt x="733" y="3506"/>
                  <a:pt x="1310" y="3506"/>
                </a:cubicBezTo>
                <a:cubicBezTo>
                  <a:pt x="1476" y="3506"/>
                  <a:pt x="1640" y="3480"/>
                  <a:pt x="1794" y="3426"/>
                </a:cubicBezTo>
                <a:cubicBezTo>
                  <a:pt x="2486" y="3182"/>
                  <a:pt x="2960" y="2531"/>
                  <a:pt x="3233" y="1850"/>
                </a:cubicBezTo>
                <a:cubicBezTo>
                  <a:pt x="3462" y="1282"/>
                  <a:pt x="3527" y="520"/>
                  <a:pt x="3029" y="164"/>
                </a:cubicBezTo>
                <a:cubicBezTo>
                  <a:pt x="2864" y="47"/>
                  <a:pt x="2668" y="1"/>
                  <a:pt x="2465"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18"/>
          <p:cNvSpPr txBox="1">
            <a:spLocks noGrp="1"/>
          </p:cNvSpPr>
          <p:nvPr>
            <p:ph type="title"/>
          </p:nvPr>
        </p:nvSpPr>
        <p:spPr>
          <a:xfrm>
            <a:off x="960000" y="2056067"/>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2" name="Google Shape;512;p18"/>
          <p:cNvSpPr txBox="1">
            <a:spLocks noGrp="1"/>
          </p:cNvSpPr>
          <p:nvPr>
            <p:ph type="subTitle" idx="1"/>
          </p:nvPr>
        </p:nvSpPr>
        <p:spPr>
          <a:xfrm>
            <a:off x="9600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3" name="Google Shape;513;p18"/>
          <p:cNvSpPr txBox="1">
            <a:spLocks noGrp="1"/>
          </p:cNvSpPr>
          <p:nvPr>
            <p:ph type="title" idx="2"/>
          </p:nvPr>
        </p:nvSpPr>
        <p:spPr>
          <a:xfrm>
            <a:off x="4538400" y="2056080"/>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4" name="Google Shape;514;p18"/>
          <p:cNvSpPr txBox="1">
            <a:spLocks noGrp="1"/>
          </p:cNvSpPr>
          <p:nvPr>
            <p:ph type="subTitle" idx="3"/>
          </p:nvPr>
        </p:nvSpPr>
        <p:spPr>
          <a:xfrm>
            <a:off x="4538400" y="5334421"/>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5" name="Google Shape;515;p18"/>
          <p:cNvSpPr txBox="1">
            <a:spLocks noGrp="1"/>
          </p:cNvSpPr>
          <p:nvPr>
            <p:ph type="title" idx="4"/>
          </p:nvPr>
        </p:nvSpPr>
        <p:spPr>
          <a:xfrm>
            <a:off x="8116800" y="2056067"/>
            <a:ext cx="31152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16" name="Google Shape;516;p18"/>
          <p:cNvSpPr txBox="1">
            <a:spLocks noGrp="1"/>
          </p:cNvSpPr>
          <p:nvPr>
            <p:ph type="subTitle" idx="5"/>
          </p:nvPr>
        </p:nvSpPr>
        <p:spPr>
          <a:xfrm>
            <a:off x="8116800" y="5334404"/>
            <a:ext cx="3115200" cy="8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17" name="Google Shape;517;p18"/>
          <p:cNvSpPr txBox="1">
            <a:spLocks noGrp="1"/>
          </p:cNvSpPr>
          <p:nvPr>
            <p:ph type="title" idx="6"/>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28723675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518"/>
        <p:cNvGrpSpPr/>
        <p:nvPr/>
      </p:nvGrpSpPr>
      <p:grpSpPr>
        <a:xfrm>
          <a:off x="0" y="0"/>
          <a:ext cx="0" cy="0"/>
          <a:chOff x="0" y="0"/>
          <a:chExt cx="0" cy="0"/>
        </a:xfrm>
      </p:grpSpPr>
      <p:pic>
        <p:nvPicPr>
          <p:cNvPr id="519" name="Google Shape;519;p1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20" name="Google Shape;520;p19"/>
          <p:cNvSpPr/>
          <p:nvPr/>
        </p:nvSpPr>
        <p:spPr>
          <a:xfrm>
            <a:off x="9941833" y="1132700"/>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19"/>
          <p:cNvSpPr/>
          <p:nvPr/>
        </p:nvSpPr>
        <p:spPr>
          <a:xfrm>
            <a:off x="280567" y="1132700"/>
            <a:ext cx="1588767" cy="884667"/>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19"/>
          <p:cNvSpPr/>
          <p:nvPr/>
        </p:nvSpPr>
        <p:spPr>
          <a:xfrm>
            <a:off x="4869403" y="1"/>
            <a:ext cx="2089783" cy="75240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19"/>
          <p:cNvSpPr/>
          <p:nvPr/>
        </p:nvSpPr>
        <p:spPr>
          <a:xfrm>
            <a:off x="5089734" y="3952167"/>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19"/>
          <p:cNvSpPr/>
          <p:nvPr/>
        </p:nvSpPr>
        <p:spPr>
          <a:xfrm>
            <a:off x="6010200" y="5076767"/>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19"/>
          <p:cNvSpPr txBox="1">
            <a:spLocks noGrp="1"/>
          </p:cNvSpPr>
          <p:nvPr>
            <p:ph type="title"/>
          </p:nvPr>
        </p:nvSpPr>
        <p:spPr>
          <a:xfrm>
            <a:off x="2749259" y="2411200"/>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26" name="Google Shape;526;p19"/>
          <p:cNvSpPr txBox="1">
            <a:spLocks noGrp="1"/>
          </p:cNvSpPr>
          <p:nvPr>
            <p:ph type="subTitle" idx="1"/>
          </p:nvPr>
        </p:nvSpPr>
        <p:spPr>
          <a:xfrm>
            <a:off x="2749259" y="2801233"/>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27" name="Google Shape;527;p19"/>
          <p:cNvSpPr txBox="1">
            <a:spLocks noGrp="1"/>
          </p:cNvSpPr>
          <p:nvPr>
            <p:ph type="title" idx="2"/>
          </p:nvPr>
        </p:nvSpPr>
        <p:spPr>
          <a:xfrm>
            <a:off x="8325192" y="2411200"/>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28" name="Google Shape;528;p19"/>
          <p:cNvSpPr txBox="1">
            <a:spLocks noGrp="1"/>
          </p:cNvSpPr>
          <p:nvPr>
            <p:ph type="subTitle" idx="3"/>
          </p:nvPr>
        </p:nvSpPr>
        <p:spPr>
          <a:xfrm>
            <a:off x="8325193" y="2801233"/>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29" name="Google Shape;529;p19"/>
          <p:cNvSpPr txBox="1">
            <a:spLocks noGrp="1"/>
          </p:cNvSpPr>
          <p:nvPr>
            <p:ph type="title" idx="4"/>
          </p:nvPr>
        </p:nvSpPr>
        <p:spPr>
          <a:xfrm>
            <a:off x="2749233" y="4688333"/>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30" name="Google Shape;530;p19"/>
          <p:cNvSpPr txBox="1">
            <a:spLocks noGrp="1"/>
          </p:cNvSpPr>
          <p:nvPr>
            <p:ph type="subTitle" idx="5"/>
          </p:nvPr>
        </p:nvSpPr>
        <p:spPr>
          <a:xfrm>
            <a:off x="2749247" y="5113167"/>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1" name="Google Shape;531;p19"/>
          <p:cNvSpPr txBox="1">
            <a:spLocks noGrp="1"/>
          </p:cNvSpPr>
          <p:nvPr>
            <p:ph type="title" idx="6"/>
          </p:nvPr>
        </p:nvSpPr>
        <p:spPr>
          <a:xfrm>
            <a:off x="8325168" y="4688333"/>
            <a:ext cx="2906800" cy="549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algn="ctr" rtl="0">
              <a:spcBef>
                <a:spcPts val="0"/>
              </a:spcBef>
              <a:spcAft>
                <a:spcPts val="0"/>
              </a:spcAft>
              <a:buSzPts val="1600"/>
              <a:buNone/>
              <a:defRPr sz="2133"/>
            </a:lvl2pPr>
            <a:lvl3pPr lvl="2" algn="ctr" rtl="0">
              <a:spcBef>
                <a:spcPts val="0"/>
              </a:spcBef>
              <a:spcAft>
                <a:spcPts val="0"/>
              </a:spcAft>
              <a:buSzPts val="1600"/>
              <a:buNone/>
              <a:defRPr sz="2133"/>
            </a:lvl3pPr>
            <a:lvl4pPr lvl="3" algn="ctr" rtl="0">
              <a:spcBef>
                <a:spcPts val="0"/>
              </a:spcBef>
              <a:spcAft>
                <a:spcPts val="0"/>
              </a:spcAft>
              <a:buSzPts val="1600"/>
              <a:buNone/>
              <a:defRPr sz="2133"/>
            </a:lvl4pPr>
            <a:lvl5pPr lvl="4" algn="ctr" rtl="0">
              <a:spcBef>
                <a:spcPts val="0"/>
              </a:spcBef>
              <a:spcAft>
                <a:spcPts val="0"/>
              </a:spcAft>
              <a:buSzPts val="1600"/>
              <a:buNone/>
              <a:defRPr sz="2133"/>
            </a:lvl5pPr>
            <a:lvl6pPr lvl="5" algn="ctr" rtl="0">
              <a:spcBef>
                <a:spcPts val="0"/>
              </a:spcBef>
              <a:spcAft>
                <a:spcPts val="0"/>
              </a:spcAft>
              <a:buSzPts val="1600"/>
              <a:buNone/>
              <a:defRPr sz="2133"/>
            </a:lvl6pPr>
            <a:lvl7pPr lvl="6" algn="ctr" rtl="0">
              <a:spcBef>
                <a:spcPts val="0"/>
              </a:spcBef>
              <a:spcAft>
                <a:spcPts val="0"/>
              </a:spcAft>
              <a:buSzPts val="1600"/>
              <a:buNone/>
              <a:defRPr sz="2133"/>
            </a:lvl7pPr>
            <a:lvl8pPr lvl="7" algn="ctr" rtl="0">
              <a:spcBef>
                <a:spcPts val="0"/>
              </a:spcBef>
              <a:spcAft>
                <a:spcPts val="0"/>
              </a:spcAft>
              <a:buSzPts val="1600"/>
              <a:buNone/>
              <a:defRPr sz="2133"/>
            </a:lvl8pPr>
            <a:lvl9pPr lvl="8" algn="ctr" rtl="0">
              <a:spcBef>
                <a:spcPts val="0"/>
              </a:spcBef>
              <a:spcAft>
                <a:spcPts val="0"/>
              </a:spcAft>
              <a:buSzPts val="1600"/>
              <a:buNone/>
              <a:defRPr sz="2133"/>
            </a:lvl9pPr>
          </a:lstStyle>
          <a:p>
            <a:endParaRPr/>
          </a:p>
        </p:txBody>
      </p:sp>
      <p:sp>
        <p:nvSpPr>
          <p:cNvPr id="532" name="Google Shape;532;p19"/>
          <p:cNvSpPr txBox="1">
            <a:spLocks noGrp="1"/>
          </p:cNvSpPr>
          <p:nvPr>
            <p:ph type="subTitle" idx="7"/>
          </p:nvPr>
        </p:nvSpPr>
        <p:spPr>
          <a:xfrm>
            <a:off x="8325180" y="5113167"/>
            <a:ext cx="2906800" cy="752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3" name="Google Shape;533;p19"/>
          <p:cNvSpPr txBox="1">
            <a:spLocks noGrp="1"/>
          </p:cNvSpPr>
          <p:nvPr>
            <p:ph type="title" idx="8"/>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2293878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534"/>
        <p:cNvGrpSpPr/>
        <p:nvPr/>
      </p:nvGrpSpPr>
      <p:grpSpPr>
        <a:xfrm>
          <a:off x="0" y="0"/>
          <a:ext cx="0" cy="0"/>
          <a:chOff x="0" y="0"/>
          <a:chExt cx="0" cy="0"/>
        </a:xfrm>
      </p:grpSpPr>
      <p:pic>
        <p:nvPicPr>
          <p:cNvPr id="535" name="Google Shape;535;p20"/>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36" name="Google Shape;536;p20"/>
          <p:cNvSpPr txBox="1">
            <a:spLocks noGrp="1"/>
          </p:cNvSpPr>
          <p:nvPr>
            <p:ph type="title"/>
          </p:nvPr>
        </p:nvSpPr>
        <p:spPr>
          <a:xfrm>
            <a:off x="960000"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37" name="Google Shape;537;p20"/>
          <p:cNvSpPr txBox="1">
            <a:spLocks noGrp="1"/>
          </p:cNvSpPr>
          <p:nvPr>
            <p:ph type="subTitle" idx="1"/>
          </p:nvPr>
        </p:nvSpPr>
        <p:spPr>
          <a:xfrm>
            <a:off x="960000"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38" name="Google Shape;538;p20"/>
          <p:cNvSpPr txBox="1">
            <a:spLocks noGrp="1"/>
          </p:cNvSpPr>
          <p:nvPr>
            <p:ph type="title" idx="2"/>
          </p:nvPr>
        </p:nvSpPr>
        <p:spPr>
          <a:xfrm>
            <a:off x="4559028"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39" name="Google Shape;539;p20"/>
          <p:cNvSpPr txBox="1">
            <a:spLocks noGrp="1"/>
          </p:cNvSpPr>
          <p:nvPr>
            <p:ph type="subTitle" idx="3"/>
          </p:nvPr>
        </p:nvSpPr>
        <p:spPr>
          <a:xfrm>
            <a:off x="4559029"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0" name="Google Shape;540;p20"/>
          <p:cNvSpPr txBox="1">
            <a:spLocks noGrp="1"/>
          </p:cNvSpPr>
          <p:nvPr>
            <p:ph type="title" idx="4"/>
          </p:nvPr>
        </p:nvSpPr>
        <p:spPr>
          <a:xfrm>
            <a:off x="960000"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1" name="Google Shape;541;p20"/>
          <p:cNvSpPr txBox="1">
            <a:spLocks noGrp="1"/>
          </p:cNvSpPr>
          <p:nvPr>
            <p:ph type="subTitle" idx="5"/>
          </p:nvPr>
        </p:nvSpPr>
        <p:spPr>
          <a:xfrm>
            <a:off x="960000"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2" name="Google Shape;542;p20"/>
          <p:cNvSpPr txBox="1">
            <a:spLocks noGrp="1"/>
          </p:cNvSpPr>
          <p:nvPr>
            <p:ph type="title" idx="6"/>
          </p:nvPr>
        </p:nvSpPr>
        <p:spPr>
          <a:xfrm>
            <a:off x="4559028"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3" name="Google Shape;543;p20"/>
          <p:cNvSpPr txBox="1">
            <a:spLocks noGrp="1"/>
          </p:cNvSpPr>
          <p:nvPr>
            <p:ph type="subTitle" idx="7"/>
          </p:nvPr>
        </p:nvSpPr>
        <p:spPr>
          <a:xfrm>
            <a:off x="4559029"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4" name="Google Shape;544;p20"/>
          <p:cNvSpPr txBox="1">
            <a:spLocks noGrp="1"/>
          </p:cNvSpPr>
          <p:nvPr>
            <p:ph type="title" idx="8"/>
          </p:nvPr>
        </p:nvSpPr>
        <p:spPr>
          <a:xfrm>
            <a:off x="8158067" y="2247567"/>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5" name="Google Shape;545;p20"/>
          <p:cNvSpPr txBox="1">
            <a:spLocks noGrp="1"/>
          </p:cNvSpPr>
          <p:nvPr>
            <p:ph type="subTitle" idx="9"/>
          </p:nvPr>
        </p:nvSpPr>
        <p:spPr>
          <a:xfrm>
            <a:off x="8158067" y="3005967"/>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6" name="Google Shape;546;p20"/>
          <p:cNvSpPr txBox="1">
            <a:spLocks noGrp="1"/>
          </p:cNvSpPr>
          <p:nvPr>
            <p:ph type="title" idx="13"/>
          </p:nvPr>
        </p:nvSpPr>
        <p:spPr>
          <a:xfrm>
            <a:off x="8158065" y="4533533"/>
            <a:ext cx="3074000" cy="886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47" name="Google Shape;547;p20"/>
          <p:cNvSpPr txBox="1">
            <a:spLocks noGrp="1"/>
          </p:cNvSpPr>
          <p:nvPr>
            <p:ph type="subTitle" idx="14"/>
          </p:nvPr>
        </p:nvSpPr>
        <p:spPr>
          <a:xfrm>
            <a:off x="8158067" y="5292000"/>
            <a:ext cx="3074000" cy="84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48" name="Google Shape;548;p20"/>
          <p:cNvSpPr/>
          <p:nvPr/>
        </p:nvSpPr>
        <p:spPr>
          <a:xfrm flipH="1">
            <a:off x="10456605" y="5118033"/>
            <a:ext cx="1735396" cy="174000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20"/>
          <p:cNvSpPr/>
          <p:nvPr/>
        </p:nvSpPr>
        <p:spPr>
          <a:xfrm flipH="1">
            <a:off x="1820758" y="1"/>
            <a:ext cx="4073565" cy="87920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20"/>
          <p:cNvSpPr/>
          <p:nvPr/>
        </p:nvSpPr>
        <p:spPr>
          <a:xfrm flipH="1">
            <a:off x="320033" y="39000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20"/>
          <p:cNvSpPr txBox="1">
            <a:spLocks noGrp="1"/>
          </p:cNvSpPr>
          <p:nvPr>
            <p:ph type="title" idx="15"/>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18220456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552"/>
        <p:cNvGrpSpPr/>
        <p:nvPr/>
      </p:nvGrpSpPr>
      <p:grpSpPr>
        <a:xfrm>
          <a:off x="0" y="0"/>
          <a:ext cx="0" cy="0"/>
          <a:chOff x="0" y="0"/>
          <a:chExt cx="0" cy="0"/>
        </a:xfrm>
      </p:grpSpPr>
      <p:pic>
        <p:nvPicPr>
          <p:cNvPr id="553" name="Google Shape;553;p21"/>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54" name="Google Shape;554;p21"/>
          <p:cNvSpPr/>
          <p:nvPr/>
        </p:nvSpPr>
        <p:spPr>
          <a:xfrm>
            <a:off x="128967" y="160667"/>
            <a:ext cx="1662067" cy="1118667"/>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21"/>
          <p:cNvSpPr/>
          <p:nvPr/>
        </p:nvSpPr>
        <p:spPr>
          <a:xfrm>
            <a:off x="7149742" y="6175672"/>
            <a:ext cx="1216029" cy="682376"/>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21"/>
          <p:cNvSpPr/>
          <p:nvPr/>
        </p:nvSpPr>
        <p:spPr>
          <a:xfrm>
            <a:off x="11123268" y="3852000"/>
            <a:ext cx="1216033" cy="844000"/>
          </a:xfrm>
          <a:custGeom>
            <a:avLst/>
            <a:gdLst/>
            <a:ahLst/>
            <a:cxnLst/>
            <a:rect l="l" t="t" r="r" b="b"/>
            <a:pathLst>
              <a:path w="36481" h="25320" extrusionOk="0">
                <a:moveTo>
                  <a:pt x="10880" y="0"/>
                </a:moveTo>
                <a:cubicBezTo>
                  <a:pt x="9068" y="0"/>
                  <a:pt x="7280" y="197"/>
                  <a:pt x="5573" y="803"/>
                </a:cubicBezTo>
                <a:cubicBezTo>
                  <a:pt x="3846" y="1415"/>
                  <a:pt x="2183" y="2538"/>
                  <a:pt x="1497" y="4235"/>
                </a:cubicBezTo>
                <a:cubicBezTo>
                  <a:pt x="418" y="6903"/>
                  <a:pt x="1517" y="10068"/>
                  <a:pt x="794" y="12874"/>
                </a:cubicBezTo>
                <a:cubicBezTo>
                  <a:pt x="1" y="15947"/>
                  <a:pt x="641" y="18005"/>
                  <a:pt x="2876" y="20277"/>
                </a:cubicBezTo>
                <a:cubicBezTo>
                  <a:pt x="4098" y="21517"/>
                  <a:pt x="5436" y="22641"/>
                  <a:pt x="6869" y="23631"/>
                </a:cubicBezTo>
                <a:cubicBezTo>
                  <a:pt x="7937" y="24371"/>
                  <a:pt x="9093" y="25048"/>
                  <a:pt x="10377" y="25250"/>
                </a:cubicBezTo>
                <a:cubicBezTo>
                  <a:pt x="10689" y="25299"/>
                  <a:pt x="11002" y="25320"/>
                  <a:pt x="11315" y="25320"/>
                </a:cubicBezTo>
                <a:cubicBezTo>
                  <a:pt x="12356" y="25320"/>
                  <a:pt x="13403" y="25095"/>
                  <a:pt x="14442" y="24953"/>
                </a:cubicBezTo>
                <a:cubicBezTo>
                  <a:pt x="18961" y="24333"/>
                  <a:pt x="23869" y="25235"/>
                  <a:pt x="27877" y="23057"/>
                </a:cubicBezTo>
                <a:cubicBezTo>
                  <a:pt x="31798" y="20927"/>
                  <a:pt x="33731" y="16445"/>
                  <a:pt x="35197" y="12230"/>
                </a:cubicBezTo>
                <a:cubicBezTo>
                  <a:pt x="35823" y="10428"/>
                  <a:pt x="36421" y="8579"/>
                  <a:pt x="36454" y="6672"/>
                </a:cubicBezTo>
                <a:cubicBezTo>
                  <a:pt x="36480" y="5126"/>
                  <a:pt x="36068" y="3478"/>
                  <a:pt x="34909" y="2455"/>
                </a:cubicBezTo>
                <a:cubicBezTo>
                  <a:pt x="33565" y="1267"/>
                  <a:pt x="31598" y="1204"/>
                  <a:pt x="29804" y="1173"/>
                </a:cubicBezTo>
                <a:cubicBezTo>
                  <a:pt x="25400" y="1097"/>
                  <a:pt x="20997" y="841"/>
                  <a:pt x="16612" y="406"/>
                </a:cubicBezTo>
                <a:cubicBezTo>
                  <a:pt x="14718" y="217"/>
                  <a:pt x="12785" y="0"/>
                  <a:pt x="1088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21"/>
          <p:cNvSpPr txBox="1">
            <a:spLocks noGrp="1"/>
          </p:cNvSpPr>
          <p:nvPr>
            <p:ph type="title" hasCustomPrompt="1"/>
          </p:nvPr>
        </p:nvSpPr>
        <p:spPr>
          <a:xfrm>
            <a:off x="7892428"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58" name="Google Shape;558;p21"/>
          <p:cNvSpPr txBox="1">
            <a:spLocks noGrp="1"/>
          </p:cNvSpPr>
          <p:nvPr>
            <p:ph type="subTitle" idx="1"/>
          </p:nvPr>
        </p:nvSpPr>
        <p:spPr>
          <a:xfrm>
            <a:off x="7892400"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59" name="Google Shape;559;p21"/>
          <p:cNvSpPr txBox="1">
            <a:spLocks noGrp="1"/>
          </p:cNvSpPr>
          <p:nvPr>
            <p:ph type="title" idx="2" hasCustomPrompt="1"/>
          </p:nvPr>
        </p:nvSpPr>
        <p:spPr>
          <a:xfrm>
            <a:off x="4426212"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0" name="Google Shape;560;p21"/>
          <p:cNvSpPr txBox="1">
            <a:spLocks noGrp="1"/>
          </p:cNvSpPr>
          <p:nvPr>
            <p:ph type="subTitle" idx="3"/>
          </p:nvPr>
        </p:nvSpPr>
        <p:spPr>
          <a:xfrm>
            <a:off x="4426184"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1" name="Google Shape;561;p21"/>
          <p:cNvSpPr txBox="1">
            <a:spLocks noGrp="1"/>
          </p:cNvSpPr>
          <p:nvPr>
            <p:ph type="title" idx="4" hasCustomPrompt="1"/>
          </p:nvPr>
        </p:nvSpPr>
        <p:spPr>
          <a:xfrm>
            <a:off x="960012" y="4265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2" name="Google Shape;562;p21"/>
          <p:cNvSpPr txBox="1">
            <a:spLocks noGrp="1"/>
          </p:cNvSpPr>
          <p:nvPr>
            <p:ph type="subTitle" idx="5"/>
          </p:nvPr>
        </p:nvSpPr>
        <p:spPr>
          <a:xfrm>
            <a:off x="959984" y="5544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3" name="Google Shape;563;p21"/>
          <p:cNvSpPr txBox="1">
            <a:spLocks noGrp="1"/>
          </p:cNvSpPr>
          <p:nvPr>
            <p:ph type="title" idx="6" hasCustomPrompt="1"/>
          </p:nvPr>
        </p:nvSpPr>
        <p:spPr>
          <a:xfrm>
            <a:off x="7892412"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4" name="Google Shape;564;p21"/>
          <p:cNvSpPr txBox="1">
            <a:spLocks noGrp="1"/>
          </p:cNvSpPr>
          <p:nvPr>
            <p:ph type="subTitle" idx="7"/>
          </p:nvPr>
        </p:nvSpPr>
        <p:spPr>
          <a:xfrm>
            <a:off x="7892384"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5" name="Google Shape;565;p21"/>
          <p:cNvSpPr txBox="1">
            <a:spLocks noGrp="1"/>
          </p:cNvSpPr>
          <p:nvPr>
            <p:ph type="title" idx="8" hasCustomPrompt="1"/>
          </p:nvPr>
        </p:nvSpPr>
        <p:spPr>
          <a:xfrm>
            <a:off x="4426195"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2"/>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6" name="Google Shape;566;p21"/>
          <p:cNvSpPr txBox="1">
            <a:spLocks noGrp="1"/>
          </p:cNvSpPr>
          <p:nvPr>
            <p:ph type="subTitle" idx="9"/>
          </p:nvPr>
        </p:nvSpPr>
        <p:spPr>
          <a:xfrm>
            <a:off x="4426167"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7" name="Google Shape;567;p21"/>
          <p:cNvSpPr txBox="1">
            <a:spLocks noGrp="1"/>
          </p:cNvSpPr>
          <p:nvPr>
            <p:ph type="title" idx="13" hasCustomPrompt="1"/>
          </p:nvPr>
        </p:nvSpPr>
        <p:spPr>
          <a:xfrm>
            <a:off x="959995" y="1979700"/>
            <a:ext cx="3339600" cy="1475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200"/>
              <a:buNone/>
              <a:defRPr sz="8266">
                <a:solidFill>
                  <a:schemeClr val="accent3"/>
                </a:solidFill>
              </a:defRPr>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568" name="Google Shape;568;p21"/>
          <p:cNvSpPr txBox="1">
            <a:spLocks noGrp="1"/>
          </p:cNvSpPr>
          <p:nvPr>
            <p:ph type="subTitle" idx="14"/>
          </p:nvPr>
        </p:nvSpPr>
        <p:spPr>
          <a:xfrm>
            <a:off x="959967" y="3258400"/>
            <a:ext cx="33396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69" name="Google Shape;569;p21"/>
          <p:cNvSpPr txBox="1">
            <a:spLocks noGrp="1"/>
          </p:cNvSpPr>
          <p:nvPr>
            <p:ph type="title" idx="15"/>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2572217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Numbers and text 1">
  <p:cSld name="Numbers and text 1">
    <p:spTree>
      <p:nvGrpSpPr>
        <p:cNvPr id="1" name="Shape 570"/>
        <p:cNvGrpSpPr/>
        <p:nvPr/>
      </p:nvGrpSpPr>
      <p:grpSpPr>
        <a:xfrm>
          <a:off x="0" y="0"/>
          <a:ext cx="0" cy="0"/>
          <a:chOff x="0" y="0"/>
          <a:chExt cx="0" cy="0"/>
        </a:xfrm>
      </p:grpSpPr>
      <p:pic>
        <p:nvPicPr>
          <p:cNvPr id="571" name="Google Shape;571;p22"/>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72" name="Google Shape;572;p22"/>
          <p:cNvSpPr/>
          <p:nvPr/>
        </p:nvSpPr>
        <p:spPr>
          <a:xfrm rot="-5400000">
            <a:off x="-440112" y="1160092"/>
            <a:ext cx="1375400" cy="495200"/>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22"/>
          <p:cNvSpPr/>
          <p:nvPr/>
        </p:nvSpPr>
        <p:spPr>
          <a:xfrm>
            <a:off x="0" y="4995834"/>
            <a:ext cx="1857288" cy="1862223"/>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22"/>
          <p:cNvSpPr/>
          <p:nvPr/>
        </p:nvSpPr>
        <p:spPr>
          <a:xfrm rot="5400000">
            <a:off x="10345499" y="3449866"/>
            <a:ext cx="3046635" cy="657599"/>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22"/>
          <p:cNvSpPr/>
          <p:nvPr/>
        </p:nvSpPr>
        <p:spPr>
          <a:xfrm>
            <a:off x="10394000" y="913634"/>
            <a:ext cx="1197333" cy="878900"/>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6" name="Google Shape;576;p22"/>
          <p:cNvSpPr/>
          <p:nvPr/>
        </p:nvSpPr>
        <p:spPr>
          <a:xfrm>
            <a:off x="7415567" y="473801"/>
            <a:ext cx="1654961" cy="1092204"/>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7" name="Google Shape;577;p22"/>
          <p:cNvSpPr txBox="1">
            <a:spLocks noGrp="1"/>
          </p:cNvSpPr>
          <p:nvPr>
            <p:ph type="subTitle" idx="1"/>
          </p:nvPr>
        </p:nvSpPr>
        <p:spPr>
          <a:xfrm>
            <a:off x="10652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78" name="Google Shape;578;p22"/>
          <p:cNvSpPr txBox="1">
            <a:spLocks noGrp="1"/>
          </p:cNvSpPr>
          <p:nvPr>
            <p:ph type="title" hasCustomPrompt="1"/>
          </p:nvPr>
        </p:nvSpPr>
        <p:spPr>
          <a:xfrm>
            <a:off x="10652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79" name="Google Shape;579;p22"/>
          <p:cNvSpPr txBox="1">
            <a:spLocks noGrp="1"/>
          </p:cNvSpPr>
          <p:nvPr>
            <p:ph type="title" idx="2"/>
          </p:nvPr>
        </p:nvSpPr>
        <p:spPr>
          <a:xfrm>
            <a:off x="10652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0" name="Google Shape;580;p22"/>
          <p:cNvSpPr txBox="1">
            <a:spLocks noGrp="1"/>
          </p:cNvSpPr>
          <p:nvPr>
            <p:ph type="subTitle" idx="3"/>
          </p:nvPr>
        </p:nvSpPr>
        <p:spPr>
          <a:xfrm>
            <a:off x="45568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81" name="Google Shape;581;p22"/>
          <p:cNvSpPr txBox="1">
            <a:spLocks noGrp="1"/>
          </p:cNvSpPr>
          <p:nvPr>
            <p:ph type="title" idx="4" hasCustomPrompt="1"/>
          </p:nvPr>
        </p:nvSpPr>
        <p:spPr>
          <a:xfrm>
            <a:off x="45568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82" name="Google Shape;582;p22"/>
          <p:cNvSpPr txBox="1">
            <a:spLocks noGrp="1"/>
          </p:cNvSpPr>
          <p:nvPr>
            <p:ph type="title" idx="5"/>
          </p:nvPr>
        </p:nvSpPr>
        <p:spPr>
          <a:xfrm>
            <a:off x="45568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3" name="Google Shape;583;p22"/>
          <p:cNvSpPr txBox="1">
            <a:spLocks noGrp="1"/>
          </p:cNvSpPr>
          <p:nvPr>
            <p:ph type="subTitle" idx="6"/>
          </p:nvPr>
        </p:nvSpPr>
        <p:spPr>
          <a:xfrm>
            <a:off x="8048400" y="5070384"/>
            <a:ext cx="3078400" cy="79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584" name="Google Shape;584;p22"/>
          <p:cNvSpPr txBox="1">
            <a:spLocks noGrp="1"/>
          </p:cNvSpPr>
          <p:nvPr>
            <p:ph type="title" idx="7" hasCustomPrompt="1"/>
          </p:nvPr>
        </p:nvSpPr>
        <p:spPr>
          <a:xfrm>
            <a:off x="8048400" y="3554433"/>
            <a:ext cx="3078400" cy="1020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4000"/>
              <a:buNone/>
              <a:defRPr sz="5333">
                <a:solidFill>
                  <a:schemeClr val="accent3"/>
                </a:solidFill>
              </a:defRPr>
            </a:lvl1pPr>
            <a:lvl2pPr lvl="1" algn="ctr" rtl="0">
              <a:spcBef>
                <a:spcPts val="0"/>
              </a:spcBef>
              <a:spcAft>
                <a:spcPts val="0"/>
              </a:spcAft>
              <a:buSzPts val="4000"/>
              <a:buNone/>
              <a:defRPr sz="5333"/>
            </a:lvl2pPr>
            <a:lvl3pPr lvl="2" algn="ctr" rtl="0">
              <a:spcBef>
                <a:spcPts val="0"/>
              </a:spcBef>
              <a:spcAft>
                <a:spcPts val="0"/>
              </a:spcAft>
              <a:buSzPts val="4000"/>
              <a:buNone/>
              <a:defRPr sz="5333"/>
            </a:lvl3pPr>
            <a:lvl4pPr lvl="3" algn="ctr" rtl="0">
              <a:spcBef>
                <a:spcPts val="0"/>
              </a:spcBef>
              <a:spcAft>
                <a:spcPts val="0"/>
              </a:spcAft>
              <a:buSzPts val="4000"/>
              <a:buNone/>
              <a:defRPr sz="5333"/>
            </a:lvl4pPr>
            <a:lvl5pPr lvl="4" algn="ctr" rtl="0">
              <a:spcBef>
                <a:spcPts val="0"/>
              </a:spcBef>
              <a:spcAft>
                <a:spcPts val="0"/>
              </a:spcAft>
              <a:buSzPts val="4000"/>
              <a:buNone/>
              <a:defRPr sz="5333"/>
            </a:lvl5pPr>
            <a:lvl6pPr lvl="5" algn="ctr" rtl="0">
              <a:spcBef>
                <a:spcPts val="0"/>
              </a:spcBef>
              <a:spcAft>
                <a:spcPts val="0"/>
              </a:spcAft>
              <a:buSzPts val="4000"/>
              <a:buNone/>
              <a:defRPr sz="5333"/>
            </a:lvl6pPr>
            <a:lvl7pPr lvl="6" algn="ctr" rtl="0">
              <a:spcBef>
                <a:spcPts val="0"/>
              </a:spcBef>
              <a:spcAft>
                <a:spcPts val="0"/>
              </a:spcAft>
              <a:buSzPts val="4000"/>
              <a:buNone/>
              <a:defRPr sz="5333"/>
            </a:lvl7pPr>
            <a:lvl8pPr lvl="7" algn="ctr" rtl="0">
              <a:spcBef>
                <a:spcPts val="0"/>
              </a:spcBef>
              <a:spcAft>
                <a:spcPts val="0"/>
              </a:spcAft>
              <a:buSzPts val="4000"/>
              <a:buNone/>
              <a:defRPr sz="5333"/>
            </a:lvl8pPr>
            <a:lvl9pPr lvl="8" algn="ctr" rtl="0">
              <a:spcBef>
                <a:spcPts val="0"/>
              </a:spcBef>
              <a:spcAft>
                <a:spcPts val="0"/>
              </a:spcAft>
              <a:buSzPts val="4000"/>
              <a:buNone/>
              <a:defRPr sz="5333"/>
            </a:lvl9pPr>
          </a:lstStyle>
          <a:p>
            <a:r>
              <a:t>xx%</a:t>
            </a:r>
          </a:p>
        </p:txBody>
      </p:sp>
      <p:sp>
        <p:nvSpPr>
          <p:cNvPr id="585" name="Google Shape;585;p22"/>
          <p:cNvSpPr txBox="1">
            <a:spLocks noGrp="1"/>
          </p:cNvSpPr>
          <p:nvPr>
            <p:ph type="title" idx="8"/>
          </p:nvPr>
        </p:nvSpPr>
        <p:spPr>
          <a:xfrm>
            <a:off x="8048400" y="2488884"/>
            <a:ext cx="3078400" cy="57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586" name="Google Shape;586;p22"/>
          <p:cNvSpPr txBox="1">
            <a:spLocks noGrp="1"/>
          </p:cNvSpPr>
          <p:nvPr>
            <p:ph type="title" idx="9"/>
          </p:nvPr>
        </p:nvSpPr>
        <p:spPr>
          <a:xfrm>
            <a:off x="960000" y="720000"/>
            <a:ext cx="10272000" cy="8460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extLst>
      <p:ext uri="{BB962C8B-B14F-4D97-AF65-F5344CB8AC3E}">
        <p14:creationId xmlns="" xmlns:p14="http://schemas.microsoft.com/office/powerpoint/2010/main" val="372047939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587"/>
        <p:cNvGrpSpPr/>
        <p:nvPr/>
      </p:nvGrpSpPr>
      <p:grpSpPr>
        <a:xfrm>
          <a:off x="0" y="0"/>
          <a:ext cx="0" cy="0"/>
          <a:chOff x="0" y="0"/>
          <a:chExt cx="0" cy="0"/>
        </a:xfrm>
      </p:grpSpPr>
      <p:pic>
        <p:nvPicPr>
          <p:cNvPr id="588" name="Google Shape;588;p23"/>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589" name="Google Shape;589;p23"/>
          <p:cNvSpPr/>
          <p:nvPr/>
        </p:nvSpPr>
        <p:spPr>
          <a:xfrm>
            <a:off x="6398501" y="4319034"/>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23"/>
          <p:cNvSpPr/>
          <p:nvPr/>
        </p:nvSpPr>
        <p:spPr>
          <a:xfrm>
            <a:off x="11232000" y="37207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23"/>
          <p:cNvSpPr/>
          <p:nvPr/>
        </p:nvSpPr>
        <p:spPr>
          <a:xfrm>
            <a:off x="0" y="4676067"/>
            <a:ext cx="1204467" cy="120766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23"/>
          <p:cNvSpPr/>
          <p:nvPr/>
        </p:nvSpPr>
        <p:spPr>
          <a:xfrm>
            <a:off x="9973800" y="1"/>
            <a:ext cx="2218179" cy="2635772"/>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23"/>
          <p:cNvSpPr/>
          <p:nvPr/>
        </p:nvSpPr>
        <p:spPr>
          <a:xfrm>
            <a:off x="481151" y="3342234"/>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23"/>
          <p:cNvSpPr/>
          <p:nvPr/>
        </p:nvSpPr>
        <p:spPr>
          <a:xfrm>
            <a:off x="794467" y="3859030"/>
            <a:ext cx="1405564" cy="927613"/>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23"/>
          <p:cNvSpPr txBox="1">
            <a:spLocks noGrp="1"/>
          </p:cNvSpPr>
          <p:nvPr>
            <p:ph type="subTitle" idx="1"/>
          </p:nvPr>
        </p:nvSpPr>
        <p:spPr>
          <a:xfrm>
            <a:off x="2750400" y="2171684"/>
            <a:ext cx="5047200" cy="163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800"/>
              <a:buNone/>
              <a:defRPr sz="2400">
                <a:solidFill>
                  <a:schemeClr val="dk1"/>
                </a:solidFill>
              </a:defRPr>
            </a:lvl2pPr>
            <a:lvl3pPr lvl="2" algn="ctr" rtl="0">
              <a:lnSpc>
                <a:spcPct val="100000"/>
              </a:lnSpc>
              <a:spcBef>
                <a:spcPts val="0"/>
              </a:spcBef>
              <a:spcAft>
                <a:spcPts val="0"/>
              </a:spcAft>
              <a:buClr>
                <a:schemeClr val="dk1"/>
              </a:buClr>
              <a:buSzPts val="1800"/>
              <a:buNone/>
              <a:defRPr sz="2400">
                <a:solidFill>
                  <a:schemeClr val="dk1"/>
                </a:solidFill>
              </a:defRPr>
            </a:lvl3pPr>
            <a:lvl4pPr lvl="3" algn="ctr" rtl="0">
              <a:lnSpc>
                <a:spcPct val="100000"/>
              </a:lnSpc>
              <a:spcBef>
                <a:spcPts val="0"/>
              </a:spcBef>
              <a:spcAft>
                <a:spcPts val="0"/>
              </a:spcAft>
              <a:buClr>
                <a:schemeClr val="dk1"/>
              </a:buClr>
              <a:buSzPts val="1800"/>
              <a:buNone/>
              <a:defRPr sz="2400">
                <a:solidFill>
                  <a:schemeClr val="dk1"/>
                </a:solidFill>
              </a:defRPr>
            </a:lvl4pPr>
            <a:lvl5pPr lvl="4" algn="ctr" rtl="0">
              <a:lnSpc>
                <a:spcPct val="100000"/>
              </a:lnSpc>
              <a:spcBef>
                <a:spcPts val="0"/>
              </a:spcBef>
              <a:spcAft>
                <a:spcPts val="0"/>
              </a:spcAft>
              <a:buClr>
                <a:schemeClr val="dk1"/>
              </a:buClr>
              <a:buSzPts val="1800"/>
              <a:buNone/>
              <a:defRPr sz="2400">
                <a:solidFill>
                  <a:schemeClr val="dk1"/>
                </a:solidFill>
              </a:defRPr>
            </a:lvl5pPr>
            <a:lvl6pPr lvl="5" algn="ctr" rtl="0">
              <a:lnSpc>
                <a:spcPct val="100000"/>
              </a:lnSpc>
              <a:spcBef>
                <a:spcPts val="0"/>
              </a:spcBef>
              <a:spcAft>
                <a:spcPts val="0"/>
              </a:spcAft>
              <a:buClr>
                <a:schemeClr val="dk1"/>
              </a:buClr>
              <a:buSzPts val="1800"/>
              <a:buNone/>
              <a:defRPr sz="2400">
                <a:solidFill>
                  <a:schemeClr val="dk1"/>
                </a:solidFill>
              </a:defRPr>
            </a:lvl6pPr>
            <a:lvl7pPr lvl="6" algn="ctr" rtl="0">
              <a:lnSpc>
                <a:spcPct val="100000"/>
              </a:lnSpc>
              <a:spcBef>
                <a:spcPts val="0"/>
              </a:spcBef>
              <a:spcAft>
                <a:spcPts val="0"/>
              </a:spcAft>
              <a:buClr>
                <a:schemeClr val="dk1"/>
              </a:buClr>
              <a:buSzPts val="1800"/>
              <a:buNone/>
              <a:defRPr sz="2400">
                <a:solidFill>
                  <a:schemeClr val="dk1"/>
                </a:solidFill>
              </a:defRPr>
            </a:lvl7pPr>
            <a:lvl8pPr lvl="7" algn="ctr" rtl="0">
              <a:lnSpc>
                <a:spcPct val="100000"/>
              </a:lnSpc>
              <a:spcBef>
                <a:spcPts val="0"/>
              </a:spcBef>
              <a:spcAft>
                <a:spcPts val="0"/>
              </a:spcAft>
              <a:buClr>
                <a:schemeClr val="dk1"/>
              </a:buClr>
              <a:buSzPts val="1800"/>
              <a:buNone/>
              <a:defRPr sz="2400">
                <a:solidFill>
                  <a:schemeClr val="dk1"/>
                </a:solidFill>
              </a:defRPr>
            </a:lvl8pPr>
            <a:lvl9pPr lvl="8" algn="ctr" rtl="0">
              <a:lnSpc>
                <a:spcPct val="100000"/>
              </a:lnSpc>
              <a:spcBef>
                <a:spcPts val="0"/>
              </a:spcBef>
              <a:spcAft>
                <a:spcPts val="0"/>
              </a:spcAft>
              <a:buClr>
                <a:schemeClr val="dk1"/>
              </a:buClr>
              <a:buSzPts val="1800"/>
              <a:buNone/>
              <a:defRPr sz="2400">
                <a:solidFill>
                  <a:schemeClr val="dk1"/>
                </a:solidFill>
              </a:defRPr>
            </a:lvl9pPr>
          </a:lstStyle>
          <a:p>
            <a:endParaRPr/>
          </a:p>
        </p:txBody>
      </p:sp>
      <p:sp>
        <p:nvSpPr>
          <p:cNvPr id="596" name="Google Shape;596;p23"/>
          <p:cNvSpPr txBox="1">
            <a:spLocks noGrp="1"/>
          </p:cNvSpPr>
          <p:nvPr>
            <p:ph type="subTitle" idx="2"/>
          </p:nvPr>
        </p:nvSpPr>
        <p:spPr>
          <a:xfrm rot="-1090">
            <a:off x="2750400" y="4787053"/>
            <a:ext cx="5047200" cy="5584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100"/>
              <a:buNone/>
              <a:defRPr/>
            </a:lvl1pPr>
            <a:lvl2pPr lvl="1" algn="ctr" rtl="0">
              <a:lnSpc>
                <a:spcPct val="100000"/>
              </a:lnSpc>
              <a:spcBef>
                <a:spcPts val="0"/>
              </a:spcBef>
              <a:spcAft>
                <a:spcPts val="0"/>
              </a:spcAft>
              <a:buClr>
                <a:schemeClr val="dk1"/>
              </a:buClr>
              <a:buSzPts val="1100"/>
              <a:buNone/>
              <a:defRPr sz="1467">
                <a:solidFill>
                  <a:schemeClr val="dk1"/>
                </a:solidFill>
              </a:defRPr>
            </a:lvl2pPr>
            <a:lvl3pPr lvl="2" algn="ctr" rtl="0">
              <a:lnSpc>
                <a:spcPct val="100000"/>
              </a:lnSpc>
              <a:spcBef>
                <a:spcPts val="0"/>
              </a:spcBef>
              <a:spcAft>
                <a:spcPts val="0"/>
              </a:spcAft>
              <a:buClr>
                <a:schemeClr val="dk1"/>
              </a:buClr>
              <a:buSzPts val="1100"/>
              <a:buNone/>
              <a:defRPr sz="1467">
                <a:solidFill>
                  <a:schemeClr val="dk1"/>
                </a:solidFill>
              </a:defRPr>
            </a:lvl3pPr>
            <a:lvl4pPr lvl="3" algn="ctr" rtl="0">
              <a:lnSpc>
                <a:spcPct val="100000"/>
              </a:lnSpc>
              <a:spcBef>
                <a:spcPts val="0"/>
              </a:spcBef>
              <a:spcAft>
                <a:spcPts val="0"/>
              </a:spcAft>
              <a:buClr>
                <a:schemeClr val="dk1"/>
              </a:buClr>
              <a:buSzPts val="1100"/>
              <a:buNone/>
              <a:defRPr sz="1467">
                <a:solidFill>
                  <a:schemeClr val="dk1"/>
                </a:solidFill>
              </a:defRPr>
            </a:lvl4pPr>
            <a:lvl5pPr lvl="4" algn="ctr" rtl="0">
              <a:lnSpc>
                <a:spcPct val="100000"/>
              </a:lnSpc>
              <a:spcBef>
                <a:spcPts val="0"/>
              </a:spcBef>
              <a:spcAft>
                <a:spcPts val="0"/>
              </a:spcAft>
              <a:buClr>
                <a:schemeClr val="dk1"/>
              </a:buClr>
              <a:buSzPts val="1100"/>
              <a:buNone/>
              <a:defRPr sz="1467">
                <a:solidFill>
                  <a:schemeClr val="dk1"/>
                </a:solidFill>
              </a:defRPr>
            </a:lvl5pPr>
            <a:lvl6pPr lvl="5" algn="ctr" rtl="0">
              <a:lnSpc>
                <a:spcPct val="100000"/>
              </a:lnSpc>
              <a:spcBef>
                <a:spcPts val="0"/>
              </a:spcBef>
              <a:spcAft>
                <a:spcPts val="0"/>
              </a:spcAft>
              <a:buClr>
                <a:schemeClr val="dk1"/>
              </a:buClr>
              <a:buSzPts val="1100"/>
              <a:buNone/>
              <a:defRPr sz="1467">
                <a:solidFill>
                  <a:schemeClr val="dk1"/>
                </a:solidFill>
              </a:defRPr>
            </a:lvl6pPr>
            <a:lvl7pPr lvl="6" algn="ctr" rtl="0">
              <a:lnSpc>
                <a:spcPct val="100000"/>
              </a:lnSpc>
              <a:spcBef>
                <a:spcPts val="0"/>
              </a:spcBef>
              <a:spcAft>
                <a:spcPts val="0"/>
              </a:spcAft>
              <a:buClr>
                <a:schemeClr val="dk1"/>
              </a:buClr>
              <a:buSzPts val="1100"/>
              <a:buNone/>
              <a:defRPr sz="1467">
                <a:solidFill>
                  <a:schemeClr val="dk1"/>
                </a:solidFill>
              </a:defRPr>
            </a:lvl7pPr>
            <a:lvl8pPr lvl="7" algn="ctr" rtl="0">
              <a:lnSpc>
                <a:spcPct val="100000"/>
              </a:lnSpc>
              <a:spcBef>
                <a:spcPts val="0"/>
              </a:spcBef>
              <a:spcAft>
                <a:spcPts val="0"/>
              </a:spcAft>
              <a:buClr>
                <a:schemeClr val="dk1"/>
              </a:buClr>
              <a:buSzPts val="1100"/>
              <a:buNone/>
              <a:defRPr sz="1467">
                <a:solidFill>
                  <a:schemeClr val="dk1"/>
                </a:solidFill>
              </a:defRPr>
            </a:lvl8pPr>
            <a:lvl9pPr lvl="8" algn="ctr" rtl="0">
              <a:lnSpc>
                <a:spcPct val="100000"/>
              </a:lnSpc>
              <a:spcBef>
                <a:spcPts val="0"/>
              </a:spcBef>
              <a:spcAft>
                <a:spcPts val="0"/>
              </a:spcAft>
              <a:buClr>
                <a:schemeClr val="dk1"/>
              </a:buClr>
              <a:buSzPts val="1100"/>
              <a:buNone/>
              <a:defRPr sz="1467">
                <a:solidFill>
                  <a:schemeClr val="dk1"/>
                </a:solidFill>
              </a:defRPr>
            </a:lvl9pPr>
          </a:lstStyle>
          <a:p>
            <a:endParaRPr/>
          </a:p>
        </p:txBody>
      </p:sp>
      <p:grpSp>
        <p:nvGrpSpPr>
          <p:cNvPr id="597" name="Google Shape;597;p23"/>
          <p:cNvGrpSpPr/>
          <p:nvPr/>
        </p:nvGrpSpPr>
        <p:grpSpPr>
          <a:xfrm>
            <a:off x="1" y="5577499"/>
            <a:ext cx="12192017" cy="1275927"/>
            <a:chOff x="0" y="4183124"/>
            <a:chExt cx="9144013" cy="956945"/>
          </a:xfrm>
        </p:grpSpPr>
        <p:sp>
          <p:nvSpPr>
            <p:cNvPr id="598" name="Google Shape;598;p2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2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0" name="Google Shape;600;p2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1" name="Google Shape;601;p2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2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2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2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5" name="Google Shape;605;p2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6" name="Google Shape;606;p2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2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2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2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2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2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2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2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2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2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2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2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8" name="Google Shape;618;p2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2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2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2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2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2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2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2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2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7" name="Google Shape;627;p2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8" name="Google Shape;628;p2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2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2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2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2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2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2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2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2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37" name="Google Shape;637;p23"/>
          <p:cNvSpPr txBox="1"/>
          <p:nvPr/>
        </p:nvSpPr>
        <p:spPr>
          <a:xfrm>
            <a:off x="3129667" y="3758569"/>
            <a:ext cx="4288800" cy="1078000"/>
          </a:xfrm>
          <a:prstGeom prst="rect">
            <a:avLst/>
          </a:prstGeom>
          <a:noFill/>
          <a:ln>
            <a:noFill/>
          </a:ln>
        </p:spPr>
        <p:txBody>
          <a:bodyPr spcFirstLastPara="1" wrap="square" lIns="121900" tIns="121900" rIns="121900" bIns="121900" anchor="t" anchorCtr="0">
            <a:noAutofit/>
          </a:bodyPr>
          <a:lstStyle/>
          <a:p>
            <a:pPr marL="0" marR="0" lvl="0" indent="0" algn="ctr" defTabSz="1219170" rtl="0" eaLnBrk="1" fontAlgn="auto" latinLnBrk="0" hangingPunct="1">
              <a:lnSpc>
                <a:spcPct val="100000"/>
              </a:lnSpc>
              <a:spcBef>
                <a:spcPts val="400"/>
              </a:spcBef>
              <a:spcAft>
                <a:spcPts val="0"/>
              </a:spcAft>
              <a:buClr>
                <a:srgbClr val="000000"/>
              </a:buClr>
              <a:buSzTx/>
              <a:buFont typeface="Arial"/>
              <a:buNone/>
              <a:tabLst/>
              <a:defRPr/>
            </a:pP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CREDITS:</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 This presentation template was created by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3">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Slidesgo</a:t>
            </a: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a:t>
            </a:r>
            <a:r>
              <a:rPr kumimoji="0" lang="en" sz="1600" b="0"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 </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including icons by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Flaticon</a:t>
            </a:r>
            <a:r>
              <a:rPr kumimoji="0" lang="en"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 and infographics </a:t>
            </a:r>
            <a:r>
              <a:rPr kumimoji="0" lang="en-US" sz="1600" b="0" i="0" u="none" strike="noStrike" kern="0" cap="none" spc="0" normalizeH="0" baseline="0" noProof="0" dirty="0" smtClean="0">
                <a:ln>
                  <a:noFill/>
                </a:ln>
                <a:solidFill>
                  <a:srgbClr val="000000"/>
                </a:solidFill>
                <a:effectLst/>
                <a:uLnTx/>
                <a:uFillTx/>
                <a:latin typeface="Didact Gothic"/>
                <a:ea typeface="Didact Gothic"/>
                <a:cs typeface="Didact Gothic"/>
                <a:sym typeface="Didact Gothic"/>
              </a:rPr>
              <a:t>and</a:t>
            </a:r>
            <a:r>
              <a:rPr kumimoji="0" lang="en" sz="1600" b="0" i="0" u="none" strike="noStrike" kern="0" cap="none" spc="0" normalizeH="0" baseline="0" noProof="0" dirty="0" smtClean="0">
                <a:ln>
                  <a:noFill/>
                </a:ln>
                <a:solidFill>
                  <a:srgbClr val="000000"/>
                </a:solidFill>
                <a:effectLst/>
                <a:uLnTx/>
                <a:uFillTx/>
                <a:latin typeface="Didact Gothic"/>
                <a:ea typeface="Didact Gothic"/>
                <a:cs typeface="Didact Gothic"/>
                <a:sym typeface="Didact Gothic"/>
              </a:rPr>
              <a:t> </a:t>
            </a:r>
            <a:r>
              <a:rPr kumimoji="0" lang="en" sz="1600" b="0" i="0" u="none" strike="noStrike" kern="0" cap="none" spc="0" normalizeH="0" baseline="0" noProof="0" dirty="0">
                <a:ln>
                  <a:noFill/>
                </a:ln>
                <a:solidFill>
                  <a:srgbClr val="000000"/>
                </a:solidFill>
                <a:effectLst/>
                <a:uLnTx/>
                <a:uFillTx/>
                <a:latin typeface="Didact Gothic"/>
                <a:ea typeface="Didact Gothic"/>
                <a:cs typeface="Didact Gothic"/>
                <a:sym typeface="Didact Gothic"/>
              </a:rPr>
              <a:t>images by</a:t>
            </a:r>
            <a:r>
              <a:rPr kumimoji="0" lang="en" sz="1600" b="0" i="0" u="none" strike="noStrike" kern="0" cap="none" spc="0" normalizeH="0" baseline="0" noProof="0" dirty="0">
                <a:ln>
                  <a:noFill/>
                </a:ln>
                <a:solidFill>
                  <a:srgbClr val="F56033"/>
                </a:solidFill>
                <a:effectLst/>
                <a:uLnTx/>
                <a:uFillTx/>
                <a:latin typeface="Didact Gothic"/>
                <a:ea typeface="Didact Gothic"/>
                <a:cs typeface="Didact Gothic"/>
                <a:sym typeface="Didact Gothic"/>
              </a:rPr>
              <a:t> </a:t>
            </a:r>
            <a:r>
              <a:rPr kumimoji="0" lang="en" sz="1600" b="1" i="0" u="none" strike="noStrike" kern="0" cap="none" spc="0" normalizeH="0" baseline="0" noProof="0" dirty="0">
                <a:ln>
                  <a:noFill/>
                </a:ln>
                <a:solidFill>
                  <a:srgbClr val="F56033"/>
                </a:solidFill>
                <a:effectLst/>
                <a:uLnTx/>
                <a:uFill>
                  <a:noFill/>
                </a:uFill>
                <a:latin typeface="Didact Gothic"/>
                <a:ea typeface="Didact Gothic"/>
                <a:cs typeface="Didact Gothic"/>
                <a:sym typeface="Didact Gothic"/>
                <a:hlinkClick r:id="rId5">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Freepik</a:t>
            </a:r>
            <a:endParaRPr kumimoji="0" sz="1600" b="1" i="0" u="none" strike="noStrike" kern="0" cap="none" spc="0" normalizeH="0" baseline="0" noProof="0" dirty="0">
              <a:ln>
                <a:noFill/>
              </a:ln>
              <a:solidFill>
                <a:srgbClr val="F56033"/>
              </a:solidFill>
              <a:effectLst/>
              <a:uLnTx/>
              <a:uFillTx/>
              <a:latin typeface="Didact Gothic"/>
              <a:ea typeface="Didact Gothic"/>
              <a:cs typeface="Didact Gothic"/>
              <a:sym typeface="Didact Gothic"/>
            </a:endParaRPr>
          </a:p>
        </p:txBody>
      </p:sp>
      <p:sp>
        <p:nvSpPr>
          <p:cNvPr id="638" name="Google Shape;638;p23"/>
          <p:cNvSpPr txBox="1">
            <a:spLocks noGrp="1"/>
          </p:cNvSpPr>
          <p:nvPr>
            <p:ph type="ctrTitle"/>
          </p:nvPr>
        </p:nvSpPr>
        <p:spPr>
          <a:xfrm>
            <a:off x="2275600" y="720000"/>
            <a:ext cx="5996800" cy="150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5200"/>
              <a:buNone/>
              <a:defRPr sz="8666">
                <a:solidFill>
                  <a:schemeClr val="accent3"/>
                </a:solidFill>
              </a:defRPr>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Tree>
    <p:extLst>
      <p:ext uri="{BB962C8B-B14F-4D97-AF65-F5344CB8AC3E}">
        <p14:creationId xmlns="" xmlns:p14="http://schemas.microsoft.com/office/powerpoint/2010/main" val="22512333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639"/>
        <p:cNvGrpSpPr/>
        <p:nvPr/>
      </p:nvGrpSpPr>
      <p:grpSpPr>
        <a:xfrm>
          <a:off x="0" y="0"/>
          <a:ext cx="0" cy="0"/>
          <a:chOff x="0" y="0"/>
          <a:chExt cx="0" cy="0"/>
        </a:xfrm>
      </p:grpSpPr>
      <p:pic>
        <p:nvPicPr>
          <p:cNvPr id="640" name="Google Shape;640;p24"/>
          <p:cNvPicPr preferRelativeResize="0"/>
          <p:nvPr/>
        </p:nvPicPr>
        <p:blipFill>
          <a:blip r:embed="rId2">
            <a:alphaModFix amt="40000"/>
          </a:blip>
          <a:stretch>
            <a:fillRect/>
          </a:stretch>
        </p:blipFill>
        <p:spPr>
          <a:xfrm>
            <a:off x="1" y="1"/>
            <a:ext cx="12192004" cy="6858001"/>
          </a:xfrm>
          <a:prstGeom prst="rect">
            <a:avLst/>
          </a:prstGeom>
          <a:noFill/>
          <a:ln>
            <a:noFill/>
          </a:ln>
        </p:spPr>
      </p:pic>
    </p:spTree>
    <p:extLst>
      <p:ext uri="{BB962C8B-B14F-4D97-AF65-F5344CB8AC3E}">
        <p14:creationId xmlns="" xmlns:p14="http://schemas.microsoft.com/office/powerpoint/2010/main" val="17377175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641"/>
        <p:cNvGrpSpPr/>
        <p:nvPr/>
      </p:nvGrpSpPr>
      <p:grpSpPr>
        <a:xfrm>
          <a:off x="0" y="0"/>
          <a:ext cx="0" cy="0"/>
          <a:chOff x="0" y="0"/>
          <a:chExt cx="0" cy="0"/>
        </a:xfrm>
      </p:grpSpPr>
      <p:pic>
        <p:nvPicPr>
          <p:cNvPr id="642" name="Google Shape;642;p25"/>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643" name="Google Shape;643;p25"/>
          <p:cNvSpPr/>
          <p:nvPr/>
        </p:nvSpPr>
        <p:spPr>
          <a:xfrm flipH="1">
            <a:off x="9518325" y="4177167"/>
            <a:ext cx="2673675" cy="2680779"/>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25"/>
          <p:cNvSpPr/>
          <p:nvPr/>
        </p:nvSpPr>
        <p:spPr>
          <a:xfrm>
            <a:off x="6499833" y="4861167"/>
            <a:ext cx="2862640" cy="1276845"/>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25"/>
          <p:cNvSpPr/>
          <p:nvPr/>
        </p:nvSpPr>
        <p:spPr>
          <a:xfrm>
            <a:off x="11443334" y="3291100"/>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25"/>
          <p:cNvSpPr/>
          <p:nvPr/>
        </p:nvSpPr>
        <p:spPr>
          <a:xfrm>
            <a:off x="445467" y="5681367"/>
            <a:ext cx="362272" cy="435008"/>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25"/>
          <p:cNvSpPr/>
          <p:nvPr/>
        </p:nvSpPr>
        <p:spPr>
          <a:xfrm>
            <a:off x="730968" y="6395033"/>
            <a:ext cx="166233" cy="1996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 xmlns:p14="http://schemas.microsoft.com/office/powerpoint/2010/main" val="8329045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648"/>
        <p:cNvGrpSpPr/>
        <p:nvPr/>
      </p:nvGrpSpPr>
      <p:grpSpPr>
        <a:xfrm>
          <a:off x="0" y="0"/>
          <a:ext cx="0" cy="0"/>
          <a:chOff x="0" y="0"/>
          <a:chExt cx="0" cy="0"/>
        </a:xfrm>
      </p:grpSpPr>
      <p:pic>
        <p:nvPicPr>
          <p:cNvPr id="649" name="Google Shape;649;p26"/>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650" name="Google Shape;650;p26"/>
          <p:cNvSpPr/>
          <p:nvPr/>
        </p:nvSpPr>
        <p:spPr>
          <a:xfrm>
            <a:off x="4771230" y="2544562"/>
            <a:ext cx="7686655" cy="431337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26"/>
          <p:cNvSpPr/>
          <p:nvPr/>
        </p:nvSpPr>
        <p:spPr>
          <a:xfrm>
            <a:off x="11043533" y="944334"/>
            <a:ext cx="188467" cy="134633"/>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26"/>
          <p:cNvSpPr/>
          <p:nvPr/>
        </p:nvSpPr>
        <p:spPr>
          <a:xfrm>
            <a:off x="11286833" y="22151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3" name="Google Shape;653;p26"/>
          <p:cNvGrpSpPr/>
          <p:nvPr/>
        </p:nvGrpSpPr>
        <p:grpSpPr>
          <a:xfrm>
            <a:off x="1" y="5577499"/>
            <a:ext cx="12192017" cy="1275927"/>
            <a:chOff x="0" y="4183124"/>
            <a:chExt cx="9144013" cy="956945"/>
          </a:xfrm>
        </p:grpSpPr>
        <p:sp>
          <p:nvSpPr>
            <p:cNvPr id="654" name="Google Shape;654;p26"/>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5" name="Google Shape;655;p26"/>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6" name="Google Shape;656;p26"/>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26"/>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26"/>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 name="Google Shape;659;p26"/>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26"/>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1" name="Google Shape;661;p26"/>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26"/>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 name="Google Shape;663;p26"/>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 name="Google Shape;664;p26"/>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26"/>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 name="Google Shape;666;p26"/>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7" name="Google Shape;667;p26"/>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8" name="Google Shape;668;p26"/>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9" name="Google Shape;669;p26"/>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0" name="Google Shape;670;p26"/>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1" name="Google Shape;671;p26"/>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2" name="Google Shape;672;p26"/>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3" name="Google Shape;673;p26"/>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4" name="Google Shape;674;p26"/>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5" name="Google Shape;675;p26"/>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6" name="Google Shape;676;p26"/>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7" name="Google Shape;677;p26"/>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8" name="Google Shape;678;p26"/>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9" name="Google Shape;679;p26"/>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 name="Google Shape;680;p26"/>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26"/>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26"/>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26"/>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4" name="Google Shape;684;p26"/>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26"/>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26"/>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26"/>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26"/>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26"/>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26"/>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26"/>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26"/>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93" name="Google Shape;693;p26"/>
          <p:cNvGrpSpPr/>
          <p:nvPr/>
        </p:nvGrpSpPr>
        <p:grpSpPr>
          <a:xfrm>
            <a:off x="7758904" y="791212"/>
            <a:ext cx="2559573" cy="3700401"/>
            <a:chOff x="5819178" y="593408"/>
            <a:chExt cx="1919680" cy="2775301"/>
          </a:xfrm>
        </p:grpSpPr>
        <p:sp>
          <p:nvSpPr>
            <p:cNvPr id="694" name="Google Shape;694;p26"/>
            <p:cNvSpPr/>
            <p:nvPr/>
          </p:nvSpPr>
          <p:spPr>
            <a:xfrm>
              <a:off x="5832947" y="668309"/>
              <a:ext cx="1871616" cy="2700400"/>
            </a:xfrm>
            <a:custGeom>
              <a:avLst/>
              <a:gdLst/>
              <a:ahLst/>
              <a:cxnLst/>
              <a:rect l="l" t="t" r="r" b="b"/>
              <a:pathLst>
                <a:path w="58995" h="85119" extrusionOk="0">
                  <a:moveTo>
                    <a:pt x="1" y="618"/>
                  </a:moveTo>
                  <a:lnTo>
                    <a:pt x="840" y="83617"/>
                  </a:lnTo>
                  <a:lnTo>
                    <a:pt x="58073" y="85119"/>
                  </a:lnTo>
                  <a:lnTo>
                    <a:pt x="58994"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26"/>
            <p:cNvSpPr/>
            <p:nvPr/>
          </p:nvSpPr>
          <p:spPr>
            <a:xfrm>
              <a:off x="6550011" y="1122569"/>
              <a:ext cx="225945" cy="255259"/>
            </a:xfrm>
            <a:custGeom>
              <a:avLst/>
              <a:gdLst/>
              <a:ahLst/>
              <a:cxnLst/>
              <a:rect l="l" t="t" r="r" b="b"/>
              <a:pathLst>
                <a:path w="7122" h="8046" extrusionOk="0">
                  <a:moveTo>
                    <a:pt x="2820" y="7427"/>
                  </a:moveTo>
                  <a:cubicBezTo>
                    <a:pt x="4238" y="8045"/>
                    <a:pt x="6764" y="6770"/>
                    <a:pt x="6942" y="4855"/>
                  </a:cubicBezTo>
                  <a:cubicBezTo>
                    <a:pt x="7121" y="2930"/>
                    <a:pt x="5581" y="1873"/>
                    <a:pt x="5377" y="1441"/>
                  </a:cubicBezTo>
                  <a:cubicBezTo>
                    <a:pt x="5172" y="1008"/>
                    <a:pt x="5405" y="123"/>
                    <a:pt x="5405" y="123"/>
                  </a:cubicBezTo>
                  <a:lnTo>
                    <a:pt x="5244" y="71"/>
                  </a:lnTo>
                  <a:lnTo>
                    <a:pt x="5191" y="53"/>
                  </a:lnTo>
                  <a:lnTo>
                    <a:pt x="5030" y="0"/>
                  </a:lnTo>
                  <a:cubicBezTo>
                    <a:pt x="5030" y="0"/>
                    <a:pt x="4698" y="854"/>
                    <a:pt x="4276" y="1088"/>
                  </a:cubicBezTo>
                  <a:cubicBezTo>
                    <a:pt x="3853" y="1323"/>
                    <a:pt x="1980" y="1294"/>
                    <a:pt x="988" y="2964"/>
                  </a:cubicBezTo>
                  <a:cubicBezTo>
                    <a:pt x="0" y="4625"/>
                    <a:pt x="1300" y="7114"/>
                    <a:pt x="2820" y="742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6" name="Google Shape;696;p26"/>
            <p:cNvSpPr/>
            <p:nvPr/>
          </p:nvSpPr>
          <p:spPr>
            <a:xfrm>
              <a:off x="6558291" y="1156641"/>
              <a:ext cx="202564" cy="207926"/>
            </a:xfrm>
            <a:custGeom>
              <a:avLst/>
              <a:gdLst/>
              <a:ahLst/>
              <a:cxnLst/>
              <a:rect l="l" t="t" r="r" b="b"/>
              <a:pathLst>
                <a:path w="6385" h="6554" extrusionOk="0">
                  <a:moveTo>
                    <a:pt x="4749" y="0"/>
                  </a:moveTo>
                  <a:cubicBezTo>
                    <a:pt x="4359" y="405"/>
                    <a:pt x="1811" y="240"/>
                    <a:pt x="905" y="2251"/>
                  </a:cubicBezTo>
                  <a:cubicBezTo>
                    <a:pt x="0" y="4265"/>
                    <a:pt x="2909" y="6554"/>
                    <a:pt x="3963" y="6302"/>
                  </a:cubicBezTo>
                  <a:cubicBezTo>
                    <a:pt x="5016" y="6053"/>
                    <a:pt x="6376" y="4763"/>
                    <a:pt x="6380" y="3305"/>
                  </a:cubicBezTo>
                  <a:cubicBezTo>
                    <a:pt x="6384" y="1850"/>
                    <a:pt x="5213" y="850"/>
                    <a:pt x="5000" y="610"/>
                  </a:cubicBezTo>
                  <a:cubicBezTo>
                    <a:pt x="4784" y="374"/>
                    <a:pt x="4749" y="0"/>
                    <a:pt x="474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7" name="Google Shape;697;p26"/>
            <p:cNvSpPr/>
            <p:nvPr/>
          </p:nvSpPr>
          <p:spPr>
            <a:xfrm>
              <a:off x="6538083" y="821633"/>
              <a:ext cx="229213" cy="252880"/>
            </a:xfrm>
            <a:custGeom>
              <a:avLst/>
              <a:gdLst/>
              <a:ahLst/>
              <a:cxnLst/>
              <a:rect l="l" t="t" r="r" b="b"/>
              <a:pathLst>
                <a:path w="7225" h="7971" extrusionOk="0">
                  <a:moveTo>
                    <a:pt x="2617" y="713"/>
                  </a:moveTo>
                  <a:cubicBezTo>
                    <a:pt x="1124" y="1128"/>
                    <a:pt x="1" y="3701"/>
                    <a:pt x="1097" y="5288"/>
                  </a:cubicBezTo>
                  <a:cubicBezTo>
                    <a:pt x="2201" y="6884"/>
                    <a:pt x="4071" y="6730"/>
                    <a:pt x="4510" y="6936"/>
                  </a:cubicBezTo>
                  <a:cubicBezTo>
                    <a:pt x="4947" y="7141"/>
                    <a:pt x="5337" y="7971"/>
                    <a:pt x="5337" y="7971"/>
                  </a:cubicBezTo>
                  <a:lnTo>
                    <a:pt x="5496" y="7907"/>
                  </a:lnTo>
                  <a:lnTo>
                    <a:pt x="5548" y="7886"/>
                  </a:lnTo>
                  <a:lnTo>
                    <a:pt x="5708" y="7823"/>
                  </a:lnTo>
                  <a:cubicBezTo>
                    <a:pt x="5708" y="7823"/>
                    <a:pt x="5413" y="6955"/>
                    <a:pt x="5585" y="6510"/>
                  </a:cubicBezTo>
                  <a:cubicBezTo>
                    <a:pt x="5758" y="6066"/>
                    <a:pt x="7225" y="4907"/>
                    <a:pt x="6910" y="2998"/>
                  </a:cubicBezTo>
                  <a:cubicBezTo>
                    <a:pt x="6598" y="1104"/>
                    <a:pt x="3987" y="1"/>
                    <a:pt x="2617" y="71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8" name="Google Shape;698;p26"/>
            <p:cNvSpPr/>
            <p:nvPr/>
          </p:nvSpPr>
          <p:spPr>
            <a:xfrm>
              <a:off x="6563018" y="824044"/>
              <a:ext cx="151772" cy="121316"/>
            </a:xfrm>
            <a:custGeom>
              <a:avLst/>
              <a:gdLst/>
              <a:ahLst/>
              <a:cxnLst/>
              <a:rect l="l" t="t" r="r" b="b"/>
              <a:pathLst>
                <a:path w="4784" h="3824" extrusionOk="0">
                  <a:moveTo>
                    <a:pt x="64" y="3824"/>
                  </a:moveTo>
                  <a:cubicBezTo>
                    <a:pt x="64" y="3824"/>
                    <a:pt x="1411" y="1202"/>
                    <a:pt x="4783" y="1248"/>
                  </a:cubicBezTo>
                  <a:cubicBezTo>
                    <a:pt x="4783" y="1248"/>
                    <a:pt x="3738" y="1"/>
                    <a:pt x="1868" y="735"/>
                  </a:cubicBezTo>
                  <a:cubicBezTo>
                    <a:pt x="1" y="1468"/>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9" name="Google Shape;699;p26"/>
            <p:cNvSpPr/>
            <p:nvPr/>
          </p:nvSpPr>
          <p:spPr>
            <a:xfrm>
              <a:off x="6571679" y="1161210"/>
              <a:ext cx="102091" cy="81819"/>
            </a:xfrm>
            <a:custGeom>
              <a:avLst/>
              <a:gdLst/>
              <a:ahLst/>
              <a:cxnLst/>
              <a:rect l="l" t="t" r="r" b="b"/>
              <a:pathLst>
                <a:path w="3218" h="2579" extrusionOk="0">
                  <a:moveTo>
                    <a:pt x="0" y="2578"/>
                  </a:moveTo>
                  <a:cubicBezTo>
                    <a:pt x="0" y="2578"/>
                    <a:pt x="3218" y="2060"/>
                    <a:pt x="3175" y="0"/>
                  </a:cubicBezTo>
                  <a:cubicBezTo>
                    <a:pt x="3175" y="0"/>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26"/>
            <p:cNvSpPr/>
            <p:nvPr/>
          </p:nvSpPr>
          <p:spPr>
            <a:xfrm>
              <a:off x="6727540" y="874993"/>
              <a:ext cx="227437" cy="225819"/>
            </a:xfrm>
            <a:custGeom>
              <a:avLst/>
              <a:gdLst/>
              <a:ahLst/>
              <a:cxnLst/>
              <a:rect l="l" t="t" r="r" b="b"/>
              <a:pathLst>
                <a:path w="7169" h="7118" extrusionOk="0">
                  <a:moveTo>
                    <a:pt x="6028" y="1426"/>
                  </a:moveTo>
                  <a:cubicBezTo>
                    <a:pt x="5131" y="178"/>
                    <a:pt x="2298" y="1"/>
                    <a:pt x="1152" y="1554"/>
                  </a:cubicBezTo>
                  <a:cubicBezTo>
                    <a:pt x="1" y="3119"/>
                    <a:pt x="777" y="4803"/>
                    <a:pt x="728" y="5278"/>
                  </a:cubicBezTo>
                  <a:cubicBezTo>
                    <a:pt x="680" y="5754"/>
                    <a:pt x="19" y="6395"/>
                    <a:pt x="19" y="6395"/>
                  </a:cubicBezTo>
                  <a:lnTo>
                    <a:pt x="132" y="6520"/>
                  </a:lnTo>
                  <a:lnTo>
                    <a:pt x="169" y="6564"/>
                  </a:lnTo>
                  <a:lnTo>
                    <a:pt x="282" y="6690"/>
                  </a:lnTo>
                  <a:cubicBezTo>
                    <a:pt x="282" y="6690"/>
                    <a:pt x="1009" y="6121"/>
                    <a:pt x="1494" y="6135"/>
                  </a:cubicBezTo>
                  <a:cubicBezTo>
                    <a:pt x="1979" y="6149"/>
                    <a:pt x="3575" y="7117"/>
                    <a:pt x="5290" y="6183"/>
                  </a:cubicBezTo>
                  <a:cubicBezTo>
                    <a:pt x="6996" y="5254"/>
                    <a:pt x="7168" y="2459"/>
                    <a:pt x="6028" y="1426"/>
                  </a:cubicBezTo>
                  <a:close/>
                </a:path>
              </a:pathLst>
            </a:custGeom>
            <a:solidFill>
              <a:srgbClr val="FFD9C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26"/>
            <p:cNvSpPr/>
            <p:nvPr/>
          </p:nvSpPr>
          <p:spPr>
            <a:xfrm>
              <a:off x="6455980" y="1017625"/>
              <a:ext cx="257956" cy="221282"/>
            </a:xfrm>
            <a:custGeom>
              <a:avLst/>
              <a:gdLst/>
              <a:ahLst/>
              <a:cxnLst/>
              <a:rect l="l" t="t" r="r" b="b"/>
              <a:pathLst>
                <a:path w="8131" h="6975" extrusionOk="0">
                  <a:moveTo>
                    <a:pt x="311" y="3664"/>
                  </a:moveTo>
                  <a:cubicBezTo>
                    <a:pt x="301" y="5194"/>
                    <a:pt x="2492" y="6975"/>
                    <a:pt x="4340" y="6375"/>
                  </a:cubicBezTo>
                  <a:cubicBezTo>
                    <a:pt x="6203" y="5774"/>
                    <a:pt x="6574" y="3959"/>
                    <a:pt x="6893" y="3602"/>
                  </a:cubicBezTo>
                  <a:cubicBezTo>
                    <a:pt x="7213" y="3243"/>
                    <a:pt x="8131" y="3105"/>
                    <a:pt x="8131" y="3105"/>
                  </a:cubicBezTo>
                  <a:lnTo>
                    <a:pt x="8115" y="2937"/>
                  </a:lnTo>
                  <a:lnTo>
                    <a:pt x="8108" y="2881"/>
                  </a:lnTo>
                  <a:lnTo>
                    <a:pt x="8091" y="2713"/>
                  </a:lnTo>
                  <a:cubicBezTo>
                    <a:pt x="8091" y="2713"/>
                    <a:pt x="7167" y="2752"/>
                    <a:pt x="6780" y="2463"/>
                  </a:cubicBezTo>
                  <a:cubicBezTo>
                    <a:pt x="6393" y="2174"/>
                    <a:pt x="5674" y="465"/>
                    <a:pt x="3731" y="229"/>
                  </a:cubicBezTo>
                  <a:cubicBezTo>
                    <a:pt x="1800" y="1"/>
                    <a:pt x="1" y="2164"/>
                    <a:pt x="311" y="366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26"/>
            <p:cNvSpPr/>
            <p:nvPr/>
          </p:nvSpPr>
          <p:spPr>
            <a:xfrm>
              <a:off x="6738390" y="1074539"/>
              <a:ext cx="246472" cy="229245"/>
            </a:xfrm>
            <a:custGeom>
              <a:avLst/>
              <a:gdLst/>
              <a:ahLst/>
              <a:cxnLst/>
              <a:rect l="l" t="t" r="r" b="b"/>
              <a:pathLst>
                <a:path w="7769" h="7226" extrusionOk="0">
                  <a:moveTo>
                    <a:pt x="6845" y="5137"/>
                  </a:moveTo>
                  <a:cubicBezTo>
                    <a:pt x="7769" y="3909"/>
                    <a:pt x="7068" y="1194"/>
                    <a:pt x="5218" y="600"/>
                  </a:cubicBezTo>
                  <a:cubicBezTo>
                    <a:pt x="3355" y="0"/>
                    <a:pt x="1970" y="1248"/>
                    <a:pt x="1496" y="1349"/>
                  </a:cubicBezTo>
                  <a:cubicBezTo>
                    <a:pt x="1024" y="1452"/>
                    <a:pt x="201" y="1030"/>
                    <a:pt x="201" y="1030"/>
                  </a:cubicBezTo>
                  <a:lnTo>
                    <a:pt x="115" y="1173"/>
                  </a:lnTo>
                  <a:lnTo>
                    <a:pt x="87" y="1222"/>
                  </a:lnTo>
                  <a:lnTo>
                    <a:pt x="0" y="1366"/>
                  </a:lnTo>
                  <a:cubicBezTo>
                    <a:pt x="0" y="1366"/>
                    <a:pt x="771" y="1874"/>
                    <a:pt x="906" y="2333"/>
                  </a:cubicBezTo>
                  <a:cubicBezTo>
                    <a:pt x="1042" y="2791"/>
                    <a:pt x="600" y="4588"/>
                    <a:pt x="2030" y="5912"/>
                  </a:cubicBezTo>
                  <a:cubicBezTo>
                    <a:pt x="3452" y="7225"/>
                    <a:pt x="6197" y="6528"/>
                    <a:pt x="6845" y="51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26"/>
            <p:cNvSpPr/>
            <p:nvPr/>
          </p:nvSpPr>
          <p:spPr>
            <a:xfrm>
              <a:off x="6670468" y="1040118"/>
              <a:ext cx="110752" cy="109261"/>
            </a:xfrm>
            <a:custGeom>
              <a:avLst/>
              <a:gdLst/>
              <a:ahLst/>
              <a:cxnLst/>
              <a:rect l="l" t="t" r="r" b="b"/>
              <a:pathLst>
                <a:path w="3491" h="3444" extrusionOk="0">
                  <a:moveTo>
                    <a:pt x="3491" y="1722"/>
                  </a:moveTo>
                  <a:cubicBezTo>
                    <a:pt x="3491" y="2673"/>
                    <a:pt x="2709" y="3443"/>
                    <a:pt x="1746" y="3443"/>
                  </a:cubicBezTo>
                  <a:cubicBezTo>
                    <a:pt x="783" y="3443"/>
                    <a:pt x="1" y="2673"/>
                    <a:pt x="1" y="1722"/>
                  </a:cubicBezTo>
                  <a:cubicBezTo>
                    <a:pt x="1" y="771"/>
                    <a:pt x="783" y="0"/>
                    <a:pt x="1746" y="0"/>
                  </a:cubicBezTo>
                  <a:cubicBezTo>
                    <a:pt x="2709" y="0"/>
                    <a:pt x="3491" y="771"/>
                    <a:pt x="3491" y="1722"/>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26"/>
            <p:cNvSpPr/>
            <p:nvPr/>
          </p:nvSpPr>
          <p:spPr>
            <a:xfrm>
              <a:off x="6792099" y="920200"/>
              <a:ext cx="166398" cy="172996"/>
            </a:xfrm>
            <a:custGeom>
              <a:avLst/>
              <a:gdLst/>
              <a:ahLst/>
              <a:cxnLst/>
              <a:rect l="l" t="t" r="r" b="b"/>
              <a:pathLst>
                <a:path w="5245" h="5453" extrusionOk="0">
                  <a:moveTo>
                    <a:pt x="3993" y="1"/>
                  </a:moveTo>
                  <a:cubicBezTo>
                    <a:pt x="3993" y="1"/>
                    <a:pt x="3331" y="1040"/>
                    <a:pt x="2199" y="2126"/>
                  </a:cubicBezTo>
                  <a:cubicBezTo>
                    <a:pt x="1071" y="3213"/>
                    <a:pt x="1" y="4336"/>
                    <a:pt x="1" y="4336"/>
                  </a:cubicBezTo>
                  <a:cubicBezTo>
                    <a:pt x="1" y="4336"/>
                    <a:pt x="1364" y="5452"/>
                    <a:pt x="3303" y="4361"/>
                  </a:cubicBezTo>
                  <a:cubicBezTo>
                    <a:pt x="5245" y="3264"/>
                    <a:pt x="4305" y="626"/>
                    <a:pt x="3993" y="1"/>
                  </a:cubicBezTo>
                  <a:close/>
                </a:path>
              </a:pathLst>
            </a:custGeom>
            <a:solidFill>
              <a:srgbClr val="EE98C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26"/>
            <p:cNvSpPr/>
            <p:nvPr/>
          </p:nvSpPr>
          <p:spPr>
            <a:xfrm>
              <a:off x="6774524" y="1075205"/>
              <a:ext cx="159577" cy="119127"/>
            </a:xfrm>
            <a:custGeom>
              <a:avLst/>
              <a:gdLst/>
              <a:ahLst/>
              <a:cxnLst/>
              <a:rect l="l" t="t" r="r" b="b"/>
              <a:pathLst>
                <a:path w="5030" h="3755" extrusionOk="0">
                  <a:moveTo>
                    <a:pt x="0" y="3029"/>
                  </a:moveTo>
                  <a:cubicBezTo>
                    <a:pt x="0" y="3029"/>
                    <a:pt x="178" y="1647"/>
                    <a:pt x="1864" y="824"/>
                  </a:cubicBezTo>
                  <a:cubicBezTo>
                    <a:pt x="3549" y="0"/>
                    <a:pt x="5030" y="1478"/>
                    <a:pt x="5030" y="1478"/>
                  </a:cubicBezTo>
                  <a:cubicBezTo>
                    <a:pt x="5030" y="1478"/>
                    <a:pt x="4119" y="2470"/>
                    <a:pt x="2536" y="3112"/>
                  </a:cubicBezTo>
                  <a:cubicBezTo>
                    <a:pt x="954" y="3754"/>
                    <a:pt x="0" y="3029"/>
                    <a:pt x="0" y="3029"/>
                  </a:cubicBezTo>
                  <a:close/>
                </a:path>
              </a:pathLst>
            </a:custGeom>
            <a:solidFill>
              <a:srgbClr val="EE98C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26"/>
            <p:cNvSpPr/>
            <p:nvPr/>
          </p:nvSpPr>
          <p:spPr>
            <a:xfrm>
              <a:off x="6805804" y="1210763"/>
              <a:ext cx="141874" cy="112084"/>
            </a:xfrm>
            <a:custGeom>
              <a:avLst/>
              <a:gdLst/>
              <a:ahLst/>
              <a:cxnLst/>
              <a:rect l="l" t="t" r="r" b="b"/>
              <a:pathLst>
                <a:path w="4472" h="3533" extrusionOk="0">
                  <a:moveTo>
                    <a:pt x="1" y="1197"/>
                  </a:moveTo>
                  <a:cubicBezTo>
                    <a:pt x="1" y="1197"/>
                    <a:pt x="825" y="524"/>
                    <a:pt x="2378" y="261"/>
                  </a:cubicBezTo>
                  <a:cubicBezTo>
                    <a:pt x="3932" y="0"/>
                    <a:pt x="4471" y="998"/>
                    <a:pt x="4471" y="998"/>
                  </a:cubicBezTo>
                  <a:cubicBezTo>
                    <a:pt x="4471" y="998"/>
                    <a:pt x="1659" y="3532"/>
                    <a:pt x="1" y="1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7" name="Google Shape;707;p26"/>
            <p:cNvSpPr/>
            <p:nvPr/>
          </p:nvSpPr>
          <p:spPr>
            <a:xfrm>
              <a:off x="6478282" y="1011534"/>
              <a:ext cx="175439" cy="101806"/>
            </a:xfrm>
            <a:custGeom>
              <a:avLst/>
              <a:gdLst/>
              <a:ahLst/>
              <a:cxnLst/>
              <a:rect l="l" t="t" r="r" b="b"/>
              <a:pathLst>
                <a:path w="5530" h="3209" extrusionOk="0">
                  <a:moveTo>
                    <a:pt x="1" y="3208"/>
                  </a:moveTo>
                  <a:cubicBezTo>
                    <a:pt x="1" y="3208"/>
                    <a:pt x="195" y="1252"/>
                    <a:pt x="1821" y="732"/>
                  </a:cubicBezTo>
                  <a:cubicBezTo>
                    <a:pt x="4100" y="1"/>
                    <a:pt x="5530" y="2467"/>
                    <a:pt x="5530" y="2467"/>
                  </a:cubicBezTo>
                  <a:cubicBezTo>
                    <a:pt x="5530" y="2467"/>
                    <a:pt x="466" y="3059"/>
                    <a:pt x="1" y="32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8" name="Google Shape;708;p26"/>
            <p:cNvSpPr/>
            <p:nvPr/>
          </p:nvSpPr>
          <p:spPr>
            <a:xfrm>
              <a:off x="6570791" y="1125107"/>
              <a:ext cx="96539" cy="81882"/>
            </a:xfrm>
            <a:custGeom>
              <a:avLst/>
              <a:gdLst/>
              <a:ahLst/>
              <a:cxnLst/>
              <a:rect l="l" t="t" r="r" b="b"/>
              <a:pathLst>
                <a:path w="3043" h="2581" extrusionOk="0">
                  <a:moveTo>
                    <a:pt x="3043" y="1"/>
                  </a:moveTo>
                  <a:cubicBezTo>
                    <a:pt x="3043" y="1"/>
                    <a:pt x="994" y="1755"/>
                    <a:pt x="0" y="2288"/>
                  </a:cubicBezTo>
                  <a:cubicBezTo>
                    <a:pt x="0" y="2288"/>
                    <a:pt x="764" y="2580"/>
                    <a:pt x="1693" y="2041"/>
                  </a:cubicBezTo>
                  <a:cubicBezTo>
                    <a:pt x="2623" y="1504"/>
                    <a:pt x="3043" y="1"/>
                    <a:pt x="30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26"/>
            <p:cNvSpPr/>
            <p:nvPr/>
          </p:nvSpPr>
          <p:spPr>
            <a:xfrm>
              <a:off x="6790005" y="972101"/>
              <a:ext cx="34517" cy="32042"/>
            </a:xfrm>
            <a:custGeom>
              <a:avLst/>
              <a:gdLst/>
              <a:ahLst/>
              <a:cxnLst/>
              <a:rect l="l" t="t" r="r" b="b"/>
              <a:pathLst>
                <a:path w="1088" h="1010" extrusionOk="0">
                  <a:moveTo>
                    <a:pt x="1" y="881"/>
                  </a:moveTo>
                  <a:cubicBezTo>
                    <a:pt x="1" y="881"/>
                    <a:pt x="184" y="0"/>
                    <a:pt x="849" y="310"/>
                  </a:cubicBezTo>
                  <a:cubicBezTo>
                    <a:pt x="849" y="310"/>
                    <a:pt x="1087" y="823"/>
                    <a:pt x="396" y="1009"/>
                  </a:cubicBezTo>
                  <a:lnTo>
                    <a:pt x="366" y="67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26"/>
            <p:cNvSpPr/>
            <p:nvPr/>
          </p:nvSpPr>
          <p:spPr>
            <a:xfrm>
              <a:off x="6579293" y="1065815"/>
              <a:ext cx="28997" cy="37213"/>
            </a:xfrm>
            <a:custGeom>
              <a:avLst/>
              <a:gdLst/>
              <a:ahLst/>
              <a:cxnLst/>
              <a:rect l="l" t="t" r="r" b="b"/>
              <a:pathLst>
                <a:path w="914" h="1173" extrusionOk="0">
                  <a:moveTo>
                    <a:pt x="913" y="912"/>
                  </a:moveTo>
                  <a:cubicBezTo>
                    <a:pt x="913" y="912"/>
                    <a:pt x="43" y="1173"/>
                    <a:pt x="0" y="452"/>
                  </a:cubicBezTo>
                  <a:cubicBezTo>
                    <a:pt x="0" y="452"/>
                    <a:pt x="340" y="0"/>
                    <a:pt x="840" y="509"/>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26"/>
            <p:cNvSpPr/>
            <p:nvPr/>
          </p:nvSpPr>
          <p:spPr>
            <a:xfrm>
              <a:off x="6594901" y="1173646"/>
              <a:ext cx="33311" cy="33565"/>
            </a:xfrm>
            <a:custGeom>
              <a:avLst/>
              <a:gdLst/>
              <a:ahLst/>
              <a:cxnLst/>
              <a:rect l="l" t="t" r="r" b="b"/>
              <a:pathLst>
                <a:path w="1050" h="1058" extrusionOk="0">
                  <a:moveTo>
                    <a:pt x="1049" y="276"/>
                  </a:moveTo>
                  <a:cubicBezTo>
                    <a:pt x="1049" y="276"/>
                    <a:pt x="600" y="1057"/>
                    <a:pt x="66" y="559"/>
                  </a:cubicBezTo>
                  <a:cubicBezTo>
                    <a:pt x="66" y="559"/>
                    <a:pt x="1" y="1"/>
                    <a:pt x="715" y="32"/>
                  </a:cubicBezTo>
                  <a:lnTo>
                    <a:pt x="640" y="36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26"/>
            <p:cNvSpPr/>
            <p:nvPr/>
          </p:nvSpPr>
          <p:spPr>
            <a:xfrm>
              <a:off x="6819097" y="1161210"/>
              <a:ext cx="33089" cy="33946"/>
            </a:xfrm>
            <a:custGeom>
              <a:avLst/>
              <a:gdLst/>
              <a:ahLst/>
              <a:cxnLst/>
              <a:rect l="l" t="t" r="r" b="b"/>
              <a:pathLst>
                <a:path w="1043" h="1070" extrusionOk="0">
                  <a:moveTo>
                    <a:pt x="181" y="0"/>
                  </a:moveTo>
                  <a:cubicBezTo>
                    <a:pt x="181" y="0"/>
                    <a:pt x="1042" y="297"/>
                    <a:pt x="643" y="903"/>
                  </a:cubicBezTo>
                  <a:cubicBezTo>
                    <a:pt x="643" y="903"/>
                    <a:pt x="97" y="1070"/>
                    <a:pt x="1" y="367"/>
                  </a:cubicBezTo>
                  <a:lnTo>
                    <a:pt x="342" y="38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26"/>
            <p:cNvSpPr/>
            <p:nvPr/>
          </p:nvSpPr>
          <p:spPr>
            <a:xfrm>
              <a:off x="6660792" y="962393"/>
              <a:ext cx="38673" cy="32042"/>
            </a:xfrm>
            <a:custGeom>
              <a:avLst/>
              <a:gdLst/>
              <a:ahLst/>
              <a:cxnLst/>
              <a:rect l="l" t="t" r="r" b="b"/>
              <a:pathLst>
                <a:path w="1219" h="1010" extrusionOk="0">
                  <a:moveTo>
                    <a:pt x="574" y="1009"/>
                  </a:moveTo>
                  <a:cubicBezTo>
                    <a:pt x="574" y="1009"/>
                    <a:pt x="1" y="309"/>
                    <a:pt x="666" y="0"/>
                  </a:cubicBezTo>
                  <a:cubicBezTo>
                    <a:pt x="666" y="0"/>
                    <a:pt x="1219" y="143"/>
                    <a:pt x="925" y="790"/>
                  </a:cubicBezTo>
                  <a:lnTo>
                    <a:pt x="643" y="60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26"/>
            <p:cNvSpPr/>
            <p:nvPr/>
          </p:nvSpPr>
          <p:spPr>
            <a:xfrm>
              <a:off x="6648166" y="1199691"/>
              <a:ext cx="34549" cy="32359"/>
            </a:xfrm>
            <a:custGeom>
              <a:avLst/>
              <a:gdLst/>
              <a:ahLst/>
              <a:cxnLst/>
              <a:rect l="l" t="t" r="r" b="b"/>
              <a:pathLst>
                <a:path w="1089" h="1020" extrusionOk="0">
                  <a:moveTo>
                    <a:pt x="1089" y="148"/>
                  </a:moveTo>
                  <a:cubicBezTo>
                    <a:pt x="1089" y="148"/>
                    <a:pt x="862" y="1020"/>
                    <a:pt x="214" y="678"/>
                  </a:cubicBezTo>
                  <a:cubicBezTo>
                    <a:pt x="214" y="678"/>
                    <a:pt x="1" y="156"/>
                    <a:pt x="701" y="1"/>
                  </a:cubicBezTo>
                  <a:lnTo>
                    <a:pt x="716" y="33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26"/>
            <p:cNvSpPr/>
            <p:nvPr/>
          </p:nvSpPr>
          <p:spPr>
            <a:xfrm>
              <a:off x="6604831" y="1096809"/>
              <a:ext cx="22017" cy="27315"/>
            </a:xfrm>
            <a:custGeom>
              <a:avLst/>
              <a:gdLst/>
              <a:ahLst/>
              <a:cxnLst/>
              <a:rect l="l" t="t" r="r" b="b"/>
              <a:pathLst>
                <a:path w="694" h="861" extrusionOk="0">
                  <a:moveTo>
                    <a:pt x="694" y="585"/>
                  </a:moveTo>
                  <a:cubicBezTo>
                    <a:pt x="694" y="585"/>
                    <a:pt x="108" y="860"/>
                    <a:pt x="1" y="355"/>
                  </a:cubicBezTo>
                  <a:cubicBezTo>
                    <a:pt x="1" y="355"/>
                    <a:pt x="193" y="1"/>
                    <a:pt x="598" y="307"/>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26"/>
            <p:cNvSpPr/>
            <p:nvPr/>
          </p:nvSpPr>
          <p:spPr>
            <a:xfrm>
              <a:off x="6633097" y="1005412"/>
              <a:ext cx="23762" cy="23667"/>
            </a:xfrm>
            <a:custGeom>
              <a:avLst/>
              <a:gdLst/>
              <a:ahLst/>
              <a:cxnLst/>
              <a:rect l="l" t="t" r="r" b="b"/>
              <a:pathLst>
                <a:path w="749" h="746" extrusionOk="0">
                  <a:moveTo>
                    <a:pt x="578" y="745"/>
                  </a:moveTo>
                  <a:cubicBezTo>
                    <a:pt x="578" y="745"/>
                    <a:pt x="0" y="449"/>
                    <a:pt x="346" y="61"/>
                  </a:cubicBezTo>
                  <a:cubicBezTo>
                    <a:pt x="346" y="61"/>
                    <a:pt x="748" y="0"/>
                    <a:pt x="746" y="503"/>
                  </a:cubicBezTo>
                  <a:lnTo>
                    <a:pt x="506" y="45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26"/>
            <p:cNvSpPr/>
            <p:nvPr/>
          </p:nvSpPr>
          <p:spPr>
            <a:xfrm>
              <a:off x="6703588" y="1194552"/>
              <a:ext cx="26427" cy="19923"/>
            </a:xfrm>
            <a:custGeom>
              <a:avLst/>
              <a:gdLst/>
              <a:ahLst/>
              <a:cxnLst/>
              <a:rect l="l" t="t" r="r" b="b"/>
              <a:pathLst>
                <a:path w="833" h="628" extrusionOk="0">
                  <a:moveTo>
                    <a:pt x="690" y="1"/>
                  </a:moveTo>
                  <a:cubicBezTo>
                    <a:pt x="690" y="1"/>
                    <a:pt x="832" y="627"/>
                    <a:pt x="309" y="619"/>
                  </a:cubicBezTo>
                  <a:cubicBezTo>
                    <a:pt x="309" y="619"/>
                    <a:pt x="1" y="356"/>
                    <a:pt x="395" y="30"/>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26"/>
            <p:cNvSpPr/>
            <p:nvPr/>
          </p:nvSpPr>
          <p:spPr>
            <a:xfrm>
              <a:off x="6826266" y="1103313"/>
              <a:ext cx="20304" cy="25824"/>
            </a:xfrm>
            <a:custGeom>
              <a:avLst/>
              <a:gdLst/>
              <a:ahLst/>
              <a:cxnLst/>
              <a:rect l="l" t="t" r="r" b="b"/>
              <a:pathLst>
                <a:path w="640" h="814" extrusionOk="0">
                  <a:moveTo>
                    <a:pt x="1" y="122"/>
                  </a:moveTo>
                  <a:cubicBezTo>
                    <a:pt x="1" y="122"/>
                    <a:pt x="640" y="1"/>
                    <a:pt x="613" y="517"/>
                  </a:cubicBezTo>
                  <a:cubicBezTo>
                    <a:pt x="613" y="517"/>
                    <a:pt x="336" y="813"/>
                    <a:pt x="22" y="413"/>
                  </a:cubicBezTo>
                  <a:lnTo>
                    <a:pt x="238" y="30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26"/>
            <p:cNvSpPr/>
            <p:nvPr/>
          </p:nvSpPr>
          <p:spPr>
            <a:xfrm>
              <a:off x="6802632" y="1012391"/>
              <a:ext cx="23667" cy="24111"/>
            </a:xfrm>
            <a:custGeom>
              <a:avLst/>
              <a:gdLst/>
              <a:ahLst/>
              <a:cxnLst/>
              <a:rect l="l" t="t" r="r" b="b"/>
              <a:pathLst>
                <a:path w="746" h="760" extrusionOk="0">
                  <a:moveTo>
                    <a:pt x="0" y="554"/>
                  </a:moveTo>
                  <a:cubicBezTo>
                    <a:pt x="0" y="554"/>
                    <a:pt x="328" y="1"/>
                    <a:pt x="703" y="359"/>
                  </a:cubicBezTo>
                  <a:cubicBezTo>
                    <a:pt x="703" y="359"/>
                    <a:pt x="746" y="760"/>
                    <a:pt x="235" y="729"/>
                  </a:cubicBezTo>
                  <a:lnTo>
                    <a:pt x="291" y="49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26"/>
            <p:cNvSpPr/>
            <p:nvPr/>
          </p:nvSpPr>
          <p:spPr>
            <a:xfrm>
              <a:off x="6719133" y="1072413"/>
              <a:ext cx="23667" cy="22334"/>
            </a:xfrm>
            <a:custGeom>
              <a:avLst/>
              <a:gdLst/>
              <a:ahLst/>
              <a:cxnLst/>
              <a:rect l="l" t="t" r="r" b="b"/>
              <a:pathLst>
                <a:path w="746" h="704" extrusionOk="0">
                  <a:moveTo>
                    <a:pt x="212" y="704"/>
                  </a:moveTo>
                  <a:cubicBezTo>
                    <a:pt x="212" y="704"/>
                    <a:pt x="1" y="73"/>
                    <a:pt x="397" y="1"/>
                  </a:cubicBezTo>
                  <a:cubicBezTo>
                    <a:pt x="397" y="2"/>
                    <a:pt x="746" y="640"/>
                    <a:pt x="212" y="704"/>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26"/>
            <p:cNvSpPr/>
            <p:nvPr/>
          </p:nvSpPr>
          <p:spPr>
            <a:xfrm>
              <a:off x="6715612" y="1107532"/>
              <a:ext cx="21700" cy="18686"/>
            </a:xfrm>
            <a:custGeom>
              <a:avLst/>
              <a:gdLst/>
              <a:ahLst/>
              <a:cxnLst/>
              <a:rect l="l" t="t" r="r" b="b"/>
              <a:pathLst>
                <a:path w="684" h="589" extrusionOk="0">
                  <a:moveTo>
                    <a:pt x="0" y="494"/>
                  </a:moveTo>
                  <a:cubicBezTo>
                    <a:pt x="0" y="494"/>
                    <a:pt x="398" y="0"/>
                    <a:pt x="683" y="374"/>
                  </a:cubicBezTo>
                  <a:cubicBezTo>
                    <a:pt x="683" y="374"/>
                    <a:pt x="566" y="589"/>
                    <a:pt x="20" y="546"/>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26"/>
            <p:cNvSpPr/>
            <p:nvPr/>
          </p:nvSpPr>
          <p:spPr>
            <a:xfrm>
              <a:off x="6699750" y="1070732"/>
              <a:ext cx="15228" cy="12785"/>
            </a:xfrm>
            <a:custGeom>
              <a:avLst/>
              <a:gdLst/>
              <a:ahLst/>
              <a:cxnLst/>
              <a:rect l="l" t="t" r="r" b="b"/>
              <a:pathLst>
                <a:path w="480" h="403" extrusionOk="0">
                  <a:moveTo>
                    <a:pt x="452" y="402"/>
                  </a:moveTo>
                  <a:cubicBezTo>
                    <a:pt x="452" y="402"/>
                    <a:pt x="1" y="302"/>
                    <a:pt x="157" y="0"/>
                  </a:cubicBezTo>
                  <a:cubicBezTo>
                    <a:pt x="157" y="0"/>
                    <a:pt x="334" y="9"/>
                    <a:pt x="479" y="373"/>
                  </a:cubicBezTo>
                  <a:lnTo>
                    <a:pt x="362" y="26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26"/>
            <p:cNvSpPr/>
            <p:nvPr/>
          </p:nvSpPr>
          <p:spPr>
            <a:xfrm>
              <a:off x="6769607" y="1111910"/>
              <a:ext cx="12468" cy="12341"/>
            </a:xfrm>
            <a:custGeom>
              <a:avLst/>
              <a:gdLst/>
              <a:ahLst/>
              <a:cxnLst/>
              <a:rect l="l" t="t" r="r" b="b"/>
              <a:pathLst>
                <a:path w="393" h="389" extrusionOk="0">
                  <a:moveTo>
                    <a:pt x="357" y="132"/>
                  </a:moveTo>
                  <a:cubicBezTo>
                    <a:pt x="392" y="218"/>
                    <a:pt x="347" y="318"/>
                    <a:pt x="260" y="353"/>
                  </a:cubicBezTo>
                  <a:cubicBezTo>
                    <a:pt x="171" y="389"/>
                    <a:pt x="71" y="345"/>
                    <a:pt x="35" y="259"/>
                  </a:cubicBezTo>
                  <a:cubicBezTo>
                    <a:pt x="0" y="171"/>
                    <a:pt x="44" y="71"/>
                    <a:pt x="133" y="36"/>
                  </a:cubicBezTo>
                  <a:cubicBezTo>
                    <a:pt x="223" y="1"/>
                    <a:pt x="322" y="44"/>
                    <a:pt x="357" y="13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26"/>
            <p:cNvSpPr/>
            <p:nvPr/>
          </p:nvSpPr>
          <p:spPr>
            <a:xfrm>
              <a:off x="6705048" y="1034027"/>
              <a:ext cx="12436" cy="12278"/>
            </a:xfrm>
            <a:custGeom>
              <a:avLst/>
              <a:gdLst/>
              <a:ahLst/>
              <a:cxnLst/>
              <a:rect l="l" t="t" r="r" b="b"/>
              <a:pathLst>
                <a:path w="392" h="387" extrusionOk="0">
                  <a:moveTo>
                    <a:pt x="356" y="129"/>
                  </a:moveTo>
                  <a:cubicBezTo>
                    <a:pt x="391" y="216"/>
                    <a:pt x="347" y="316"/>
                    <a:pt x="258" y="351"/>
                  </a:cubicBezTo>
                  <a:cubicBezTo>
                    <a:pt x="171" y="387"/>
                    <a:pt x="71" y="342"/>
                    <a:pt x="35" y="256"/>
                  </a:cubicBezTo>
                  <a:cubicBezTo>
                    <a:pt x="0" y="169"/>
                    <a:pt x="44" y="69"/>
                    <a:pt x="131" y="34"/>
                  </a:cubicBezTo>
                  <a:cubicBezTo>
                    <a:pt x="222" y="0"/>
                    <a:pt x="320"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26"/>
            <p:cNvSpPr/>
            <p:nvPr/>
          </p:nvSpPr>
          <p:spPr>
            <a:xfrm>
              <a:off x="6721735" y="1035264"/>
              <a:ext cx="12468" cy="12246"/>
            </a:xfrm>
            <a:custGeom>
              <a:avLst/>
              <a:gdLst/>
              <a:ahLst/>
              <a:cxnLst/>
              <a:rect l="l" t="t" r="r" b="b"/>
              <a:pathLst>
                <a:path w="393" h="386" extrusionOk="0">
                  <a:moveTo>
                    <a:pt x="358" y="129"/>
                  </a:moveTo>
                  <a:cubicBezTo>
                    <a:pt x="393" y="215"/>
                    <a:pt x="349" y="315"/>
                    <a:pt x="260" y="351"/>
                  </a:cubicBezTo>
                  <a:cubicBezTo>
                    <a:pt x="173" y="386"/>
                    <a:pt x="71" y="342"/>
                    <a:pt x="36" y="256"/>
                  </a:cubicBezTo>
                  <a:cubicBezTo>
                    <a:pt x="1" y="170"/>
                    <a:pt x="46" y="68"/>
                    <a:pt x="133" y="33"/>
                  </a:cubicBezTo>
                  <a:cubicBezTo>
                    <a:pt x="219" y="1"/>
                    <a:pt x="322" y="43"/>
                    <a:pt x="358"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26"/>
            <p:cNvSpPr/>
            <p:nvPr/>
          </p:nvSpPr>
          <p:spPr>
            <a:xfrm>
              <a:off x="6670786" y="1105692"/>
              <a:ext cx="12436" cy="12309"/>
            </a:xfrm>
            <a:custGeom>
              <a:avLst/>
              <a:gdLst/>
              <a:ahLst/>
              <a:cxnLst/>
              <a:rect l="l" t="t" r="r" b="b"/>
              <a:pathLst>
                <a:path w="392" h="388" extrusionOk="0">
                  <a:moveTo>
                    <a:pt x="356" y="129"/>
                  </a:moveTo>
                  <a:cubicBezTo>
                    <a:pt x="391" y="216"/>
                    <a:pt x="348" y="316"/>
                    <a:pt x="259" y="352"/>
                  </a:cubicBezTo>
                  <a:cubicBezTo>
                    <a:pt x="171" y="387"/>
                    <a:pt x="71" y="343"/>
                    <a:pt x="36" y="256"/>
                  </a:cubicBezTo>
                  <a:cubicBezTo>
                    <a:pt x="1" y="170"/>
                    <a:pt x="44" y="70"/>
                    <a:pt x="132" y="34"/>
                  </a:cubicBezTo>
                  <a:cubicBezTo>
                    <a:pt x="219"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26"/>
            <p:cNvSpPr/>
            <p:nvPr/>
          </p:nvSpPr>
          <p:spPr>
            <a:xfrm>
              <a:off x="6777030" y="1080979"/>
              <a:ext cx="12468" cy="12214"/>
            </a:xfrm>
            <a:custGeom>
              <a:avLst/>
              <a:gdLst/>
              <a:ahLst/>
              <a:cxnLst/>
              <a:rect l="l" t="t" r="r" b="b"/>
              <a:pathLst>
                <a:path w="393" h="385" extrusionOk="0">
                  <a:moveTo>
                    <a:pt x="357" y="127"/>
                  </a:moveTo>
                  <a:cubicBezTo>
                    <a:pt x="393" y="213"/>
                    <a:pt x="349" y="314"/>
                    <a:pt x="260" y="349"/>
                  </a:cubicBezTo>
                  <a:cubicBezTo>
                    <a:pt x="172" y="384"/>
                    <a:pt x="71" y="340"/>
                    <a:pt x="36" y="254"/>
                  </a:cubicBezTo>
                  <a:cubicBezTo>
                    <a:pt x="0" y="167"/>
                    <a:pt x="45" y="67"/>
                    <a:pt x="133" y="31"/>
                  </a:cubicBezTo>
                  <a:cubicBezTo>
                    <a:pt x="222" y="0"/>
                    <a:pt x="322" y="41"/>
                    <a:pt x="357" y="12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26"/>
            <p:cNvSpPr/>
            <p:nvPr/>
          </p:nvSpPr>
          <p:spPr>
            <a:xfrm>
              <a:off x="6664599" y="1078695"/>
              <a:ext cx="12500" cy="12246"/>
            </a:xfrm>
            <a:custGeom>
              <a:avLst/>
              <a:gdLst/>
              <a:ahLst/>
              <a:cxnLst/>
              <a:rect l="l" t="t" r="r" b="b"/>
              <a:pathLst>
                <a:path w="394" h="386" extrusionOk="0">
                  <a:moveTo>
                    <a:pt x="358" y="129"/>
                  </a:moveTo>
                  <a:cubicBezTo>
                    <a:pt x="393" y="215"/>
                    <a:pt x="348" y="315"/>
                    <a:pt x="261" y="350"/>
                  </a:cubicBezTo>
                  <a:cubicBezTo>
                    <a:pt x="172" y="386"/>
                    <a:pt x="71" y="342"/>
                    <a:pt x="36" y="256"/>
                  </a:cubicBezTo>
                  <a:cubicBezTo>
                    <a:pt x="1" y="168"/>
                    <a:pt x="45" y="68"/>
                    <a:pt x="134" y="33"/>
                  </a:cubicBezTo>
                  <a:cubicBezTo>
                    <a:pt x="224" y="0"/>
                    <a:pt x="323" y="43"/>
                    <a:pt x="358"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26"/>
            <p:cNvSpPr/>
            <p:nvPr/>
          </p:nvSpPr>
          <p:spPr>
            <a:xfrm>
              <a:off x="6668248" y="1067242"/>
              <a:ext cx="12468" cy="12341"/>
            </a:xfrm>
            <a:custGeom>
              <a:avLst/>
              <a:gdLst/>
              <a:ahLst/>
              <a:cxnLst/>
              <a:rect l="l" t="t" r="r" b="b"/>
              <a:pathLst>
                <a:path w="393" h="389" extrusionOk="0">
                  <a:moveTo>
                    <a:pt x="357" y="131"/>
                  </a:moveTo>
                  <a:cubicBezTo>
                    <a:pt x="392" y="218"/>
                    <a:pt x="349" y="318"/>
                    <a:pt x="260" y="353"/>
                  </a:cubicBezTo>
                  <a:cubicBezTo>
                    <a:pt x="172" y="388"/>
                    <a:pt x="71" y="345"/>
                    <a:pt x="35" y="258"/>
                  </a:cubicBezTo>
                  <a:cubicBezTo>
                    <a:pt x="0" y="172"/>
                    <a:pt x="45" y="71"/>
                    <a:pt x="133" y="35"/>
                  </a:cubicBezTo>
                  <a:cubicBezTo>
                    <a:pt x="219" y="0"/>
                    <a:pt x="322" y="44"/>
                    <a:pt x="357" y="1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26"/>
            <p:cNvSpPr/>
            <p:nvPr/>
          </p:nvSpPr>
          <p:spPr>
            <a:xfrm>
              <a:off x="6755807" y="1134212"/>
              <a:ext cx="6250" cy="6123"/>
            </a:xfrm>
            <a:custGeom>
              <a:avLst/>
              <a:gdLst/>
              <a:ahLst/>
              <a:cxnLst/>
              <a:rect l="l" t="t" r="r" b="b"/>
              <a:pathLst>
                <a:path w="197" h="193" extrusionOk="0">
                  <a:moveTo>
                    <a:pt x="180" y="64"/>
                  </a:moveTo>
                  <a:cubicBezTo>
                    <a:pt x="197" y="108"/>
                    <a:pt x="175" y="157"/>
                    <a:pt x="132" y="174"/>
                  </a:cubicBezTo>
                  <a:cubicBezTo>
                    <a:pt x="88" y="192"/>
                    <a:pt x="36" y="171"/>
                    <a:pt x="19" y="127"/>
                  </a:cubicBezTo>
                  <a:cubicBezTo>
                    <a:pt x="0" y="82"/>
                    <a:pt x="22" y="33"/>
                    <a:pt x="67" y="16"/>
                  </a:cubicBezTo>
                  <a:cubicBezTo>
                    <a:pt x="110" y="0"/>
                    <a:pt x="161" y="19"/>
                    <a:pt x="180"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26"/>
            <p:cNvSpPr/>
            <p:nvPr/>
          </p:nvSpPr>
          <p:spPr>
            <a:xfrm>
              <a:off x="6742197" y="1039515"/>
              <a:ext cx="6218" cy="6123"/>
            </a:xfrm>
            <a:custGeom>
              <a:avLst/>
              <a:gdLst/>
              <a:ahLst/>
              <a:cxnLst/>
              <a:rect l="l" t="t" r="r" b="b"/>
              <a:pathLst>
                <a:path w="196" h="193" extrusionOk="0">
                  <a:moveTo>
                    <a:pt x="178" y="63"/>
                  </a:moveTo>
                  <a:cubicBezTo>
                    <a:pt x="195" y="108"/>
                    <a:pt x="174" y="157"/>
                    <a:pt x="130" y="174"/>
                  </a:cubicBezTo>
                  <a:cubicBezTo>
                    <a:pt x="86" y="193"/>
                    <a:pt x="36" y="171"/>
                    <a:pt x="17" y="128"/>
                  </a:cubicBezTo>
                  <a:cubicBezTo>
                    <a:pt x="0" y="83"/>
                    <a:pt x="22" y="33"/>
                    <a:pt x="65" y="16"/>
                  </a:cubicBezTo>
                  <a:cubicBezTo>
                    <a:pt x="113" y="1"/>
                    <a:pt x="164" y="22"/>
                    <a:pt x="178" y="63"/>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26"/>
            <p:cNvSpPr/>
            <p:nvPr/>
          </p:nvSpPr>
          <p:spPr>
            <a:xfrm>
              <a:off x="6732172" y="1145633"/>
              <a:ext cx="6250" cy="6155"/>
            </a:xfrm>
            <a:custGeom>
              <a:avLst/>
              <a:gdLst/>
              <a:ahLst/>
              <a:cxnLst/>
              <a:rect l="l" t="t" r="r" b="b"/>
              <a:pathLst>
                <a:path w="197" h="194" extrusionOk="0">
                  <a:moveTo>
                    <a:pt x="178" y="65"/>
                  </a:moveTo>
                  <a:cubicBezTo>
                    <a:pt x="196" y="109"/>
                    <a:pt x="175" y="158"/>
                    <a:pt x="130" y="177"/>
                  </a:cubicBezTo>
                  <a:cubicBezTo>
                    <a:pt x="86" y="193"/>
                    <a:pt x="36" y="172"/>
                    <a:pt x="17" y="129"/>
                  </a:cubicBezTo>
                  <a:cubicBezTo>
                    <a:pt x="0" y="85"/>
                    <a:pt x="21" y="35"/>
                    <a:pt x="65" y="17"/>
                  </a:cubicBezTo>
                  <a:cubicBezTo>
                    <a:pt x="109"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26"/>
            <p:cNvSpPr/>
            <p:nvPr/>
          </p:nvSpPr>
          <p:spPr>
            <a:xfrm>
              <a:off x="6701780" y="1145474"/>
              <a:ext cx="6250" cy="6218"/>
            </a:xfrm>
            <a:custGeom>
              <a:avLst/>
              <a:gdLst/>
              <a:ahLst/>
              <a:cxnLst/>
              <a:rect l="l" t="t" r="r" b="b"/>
              <a:pathLst>
                <a:path w="197" h="196" extrusionOk="0">
                  <a:moveTo>
                    <a:pt x="178" y="66"/>
                  </a:moveTo>
                  <a:cubicBezTo>
                    <a:pt x="196" y="110"/>
                    <a:pt x="175" y="160"/>
                    <a:pt x="131" y="177"/>
                  </a:cubicBezTo>
                  <a:cubicBezTo>
                    <a:pt x="86" y="196"/>
                    <a:pt x="35" y="174"/>
                    <a:pt x="18" y="129"/>
                  </a:cubicBezTo>
                  <a:cubicBezTo>
                    <a:pt x="0" y="86"/>
                    <a:pt x="21" y="36"/>
                    <a:pt x="65" y="19"/>
                  </a:cubicBezTo>
                  <a:cubicBezTo>
                    <a:pt x="110" y="1"/>
                    <a:pt x="161" y="22"/>
                    <a:pt x="178"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26"/>
            <p:cNvSpPr/>
            <p:nvPr/>
          </p:nvSpPr>
          <p:spPr>
            <a:xfrm>
              <a:off x="6675163" y="1062928"/>
              <a:ext cx="6282" cy="6218"/>
            </a:xfrm>
            <a:custGeom>
              <a:avLst/>
              <a:gdLst/>
              <a:ahLst/>
              <a:cxnLst/>
              <a:rect l="l" t="t" r="r" b="b"/>
              <a:pathLst>
                <a:path w="198" h="196" extrusionOk="0">
                  <a:moveTo>
                    <a:pt x="180" y="66"/>
                  </a:moveTo>
                  <a:cubicBezTo>
                    <a:pt x="197" y="111"/>
                    <a:pt x="176" y="160"/>
                    <a:pt x="132" y="177"/>
                  </a:cubicBezTo>
                  <a:cubicBezTo>
                    <a:pt x="88" y="195"/>
                    <a:pt x="36" y="174"/>
                    <a:pt x="19" y="131"/>
                  </a:cubicBezTo>
                  <a:cubicBezTo>
                    <a:pt x="1" y="85"/>
                    <a:pt x="22" y="36"/>
                    <a:pt x="67" y="19"/>
                  </a:cubicBezTo>
                  <a:cubicBezTo>
                    <a:pt x="111" y="1"/>
                    <a:pt x="162" y="25"/>
                    <a:pt x="180"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26"/>
            <p:cNvSpPr/>
            <p:nvPr/>
          </p:nvSpPr>
          <p:spPr>
            <a:xfrm>
              <a:off x="6352527" y="1245057"/>
              <a:ext cx="219632" cy="487613"/>
            </a:xfrm>
            <a:custGeom>
              <a:avLst/>
              <a:gdLst/>
              <a:ahLst/>
              <a:cxnLst/>
              <a:rect l="l" t="t" r="r" b="b"/>
              <a:pathLst>
                <a:path w="6923" h="15370" extrusionOk="0">
                  <a:moveTo>
                    <a:pt x="6922" y="15220"/>
                  </a:moveTo>
                  <a:lnTo>
                    <a:pt x="6783" y="15369"/>
                  </a:lnTo>
                  <a:cubicBezTo>
                    <a:pt x="6740" y="15331"/>
                    <a:pt x="2515" y="11500"/>
                    <a:pt x="3609" y="6197"/>
                  </a:cubicBezTo>
                  <a:cubicBezTo>
                    <a:pt x="4576" y="1468"/>
                    <a:pt x="46" y="208"/>
                    <a:pt x="1" y="196"/>
                  </a:cubicBezTo>
                  <a:lnTo>
                    <a:pt x="53" y="0"/>
                  </a:lnTo>
                  <a:cubicBezTo>
                    <a:pt x="99" y="13"/>
                    <a:pt x="4663" y="1284"/>
                    <a:pt x="3856" y="5996"/>
                  </a:cubicBezTo>
                  <a:cubicBezTo>
                    <a:pt x="3843" y="6077"/>
                    <a:pt x="3828" y="6156"/>
                    <a:pt x="3811" y="6238"/>
                  </a:cubicBezTo>
                  <a:cubicBezTo>
                    <a:pt x="2747" y="11419"/>
                    <a:pt x="6879" y="15183"/>
                    <a:pt x="6922" y="1522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26"/>
            <p:cNvSpPr/>
            <p:nvPr/>
          </p:nvSpPr>
          <p:spPr>
            <a:xfrm>
              <a:off x="6205739" y="1119968"/>
              <a:ext cx="181530" cy="170205"/>
            </a:xfrm>
            <a:custGeom>
              <a:avLst/>
              <a:gdLst/>
              <a:ahLst/>
              <a:cxnLst/>
              <a:rect l="l" t="t" r="r" b="b"/>
              <a:pathLst>
                <a:path w="5722" h="5365" extrusionOk="0">
                  <a:moveTo>
                    <a:pt x="5144" y="4214"/>
                  </a:moveTo>
                  <a:cubicBezTo>
                    <a:pt x="5144" y="4214"/>
                    <a:pt x="3550" y="5364"/>
                    <a:pt x="2398" y="4842"/>
                  </a:cubicBezTo>
                  <a:cubicBezTo>
                    <a:pt x="890" y="4158"/>
                    <a:pt x="0" y="549"/>
                    <a:pt x="30" y="425"/>
                  </a:cubicBezTo>
                  <a:cubicBezTo>
                    <a:pt x="60" y="303"/>
                    <a:pt x="342" y="366"/>
                    <a:pt x="342" y="366"/>
                  </a:cubicBezTo>
                  <a:cubicBezTo>
                    <a:pt x="342" y="366"/>
                    <a:pt x="256" y="247"/>
                    <a:pt x="269" y="208"/>
                  </a:cubicBezTo>
                  <a:cubicBezTo>
                    <a:pt x="278" y="170"/>
                    <a:pt x="3784" y="1"/>
                    <a:pt x="4721" y="942"/>
                  </a:cubicBezTo>
                  <a:cubicBezTo>
                    <a:pt x="5721" y="1952"/>
                    <a:pt x="5144" y="4214"/>
                    <a:pt x="5144" y="42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26"/>
            <p:cNvSpPr/>
            <p:nvPr/>
          </p:nvSpPr>
          <p:spPr>
            <a:xfrm>
              <a:off x="6214241" y="1126472"/>
              <a:ext cx="157483" cy="112973"/>
            </a:xfrm>
            <a:custGeom>
              <a:avLst/>
              <a:gdLst/>
              <a:ahLst/>
              <a:cxnLst/>
              <a:rect l="l" t="t" r="r" b="b"/>
              <a:pathLst>
                <a:path w="4964" h="3561" extrusionOk="0">
                  <a:moveTo>
                    <a:pt x="77" y="157"/>
                  </a:moveTo>
                  <a:cubicBezTo>
                    <a:pt x="77" y="157"/>
                    <a:pt x="3775" y="817"/>
                    <a:pt x="4964" y="3560"/>
                  </a:cubicBezTo>
                  <a:cubicBezTo>
                    <a:pt x="4964" y="3560"/>
                    <a:pt x="3990" y="534"/>
                    <a:pt x="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26"/>
            <p:cNvSpPr/>
            <p:nvPr/>
          </p:nvSpPr>
          <p:spPr>
            <a:xfrm>
              <a:off x="6214241" y="1126503"/>
              <a:ext cx="157483" cy="112973"/>
            </a:xfrm>
            <a:custGeom>
              <a:avLst/>
              <a:gdLst/>
              <a:ahLst/>
              <a:cxnLst/>
              <a:rect l="l" t="t" r="r" b="b"/>
              <a:pathLst>
                <a:path w="4964" h="3561" extrusionOk="0">
                  <a:moveTo>
                    <a:pt x="1" y="1"/>
                  </a:moveTo>
                  <a:cubicBezTo>
                    <a:pt x="1" y="1"/>
                    <a:pt x="3836" y="20"/>
                    <a:pt x="4964" y="3561"/>
                  </a:cubicBezTo>
                  <a:cubicBezTo>
                    <a:pt x="4961" y="3561"/>
                    <a:pt x="3620" y="339"/>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26"/>
            <p:cNvSpPr/>
            <p:nvPr/>
          </p:nvSpPr>
          <p:spPr>
            <a:xfrm>
              <a:off x="7301116" y="934793"/>
              <a:ext cx="382286" cy="371182"/>
            </a:xfrm>
            <a:custGeom>
              <a:avLst/>
              <a:gdLst/>
              <a:ahLst/>
              <a:cxnLst/>
              <a:rect l="l" t="t" r="r" b="b"/>
              <a:pathLst>
                <a:path w="12050" h="11700" extrusionOk="0">
                  <a:moveTo>
                    <a:pt x="11562" y="3787"/>
                  </a:moveTo>
                  <a:cubicBezTo>
                    <a:pt x="11076" y="3022"/>
                    <a:pt x="9931" y="3266"/>
                    <a:pt x="9931" y="3266"/>
                  </a:cubicBezTo>
                  <a:cubicBezTo>
                    <a:pt x="9931" y="3266"/>
                    <a:pt x="10579" y="2303"/>
                    <a:pt x="10035" y="1576"/>
                  </a:cubicBezTo>
                  <a:cubicBezTo>
                    <a:pt x="9492" y="848"/>
                    <a:pt x="5336" y="1"/>
                    <a:pt x="2326" y="2905"/>
                  </a:cubicBezTo>
                  <a:cubicBezTo>
                    <a:pt x="1" y="5152"/>
                    <a:pt x="1168" y="7721"/>
                    <a:pt x="1017" y="8145"/>
                  </a:cubicBezTo>
                  <a:cubicBezTo>
                    <a:pt x="864" y="8570"/>
                    <a:pt x="605" y="8934"/>
                    <a:pt x="605" y="8934"/>
                  </a:cubicBezTo>
                  <a:lnTo>
                    <a:pt x="891" y="9347"/>
                  </a:lnTo>
                  <a:lnTo>
                    <a:pt x="1176" y="9762"/>
                  </a:lnTo>
                  <a:cubicBezTo>
                    <a:pt x="1176" y="9762"/>
                    <a:pt x="1614" y="9656"/>
                    <a:pt x="2072" y="9673"/>
                  </a:cubicBezTo>
                  <a:cubicBezTo>
                    <a:pt x="2528" y="9690"/>
                    <a:pt x="4528" y="11699"/>
                    <a:pt x="7494" y="10383"/>
                  </a:cubicBezTo>
                  <a:cubicBezTo>
                    <a:pt x="11334" y="8680"/>
                    <a:pt x="12049" y="4553"/>
                    <a:pt x="11562" y="37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26"/>
            <p:cNvSpPr/>
            <p:nvPr/>
          </p:nvSpPr>
          <p:spPr>
            <a:xfrm>
              <a:off x="7486512" y="1031743"/>
              <a:ext cx="189271" cy="94033"/>
            </a:xfrm>
            <a:custGeom>
              <a:avLst/>
              <a:gdLst/>
              <a:ahLst/>
              <a:cxnLst/>
              <a:rect l="l" t="t" r="r" b="b"/>
              <a:pathLst>
                <a:path w="5966" h="2964" extrusionOk="0">
                  <a:moveTo>
                    <a:pt x="4087" y="212"/>
                  </a:moveTo>
                  <a:lnTo>
                    <a:pt x="0" y="2964"/>
                  </a:lnTo>
                  <a:cubicBezTo>
                    <a:pt x="0" y="2964"/>
                    <a:pt x="5206" y="882"/>
                    <a:pt x="5851" y="1382"/>
                  </a:cubicBezTo>
                  <a:cubicBezTo>
                    <a:pt x="5852" y="1382"/>
                    <a:pt x="5965" y="0"/>
                    <a:pt x="4087" y="21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26"/>
            <p:cNvSpPr/>
            <p:nvPr/>
          </p:nvSpPr>
          <p:spPr>
            <a:xfrm>
              <a:off x="7323291" y="1025049"/>
              <a:ext cx="156309" cy="198059"/>
            </a:xfrm>
            <a:custGeom>
              <a:avLst/>
              <a:gdLst/>
              <a:ahLst/>
              <a:cxnLst/>
              <a:rect l="l" t="t" r="r" b="b"/>
              <a:pathLst>
                <a:path w="4927" h="6243" extrusionOk="0">
                  <a:moveTo>
                    <a:pt x="2240" y="1"/>
                  </a:moveTo>
                  <a:cubicBezTo>
                    <a:pt x="2240" y="1"/>
                    <a:pt x="544" y="1536"/>
                    <a:pt x="393" y="3026"/>
                  </a:cubicBezTo>
                  <a:cubicBezTo>
                    <a:pt x="243" y="4517"/>
                    <a:pt x="582" y="5142"/>
                    <a:pt x="586" y="5301"/>
                  </a:cubicBezTo>
                  <a:cubicBezTo>
                    <a:pt x="587" y="5462"/>
                    <a:pt x="0" y="6194"/>
                    <a:pt x="0" y="6194"/>
                  </a:cubicBezTo>
                  <a:lnTo>
                    <a:pt x="170" y="6242"/>
                  </a:lnTo>
                  <a:lnTo>
                    <a:pt x="4927" y="2569"/>
                  </a:lnTo>
                  <a:cubicBezTo>
                    <a:pt x="4922" y="2568"/>
                    <a:pt x="4718" y="896"/>
                    <a:pt x="224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26"/>
            <p:cNvSpPr/>
            <p:nvPr/>
          </p:nvSpPr>
          <p:spPr>
            <a:xfrm>
              <a:off x="7338328" y="1141858"/>
              <a:ext cx="213319" cy="139717"/>
            </a:xfrm>
            <a:custGeom>
              <a:avLst/>
              <a:gdLst/>
              <a:ahLst/>
              <a:cxnLst/>
              <a:rect l="l" t="t" r="r" b="b"/>
              <a:pathLst>
                <a:path w="6724" h="4404" extrusionOk="0">
                  <a:moveTo>
                    <a:pt x="6661" y="3403"/>
                  </a:moveTo>
                  <a:cubicBezTo>
                    <a:pt x="6661" y="3403"/>
                    <a:pt x="4594" y="4403"/>
                    <a:pt x="3133" y="3996"/>
                  </a:cubicBezTo>
                  <a:cubicBezTo>
                    <a:pt x="1673" y="3591"/>
                    <a:pt x="1208" y="3050"/>
                    <a:pt x="1057" y="2992"/>
                  </a:cubicBezTo>
                  <a:cubicBezTo>
                    <a:pt x="905" y="2932"/>
                    <a:pt x="0" y="3205"/>
                    <a:pt x="0" y="3205"/>
                  </a:cubicBezTo>
                  <a:lnTo>
                    <a:pt x="17" y="3030"/>
                  </a:lnTo>
                  <a:lnTo>
                    <a:pt x="5217" y="1"/>
                  </a:lnTo>
                  <a:cubicBezTo>
                    <a:pt x="5217" y="1"/>
                    <a:pt x="6723" y="798"/>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26"/>
            <p:cNvSpPr/>
            <p:nvPr/>
          </p:nvSpPr>
          <p:spPr>
            <a:xfrm>
              <a:off x="7344578" y="1091733"/>
              <a:ext cx="196441" cy="133308"/>
            </a:xfrm>
            <a:custGeom>
              <a:avLst/>
              <a:gdLst/>
              <a:ahLst/>
              <a:cxnLst/>
              <a:rect l="l" t="t" r="r" b="b"/>
              <a:pathLst>
                <a:path w="6192" h="4202" extrusionOk="0">
                  <a:moveTo>
                    <a:pt x="144" y="4201"/>
                  </a:moveTo>
                  <a:cubicBezTo>
                    <a:pt x="144" y="4201"/>
                    <a:pt x="4054" y="2070"/>
                    <a:pt x="6192" y="0"/>
                  </a:cubicBezTo>
                  <a:cubicBezTo>
                    <a:pt x="6192" y="0"/>
                    <a:pt x="1994" y="2080"/>
                    <a:pt x="1" y="4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26"/>
            <p:cNvSpPr/>
            <p:nvPr/>
          </p:nvSpPr>
          <p:spPr>
            <a:xfrm>
              <a:off x="6932067" y="1038976"/>
              <a:ext cx="385935" cy="331748"/>
            </a:xfrm>
            <a:custGeom>
              <a:avLst/>
              <a:gdLst/>
              <a:ahLst/>
              <a:cxnLst/>
              <a:rect l="l" t="t" r="r" b="b"/>
              <a:pathLst>
                <a:path w="12165" h="10457" extrusionOk="0">
                  <a:moveTo>
                    <a:pt x="299" y="3625"/>
                  </a:moveTo>
                  <a:cubicBezTo>
                    <a:pt x="182" y="4521"/>
                    <a:pt x="1222" y="5051"/>
                    <a:pt x="1222" y="5051"/>
                  </a:cubicBezTo>
                  <a:cubicBezTo>
                    <a:pt x="1222" y="5051"/>
                    <a:pt x="102" y="5387"/>
                    <a:pt x="51" y="6287"/>
                  </a:cubicBezTo>
                  <a:cubicBezTo>
                    <a:pt x="0" y="7189"/>
                    <a:pt x="2656" y="10456"/>
                    <a:pt x="6853" y="10110"/>
                  </a:cubicBezTo>
                  <a:cubicBezTo>
                    <a:pt x="10093" y="9842"/>
                    <a:pt x="10853" y="7127"/>
                    <a:pt x="11246" y="6894"/>
                  </a:cubicBezTo>
                  <a:cubicBezTo>
                    <a:pt x="11637" y="6661"/>
                    <a:pt x="12073" y="6546"/>
                    <a:pt x="12073" y="6546"/>
                  </a:cubicBezTo>
                  <a:lnTo>
                    <a:pt x="12118" y="6046"/>
                  </a:lnTo>
                  <a:lnTo>
                    <a:pt x="12164" y="5547"/>
                  </a:lnTo>
                  <a:cubicBezTo>
                    <a:pt x="12164" y="5547"/>
                    <a:pt x="11757" y="5353"/>
                    <a:pt x="11416" y="5053"/>
                  </a:cubicBezTo>
                  <a:cubicBezTo>
                    <a:pt x="11076" y="4754"/>
                    <a:pt x="10832" y="1945"/>
                    <a:pt x="7694" y="1099"/>
                  </a:cubicBezTo>
                  <a:cubicBezTo>
                    <a:pt x="3635" y="1"/>
                    <a:pt x="418" y="2730"/>
                    <a:pt x="299" y="36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26"/>
            <p:cNvSpPr/>
            <p:nvPr/>
          </p:nvSpPr>
          <p:spPr>
            <a:xfrm>
              <a:off x="6920519" y="1135450"/>
              <a:ext cx="206593" cy="78107"/>
            </a:xfrm>
            <a:custGeom>
              <a:avLst/>
              <a:gdLst/>
              <a:ahLst/>
              <a:cxnLst/>
              <a:rect l="l" t="t" r="r" b="b"/>
              <a:pathLst>
                <a:path w="6512" h="2462" extrusionOk="0">
                  <a:moveTo>
                    <a:pt x="1586" y="2012"/>
                  </a:moveTo>
                  <a:lnTo>
                    <a:pt x="6511" y="2462"/>
                  </a:lnTo>
                  <a:cubicBezTo>
                    <a:pt x="6511" y="2462"/>
                    <a:pt x="1156" y="794"/>
                    <a:pt x="979" y="2"/>
                  </a:cubicBezTo>
                  <a:cubicBezTo>
                    <a:pt x="978" y="1"/>
                    <a:pt x="0" y="994"/>
                    <a:pt x="1586" y="201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26"/>
            <p:cNvSpPr/>
            <p:nvPr/>
          </p:nvSpPr>
          <p:spPr>
            <a:xfrm>
              <a:off x="7090847" y="1232748"/>
              <a:ext cx="224042" cy="116367"/>
            </a:xfrm>
            <a:custGeom>
              <a:avLst/>
              <a:gdLst/>
              <a:ahLst/>
              <a:cxnLst/>
              <a:rect l="l" t="t" r="r" b="b"/>
              <a:pathLst>
                <a:path w="7062" h="3668" extrusionOk="0">
                  <a:moveTo>
                    <a:pt x="1334" y="3668"/>
                  </a:moveTo>
                  <a:cubicBezTo>
                    <a:pt x="1334" y="3668"/>
                    <a:pt x="3633" y="3552"/>
                    <a:pt x="4712" y="2498"/>
                  </a:cubicBezTo>
                  <a:cubicBezTo>
                    <a:pt x="5789" y="1445"/>
                    <a:pt x="5933" y="751"/>
                    <a:pt x="6033" y="624"/>
                  </a:cubicBezTo>
                  <a:cubicBezTo>
                    <a:pt x="6138" y="500"/>
                    <a:pt x="7062" y="305"/>
                    <a:pt x="7062" y="305"/>
                  </a:cubicBezTo>
                  <a:lnTo>
                    <a:pt x="6963" y="163"/>
                  </a:lnTo>
                  <a:lnTo>
                    <a:pt x="925" y="2"/>
                  </a:lnTo>
                  <a:cubicBezTo>
                    <a:pt x="922" y="0"/>
                    <a:pt x="1" y="1418"/>
                    <a:pt x="1334" y="3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26"/>
            <p:cNvSpPr/>
            <p:nvPr/>
          </p:nvSpPr>
          <p:spPr>
            <a:xfrm>
              <a:off x="7103695" y="1078251"/>
              <a:ext cx="213636" cy="141716"/>
            </a:xfrm>
            <a:custGeom>
              <a:avLst/>
              <a:gdLst/>
              <a:ahLst/>
              <a:cxnLst/>
              <a:rect l="l" t="t" r="r" b="b"/>
              <a:pathLst>
                <a:path w="6734" h="4467" extrusionOk="0">
                  <a:moveTo>
                    <a:pt x="1729" y="0"/>
                  </a:moveTo>
                  <a:cubicBezTo>
                    <a:pt x="1729" y="0"/>
                    <a:pt x="3967" y="531"/>
                    <a:pt x="4831" y="1760"/>
                  </a:cubicBezTo>
                  <a:cubicBezTo>
                    <a:pt x="5695" y="2992"/>
                    <a:pt x="5706" y="3699"/>
                    <a:pt x="5782" y="3840"/>
                  </a:cubicBezTo>
                  <a:cubicBezTo>
                    <a:pt x="5858" y="3981"/>
                    <a:pt x="6733" y="4342"/>
                    <a:pt x="6733" y="4342"/>
                  </a:cubicBezTo>
                  <a:lnTo>
                    <a:pt x="6608" y="4467"/>
                  </a:lnTo>
                  <a:lnTo>
                    <a:pt x="644" y="3531"/>
                  </a:lnTo>
                  <a:cubicBezTo>
                    <a:pt x="643" y="3530"/>
                    <a:pt x="1" y="1970"/>
                    <a:pt x="172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26"/>
            <p:cNvSpPr/>
            <p:nvPr/>
          </p:nvSpPr>
          <p:spPr>
            <a:xfrm>
              <a:off x="7063088" y="1197471"/>
              <a:ext cx="234416" cy="40957"/>
            </a:xfrm>
            <a:custGeom>
              <a:avLst/>
              <a:gdLst/>
              <a:ahLst/>
              <a:cxnLst/>
              <a:rect l="l" t="t" r="r" b="b"/>
              <a:pathLst>
                <a:path w="7389" h="1291" extrusionOk="0">
                  <a:moveTo>
                    <a:pt x="7374" y="817"/>
                  </a:moveTo>
                  <a:cubicBezTo>
                    <a:pt x="7374" y="817"/>
                    <a:pt x="2984" y="0"/>
                    <a:pt x="1" y="253"/>
                  </a:cubicBezTo>
                  <a:cubicBezTo>
                    <a:pt x="1" y="253"/>
                    <a:pt x="4580" y="1290"/>
                    <a:pt x="7388" y="10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26"/>
            <p:cNvSpPr/>
            <p:nvPr/>
          </p:nvSpPr>
          <p:spPr>
            <a:xfrm>
              <a:off x="7153312" y="858750"/>
              <a:ext cx="337713" cy="376576"/>
            </a:xfrm>
            <a:custGeom>
              <a:avLst/>
              <a:gdLst/>
              <a:ahLst/>
              <a:cxnLst/>
              <a:rect l="l" t="t" r="r" b="b"/>
              <a:pathLst>
                <a:path w="10645" h="11870" extrusionOk="0">
                  <a:moveTo>
                    <a:pt x="6679" y="34"/>
                  </a:moveTo>
                  <a:cubicBezTo>
                    <a:pt x="5763" y="2"/>
                    <a:pt x="5323" y="1071"/>
                    <a:pt x="5323" y="1071"/>
                  </a:cubicBezTo>
                  <a:cubicBezTo>
                    <a:pt x="5323" y="1071"/>
                    <a:pt x="4881" y="0"/>
                    <a:pt x="3965" y="34"/>
                  </a:cubicBezTo>
                  <a:cubicBezTo>
                    <a:pt x="3051" y="65"/>
                    <a:pt x="0" y="2978"/>
                    <a:pt x="737" y="7070"/>
                  </a:cubicBezTo>
                  <a:cubicBezTo>
                    <a:pt x="1304" y="10231"/>
                    <a:pt x="4114" y="10727"/>
                    <a:pt x="4385" y="11091"/>
                  </a:cubicBezTo>
                  <a:cubicBezTo>
                    <a:pt x="4656" y="11453"/>
                    <a:pt x="4812" y="11870"/>
                    <a:pt x="4812" y="11870"/>
                  </a:cubicBezTo>
                  <a:lnTo>
                    <a:pt x="5320" y="11870"/>
                  </a:lnTo>
                  <a:lnTo>
                    <a:pt x="5828" y="11870"/>
                  </a:lnTo>
                  <a:cubicBezTo>
                    <a:pt x="5828" y="11870"/>
                    <a:pt x="5988" y="11452"/>
                    <a:pt x="6257" y="11091"/>
                  </a:cubicBezTo>
                  <a:cubicBezTo>
                    <a:pt x="6530" y="10727"/>
                    <a:pt x="9338" y="10231"/>
                    <a:pt x="9905" y="7070"/>
                  </a:cubicBezTo>
                  <a:cubicBezTo>
                    <a:pt x="10644" y="2977"/>
                    <a:pt x="7596" y="65"/>
                    <a:pt x="6679" y="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26"/>
            <p:cNvSpPr/>
            <p:nvPr/>
          </p:nvSpPr>
          <p:spPr>
            <a:xfrm>
              <a:off x="7322244" y="840382"/>
              <a:ext cx="62625" cy="207228"/>
            </a:xfrm>
            <a:custGeom>
              <a:avLst/>
              <a:gdLst/>
              <a:ahLst/>
              <a:cxnLst/>
              <a:rect l="l" t="t" r="r" b="b"/>
              <a:pathLst>
                <a:path w="1974" h="6532" extrusionOk="0">
                  <a:moveTo>
                    <a:pt x="1" y="1650"/>
                  </a:moveTo>
                  <a:lnTo>
                    <a:pt x="1" y="6532"/>
                  </a:lnTo>
                  <a:cubicBezTo>
                    <a:pt x="1" y="6532"/>
                    <a:pt x="1192" y="1114"/>
                    <a:pt x="1974" y="870"/>
                  </a:cubicBezTo>
                  <a:cubicBezTo>
                    <a:pt x="1974" y="869"/>
                    <a:pt x="881" y="1"/>
                    <a:pt x="1" y="165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26"/>
            <p:cNvSpPr/>
            <p:nvPr/>
          </p:nvSpPr>
          <p:spPr>
            <a:xfrm>
              <a:off x="7186083" y="1017911"/>
              <a:ext cx="128645" cy="216840"/>
            </a:xfrm>
            <a:custGeom>
              <a:avLst/>
              <a:gdLst/>
              <a:ahLst/>
              <a:cxnLst/>
              <a:rect l="l" t="t" r="r" b="b"/>
              <a:pathLst>
                <a:path w="4055" h="6835" extrusionOk="0">
                  <a:moveTo>
                    <a:pt x="0" y="1517"/>
                  </a:moveTo>
                  <a:cubicBezTo>
                    <a:pt x="0" y="1517"/>
                    <a:pt x="327" y="3766"/>
                    <a:pt x="1490" y="4726"/>
                  </a:cubicBezTo>
                  <a:cubicBezTo>
                    <a:pt x="2653" y="5686"/>
                    <a:pt x="3366" y="5763"/>
                    <a:pt x="3501" y="5851"/>
                  </a:cubicBezTo>
                  <a:cubicBezTo>
                    <a:pt x="3637" y="5941"/>
                    <a:pt x="3919" y="6834"/>
                    <a:pt x="3919" y="6834"/>
                  </a:cubicBezTo>
                  <a:lnTo>
                    <a:pt x="4054" y="6723"/>
                  </a:lnTo>
                  <a:lnTo>
                    <a:pt x="3661" y="775"/>
                  </a:lnTo>
                  <a:cubicBezTo>
                    <a:pt x="3659" y="775"/>
                    <a:pt x="2146" y="0"/>
                    <a:pt x="0"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26"/>
            <p:cNvSpPr/>
            <p:nvPr/>
          </p:nvSpPr>
          <p:spPr>
            <a:xfrm>
              <a:off x="7332999" y="1017911"/>
              <a:ext cx="128708" cy="216840"/>
            </a:xfrm>
            <a:custGeom>
              <a:avLst/>
              <a:gdLst/>
              <a:ahLst/>
              <a:cxnLst/>
              <a:rect l="l" t="t" r="r" b="b"/>
              <a:pathLst>
                <a:path w="4057" h="6835" extrusionOk="0">
                  <a:moveTo>
                    <a:pt x="4056" y="1517"/>
                  </a:moveTo>
                  <a:cubicBezTo>
                    <a:pt x="4056" y="1517"/>
                    <a:pt x="3727" y="3766"/>
                    <a:pt x="2566" y="4726"/>
                  </a:cubicBezTo>
                  <a:cubicBezTo>
                    <a:pt x="1403" y="5686"/>
                    <a:pt x="691" y="5763"/>
                    <a:pt x="555" y="5851"/>
                  </a:cubicBezTo>
                  <a:cubicBezTo>
                    <a:pt x="418" y="5941"/>
                    <a:pt x="136" y="6834"/>
                    <a:pt x="136" y="6834"/>
                  </a:cubicBezTo>
                  <a:lnTo>
                    <a:pt x="0" y="6723"/>
                  </a:lnTo>
                  <a:lnTo>
                    <a:pt x="394" y="775"/>
                  </a:lnTo>
                  <a:cubicBezTo>
                    <a:pt x="394" y="775"/>
                    <a:pt x="1910" y="0"/>
                    <a:pt x="4056"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3" name="Google Shape;753;p26"/>
            <p:cNvSpPr/>
            <p:nvPr/>
          </p:nvSpPr>
          <p:spPr>
            <a:xfrm>
              <a:off x="7304796" y="983934"/>
              <a:ext cx="36515" cy="232544"/>
            </a:xfrm>
            <a:custGeom>
              <a:avLst/>
              <a:gdLst/>
              <a:ahLst/>
              <a:cxnLst/>
              <a:rect l="l" t="t" r="r" b="b"/>
              <a:pathLst>
                <a:path w="1151" h="7330" extrusionOk="0">
                  <a:moveTo>
                    <a:pt x="731" y="7300"/>
                  </a:moveTo>
                  <a:cubicBezTo>
                    <a:pt x="731" y="7300"/>
                    <a:pt x="1151" y="2911"/>
                    <a:pt x="623" y="0"/>
                  </a:cubicBezTo>
                  <a:cubicBezTo>
                    <a:pt x="623" y="0"/>
                    <a:pt x="0" y="4595"/>
                    <a:pt x="524" y="73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4" name="Google Shape;754;p26"/>
            <p:cNvSpPr/>
            <p:nvPr/>
          </p:nvSpPr>
          <p:spPr>
            <a:xfrm>
              <a:off x="7297150" y="1168506"/>
              <a:ext cx="381144" cy="372007"/>
            </a:xfrm>
            <a:custGeom>
              <a:avLst/>
              <a:gdLst/>
              <a:ahLst/>
              <a:cxnLst/>
              <a:rect l="l" t="t" r="r" b="b"/>
              <a:pathLst>
                <a:path w="12014" h="11726" extrusionOk="0">
                  <a:moveTo>
                    <a:pt x="9863" y="10371"/>
                  </a:moveTo>
                  <a:cubicBezTo>
                    <a:pt x="10438" y="9668"/>
                    <a:pt x="9837" y="8677"/>
                    <a:pt x="9837" y="8677"/>
                  </a:cubicBezTo>
                  <a:cubicBezTo>
                    <a:pt x="9837" y="8677"/>
                    <a:pt x="10971" y="8974"/>
                    <a:pt x="11490" y="8230"/>
                  </a:cubicBezTo>
                  <a:cubicBezTo>
                    <a:pt x="12013" y="7489"/>
                    <a:pt x="11493" y="3336"/>
                    <a:pt x="7736" y="1454"/>
                  </a:cubicBezTo>
                  <a:cubicBezTo>
                    <a:pt x="4836" y="0"/>
                    <a:pt x="2745" y="1919"/>
                    <a:pt x="2288" y="1914"/>
                  </a:cubicBezTo>
                  <a:cubicBezTo>
                    <a:pt x="1829" y="1911"/>
                    <a:pt x="1399" y="1784"/>
                    <a:pt x="1399" y="1784"/>
                  </a:cubicBezTo>
                  <a:lnTo>
                    <a:pt x="1091" y="2183"/>
                  </a:lnTo>
                  <a:lnTo>
                    <a:pt x="785" y="2584"/>
                  </a:lnTo>
                  <a:cubicBezTo>
                    <a:pt x="785" y="2584"/>
                    <a:pt x="1026" y="2959"/>
                    <a:pt x="1159" y="3391"/>
                  </a:cubicBezTo>
                  <a:cubicBezTo>
                    <a:pt x="1291" y="3824"/>
                    <a:pt x="0" y="6338"/>
                    <a:pt x="2220" y="8686"/>
                  </a:cubicBezTo>
                  <a:cubicBezTo>
                    <a:pt x="5096" y="11726"/>
                    <a:pt x="9286" y="11072"/>
                    <a:pt x="9863" y="103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26"/>
            <p:cNvSpPr/>
            <p:nvPr/>
          </p:nvSpPr>
          <p:spPr>
            <a:xfrm>
              <a:off x="7483879" y="1350667"/>
              <a:ext cx="151074" cy="157388"/>
            </a:xfrm>
            <a:custGeom>
              <a:avLst/>
              <a:gdLst/>
              <a:ahLst/>
              <a:cxnLst/>
              <a:rect l="l" t="t" r="r" b="b"/>
              <a:pathLst>
                <a:path w="4762" h="4961" extrusionOk="0">
                  <a:moveTo>
                    <a:pt x="3953" y="2935"/>
                  </a:moveTo>
                  <a:lnTo>
                    <a:pt x="0" y="0"/>
                  </a:lnTo>
                  <a:cubicBezTo>
                    <a:pt x="0" y="0"/>
                    <a:pt x="3671" y="4196"/>
                    <a:pt x="3398" y="4960"/>
                  </a:cubicBezTo>
                  <a:cubicBezTo>
                    <a:pt x="3400" y="4960"/>
                    <a:pt x="4761" y="4622"/>
                    <a:pt x="3953" y="29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26"/>
            <p:cNvSpPr/>
            <p:nvPr/>
          </p:nvSpPr>
          <p:spPr>
            <a:xfrm>
              <a:off x="7323323" y="1248737"/>
              <a:ext cx="150725" cy="200756"/>
            </a:xfrm>
            <a:custGeom>
              <a:avLst/>
              <a:gdLst/>
              <a:ahLst/>
              <a:cxnLst/>
              <a:rect l="l" t="t" r="r" b="b"/>
              <a:pathLst>
                <a:path w="4751" h="6328" extrusionOk="0">
                  <a:moveTo>
                    <a:pt x="1948" y="6328"/>
                  </a:moveTo>
                  <a:cubicBezTo>
                    <a:pt x="1948" y="6328"/>
                    <a:pt x="325" y="4716"/>
                    <a:pt x="246" y="3220"/>
                  </a:cubicBezTo>
                  <a:cubicBezTo>
                    <a:pt x="166" y="1724"/>
                    <a:pt x="536" y="1119"/>
                    <a:pt x="544" y="958"/>
                  </a:cubicBezTo>
                  <a:cubicBezTo>
                    <a:pt x="552" y="797"/>
                    <a:pt x="1" y="40"/>
                    <a:pt x="1" y="40"/>
                  </a:cubicBezTo>
                  <a:lnTo>
                    <a:pt x="171" y="0"/>
                  </a:lnTo>
                  <a:lnTo>
                    <a:pt x="4751" y="3888"/>
                  </a:lnTo>
                  <a:cubicBezTo>
                    <a:pt x="4751" y="3888"/>
                    <a:pt x="4467" y="5549"/>
                    <a:pt x="1948"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26"/>
            <p:cNvSpPr/>
            <p:nvPr/>
          </p:nvSpPr>
          <p:spPr>
            <a:xfrm>
              <a:off x="7344451" y="1248356"/>
              <a:ext cx="189620" cy="142318"/>
            </a:xfrm>
            <a:custGeom>
              <a:avLst/>
              <a:gdLst/>
              <a:ahLst/>
              <a:cxnLst/>
              <a:rect l="l" t="t" r="r" b="b"/>
              <a:pathLst>
                <a:path w="5977" h="4486" extrusionOk="0">
                  <a:moveTo>
                    <a:pt x="1" y="184"/>
                  </a:moveTo>
                  <a:cubicBezTo>
                    <a:pt x="1" y="184"/>
                    <a:pt x="3301" y="3155"/>
                    <a:pt x="5977" y="4485"/>
                  </a:cubicBezTo>
                  <a:cubicBezTo>
                    <a:pt x="5977" y="4485"/>
                    <a:pt x="2633" y="1231"/>
                    <a:pt x="1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26"/>
            <p:cNvSpPr/>
            <p:nvPr/>
          </p:nvSpPr>
          <p:spPr>
            <a:xfrm>
              <a:off x="7002178" y="1205306"/>
              <a:ext cx="377020" cy="374006"/>
            </a:xfrm>
            <a:custGeom>
              <a:avLst/>
              <a:gdLst/>
              <a:ahLst/>
              <a:cxnLst/>
              <a:rect l="l" t="t" r="r" b="b"/>
              <a:pathLst>
                <a:path w="11884" h="11789" extrusionOk="0">
                  <a:moveTo>
                    <a:pt x="1157" y="9535"/>
                  </a:moveTo>
                  <a:cubicBezTo>
                    <a:pt x="1842" y="10137"/>
                    <a:pt x="2872" y="9588"/>
                    <a:pt x="2872" y="9588"/>
                  </a:cubicBezTo>
                  <a:cubicBezTo>
                    <a:pt x="2872" y="9588"/>
                    <a:pt x="2519" y="10690"/>
                    <a:pt x="3247" y="11239"/>
                  </a:cubicBezTo>
                  <a:cubicBezTo>
                    <a:pt x="3974" y="11789"/>
                    <a:pt x="8204" y="11463"/>
                    <a:pt x="10280" y="7846"/>
                  </a:cubicBezTo>
                  <a:cubicBezTo>
                    <a:pt x="11883" y="5054"/>
                    <a:pt x="10039" y="2906"/>
                    <a:pt x="10062" y="2454"/>
                  </a:cubicBezTo>
                  <a:cubicBezTo>
                    <a:pt x="10088" y="2004"/>
                    <a:pt x="10237" y="1584"/>
                    <a:pt x="10237" y="1584"/>
                  </a:cubicBezTo>
                  <a:lnTo>
                    <a:pt x="9844" y="1263"/>
                  </a:lnTo>
                  <a:lnTo>
                    <a:pt x="9453" y="944"/>
                  </a:lnTo>
                  <a:cubicBezTo>
                    <a:pt x="9453" y="944"/>
                    <a:pt x="9061" y="1167"/>
                    <a:pt x="8619" y="1276"/>
                  </a:cubicBezTo>
                  <a:cubicBezTo>
                    <a:pt x="8176" y="1386"/>
                    <a:pt x="5691" y="0"/>
                    <a:pt x="3210" y="2080"/>
                  </a:cubicBezTo>
                  <a:cubicBezTo>
                    <a:pt x="0" y="4774"/>
                    <a:pt x="471" y="8933"/>
                    <a:pt x="1157" y="953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26"/>
            <p:cNvSpPr/>
            <p:nvPr/>
          </p:nvSpPr>
          <p:spPr>
            <a:xfrm>
              <a:off x="7028921" y="1390196"/>
              <a:ext cx="164272" cy="142128"/>
            </a:xfrm>
            <a:custGeom>
              <a:avLst/>
              <a:gdLst/>
              <a:ahLst/>
              <a:cxnLst/>
              <a:rect l="l" t="t" r="r" b="b"/>
              <a:pathLst>
                <a:path w="5178" h="4480" extrusionOk="0">
                  <a:moveTo>
                    <a:pt x="2027" y="3761"/>
                  </a:moveTo>
                  <a:lnTo>
                    <a:pt x="5177" y="0"/>
                  </a:lnTo>
                  <a:cubicBezTo>
                    <a:pt x="5177" y="0"/>
                    <a:pt x="762" y="3428"/>
                    <a:pt x="1" y="3123"/>
                  </a:cubicBezTo>
                  <a:cubicBezTo>
                    <a:pt x="4" y="3122"/>
                    <a:pt x="283" y="4479"/>
                    <a:pt x="2027"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26"/>
            <p:cNvSpPr/>
            <p:nvPr/>
          </p:nvSpPr>
          <p:spPr>
            <a:xfrm>
              <a:off x="7205372" y="1253369"/>
              <a:ext cx="142699" cy="208211"/>
            </a:xfrm>
            <a:custGeom>
              <a:avLst/>
              <a:gdLst/>
              <a:ahLst/>
              <a:cxnLst/>
              <a:rect l="l" t="t" r="r" b="b"/>
              <a:pathLst>
                <a:path w="4498" h="6563" extrusionOk="0">
                  <a:moveTo>
                    <a:pt x="3301" y="6563"/>
                  </a:moveTo>
                  <a:cubicBezTo>
                    <a:pt x="3301" y="6563"/>
                    <a:pt x="4498" y="4622"/>
                    <a:pt x="4222" y="3152"/>
                  </a:cubicBezTo>
                  <a:cubicBezTo>
                    <a:pt x="3947" y="1680"/>
                    <a:pt x="3449" y="1173"/>
                    <a:pt x="3400" y="1021"/>
                  </a:cubicBezTo>
                  <a:cubicBezTo>
                    <a:pt x="3353" y="867"/>
                    <a:pt x="3710" y="1"/>
                    <a:pt x="3710" y="1"/>
                  </a:cubicBezTo>
                  <a:lnTo>
                    <a:pt x="3534" y="1"/>
                  </a:lnTo>
                  <a:lnTo>
                    <a:pt x="0" y="4834"/>
                  </a:lnTo>
                  <a:cubicBezTo>
                    <a:pt x="0" y="4833"/>
                    <a:pt x="669" y="6383"/>
                    <a:pt x="3301" y="65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26"/>
            <p:cNvSpPr/>
            <p:nvPr/>
          </p:nvSpPr>
          <p:spPr>
            <a:xfrm>
              <a:off x="7097699" y="1236365"/>
              <a:ext cx="205832" cy="143111"/>
            </a:xfrm>
            <a:custGeom>
              <a:avLst/>
              <a:gdLst/>
              <a:ahLst/>
              <a:cxnLst/>
              <a:rect l="l" t="t" r="r" b="b"/>
              <a:pathLst>
                <a:path w="6488" h="4511" extrusionOk="0">
                  <a:moveTo>
                    <a:pt x="0" y="1636"/>
                  </a:moveTo>
                  <a:cubicBezTo>
                    <a:pt x="0" y="1636"/>
                    <a:pt x="1704" y="108"/>
                    <a:pt x="3221" y="99"/>
                  </a:cubicBezTo>
                  <a:cubicBezTo>
                    <a:pt x="4738" y="89"/>
                    <a:pt x="5337" y="480"/>
                    <a:pt x="5498" y="494"/>
                  </a:cubicBezTo>
                  <a:cubicBezTo>
                    <a:pt x="5661" y="513"/>
                    <a:pt x="6455" y="1"/>
                    <a:pt x="6455" y="1"/>
                  </a:cubicBezTo>
                  <a:lnTo>
                    <a:pt x="6488" y="171"/>
                  </a:lnTo>
                  <a:lnTo>
                    <a:pt x="2344" y="4509"/>
                  </a:lnTo>
                  <a:cubicBezTo>
                    <a:pt x="2343" y="4511"/>
                    <a:pt x="675" y="4155"/>
                    <a:pt x="0"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26"/>
            <p:cNvSpPr/>
            <p:nvPr/>
          </p:nvSpPr>
          <p:spPr>
            <a:xfrm>
              <a:off x="7150298" y="1257080"/>
              <a:ext cx="152566" cy="180737"/>
            </a:xfrm>
            <a:custGeom>
              <a:avLst/>
              <a:gdLst/>
              <a:ahLst/>
              <a:cxnLst/>
              <a:rect l="l" t="t" r="r" b="b"/>
              <a:pathLst>
                <a:path w="4809" h="5697" extrusionOk="0">
                  <a:moveTo>
                    <a:pt x="4629" y="1"/>
                  </a:moveTo>
                  <a:cubicBezTo>
                    <a:pt x="4629" y="1"/>
                    <a:pt x="1471" y="3120"/>
                    <a:pt x="1" y="5696"/>
                  </a:cubicBezTo>
                  <a:cubicBezTo>
                    <a:pt x="1" y="5696"/>
                    <a:pt x="3449" y="2548"/>
                    <a:pt x="4808" y="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26"/>
            <p:cNvSpPr/>
            <p:nvPr/>
          </p:nvSpPr>
          <p:spPr>
            <a:xfrm>
              <a:off x="7294707" y="1208162"/>
              <a:ext cx="55106" cy="54345"/>
            </a:xfrm>
            <a:custGeom>
              <a:avLst/>
              <a:gdLst/>
              <a:ahLst/>
              <a:cxnLst/>
              <a:rect l="l" t="t" r="r" b="b"/>
              <a:pathLst>
                <a:path w="1737" h="1713" extrusionOk="0">
                  <a:moveTo>
                    <a:pt x="1737" y="856"/>
                  </a:moveTo>
                  <a:cubicBezTo>
                    <a:pt x="1737" y="1328"/>
                    <a:pt x="1349" y="1712"/>
                    <a:pt x="869" y="1712"/>
                  </a:cubicBezTo>
                  <a:cubicBezTo>
                    <a:pt x="389" y="1712"/>
                    <a:pt x="1" y="1328"/>
                    <a:pt x="1" y="856"/>
                  </a:cubicBezTo>
                  <a:cubicBezTo>
                    <a:pt x="1" y="383"/>
                    <a:pt x="389" y="1"/>
                    <a:pt x="869" y="1"/>
                  </a:cubicBezTo>
                  <a:cubicBezTo>
                    <a:pt x="1349"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26"/>
            <p:cNvSpPr/>
            <p:nvPr/>
          </p:nvSpPr>
          <p:spPr>
            <a:xfrm>
              <a:off x="7534004" y="978985"/>
              <a:ext cx="100441" cy="102726"/>
            </a:xfrm>
            <a:custGeom>
              <a:avLst/>
              <a:gdLst/>
              <a:ahLst/>
              <a:cxnLst/>
              <a:rect l="l" t="t" r="r" b="b"/>
              <a:pathLst>
                <a:path w="3166" h="3238" extrusionOk="0">
                  <a:moveTo>
                    <a:pt x="2877" y="1175"/>
                  </a:moveTo>
                  <a:lnTo>
                    <a:pt x="1" y="3238"/>
                  </a:lnTo>
                  <a:cubicBezTo>
                    <a:pt x="1" y="3238"/>
                    <a:pt x="2154" y="1419"/>
                    <a:pt x="2481" y="1"/>
                  </a:cubicBezTo>
                  <a:cubicBezTo>
                    <a:pt x="2481" y="1"/>
                    <a:pt x="3166" y="474"/>
                    <a:pt x="2877" y="1175"/>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26"/>
            <p:cNvSpPr/>
            <p:nvPr/>
          </p:nvSpPr>
          <p:spPr>
            <a:xfrm>
              <a:off x="7520743" y="1372240"/>
              <a:ext cx="141081" cy="78329"/>
            </a:xfrm>
            <a:custGeom>
              <a:avLst/>
              <a:gdLst/>
              <a:ahLst/>
              <a:cxnLst/>
              <a:rect l="l" t="t" r="r" b="b"/>
              <a:pathLst>
                <a:path w="4447" h="2469" extrusionOk="0">
                  <a:moveTo>
                    <a:pt x="4446" y="1811"/>
                  </a:moveTo>
                  <a:cubicBezTo>
                    <a:pt x="4446" y="1811"/>
                    <a:pt x="2664" y="2080"/>
                    <a:pt x="1" y="0"/>
                  </a:cubicBezTo>
                  <a:lnTo>
                    <a:pt x="3049" y="2299"/>
                  </a:lnTo>
                  <a:cubicBezTo>
                    <a:pt x="3045" y="2299"/>
                    <a:pt x="3894" y="2469"/>
                    <a:pt x="4446"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26"/>
            <p:cNvSpPr/>
            <p:nvPr/>
          </p:nvSpPr>
          <p:spPr>
            <a:xfrm>
              <a:off x="6293488" y="679666"/>
              <a:ext cx="324769" cy="110657"/>
            </a:xfrm>
            <a:custGeom>
              <a:avLst/>
              <a:gdLst/>
              <a:ahLst/>
              <a:cxnLst/>
              <a:rect l="l" t="t" r="r" b="b"/>
              <a:pathLst>
                <a:path w="10237" h="3488" extrusionOk="0">
                  <a:moveTo>
                    <a:pt x="10237" y="1"/>
                  </a:moveTo>
                  <a:cubicBezTo>
                    <a:pt x="10228" y="351"/>
                    <a:pt x="10166" y="616"/>
                    <a:pt x="10068" y="757"/>
                  </a:cubicBezTo>
                  <a:cubicBezTo>
                    <a:pt x="9967" y="901"/>
                    <a:pt x="9840" y="1008"/>
                    <a:pt x="9703" y="1085"/>
                  </a:cubicBezTo>
                  <a:lnTo>
                    <a:pt x="9702" y="1086"/>
                  </a:lnTo>
                  <a:cubicBezTo>
                    <a:pt x="9533" y="1179"/>
                    <a:pt x="9346" y="1227"/>
                    <a:pt x="9170" y="1248"/>
                  </a:cubicBezTo>
                  <a:cubicBezTo>
                    <a:pt x="9150" y="1250"/>
                    <a:pt x="9131" y="1255"/>
                    <a:pt x="9109" y="1255"/>
                  </a:cubicBezTo>
                  <a:cubicBezTo>
                    <a:pt x="9097" y="1257"/>
                    <a:pt x="9085" y="1258"/>
                    <a:pt x="9073" y="1258"/>
                  </a:cubicBezTo>
                  <a:cubicBezTo>
                    <a:pt x="8946" y="1268"/>
                    <a:pt x="8824" y="1262"/>
                    <a:pt x="8723" y="1255"/>
                  </a:cubicBezTo>
                  <a:cubicBezTo>
                    <a:pt x="8697" y="1254"/>
                    <a:pt x="8679" y="1251"/>
                    <a:pt x="8672" y="1248"/>
                  </a:cubicBezTo>
                  <a:cubicBezTo>
                    <a:pt x="8671" y="1247"/>
                    <a:pt x="8669" y="1247"/>
                    <a:pt x="8669" y="1247"/>
                  </a:cubicBezTo>
                  <a:cubicBezTo>
                    <a:pt x="8515" y="1230"/>
                    <a:pt x="8412" y="1202"/>
                    <a:pt x="8412" y="1202"/>
                  </a:cubicBezTo>
                  <a:cubicBezTo>
                    <a:pt x="8412" y="1205"/>
                    <a:pt x="8415" y="1206"/>
                    <a:pt x="8417" y="1209"/>
                  </a:cubicBezTo>
                  <a:cubicBezTo>
                    <a:pt x="8438" y="1248"/>
                    <a:pt x="8579" y="1497"/>
                    <a:pt x="8649" y="1820"/>
                  </a:cubicBezTo>
                  <a:cubicBezTo>
                    <a:pt x="8652" y="1841"/>
                    <a:pt x="8658" y="1865"/>
                    <a:pt x="8665" y="1886"/>
                  </a:cubicBezTo>
                  <a:cubicBezTo>
                    <a:pt x="8720" y="2204"/>
                    <a:pt x="8700" y="2580"/>
                    <a:pt x="8438" y="2898"/>
                  </a:cubicBezTo>
                  <a:cubicBezTo>
                    <a:pt x="8367" y="2983"/>
                    <a:pt x="8246" y="3067"/>
                    <a:pt x="8079" y="3141"/>
                  </a:cubicBezTo>
                  <a:cubicBezTo>
                    <a:pt x="8058" y="3150"/>
                    <a:pt x="8035" y="3162"/>
                    <a:pt x="8016" y="3170"/>
                  </a:cubicBezTo>
                  <a:cubicBezTo>
                    <a:pt x="7968" y="3190"/>
                    <a:pt x="7918" y="3210"/>
                    <a:pt x="7868" y="3227"/>
                  </a:cubicBezTo>
                  <a:cubicBezTo>
                    <a:pt x="7865" y="3230"/>
                    <a:pt x="7859" y="3230"/>
                    <a:pt x="7859" y="3230"/>
                  </a:cubicBezTo>
                  <a:cubicBezTo>
                    <a:pt x="7734" y="3275"/>
                    <a:pt x="7591" y="3314"/>
                    <a:pt x="7436" y="3349"/>
                  </a:cubicBezTo>
                  <a:lnTo>
                    <a:pt x="7434" y="3349"/>
                  </a:lnTo>
                  <a:cubicBezTo>
                    <a:pt x="7386" y="3359"/>
                    <a:pt x="7343" y="3368"/>
                    <a:pt x="7290" y="3379"/>
                  </a:cubicBezTo>
                  <a:cubicBezTo>
                    <a:pt x="6943" y="3445"/>
                    <a:pt x="6534" y="3488"/>
                    <a:pt x="6082" y="3485"/>
                  </a:cubicBezTo>
                  <a:lnTo>
                    <a:pt x="6081" y="3485"/>
                  </a:lnTo>
                  <a:cubicBezTo>
                    <a:pt x="6003" y="3485"/>
                    <a:pt x="5924" y="3484"/>
                    <a:pt x="5843" y="3478"/>
                  </a:cubicBezTo>
                  <a:lnTo>
                    <a:pt x="5841" y="3478"/>
                  </a:lnTo>
                  <a:cubicBezTo>
                    <a:pt x="4873" y="3443"/>
                    <a:pt x="3741" y="3208"/>
                    <a:pt x="2653" y="2626"/>
                  </a:cubicBezTo>
                  <a:cubicBezTo>
                    <a:pt x="2008" y="2285"/>
                    <a:pt x="1378" y="1823"/>
                    <a:pt x="799" y="1210"/>
                  </a:cubicBezTo>
                  <a:cubicBezTo>
                    <a:pt x="498" y="891"/>
                    <a:pt x="261" y="571"/>
                    <a:pt x="79" y="253"/>
                  </a:cubicBezTo>
                  <a:cubicBezTo>
                    <a:pt x="51" y="205"/>
                    <a:pt x="26" y="157"/>
                    <a:pt x="0" y="111"/>
                  </a:cubicBezTo>
                  <a:lnTo>
                    <a:pt x="110" y="111"/>
                  </a:lnTo>
                  <a:lnTo>
                    <a:pt x="332" y="107"/>
                  </a:lnTo>
                  <a:lnTo>
                    <a:pt x="3456" y="76"/>
                  </a:lnTo>
                  <a:lnTo>
                    <a:pt x="3525" y="76"/>
                  </a:lnTo>
                  <a:lnTo>
                    <a:pt x="5936" y="50"/>
                  </a:lnTo>
                  <a:lnTo>
                    <a:pt x="6486" y="43"/>
                  </a:lnTo>
                  <a:lnTo>
                    <a:pt x="6818" y="39"/>
                  </a:lnTo>
                  <a:cubicBezTo>
                    <a:pt x="6818" y="32"/>
                    <a:pt x="6820" y="28"/>
                    <a:pt x="6822" y="23"/>
                  </a:cubicBezTo>
                  <a:lnTo>
                    <a:pt x="6843" y="39"/>
                  </a:lnTo>
                  <a:lnTo>
                    <a:pt x="7062" y="37"/>
                  </a:lnTo>
                  <a:lnTo>
                    <a:pt x="7293" y="36"/>
                  </a:lnTo>
                  <a:lnTo>
                    <a:pt x="7295" y="36"/>
                  </a:lnTo>
                  <a:lnTo>
                    <a:pt x="9833" y="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7" name="Google Shape;767;p26"/>
            <p:cNvSpPr/>
            <p:nvPr/>
          </p:nvSpPr>
          <p:spPr>
            <a:xfrm>
              <a:off x="6481772" y="680301"/>
              <a:ext cx="90036" cy="101710"/>
            </a:xfrm>
            <a:custGeom>
              <a:avLst/>
              <a:gdLst/>
              <a:ahLst/>
              <a:cxnLst/>
              <a:rect l="l" t="t" r="r" b="b"/>
              <a:pathLst>
                <a:path w="2838" h="3206" extrusionOk="0">
                  <a:moveTo>
                    <a:pt x="2143" y="3118"/>
                  </a:moveTo>
                  <a:cubicBezTo>
                    <a:pt x="2122" y="3128"/>
                    <a:pt x="2099" y="3139"/>
                    <a:pt x="2079" y="3147"/>
                  </a:cubicBezTo>
                  <a:cubicBezTo>
                    <a:pt x="2007" y="3183"/>
                    <a:pt x="1952" y="3197"/>
                    <a:pt x="1931" y="3204"/>
                  </a:cubicBezTo>
                  <a:cubicBezTo>
                    <a:pt x="1927" y="3205"/>
                    <a:pt x="1923" y="3205"/>
                    <a:pt x="1923" y="3205"/>
                  </a:cubicBezTo>
                  <a:cubicBezTo>
                    <a:pt x="1982" y="3037"/>
                    <a:pt x="1854" y="2710"/>
                    <a:pt x="1619" y="2295"/>
                  </a:cubicBezTo>
                  <a:lnTo>
                    <a:pt x="1619" y="2294"/>
                  </a:lnTo>
                  <a:cubicBezTo>
                    <a:pt x="1588" y="2240"/>
                    <a:pt x="1556" y="2184"/>
                    <a:pt x="1522" y="2131"/>
                  </a:cubicBezTo>
                  <a:cubicBezTo>
                    <a:pt x="1330" y="1815"/>
                    <a:pt x="1087" y="1463"/>
                    <a:pt x="823" y="1101"/>
                  </a:cubicBezTo>
                  <a:cubicBezTo>
                    <a:pt x="751" y="1001"/>
                    <a:pt x="678" y="902"/>
                    <a:pt x="603" y="803"/>
                  </a:cubicBezTo>
                  <a:cubicBezTo>
                    <a:pt x="406" y="540"/>
                    <a:pt x="202" y="279"/>
                    <a:pt x="1" y="27"/>
                  </a:cubicBezTo>
                  <a:lnTo>
                    <a:pt x="551" y="20"/>
                  </a:lnTo>
                  <a:lnTo>
                    <a:pt x="883" y="16"/>
                  </a:lnTo>
                  <a:cubicBezTo>
                    <a:pt x="883" y="9"/>
                    <a:pt x="885" y="3"/>
                    <a:pt x="887" y="1"/>
                  </a:cubicBezTo>
                  <a:lnTo>
                    <a:pt x="908" y="16"/>
                  </a:lnTo>
                  <a:lnTo>
                    <a:pt x="2476" y="1180"/>
                  </a:lnTo>
                  <a:cubicBezTo>
                    <a:pt x="2476" y="1182"/>
                    <a:pt x="2477" y="1185"/>
                    <a:pt x="2480" y="1187"/>
                  </a:cubicBezTo>
                  <a:cubicBezTo>
                    <a:pt x="2589" y="1419"/>
                    <a:pt x="2656" y="1622"/>
                    <a:pt x="2693" y="1803"/>
                  </a:cubicBezTo>
                  <a:cubicBezTo>
                    <a:pt x="2700" y="1828"/>
                    <a:pt x="2703" y="1851"/>
                    <a:pt x="2706" y="1872"/>
                  </a:cubicBezTo>
                  <a:cubicBezTo>
                    <a:pt x="2837" y="2621"/>
                    <a:pt x="2421" y="2971"/>
                    <a:pt x="2143" y="3118"/>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8" name="Google Shape;768;p26"/>
            <p:cNvSpPr/>
            <p:nvPr/>
          </p:nvSpPr>
          <p:spPr>
            <a:xfrm>
              <a:off x="6304053" y="681919"/>
              <a:ext cx="101330" cy="41560"/>
            </a:xfrm>
            <a:custGeom>
              <a:avLst/>
              <a:gdLst/>
              <a:ahLst/>
              <a:cxnLst/>
              <a:rect l="l" t="t" r="r" b="b"/>
              <a:pathLst>
                <a:path w="3194" h="1310" extrusionOk="0">
                  <a:moveTo>
                    <a:pt x="3194" y="0"/>
                  </a:moveTo>
                  <a:cubicBezTo>
                    <a:pt x="3167" y="33"/>
                    <a:pt x="3139" y="65"/>
                    <a:pt x="3108" y="98"/>
                  </a:cubicBezTo>
                  <a:cubicBezTo>
                    <a:pt x="2691" y="531"/>
                    <a:pt x="2035" y="994"/>
                    <a:pt x="1014" y="1310"/>
                  </a:cubicBezTo>
                  <a:cubicBezTo>
                    <a:pt x="1014" y="1310"/>
                    <a:pt x="473" y="774"/>
                    <a:pt x="0" y="33"/>
                  </a:cubicBezTo>
                  <a:lnTo>
                    <a:pt x="3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26"/>
            <p:cNvSpPr/>
            <p:nvPr/>
          </p:nvSpPr>
          <p:spPr>
            <a:xfrm>
              <a:off x="5971899" y="682553"/>
              <a:ext cx="325118" cy="160782"/>
            </a:xfrm>
            <a:custGeom>
              <a:avLst/>
              <a:gdLst/>
              <a:ahLst/>
              <a:cxnLst/>
              <a:rect l="l" t="t" r="r" b="b"/>
              <a:pathLst>
                <a:path w="10248" h="5068" extrusionOk="0">
                  <a:moveTo>
                    <a:pt x="10247" y="17"/>
                  </a:moveTo>
                  <a:cubicBezTo>
                    <a:pt x="10236" y="65"/>
                    <a:pt x="10228" y="113"/>
                    <a:pt x="10214" y="161"/>
                  </a:cubicBezTo>
                  <a:cubicBezTo>
                    <a:pt x="10160" y="368"/>
                    <a:pt x="10089" y="584"/>
                    <a:pt x="10000" y="806"/>
                  </a:cubicBezTo>
                  <a:cubicBezTo>
                    <a:pt x="9917" y="1012"/>
                    <a:pt x="9813" y="1228"/>
                    <a:pt x="9690" y="1442"/>
                  </a:cubicBezTo>
                  <a:cubicBezTo>
                    <a:pt x="9226" y="2251"/>
                    <a:pt x="8654" y="2896"/>
                    <a:pt x="8036" y="3401"/>
                  </a:cubicBezTo>
                  <a:cubicBezTo>
                    <a:pt x="7808" y="3589"/>
                    <a:pt x="7573" y="3758"/>
                    <a:pt x="7333" y="3910"/>
                  </a:cubicBezTo>
                  <a:lnTo>
                    <a:pt x="7331" y="3912"/>
                  </a:lnTo>
                  <a:cubicBezTo>
                    <a:pt x="6847" y="4219"/>
                    <a:pt x="6354" y="4455"/>
                    <a:pt x="5874" y="4626"/>
                  </a:cubicBezTo>
                  <a:cubicBezTo>
                    <a:pt x="5664" y="4705"/>
                    <a:pt x="5458" y="4767"/>
                    <a:pt x="5256" y="4822"/>
                  </a:cubicBezTo>
                  <a:cubicBezTo>
                    <a:pt x="5176" y="4842"/>
                    <a:pt x="5091" y="4863"/>
                    <a:pt x="5012" y="4880"/>
                  </a:cubicBezTo>
                  <a:cubicBezTo>
                    <a:pt x="4978" y="4890"/>
                    <a:pt x="4946" y="4897"/>
                    <a:pt x="4915" y="4901"/>
                  </a:cubicBezTo>
                  <a:cubicBezTo>
                    <a:pt x="4875" y="4911"/>
                    <a:pt x="4837" y="4918"/>
                    <a:pt x="4802" y="4922"/>
                  </a:cubicBezTo>
                  <a:cubicBezTo>
                    <a:pt x="4768" y="4932"/>
                    <a:pt x="4738" y="4939"/>
                    <a:pt x="4704" y="4942"/>
                  </a:cubicBezTo>
                  <a:cubicBezTo>
                    <a:pt x="4645" y="4953"/>
                    <a:pt x="4589" y="4962"/>
                    <a:pt x="4528" y="4972"/>
                  </a:cubicBezTo>
                  <a:cubicBezTo>
                    <a:pt x="4436" y="4984"/>
                    <a:pt x="4349" y="4997"/>
                    <a:pt x="4260" y="5007"/>
                  </a:cubicBezTo>
                  <a:cubicBezTo>
                    <a:pt x="4153" y="5020"/>
                    <a:pt x="4050" y="5027"/>
                    <a:pt x="3951" y="5032"/>
                  </a:cubicBezTo>
                  <a:cubicBezTo>
                    <a:pt x="3333" y="5068"/>
                    <a:pt x="2861" y="4983"/>
                    <a:pt x="2662" y="4828"/>
                  </a:cubicBezTo>
                  <a:cubicBezTo>
                    <a:pt x="2455" y="4671"/>
                    <a:pt x="2335" y="4471"/>
                    <a:pt x="2272" y="4267"/>
                  </a:cubicBezTo>
                  <a:cubicBezTo>
                    <a:pt x="2112" y="3764"/>
                    <a:pt x="2270" y="3225"/>
                    <a:pt x="2283" y="3178"/>
                  </a:cubicBezTo>
                  <a:lnTo>
                    <a:pt x="2281" y="3178"/>
                  </a:lnTo>
                  <a:cubicBezTo>
                    <a:pt x="2277" y="3179"/>
                    <a:pt x="2272" y="3182"/>
                    <a:pt x="2269" y="3185"/>
                  </a:cubicBezTo>
                  <a:cubicBezTo>
                    <a:pt x="2156" y="3242"/>
                    <a:pt x="1552" y="3517"/>
                    <a:pt x="992" y="3354"/>
                  </a:cubicBezTo>
                  <a:cubicBezTo>
                    <a:pt x="846" y="3315"/>
                    <a:pt x="702" y="3242"/>
                    <a:pt x="571" y="3124"/>
                  </a:cubicBezTo>
                  <a:cubicBezTo>
                    <a:pt x="485" y="3047"/>
                    <a:pt x="400" y="2916"/>
                    <a:pt x="331" y="2732"/>
                  </a:cubicBezTo>
                  <a:cubicBezTo>
                    <a:pt x="324" y="2719"/>
                    <a:pt x="321" y="2711"/>
                    <a:pt x="316" y="2701"/>
                  </a:cubicBezTo>
                  <a:cubicBezTo>
                    <a:pt x="303" y="2669"/>
                    <a:pt x="292" y="2633"/>
                    <a:pt x="279" y="2597"/>
                  </a:cubicBezTo>
                  <a:cubicBezTo>
                    <a:pt x="275" y="2588"/>
                    <a:pt x="272" y="2580"/>
                    <a:pt x="271" y="2571"/>
                  </a:cubicBezTo>
                  <a:cubicBezTo>
                    <a:pt x="266" y="2559"/>
                    <a:pt x="263" y="2553"/>
                    <a:pt x="261" y="2544"/>
                  </a:cubicBezTo>
                  <a:cubicBezTo>
                    <a:pt x="259" y="2537"/>
                    <a:pt x="259" y="2535"/>
                    <a:pt x="259" y="2535"/>
                  </a:cubicBezTo>
                  <a:cubicBezTo>
                    <a:pt x="84" y="1971"/>
                    <a:pt x="1" y="1101"/>
                    <a:pt x="145" y="114"/>
                  </a:cubicBezTo>
                  <a:lnTo>
                    <a:pt x="626" y="107"/>
                  </a:lnTo>
                  <a:lnTo>
                    <a:pt x="832" y="106"/>
                  </a:lnTo>
                  <a:lnTo>
                    <a:pt x="1799" y="95"/>
                  </a:lnTo>
                  <a:lnTo>
                    <a:pt x="4566" y="66"/>
                  </a:lnTo>
                  <a:cubicBezTo>
                    <a:pt x="4597" y="45"/>
                    <a:pt x="4628" y="21"/>
                    <a:pt x="4656" y="0"/>
                  </a:cubicBezTo>
                  <a:cubicBezTo>
                    <a:pt x="4641" y="21"/>
                    <a:pt x="4627" y="45"/>
                    <a:pt x="4611" y="66"/>
                  </a:cubicBezTo>
                  <a:lnTo>
                    <a:pt x="4888" y="64"/>
                  </a:lnTo>
                  <a:lnTo>
                    <a:pt x="4970" y="64"/>
                  </a:lnTo>
                  <a:lnTo>
                    <a:pt x="5881" y="52"/>
                  </a:lnTo>
                  <a:lnTo>
                    <a:pt x="6289" y="49"/>
                  </a:lnTo>
                  <a:lnTo>
                    <a:pt x="9857" y="13"/>
                  </a:lnTo>
                  <a:lnTo>
                    <a:pt x="10135" y="9"/>
                  </a:lnTo>
                  <a:lnTo>
                    <a:pt x="10247" y="9"/>
                  </a:lnTo>
                  <a:lnTo>
                    <a:pt x="10247" y="1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26"/>
            <p:cNvSpPr/>
            <p:nvPr/>
          </p:nvSpPr>
          <p:spPr>
            <a:xfrm>
              <a:off x="5980052" y="682775"/>
              <a:ext cx="146918" cy="108595"/>
            </a:xfrm>
            <a:custGeom>
              <a:avLst/>
              <a:gdLst/>
              <a:ahLst/>
              <a:cxnLst/>
              <a:rect l="l" t="t" r="r" b="b"/>
              <a:pathLst>
                <a:path w="4631" h="3423" extrusionOk="0">
                  <a:moveTo>
                    <a:pt x="4631" y="64"/>
                  </a:moveTo>
                  <a:lnTo>
                    <a:pt x="4277" y="487"/>
                  </a:lnTo>
                  <a:lnTo>
                    <a:pt x="2026" y="3175"/>
                  </a:lnTo>
                  <a:cubicBezTo>
                    <a:pt x="2024" y="3175"/>
                    <a:pt x="2024" y="3177"/>
                    <a:pt x="2022" y="3177"/>
                  </a:cubicBezTo>
                  <a:cubicBezTo>
                    <a:pt x="1429" y="3418"/>
                    <a:pt x="1007" y="3422"/>
                    <a:pt x="706" y="3319"/>
                  </a:cubicBezTo>
                  <a:cubicBezTo>
                    <a:pt x="341" y="3196"/>
                    <a:pt x="157" y="2920"/>
                    <a:pt x="73" y="2731"/>
                  </a:cubicBezTo>
                  <a:cubicBezTo>
                    <a:pt x="66" y="2718"/>
                    <a:pt x="62" y="2710"/>
                    <a:pt x="57" y="2698"/>
                  </a:cubicBezTo>
                  <a:cubicBezTo>
                    <a:pt x="36" y="2645"/>
                    <a:pt x="19" y="2598"/>
                    <a:pt x="11" y="2570"/>
                  </a:cubicBezTo>
                  <a:cubicBezTo>
                    <a:pt x="8" y="2557"/>
                    <a:pt x="4" y="2550"/>
                    <a:pt x="2" y="2543"/>
                  </a:cubicBezTo>
                  <a:cubicBezTo>
                    <a:pt x="1" y="2536"/>
                    <a:pt x="1" y="2533"/>
                    <a:pt x="1" y="2533"/>
                  </a:cubicBezTo>
                  <a:cubicBezTo>
                    <a:pt x="53" y="2554"/>
                    <a:pt x="128" y="2557"/>
                    <a:pt x="215" y="2543"/>
                  </a:cubicBezTo>
                  <a:cubicBezTo>
                    <a:pt x="1023" y="2420"/>
                    <a:pt x="3114" y="947"/>
                    <a:pt x="4306" y="66"/>
                  </a:cubicBezTo>
                  <a:cubicBezTo>
                    <a:pt x="4336" y="45"/>
                    <a:pt x="4368" y="21"/>
                    <a:pt x="4397" y="0"/>
                  </a:cubicBezTo>
                  <a:cubicBezTo>
                    <a:pt x="4381" y="21"/>
                    <a:pt x="4367" y="45"/>
                    <a:pt x="4350" y="66"/>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26"/>
            <p:cNvSpPr/>
            <p:nvPr/>
          </p:nvSpPr>
          <p:spPr>
            <a:xfrm>
              <a:off x="6158470" y="683220"/>
              <a:ext cx="126234" cy="52346"/>
            </a:xfrm>
            <a:custGeom>
              <a:avLst/>
              <a:gdLst/>
              <a:ahLst/>
              <a:cxnLst/>
              <a:rect l="l" t="t" r="r" b="b"/>
              <a:pathLst>
                <a:path w="3979" h="1650" extrusionOk="0">
                  <a:moveTo>
                    <a:pt x="3978" y="0"/>
                  </a:moveTo>
                  <a:cubicBezTo>
                    <a:pt x="3899" y="247"/>
                    <a:pt x="3810" y="486"/>
                    <a:pt x="3720" y="695"/>
                  </a:cubicBezTo>
                  <a:cubicBezTo>
                    <a:pt x="3480" y="1259"/>
                    <a:pt x="3239" y="1650"/>
                    <a:pt x="3239" y="1650"/>
                  </a:cubicBezTo>
                  <a:cubicBezTo>
                    <a:pt x="2391" y="1591"/>
                    <a:pt x="1743" y="1389"/>
                    <a:pt x="1259" y="1145"/>
                  </a:cubicBezTo>
                  <a:cubicBezTo>
                    <a:pt x="1032" y="1032"/>
                    <a:pt x="843" y="909"/>
                    <a:pt x="683" y="785"/>
                  </a:cubicBezTo>
                  <a:cubicBezTo>
                    <a:pt x="304" y="489"/>
                    <a:pt x="98" y="201"/>
                    <a:pt x="0" y="43"/>
                  </a:cubicBezTo>
                  <a:lnTo>
                    <a:pt x="408" y="38"/>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26"/>
            <p:cNvSpPr/>
            <p:nvPr/>
          </p:nvSpPr>
          <p:spPr>
            <a:xfrm>
              <a:off x="6101429" y="684774"/>
              <a:ext cx="28045" cy="26903"/>
            </a:xfrm>
            <a:custGeom>
              <a:avLst/>
              <a:gdLst/>
              <a:ahLst/>
              <a:cxnLst/>
              <a:rect l="l" t="t" r="r" b="b"/>
              <a:pathLst>
                <a:path w="884" h="848" extrusionOk="0">
                  <a:moveTo>
                    <a:pt x="805" y="1"/>
                  </a:moveTo>
                  <a:lnTo>
                    <a:pt x="884" y="1"/>
                  </a:lnTo>
                  <a:cubicBezTo>
                    <a:pt x="722" y="162"/>
                    <a:pt x="576" y="303"/>
                    <a:pt x="451" y="424"/>
                  </a:cubicBezTo>
                  <a:cubicBezTo>
                    <a:pt x="191" y="677"/>
                    <a:pt x="23" y="828"/>
                    <a:pt x="0" y="847"/>
                  </a:cubicBezTo>
                  <a:cubicBezTo>
                    <a:pt x="157" y="572"/>
                    <a:pt x="332" y="289"/>
                    <a:pt x="524" y="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26"/>
            <p:cNvSpPr/>
            <p:nvPr/>
          </p:nvSpPr>
          <p:spPr>
            <a:xfrm>
              <a:off x="6517652" y="680809"/>
              <a:ext cx="95270" cy="39339"/>
            </a:xfrm>
            <a:custGeom>
              <a:avLst/>
              <a:gdLst/>
              <a:ahLst/>
              <a:cxnLst/>
              <a:rect l="l" t="t" r="r" b="b"/>
              <a:pathLst>
                <a:path w="3003" h="1240" extrusionOk="0">
                  <a:moveTo>
                    <a:pt x="3003" y="720"/>
                  </a:moveTo>
                  <a:cubicBezTo>
                    <a:pt x="2896" y="848"/>
                    <a:pt x="2776" y="946"/>
                    <a:pt x="2656" y="1018"/>
                  </a:cubicBezTo>
                  <a:cubicBezTo>
                    <a:pt x="2468" y="1129"/>
                    <a:pt x="2275" y="1187"/>
                    <a:pt x="2105" y="1212"/>
                  </a:cubicBezTo>
                  <a:cubicBezTo>
                    <a:pt x="2086" y="1214"/>
                    <a:pt x="2066" y="1219"/>
                    <a:pt x="2045" y="1219"/>
                  </a:cubicBezTo>
                  <a:cubicBezTo>
                    <a:pt x="2032" y="1221"/>
                    <a:pt x="2021" y="1222"/>
                    <a:pt x="2008" y="1222"/>
                  </a:cubicBezTo>
                  <a:cubicBezTo>
                    <a:pt x="1851" y="1239"/>
                    <a:pt x="1726" y="1226"/>
                    <a:pt x="1660" y="1219"/>
                  </a:cubicBezTo>
                  <a:cubicBezTo>
                    <a:pt x="1633" y="1218"/>
                    <a:pt x="1614" y="1215"/>
                    <a:pt x="1607" y="1212"/>
                  </a:cubicBezTo>
                  <a:cubicBezTo>
                    <a:pt x="1606" y="1211"/>
                    <a:pt x="1605" y="1211"/>
                    <a:pt x="1605" y="1211"/>
                  </a:cubicBezTo>
                  <a:lnTo>
                    <a:pt x="0" y="1"/>
                  </a:lnTo>
                  <a:lnTo>
                    <a:pt x="231" y="0"/>
                  </a:lnTo>
                  <a:lnTo>
                    <a:pt x="233" y="0"/>
                  </a:lnTo>
                  <a:cubicBezTo>
                    <a:pt x="1480" y="644"/>
                    <a:pt x="2381" y="734"/>
                    <a:pt x="2777" y="738"/>
                  </a:cubicBezTo>
                  <a:cubicBezTo>
                    <a:pt x="2924" y="732"/>
                    <a:pt x="3003" y="720"/>
                    <a:pt x="3003" y="72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26"/>
            <p:cNvSpPr/>
            <p:nvPr/>
          </p:nvSpPr>
          <p:spPr>
            <a:xfrm>
              <a:off x="7459642" y="1940930"/>
              <a:ext cx="231148" cy="317853"/>
            </a:xfrm>
            <a:custGeom>
              <a:avLst/>
              <a:gdLst/>
              <a:ahLst/>
              <a:cxnLst/>
              <a:rect l="l" t="t" r="r" b="b"/>
              <a:pathLst>
                <a:path w="7286" h="10019" extrusionOk="0">
                  <a:moveTo>
                    <a:pt x="7285" y="57"/>
                  </a:moveTo>
                  <a:lnTo>
                    <a:pt x="7274" y="1284"/>
                  </a:lnTo>
                  <a:lnTo>
                    <a:pt x="7262" y="2147"/>
                  </a:lnTo>
                  <a:lnTo>
                    <a:pt x="7254" y="2974"/>
                  </a:lnTo>
                  <a:lnTo>
                    <a:pt x="7250" y="2969"/>
                  </a:lnTo>
                  <a:lnTo>
                    <a:pt x="7247" y="3329"/>
                  </a:lnTo>
                  <a:lnTo>
                    <a:pt x="7247" y="3427"/>
                  </a:lnTo>
                  <a:lnTo>
                    <a:pt x="7248" y="3425"/>
                  </a:lnTo>
                  <a:lnTo>
                    <a:pt x="7248" y="3499"/>
                  </a:lnTo>
                  <a:cubicBezTo>
                    <a:pt x="7248" y="3497"/>
                    <a:pt x="7248" y="3497"/>
                    <a:pt x="7247" y="3496"/>
                  </a:cubicBezTo>
                  <a:lnTo>
                    <a:pt x="7243" y="3833"/>
                  </a:lnTo>
                  <a:lnTo>
                    <a:pt x="7236" y="4436"/>
                  </a:lnTo>
                  <a:lnTo>
                    <a:pt x="7238" y="4436"/>
                  </a:lnTo>
                  <a:lnTo>
                    <a:pt x="7210" y="7005"/>
                  </a:lnTo>
                  <a:lnTo>
                    <a:pt x="7199" y="8082"/>
                  </a:lnTo>
                  <a:lnTo>
                    <a:pt x="7198" y="8285"/>
                  </a:lnTo>
                  <a:cubicBezTo>
                    <a:pt x="7198" y="8278"/>
                    <a:pt x="7196" y="8274"/>
                    <a:pt x="7196" y="8268"/>
                  </a:cubicBezTo>
                  <a:lnTo>
                    <a:pt x="7185" y="9112"/>
                  </a:lnTo>
                  <a:lnTo>
                    <a:pt x="7186" y="9112"/>
                  </a:lnTo>
                  <a:lnTo>
                    <a:pt x="7185" y="9414"/>
                  </a:lnTo>
                  <a:cubicBezTo>
                    <a:pt x="7183" y="9414"/>
                    <a:pt x="7183" y="9416"/>
                    <a:pt x="7182" y="9416"/>
                  </a:cubicBezTo>
                  <a:cubicBezTo>
                    <a:pt x="7086" y="9464"/>
                    <a:pt x="6989" y="9507"/>
                    <a:pt x="6890" y="9554"/>
                  </a:cubicBezTo>
                  <a:cubicBezTo>
                    <a:pt x="6098" y="9907"/>
                    <a:pt x="5373" y="10018"/>
                    <a:pt x="4729" y="9996"/>
                  </a:cubicBezTo>
                  <a:cubicBezTo>
                    <a:pt x="3468" y="9952"/>
                    <a:pt x="2514" y="9387"/>
                    <a:pt x="1951" y="9067"/>
                  </a:cubicBezTo>
                  <a:cubicBezTo>
                    <a:pt x="1728" y="8936"/>
                    <a:pt x="1563" y="8848"/>
                    <a:pt x="1470" y="8843"/>
                  </a:cubicBezTo>
                  <a:cubicBezTo>
                    <a:pt x="1372" y="8838"/>
                    <a:pt x="1276" y="8841"/>
                    <a:pt x="1186" y="8845"/>
                  </a:cubicBezTo>
                  <a:cubicBezTo>
                    <a:pt x="1080" y="8853"/>
                    <a:pt x="981" y="8862"/>
                    <a:pt x="895" y="8877"/>
                  </a:cubicBezTo>
                  <a:cubicBezTo>
                    <a:pt x="702" y="8901"/>
                    <a:pt x="574" y="8933"/>
                    <a:pt x="574" y="8933"/>
                  </a:cubicBezTo>
                  <a:lnTo>
                    <a:pt x="397" y="8676"/>
                  </a:lnTo>
                  <a:lnTo>
                    <a:pt x="370" y="8638"/>
                  </a:lnTo>
                  <a:lnTo>
                    <a:pt x="362" y="8625"/>
                  </a:lnTo>
                  <a:lnTo>
                    <a:pt x="303" y="8539"/>
                  </a:lnTo>
                  <a:lnTo>
                    <a:pt x="286" y="8519"/>
                  </a:lnTo>
                  <a:lnTo>
                    <a:pt x="1" y="8105"/>
                  </a:lnTo>
                  <a:cubicBezTo>
                    <a:pt x="1" y="8105"/>
                    <a:pt x="16" y="8083"/>
                    <a:pt x="43" y="8045"/>
                  </a:cubicBezTo>
                  <a:cubicBezTo>
                    <a:pt x="78" y="7990"/>
                    <a:pt x="133" y="7904"/>
                    <a:pt x="193" y="7794"/>
                  </a:cubicBezTo>
                  <a:cubicBezTo>
                    <a:pt x="218" y="7748"/>
                    <a:pt x="246" y="7698"/>
                    <a:pt x="272" y="7643"/>
                  </a:cubicBezTo>
                  <a:lnTo>
                    <a:pt x="274" y="7642"/>
                  </a:lnTo>
                  <a:cubicBezTo>
                    <a:pt x="321" y="7540"/>
                    <a:pt x="370" y="7433"/>
                    <a:pt x="413" y="7314"/>
                  </a:cubicBezTo>
                  <a:cubicBezTo>
                    <a:pt x="455" y="7201"/>
                    <a:pt x="397" y="6932"/>
                    <a:pt x="342" y="6558"/>
                  </a:cubicBezTo>
                  <a:lnTo>
                    <a:pt x="342" y="6551"/>
                  </a:lnTo>
                  <a:cubicBezTo>
                    <a:pt x="327" y="6465"/>
                    <a:pt x="317" y="6373"/>
                    <a:pt x="304" y="6276"/>
                  </a:cubicBezTo>
                  <a:cubicBezTo>
                    <a:pt x="303" y="6269"/>
                    <a:pt x="303" y="6263"/>
                    <a:pt x="303" y="6259"/>
                  </a:cubicBezTo>
                  <a:lnTo>
                    <a:pt x="303" y="6256"/>
                  </a:lnTo>
                  <a:cubicBezTo>
                    <a:pt x="255" y="5865"/>
                    <a:pt x="222" y="5398"/>
                    <a:pt x="284" y="4887"/>
                  </a:cubicBezTo>
                  <a:cubicBezTo>
                    <a:pt x="296" y="4805"/>
                    <a:pt x="305" y="4721"/>
                    <a:pt x="321" y="4636"/>
                  </a:cubicBezTo>
                  <a:cubicBezTo>
                    <a:pt x="341" y="4513"/>
                    <a:pt x="369" y="4392"/>
                    <a:pt x="401" y="4268"/>
                  </a:cubicBezTo>
                  <a:cubicBezTo>
                    <a:pt x="403" y="4266"/>
                    <a:pt x="403" y="4266"/>
                    <a:pt x="401" y="4265"/>
                  </a:cubicBezTo>
                  <a:cubicBezTo>
                    <a:pt x="401" y="4265"/>
                    <a:pt x="403" y="4265"/>
                    <a:pt x="401" y="4263"/>
                  </a:cubicBezTo>
                  <a:cubicBezTo>
                    <a:pt x="479" y="3971"/>
                    <a:pt x="588" y="3679"/>
                    <a:pt x="742" y="3376"/>
                  </a:cubicBezTo>
                  <a:cubicBezTo>
                    <a:pt x="909" y="3047"/>
                    <a:pt x="1131" y="2720"/>
                    <a:pt x="1419" y="2394"/>
                  </a:cubicBezTo>
                  <a:cubicBezTo>
                    <a:pt x="1513" y="2284"/>
                    <a:pt x="1615" y="2179"/>
                    <a:pt x="1722" y="2073"/>
                  </a:cubicBezTo>
                  <a:cubicBezTo>
                    <a:pt x="1794" y="2006"/>
                    <a:pt x="1865" y="1936"/>
                    <a:pt x="1937" y="1874"/>
                  </a:cubicBezTo>
                  <a:cubicBezTo>
                    <a:pt x="2706" y="1190"/>
                    <a:pt x="3537" y="733"/>
                    <a:pt x="4361" y="450"/>
                  </a:cubicBezTo>
                  <a:cubicBezTo>
                    <a:pt x="4378" y="442"/>
                    <a:pt x="4398" y="435"/>
                    <a:pt x="4416" y="432"/>
                  </a:cubicBezTo>
                  <a:cubicBezTo>
                    <a:pt x="5444" y="85"/>
                    <a:pt x="6444" y="0"/>
                    <a:pt x="7285" y="5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26"/>
            <p:cNvSpPr/>
            <p:nvPr/>
          </p:nvSpPr>
          <p:spPr>
            <a:xfrm>
              <a:off x="7626036" y="2062529"/>
              <a:ext cx="63482" cy="42734"/>
            </a:xfrm>
            <a:custGeom>
              <a:avLst/>
              <a:gdLst/>
              <a:ahLst/>
              <a:cxnLst/>
              <a:rect l="l" t="t" r="r" b="b"/>
              <a:pathLst>
                <a:path w="2001" h="1347" extrusionOk="0">
                  <a:moveTo>
                    <a:pt x="2001" y="0"/>
                  </a:moveTo>
                  <a:lnTo>
                    <a:pt x="1993" y="603"/>
                  </a:lnTo>
                  <a:lnTo>
                    <a:pt x="1993" y="605"/>
                  </a:lnTo>
                  <a:cubicBezTo>
                    <a:pt x="1596" y="744"/>
                    <a:pt x="1224" y="876"/>
                    <a:pt x="911" y="996"/>
                  </a:cubicBezTo>
                  <a:cubicBezTo>
                    <a:pt x="396" y="1191"/>
                    <a:pt x="43" y="1328"/>
                    <a:pt x="1" y="1346"/>
                  </a:cubicBezTo>
                  <a:lnTo>
                    <a:pt x="1148" y="574"/>
                  </a:lnTo>
                  <a:cubicBezTo>
                    <a:pt x="1150" y="573"/>
                    <a:pt x="1150" y="572"/>
                    <a:pt x="1151" y="572"/>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26"/>
            <p:cNvSpPr/>
            <p:nvPr/>
          </p:nvSpPr>
          <p:spPr>
            <a:xfrm>
              <a:off x="7462656" y="2004664"/>
              <a:ext cx="156341" cy="198059"/>
            </a:xfrm>
            <a:custGeom>
              <a:avLst/>
              <a:gdLst/>
              <a:ahLst/>
              <a:cxnLst/>
              <a:rect l="l" t="t" r="r" b="b"/>
              <a:pathLst>
                <a:path w="4928" h="6243" extrusionOk="0">
                  <a:moveTo>
                    <a:pt x="2241" y="1"/>
                  </a:moveTo>
                  <a:cubicBezTo>
                    <a:pt x="2241" y="1"/>
                    <a:pt x="544" y="1536"/>
                    <a:pt x="394" y="3026"/>
                  </a:cubicBezTo>
                  <a:cubicBezTo>
                    <a:pt x="244" y="4517"/>
                    <a:pt x="583" y="5142"/>
                    <a:pt x="586" y="5303"/>
                  </a:cubicBezTo>
                  <a:cubicBezTo>
                    <a:pt x="589" y="5463"/>
                    <a:pt x="0" y="6194"/>
                    <a:pt x="0" y="6194"/>
                  </a:cubicBezTo>
                  <a:lnTo>
                    <a:pt x="170" y="6242"/>
                  </a:lnTo>
                  <a:lnTo>
                    <a:pt x="4928" y="2571"/>
                  </a:lnTo>
                  <a:cubicBezTo>
                    <a:pt x="4925" y="2568"/>
                    <a:pt x="4721" y="895"/>
                    <a:pt x="2241"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26"/>
            <p:cNvSpPr/>
            <p:nvPr/>
          </p:nvSpPr>
          <p:spPr>
            <a:xfrm>
              <a:off x="7477630" y="2121441"/>
              <a:ext cx="210337" cy="130707"/>
            </a:xfrm>
            <a:custGeom>
              <a:avLst/>
              <a:gdLst/>
              <a:ahLst/>
              <a:cxnLst/>
              <a:rect l="l" t="t" r="r" b="b"/>
              <a:pathLst>
                <a:path w="6630" h="4120" extrusionOk="0">
                  <a:moveTo>
                    <a:pt x="6629" y="2575"/>
                  </a:moveTo>
                  <a:lnTo>
                    <a:pt x="6618" y="3419"/>
                  </a:lnTo>
                  <a:cubicBezTo>
                    <a:pt x="6412" y="3515"/>
                    <a:pt x="5524" y="3903"/>
                    <a:pt x="4562" y="4043"/>
                  </a:cubicBezTo>
                  <a:cubicBezTo>
                    <a:pt x="4079" y="4112"/>
                    <a:pt x="3578" y="4119"/>
                    <a:pt x="3134" y="3995"/>
                  </a:cubicBezTo>
                  <a:cubicBezTo>
                    <a:pt x="2273" y="3755"/>
                    <a:pt x="1761" y="3472"/>
                    <a:pt x="1452" y="3261"/>
                  </a:cubicBezTo>
                  <a:cubicBezTo>
                    <a:pt x="1236" y="3120"/>
                    <a:pt x="1120" y="3017"/>
                    <a:pt x="1058" y="2992"/>
                  </a:cubicBezTo>
                  <a:cubicBezTo>
                    <a:pt x="985" y="2962"/>
                    <a:pt x="726" y="3012"/>
                    <a:pt x="484" y="3074"/>
                  </a:cubicBezTo>
                  <a:lnTo>
                    <a:pt x="481" y="3074"/>
                  </a:lnTo>
                  <a:cubicBezTo>
                    <a:pt x="436" y="3085"/>
                    <a:pt x="392" y="3093"/>
                    <a:pt x="345" y="3109"/>
                  </a:cubicBezTo>
                  <a:cubicBezTo>
                    <a:pt x="153" y="3155"/>
                    <a:pt x="1" y="3203"/>
                    <a:pt x="1" y="3203"/>
                  </a:cubicBezTo>
                  <a:lnTo>
                    <a:pt x="18" y="3033"/>
                  </a:lnTo>
                  <a:lnTo>
                    <a:pt x="170" y="2942"/>
                  </a:lnTo>
                  <a:cubicBezTo>
                    <a:pt x="170" y="2942"/>
                    <a:pt x="173" y="2941"/>
                    <a:pt x="173" y="2942"/>
                  </a:cubicBezTo>
                  <a:lnTo>
                    <a:pt x="351" y="2837"/>
                  </a:lnTo>
                  <a:lnTo>
                    <a:pt x="554" y="2718"/>
                  </a:lnTo>
                  <a:lnTo>
                    <a:pt x="1727" y="2034"/>
                  </a:lnTo>
                  <a:lnTo>
                    <a:pt x="5215" y="0"/>
                  </a:lnTo>
                  <a:cubicBezTo>
                    <a:pt x="5215" y="0"/>
                    <a:pt x="6058" y="446"/>
                    <a:pt x="6454" y="1758"/>
                  </a:cubicBezTo>
                  <a:cubicBezTo>
                    <a:pt x="6511" y="1948"/>
                    <a:pt x="6561" y="2152"/>
                    <a:pt x="6597" y="2378"/>
                  </a:cubicBezTo>
                  <a:cubicBezTo>
                    <a:pt x="6612" y="2441"/>
                    <a:pt x="6619" y="2509"/>
                    <a:pt x="6629" y="2575"/>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26"/>
            <p:cNvSpPr/>
            <p:nvPr/>
          </p:nvSpPr>
          <p:spPr>
            <a:xfrm>
              <a:off x="7484038" y="2071285"/>
              <a:ext cx="196441" cy="133372"/>
            </a:xfrm>
            <a:custGeom>
              <a:avLst/>
              <a:gdLst/>
              <a:ahLst/>
              <a:cxnLst/>
              <a:rect l="l" t="t" r="r" b="b"/>
              <a:pathLst>
                <a:path w="6192" h="4204" extrusionOk="0">
                  <a:moveTo>
                    <a:pt x="143" y="4203"/>
                  </a:moveTo>
                  <a:cubicBezTo>
                    <a:pt x="143" y="4203"/>
                    <a:pt x="4054" y="2072"/>
                    <a:pt x="6191" y="1"/>
                  </a:cubicBezTo>
                  <a:cubicBezTo>
                    <a:pt x="6191" y="1"/>
                    <a:pt x="1993" y="2081"/>
                    <a:pt x="1" y="405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9" name="Google Shape;779;p26"/>
            <p:cNvSpPr/>
            <p:nvPr/>
          </p:nvSpPr>
          <p:spPr>
            <a:xfrm>
              <a:off x="7071463" y="2018495"/>
              <a:ext cx="385935" cy="331875"/>
            </a:xfrm>
            <a:custGeom>
              <a:avLst/>
              <a:gdLst/>
              <a:ahLst/>
              <a:cxnLst/>
              <a:rect l="l" t="t" r="r" b="b"/>
              <a:pathLst>
                <a:path w="12165" h="10461" extrusionOk="0">
                  <a:moveTo>
                    <a:pt x="300" y="3628"/>
                  </a:moveTo>
                  <a:cubicBezTo>
                    <a:pt x="181" y="4524"/>
                    <a:pt x="1223" y="5054"/>
                    <a:pt x="1223" y="5054"/>
                  </a:cubicBezTo>
                  <a:cubicBezTo>
                    <a:pt x="1223" y="5054"/>
                    <a:pt x="102" y="5390"/>
                    <a:pt x="51" y="6292"/>
                  </a:cubicBezTo>
                  <a:cubicBezTo>
                    <a:pt x="0" y="7194"/>
                    <a:pt x="2656" y="10460"/>
                    <a:pt x="6853" y="10113"/>
                  </a:cubicBezTo>
                  <a:cubicBezTo>
                    <a:pt x="10093" y="9847"/>
                    <a:pt x="10854" y="7131"/>
                    <a:pt x="11245" y="6899"/>
                  </a:cubicBezTo>
                  <a:cubicBezTo>
                    <a:pt x="11637" y="6666"/>
                    <a:pt x="12073" y="6549"/>
                    <a:pt x="12073" y="6549"/>
                  </a:cubicBezTo>
                  <a:lnTo>
                    <a:pt x="12118" y="6049"/>
                  </a:lnTo>
                  <a:lnTo>
                    <a:pt x="12165" y="5551"/>
                  </a:lnTo>
                  <a:cubicBezTo>
                    <a:pt x="12165" y="5551"/>
                    <a:pt x="11757" y="5356"/>
                    <a:pt x="11417" y="5057"/>
                  </a:cubicBezTo>
                  <a:cubicBezTo>
                    <a:pt x="11075" y="4756"/>
                    <a:pt x="10833" y="1948"/>
                    <a:pt x="7694" y="1102"/>
                  </a:cubicBezTo>
                  <a:cubicBezTo>
                    <a:pt x="3636" y="1"/>
                    <a:pt x="420" y="2734"/>
                    <a:pt x="300" y="362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0" name="Google Shape;780;p26"/>
            <p:cNvSpPr/>
            <p:nvPr/>
          </p:nvSpPr>
          <p:spPr>
            <a:xfrm>
              <a:off x="7059916" y="2115128"/>
              <a:ext cx="206498" cy="78107"/>
            </a:xfrm>
            <a:custGeom>
              <a:avLst/>
              <a:gdLst/>
              <a:ahLst/>
              <a:cxnLst/>
              <a:rect l="l" t="t" r="r" b="b"/>
              <a:pathLst>
                <a:path w="6509" h="2462" extrusionOk="0">
                  <a:moveTo>
                    <a:pt x="1584" y="2011"/>
                  </a:moveTo>
                  <a:lnTo>
                    <a:pt x="6509" y="2461"/>
                  </a:lnTo>
                  <a:cubicBezTo>
                    <a:pt x="6509" y="2461"/>
                    <a:pt x="1153" y="792"/>
                    <a:pt x="977" y="2"/>
                  </a:cubicBezTo>
                  <a:cubicBezTo>
                    <a:pt x="980" y="0"/>
                    <a:pt x="0" y="994"/>
                    <a:pt x="1584" y="201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1" name="Google Shape;781;p26"/>
            <p:cNvSpPr/>
            <p:nvPr/>
          </p:nvSpPr>
          <p:spPr>
            <a:xfrm>
              <a:off x="7230244" y="2212363"/>
              <a:ext cx="224074" cy="116336"/>
            </a:xfrm>
            <a:custGeom>
              <a:avLst/>
              <a:gdLst/>
              <a:ahLst/>
              <a:cxnLst/>
              <a:rect l="l" t="t" r="r" b="b"/>
              <a:pathLst>
                <a:path w="7063" h="3667" extrusionOk="0">
                  <a:moveTo>
                    <a:pt x="1334" y="3666"/>
                  </a:moveTo>
                  <a:cubicBezTo>
                    <a:pt x="1334" y="3666"/>
                    <a:pt x="3633" y="3552"/>
                    <a:pt x="4713" y="2497"/>
                  </a:cubicBezTo>
                  <a:cubicBezTo>
                    <a:pt x="5788" y="1444"/>
                    <a:pt x="5933" y="751"/>
                    <a:pt x="6034" y="624"/>
                  </a:cubicBezTo>
                  <a:cubicBezTo>
                    <a:pt x="6138" y="498"/>
                    <a:pt x="7062" y="304"/>
                    <a:pt x="7062" y="304"/>
                  </a:cubicBezTo>
                  <a:lnTo>
                    <a:pt x="6964" y="161"/>
                  </a:lnTo>
                  <a:lnTo>
                    <a:pt x="925" y="0"/>
                  </a:lnTo>
                  <a:cubicBezTo>
                    <a:pt x="924" y="0"/>
                    <a:pt x="1" y="1417"/>
                    <a:pt x="1334" y="3666"/>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26"/>
            <p:cNvSpPr/>
            <p:nvPr/>
          </p:nvSpPr>
          <p:spPr>
            <a:xfrm>
              <a:off x="7243060" y="2057802"/>
              <a:ext cx="213668" cy="141747"/>
            </a:xfrm>
            <a:custGeom>
              <a:avLst/>
              <a:gdLst/>
              <a:ahLst/>
              <a:cxnLst/>
              <a:rect l="l" t="t" r="r" b="b"/>
              <a:pathLst>
                <a:path w="6735" h="4468" extrusionOk="0">
                  <a:moveTo>
                    <a:pt x="1729" y="1"/>
                  </a:moveTo>
                  <a:cubicBezTo>
                    <a:pt x="1729" y="1"/>
                    <a:pt x="3969" y="531"/>
                    <a:pt x="4832" y="1761"/>
                  </a:cubicBezTo>
                  <a:cubicBezTo>
                    <a:pt x="5694" y="2993"/>
                    <a:pt x="5707" y="3700"/>
                    <a:pt x="5783" y="3841"/>
                  </a:cubicBezTo>
                  <a:cubicBezTo>
                    <a:pt x="5861" y="3982"/>
                    <a:pt x="6735" y="4343"/>
                    <a:pt x="6735" y="4343"/>
                  </a:cubicBezTo>
                  <a:lnTo>
                    <a:pt x="6609" y="4467"/>
                  </a:lnTo>
                  <a:lnTo>
                    <a:pt x="645" y="3532"/>
                  </a:lnTo>
                  <a:cubicBezTo>
                    <a:pt x="645" y="3530"/>
                    <a:pt x="0" y="1972"/>
                    <a:pt x="1729"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26"/>
            <p:cNvSpPr/>
            <p:nvPr/>
          </p:nvSpPr>
          <p:spPr>
            <a:xfrm>
              <a:off x="7202485" y="2177022"/>
              <a:ext cx="234416" cy="40957"/>
            </a:xfrm>
            <a:custGeom>
              <a:avLst/>
              <a:gdLst/>
              <a:ahLst/>
              <a:cxnLst/>
              <a:rect l="l" t="t" r="r" b="b"/>
              <a:pathLst>
                <a:path w="7389" h="1291" extrusionOk="0">
                  <a:moveTo>
                    <a:pt x="7374" y="818"/>
                  </a:moveTo>
                  <a:cubicBezTo>
                    <a:pt x="7374" y="818"/>
                    <a:pt x="2984" y="1"/>
                    <a:pt x="1" y="253"/>
                  </a:cubicBezTo>
                  <a:cubicBezTo>
                    <a:pt x="1" y="253"/>
                    <a:pt x="4580" y="1291"/>
                    <a:pt x="7388" y="1024"/>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26"/>
            <p:cNvSpPr/>
            <p:nvPr/>
          </p:nvSpPr>
          <p:spPr>
            <a:xfrm>
              <a:off x="7422937" y="1980395"/>
              <a:ext cx="266585" cy="299103"/>
            </a:xfrm>
            <a:custGeom>
              <a:avLst/>
              <a:gdLst/>
              <a:ahLst/>
              <a:cxnLst/>
              <a:rect l="l" t="t" r="r" b="b"/>
              <a:pathLst>
                <a:path w="8403" h="9428" extrusionOk="0">
                  <a:moveTo>
                    <a:pt x="8403" y="2589"/>
                  </a:moveTo>
                  <a:lnTo>
                    <a:pt x="8395" y="3192"/>
                  </a:lnTo>
                  <a:lnTo>
                    <a:pt x="8397" y="3192"/>
                  </a:lnTo>
                  <a:lnTo>
                    <a:pt x="8369" y="5761"/>
                  </a:lnTo>
                  <a:cubicBezTo>
                    <a:pt x="8369" y="5764"/>
                    <a:pt x="8369" y="5764"/>
                    <a:pt x="8367" y="5766"/>
                  </a:cubicBezTo>
                  <a:lnTo>
                    <a:pt x="8367" y="5767"/>
                  </a:lnTo>
                  <a:cubicBezTo>
                    <a:pt x="8314" y="5914"/>
                    <a:pt x="8254" y="6058"/>
                    <a:pt x="8184" y="6199"/>
                  </a:cubicBezTo>
                  <a:cubicBezTo>
                    <a:pt x="8115" y="6347"/>
                    <a:pt x="8040" y="6492"/>
                    <a:pt x="7955" y="6638"/>
                  </a:cubicBezTo>
                  <a:cubicBezTo>
                    <a:pt x="7779" y="6944"/>
                    <a:pt x="7571" y="7240"/>
                    <a:pt x="7333" y="7521"/>
                  </a:cubicBezTo>
                  <a:cubicBezTo>
                    <a:pt x="7014" y="7898"/>
                    <a:pt x="6661" y="8222"/>
                    <a:pt x="6287" y="8488"/>
                  </a:cubicBezTo>
                  <a:cubicBezTo>
                    <a:pt x="6156" y="8582"/>
                    <a:pt x="6022" y="8670"/>
                    <a:pt x="5889" y="8749"/>
                  </a:cubicBezTo>
                  <a:cubicBezTo>
                    <a:pt x="5417" y="9031"/>
                    <a:pt x="4923" y="9227"/>
                    <a:pt x="4426" y="9330"/>
                  </a:cubicBezTo>
                  <a:cubicBezTo>
                    <a:pt x="4426" y="9329"/>
                    <a:pt x="4426" y="9329"/>
                    <a:pt x="4424" y="9330"/>
                  </a:cubicBezTo>
                  <a:cubicBezTo>
                    <a:pt x="4158" y="9387"/>
                    <a:pt x="3895" y="9420"/>
                    <a:pt x="3636" y="9425"/>
                  </a:cubicBezTo>
                  <a:cubicBezTo>
                    <a:pt x="3528" y="9428"/>
                    <a:pt x="3424" y="9426"/>
                    <a:pt x="3318" y="9418"/>
                  </a:cubicBezTo>
                  <a:lnTo>
                    <a:pt x="3317" y="9418"/>
                  </a:lnTo>
                  <a:cubicBezTo>
                    <a:pt x="2795" y="9389"/>
                    <a:pt x="2296" y="9251"/>
                    <a:pt x="1845" y="9006"/>
                  </a:cubicBezTo>
                  <a:cubicBezTo>
                    <a:pt x="1810" y="8989"/>
                    <a:pt x="1777" y="8969"/>
                    <a:pt x="1745" y="8949"/>
                  </a:cubicBezTo>
                  <a:cubicBezTo>
                    <a:pt x="1697" y="8921"/>
                    <a:pt x="1646" y="8890"/>
                    <a:pt x="1597" y="8856"/>
                  </a:cubicBezTo>
                  <a:lnTo>
                    <a:pt x="1595" y="8855"/>
                  </a:lnTo>
                  <a:cubicBezTo>
                    <a:pt x="1468" y="8771"/>
                    <a:pt x="1347" y="8678"/>
                    <a:pt x="1230" y="8574"/>
                  </a:cubicBezTo>
                  <a:cubicBezTo>
                    <a:pt x="1210" y="8558"/>
                    <a:pt x="1192" y="8543"/>
                    <a:pt x="1173" y="8524"/>
                  </a:cubicBezTo>
                  <a:cubicBezTo>
                    <a:pt x="1138" y="8493"/>
                    <a:pt x="1103" y="8458"/>
                    <a:pt x="1069" y="8423"/>
                  </a:cubicBezTo>
                  <a:cubicBezTo>
                    <a:pt x="1022" y="8375"/>
                    <a:pt x="973" y="8321"/>
                    <a:pt x="926" y="8270"/>
                  </a:cubicBezTo>
                  <a:cubicBezTo>
                    <a:pt x="911" y="8255"/>
                    <a:pt x="898" y="8235"/>
                    <a:pt x="882" y="8221"/>
                  </a:cubicBezTo>
                  <a:cubicBezTo>
                    <a:pt x="867" y="8201"/>
                    <a:pt x="847" y="8180"/>
                    <a:pt x="832" y="8157"/>
                  </a:cubicBezTo>
                  <a:cubicBezTo>
                    <a:pt x="758" y="8066"/>
                    <a:pt x="691" y="7973"/>
                    <a:pt x="628" y="7874"/>
                  </a:cubicBezTo>
                  <a:cubicBezTo>
                    <a:pt x="593" y="7826"/>
                    <a:pt x="564" y="7772"/>
                    <a:pt x="533" y="7723"/>
                  </a:cubicBezTo>
                  <a:cubicBezTo>
                    <a:pt x="530" y="7716"/>
                    <a:pt x="524" y="7712"/>
                    <a:pt x="524" y="7706"/>
                  </a:cubicBezTo>
                  <a:cubicBezTo>
                    <a:pt x="489" y="7649"/>
                    <a:pt x="459" y="7592"/>
                    <a:pt x="429" y="7531"/>
                  </a:cubicBezTo>
                  <a:cubicBezTo>
                    <a:pt x="418" y="7515"/>
                    <a:pt x="411" y="7500"/>
                    <a:pt x="404" y="7484"/>
                  </a:cubicBezTo>
                  <a:cubicBezTo>
                    <a:pt x="401" y="7477"/>
                    <a:pt x="396" y="7467"/>
                    <a:pt x="394" y="7463"/>
                  </a:cubicBezTo>
                  <a:cubicBezTo>
                    <a:pt x="382" y="7442"/>
                    <a:pt x="373" y="7418"/>
                    <a:pt x="360" y="7395"/>
                  </a:cubicBezTo>
                  <a:lnTo>
                    <a:pt x="360" y="7394"/>
                  </a:lnTo>
                  <a:cubicBezTo>
                    <a:pt x="356" y="7387"/>
                    <a:pt x="352" y="7379"/>
                    <a:pt x="352" y="7373"/>
                  </a:cubicBezTo>
                  <a:cubicBezTo>
                    <a:pt x="349" y="7370"/>
                    <a:pt x="352" y="7370"/>
                    <a:pt x="352" y="7370"/>
                  </a:cubicBezTo>
                  <a:cubicBezTo>
                    <a:pt x="331" y="7326"/>
                    <a:pt x="310" y="7285"/>
                    <a:pt x="295" y="7240"/>
                  </a:cubicBezTo>
                  <a:cubicBezTo>
                    <a:pt x="260" y="7156"/>
                    <a:pt x="229" y="7069"/>
                    <a:pt x="204" y="6979"/>
                  </a:cubicBezTo>
                  <a:cubicBezTo>
                    <a:pt x="183" y="6916"/>
                    <a:pt x="161" y="6851"/>
                    <a:pt x="147" y="6784"/>
                  </a:cubicBezTo>
                  <a:cubicBezTo>
                    <a:pt x="120" y="6681"/>
                    <a:pt x="95" y="6577"/>
                    <a:pt x="74" y="6470"/>
                  </a:cubicBezTo>
                  <a:cubicBezTo>
                    <a:pt x="63" y="6396"/>
                    <a:pt x="50" y="6326"/>
                    <a:pt x="41" y="6252"/>
                  </a:cubicBezTo>
                  <a:cubicBezTo>
                    <a:pt x="24" y="6134"/>
                    <a:pt x="15" y="6018"/>
                    <a:pt x="8" y="5897"/>
                  </a:cubicBezTo>
                  <a:lnTo>
                    <a:pt x="8" y="5894"/>
                  </a:lnTo>
                  <a:cubicBezTo>
                    <a:pt x="6" y="5893"/>
                    <a:pt x="6" y="5891"/>
                    <a:pt x="6" y="5887"/>
                  </a:cubicBezTo>
                  <a:cubicBezTo>
                    <a:pt x="6" y="5876"/>
                    <a:pt x="6" y="5862"/>
                    <a:pt x="3" y="5849"/>
                  </a:cubicBezTo>
                  <a:cubicBezTo>
                    <a:pt x="1" y="5736"/>
                    <a:pt x="1" y="5622"/>
                    <a:pt x="3" y="5503"/>
                  </a:cubicBezTo>
                  <a:cubicBezTo>
                    <a:pt x="16" y="4919"/>
                    <a:pt x="137" y="4312"/>
                    <a:pt x="366" y="3725"/>
                  </a:cubicBezTo>
                  <a:lnTo>
                    <a:pt x="366" y="3722"/>
                  </a:lnTo>
                  <a:cubicBezTo>
                    <a:pt x="411" y="3605"/>
                    <a:pt x="461" y="3488"/>
                    <a:pt x="514" y="3374"/>
                  </a:cubicBezTo>
                  <a:cubicBezTo>
                    <a:pt x="538" y="3319"/>
                    <a:pt x="561" y="3264"/>
                    <a:pt x="593" y="3211"/>
                  </a:cubicBezTo>
                  <a:cubicBezTo>
                    <a:pt x="627" y="3142"/>
                    <a:pt x="664" y="3073"/>
                    <a:pt x="702" y="3007"/>
                  </a:cubicBezTo>
                  <a:lnTo>
                    <a:pt x="702" y="3005"/>
                  </a:lnTo>
                  <a:cubicBezTo>
                    <a:pt x="733" y="2946"/>
                    <a:pt x="765" y="2890"/>
                    <a:pt x="801" y="2830"/>
                  </a:cubicBezTo>
                  <a:lnTo>
                    <a:pt x="801" y="2829"/>
                  </a:lnTo>
                  <a:cubicBezTo>
                    <a:pt x="871" y="2710"/>
                    <a:pt x="945" y="2593"/>
                    <a:pt x="1025" y="2480"/>
                  </a:cubicBezTo>
                  <a:cubicBezTo>
                    <a:pt x="1072" y="2414"/>
                    <a:pt x="1117" y="2346"/>
                    <a:pt x="1168" y="2281"/>
                  </a:cubicBezTo>
                  <a:cubicBezTo>
                    <a:pt x="1237" y="2188"/>
                    <a:pt x="1311" y="2097"/>
                    <a:pt x="1386" y="2008"/>
                  </a:cubicBezTo>
                  <a:cubicBezTo>
                    <a:pt x="1434" y="1951"/>
                    <a:pt x="1484" y="1898"/>
                    <a:pt x="1532" y="1843"/>
                  </a:cubicBezTo>
                  <a:cubicBezTo>
                    <a:pt x="1664" y="1696"/>
                    <a:pt x="1800" y="1559"/>
                    <a:pt x="1942" y="1429"/>
                  </a:cubicBezTo>
                  <a:cubicBezTo>
                    <a:pt x="2011" y="1370"/>
                    <a:pt x="2078" y="1309"/>
                    <a:pt x="2148" y="1255"/>
                  </a:cubicBezTo>
                  <a:cubicBezTo>
                    <a:pt x="2158" y="1246"/>
                    <a:pt x="2165" y="1240"/>
                    <a:pt x="2175" y="1234"/>
                  </a:cubicBezTo>
                  <a:cubicBezTo>
                    <a:pt x="2258" y="1165"/>
                    <a:pt x="2344" y="1100"/>
                    <a:pt x="2431" y="1038"/>
                  </a:cubicBezTo>
                  <a:cubicBezTo>
                    <a:pt x="2646" y="882"/>
                    <a:pt x="2868" y="745"/>
                    <a:pt x="3097" y="629"/>
                  </a:cubicBezTo>
                  <a:cubicBezTo>
                    <a:pt x="3988" y="169"/>
                    <a:pt x="4942" y="1"/>
                    <a:pt x="5817" y="152"/>
                  </a:cubicBezTo>
                  <a:cubicBezTo>
                    <a:pt x="6457" y="263"/>
                    <a:pt x="7051" y="544"/>
                    <a:pt x="7546" y="1003"/>
                  </a:cubicBezTo>
                  <a:cubicBezTo>
                    <a:pt x="7895" y="1327"/>
                    <a:pt x="8165" y="1708"/>
                    <a:pt x="8355" y="2135"/>
                  </a:cubicBezTo>
                  <a:cubicBezTo>
                    <a:pt x="8364" y="2156"/>
                    <a:pt x="8374" y="2181"/>
                    <a:pt x="8383" y="2202"/>
                  </a:cubicBezTo>
                  <a:cubicBezTo>
                    <a:pt x="8391" y="2218"/>
                    <a:pt x="8398" y="2238"/>
                    <a:pt x="8403" y="2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26"/>
            <p:cNvSpPr/>
            <p:nvPr/>
          </p:nvSpPr>
          <p:spPr>
            <a:xfrm>
              <a:off x="7199757" y="2059610"/>
              <a:ext cx="290093" cy="234797"/>
            </a:xfrm>
            <a:custGeom>
              <a:avLst/>
              <a:gdLst/>
              <a:ahLst/>
              <a:cxnLst/>
              <a:rect l="l" t="t" r="r" b="b"/>
              <a:pathLst>
                <a:path w="9144" h="7401" extrusionOk="0">
                  <a:moveTo>
                    <a:pt x="3810" y="7024"/>
                  </a:moveTo>
                  <a:cubicBezTo>
                    <a:pt x="1518" y="6648"/>
                    <a:pt x="1" y="4856"/>
                    <a:pt x="423" y="3020"/>
                  </a:cubicBezTo>
                  <a:cubicBezTo>
                    <a:pt x="842" y="1183"/>
                    <a:pt x="3042" y="0"/>
                    <a:pt x="5335" y="374"/>
                  </a:cubicBezTo>
                  <a:cubicBezTo>
                    <a:pt x="7627" y="750"/>
                    <a:pt x="9144" y="2542"/>
                    <a:pt x="8722" y="4378"/>
                  </a:cubicBezTo>
                  <a:cubicBezTo>
                    <a:pt x="8300" y="6216"/>
                    <a:pt x="6100" y="7400"/>
                    <a:pt x="3810" y="7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26"/>
            <p:cNvSpPr/>
            <p:nvPr/>
          </p:nvSpPr>
          <p:spPr>
            <a:xfrm>
              <a:off x="7292740" y="1838397"/>
              <a:ext cx="337744" cy="376607"/>
            </a:xfrm>
            <a:custGeom>
              <a:avLst/>
              <a:gdLst/>
              <a:ahLst/>
              <a:cxnLst/>
              <a:rect l="l" t="t" r="r" b="b"/>
              <a:pathLst>
                <a:path w="10646" h="11871" extrusionOk="0">
                  <a:moveTo>
                    <a:pt x="6680" y="33"/>
                  </a:moveTo>
                  <a:cubicBezTo>
                    <a:pt x="5764" y="2"/>
                    <a:pt x="5324" y="1070"/>
                    <a:pt x="5324" y="1070"/>
                  </a:cubicBezTo>
                  <a:cubicBezTo>
                    <a:pt x="5324" y="1070"/>
                    <a:pt x="4882" y="1"/>
                    <a:pt x="3966" y="33"/>
                  </a:cubicBezTo>
                  <a:cubicBezTo>
                    <a:pt x="3050" y="66"/>
                    <a:pt x="1" y="2978"/>
                    <a:pt x="737" y="7071"/>
                  </a:cubicBezTo>
                  <a:cubicBezTo>
                    <a:pt x="1305" y="10232"/>
                    <a:pt x="4114" y="10727"/>
                    <a:pt x="4385" y="11090"/>
                  </a:cubicBezTo>
                  <a:cubicBezTo>
                    <a:pt x="4656" y="11454"/>
                    <a:pt x="4813" y="11870"/>
                    <a:pt x="4813" y="11870"/>
                  </a:cubicBezTo>
                  <a:lnTo>
                    <a:pt x="5321" y="11870"/>
                  </a:lnTo>
                  <a:lnTo>
                    <a:pt x="5829" y="11870"/>
                  </a:lnTo>
                  <a:cubicBezTo>
                    <a:pt x="5829" y="11870"/>
                    <a:pt x="5988" y="11451"/>
                    <a:pt x="6258" y="11090"/>
                  </a:cubicBezTo>
                  <a:cubicBezTo>
                    <a:pt x="6530" y="10727"/>
                    <a:pt x="9338" y="10232"/>
                    <a:pt x="9906" y="7071"/>
                  </a:cubicBezTo>
                  <a:cubicBezTo>
                    <a:pt x="10645" y="2976"/>
                    <a:pt x="7596" y="66"/>
                    <a:pt x="6680" y="3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26"/>
            <p:cNvSpPr/>
            <p:nvPr/>
          </p:nvSpPr>
          <p:spPr>
            <a:xfrm>
              <a:off x="7461609" y="1819901"/>
              <a:ext cx="62625" cy="207323"/>
            </a:xfrm>
            <a:custGeom>
              <a:avLst/>
              <a:gdLst/>
              <a:ahLst/>
              <a:cxnLst/>
              <a:rect l="l" t="t" r="r" b="b"/>
              <a:pathLst>
                <a:path w="1974" h="6535" extrusionOk="0">
                  <a:moveTo>
                    <a:pt x="1" y="1653"/>
                  </a:moveTo>
                  <a:lnTo>
                    <a:pt x="1" y="6535"/>
                  </a:lnTo>
                  <a:cubicBezTo>
                    <a:pt x="1" y="6535"/>
                    <a:pt x="1190" y="1117"/>
                    <a:pt x="1972" y="874"/>
                  </a:cubicBezTo>
                  <a:cubicBezTo>
                    <a:pt x="1974" y="870"/>
                    <a:pt x="883" y="1"/>
                    <a:pt x="1" y="165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26"/>
            <p:cNvSpPr/>
            <p:nvPr/>
          </p:nvSpPr>
          <p:spPr>
            <a:xfrm>
              <a:off x="7325416" y="1997557"/>
              <a:ext cx="128708" cy="216745"/>
            </a:xfrm>
            <a:custGeom>
              <a:avLst/>
              <a:gdLst/>
              <a:ahLst/>
              <a:cxnLst/>
              <a:rect l="l" t="t" r="r" b="b"/>
              <a:pathLst>
                <a:path w="4057" h="6832" extrusionOk="0">
                  <a:moveTo>
                    <a:pt x="1" y="1515"/>
                  </a:moveTo>
                  <a:cubicBezTo>
                    <a:pt x="1" y="1515"/>
                    <a:pt x="330" y="3764"/>
                    <a:pt x="1493" y="4724"/>
                  </a:cubicBezTo>
                  <a:cubicBezTo>
                    <a:pt x="2654" y="5683"/>
                    <a:pt x="3367" y="5761"/>
                    <a:pt x="3503" y="5850"/>
                  </a:cubicBezTo>
                  <a:cubicBezTo>
                    <a:pt x="3639" y="5939"/>
                    <a:pt x="3921" y="6832"/>
                    <a:pt x="3921" y="6832"/>
                  </a:cubicBezTo>
                  <a:lnTo>
                    <a:pt x="4057" y="6720"/>
                  </a:lnTo>
                  <a:lnTo>
                    <a:pt x="3663" y="772"/>
                  </a:lnTo>
                  <a:cubicBezTo>
                    <a:pt x="3663" y="774"/>
                    <a:pt x="2149" y="0"/>
                    <a:pt x="1"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26"/>
            <p:cNvSpPr/>
            <p:nvPr/>
          </p:nvSpPr>
          <p:spPr>
            <a:xfrm>
              <a:off x="7472363" y="1997557"/>
              <a:ext cx="128645" cy="216745"/>
            </a:xfrm>
            <a:custGeom>
              <a:avLst/>
              <a:gdLst/>
              <a:ahLst/>
              <a:cxnLst/>
              <a:rect l="l" t="t" r="r" b="b"/>
              <a:pathLst>
                <a:path w="4055" h="6832" extrusionOk="0">
                  <a:moveTo>
                    <a:pt x="4055" y="1515"/>
                  </a:moveTo>
                  <a:cubicBezTo>
                    <a:pt x="4055" y="1515"/>
                    <a:pt x="3727" y="3764"/>
                    <a:pt x="2565" y="4724"/>
                  </a:cubicBezTo>
                  <a:cubicBezTo>
                    <a:pt x="1402" y="5683"/>
                    <a:pt x="689" y="5761"/>
                    <a:pt x="554" y="5850"/>
                  </a:cubicBezTo>
                  <a:cubicBezTo>
                    <a:pt x="418" y="5939"/>
                    <a:pt x="136" y="6832"/>
                    <a:pt x="136" y="6832"/>
                  </a:cubicBezTo>
                  <a:lnTo>
                    <a:pt x="0" y="6720"/>
                  </a:lnTo>
                  <a:lnTo>
                    <a:pt x="393" y="772"/>
                  </a:lnTo>
                  <a:cubicBezTo>
                    <a:pt x="393" y="774"/>
                    <a:pt x="1908" y="0"/>
                    <a:pt x="4055"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26"/>
            <p:cNvSpPr/>
            <p:nvPr/>
          </p:nvSpPr>
          <p:spPr>
            <a:xfrm>
              <a:off x="7444192" y="1963581"/>
              <a:ext cx="36515" cy="232513"/>
            </a:xfrm>
            <a:custGeom>
              <a:avLst/>
              <a:gdLst/>
              <a:ahLst/>
              <a:cxnLst/>
              <a:rect l="l" t="t" r="r" b="b"/>
              <a:pathLst>
                <a:path w="1151" h="7329" extrusionOk="0">
                  <a:moveTo>
                    <a:pt x="730" y="7299"/>
                  </a:moveTo>
                  <a:cubicBezTo>
                    <a:pt x="730" y="7299"/>
                    <a:pt x="1151" y="2910"/>
                    <a:pt x="623" y="0"/>
                  </a:cubicBezTo>
                  <a:cubicBezTo>
                    <a:pt x="623" y="0"/>
                    <a:pt x="1" y="4595"/>
                    <a:pt x="524" y="73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26"/>
            <p:cNvSpPr/>
            <p:nvPr/>
          </p:nvSpPr>
          <p:spPr>
            <a:xfrm>
              <a:off x="7461704" y="2162175"/>
              <a:ext cx="226390" cy="334191"/>
            </a:xfrm>
            <a:custGeom>
              <a:avLst/>
              <a:gdLst/>
              <a:ahLst/>
              <a:cxnLst/>
              <a:rect l="l" t="t" r="r" b="b"/>
              <a:pathLst>
                <a:path w="7136" h="10534" extrusionOk="0">
                  <a:moveTo>
                    <a:pt x="7135" y="1108"/>
                  </a:moveTo>
                  <a:lnTo>
                    <a:pt x="7134" y="1311"/>
                  </a:lnTo>
                  <a:cubicBezTo>
                    <a:pt x="7134" y="1304"/>
                    <a:pt x="7133" y="1300"/>
                    <a:pt x="7133" y="1296"/>
                  </a:cubicBezTo>
                  <a:lnTo>
                    <a:pt x="7121" y="2138"/>
                  </a:lnTo>
                  <a:lnTo>
                    <a:pt x="7124" y="2138"/>
                  </a:lnTo>
                  <a:lnTo>
                    <a:pt x="7121" y="2440"/>
                  </a:lnTo>
                  <a:lnTo>
                    <a:pt x="7076" y="6566"/>
                  </a:lnTo>
                  <a:lnTo>
                    <a:pt x="7076" y="6596"/>
                  </a:lnTo>
                  <a:lnTo>
                    <a:pt x="7075" y="6767"/>
                  </a:lnTo>
                  <a:lnTo>
                    <a:pt x="7063" y="7711"/>
                  </a:lnTo>
                  <a:lnTo>
                    <a:pt x="7035" y="10369"/>
                  </a:lnTo>
                  <a:lnTo>
                    <a:pt x="7034" y="10371"/>
                  </a:lnTo>
                  <a:lnTo>
                    <a:pt x="7032" y="10511"/>
                  </a:lnTo>
                  <a:cubicBezTo>
                    <a:pt x="7011" y="10512"/>
                    <a:pt x="6986" y="10512"/>
                    <a:pt x="6963" y="10512"/>
                  </a:cubicBezTo>
                  <a:cubicBezTo>
                    <a:pt x="6945" y="10513"/>
                    <a:pt x="6928" y="10513"/>
                    <a:pt x="6912" y="10512"/>
                  </a:cubicBezTo>
                  <a:cubicBezTo>
                    <a:pt x="6063" y="10533"/>
                    <a:pt x="5053" y="10402"/>
                    <a:pt x="4038" y="10004"/>
                  </a:cubicBezTo>
                  <a:cubicBezTo>
                    <a:pt x="3140" y="9651"/>
                    <a:pt x="2236" y="9094"/>
                    <a:pt x="1433" y="8243"/>
                  </a:cubicBezTo>
                  <a:cubicBezTo>
                    <a:pt x="1131" y="7924"/>
                    <a:pt x="895" y="7604"/>
                    <a:pt x="712" y="7286"/>
                  </a:cubicBezTo>
                  <a:cubicBezTo>
                    <a:pt x="614" y="7114"/>
                    <a:pt x="531" y="6949"/>
                    <a:pt x="461" y="6779"/>
                  </a:cubicBezTo>
                  <a:lnTo>
                    <a:pt x="461" y="6778"/>
                  </a:lnTo>
                  <a:cubicBezTo>
                    <a:pt x="44" y="5786"/>
                    <a:pt x="85" y="4853"/>
                    <a:pt x="192" y="4146"/>
                  </a:cubicBezTo>
                  <a:cubicBezTo>
                    <a:pt x="191" y="4143"/>
                    <a:pt x="192" y="4143"/>
                    <a:pt x="192" y="4143"/>
                  </a:cubicBezTo>
                  <a:cubicBezTo>
                    <a:pt x="209" y="4042"/>
                    <a:pt x="224" y="3944"/>
                    <a:pt x="240" y="3853"/>
                  </a:cubicBezTo>
                  <a:lnTo>
                    <a:pt x="240" y="3851"/>
                  </a:lnTo>
                  <a:cubicBezTo>
                    <a:pt x="274" y="3682"/>
                    <a:pt x="304" y="3534"/>
                    <a:pt x="331" y="3403"/>
                  </a:cubicBezTo>
                  <a:cubicBezTo>
                    <a:pt x="352" y="3297"/>
                    <a:pt x="369" y="3204"/>
                    <a:pt x="379" y="3130"/>
                  </a:cubicBezTo>
                  <a:cubicBezTo>
                    <a:pt x="380" y="3127"/>
                    <a:pt x="380" y="3127"/>
                    <a:pt x="380" y="3126"/>
                  </a:cubicBezTo>
                  <a:cubicBezTo>
                    <a:pt x="389" y="3048"/>
                    <a:pt x="389" y="2989"/>
                    <a:pt x="376" y="2950"/>
                  </a:cubicBezTo>
                  <a:cubicBezTo>
                    <a:pt x="329" y="2784"/>
                    <a:pt x="262" y="2629"/>
                    <a:pt x="198" y="2498"/>
                  </a:cubicBezTo>
                  <a:cubicBezTo>
                    <a:pt x="174" y="2450"/>
                    <a:pt x="150" y="2403"/>
                    <a:pt x="128" y="2360"/>
                  </a:cubicBezTo>
                  <a:cubicBezTo>
                    <a:pt x="99" y="2303"/>
                    <a:pt x="73" y="2257"/>
                    <a:pt x="50" y="2221"/>
                  </a:cubicBezTo>
                  <a:cubicBezTo>
                    <a:pt x="34" y="2195"/>
                    <a:pt x="22" y="2173"/>
                    <a:pt x="13" y="2161"/>
                  </a:cubicBezTo>
                  <a:cubicBezTo>
                    <a:pt x="5" y="2145"/>
                    <a:pt x="1" y="2142"/>
                    <a:pt x="1" y="2142"/>
                  </a:cubicBezTo>
                  <a:lnTo>
                    <a:pt x="157" y="1936"/>
                  </a:lnTo>
                  <a:lnTo>
                    <a:pt x="308" y="1739"/>
                  </a:lnTo>
                  <a:lnTo>
                    <a:pt x="336" y="1701"/>
                  </a:lnTo>
                  <a:lnTo>
                    <a:pt x="366" y="1663"/>
                  </a:lnTo>
                  <a:lnTo>
                    <a:pt x="414" y="1595"/>
                  </a:lnTo>
                  <a:lnTo>
                    <a:pt x="421" y="1588"/>
                  </a:lnTo>
                  <a:lnTo>
                    <a:pt x="548" y="1417"/>
                  </a:lnTo>
                  <a:lnTo>
                    <a:pt x="550" y="1416"/>
                  </a:lnTo>
                  <a:lnTo>
                    <a:pt x="609" y="1338"/>
                  </a:lnTo>
                  <a:cubicBezTo>
                    <a:pt x="609" y="1338"/>
                    <a:pt x="626" y="1341"/>
                    <a:pt x="648" y="1348"/>
                  </a:cubicBezTo>
                  <a:cubicBezTo>
                    <a:pt x="684" y="1359"/>
                    <a:pt x="746" y="1373"/>
                    <a:pt x="823" y="1389"/>
                  </a:cubicBezTo>
                  <a:cubicBezTo>
                    <a:pt x="891" y="1404"/>
                    <a:pt x="973" y="1418"/>
                    <a:pt x="1060" y="1433"/>
                  </a:cubicBezTo>
                  <a:cubicBezTo>
                    <a:pt x="1194" y="1452"/>
                    <a:pt x="1347" y="1468"/>
                    <a:pt x="1502" y="1469"/>
                  </a:cubicBezTo>
                  <a:cubicBezTo>
                    <a:pt x="1625" y="1472"/>
                    <a:pt x="1868" y="1331"/>
                    <a:pt x="2213" y="1159"/>
                  </a:cubicBezTo>
                  <a:cubicBezTo>
                    <a:pt x="3116" y="703"/>
                    <a:pt x="4718" y="0"/>
                    <a:pt x="6736" y="909"/>
                  </a:cubicBezTo>
                  <a:cubicBezTo>
                    <a:pt x="6807" y="940"/>
                    <a:pt x="6879" y="974"/>
                    <a:pt x="6949" y="1011"/>
                  </a:cubicBezTo>
                  <a:cubicBezTo>
                    <a:pt x="7000" y="1037"/>
                    <a:pt x="7054" y="1064"/>
                    <a:pt x="7103" y="1093"/>
                  </a:cubicBezTo>
                  <a:cubicBezTo>
                    <a:pt x="7111" y="1095"/>
                    <a:pt x="7121" y="1101"/>
                    <a:pt x="7131" y="1108"/>
                  </a:cubicBezTo>
                  <a:cubicBezTo>
                    <a:pt x="7133" y="1104"/>
                    <a:pt x="7133" y="1108"/>
                    <a:pt x="7135" y="11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2" name="Google Shape;792;p26"/>
            <p:cNvSpPr/>
            <p:nvPr/>
          </p:nvSpPr>
          <p:spPr>
            <a:xfrm>
              <a:off x="7623371" y="2330282"/>
              <a:ext cx="62689" cy="76521"/>
            </a:xfrm>
            <a:custGeom>
              <a:avLst/>
              <a:gdLst/>
              <a:ahLst/>
              <a:cxnLst/>
              <a:rect l="l" t="t" r="r" b="b"/>
              <a:pathLst>
                <a:path w="1976" h="2412" extrusionOk="0">
                  <a:moveTo>
                    <a:pt x="1140" y="848"/>
                  </a:moveTo>
                  <a:lnTo>
                    <a:pt x="1976" y="1468"/>
                  </a:lnTo>
                  <a:lnTo>
                    <a:pt x="1966" y="2412"/>
                  </a:lnTo>
                  <a:cubicBezTo>
                    <a:pt x="1499" y="1797"/>
                    <a:pt x="1001" y="1187"/>
                    <a:pt x="625" y="738"/>
                  </a:cubicBezTo>
                  <a:cubicBezTo>
                    <a:pt x="275" y="316"/>
                    <a:pt x="26" y="34"/>
                    <a:pt x="0" y="0"/>
                  </a:cubicBezTo>
                  <a:lnTo>
                    <a:pt x="1135" y="844"/>
                  </a:lnTo>
                  <a:cubicBezTo>
                    <a:pt x="1139" y="847"/>
                    <a:pt x="1140" y="847"/>
                    <a:pt x="1140" y="8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3" name="Google Shape;793;p26"/>
            <p:cNvSpPr/>
            <p:nvPr/>
          </p:nvSpPr>
          <p:spPr>
            <a:xfrm>
              <a:off x="7462751" y="2228383"/>
              <a:ext cx="150694" cy="200788"/>
            </a:xfrm>
            <a:custGeom>
              <a:avLst/>
              <a:gdLst/>
              <a:ahLst/>
              <a:cxnLst/>
              <a:rect l="l" t="t" r="r" b="b"/>
              <a:pathLst>
                <a:path w="4750" h="6329" extrusionOk="0">
                  <a:moveTo>
                    <a:pt x="1947" y="6328"/>
                  </a:moveTo>
                  <a:cubicBezTo>
                    <a:pt x="1947" y="6328"/>
                    <a:pt x="325" y="4715"/>
                    <a:pt x="244" y="3219"/>
                  </a:cubicBezTo>
                  <a:cubicBezTo>
                    <a:pt x="165" y="1723"/>
                    <a:pt x="533" y="1118"/>
                    <a:pt x="543" y="959"/>
                  </a:cubicBezTo>
                  <a:cubicBezTo>
                    <a:pt x="552" y="798"/>
                    <a:pt x="0" y="38"/>
                    <a:pt x="0" y="38"/>
                  </a:cubicBezTo>
                  <a:lnTo>
                    <a:pt x="171" y="0"/>
                  </a:lnTo>
                  <a:lnTo>
                    <a:pt x="4750" y="3888"/>
                  </a:lnTo>
                  <a:cubicBezTo>
                    <a:pt x="4750" y="3885"/>
                    <a:pt x="4466" y="5546"/>
                    <a:pt x="1947"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26"/>
            <p:cNvSpPr/>
            <p:nvPr/>
          </p:nvSpPr>
          <p:spPr>
            <a:xfrm>
              <a:off x="7483879" y="2227971"/>
              <a:ext cx="189620" cy="142350"/>
            </a:xfrm>
            <a:custGeom>
              <a:avLst/>
              <a:gdLst/>
              <a:ahLst/>
              <a:cxnLst/>
              <a:rect l="l" t="t" r="r" b="b"/>
              <a:pathLst>
                <a:path w="5977" h="4487" extrusionOk="0">
                  <a:moveTo>
                    <a:pt x="0" y="184"/>
                  </a:moveTo>
                  <a:cubicBezTo>
                    <a:pt x="0" y="184"/>
                    <a:pt x="3301" y="3155"/>
                    <a:pt x="5976" y="4487"/>
                  </a:cubicBezTo>
                  <a:cubicBezTo>
                    <a:pt x="5976" y="4487"/>
                    <a:pt x="2632" y="1233"/>
                    <a:pt x="1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26"/>
            <p:cNvSpPr/>
            <p:nvPr/>
          </p:nvSpPr>
          <p:spPr>
            <a:xfrm>
              <a:off x="7141511" y="2184953"/>
              <a:ext cx="377083" cy="374038"/>
            </a:xfrm>
            <a:custGeom>
              <a:avLst/>
              <a:gdLst/>
              <a:ahLst/>
              <a:cxnLst/>
              <a:rect l="l" t="t" r="r" b="b"/>
              <a:pathLst>
                <a:path w="11886" h="11790" extrusionOk="0">
                  <a:moveTo>
                    <a:pt x="1160" y="9534"/>
                  </a:moveTo>
                  <a:cubicBezTo>
                    <a:pt x="1844" y="10135"/>
                    <a:pt x="2874" y="9588"/>
                    <a:pt x="2874" y="9588"/>
                  </a:cubicBezTo>
                  <a:cubicBezTo>
                    <a:pt x="2874" y="9588"/>
                    <a:pt x="2521" y="10690"/>
                    <a:pt x="3249" y="11239"/>
                  </a:cubicBezTo>
                  <a:cubicBezTo>
                    <a:pt x="3976" y="11789"/>
                    <a:pt x="8207" y="11462"/>
                    <a:pt x="10283" y="7847"/>
                  </a:cubicBezTo>
                  <a:cubicBezTo>
                    <a:pt x="11886" y="5054"/>
                    <a:pt x="10041" y="2906"/>
                    <a:pt x="10064" y="2455"/>
                  </a:cubicBezTo>
                  <a:cubicBezTo>
                    <a:pt x="10091" y="2004"/>
                    <a:pt x="10239" y="1582"/>
                    <a:pt x="10239" y="1582"/>
                  </a:cubicBezTo>
                  <a:lnTo>
                    <a:pt x="9847" y="1264"/>
                  </a:lnTo>
                  <a:lnTo>
                    <a:pt x="9456" y="945"/>
                  </a:lnTo>
                  <a:cubicBezTo>
                    <a:pt x="9456" y="945"/>
                    <a:pt x="9063" y="1166"/>
                    <a:pt x="8620" y="1276"/>
                  </a:cubicBezTo>
                  <a:cubicBezTo>
                    <a:pt x="8179" y="1385"/>
                    <a:pt x="5692" y="1"/>
                    <a:pt x="3213" y="2081"/>
                  </a:cubicBezTo>
                  <a:cubicBezTo>
                    <a:pt x="1" y="4772"/>
                    <a:pt x="475" y="8933"/>
                    <a:pt x="1160" y="953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26"/>
            <p:cNvSpPr/>
            <p:nvPr/>
          </p:nvSpPr>
          <p:spPr>
            <a:xfrm>
              <a:off x="7168286" y="2369810"/>
              <a:ext cx="164304" cy="142160"/>
            </a:xfrm>
            <a:custGeom>
              <a:avLst/>
              <a:gdLst/>
              <a:ahLst/>
              <a:cxnLst/>
              <a:rect l="l" t="t" r="r" b="b"/>
              <a:pathLst>
                <a:path w="5179" h="4481" extrusionOk="0">
                  <a:moveTo>
                    <a:pt x="2029" y="3761"/>
                  </a:moveTo>
                  <a:lnTo>
                    <a:pt x="5178" y="0"/>
                  </a:lnTo>
                  <a:cubicBezTo>
                    <a:pt x="5178" y="0"/>
                    <a:pt x="763" y="3427"/>
                    <a:pt x="1" y="3122"/>
                  </a:cubicBezTo>
                  <a:cubicBezTo>
                    <a:pt x="4" y="3122"/>
                    <a:pt x="286" y="4481"/>
                    <a:pt x="2029"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26"/>
            <p:cNvSpPr/>
            <p:nvPr/>
          </p:nvSpPr>
          <p:spPr>
            <a:xfrm>
              <a:off x="7344832" y="2232952"/>
              <a:ext cx="142699" cy="208211"/>
            </a:xfrm>
            <a:custGeom>
              <a:avLst/>
              <a:gdLst/>
              <a:ahLst/>
              <a:cxnLst/>
              <a:rect l="l" t="t" r="r" b="b"/>
              <a:pathLst>
                <a:path w="4498" h="6563" extrusionOk="0">
                  <a:moveTo>
                    <a:pt x="3301" y="6562"/>
                  </a:moveTo>
                  <a:cubicBezTo>
                    <a:pt x="3301" y="6562"/>
                    <a:pt x="4497" y="4622"/>
                    <a:pt x="4222" y="3151"/>
                  </a:cubicBezTo>
                  <a:cubicBezTo>
                    <a:pt x="3947" y="1680"/>
                    <a:pt x="3449" y="1174"/>
                    <a:pt x="3400" y="1021"/>
                  </a:cubicBezTo>
                  <a:cubicBezTo>
                    <a:pt x="3353" y="867"/>
                    <a:pt x="3710" y="0"/>
                    <a:pt x="3710" y="0"/>
                  </a:cubicBezTo>
                  <a:lnTo>
                    <a:pt x="3534" y="0"/>
                  </a:lnTo>
                  <a:lnTo>
                    <a:pt x="0" y="4834"/>
                  </a:lnTo>
                  <a:cubicBezTo>
                    <a:pt x="0" y="4832"/>
                    <a:pt x="666" y="6382"/>
                    <a:pt x="3301"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26"/>
            <p:cNvSpPr/>
            <p:nvPr/>
          </p:nvSpPr>
          <p:spPr>
            <a:xfrm>
              <a:off x="7237096" y="2215979"/>
              <a:ext cx="205832" cy="143080"/>
            </a:xfrm>
            <a:custGeom>
              <a:avLst/>
              <a:gdLst/>
              <a:ahLst/>
              <a:cxnLst/>
              <a:rect l="l" t="t" r="r" b="b"/>
              <a:pathLst>
                <a:path w="6488" h="4510" extrusionOk="0">
                  <a:moveTo>
                    <a:pt x="1" y="1636"/>
                  </a:moveTo>
                  <a:cubicBezTo>
                    <a:pt x="1" y="1636"/>
                    <a:pt x="1704" y="109"/>
                    <a:pt x="3221" y="99"/>
                  </a:cubicBezTo>
                  <a:cubicBezTo>
                    <a:pt x="4738" y="89"/>
                    <a:pt x="5335" y="482"/>
                    <a:pt x="5499" y="494"/>
                  </a:cubicBezTo>
                  <a:cubicBezTo>
                    <a:pt x="5661" y="513"/>
                    <a:pt x="6454" y="0"/>
                    <a:pt x="6454" y="0"/>
                  </a:cubicBezTo>
                  <a:lnTo>
                    <a:pt x="6488" y="173"/>
                  </a:lnTo>
                  <a:lnTo>
                    <a:pt x="2345" y="4509"/>
                  </a:lnTo>
                  <a:cubicBezTo>
                    <a:pt x="2343" y="4508"/>
                    <a:pt x="674" y="4155"/>
                    <a:pt x="1"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26"/>
            <p:cNvSpPr/>
            <p:nvPr/>
          </p:nvSpPr>
          <p:spPr>
            <a:xfrm>
              <a:off x="7289758" y="2236663"/>
              <a:ext cx="152566" cy="180706"/>
            </a:xfrm>
            <a:custGeom>
              <a:avLst/>
              <a:gdLst/>
              <a:ahLst/>
              <a:cxnLst/>
              <a:rect l="l" t="t" r="r" b="b"/>
              <a:pathLst>
                <a:path w="4809" h="5696" extrusionOk="0">
                  <a:moveTo>
                    <a:pt x="4629" y="0"/>
                  </a:moveTo>
                  <a:cubicBezTo>
                    <a:pt x="4629" y="0"/>
                    <a:pt x="1471" y="3119"/>
                    <a:pt x="0" y="5696"/>
                  </a:cubicBezTo>
                  <a:cubicBezTo>
                    <a:pt x="0" y="5696"/>
                    <a:pt x="3449" y="2548"/>
                    <a:pt x="4808" y="1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26"/>
            <p:cNvSpPr/>
            <p:nvPr/>
          </p:nvSpPr>
          <p:spPr>
            <a:xfrm>
              <a:off x="7434040" y="2187745"/>
              <a:ext cx="55106" cy="54313"/>
            </a:xfrm>
            <a:custGeom>
              <a:avLst/>
              <a:gdLst/>
              <a:ahLst/>
              <a:cxnLst/>
              <a:rect l="l" t="t" r="r" b="b"/>
              <a:pathLst>
                <a:path w="1737" h="1712" extrusionOk="0">
                  <a:moveTo>
                    <a:pt x="1736" y="857"/>
                  </a:moveTo>
                  <a:cubicBezTo>
                    <a:pt x="1736" y="1328"/>
                    <a:pt x="1348" y="1712"/>
                    <a:pt x="868" y="1712"/>
                  </a:cubicBezTo>
                  <a:cubicBezTo>
                    <a:pt x="390" y="1712"/>
                    <a:pt x="0" y="1328"/>
                    <a:pt x="0" y="857"/>
                  </a:cubicBezTo>
                  <a:cubicBezTo>
                    <a:pt x="0" y="384"/>
                    <a:pt x="390" y="0"/>
                    <a:pt x="868" y="0"/>
                  </a:cubicBezTo>
                  <a:cubicBezTo>
                    <a:pt x="1348" y="0"/>
                    <a:pt x="1736" y="384"/>
                    <a:pt x="1736" y="857"/>
                  </a:cubicBezTo>
                  <a:close/>
                </a:path>
              </a:pathLst>
            </a:custGeom>
            <a:solidFill>
              <a:srgbClr val="8B87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26"/>
            <p:cNvSpPr/>
            <p:nvPr/>
          </p:nvSpPr>
          <p:spPr>
            <a:xfrm>
              <a:off x="7673686" y="2046635"/>
              <a:ext cx="15926" cy="14530"/>
            </a:xfrm>
            <a:custGeom>
              <a:avLst/>
              <a:gdLst/>
              <a:ahLst/>
              <a:cxnLst/>
              <a:rect l="l" t="t" r="r" b="b"/>
              <a:pathLst>
                <a:path w="502" h="458" extrusionOk="0">
                  <a:moveTo>
                    <a:pt x="501" y="0"/>
                  </a:moveTo>
                  <a:lnTo>
                    <a:pt x="501" y="97"/>
                  </a:lnTo>
                  <a:lnTo>
                    <a:pt x="482" y="113"/>
                  </a:lnTo>
                  <a:lnTo>
                    <a:pt x="0" y="457"/>
                  </a:lnTo>
                  <a:cubicBezTo>
                    <a:pt x="36" y="428"/>
                    <a:pt x="211" y="278"/>
                    <a:pt x="453" y="45"/>
                  </a:cubicBezTo>
                  <a:cubicBezTo>
                    <a:pt x="466" y="31"/>
                    <a:pt x="484" y="17"/>
                    <a:pt x="501" y="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26"/>
            <p:cNvSpPr/>
            <p:nvPr/>
          </p:nvSpPr>
          <p:spPr>
            <a:xfrm>
              <a:off x="7668229" y="2357945"/>
              <a:ext cx="17988" cy="13515"/>
            </a:xfrm>
            <a:custGeom>
              <a:avLst/>
              <a:gdLst/>
              <a:ahLst/>
              <a:cxnLst/>
              <a:rect l="l" t="t" r="r" b="b"/>
              <a:pathLst>
                <a:path w="567" h="426" extrusionOk="0">
                  <a:moveTo>
                    <a:pt x="0" y="0"/>
                  </a:moveTo>
                  <a:cubicBezTo>
                    <a:pt x="194" y="143"/>
                    <a:pt x="383" y="275"/>
                    <a:pt x="566" y="395"/>
                  </a:cubicBezTo>
                  <a:lnTo>
                    <a:pt x="566" y="425"/>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26"/>
            <p:cNvSpPr/>
            <p:nvPr/>
          </p:nvSpPr>
          <p:spPr>
            <a:xfrm>
              <a:off x="5882912" y="1991117"/>
              <a:ext cx="382318" cy="371214"/>
            </a:xfrm>
            <a:custGeom>
              <a:avLst/>
              <a:gdLst/>
              <a:ahLst/>
              <a:cxnLst/>
              <a:rect l="l" t="t" r="r" b="b"/>
              <a:pathLst>
                <a:path w="12051" h="11701" extrusionOk="0">
                  <a:moveTo>
                    <a:pt x="11562" y="3788"/>
                  </a:moveTo>
                  <a:cubicBezTo>
                    <a:pt x="11075" y="3022"/>
                    <a:pt x="9931" y="3266"/>
                    <a:pt x="9931" y="3266"/>
                  </a:cubicBezTo>
                  <a:cubicBezTo>
                    <a:pt x="9931" y="3266"/>
                    <a:pt x="10579" y="2302"/>
                    <a:pt x="10035" y="1575"/>
                  </a:cubicBezTo>
                  <a:cubicBezTo>
                    <a:pt x="9492" y="848"/>
                    <a:pt x="5336" y="0"/>
                    <a:pt x="2326" y="2904"/>
                  </a:cubicBezTo>
                  <a:cubicBezTo>
                    <a:pt x="1" y="5151"/>
                    <a:pt x="1168" y="7721"/>
                    <a:pt x="1017" y="8144"/>
                  </a:cubicBezTo>
                  <a:cubicBezTo>
                    <a:pt x="864" y="8569"/>
                    <a:pt x="605" y="8934"/>
                    <a:pt x="605" y="8934"/>
                  </a:cubicBezTo>
                  <a:lnTo>
                    <a:pt x="891" y="9349"/>
                  </a:lnTo>
                  <a:lnTo>
                    <a:pt x="1176" y="9763"/>
                  </a:lnTo>
                  <a:cubicBezTo>
                    <a:pt x="1176" y="9763"/>
                    <a:pt x="1614" y="9657"/>
                    <a:pt x="2072" y="9674"/>
                  </a:cubicBezTo>
                  <a:cubicBezTo>
                    <a:pt x="2528" y="9691"/>
                    <a:pt x="4528" y="11700"/>
                    <a:pt x="7494" y="10384"/>
                  </a:cubicBezTo>
                  <a:cubicBezTo>
                    <a:pt x="11334" y="8680"/>
                    <a:pt x="12050" y="4553"/>
                    <a:pt x="11562" y="378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4" name="Google Shape;804;p26"/>
            <p:cNvSpPr/>
            <p:nvPr/>
          </p:nvSpPr>
          <p:spPr>
            <a:xfrm>
              <a:off x="6068309" y="2088035"/>
              <a:ext cx="189271" cy="94096"/>
            </a:xfrm>
            <a:custGeom>
              <a:avLst/>
              <a:gdLst/>
              <a:ahLst/>
              <a:cxnLst/>
              <a:rect l="l" t="t" r="r" b="b"/>
              <a:pathLst>
                <a:path w="5966" h="2966" extrusionOk="0">
                  <a:moveTo>
                    <a:pt x="4087" y="213"/>
                  </a:moveTo>
                  <a:lnTo>
                    <a:pt x="0" y="2965"/>
                  </a:lnTo>
                  <a:cubicBezTo>
                    <a:pt x="0" y="2965"/>
                    <a:pt x="5206" y="884"/>
                    <a:pt x="5851" y="1383"/>
                  </a:cubicBezTo>
                  <a:cubicBezTo>
                    <a:pt x="5854" y="1382"/>
                    <a:pt x="5965" y="0"/>
                    <a:pt x="4087" y="2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5" name="Google Shape;805;p26"/>
            <p:cNvSpPr/>
            <p:nvPr/>
          </p:nvSpPr>
          <p:spPr>
            <a:xfrm>
              <a:off x="5905088" y="2081405"/>
              <a:ext cx="156309" cy="198059"/>
            </a:xfrm>
            <a:custGeom>
              <a:avLst/>
              <a:gdLst/>
              <a:ahLst/>
              <a:cxnLst/>
              <a:rect l="l" t="t" r="r" b="b"/>
              <a:pathLst>
                <a:path w="4927" h="6243" extrusionOk="0">
                  <a:moveTo>
                    <a:pt x="2240" y="1"/>
                  </a:moveTo>
                  <a:cubicBezTo>
                    <a:pt x="2240" y="1"/>
                    <a:pt x="543" y="1536"/>
                    <a:pt x="394" y="3026"/>
                  </a:cubicBezTo>
                  <a:cubicBezTo>
                    <a:pt x="243" y="4516"/>
                    <a:pt x="582" y="5141"/>
                    <a:pt x="586" y="5302"/>
                  </a:cubicBezTo>
                  <a:cubicBezTo>
                    <a:pt x="587" y="5462"/>
                    <a:pt x="0" y="6194"/>
                    <a:pt x="0" y="6194"/>
                  </a:cubicBezTo>
                  <a:lnTo>
                    <a:pt x="169" y="6242"/>
                  </a:lnTo>
                  <a:lnTo>
                    <a:pt x="4926" y="2569"/>
                  </a:lnTo>
                  <a:cubicBezTo>
                    <a:pt x="4924" y="2567"/>
                    <a:pt x="4719" y="895"/>
                    <a:pt x="2240" y="1"/>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26"/>
            <p:cNvSpPr/>
            <p:nvPr/>
          </p:nvSpPr>
          <p:spPr>
            <a:xfrm>
              <a:off x="5920125" y="2198118"/>
              <a:ext cx="213160" cy="139653"/>
            </a:xfrm>
            <a:custGeom>
              <a:avLst/>
              <a:gdLst/>
              <a:ahLst/>
              <a:cxnLst/>
              <a:rect l="l" t="t" r="r" b="b"/>
              <a:pathLst>
                <a:path w="6719" h="4402" extrusionOk="0">
                  <a:moveTo>
                    <a:pt x="6661" y="3403"/>
                  </a:moveTo>
                  <a:cubicBezTo>
                    <a:pt x="6661" y="3403"/>
                    <a:pt x="4594" y="4402"/>
                    <a:pt x="3133" y="3995"/>
                  </a:cubicBezTo>
                  <a:cubicBezTo>
                    <a:pt x="1673" y="3589"/>
                    <a:pt x="1208" y="3050"/>
                    <a:pt x="1057" y="2992"/>
                  </a:cubicBezTo>
                  <a:cubicBezTo>
                    <a:pt x="905" y="2931"/>
                    <a:pt x="0" y="3205"/>
                    <a:pt x="0" y="3205"/>
                  </a:cubicBezTo>
                  <a:lnTo>
                    <a:pt x="19" y="3030"/>
                  </a:lnTo>
                  <a:lnTo>
                    <a:pt x="5219" y="0"/>
                  </a:lnTo>
                  <a:cubicBezTo>
                    <a:pt x="5219" y="0"/>
                    <a:pt x="6719" y="801"/>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26"/>
            <p:cNvSpPr/>
            <p:nvPr/>
          </p:nvSpPr>
          <p:spPr>
            <a:xfrm>
              <a:off x="5926375" y="2148026"/>
              <a:ext cx="196505" cy="133308"/>
            </a:xfrm>
            <a:custGeom>
              <a:avLst/>
              <a:gdLst/>
              <a:ahLst/>
              <a:cxnLst/>
              <a:rect l="l" t="t" r="r" b="b"/>
              <a:pathLst>
                <a:path w="6194" h="4202" extrusionOk="0">
                  <a:moveTo>
                    <a:pt x="143" y="4201"/>
                  </a:moveTo>
                  <a:cubicBezTo>
                    <a:pt x="143" y="4201"/>
                    <a:pt x="4054" y="2071"/>
                    <a:pt x="6193" y="0"/>
                  </a:cubicBezTo>
                  <a:cubicBezTo>
                    <a:pt x="6193" y="0"/>
                    <a:pt x="1993" y="2079"/>
                    <a:pt x="1" y="4050"/>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26"/>
            <p:cNvSpPr/>
            <p:nvPr/>
          </p:nvSpPr>
          <p:spPr>
            <a:xfrm>
              <a:off x="5844907" y="2195866"/>
              <a:ext cx="54821" cy="149139"/>
            </a:xfrm>
            <a:custGeom>
              <a:avLst/>
              <a:gdLst/>
              <a:ahLst/>
              <a:cxnLst/>
              <a:rect l="l" t="t" r="r" b="b"/>
              <a:pathLst>
                <a:path w="1728" h="4701" extrusionOk="0">
                  <a:moveTo>
                    <a:pt x="1728" y="2380"/>
                  </a:moveTo>
                  <a:lnTo>
                    <a:pt x="1680" y="2877"/>
                  </a:lnTo>
                  <a:lnTo>
                    <a:pt x="1667" y="3018"/>
                  </a:lnTo>
                  <a:lnTo>
                    <a:pt x="1637" y="3355"/>
                  </a:lnTo>
                  <a:lnTo>
                    <a:pt x="1636" y="3375"/>
                  </a:lnTo>
                  <a:cubicBezTo>
                    <a:pt x="1636" y="3375"/>
                    <a:pt x="1479" y="3419"/>
                    <a:pt x="1271" y="3501"/>
                  </a:cubicBezTo>
                  <a:cubicBezTo>
                    <a:pt x="1242" y="3510"/>
                    <a:pt x="1208" y="3525"/>
                    <a:pt x="1179" y="3539"/>
                  </a:cubicBezTo>
                  <a:cubicBezTo>
                    <a:pt x="1063" y="3588"/>
                    <a:pt x="932" y="3650"/>
                    <a:pt x="809" y="3726"/>
                  </a:cubicBezTo>
                  <a:cubicBezTo>
                    <a:pt x="682" y="3801"/>
                    <a:pt x="516" y="4137"/>
                    <a:pt x="239" y="4567"/>
                  </a:cubicBezTo>
                  <a:cubicBezTo>
                    <a:pt x="212" y="4611"/>
                    <a:pt x="184" y="4653"/>
                    <a:pt x="153" y="4700"/>
                  </a:cubicBezTo>
                  <a:lnTo>
                    <a:pt x="153" y="4661"/>
                  </a:lnTo>
                  <a:lnTo>
                    <a:pt x="149" y="4407"/>
                  </a:lnTo>
                  <a:lnTo>
                    <a:pt x="149" y="4399"/>
                  </a:lnTo>
                  <a:lnTo>
                    <a:pt x="140" y="3501"/>
                  </a:lnTo>
                  <a:lnTo>
                    <a:pt x="139" y="3328"/>
                  </a:lnTo>
                  <a:lnTo>
                    <a:pt x="136" y="3059"/>
                  </a:lnTo>
                  <a:lnTo>
                    <a:pt x="135" y="2890"/>
                  </a:lnTo>
                  <a:lnTo>
                    <a:pt x="132" y="2485"/>
                  </a:lnTo>
                  <a:lnTo>
                    <a:pt x="129" y="2304"/>
                  </a:lnTo>
                  <a:lnTo>
                    <a:pt x="126" y="1804"/>
                  </a:lnTo>
                  <a:lnTo>
                    <a:pt x="125" y="1638"/>
                  </a:lnTo>
                  <a:cubicBezTo>
                    <a:pt x="85" y="1611"/>
                    <a:pt x="44" y="1583"/>
                    <a:pt x="1" y="1548"/>
                  </a:cubicBezTo>
                  <a:cubicBezTo>
                    <a:pt x="44" y="1574"/>
                    <a:pt x="84" y="1595"/>
                    <a:pt x="125" y="1617"/>
                  </a:cubicBezTo>
                  <a:lnTo>
                    <a:pt x="108" y="292"/>
                  </a:lnTo>
                  <a:lnTo>
                    <a:pt x="106" y="1"/>
                  </a:lnTo>
                  <a:cubicBezTo>
                    <a:pt x="358" y="406"/>
                    <a:pt x="527" y="802"/>
                    <a:pt x="654" y="1131"/>
                  </a:cubicBezTo>
                  <a:cubicBezTo>
                    <a:pt x="651" y="1133"/>
                    <a:pt x="651" y="1133"/>
                    <a:pt x="654" y="1134"/>
                  </a:cubicBezTo>
                  <a:cubicBezTo>
                    <a:pt x="696" y="1240"/>
                    <a:pt x="733" y="1339"/>
                    <a:pt x="763" y="1430"/>
                  </a:cubicBezTo>
                  <a:cubicBezTo>
                    <a:pt x="849" y="1662"/>
                    <a:pt x="912" y="1823"/>
                    <a:pt x="983" y="1885"/>
                  </a:cubicBezTo>
                  <a:cubicBezTo>
                    <a:pt x="1158" y="2034"/>
                    <a:pt x="1347" y="2157"/>
                    <a:pt x="1489" y="2245"/>
                  </a:cubicBezTo>
                  <a:cubicBezTo>
                    <a:pt x="1526" y="2264"/>
                    <a:pt x="1560" y="2284"/>
                    <a:pt x="1588" y="2300"/>
                  </a:cubicBezTo>
                  <a:cubicBezTo>
                    <a:pt x="1673" y="2353"/>
                    <a:pt x="1728" y="2380"/>
                    <a:pt x="1728" y="2380"/>
                  </a:cubicBezTo>
                  <a:close/>
                </a:path>
              </a:pathLst>
            </a:custGeom>
            <a:solidFill>
              <a:srgbClr val="FFBD4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26"/>
            <p:cNvSpPr/>
            <p:nvPr/>
          </p:nvSpPr>
          <p:spPr>
            <a:xfrm>
              <a:off x="5849031" y="2292879"/>
              <a:ext cx="47588" cy="42797"/>
            </a:xfrm>
            <a:custGeom>
              <a:avLst/>
              <a:gdLst/>
              <a:ahLst/>
              <a:cxnLst/>
              <a:rect l="l" t="t" r="r" b="b"/>
              <a:pathLst>
                <a:path w="1500" h="1349" extrusionOk="0">
                  <a:moveTo>
                    <a:pt x="1499" y="184"/>
                  </a:moveTo>
                  <a:cubicBezTo>
                    <a:pt x="1499" y="184"/>
                    <a:pt x="1459" y="193"/>
                    <a:pt x="1393" y="205"/>
                  </a:cubicBezTo>
                  <a:cubicBezTo>
                    <a:pt x="1310" y="225"/>
                    <a:pt x="1181" y="253"/>
                    <a:pt x="1047" y="290"/>
                  </a:cubicBezTo>
                  <a:cubicBezTo>
                    <a:pt x="1036" y="292"/>
                    <a:pt x="1026" y="294"/>
                    <a:pt x="1014" y="299"/>
                  </a:cubicBezTo>
                  <a:cubicBezTo>
                    <a:pt x="992" y="306"/>
                    <a:pt x="966" y="311"/>
                    <a:pt x="943" y="317"/>
                  </a:cubicBezTo>
                  <a:cubicBezTo>
                    <a:pt x="724" y="375"/>
                    <a:pt x="514" y="447"/>
                    <a:pt x="470" y="503"/>
                  </a:cubicBezTo>
                  <a:cubicBezTo>
                    <a:pt x="407" y="579"/>
                    <a:pt x="328" y="869"/>
                    <a:pt x="30" y="1329"/>
                  </a:cubicBezTo>
                  <a:cubicBezTo>
                    <a:pt x="26" y="1336"/>
                    <a:pt x="19" y="1341"/>
                    <a:pt x="13" y="1349"/>
                  </a:cubicBezTo>
                  <a:lnTo>
                    <a:pt x="13" y="1341"/>
                  </a:lnTo>
                  <a:lnTo>
                    <a:pt x="5" y="443"/>
                  </a:lnTo>
                  <a:lnTo>
                    <a:pt x="3" y="270"/>
                  </a:lnTo>
                  <a:lnTo>
                    <a:pt x="0" y="1"/>
                  </a:lnTo>
                  <a:lnTo>
                    <a:pt x="864" y="22"/>
                  </a:lnTo>
                  <a:lnTo>
                    <a:pt x="906" y="23"/>
                  </a:lnTo>
                  <a:lnTo>
                    <a:pt x="960" y="23"/>
                  </a:lnTo>
                  <a:lnTo>
                    <a:pt x="1049" y="26"/>
                  </a:lnTo>
                  <a:lnTo>
                    <a:pt x="1111" y="28"/>
                  </a:lnTo>
                  <a:lnTo>
                    <a:pt x="1181" y="29"/>
                  </a:lnTo>
                  <a:lnTo>
                    <a:pt x="1396" y="36"/>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26"/>
            <p:cNvSpPr/>
            <p:nvPr/>
          </p:nvSpPr>
          <p:spPr>
            <a:xfrm>
              <a:off x="5844938" y="2205098"/>
              <a:ext cx="54186" cy="71159"/>
            </a:xfrm>
            <a:custGeom>
              <a:avLst/>
              <a:gdLst/>
              <a:ahLst/>
              <a:cxnLst/>
              <a:rect l="l" t="t" r="r" b="b"/>
              <a:pathLst>
                <a:path w="1708" h="2243" extrusionOk="0">
                  <a:moveTo>
                    <a:pt x="1707" y="2119"/>
                  </a:moveTo>
                  <a:lnTo>
                    <a:pt x="1600" y="2225"/>
                  </a:lnTo>
                  <a:lnTo>
                    <a:pt x="1581" y="2243"/>
                  </a:lnTo>
                  <a:lnTo>
                    <a:pt x="1313" y="2198"/>
                  </a:lnTo>
                  <a:lnTo>
                    <a:pt x="1199" y="2181"/>
                  </a:lnTo>
                  <a:lnTo>
                    <a:pt x="1072" y="2161"/>
                  </a:lnTo>
                  <a:lnTo>
                    <a:pt x="795" y="2117"/>
                  </a:lnTo>
                  <a:lnTo>
                    <a:pt x="131" y="2013"/>
                  </a:lnTo>
                  <a:lnTo>
                    <a:pt x="127" y="1513"/>
                  </a:lnTo>
                  <a:lnTo>
                    <a:pt x="125" y="1347"/>
                  </a:lnTo>
                  <a:cubicBezTo>
                    <a:pt x="86" y="1320"/>
                    <a:pt x="46" y="1292"/>
                    <a:pt x="1" y="1257"/>
                  </a:cubicBezTo>
                  <a:cubicBezTo>
                    <a:pt x="46" y="1283"/>
                    <a:pt x="84" y="1303"/>
                    <a:pt x="125" y="1324"/>
                  </a:cubicBezTo>
                  <a:lnTo>
                    <a:pt x="110" y="1"/>
                  </a:lnTo>
                  <a:cubicBezTo>
                    <a:pt x="437" y="547"/>
                    <a:pt x="580" y="957"/>
                    <a:pt x="657" y="1237"/>
                  </a:cubicBezTo>
                  <a:cubicBezTo>
                    <a:pt x="661" y="1254"/>
                    <a:pt x="667" y="1272"/>
                    <a:pt x="670" y="1286"/>
                  </a:cubicBezTo>
                  <a:cubicBezTo>
                    <a:pt x="714" y="1454"/>
                    <a:pt x="733" y="1560"/>
                    <a:pt x="759" y="1611"/>
                  </a:cubicBezTo>
                  <a:cubicBezTo>
                    <a:pt x="759" y="1612"/>
                    <a:pt x="760" y="1614"/>
                    <a:pt x="760" y="1618"/>
                  </a:cubicBezTo>
                  <a:cubicBezTo>
                    <a:pt x="795" y="1677"/>
                    <a:pt x="979" y="1780"/>
                    <a:pt x="1176" y="1879"/>
                  </a:cubicBezTo>
                  <a:cubicBezTo>
                    <a:pt x="1257" y="1920"/>
                    <a:pt x="1344" y="1956"/>
                    <a:pt x="1422" y="1993"/>
                  </a:cubicBezTo>
                  <a:cubicBezTo>
                    <a:pt x="1487" y="2021"/>
                    <a:pt x="1546" y="2048"/>
                    <a:pt x="1596" y="2069"/>
                  </a:cubicBezTo>
                  <a:cubicBezTo>
                    <a:pt x="1662" y="2099"/>
                    <a:pt x="1707" y="2119"/>
                    <a:pt x="1707" y="2119"/>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26"/>
            <p:cNvSpPr/>
            <p:nvPr/>
          </p:nvSpPr>
          <p:spPr>
            <a:xfrm>
              <a:off x="5849063" y="2274796"/>
              <a:ext cx="30266" cy="12944"/>
            </a:xfrm>
            <a:custGeom>
              <a:avLst/>
              <a:gdLst/>
              <a:ahLst/>
              <a:cxnLst/>
              <a:rect l="l" t="t" r="r" b="b"/>
              <a:pathLst>
                <a:path w="954" h="408" extrusionOk="0">
                  <a:moveTo>
                    <a:pt x="953" y="363"/>
                  </a:moveTo>
                  <a:cubicBezTo>
                    <a:pt x="932" y="365"/>
                    <a:pt x="907" y="366"/>
                    <a:pt x="883" y="370"/>
                  </a:cubicBezTo>
                  <a:cubicBezTo>
                    <a:pt x="862" y="372"/>
                    <a:pt x="836" y="373"/>
                    <a:pt x="812" y="376"/>
                  </a:cubicBezTo>
                  <a:cubicBezTo>
                    <a:pt x="554" y="396"/>
                    <a:pt x="283" y="406"/>
                    <a:pt x="4" y="407"/>
                  </a:cubicBezTo>
                  <a:lnTo>
                    <a:pt x="1" y="1"/>
                  </a:lnTo>
                  <a:cubicBezTo>
                    <a:pt x="311" y="49"/>
                    <a:pt x="558" y="91"/>
                    <a:pt x="720" y="119"/>
                  </a:cubicBezTo>
                  <a:cubicBezTo>
                    <a:pt x="863" y="143"/>
                    <a:pt x="941" y="157"/>
                    <a:pt x="941" y="157"/>
                  </a:cubicBezTo>
                  <a:lnTo>
                    <a:pt x="942" y="184"/>
                  </a:ln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26"/>
            <p:cNvSpPr/>
            <p:nvPr/>
          </p:nvSpPr>
          <p:spPr>
            <a:xfrm>
              <a:off x="5850427" y="2040449"/>
              <a:ext cx="306495" cy="335524"/>
            </a:xfrm>
            <a:custGeom>
              <a:avLst/>
              <a:gdLst/>
              <a:ahLst/>
              <a:cxnLst/>
              <a:rect l="l" t="t" r="r" b="b"/>
              <a:pathLst>
                <a:path w="9661" h="10576" extrusionOk="0">
                  <a:moveTo>
                    <a:pt x="7804" y="8048"/>
                  </a:moveTo>
                  <a:cubicBezTo>
                    <a:pt x="6044" y="10125"/>
                    <a:pt x="3285" y="10576"/>
                    <a:pt x="1641" y="9050"/>
                  </a:cubicBezTo>
                  <a:cubicBezTo>
                    <a:pt x="0" y="7526"/>
                    <a:pt x="96" y="4606"/>
                    <a:pt x="1856" y="2529"/>
                  </a:cubicBezTo>
                  <a:cubicBezTo>
                    <a:pt x="3614" y="450"/>
                    <a:pt x="6373" y="0"/>
                    <a:pt x="8017" y="1527"/>
                  </a:cubicBezTo>
                  <a:cubicBezTo>
                    <a:pt x="9661" y="3053"/>
                    <a:pt x="9564" y="5970"/>
                    <a:pt x="7804" y="80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26"/>
            <p:cNvSpPr/>
            <p:nvPr/>
          </p:nvSpPr>
          <p:spPr>
            <a:xfrm>
              <a:off x="5844875" y="2158717"/>
              <a:ext cx="76172" cy="191207"/>
            </a:xfrm>
            <a:custGeom>
              <a:avLst/>
              <a:gdLst/>
              <a:ahLst/>
              <a:cxnLst/>
              <a:rect l="l" t="t" r="r" b="b"/>
              <a:pathLst>
                <a:path w="2401" h="6027" extrusionOk="0">
                  <a:moveTo>
                    <a:pt x="2401" y="3050"/>
                  </a:moveTo>
                  <a:lnTo>
                    <a:pt x="2401" y="3050"/>
                  </a:lnTo>
                  <a:cubicBezTo>
                    <a:pt x="2401" y="3198"/>
                    <a:pt x="2391" y="3342"/>
                    <a:pt x="2365" y="3490"/>
                  </a:cubicBezTo>
                  <a:cubicBezTo>
                    <a:pt x="2362" y="3521"/>
                    <a:pt x="2355" y="3551"/>
                    <a:pt x="2350" y="3585"/>
                  </a:cubicBezTo>
                  <a:cubicBezTo>
                    <a:pt x="2343" y="3613"/>
                    <a:pt x="2337" y="3643"/>
                    <a:pt x="2331" y="3674"/>
                  </a:cubicBezTo>
                  <a:cubicBezTo>
                    <a:pt x="2302" y="3808"/>
                    <a:pt x="2259" y="3939"/>
                    <a:pt x="2210" y="4068"/>
                  </a:cubicBezTo>
                  <a:cubicBezTo>
                    <a:pt x="2194" y="4104"/>
                    <a:pt x="2182" y="4142"/>
                    <a:pt x="2165" y="4179"/>
                  </a:cubicBezTo>
                  <a:cubicBezTo>
                    <a:pt x="2162" y="4182"/>
                    <a:pt x="2162" y="4188"/>
                    <a:pt x="2158" y="4192"/>
                  </a:cubicBezTo>
                  <a:cubicBezTo>
                    <a:pt x="2115" y="4288"/>
                    <a:pt x="2067" y="4385"/>
                    <a:pt x="2014" y="4475"/>
                  </a:cubicBezTo>
                  <a:lnTo>
                    <a:pt x="2014" y="4477"/>
                  </a:lnTo>
                  <a:cubicBezTo>
                    <a:pt x="1981" y="4535"/>
                    <a:pt x="1943" y="4591"/>
                    <a:pt x="1905" y="4652"/>
                  </a:cubicBezTo>
                  <a:lnTo>
                    <a:pt x="1901" y="4655"/>
                  </a:lnTo>
                  <a:cubicBezTo>
                    <a:pt x="1894" y="4667"/>
                    <a:pt x="1885" y="4676"/>
                    <a:pt x="1880" y="4690"/>
                  </a:cubicBezTo>
                  <a:cubicBezTo>
                    <a:pt x="1877" y="4697"/>
                    <a:pt x="1871" y="4707"/>
                    <a:pt x="1864" y="4710"/>
                  </a:cubicBezTo>
                  <a:cubicBezTo>
                    <a:pt x="1854" y="4725"/>
                    <a:pt x="1843" y="4742"/>
                    <a:pt x="1829" y="4758"/>
                  </a:cubicBezTo>
                  <a:cubicBezTo>
                    <a:pt x="1765" y="4848"/>
                    <a:pt x="1695" y="4928"/>
                    <a:pt x="1623" y="5012"/>
                  </a:cubicBezTo>
                  <a:cubicBezTo>
                    <a:pt x="1607" y="5029"/>
                    <a:pt x="1589" y="5048"/>
                    <a:pt x="1572" y="5067"/>
                  </a:cubicBezTo>
                  <a:cubicBezTo>
                    <a:pt x="1490" y="5158"/>
                    <a:pt x="1397" y="5243"/>
                    <a:pt x="1300" y="5328"/>
                  </a:cubicBezTo>
                  <a:cubicBezTo>
                    <a:pt x="1152" y="5456"/>
                    <a:pt x="994" y="5572"/>
                    <a:pt x="821" y="5682"/>
                  </a:cubicBezTo>
                  <a:cubicBezTo>
                    <a:pt x="615" y="5815"/>
                    <a:pt x="390" y="5927"/>
                    <a:pt x="154" y="6026"/>
                  </a:cubicBezTo>
                  <a:lnTo>
                    <a:pt x="151" y="5875"/>
                  </a:lnTo>
                  <a:lnTo>
                    <a:pt x="151" y="5836"/>
                  </a:lnTo>
                  <a:lnTo>
                    <a:pt x="148" y="5582"/>
                  </a:lnTo>
                  <a:lnTo>
                    <a:pt x="148" y="5575"/>
                  </a:lnTo>
                  <a:lnTo>
                    <a:pt x="140" y="4674"/>
                  </a:lnTo>
                  <a:lnTo>
                    <a:pt x="137" y="4504"/>
                  </a:lnTo>
                  <a:lnTo>
                    <a:pt x="136" y="4234"/>
                  </a:lnTo>
                  <a:lnTo>
                    <a:pt x="134" y="4065"/>
                  </a:lnTo>
                  <a:lnTo>
                    <a:pt x="130" y="3658"/>
                  </a:lnTo>
                  <a:lnTo>
                    <a:pt x="129" y="3479"/>
                  </a:lnTo>
                  <a:lnTo>
                    <a:pt x="126" y="2980"/>
                  </a:lnTo>
                  <a:lnTo>
                    <a:pt x="123" y="2812"/>
                  </a:lnTo>
                  <a:cubicBezTo>
                    <a:pt x="85" y="2785"/>
                    <a:pt x="44" y="2757"/>
                    <a:pt x="0" y="2721"/>
                  </a:cubicBezTo>
                  <a:cubicBezTo>
                    <a:pt x="44" y="2748"/>
                    <a:pt x="83" y="2769"/>
                    <a:pt x="123" y="2790"/>
                  </a:cubicBezTo>
                  <a:lnTo>
                    <a:pt x="107" y="1465"/>
                  </a:lnTo>
                  <a:lnTo>
                    <a:pt x="106" y="1175"/>
                  </a:lnTo>
                  <a:lnTo>
                    <a:pt x="93" y="1"/>
                  </a:lnTo>
                  <a:cubicBezTo>
                    <a:pt x="431" y="142"/>
                    <a:pt x="740" y="320"/>
                    <a:pt x="1012" y="524"/>
                  </a:cubicBezTo>
                  <a:cubicBezTo>
                    <a:pt x="1130" y="610"/>
                    <a:pt x="1245" y="703"/>
                    <a:pt x="1349" y="805"/>
                  </a:cubicBezTo>
                  <a:cubicBezTo>
                    <a:pt x="1370" y="823"/>
                    <a:pt x="1396" y="844"/>
                    <a:pt x="1414" y="868"/>
                  </a:cubicBezTo>
                  <a:cubicBezTo>
                    <a:pt x="1492" y="942"/>
                    <a:pt x="1562" y="1018"/>
                    <a:pt x="1630" y="1098"/>
                  </a:cubicBezTo>
                  <a:cubicBezTo>
                    <a:pt x="1822" y="1317"/>
                    <a:pt x="1979" y="1557"/>
                    <a:pt x="2101" y="1808"/>
                  </a:cubicBezTo>
                  <a:lnTo>
                    <a:pt x="2103" y="1810"/>
                  </a:lnTo>
                  <a:cubicBezTo>
                    <a:pt x="2118" y="1846"/>
                    <a:pt x="2138" y="1882"/>
                    <a:pt x="2154" y="1920"/>
                  </a:cubicBezTo>
                  <a:cubicBezTo>
                    <a:pt x="2218" y="2071"/>
                    <a:pt x="2272" y="2226"/>
                    <a:pt x="2313" y="2385"/>
                  </a:cubicBezTo>
                  <a:lnTo>
                    <a:pt x="2313" y="2387"/>
                  </a:lnTo>
                  <a:cubicBezTo>
                    <a:pt x="2372" y="2599"/>
                    <a:pt x="2401" y="2824"/>
                    <a:pt x="2401" y="3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26"/>
            <p:cNvSpPr/>
            <p:nvPr/>
          </p:nvSpPr>
          <p:spPr>
            <a:xfrm>
              <a:off x="5844907" y="1915709"/>
              <a:ext cx="209544" cy="375910"/>
            </a:xfrm>
            <a:custGeom>
              <a:avLst/>
              <a:gdLst/>
              <a:ahLst/>
              <a:cxnLst/>
              <a:rect l="l" t="t" r="r" b="b"/>
              <a:pathLst>
                <a:path w="6605" h="11849" extrusionOk="0">
                  <a:moveTo>
                    <a:pt x="6469" y="6931"/>
                  </a:moveTo>
                  <a:cubicBezTo>
                    <a:pt x="6465" y="6971"/>
                    <a:pt x="6457" y="7009"/>
                    <a:pt x="6451" y="7047"/>
                  </a:cubicBezTo>
                  <a:cubicBezTo>
                    <a:pt x="6356" y="7577"/>
                    <a:pt x="6197" y="8032"/>
                    <a:pt x="5997" y="8425"/>
                  </a:cubicBezTo>
                  <a:cubicBezTo>
                    <a:pt x="5864" y="8691"/>
                    <a:pt x="5713" y="8925"/>
                    <a:pt x="5546" y="9135"/>
                  </a:cubicBezTo>
                  <a:lnTo>
                    <a:pt x="5546" y="9137"/>
                  </a:lnTo>
                  <a:cubicBezTo>
                    <a:pt x="5424" y="9295"/>
                    <a:pt x="5292" y="9439"/>
                    <a:pt x="5163" y="9569"/>
                  </a:cubicBezTo>
                  <a:cubicBezTo>
                    <a:pt x="4429" y="10292"/>
                    <a:pt x="3592" y="10638"/>
                    <a:pt x="3132" y="10861"/>
                  </a:cubicBezTo>
                  <a:cubicBezTo>
                    <a:pt x="2964" y="10939"/>
                    <a:pt x="2848" y="11005"/>
                    <a:pt x="2802" y="11066"/>
                  </a:cubicBezTo>
                  <a:cubicBezTo>
                    <a:pt x="2745" y="11142"/>
                    <a:pt x="2693" y="11218"/>
                    <a:pt x="2648" y="11297"/>
                  </a:cubicBezTo>
                  <a:cubicBezTo>
                    <a:pt x="2631" y="11327"/>
                    <a:pt x="2611" y="11358"/>
                    <a:pt x="2596" y="11387"/>
                  </a:cubicBezTo>
                  <a:cubicBezTo>
                    <a:pt x="2594" y="11389"/>
                    <a:pt x="2594" y="11395"/>
                    <a:pt x="2591" y="11396"/>
                  </a:cubicBezTo>
                  <a:cubicBezTo>
                    <a:pt x="2566" y="11444"/>
                    <a:pt x="2539" y="11492"/>
                    <a:pt x="2514" y="11537"/>
                  </a:cubicBezTo>
                  <a:cubicBezTo>
                    <a:pt x="2422" y="11718"/>
                    <a:pt x="2371" y="11849"/>
                    <a:pt x="2371" y="11849"/>
                  </a:cubicBezTo>
                  <a:lnTo>
                    <a:pt x="1357" y="11849"/>
                  </a:lnTo>
                  <a:cubicBezTo>
                    <a:pt x="1357" y="11849"/>
                    <a:pt x="1278" y="11641"/>
                    <a:pt x="1135" y="11389"/>
                  </a:cubicBezTo>
                  <a:cubicBezTo>
                    <a:pt x="1115" y="11354"/>
                    <a:pt x="1093" y="11317"/>
                    <a:pt x="1072" y="11283"/>
                  </a:cubicBezTo>
                  <a:cubicBezTo>
                    <a:pt x="1028" y="11211"/>
                    <a:pt x="980" y="11141"/>
                    <a:pt x="929" y="11070"/>
                  </a:cubicBezTo>
                  <a:cubicBezTo>
                    <a:pt x="895" y="11023"/>
                    <a:pt x="823" y="10978"/>
                    <a:pt x="722" y="10929"/>
                  </a:cubicBezTo>
                  <a:cubicBezTo>
                    <a:pt x="578" y="10851"/>
                    <a:pt x="367" y="10758"/>
                    <a:pt x="126" y="10638"/>
                  </a:cubicBezTo>
                  <a:lnTo>
                    <a:pt x="125" y="10470"/>
                  </a:lnTo>
                  <a:cubicBezTo>
                    <a:pt x="85" y="10443"/>
                    <a:pt x="44" y="10415"/>
                    <a:pt x="1" y="10380"/>
                  </a:cubicBezTo>
                  <a:cubicBezTo>
                    <a:pt x="44" y="10407"/>
                    <a:pt x="84" y="10428"/>
                    <a:pt x="125" y="10449"/>
                  </a:cubicBezTo>
                  <a:lnTo>
                    <a:pt x="108" y="9124"/>
                  </a:lnTo>
                  <a:lnTo>
                    <a:pt x="106" y="8833"/>
                  </a:lnTo>
                  <a:lnTo>
                    <a:pt x="94" y="7658"/>
                  </a:lnTo>
                  <a:lnTo>
                    <a:pt x="91" y="7191"/>
                  </a:lnTo>
                  <a:lnTo>
                    <a:pt x="78" y="6089"/>
                  </a:lnTo>
                  <a:lnTo>
                    <a:pt x="75" y="5648"/>
                  </a:lnTo>
                  <a:cubicBezTo>
                    <a:pt x="63" y="5624"/>
                    <a:pt x="54" y="5602"/>
                    <a:pt x="40" y="5576"/>
                  </a:cubicBezTo>
                  <a:cubicBezTo>
                    <a:pt x="51" y="5575"/>
                    <a:pt x="61" y="5575"/>
                    <a:pt x="75" y="5575"/>
                  </a:cubicBezTo>
                  <a:lnTo>
                    <a:pt x="47" y="2710"/>
                  </a:lnTo>
                  <a:lnTo>
                    <a:pt x="47" y="2709"/>
                  </a:lnTo>
                  <a:lnTo>
                    <a:pt x="37" y="1927"/>
                  </a:lnTo>
                  <a:lnTo>
                    <a:pt x="40" y="1665"/>
                  </a:lnTo>
                  <a:lnTo>
                    <a:pt x="36" y="1245"/>
                  </a:lnTo>
                  <a:lnTo>
                    <a:pt x="36" y="1244"/>
                  </a:lnTo>
                  <a:lnTo>
                    <a:pt x="27" y="383"/>
                  </a:lnTo>
                  <a:lnTo>
                    <a:pt x="27" y="362"/>
                  </a:lnTo>
                  <a:lnTo>
                    <a:pt x="26" y="191"/>
                  </a:lnTo>
                  <a:cubicBezTo>
                    <a:pt x="77" y="162"/>
                    <a:pt x="126" y="135"/>
                    <a:pt x="174" y="114"/>
                  </a:cubicBezTo>
                  <a:cubicBezTo>
                    <a:pt x="177" y="110"/>
                    <a:pt x="184" y="107"/>
                    <a:pt x="190" y="107"/>
                  </a:cubicBezTo>
                  <a:cubicBezTo>
                    <a:pt x="270" y="67"/>
                    <a:pt x="346" y="39"/>
                    <a:pt x="414" y="29"/>
                  </a:cubicBezTo>
                  <a:cubicBezTo>
                    <a:pt x="451" y="18"/>
                    <a:pt x="486" y="14"/>
                    <a:pt x="520" y="14"/>
                  </a:cubicBezTo>
                  <a:cubicBezTo>
                    <a:pt x="552" y="11"/>
                    <a:pt x="583" y="14"/>
                    <a:pt x="614" y="15"/>
                  </a:cubicBezTo>
                  <a:cubicBezTo>
                    <a:pt x="1090" y="36"/>
                    <a:pt x="1427" y="359"/>
                    <a:pt x="1633" y="636"/>
                  </a:cubicBezTo>
                  <a:cubicBezTo>
                    <a:pt x="1680" y="694"/>
                    <a:pt x="1715" y="750"/>
                    <a:pt x="1749" y="805"/>
                  </a:cubicBezTo>
                  <a:cubicBezTo>
                    <a:pt x="1831" y="946"/>
                    <a:pt x="1876" y="1048"/>
                    <a:pt x="1876" y="1048"/>
                  </a:cubicBezTo>
                  <a:cubicBezTo>
                    <a:pt x="1876" y="1047"/>
                    <a:pt x="1877" y="1047"/>
                    <a:pt x="1877" y="1045"/>
                  </a:cubicBezTo>
                  <a:cubicBezTo>
                    <a:pt x="1886" y="1025"/>
                    <a:pt x="1928" y="927"/>
                    <a:pt x="2004" y="804"/>
                  </a:cubicBezTo>
                  <a:cubicBezTo>
                    <a:pt x="2011" y="793"/>
                    <a:pt x="2020" y="783"/>
                    <a:pt x="2024" y="771"/>
                  </a:cubicBezTo>
                  <a:cubicBezTo>
                    <a:pt x="2119" y="623"/>
                    <a:pt x="2257" y="441"/>
                    <a:pt x="2442" y="292"/>
                  </a:cubicBezTo>
                  <a:cubicBezTo>
                    <a:pt x="2646" y="124"/>
                    <a:pt x="2909" y="1"/>
                    <a:pt x="3229" y="14"/>
                  </a:cubicBezTo>
                  <a:cubicBezTo>
                    <a:pt x="3342" y="16"/>
                    <a:pt x="3486" y="66"/>
                    <a:pt x="3654" y="155"/>
                  </a:cubicBezTo>
                  <a:cubicBezTo>
                    <a:pt x="3713" y="184"/>
                    <a:pt x="3777" y="221"/>
                    <a:pt x="3840" y="263"/>
                  </a:cubicBezTo>
                  <a:lnTo>
                    <a:pt x="3847" y="268"/>
                  </a:lnTo>
                  <a:cubicBezTo>
                    <a:pt x="4537" y="716"/>
                    <a:pt x="5479" y="1738"/>
                    <a:pt x="6054" y="3156"/>
                  </a:cubicBezTo>
                  <a:cubicBezTo>
                    <a:pt x="6118" y="3313"/>
                    <a:pt x="6179" y="3474"/>
                    <a:pt x="6229" y="3642"/>
                  </a:cubicBezTo>
                  <a:cubicBezTo>
                    <a:pt x="6272" y="3760"/>
                    <a:pt x="6307" y="3882"/>
                    <a:pt x="6338" y="4004"/>
                  </a:cubicBezTo>
                  <a:cubicBezTo>
                    <a:pt x="6390" y="4200"/>
                    <a:pt x="6435" y="4398"/>
                    <a:pt x="6471" y="4607"/>
                  </a:cubicBezTo>
                  <a:cubicBezTo>
                    <a:pt x="6585" y="5322"/>
                    <a:pt x="6605" y="6104"/>
                    <a:pt x="6469" y="6931"/>
                  </a:cubicBezTo>
                  <a:close/>
                </a:path>
              </a:pathLst>
            </a:custGeom>
            <a:solidFill>
              <a:srgbClr val="FFC35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26"/>
            <p:cNvSpPr/>
            <p:nvPr/>
          </p:nvSpPr>
          <p:spPr>
            <a:xfrm>
              <a:off x="5904041" y="1896642"/>
              <a:ext cx="62625" cy="207323"/>
            </a:xfrm>
            <a:custGeom>
              <a:avLst/>
              <a:gdLst/>
              <a:ahLst/>
              <a:cxnLst/>
              <a:rect l="l" t="t" r="r" b="b"/>
              <a:pathLst>
                <a:path w="1974" h="6535" extrusionOk="0">
                  <a:moveTo>
                    <a:pt x="1" y="1653"/>
                  </a:moveTo>
                  <a:lnTo>
                    <a:pt x="1" y="6534"/>
                  </a:lnTo>
                  <a:cubicBezTo>
                    <a:pt x="1" y="6534"/>
                    <a:pt x="1192" y="1117"/>
                    <a:pt x="1973" y="874"/>
                  </a:cubicBezTo>
                  <a:cubicBezTo>
                    <a:pt x="1973" y="870"/>
                    <a:pt x="881" y="1"/>
                    <a:pt x="1" y="165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6" name="Google Shape;816;p26"/>
            <p:cNvSpPr/>
            <p:nvPr/>
          </p:nvSpPr>
          <p:spPr>
            <a:xfrm>
              <a:off x="5845985" y="2091715"/>
              <a:ext cx="50570" cy="199328"/>
            </a:xfrm>
            <a:custGeom>
              <a:avLst/>
              <a:gdLst/>
              <a:ahLst/>
              <a:cxnLst/>
              <a:rect l="l" t="t" r="r" b="b"/>
              <a:pathLst>
                <a:path w="1594" h="6283" extrusionOk="0">
                  <a:moveTo>
                    <a:pt x="1594" y="6173"/>
                  </a:moveTo>
                  <a:lnTo>
                    <a:pt x="1457" y="6283"/>
                  </a:lnTo>
                  <a:cubicBezTo>
                    <a:pt x="1457" y="6283"/>
                    <a:pt x="1376" y="6023"/>
                    <a:pt x="1280" y="5772"/>
                  </a:cubicBezTo>
                  <a:cubicBezTo>
                    <a:pt x="1265" y="5741"/>
                    <a:pt x="1255" y="5707"/>
                    <a:pt x="1242" y="5676"/>
                  </a:cubicBezTo>
                  <a:cubicBezTo>
                    <a:pt x="1208" y="5594"/>
                    <a:pt x="1173" y="5515"/>
                    <a:pt x="1142" y="5451"/>
                  </a:cubicBezTo>
                  <a:cubicBezTo>
                    <a:pt x="1104" y="5375"/>
                    <a:pt x="1069" y="5320"/>
                    <a:pt x="1040" y="5303"/>
                  </a:cubicBezTo>
                  <a:cubicBezTo>
                    <a:pt x="997" y="5274"/>
                    <a:pt x="891" y="5247"/>
                    <a:pt x="723" y="5185"/>
                  </a:cubicBezTo>
                  <a:cubicBezTo>
                    <a:pt x="702" y="5178"/>
                    <a:pt x="679" y="5169"/>
                    <a:pt x="655" y="5164"/>
                  </a:cubicBezTo>
                  <a:lnTo>
                    <a:pt x="655" y="5162"/>
                  </a:lnTo>
                  <a:cubicBezTo>
                    <a:pt x="575" y="5134"/>
                    <a:pt x="486" y="5097"/>
                    <a:pt x="387" y="5051"/>
                  </a:cubicBezTo>
                  <a:cubicBezTo>
                    <a:pt x="297" y="5010"/>
                    <a:pt x="198" y="4960"/>
                    <a:pt x="88" y="4904"/>
                  </a:cubicBezTo>
                  <a:lnTo>
                    <a:pt x="88" y="4902"/>
                  </a:lnTo>
                  <a:lnTo>
                    <a:pt x="72" y="3577"/>
                  </a:lnTo>
                  <a:lnTo>
                    <a:pt x="71" y="3287"/>
                  </a:lnTo>
                  <a:lnTo>
                    <a:pt x="58" y="2111"/>
                  </a:lnTo>
                  <a:lnTo>
                    <a:pt x="51" y="1643"/>
                  </a:lnTo>
                  <a:lnTo>
                    <a:pt x="38" y="541"/>
                  </a:lnTo>
                  <a:lnTo>
                    <a:pt x="36" y="102"/>
                  </a:lnTo>
                  <a:cubicBezTo>
                    <a:pt x="23" y="76"/>
                    <a:pt x="15" y="54"/>
                    <a:pt x="0" y="28"/>
                  </a:cubicBezTo>
                  <a:cubicBezTo>
                    <a:pt x="13" y="27"/>
                    <a:pt x="22" y="27"/>
                    <a:pt x="36" y="27"/>
                  </a:cubicBezTo>
                  <a:cubicBezTo>
                    <a:pt x="764" y="0"/>
                    <a:pt x="1196" y="223"/>
                    <a:pt x="1196" y="223"/>
                  </a:cubicBezTo>
                  <a:lnTo>
                    <a:pt x="1306" y="1912"/>
                  </a:lnTo>
                  <a:lnTo>
                    <a:pt x="1309" y="1972"/>
                  </a:lnTo>
                  <a:lnTo>
                    <a:pt x="1327" y="2262"/>
                  </a:lnTo>
                  <a:lnTo>
                    <a:pt x="1354" y="2646"/>
                  </a:lnTo>
                  <a:lnTo>
                    <a:pt x="1355" y="2673"/>
                  </a:lnTo>
                  <a:lnTo>
                    <a:pt x="1372" y="2975"/>
                  </a:lnTo>
                  <a:lnTo>
                    <a:pt x="1540" y="5488"/>
                  </a:lnTo>
                  <a:lnTo>
                    <a:pt x="1547" y="5584"/>
                  </a:lnTo>
                  <a:lnTo>
                    <a:pt x="1551" y="5641"/>
                  </a:lnTo>
                  <a:lnTo>
                    <a:pt x="1561" y="579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7" name="Google Shape;817;p26"/>
            <p:cNvSpPr/>
            <p:nvPr/>
          </p:nvSpPr>
          <p:spPr>
            <a:xfrm>
              <a:off x="5914732" y="2074235"/>
              <a:ext cx="128708" cy="216840"/>
            </a:xfrm>
            <a:custGeom>
              <a:avLst/>
              <a:gdLst/>
              <a:ahLst/>
              <a:cxnLst/>
              <a:rect l="l" t="t" r="r" b="b"/>
              <a:pathLst>
                <a:path w="4057" h="6835" extrusionOk="0">
                  <a:moveTo>
                    <a:pt x="4057" y="1518"/>
                  </a:moveTo>
                  <a:cubicBezTo>
                    <a:pt x="4057" y="1518"/>
                    <a:pt x="3728" y="3767"/>
                    <a:pt x="2566" y="4727"/>
                  </a:cubicBezTo>
                  <a:cubicBezTo>
                    <a:pt x="1404" y="5686"/>
                    <a:pt x="691" y="5764"/>
                    <a:pt x="556" y="5851"/>
                  </a:cubicBezTo>
                  <a:cubicBezTo>
                    <a:pt x="419" y="5942"/>
                    <a:pt x="136" y="6835"/>
                    <a:pt x="136" y="6835"/>
                  </a:cubicBezTo>
                  <a:lnTo>
                    <a:pt x="1" y="6724"/>
                  </a:lnTo>
                  <a:lnTo>
                    <a:pt x="395" y="775"/>
                  </a:lnTo>
                  <a:cubicBezTo>
                    <a:pt x="396" y="775"/>
                    <a:pt x="1912" y="1"/>
                    <a:pt x="4057" y="15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26"/>
            <p:cNvSpPr/>
            <p:nvPr/>
          </p:nvSpPr>
          <p:spPr>
            <a:xfrm>
              <a:off x="5886592" y="2040322"/>
              <a:ext cx="36515" cy="232513"/>
            </a:xfrm>
            <a:custGeom>
              <a:avLst/>
              <a:gdLst/>
              <a:ahLst/>
              <a:cxnLst/>
              <a:rect l="l" t="t" r="r" b="b"/>
              <a:pathLst>
                <a:path w="1151" h="7329" extrusionOk="0">
                  <a:moveTo>
                    <a:pt x="731" y="7299"/>
                  </a:moveTo>
                  <a:cubicBezTo>
                    <a:pt x="731" y="7299"/>
                    <a:pt x="1150" y="2910"/>
                    <a:pt x="624" y="0"/>
                  </a:cubicBezTo>
                  <a:cubicBezTo>
                    <a:pt x="624" y="0"/>
                    <a:pt x="0" y="4595"/>
                    <a:pt x="525" y="7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26"/>
            <p:cNvSpPr/>
            <p:nvPr/>
          </p:nvSpPr>
          <p:spPr>
            <a:xfrm>
              <a:off x="5878947" y="2224767"/>
              <a:ext cx="381176" cy="372103"/>
            </a:xfrm>
            <a:custGeom>
              <a:avLst/>
              <a:gdLst/>
              <a:ahLst/>
              <a:cxnLst/>
              <a:rect l="l" t="t" r="r" b="b"/>
              <a:pathLst>
                <a:path w="12015" h="11729" extrusionOk="0">
                  <a:moveTo>
                    <a:pt x="9863" y="10369"/>
                  </a:moveTo>
                  <a:cubicBezTo>
                    <a:pt x="10440" y="9668"/>
                    <a:pt x="9837" y="8676"/>
                    <a:pt x="9837" y="8676"/>
                  </a:cubicBezTo>
                  <a:cubicBezTo>
                    <a:pt x="9837" y="8676"/>
                    <a:pt x="10970" y="8972"/>
                    <a:pt x="11491" y="8230"/>
                  </a:cubicBezTo>
                  <a:cubicBezTo>
                    <a:pt x="12015" y="7489"/>
                    <a:pt x="11492" y="3335"/>
                    <a:pt x="7737" y="1454"/>
                  </a:cubicBezTo>
                  <a:cubicBezTo>
                    <a:pt x="4837" y="0"/>
                    <a:pt x="2745" y="1918"/>
                    <a:pt x="2288" y="1914"/>
                  </a:cubicBezTo>
                  <a:cubicBezTo>
                    <a:pt x="1829" y="1909"/>
                    <a:pt x="1398" y="1782"/>
                    <a:pt x="1398" y="1782"/>
                  </a:cubicBezTo>
                  <a:lnTo>
                    <a:pt x="1092" y="2183"/>
                  </a:lnTo>
                  <a:lnTo>
                    <a:pt x="785" y="2584"/>
                  </a:lnTo>
                  <a:cubicBezTo>
                    <a:pt x="785" y="2584"/>
                    <a:pt x="1027" y="2959"/>
                    <a:pt x="1159" y="3391"/>
                  </a:cubicBezTo>
                  <a:cubicBezTo>
                    <a:pt x="1290" y="3824"/>
                    <a:pt x="0" y="6338"/>
                    <a:pt x="2221" y="8686"/>
                  </a:cubicBezTo>
                  <a:cubicBezTo>
                    <a:pt x="5096" y="11728"/>
                    <a:pt x="9285" y="11072"/>
                    <a:pt x="9863" y="1036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26"/>
            <p:cNvSpPr/>
            <p:nvPr/>
          </p:nvSpPr>
          <p:spPr>
            <a:xfrm>
              <a:off x="6065644" y="2406991"/>
              <a:ext cx="151043" cy="157419"/>
            </a:xfrm>
            <a:custGeom>
              <a:avLst/>
              <a:gdLst/>
              <a:ahLst/>
              <a:cxnLst/>
              <a:rect l="l" t="t" r="r" b="b"/>
              <a:pathLst>
                <a:path w="4761" h="4962" extrusionOk="0">
                  <a:moveTo>
                    <a:pt x="3955" y="2936"/>
                  </a:moveTo>
                  <a:lnTo>
                    <a:pt x="1" y="1"/>
                  </a:lnTo>
                  <a:cubicBezTo>
                    <a:pt x="1" y="1"/>
                    <a:pt x="3673" y="4198"/>
                    <a:pt x="3399" y="4961"/>
                  </a:cubicBezTo>
                  <a:cubicBezTo>
                    <a:pt x="3399" y="4961"/>
                    <a:pt x="4761" y="4622"/>
                    <a:pt x="3955"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26"/>
            <p:cNvSpPr/>
            <p:nvPr/>
          </p:nvSpPr>
          <p:spPr>
            <a:xfrm>
              <a:off x="5905119" y="2305125"/>
              <a:ext cx="150725" cy="200724"/>
            </a:xfrm>
            <a:custGeom>
              <a:avLst/>
              <a:gdLst/>
              <a:ahLst/>
              <a:cxnLst/>
              <a:rect l="l" t="t" r="r" b="b"/>
              <a:pathLst>
                <a:path w="4751" h="6327" extrusionOk="0">
                  <a:moveTo>
                    <a:pt x="1948" y="6326"/>
                  </a:moveTo>
                  <a:cubicBezTo>
                    <a:pt x="1948" y="6326"/>
                    <a:pt x="325" y="4715"/>
                    <a:pt x="246" y="3219"/>
                  </a:cubicBezTo>
                  <a:cubicBezTo>
                    <a:pt x="167" y="1723"/>
                    <a:pt x="535" y="1118"/>
                    <a:pt x="544" y="957"/>
                  </a:cubicBezTo>
                  <a:cubicBezTo>
                    <a:pt x="552" y="796"/>
                    <a:pt x="1" y="38"/>
                    <a:pt x="1" y="38"/>
                  </a:cubicBezTo>
                  <a:lnTo>
                    <a:pt x="171" y="0"/>
                  </a:lnTo>
                  <a:lnTo>
                    <a:pt x="4751" y="3886"/>
                  </a:lnTo>
                  <a:cubicBezTo>
                    <a:pt x="4751" y="3885"/>
                    <a:pt x="4467" y="5546"/>
                    <a:pt x="1948" y="6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26"/>
            <p:cNvSpPr/>
            <p:nvPr/>
          </p:nvSpPr>
          <p:spPr>
            <a:xfrm>
              <a:off x="5926311" y="2304617"/>
              <a:ext cx="189620" cy="142350"/>
            </a:xfrm>
            <a:custGeom>
              <a:avLst/>
              <a:gdLst/>
              <a:ahLst/>
              <a:cxnLst/>
              <a:rect l="l" t="t" r="r" b="b"/>
              <a:pathLst>
                <a:path w="5977" h="4487" extrusionOk="0">
                  <a:moveTo>
                    <a:pt x="0" y="185"/>
                  </a:moveTo>
                  <a:cubicBezTo>
                    <a:pt x="0" y="185"/>
                    <a:pt x="3299" y="3156"/>
                    <a:pt x="5976" y="4487"/>
                  </a:cubicBezTo>
                  <a:cubicBezTo>
                    <a:pt x="5976" y="4487"/>
                    <a:pt x="2632" y="1233"/>
                    <a:pt x="10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26"/>
            <p:cNvSpPr/>
            <p:nvPr/>
          </p:nvSpPr>
          <p:spPr>
            <a:xfrm>
              <a:off x="5849380" y="2291578"/>
              <a:ext cx="85467" cy="285684"/>
            </a:xfrm>
            <a:custGeom>
              <a:avLst/>
              <a:gdLst/>
              <a:ahLst/>
              <a:cxnLst/>
              <a:rect l="l" t="t" r="r" b="b"/>
              <a:pathLst>
                <a:path w="2694" h="9005" extrusionOk="0">
                  <a:moveTo>
                    <a:pt x="2524" y="5193"/>
                  </a:moveTo>
                  <a:cubicBezTo>
                    <a:pt x="2504" y="5334"/>
                    <a:pt x="2476" y="5480"/>
                    <a:pt x="2436" y="5627"/>
                  </a:cubicBezTo>
                  <a:cubicBezTo>
                    <a:pt x="2336" y="6032"/>
                    <a:pt x="2168" y="6461"/>
                    <a:pt x="1913" y="6907"/>
                  </a:cubicBezTo>
                  <a:cubicBezTo>
                    <a:pt x="1804" y="7096"/>
                    <a:pt x="1688" y="7275"/>
                    <a:pt x="1567" y="7450"/>
                  </a:cubicBezTo>
                  <a:cubicBezTo>
                    <a:pt x="1131" y="8080"/>
                    <a:pt x="623" y="8593"/>
                    <a:pt x="87" y="9004"/>
                  </a:cubicBezTo>
                  <a:lnTo>
                    <a:pt x="66" y="6909"/>
                  </a:lnTo>
                  <a:lnTo>
                    <a:pt x="66" y="6798"/>
                  </a:lnTo>
                  <a:lnTo>
                    <a:pt x="23" y="2696"/>
                  </a:lnTo>
                  <a:lnTo>
                    <a:pt x="20" y="2410"/>
                  </a:lnTo>
                  <a:lnTo>
                    <a:pt x="16" y="1835"/>
                  </a:lnTo>
                  <a:lnTo>
                    <a:pt x="15" y="1686"/>
                  </a:lnTo>
                  <a:lnTo>
                    <a:pt x="15" y="1645"/>
                  </a:lnTo>
                  <a:lnTo>
                    <a:pt x="12" y="1391"/>
                  </a:lnTo>
                  <a:lnTo>
                    <a:pt x="12" y="1384"/>
                  </a:lnTo>
                  <a:lnTo>
                    <a:pt x="2" y="485"/>
                  </a:lnTo>
                  <a:lnTo>
                    <a:pt x="1" y="314"/>
                  </a:lnTo>
                  <a:cubicBezTo>
                    <a:pt x="114" y="338"/>
                    <a:pt x="198" y="349"/>
                    <a:pt x="255" y="333"/>
                  </a:cubicBezTo>
                  <a:cubicBezTo>
                    <a:pt x="493" y="275"/>
                    <a:pt x="715" y="183"/>
                    <a:pt x="869" y="111"/>
                  </a:cubicBezTo>
                  <a:cubicBezTo>
                    <a:pt x="884" y="103"/>
                    <a:pt x="898" y="95"/>
                    <a:pt x="915" y="90"/>
                  </a:cubicBezTo>
                  <a:cubicBezTo>
                    <a:pt x="931" y="81"/>
                    <a:pt x="945" y="74"/>
                    <a:pt x="960" y="69"/>
                  </a:cubicBezTo>
                  <a:cubicBezTo>
                    <a:pt x="1039" y="28"/>
                    <a:pt x="1091" y="1"/>
                    <a:pt x="1091" y="1"/>
                  </a:cubicBezTo>
                  <a:lnTo>
                    <a:pt x="1180" y="76"/>
                  </a:lnTo>
                  <a:lnTo>
                    <a:pt x="1391" y="246"/>
                  </a:lnTo>
                  <a:lnTo>
                    <a:pt x="1482" y="323"/>
                  </a:lnTo>
                  <a:lnTo>
                    <a:pt x="1502" y="338"/>
                  </a:lnTo>
                  <a:lnTo>
                    <a:pt x="1726" y="520"/>
                  </a:lnTo>
                  <a:lnTo>
                    <a:pt x="1777" y="561"/>
                  </a:lnTo>
                  <a:lnTo>
                    <a:pt x="1779" y="563"/>
                  </a:lnTo>
                  <a:lnTo>
                    <a:pt x="1870" y="640"/>
                  </a:lnTo>
                  <a:cubicBezTo>
                    <a:pt x="1870" y="640"/>
                    <a:pt x="1862" y="660"/>
                    <a:pt x="1853" y="698"/>
                  </a:cubicBezTo>
                  <a:cubicBezTo>
                    <a:pt x="1841" y="735"/>
                    <a:pt x="1827" y="788"/>
                    <a:pt x="1807" y="852"/>
                  </a:cubicBezTo>
                  <a:cubicBezTo>
                    <a:pt x="1786" y="942"/>
                    <a:pt x="1759" y="1056"/>
                    <a:pt x="1735" y="1179"/>
                  </a:cubicBezTo>
                  <a:cubicBezTo>
                    <a:pt x="1719" y="1284"/>
                    <a:pt x="1705" y="1395"/>
                    <a:pt x="1698" y="1508"/>
                  </a:cubicBezTo>
                  <a:cubicBezTo>
                    <a:pt x="1691" y="1627"/>
                    <a:pt x="1810" y="1857"/>
                    <a:pt x="1966" y="2185"/>
                  </a:cubicBezTo>
                  <a:cubicBezTo>
                    <a:pt x="1995" y="2245"/>
                    <a:pt x="2021" y="2308"/>
                    <a:pt x="2052" y="2376"/>
                  </a:cubicBezTo>
                  <a:cubicBezTo>
                    <a:pt x="2345" y="3048"/>
                    <a:pt x="2693" y="4021"/>
                    <a:pt x="2524" y="5193"/>
                  </a:cubicBezTo>
                  <a:close/>
                </a:path>
              </a:pathLst>
            </a:custGeom>
            <a:solidFill>
              <a:srgbClr val="FFC35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26"/>
            <p:cNvSpPr/>
            <p:nvPr/>
          </p:nvSpPr>
          <p:spPr>
            <a:xfrm>
              <a:off x="5850014" y="2309725"/>
              <a:ext cx="72999" cy="208211"/>
            </a:xfrm>
            <a:custGeom>
              <a:avLst/>
              <a:gdLst/>
              <a:ahLst/>
              <a:cxnLst/>
              <a:rect l="l" t="t" r="r" b="b"/>
              <a:pathLst>
                <a:path w="2301" h="6563" extrusionOk="0">
                  <a:moveTo>
                    <a:pt x="2247" y="4107"/>
                  </a:moveTo>
                  <a:cubicBezTo>
                    <a:pt x="2229" y="4254"/>
                    <a:pt x="2200" y="4400"/>
                    <a:pt x="2165" y="4544"/>
                  </a:cubicBezTo>
                  <a:cubicBezTo>
                    <a:pt x="1907" y="5620"/>
                    <a:pt x="1323" y="6562"/>
                    <a:pt x="1323" y="6562"/>
                  </a:cubicBezTo>
                  <a:cubicBezTo>
                    <a:pt x="1023" y="6543"/>
                    <a:pt x="750" y="6504"/>
                    <a:pt x="501" y="6452"/>
                  </a:cubicBezTo>
                  <a:cubicBezTo>
                    <a:pt x="339" y="6420"/>
                    <a:pt x="189" y="6379"/>
                    <a:pt x="43" y="6339"/>
                  </a:cubicBezTo>
                  <a:lnTo>
                    <a:pt x="43" y="6228"/>
                  </a:lnTo>
                  <a:lnTo>
                    <a:pt x="0" y="2127"/>
                  </a:lnTo>
                  <a:lnTo>
                    <a:pt x="1138" y="571"/>
                  </a:lnTo>
                  <a:lnTo>
                    <a:pt x="1365" y="262"/>
                  </a:lnTo>
                  <a:lnTo>
                    <a:pt x="1386" y="232"/>
                  </a:lnTo>
                  <a:lnTo>
                    <a:pt x="1554" y="0"/>
                  </a:lnTo>
                  <a:lnTo>
                    <a:pt x="1730" y="0"/>
                  </a:lnTo>
                  <a:cubicBezTo>
                    <a:pt x="1730" y="0"/>
                    <a:pt x="1680" y="125"/>
                    <a:pt x="1622" y="286"/>
                  </a:cubicBezTo>
                  <a:cubicBezTo>
                    <a:pt x="1601" y="342"/>
                    <a:pt x="1575" y="403"/>
                    <a:pt x="1553" y="463"/>
                  </a:cubicBezTo>
                  <a:cubicBezTo>
                    <a:pt x="1474" y="696"/>
                    <a:pt x="1399" y="943"/>
                    <a:pt x="1420" y="1016"/>
                  </a:cubicBezTo>
                  <a:cubicBezTo>
                    <a:pt x="1448" y="1118"/>
                    <a:pt x="1667" y="1361"/>
                    <a:pt x="1891" y="1915"/>
                  </a:cubicBezTo>
                  <a:cubicBezTo>
                    <a:pt x="1925" y="1992"/>
                    <a:pt x="1955" y="2080"/>
                    <a:pt x="1989" y="2174"/>
                  </a:cubicBezTo>
                  <a:cubicBezTo>
                    <a:pt x="2078" y="2439"/>
                    <a:pt x="2167" y="2762"/>
                    <a:pt x="2243" y="3152"/>
                  </a:cubicBezTo>
                  <a:cubicBezTo>
                    <a:pt x="2301" y="3458"/>
                    <a:pt x="2294" y="3781"/>
                    <a:pt x="2247" y="41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26"/>
            <p:cNvSpPr/>
            <p:nvPr/>
          </p:nvSpPr>
          <p:spPr>
            <a:xfrm>
              <a:off x="5849285" y="2292847"/>
              <a:ext cx="35976" cy="42829"/>
            </a:xfrm>
            <a:custGeom>
              <a:avLst/>
              <a:gdLst/>
              <a:ahLst/>
              <a:cxnLst/>
              <a:rect l="l" t="t" r="r" b="b"/>
              <a:pathLst>
                <a:path w="1134" h="1350" extrusionOk="0">
                  <a:moveTo>
                    <a:pt x="1134" y="170"/>
                  </a:moveTo>
                  <a:lnTo>
                    <a:pt x="1031" y="278"/>
                  </a:lnTo>
                  <a:lnTo>
                    <a:pt x="1010" y="304"/>
                  </a:lnTo>
                  <a:lnTo>
                    <a:pt x="956" y="357"/>
                  </a:lnTo>
                  <a:lnTo>
                    <a:pt x="25" y="1334"/>
                  </a:lnTo>
                  <a:lnTo>
                    <a:pt x="9" y="1350"/>
                  </a:lnTo>
                  <a:lnTo>
                    <a:pt x="1" y="449"/>
                  </a:lnTo>
                  <a:cubicBezTo>
                    <a:pt x="66" y="475"/>
                    <a:pt x="114" y="490"/>
                    <a:pt x="143" y="496"/>
                  </a:cubicBezTo>
                  <a:cubicBezTo>
                    <a:pt x="251" y="507"/>
                    <a:pt x="629" y="291"/>
                    <a:pt x="873" y="140"/>
                  </a:cubicBezTo>
                  <a:cubicBezTo>
                    <a:pt x="893" y="127"/>
                    <a:pt x="915" y="115"/>
                    <a:pt x="934" y="105"/>
                  </a:cubicBezTo>
                  <a:cubicBezTo>
                    <a:pt x="977" y="75"/>
                    <a:pt x="1014" y="54"/>
                    <a:pt x="1042" y="36"/>
                  </a:cubicBezTo>
                  <a:cubicBezTo>
                    <a:pt x="1078" y="15"/>
                    <a:pt x="1097" y="0"/>
                    <a:pt x="1097" y="0"/>
                  </a:cubicBezTo>
                  <a:lnTo>
                    <a:pt x="1104" y="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26"/>
            <p:cNvSpPr/>
            <p:nvPr/>
          </p:nvSpPr>
          <p:spPr>
            <a:xfrm>
              <a:off x="5849729" y="2313468"/>
              <a:ext cx="35024" cy="54630"/>
            </a:xfrm>
            <a:custGeom>
              <a:avLst/>
              <a:gdLst/>
              <a:ahLst/>
              <a:cxnLst/>
              <a:rect l="l" t="t" r="r" b="b"/>
              <a:pathLst>
                <a:path w="1104" h="1722" extrusionOk="0">
                  <a:moveTo>
                    <a:pt x="1103" y="107"/>
                  </a:moveTo>
                  <a:cubicBezTo>
                    <a:pt x="976" y="334"/>
                    <a:pt x="831" y="567"/>
                    <a:pt x="671" y="804"/>
                  </a:cubicBezTo>
                  <a:cubicBezTo>
                    <a:pt x="468" y="1106"/>
                    <a:pt x="244" y="1414"/>
                    <a:pt x="5" y="1721"/>
                  </a:cubicBezTo>
                  <a:lnTo>
                    <a:pt x="2" y="1148"/>
                  </a:lnTo>
                  <a:lnTo>
                    <a:pt x="1" y="997"/>
                  </a:lnTo>
                  <a:lnTo>
                    <a:pt x="1" y="956"/>
                  </a:lnTo>
                  <a:cubicBezTo>
                    <a:pt x="31" y="925"/>
                    <a:pt x="60" y="893"/>
                    <a:pt x="87" y="863"/>
                  </a:cubicBezTo>
                  <a:cubicBezTo>
                    <a:pt x="589" y="328"/>
                    <a:pt x="922" y="1"/>
                    <a:pt x="92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26"/>
            <p:cNvSpPr/>
            <p:nvPr/>
          </p:nvSpPr>
          <p:spPr>
            <a:xfrm>
              <a:off x="5876504" y="2264454"/>
              <a:ext cx="55106" cy="54345"/>
            </a:xfrm>
            <a:custGeom>
              <a:avLst/>
              <a:gdLst/>
              <a:ahLst/>
              <a:cxnLst/>
              <a:rect l="l" t="t" r="r" b="b"/>
              <a:pathLst>
                <a:path w="1737" h="1713" extrusionOk="0">
                  <a:moveTo>
                    <a:pt x="1737" y="856"/>
                  </a:moveTo>
                  <a:cubicBezTo>
                    <a:pt x="1737" y="1329"/>
                    <a:pt x="1348" y="1713"/>
                    <a:pt x="869" y="1713"/>
                  </a:cubicBezTo>
                  <a:cubicBezTo>
                    <a:pt x="390" y="1713"/>
                    <a:pt x="1" y="1329"/>
                    <a:pt x="1" y="856"/>
                  </a:cubicBezTo>
                  <a:cubicBezTo>
                    <a:pt x="1" y="383"/>
                    <a:pt x="390" y="1"/>
                    <a:pt x="869" y="1"/>
                  </a:cubicBezTo>
                  <a:cubicBezTo>
                    <a:pt x="1348"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8" name="Google Shape;828;p26"/>
            <p:cNvSpPr/>
            <p:nvPr/>
          </p:nvSpPr>
          <p:spPr>
            <a:xfrm>
              <a:off x="6115896" y="2035309"/>
              <a:ext cx="100346" cy="102726"/>
            </a:xfrm>
            <a:custGeom>
              <a:avLst/>
              <a:gdLst/>
              <a:ahLst/>
              <a:cxnLst/>
              <a:rect l="l" t="t" r="r" b="b"/>
              <a:pathLst>
                <a:path w="3163" h="3238" extrusionOk="0">
                  <a:moveTo>
                    <a:pt x="2875" y="1174"/>
                  </a:moveTo>
                  <a:lnTo>
                    <a:pt x="0" y="3237"/>
                  </a:lnTo>
                  <a:cubicBezTo>
                    <a:pt x="0" y="3237"/>
                    <a:pt x="2154" y="1418"/>
                    <a:pt x="2480" y="0"/>
                  </a:cubicBezTo>
                  <a:cubicBezTo>
                    <a:pt x="2478" y="3"/>
                    <a:pt x="3163" y="473"/>
                    <a:pt x="2875" y="1174"/>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9" name="Google Shape;829;p26"/>
            <p:cNvSpPr/>
            <p:nvPr/>
          </p:nvSpPr>
          <p:spPr>
            <a:xfrm>
              <a:off x="6102540" y="2428500"/>
              <a:ext cx="141049" cy="78424"/>
            </a:xfrm>
            <a:custGeom>
              <a:avLst/>
              <a:gdLst/>
              <a:ahLst/>
              <a:cxnLst/>
              <a:rect l="l" t="t" r="r" b="b"/>
              <a:pathLst>
                <a:path w="4446" h="2472" extrusionOk="0">
                  <a:moveTo>
                    <a:pt x="4446" y="1809"/>
                  </a:moveTo>
                  <a:cubicBezTo>
                    <a:pt x="4446" y="1809"/>
                    <a:pt x="2664" y="2080"/>
                    <a:pt x="1" y="0"/>
                  </a:cubicBezTo>
                  <a:lnTo>
                    <a:pt x="3049" y="2299"/>
                  </a:lnTo>
                  <a:cubicBezTo>
                    <a:pt x="3046" y="2299"/>
                    <a:pt x="3893" y="2471"/>
                    <a:pt x="4446" y="18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26"/>
            <p:cNvSpPr/>
            <p:nvPr/>
          </p:nvSpPr>
          <p:spPr>
            <a:xfrm>
              <a:off x="5837071" y="989486"/>
              <a:ext cx="323754" cy="316964"/>
            </a:xfrm>
            <a:custGeom>
              <a:avLst/>
              <a:gdLst/>
              <a:ahLst/>
              <a:cxnLst/>
              <a:rect l="l" t="t" r="r" b="b"/>
              <a:pathLst>
                <a:path w="10205" h="9991" extrusionOk="0">
                  <a:moveTo>
                    <a:pt x="10203" y="3504"/>
                  </a:moveTo>
                  <a:cubicBezTo>
                    <a:pt x="10203" y="3519"/>
                    <a:pt x="10205" y="3535"/>
                    <a:pt x="10203" y="3553"/>
                  </a:cubicBezTo>
                  <a:lnTo>
                    <a:pt x="10203" y="3572"/>
                  </a:lnTo>
                  <a:lnTo>
                    <a:pt x="10203" y="3618"/>
                  </a:lnTo>
                  <a:cubicBezTo>
                    <a:pt x="10203" y="4847"/>
                    <a:pt x="9468" y="7191"/>
                    <a:pt x="7357" y="8736"/>
                  </a:cubicBezTo>
                  <a:cubicBezTo>
                    <a:pt x="6956" y="9036"/>
                    <a:pt x="6506" y="9300"/>
                    <a:pt x="6002" y="9524"/>
                  </a:cubicBezTo>
                  <a:cubicBezTo>
                    <a:pt x="5209" y="9877"/>
                    <a:pt x="4487" y="9991"/>
                    <a:pt x="3845" y="9967"/>
                  </a:cubicBezTo>
                  <a:cubicBezTo>
                    <a:pt x="2081" y="9908"/>
                    <a:pt x="915" y="8825"/>
                    <a:pt x="581" y="8813"/>
                  </a:cubicBezTo>
                  <a:cubicBezTo>
                    <a:pt x="394" y="8806"/>
                    <a:pt x="209" y="8821"/>
                    <a:pt x="57" y="8841"/>
                  </a:cubicBezTo>
                  <a:lnTo>
                    <a:pt x="57" y="8763"/>
                  </a:lnTo>
                  <a:lnTo>
                    <a:pt x="54" y="8490"/>
                  </a:lnTo>
                  <a:lnTo>
                    <a:pt x="54" y="8348"/>
                  </a:lnTo>
                  <a:lnTo>
                    <a:pt x="51" y="8271"/>
                  </a:lnTo>
                  <a:lnTo>
                    <a:pt x="50" y="7979"/>
                  </a:lnTo>
                  <a:lnTo>
                    <a:pt x="50" y="7922"/>
                  </a:lnTo>
                  <a:lnTo>
                    <a:pt x="49" y="7709"/>
                  </a:lnTo>
                  <a:lnTo>
                    <a:pt x="47" y="7634"/>
                  </a:lnTo>
                  <a:lnTo>
                    <a:pt x="47" y="7633"/>
                  </a:lnTo>
                  <a:lnTo>
                    <a:pt x="8" y="3807"/>
                  </a:lnTo>
                  <a:lnTo>
                    <a:pt x="8" y="3804"/>
                  </a:lnTo>
                  <a:lnTo>
                    <a:pt x="1" y="3088"/>
                  </a:lnTo>
                  <a:cubicBezTo>
                    <a:pt x="143" y="2845"/>
                    <a:pt x="319" y="2602"/>
                    <a:pt x="530" y="2365"/>
                  </a:cubicBezTo>
                  <a:cubicBezTo>
                    <a:pt x="627" y="2256"/>
                    <a:pt x="727" y="2152"/>
                    <a:pt x="837" y="2046"/>
                  </a:cubicBezTo>
                  <a:cubicBezTo>
                    <a:pt x="908" y="1980"/>
                    <a:pt x="979" y="1914"/>
                    <a:pt x="1049" y="1850"/>
                  </a:cubicBezTo>
                  <a:cubicBezTo>
                    <a:pt x="1835" y="1147"/>
                    <a:pt x="2690" y="686"/>
                    <a:pt x="3534" y="404"/>
                  </a:cubicBezTo>
                  <a:cubicBezTo>
                    <a:pt x="3612" y="378"/>
                    <a:pt x="3684" y="354"/>
                    <a:pt x="3761" y="330"/>
                  </a:cubicBezTo>
                  <a:cubicBezTo>
                    <a:pt x="3836" y="309"/>
                    <a:pt x="3909" y="286"/>
                    <a:pt x="3981" y="267"/>
                  </a:cubicBezTo>
                  <a:lnTo>
                    <a:pt x="3984" y="267"/>
                  </a:lnTo>
                  <a:cubicBezTo>
                    <a:pt x="3993" y="265"/>
                    <a:pt x="3996" y="262"/>
                    <a:pt x="4001" y="260"/>
                  </a:cubicBezTo>
                  <a:lnTo>
                    <a:pt x="4003" y="260"/>
                  </a:lnTo>
                  <a:cubicBezTo>
                    <a:pt x="4171" y="216"/>
                    <a:pt x="4333" y="178"/>
                    <a:pt x="4494" y="148"/>
                  </a:cubicBezTo>
                  <a:lnTo>
                    <a:pt x="4495" y="148"/>
                  </a:lnTo>
                  <a:cubicBezTo>
                    <a:pt x="4763" y="96"/>
                    <a:pt x="5026" y="62"/>
                    <a:pt x="5283" y="40"/>
                  </a:cubicBezTo>
                  <a:lnTo>
                    <a:pt x="5284" y="40"/>
                  </a:lnTo>
                  <a:cubicBezTo>
                    <a:pt x="5707" y="0"/>
                    <a:pt x="6108" y="1"/>
                    <a:pt x="6472" y="30"/>
                  </a:cubicBezTo>
                  <a:cubicBezTo>
                    <a:pt x="6538" y="37"/>
                    <a:pt x="6603" y="42"/>
                    <a:pt x="6667" y="49"/>
                  </a:cubicBezTo>
                  <a:cubicBezTo>
                    <a:pt x="6754" y="58"/>
                    <a:pt x="6843" y="69"/>
                    <a:pt x="6929" y="82"/>
                  </a:cubicBezTo>
                  <a:cubicBezTo>
                    <a:pt x="7429" y="155"/>
                    <a:pt x="7845" y="279"/>
                    <a:pt x="8137" y="418"/>
                  </a:cubicBezTo>
                  <a:cubicBezTo>
                    <a:pt x="8212" y="456"/>
                    <a:pt x="8277" y="491"/>
                    <a:pt x="8332" y="528"/>
                  </a:cubicBezTo>
                  <a:cubicBezTo>
                    <a:pt x="8332" y="528"/>
                    <a:pt x="8348" y="540"/>
                    <a:pt x="8376" y="559"/>
                  </a:cubicBezTo>
                  <a:cubicBezTo>
                    <a:pt x="8397" y="572"/>
                    <a:pt x="8422" y="590"/>
                    <a:pt x="8439" y="605"/>
                  </a:cubicBezTo>
                  <a:cubicBezTo>
                    <a:pt x="8483" y="642"/>
                    <a:pt x="8518" y="677"/>
                    <a:pt x="8545" y="714"/>
                  </a:cubicBezTo>
                  <a:cubicBezTo>
                    <a:pt x="8566" y="745"/>
                    <a:pt x="8589" y="775"/>
                    <a:pt x="8607" y="806"/>
                  </a:cubicBezTo>
                  <a:cubicBezTo>
                    <a:pt x="8607" y="809"/>
                    <a:pt x="8609" y="810"/>
                    <a:pt x="8610" y="813"/>
                  </a:cubicBezTo>
                  <a:cubicBezTo>
                    <a:pt x="8785" y="1106"/>
                    <a:pt x="8786" y="1425"/>
                    <a:pt x="8729" y="1705"/>
                  </a:cubicBezTo>
                  <a:cubicBezTo>
                    <a:pt x="8648" y="2100"/>
                    <a:pt x="8439" y="2406"/>
                    <a:pt x="8439" y="2406"/>
                  </a:cubicBezTo>
                  <a:cubicBezTo>
                    <a:pt x="8439" y="2406"/>
                    <a:pt x="8968" y="2295"/>
                    <a:pt x="9461" y="2461"/>
                  </a:cubicBezTo>
                  <a:cubicBezTo>
                    <a:pt x="9567" y="2498"/>
                    <a:pt x="9667" y="2544"/>
                    <a:pt x="9763" y="2611"/>
                  </a:cubicBezTo>
                  <a:cubicBezTo>
                    <a:pt x="9879" y="2688"/>
                    <a:pt x="9985" y="2791"/>
                    <a:pt x="10071" y="2927"/>
                  </a:cubicBezTo>
                  <a:cubicBezTo>
                    <a:pt x="10134" y="3027"/>
                    <a:pt x="10176" y="3182"/>
                    <a:pt x="10195" y="3384"/>
                  </a:cubicBezTo>
                  <a:cubicBezTo>
                    <a:pt x="10202" y="3429"/>
                    <a:pt x="10203" y="3473"/>
                    <a:pt x="10203" y="3504"/>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26"/>
            <p:cNvSpPr/>
            <p:nvPr/>
          </p:nvSpPr>
          <p:spPr>
            <a:xfrm>
              <a:off x="5975198" y="1059026"/>
              <a:ext cx="189176" cy="94001"/>
            </a:xfrm>
            <a:custGeom>
              <a:avLst/>
              <a:gdLst/>
              <a:ahLst/>
              <a:cxnLst/>
              <a:rect l="l" t="t" r="r" b="b"/>
              <a:pathLst>
                <a:path w="5963" h="2963" extrusionOk="0">
                  <a:moveTo>
                    <a:pt x="4084" y="214"/>
                  </a:moveTo>
                  <a:lnTo>
                    <a:pt x="0" y="2963"/>
                  </a:lnTo>
                  <a:cubicBezTo>
                    <a:pt x="0" y="2963"/>
                    <a:pt x="5206" y="882"/>
                    <a:pt x="5851" y="1380"/>
                  </a:cubicBezTo>
                  <a:cubicBezTo>
                    <a:pt x="5849" y="1384"/>
                    <a:pt x="5962" y="1"/>
                    <a:pt x="4084" y="2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26"/>
            <p:cNvSpPr/>
            <p:nvPr/>
          </p:nvSpPr>
          <p:spPr>
            <a:xfrm>
              <a:off x="5837103" y="1052459"/>
              <a:ext cx="130961" cy="181562"/>
            </a:xfrm>
            <a:custGeom>
              <a:avLst/>
              <a:gdLst/>
              <a:ahLst/>
              <a:cxnLst/>
              <a:rect l="l" t="t" r="r" b="b"/>
              <a:pathLst>
                <a:path w="4128" h="5723" extrusionOk="0">
                  <a:moveTo>
                    <a:pt x="4127" y="2566"/>
                  </a:moveTo>
                  <a:lnTo>
                    <a:pt x="3303" y="3202"/>
                  </a:lnTo>
                  <a:lnTo>
                    <a:pt x="2801" y="3592"/>
                  </a:lnTo>
                  <a:lnTo>
                    <a:pt x="262" y="5552"/>
                  </a:lnTo>
                  <a:lnTo>
                    <a:pt x="42" y="5723"/>
                  </a:lnTo>
                  <a:lnTo>
                    <a:pt x="40" y="5649"/>
                  </a:lnTo>
                  <a:lnTo>
                    <a:pt x="40" y="5648"/>
                  </a:lnTo>
                  <a:lnTo>
                    <a:pt x="1" y="1821"/>
                  </a:lnTo>
                  <a:lnTo>
                    <a:pt x="1" y="1819"/>
                  </a:lnTo>
                  <a:cubicBezTo>
                    <a:pt x="331" y="1217"/>
                    <a:pt x="781" y="684"/>
                    <a:pt x="1092" y="356"/>
                  </a:cubicBezTo>
                  <a:cubicBezTo>
                    <a:pt x="1302" y="133"/>
                    <a:pt x="1446" y="0"/>
                    <a:pt x="1446" y="0"/>
                  </a:cubicBezTo>
                  <a:cubicBezTo>
                    <a:pt x="2298" y="308"/>
                    <a:pt x="2883" y="706"/>
                    <a:pt x="3281" y="1100"/>
                  </a:cubicBezTo>
                  <a:cubicBezTo>
                    <a:pt x="3281" y="1100"/>
                    <a:pt x="3282" y="1100"/>
                    <a:pt x="3282" y="1101"/>
                  </a:cubicBezTo>
                  <a:cubicBezTo>
                    <a:pt x="3384" y="1199"/>
                    <a:pt x="3471" y="1299"/>
                    <a:pt x="3550" y="1395"/>
                  </a:cubicBezTo>
                  <a:cubicBezTo>
                    <a:pt x="3639" y="1503"/>
                    <a:pt x="3712" y="1609"/>
                    <a:pt x="3779" y="1712"/>
                  </a:cubicBezTo>
                  <a:cubicBezTo>
                    <a:pt x="4083" y="2193"/>
                    <a:pt x="4127" y="2566"/>
                    <a:pt x="4127" y="256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26"/>
            <p:cNvSpPr/>
            <p:nvPr/>
          </p:nvSpPr>
          <p:spPr>
            <a:xfrm>
              <a:off x="5838784" y="1169268"/>
              <a:ext cx="199677" cy="130644"/>
            </a:xfrm>
            <a:custGeom>
              <a:avLst/>
              <a:gdLst/>
              <a:ahLst/>
              <a:cxnLst/>
              <a:rect l="l" t="t" r="r" b="b"/>
              <a:pathLst>
                <a:path w="6294" h="4118" extrusionOk="0">
                  <a:moveTo>
                    <a:pt x="6288" y="3401"/>
                  </a:moveTo>
                  <a:cubicBezTo>
                    <a:pt x="6288" y="3401"/>
                    <a:pt x="5292" y="3884"/>
                    <a:pt x="4193" y="4042"/>
                  </a:cubicBezTo>
                  <a:cubicBezTo>
                    <a:pt x="3712" y="4111"/>
                    <a:pt x="3208" y="4118"/>
                    <a:pt x="2762" y="3994"/>
                  </a:cubicBezTo>
                  <a:cubicBezTo>
                    <a:pt x="1301" y="3589"/>
                    <a:pt x="837" y="3051"/>
                    <a:pt x="686" y="2990"/>
                  </a:cubicBezTo>
                  <a:cubicBezTo>
                    <a:pt x="600" y="2955"/>
                    <a:pt x="270" y="3030"/>
                    <a:pt x="3" y="3101"/>
                  </a:cubicBezTo>
                  <a:lnTo>
                    <a:pt x="0" y="2827"/>
                  </a:lnTo>
                  <a:lnTo>
                    <a:pt x="185" y="2717"/>
                  </a:lnTo>
                  <a:lnTo>
                    <a:pt x="4849" y="0"/>
                  </a:lnTo>
                  <a:cubicBezTo>
                    <a:pt x="4849" y="0"/>
                    <a:pt x="5690" y="448"/>
                    <a:pt x="6087" y="1761"/>
                  </a:cubicBezTo>
                  <a:cubicBezTo>
                    <a:pt x="6143" y="1948"/>
                    <a:pt x="6192" y="2152"/>
                    <a:pt x="6228" y="2377"/>
                  </a:cubicBezTo>
                  <a:cubicBezTo>
                    <a:pt x="6273" y="2680"/>
                    <a:pt x="6294" y="3020"/>
                    <a:pt x="6288" y="34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26"/>
            <p:cNvSpPr/>
            <p:nvPr/>
          </p:nvSpPr>
          <p:spPr>
            <a:xfrm>
              <a:off x="5838498" y="1119111"/>
              <a:ext cx="191111" cy="132674"/>
            </a:xfrm>
            <a:custGeom>
              <a:avLst/>
              <a:gdLst/>
              <a:ahLst/>
              <a:cxnLst/>
              <a:rect l="l" t="t" r="r" b="b"/>
              <a:pathLst>
                <a:path w="6024" h="4182" extrusionOk="0">
                  <a:moveTo>
                    <a:pt x="6024" y="1"/>
                  </a:moveTo>
                  <a:cubicBezTo>
                    <a:pt x="5875" y="142"/>
                    <a:pt x="5720" y="289"/>
                    <a:pt x="5556" y="430"/>
                  </a:cubicBezTo>
                  <a:cubicBezTo>
                    <a:pt x="5446" y="527"/>
                    <a:pt x="5332" y="626"/>
                    <a:pt x="5218" y="720"/>
                  </a:cubicBezTo>
                  <a:lnTo>
                    <a:pt x="5216" y="720"/>
                  </a:lnTo>
                  <a:cubicBezTo>
                    <a:pt x="3150" y="2438"/>
                    <a:pt x="310" y="4018"/>
                    <a:pt x="4" y="4182"/>
                  </a:cubicBezTo>
                  <a:lnTo>
                    <a:pt x="1" y="3888"/>
                  </a:lnTo>
                  <a:cubicBezTo>
                    <a:pt x="128" y="3769"/>
                    <a:pt x="265" y="3649"/>
                    <a:pt x="402" y="3531"/>
                  </a:cubicBezTo>
                  <a:cubicBezTo>
                    <a:pt x="523" y="3428"/>
                    <a:pt x="648" y="3327"/>
                    <a:pt x="777" y="3222"/>
                  </a:cubicBezTo>
                  <a:cubicBezTo>
                    <a:pt x="780" y="3222"/>
                    <a:pt x="780" y="3221"/>
                    <a:pt x="781" y="3221"/>
                  </a:cubicBezTo>
                  <a:cubicBezTo>
                    <a:pt x="1251" y="2851"/>
                    <a:pt x="1768" y="2487"/>
                    <a:pt x="2288" y="2144"/>
                  </a:cubicBezTo>
                  <a:cubicBezTo>
                    <a:pt x="2462" y="2031"/>
                    <a:pt x="2634" y="1918"/>
                    <a:pt x="2808" y="1813"/>
                  </a:cubicBezTo>
                  <a:cubicBezTo>
                    <a:pt x="3586" y="1326"/>
                    <a:pt x="4340" y="895"/>
                    <a:pt x="4920" y="578"/>
                  </a:cubicBezTo>
                  <a:cubicBezTo>
                    <a:pt x="5099" y="478"/>
                    <a:pt x="5266" y="389"/>
                    <a:pt x="5410" y="314"/>
                  </a:cubicBezTo>
                  <a:lnTo>
                    <a:pt x="5479" y="276"/>
                  </a:lnTo>
                  <a:cubicBezTo>
                    <a:pt x="5482" y="274"/>
                    <a:pt x="5486" y="274"/>
                    <a:pt x="5489" y="273"/>
                  </a:cubicBezTo>
                  <a:cubicBezTo>
                    <a:pt x="5802" y="111"/>
                    <a:pt x="5997" y="15"/>
                    <a:pt x="602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26"/>
            <p:cNvSpPr/>
            <p:nvPr/>
          </p:nvSpPr>
          <p:spPr>
            <a:xfrm>
              <a:off x="5835009" y="886826"/>
              <a:ext cx="125917" cy="353829"/>
            </a:xfrm>
            <a:custGeom>
              <a:avLst/>
              <a:gdLst/>
              <a:ahLst/>
              <a:cxnLst/>
              <a:rect l="l" t="t" r="r" b="b"/>
              <a:pathLst>
                <a:path w="3969" h="11153" extrusionOk="0">
                  <a:moveTo>
                    <a:pt x="3898" y="6508"/>
                  </a:moveTo>
                  <a:lnTo>
                    <a:pt x="3898" y="6508"/>
                  </a:lnTo>
                  <a:cubicBezTo>
                    <a:pt x="3886" y="6650"/>
                    <a:pt x="3869" y="6789"/>
                    <a:pt x="3845" y="6932"/>
                  </a:cubicBezTo>
                  <a:cubicBezTo>
                    <a:pt x="3840" y="6970"/>
                    <a:pt x="3832" y="7008"/>
                    <a:pt x="3826" y="7045"/>
                  </a:cubicBezTo>
                  <a:cubicBezTo>
                    <a:pt x="3732" y="7575"/>
                    <a:pt x="3572" y="8031"/>
                    <a:pt x="3373" y="8422"/>
                  </a:cubicBezTo>
                  <a:cubicBezTo>
                    <a:pt x="3241" y="8686"/>
                    <a:pt x="3087" y="8924"/>
                    <a:pt x="2922" y="9135"/>
                  </a:cubicBezTo>
                  <a:cubicBezTo>
                    <a:pt x="2126" y="10155"/>
                    <a:pt x="1062" y="10590"/>
                    <a:pt x="516" y="10853"/>
                  </a:cubicBezTo>
                  <a:cubicBezTo>
                    <a:pt x="344" y="10935"/>
                    <a:pt x="224" y="11002"/>
                    <a:pt x="178" y="11062"/>
                  </a:cubicBezTo>
                  <a:cubicBezTo>
                    <a:pt x="157" y="11091"/>
                    <a:pt x="135" y="11122"/>
                    <a:pt x="115" y="11153"/>
                  </a:cubicBezTo>
                  <a:lnTo>
                    <a:pt x="114" y="10940"/>
                  </a:lnTo>
                  <a:lnTo>
                    <a:pt x="111" y="10865"/>
                  </a:lnTo>
                  <a:lnTo>
                    <a:pt x="111" y="10863"/>
                  </a:lnTo>
                  <a:lnTo>
                    <a:pt x="73" y="7038"/>
                  </a:lnTo>
                  <a:lnTo>
                    <a:pt x="73" y="7036"/>
                  </a:lnTo>
                  <a:lnTo>
                    <a:pt x="63" y="6319"/>
                  </a:lnTo>
                  <a:lnTo>
                    <a:pt x="56" y="5801"/>
                  </a:lnTo>
                  <a:lnTo>
                    <a:pt x="56" y="5732"/>
                  </a:lnTo>
                  <a:lnTo>
                    <a:pt x="27" y="2856"/>
                  </a:lnTo>
                  <a:lnTo>
                    <a:pt x="1" y="179"/>
                  </a:lnTo>
                  <a:lnTo>
                    <a:pt x="1" y="158"/>
                  </a:lnTo>
                  <a:cubicBezTo>
                    <a:pt x="170" y="61"/>
                    <a:pt x="366" y="0"/>
                    <a:pt x="593" y="10"/>
                  </a:cubicBezTo>
                  <a:cubicBezTo>
                    <a:pt x="677" y="13"/>
                    <a:pt x="778" y="40"/>
                    <a:pt x="895" y="91"/>
                  </a:cubicBezTo>
                  <a:cubicBezTo>
                    <a:pt x="928" y="106"/>
                    <a:pt x="963" y="120"/>
                    <a:pt x="1001" y="140"/>
                  </a:cubicBezTo>
                  <a:cubicBezTo>
                    <a:pt x="1058" y="168"/>
                    <a:pt x="1118" y="203"/>
                    <a:pt x="1185" y="244"/>
                  </a:cubicBezTo>
                  <a:cubicBezTo>
                    <a:pt x="1193" y="247"/>
                    <a:pt x="1200" y="254"/>
                    <a:pt x="1202" y="257"/>
                  </a:cubicBezTo>
                  <a:cubicBezTo>
                    <a:pt x="1209" y="264"/>
                    <a:pt x="1213" y="266"/>
                    <a:pt x="1213" y="266"/>
                  </a:cubicBezTo>
                  <a:cubicBezTo>
                    <a:pt x="1958" y="751"/>
                    <a:pt x="3005" y="1912"/>
                    <a:pt x="3557" y="3525"/>
                  </a:cubicBezTo>
                  <a:cubicBezTo>
                    <a:pt x="3572" y="3563"/>
                    <a:pt x="3584" y="3601"/>
                    <a:pt x="3595" y="3638"/>
                  </a:cubicBezTo>
                  <a:cubicBezTo>
                    <a:pt x="3649" y="3805"/>
                    <a:pt x="3699" y="3974"/>
                    <a:pt x="3739" y="4148"/>
                  </a:cubicBezTo>
                  <a:lnTo>
                    <a:pt x="3739" y="4150"/>
                  </a:lnTo>
                  <a:cubicBezTo>
                    <a:pt x="3742" y="4157"/>
                    <a:pt x="3744" y="4160"/>
                    <a:pt x="3744" y="4167"/>
                  </a:cubicBezTo>
                  <a:cubicBezTo>
                    <a:pt x="3780" y="4308"/>
                    <a:pt x="3811" y="4455"/>
                    <a:pt x="3835" y="4602"/>
                  </a:cubicBezTo>
                  <a:cubicBezTo>
                    <a:pt x="3938" y="5199"/>
                    <a:pt x="3969" y="5834"/>
                    <a:pt x="3898" y="65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26"/>
            <p:cNvSpPr/>
            <p:nvPr/>
          </p:nvSpPr>
          <p:spPr>
            <a:xfrm>
              <a:off x="5835009" y="886223"/>
              <a:ext cx="38419" cy="91241"/>
            </a:xfrm>
            <a:custGeom>
              <a:avLst/>
              <a:gdLst/>
              <a:ahLst/>
              <a:cxnLst/>
              <a:rect l="l" t="t" r="r" b="b"/>
              <a:pathLst>
                <a:path w="1211" h="2876" extrusionOk="0">
                  <a:moveTo>
                    <a:pt x="1210" y="285"/>
                  </a:moveTo>
                  <a:cubicBezTo>
                    <a:pt x="1104" y="317"/>
                    <a:pt x="996" y="444"/>
                    <a:pt x="878" y="637"/>
                  </a:cubicBezTo>
                  <a:cubicBezTo>
                    <a:pt x="596" y="1107"/>
                    <a:pt x="293" y="1976"/>
                    <a:pt x="27" y="2875"/>
                  </a:cubicBezTo>
                  <a:lnTo>
                    <a:pt x="1" y="198"/>
                  </a:lnTo>
                  <a:lnTo>
                    <a:pt x="1" y="197"/>
                  </a:lnTo>
                  <a:cubicBezTo>
                    <a:pt x="346" y="1"/>
                    <a:pt x="670" y="39"/>
                    <a:pt x="895" y="119"/>
                  </a:cubicBezTo>
                  <a:cubicBezTo>
                    <a:pt x="933" y="131"/>
                    <a:pt x="969" y="145"/>
                    <a:pt x="1001" y="159"/>
                  </a:cubicBezTo>
                  <a:cubicBezTo>
                    <a:pt x="1083" y="198"/>
                    <a:pt x="1149" y="237"/>
                    <a:pt x="1185" y="263"/>
                  </a:cubicBezTo>
                  <a:cubicBezTo>
                    <a:pt x="1193" y="268"/>
                    <a:pt x="1200" y="275"/>
                    <a:pt x="1202" y="276"/>
                  </a:cubicBezTo>
                  <a:cubicBezTo>
                    <a:pt x="1207" y="283"/>
                    <a:pt x="1210" y="285"/>
                    <a:pt x="1210" y="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26"/>
            <p:cNvSpPr/>
            <p:nvPr/>
          </p:nvSpPr>
          <p:spPr>
            <a:xfrm>
              <a:off x="5836817" y="1063467"/>
              <a:ext cx="113449" cy="168174"/>
            </a:xfrm>
            <a:custGeom>
              <a:avLst/>
              <a:gdLst/>
              <a:ahLst/>
              <a:cxnLst/>
              <a:rect l="l" t="t" r="r" b="b"/>
              <a:pathLst>
                <a:path w="3576" h="5301" extrusionOk="0">
                  <a:moveTo>
                    <a:pt x="3576" y="943"/>
                  </a:moveTo>
                  <a:cubicBezTo>
                    <a:pt x="3576" y="943"/>
                    <a:pt x="3569" y="981"/>
                    <a:pt x="3559" y="1048"/>
                  </a:cubicBezTo>
                  <a:cubicBezTo>
                    <a:pt x="3503" y="1369"/>
                    <a:pt x="3291" y="2386"/>
                    <a:pt x="2814" y="3243"/>
                  </a:cubicBezTo>
                  <a:cubicBezTo>
                    <a:pt x="2680" y="3481"/>
                    <a:pt x="2525" y="3706"/>
                    <a:pt x="2345" y="3902"/>
                  </a:cubicBezTo>
                  <a:cubicBezTo>
                    <a:pt x="2266" y="3994"/>
                    <a:pt x="2179" y="4079"/>
                    <a:pt x="2087" y="4154"/>
                  </a:cubicBezTo>
                  <a:cubicBezTo>
                    <a:pt x="1583" y="4569"/>
                    <a:pt x="1164" y="4821"/>
                    <a:pt x="838" y="4978"/>
                  </a:cubicBezTo>
                  <a:cubicBezTo>
                    <a:pt x="836" y="4978"/>
                    <a:pt x="836" y="4979"/>
                    <a:pt x="834" y="4979"/>
                  </a:cubicBezTo>
                  <a:cubicBezTo>
                    <a:pt x="594" y="5098"/>
                    <a:pt x="405" y="5161"/>
                    <a:pt x="275" y="5205"/>
                  </a:cubicBezTo>
                  <a:cubicBezTo>
                    <a:pt x="177" y="5237"/>
                    <a:pt x="107" y="5259"/>
                    <a:pt x="73" y="5281"/>
                  </a:cubicBezTo>
                  <a:cubicBezTo>
                    <a:pt x="66" y="5285"/>
                    <a:pt x="58" y="5292"/>
                    <a:pt x="52" y="5301"/>
                  </a:cubicBezTo>
                  <a:lnTo>
                    <a:pt x="14" y="1475"/>
                  </a:lnTo>
                  <a:lnTo>
                    <a:pt x="14" y="1472"/>
                  </a:lnTo>
                  <a:lnTo>
                    <a:pt x="7" y="756"/>
                  </a:lnTo>
                  <a:lnTo>
                    <a:pt x="0" y="236"/>
                  </a:lnTo>
                  <a:lnTo>
                    <a:pt x="0" y="167"/>
                  </a:lnTo>
                  <a:cubicBezTo>
                    <a:pt x="35" y="152"/>
                    <a:pt x="81" y="138"/>
                    <a:pt x="141" y="121"/>
                  </a:cubicBezTo>
                  <a:cubicBezTo>
                    <a:pt x="241" y="90"/>
                    <a:pt x="374" y="57"/>
                    <a:pt x="538" y="36"/>
                  </a:cubicBezTo>
                  <a:cubicBezTo>
                    <a:pt x="699" y="15"/>
                    <a:pt x="891" y="1"/>
                    <a:pt x="1104" y="9"/>
                  </a:cubicBezTo>
                  <a:cubicBezTo>
                    <a:pt x="1678" y="33"/>
                    <a:pt x="2427" y="208"/>
                    <a:pt x="3294" y="756"/>
                  </a:cubicBezTo>
                  <a:cubicBezTo>
                    <a:pt x="3294" y="756"/>
                    <a:pt x="3295" y="756"/>
                    <a:pt x="3295" y="757"/>
                  </a:cubicBezTo>
                  <a:cubicBezTo>
                    <a:pt x="3383" y="813"/>
                    <a:pt x="3479" y="876"/>
                    <a:pt x="3576" y="94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26"/>
            <p:cNvSpPr/>
            <p:nvPr/>
          </p:nvSpPr>
          <p:spPr>
            <a:xfrm>
              <a:off x="5838879" y="1198835"/>
              <a:ext cx="326165" cy="348340"/>
            </a:xfrm>
            <a:custGeom>
              <a:avLst/>
              <a:gdLst/>
              <a:ahLst/>
              <a:cxnLst/>
              <a:rect l="l" t="t" r="r" b="b"/>
              <a:pathLst>
                <a:path w="10281" h="10980" extrusionOk="0">
                  <a:moveTo>
                    <a:pt x="9819" y="8139"/>
                  </a:moveTo>
                  <a:cubicBezTo>
                    <a:pt x="9604" y="8441"/>
                    <a:pt x="9293" y="8570"/>
                    <a:pt x="8995" y="8618"/>
                  </a:cubicBezTo>
                  <a:cubicBezTo>
                    <a:pt x="8969" y="8620"/>
                    <a:pt x="8947" y="8626"/>
                    <a:pt x="8923" y="8629"/>
                  </a:cubicBezTo>
                  <a:cubicBezTo>
                    <a:pt x="8888" y="8633"/>
                    <a:pt x="8854" y="8637"/>
                    <a:pt x="8823" y="8640"/>
                  </a:cubicBezTo>
                  <a:cubicBezTo>
                    <a:pt x="8689" y="8649"/>
                    <a:pt x="8564" y="8642"/>
                    <a:pt x="8459" y="8633"/>
                  </a:cubicBezTo>
                  <a:cubicBezTo>
                    <a:pt x="8433" y="8629"/>
                    <a:pt x="8419" y="8626"/>
                    <a:pt x="8419" y="8626"/>
                  </a:cubicBezTo>
                  <a:cubicBezTo>
                    <a:pt x="8265" y="8609"/>
                    <a:pt x="8164" y="8581"/>
                    <a:pt x="8164" y="8581"/>
                  </a:cubicBezTo>
                  <a:cubicBezTo>
                    <a:pt x="8165" y="8584"/>
                    <a:pt x="8165" y="8588"/>
                    <a:pt x="8166" y="8591"/>
                  </a:cubicBezTo>
                  <a:cubicBezTo>
                    <a:pt x="8178" y="8608"/>
                    <a:pt x="8205" y="8654"/>
                    <a:pt x="8237" y="8722"/>
                  </a:cubicBezTo>
                  <a:cubicBezTo>
                    <a:pt x="8265" y="8785"/>
                    <a:pt x="8300" y="8869"/>
                    <a:pt x="8334" y="8965"/>
                  </a:cubicBezTo>
                  <a:cubicBezTo>
                    <a:pt x="8453" y="9317"/>
                    <a:pt x="8539" y="9851"/>
                    <a:pt x="8190" y="10274"/>
                  </a:cubicBezTo>
                  <a:cubicBezTo>
                    <a:pt x="8120" y="10357"/>
                    <a:pt x="8001" y="10442"/>
                    <a:pt x="7835" y="10517"/>
                  </a:cubicBezTo>
                  <a:cubicBezTo>
                    <a:pt x="7811" y="10528"/>
                    <a:pt x="7788" y="10538"/>
                    <a:pt x="7764" y="10548"/>
                  </a:cubicBezTo>
                  <a:cubicBezTo>
                    <a:pt x="7720" y="10566"/>
                    <a:pt x="7677" y="10585"/>
                    <a:pt x="7629" y="10602"/>
                  </a:cubicBezTo>
                  <a:cubicBezTo>
                    <a:pt x="7613" y="10604"/>
                    <a:pt x="7609" y="10609"/>
                    <a:pt x="7609" y="10609"/>
                  </a:cubicBezTo>
                  <a:cubicBezTo>
                    <a:pt x="7359" y="10698"/>
                    <a:pt x="7042" y="10771"/>
                    <a:pt x="6678" y="10815"/>
                  </a:cubicBezTo>
                  <a:cubicBezTo>
                    <a:pt x="5355" y="10980"/>
                    <a:pt x="3402" y="10767"/>
                    <a:pt x="1672" y="9559"/>
                  </a:cubicBezTo>
                  <a:cubicBezTo>
                    <a:pt x="1341" y="9327"/>
                    <a:pt x="1022" y="9061"/>
                    <a:pt x="711" y="8754"/>
                  </a:cubicBezTo>
                  <a:cubicBezTo>
                    <a:pt x="665" y="8708"/>
                    <a:pt x="621" y="8663"/>
                    <a:pt x="577" y="8615"/>
                  </a:cubicBezTo>
                  <a:lnTo>
                    <a:pt x="552" y="8591"/>
                  </a:lnTo>
                  <a:cubicBezTo>
                    <a:pt x="363" y="8387"/>
                    <a:pt x="198" y="8189"/>
                    <a:pt x="56" y="7987"/>
                  </a:cubicBezTo>
                  <a:lnTo>
                    <a:pt x="56" y="7985"/>
                  </a:lnTo>
                  <a:lnTo>
                    <a:pt x="52" y="7429"/>
                  </a:lnTo>
                  <a:lnTo>
                    <a:pt x="52" y="7428"/>
                  </a:lnTo>
                  <a:lnTo>
                    <a:pt x="16" y="3762"/>
                  </a:lnTo>
                  <a:lnTo>
                    <a:pt x="7" y="3014"/>
                  </a:lnTo>
                  <a:lnTo>
                    <a:pt x="6" y="2770"/>
                  </a:lnTo>
                  <a:lnTo>
                    <a:pt x="6" y="2468"/>
                  </a:lnTo>
                  <a:lnTo>
                    <a:pt x="3" y="2243"/>
                  </a:lnTo>
                  <a:lnTo>
                    <a:pt x="3" y="2166"/>
                  </a:lnTo>
                  <a:lnTo>
                    <a:pt x="0" y="1892"/>
                  </a:lnTo>
                  <a:lnTo>
                    <a:pt x="0" y="1751"/>
                  </a:lnTo>
                  <a:cubicBezTo>
                    <a:pt x="55" y="1764"/>
                    <a:pt x="116" y="1772"/>
                    <a:pt x="185" y="1783"/>
                  </a:cubicBezTo>
                  <a:cubicBezTo>
                    <a:pt x="319" y="1803"/>
                    <a:pt x="469" y="1820"/>
                    <a:pt x="622" y="1821"/>
                  </a:cubicBezTo>
                  <a:cubicBezTo>
                    <a:pt x="1067" y="1826"/>
                    <a:pt x="3069" y="1"/>
                    <a:pt x="5856" y="1261"/>
                  </a:cubicBezTo>
                  <a:cubicBezTo>
                    <a:pt x="5927" y="1291"/>
                    <a:pt x="5999" y="1325"/>
                    <a:pt x="6069" y="1361"/>
                  </a:cubicBezTo>
                  <a:cubicBezTo>
                    <a:pt x="6120" y="1388"/>
                    <a:pt x="6174" y="1415"/>
                    <a:pt x="6223" y="1443"/>
                  </a:cubicBezTo>
                  <a:cubicBezTo>
                    <a:pt x="6620" y="1651"/>
                    <a:pt x="6978" y="1889"/>
                    <a:pt x="7303" y="2143"/>
                  </a:cubicBezTo>
                  <a:cubicBezTo>
                    <a:pt x="9933" y="4203"/>
                    <a:pt x="10280" y="7489"/>
                    <a:pt x="9819" y="8139"/>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26"/>
            <p:cNvSpPr/>
            <p:nvPr/>
          </p:nvSpPr>
          <p:spPr>
            <a:xfrm>
              <a:off x="5972502" y="1378014"/>
              <a:ext cx="150948" cy="157388"/>
            </a:xfrm>
            <a:custGeom>
              <a:avLst/>
              <a:gdLst/>
              <a:ahLst/>
              <a:cxnLst/>
              <a:rect l="l" t="t" r="r" b="b"/>
              <a:pathLst>
                <a:path w="4758" h="4961" extrusionOk="0">
                  <a:moveTo>
                    <a:pt x="3953" y="2936"/>
                  </a:moveTo>
                  <a:lnTo>
                    <a:pt x="0" y="0"/>
                  </a:lnTo>
                  <a:cubicBezTo>
                    <a:pt x="0" y="0"/>
                    <a:pt x="3671" y="4197"/>
                    <a:pt x="3398" y="4961"/>
                  </a:cubicBezTo>
                  <a:cubicBezTo>
                    <a:pt x="3398" y="4961"/>
                    <a:pt x="4757" y="4622"/>
                    <a:pt x="3953"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0" name="Google Shape;840;p26"/>
            <p:cNvSpPr/>
            <p:nvPr/>
          </p:nvSpPr>
          <p:spPr>
            <a:xfrm>
              <a:off x="5838943" y="1294515"/>
              <a:ext cx="123728" cy="182324"/>
            </a:xfrm>
            <a:custGeom>
              <a:avLst/>
              <a:gdLst/>
              <a:ahLst/>
              <a:cxnLst/>
              <a:rect l="l" t="t" r="r" b="b"/>
              <a:pathLst>
                <a:path w="3900" h="5747" extrusionOk="0">
                  <a:moveTo>
                    <a:pt x="3900" y="3306"/>
                  </a:moveTo>
                  <a:cubicBezTo>
                    <a:pt x="3900" y="3306"/>
                    <a:pt x="3746" y="4204"/>
                    <a:pt x="2665" y="4990"/>
                  </a:cubicBezTo>
                  <a:cubicBezTo>
                    <a:pt x="2507" y="5103"/>
                    <a:pt x="2328" y="5218"/>
                    <a:pt x="2126" y="5326"/>
                  </a:cubicBezTo>
                  <a:cubicBezTo>
                    <a:pt x="1833" y="5483"/>
                    <a:pt x="1494" y="5626"/>
                    <a:pt x="1097" y="5747"/>
                  </a:cubicBezTo>
                  <a:cubicBezTo>
                    <a:pt x="1097" y="5747"/>
                    <a:pt x="1051" y="5702"/>
                    <a:pt x="976" y="5623"/>
                  </a:cubicBezTo>
                  <a:cubicBezTo>
                    <a:pt x="936" y="5578"/>
                    <a:pt x="888" y="5527"/>
                    <a:pt x="835" y="5465"/>
                  </a:cubicBezTo>
                  <a:cubicBezTo>
                    <a:pt x="625" y="5225"/>
                    <a:pt x="321" y="4855"/>
                    <a:pt x="47" y="4416"/>
                  </a:cubicBezTo>
                  <a:lnTo>
                    <a:pt x="47" y="4413"/>
                  </a:lnTo>
                  <a:lnTo>
                    <a:pt x="11" y="749"/>
                  </a:lnTo>
                  <a:lnTo>
                    <a:pt x="1" y="1"/>
                  </a:lnTo>
                  <a:lnTo>
                    <a:pt x="1213" y="10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1" name="Google Shape;841;p26"/>
            <p:cNvSpPr/>
            <p:nvPr/>
          </p:nvSpPr>
          <p:spPr>
            <a:xfrm>
              <a:off x="5838879" y="1277099"/>
              <a:ext cx="183751" cy="140891"/>
            </a:xfrm>
            <a:custGeom>
              <a:avLst/>
              <a:gdLst/>
              <a:ahLst/>
              <a:cxnLst/>
              <a:rect l="l" t="t" r="r" b="b"/>
              <a:pathLst>
                <a:path w="5792" h="4441" extrusionOk="0">
                  <a:moveTo>
                    <a:pt x="5791" y="4440"/>
                  </a:moveTo>
                  <a:cubicBezTo>
                    <a:pt x="5481" y="4288"/>
                    <a:pt x="5162" y="4111"/>
                    <a:pt x="4840" y="3917"/>
                  </a:cubicBezTo>
                  <a:cubicBezTo>
                    <a:pt x="3669" y="3220"/>
                    <a:pt x="2470" y="2323"/>
                    <a:pt x="1535" y="1580"/>
                  </a:cubicBezTo>
                  <a:lnTo>
                    <a:pt x="1533" y="1580"/>
                  </a:lnTo>
                  <a:cubicBezTo>
                    <a:pt x="830" y="1017"/>
                    <a:pt x="275" y="541"/>
                    <a:pt x="1" y="304"/>
                  </a:cubicBezTo>
                  <a:lnTo>
                    <a:pt x="0" y="1"/>
                  </a:lnTo>
                  <a:cubicBezTo>
                    <a:pt x="745" y="369"/>
                    <a:pt x="1552" y="911"/>
                    <a:pt x="2326" y="1488"/>
                  </a:cubicBezTo>
                  <a:cubicBezTo>
                    <a:pt x="3586" y="2432"/>
                    <a:pt x="4747" y="3469"/>
                    <a:pt x="5355" y="4030"/>
                  </a:cubicBezTo>
                  <a:lnTo>
                    <a:pt x="5360" y="4034"/>
                  </a:lnTo>
                  <a:cubicBezTo>
                    <a:pt x="5615" y="4269"/>
                    <a:pt x="5772" y="4422"/>
                    <a:pt x="5791" y="44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26"/>
            <p:cNvSpPr/>
            <p:nvPr/>
          </p:nvSpPr>
          <p:spPr>
            <a:xfrm>
              <a:off x="6022626" y="1006395"/>
              <a:ext cx="100473" cy="102694"/>
            </a:xfrm>
            <a:custGeom>
              <a:avLst/>
              <a:gdLst/>
              <a:ahLst/>
              <a:cxnLst/>
              <a:rect l="l" t="t" r="r" b="b"/>
              <a:pathLst>
                <a:path w="3167" h="3237" extrusionOk="0">
                  <a:moveTo>
                    <a:pt x="2877" y="1173"/>
                  </a:moveTo>
                  <a:lnTo>
                    <a:pt x="1" y="3236"/>
                  </a:lnTo>
                  <a:cubicBezTo>
                    <a:pt x="1" y="3236"/>
                    <a:pt x="2154" y="1419"/>
                    <a:pt x="2482" y="0"/>
                  </a:cubicBezTo>
                  <a:cubicBezTo>
                    <a:pt x="2482" y="0"/>
                    <a:pt x="3166" y="470"/>
                    <a:pt x="2877" y="1173"/>
                  </a:cubicBezTo>
                  <a:close/>
                </a:path>
              </a:pathLst>
            </a:custGeom>
            <a:solidFill>
              <a:srgbClr val="E9B8D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26"/>
            <p:cNvSpPr/>
            <p:nvPr/>
          </p:nvSpPr>
          <p:spPr>
            <a:xfrm>
              <a:off x="6009397" y="1399586"/>
              <a:ext cx="141049" cy="78329"/>
            </a:xfrm>
            <a:custGeom>
              <a:avLst/>
              <a:gdLst/>
              <a:ahLst/>
              <a:cxnLst/>
              <a:rect l="l" t="t" r="r" b="b"/>
              <a:pathLst>
                <a:path w="4446" h="2469" extrusionOk="0">
                  <a:moveTo>
                    <a:pt x="4445" y="1811"/>
                  </a:moveTo>
                  <a:cubicBezTo>
                    <a:pt x="4445" y="1811"/>
                    <a:pt x="2663" y="2081"/>
                    <a:pt x="0" y="1"/>
                  </a:cubicBezTo>
                  <a:lnTo>
                    <a:pt x="3048" y="2299"/>
                  </a:lnTo>
                  <a:cubicBezTo>
                    <a:pt x="3044" y="2299"/>
                    <a:pt x="3891" y="2469"/>
                    <a:pt x="4445"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26"/>
            <p:cNvSpPr/>
            <p:nvPr/>
          </p:nvSpPr>
          <p:spPr>
            <a:xfrm>
              <a:off x="6664758" y="2016275"/>
              <a:ext cx="381620" cy="333144"/>
            </a:xfrm>
            <a:custGeom>
              <a:avLst/>
              <a:gdLst/>
              <a:ahLst/>
              <a:cxnLst/>
              <a:rect l="l" t="t" r="r" b="b"/>
              <a:pathLst>
                <a:path w="12029" h="10501" extrusionOk="0">
                  <a:moveTo>
                    <a:pt x="11999" y="6581"/>
                  </a:moveTo>
                  <a:cubicBezTo>
                    <a:pt x="12029" y="5677"/>
                    <a:pt x="10945" y="5247"/>
                    <a:pt x="10945" y="5247"/>
                  </a:cubicBezTo>
                  <a:cubicBezTo>
                    <a:pt x="10945" y="5247"/>
                    <a:pt x="12027" y="4810"/>
                    <a:pt x="11991" y="3906"/>
                  </a:cubicBezTo>
                  <a:cubicBezTo>
                    <a:pt x="11954" y="3003"/>
                    <a:pt x="8999" y="0"/>
                    <a:pt x="4852" y="738"/>
                  </a:cubicBezTo>
                  <a:cubicBezTo>
                    <a:pt x="1651" y="1308"/>
                    <a:pt x="1154" y="4083"/>
                    <a:pt x="790" y="4348"/>
                  </a:cubicBezTo>
                  <a:cubicBezTo>
                    <a:pt x="423" y="4619"/>
                    <a:pt x="0" y="4774"/>
                    <a:pt x="0" y="4774"/>
                  </a:cubicBezTo>
                  <a:lnTo>
                    <a:pt x="2" y="5277"/>
                  </a:lnTo>
                  <a:lnTo>
                    <a:pt x="3" y="5779"/>
                  </a:lnTo>
                  <a:cubicBezTo>
                    <a:pt x="3" y="5779"/>
                    <a:pt x="426" y="5933"/>
                    <a:pt x="795" y="6201"/>
                  </a:cubicBezTo>
                  <a:cubicBezTo>
                    <a:pt x="1161" y="6469"/>
                    <a:pt x="1674" y="9238"/>
                    <a:pt x="4878" y="9791"/>
                  </a:cubicBezTo>
                  <a:cubicBezTo>
                    <a:pt x="9027" y="10501"/>
                    <a:pt x="11967" y="7484"/>
                    <a:pt x="11999" y="65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26"/>
            <p:cNvSpPr/>
            <p:nvPr/>
          </p:nvSpPr>
          <p:spPr>
            <a:xfrm>
              <a:off x="6855040" y="2182574"/>
              <a:ext cx="210051" cy="61832"/>
            </a:xfrm>
            <a:custGeom>
              <a:avLst/>
              <a:gdLst/>
              <a:ahLst/>
              <a:cxnLst/>
              <a:rect l="l" t="t" r="r" b="b"/>
              <a:pathLst>
                <a:path w="6621" h="1949" extrusionOk="0">
                  <a:moveTo>
                    <a:pt x="4947" y="1"/>
                  </a:moveTo>
                  <a:lnTo>
                    <a:pt x="1" y="13"/>
                  </a:lnTo>
                  <a:cubicBezTo>
                    <a:pt x="1" y="13"/>
                    <a:pt x="5492" y="1175"/>
                    <a:pt x="5742" y="1945"/>
                  </a:cubicBezTo>
                  <a:cubicBezTo>
                    <a:pt x="5743" y="1948"/>
                    <a:pt x="6621" y="869"/>
                    <a:pt x="494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26"/>
            <p:cNvSpPr/>
            <p:nvPr/>
          </p:nvSpPr>
          <p:spPr>
            <a:xfrm>
              <a:off x="6665297" y="2048729"/>
              <a:ext cx="219600" cy="127408"/>
            </a:xfrm>
            <a:custGeom>
              <a:avLst/>
              <a:gdLst/>
              <a:ahLst/>
              <a:cxnLst/>
              <a:rect l="l" t="t" r="r" b="b"/>
              <a:pathLst>
                <a:path w="6922" h="4016" extrusionOk="0">
                  <a:moveTo>
                    <a:pt x="5378" y="0"/>
                  </a:moveTo>
                  <a:cubicBezTo>
                    <a:pt x="5378" y="0"/>
                    <a:pt x="3099" y="331"/>
                    <a:pt x="2129" y="1481"/>
                  </a:cubicBezTo>
                  <a:cubicBezTo>
                    <a:pt x="1159" y="2631"/>
                    <a:pt x="1084" y="3335"/>
                    <a:pt x="993" y="3469"/>
                  </a:cubicBezTo>
                  <a:cubicBezTo>
                    <a:pt x="903" y="3603"/>
                    <a:pt x="0" y="3884"/>
                    <a:pt x="0" y="3884"/>
                  </a:cubicBezTo>
                  <a:lnTo>
                    <a:pt x="113" y="4015"/>
                  </a:lnTo>
                  <a:lnTo>
                    <a:pt x="6139" y="3610"/>
                  </a:lnTo>
                  <a:cubicBezTo>
                    <a:pt x="6140" y="3612"/>
                    <a:pt x="6922" y="2114"/>
                    <a:pt x="537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26"/>
            <p:cNvSpPr/>
            <p:nvPr/>
          </p:nvSpPr>
          <p:spPr>
            <a:xfrm>
              <a:off x="6665456" y="2194185"/>
              <a:ext cx="219854" cy="126551"/>
            </a:xfrm>
            <a:custGeom>
              <a:avLst/>
              <a:gdLst/>
              <a:ahLst/>
              <a:cxnLst/>
              <a:rect l="l" t="t" r="r" b="b"/>
              <a:pathLst>
                <a:path w="6930" h="3989" extrusionOk="0">
                  <a:moveTo>
                    <a:pt x="5398" y="3988"/>
                  </a:moveTo>
                  <a:cubicBezTo>
                    <a:pt x="5398" y="3988"/>
                    <a:pt x="3119" y="3671"/>
                    <a:pt x="2141" y="2526"/>
                  </a:cubicBezTo>
                  <a:cubicBezTo>
                    <a:pt x="1165" y="1382"/>
                    <a:pt x="1086" y="679"/>
                    <a:pt x="996" y="545"/>
                  </a:cubicBezTo>
                  <a:cubicBezTo>
                    <a:pt x="905" y="414"/>
                    <a:pt x="1" y="134"/>
                    <a:pt x="1" y="134"/>
                  </a:cubicBezTo>
                  <a:lnTo>
                    <a:pt x="114" y="0"/>
                  </a:lnTo>
                  <a:lnTo>
                    <a:pt x="6142" y="374"/>
                  </a:lnTo>
                  <a:cubicBezTo>
                    <a:pt x="6141" y="373"/>
                    <a:pt x="6929" y="1867"/>
                    <a:pt x="5398" y="398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26"/>
            <p:cNvSpPr/>
            <p:nvPr/>
          </p:nvSpPr>
          <p:spPr>
            <a:xfrm>
              <a:off x="6683761" y="2165918"/>
              <a:ext cx="235748" cy="36040"/>
            </a:xfrm>
            <a:custGeom>
              <a:avLst/>
              <a:gdLst/>
              <a:ahLst/>
              <a:cxnLst/>
              <a:rect l="l" t="t" r="r" b="b"/>
              <a:pathLst>
                <a:path w="7431" h="1136" extrusionOk="0">
                  <a:moveTo>
                    <a:pt x="33" y="733"/>
                  </a:moveTo>
                  <a:cubicBezTo>
                    <a:pt x="33" y="733"/>
                    <a:pt x="4480" y="1135"/>
                    <a:pt x="7431" y="603"/>
                  </a:cubicBezTo>
                  <a:cubicBezTo>
                    <a:pt x="7431" y="603"/>
                    <a:pt x="2774" y="1"/>
                    <a:pt x="1" y="5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26"/>
            <p:cNvSpPr/>
            <p:nvPr/>
          </p:nvSpPr>
          <p:spPr>
            <a:xfrm>
              <a:off x="6315632" y="1868027"/>
              <a:ext cx="379050" cy="372071"/>
            </a:xfrm>
            <a:custGeom>
              <a:avLst/>
              <a:gdLst/>
              <a:ahLst/>
              <a:cxnLst/>
              <a:rect l="l" t="t" r="r" b="b"/>
              <a:pathLst>
                <a:path w="11948" h="11728" extrusionOk="0">
                  <a:moveTo>
                    <a:pt x="2278" y="1155"/>
                  </a:moveTo>
                  <a:cubicBezTo>
                    <a:pt x="1670" y="1830"/>
                    <a:pt x="2231" y="2849"/>
                    <a:pt x="2231" y="2849"/>
                  </a:cubicBezTo>
                  <a:cubicBezTo>
                    <a:pt x="2231" y="2849"/>
                    <a:pt x="1111" y="2504"/>
                    <a:pt x="557" y="3224"/>
                  </a:cubicBezTo>
                  <a:cubicBezTo>
                    <a:pt x="1" y="3944"/>
                    <a:pt x="344" y="8115"/>
                    <a:pt x="4010" y="10153"/>
                  </a:cubicBezTo>
                  <a:cubicBezTo>
                    <a:pt x="6844" y="11728"/>
                    <a:pt x="9017" y="9900"/>
                    <a:pt x="9474" y="9926"/>
                  </a:cubicBezTo>
                  <a:cubicBezTo>
                    <a:pt x="9928" y="9950"/>
                    <a:pt x="10357" y="10092"/>
                    <a:pt x="10357" y="10092"/>
                  </a:cubicBezTo>
                  <a:lnTo>
                    <a:pt x="10679" y="9707"/>
                  </a:lnTo>
                  <a:lnTo>
                    <a:pt x="11002" y="9320"/>
                  </a:lnTo>
                  <a:cubicBezTo>
                    <a:pt x="11002" y="9320"/>
                    <a:pt x="10775" y="8934"/>
                    <a:pt x="10664" y="8496"/>
                  </a:cubicBezTo>
                  <a:cubicBezTo>
                    <a:pt x="10551" y="8059"/>
                    <a:pt x="11948" y="5602"/>
                    <a:pt x="9832" y="3162"/>
                  </a:cubicBezTo>
                  <a:cubicBezTo>
                    <a:pt x="7100" y="1"/>
                    <a:pt x="2884" y="479"/>
                    <a:pt x="2278" y="115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26"/>
            <p:cNvSpPr/>
            <p:nvPr/>
          </p:nvSpPr>
          <p:spPr>
            <a:xfrm>
              <a:off x="6363092" y="1894866"/>
              <a:ext cx="144412" cy="161861"/>
            </a:xfrm>
            <a:custGeom>
              <a:avLst/>
              <a:gdLst/>
              <a:ahLst/>
              <a:cxnLst/>
              <a:rect l="l" t="t" r="r" b="b"/>
              <a:pathLst>
                <a:path w="4552" h="5102" extrusionOk="0">
                  <a:moveTo>
                    <a:pt x="730" y="2003"/>
                  </a:moveTo>
                  <a:lnTo>
                    <a:pt x="4552" y="5102"/>
                  </a:lnTo>
                  <a:cubicBezTo>
                    <a:pt x="4552" y="5102"/>
                    <a:pt x="1068" y="755"/>
                    <a:pt x="1372" y="2"/>
                  </a:cubicBezTo>
                  <a:cubicBezTo>
                    <a:pt x="1375" y="0"/>
                    <a:pt x="1" y="281"/>
                    <a:pt x="730"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26"/>
            <p:cNvSpPr/>
            <p:nvPr/>
          </p:nvSpPr>
          <p:spPr>
            <a:xfrm>
              <a:off x="6435518" y="2068747"/>
              <a:ext cx="210940" cy="140922"/>
            </a:xfrm>
            <a:custGeom>
              <a:avLst/>
              <a:gdLst/>
              <a:ahLst/>
              <a:cxnLst/>
              <a:rect l="l" t="t" r="r" b="b"/>
              <a:pathLst>
                <a:path w="6649" h="4442" extrusionOk="0">
                  <a:moveTo>
                    <a:pt x="1" y="3263"/>
                  </a:moveTo>
                  <a:cubicBezTo>
                    <a:pt x="1" y="3263"/>
                    <a:pt x="1968" y="4441"/>
                    <a:pt x="3460" y="4165"/>
                  </a:cubicBezTo>
                  <a:cubicBezTo>
                    <a:pt x="4950" y="3888"/>
                    <a:pt x="5461" y="3394"/>
                    <a:pt x="5616" y="3347"/>
                  </a:cubicBezTo>
                  <a:cubicBezTo>
                    <a:pt x="5774" y="3302"/>
                    <a:pt x="6649" y="3651"/>
                    <a:pt x="6649" y="3651"/>
                  </a:cubicBezTo>
                  <a:lnTo>
                    <a:pt x="6648" y="3476"/>
                  </a:lnTo>
                  <a:lnTo>
                    <a:pt x="1741" y="0"/>
                  </a:lnTo>
                  <a:cubicBezTo>
                    <a:pt x="1745" y="0"/>
                    <a:pt x="175" y="662"/>
                    <a:pt x="1" y="32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2" name="Google Shape;852;p26"/>
            <p:cNvSpPr/>
            <p:nvPr/>
          </p:nvSpPr>
          <p:spPr>
            <a:xfrm>
              <a:off x="6518160" y="1962058"/>
              <a:ext cx="145364" cy="202977"/>
            </a:xfrm>
            <a:custGeom>
              <a:avLst/>
              <a:gdLst/>
              <a:ahLst/>
              <a:cxnLst/>
              <a:rect l="l" t="t" r="r" b="b"/>
              <a:pathLst>
                <a:path w="4582" h="6398" extrusionOk="0">
                  <a:moveTo>
                    <a:pt x="2911" y="0"/>
                  </a:moveTo>
                  <a:cubicBezTo>
                    <a:pt x="2911" y="0"/>
                    <a:pt x="4463" y="1680"/>
                    <a:pt x="4476" y="3176"/>
                  </a:cubicBezTo>
                  <a:cubicBezTo>
                    <a:pt x="4488" y="4673"/>
                    <a:pt x="4096" y="5264"/>
                    <a:pt x="4079" y="5425"/>
                  </a:cubicBezTo>
                  <a:cubicBezTo>
                    <a:pt x="4064" y="5586"/>
                    <a:pt x="4582" y="6365"/>
                    <a:pt x="4582" y="6365"/>
                  </a:cubicBezTo>
                  <a:lnTo>
                    <a:pt x="4407" y="6397"/>
                  </a:lnTo>
                  <a:lnTo>
                    <a:pt x="1" y="2319"/>
                  </a:lnTo>
                  <a:cubicBezTo>
                    <a:pt x="7" y="2322"/>
                    <a:pt x="362" y="675"/>
                    <a:pt x="29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3" name="Google Shape;853;p26"/>
            <p:cNvSpPr/>
            <p:nvPr/>
          </p:nvSpPr>
          <p:spPr>
            <a:xfrm>
              <a:off x="6459248" y="2014562"/>
              <a:ext cx="183466" cy="150091"/>
            </a:xfrm>
            <a:custGeom>
              <a:avLst/>
              <a:gdLst/>
              <a:ahLst/>
              <a:cxnLst/>
              <a:rect l="l" t="t" r="r" b="b"/>
              <a:pathLst>
                <a:path w="5783" h="4731" extrusionOk="0">
                  <a:moveTo>
                    <a:pt x="5782" y="4553"/>
                  </a:moveTo>
                  <a:cubicBezTo>
                    <a:pt x="5782" y="4553"/>
                    <a:pt x="2614" y="1444"/>
                    <a:pt x="1" y="1"/>
                  </a:cubicBezTo>
                  <a:cubicBezTo>
                    <a:pt x="1" y="1"/>
                    <a:pt x="3201" y="3393"/>
                    <a:pt x="5675" y="473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26"/>
            <p:cNvSpPr/>
            <p:nvPr/>
          </p:nvSpPr>
          <p:spPr>
            <a:xfrm>
              <a:off x="6580847" y="1832940"/>
              <a:ext cx="376005" cy="377401"/>
            </a:xfrm>
            <a:custGeom>
              <a:avLst/>
              <a:gdLst/>
              <a:ahLst/>
              <a:cxnLst/>
              <a:rect l="l" t="t" r="r" b="b"/>
              <a:pathLst>
                <a:path w="11852" h="11896" extrusionOk="0">
                  <a:moveTo>
                    <a:pt x="10246" y="1983"/>
                  </a:moveTo>
                  <a:cubicBezTo>
                    <a:pt x="9508" y="1450"/>
                    <a:pt x="8534" y="2089"/>
                    <a:pt x="8534" y="2089"/>
                  </a:cubicBezTo>
                  <a:cubicBezTo>
                    <a:pt x="8534" y="2089"/>
                    <a:pt x="8779" y="959"/>
                    <a:pt x="8002" y="480"/>
                  </a:cubicBezTo>
                  <a:cubicBezTo>
                    <a:pt x="7224" y="1"/>
                    <a:pt x="3044" y="720"/>
                    <a:pt x="1328" y="4514"/>
                  </a:cubicBezTo>
                  <a:cubicBezTo>
                    <a:pt x="1" y="7444"/>
                    <a:pt x="2045" y="9412"/>
                    <a:pt x="2062" y="9862"/>
                  </a:cubicBezTo>
                  <a:cubicBezTo>
                    <a:pt x="2081" y="10312"/>
                    <a:pt x="1975" y="10745"/>
                    <a:pt x="1975" y="10745"/>
                  </a:cubicBezTo>
                  <a:lnTo>
                    <a:pt x="2394" y="11027"/>
                  </a:lnTo>
                  <a:lnTo>
                    <a:pt x="2814" y="11310"/>
                  </a:lnTo>
                  <a:cubicBezTo>
                    <a:pt x="2814" y="11310"/>
                    <a:pt x="3181" y="11050"/>
                    <a:pt x="3613" y="10900"/>
                  </a:cubicBezTo>
                  <a:cubicBezTo>
                    <a:pt x="4045" y="10751"/>
                    <a:pt x="6653" y="11895"/>
                    <a:pt x="8919" y="9595"/>
                  </a:cubicBezTo>
                  <a:cubicBezTo>
                    <a:pt x="11852" y="6616"/>
                    <a:pt x="10982" y="2518"/>
                    <a:pt x="10246" y="1983"/>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26"/>
            <p:cNvSpPr/>
            <p:nvPr/>
          </p:nvSpPr>
          <p:spPr>
            <a:xfrm>
              <a:off x="6763452" y="1871358"/>
              <a:ext cx="154057" cy="156055"/>
            </a:xfrm>
            <a:custGeom>
              <a:avLst/>
              <a:gdLst/>
              <a:ahLst/>
              <a:cxnLst/>
              <a:rect l="l" t="t" r="r" b="b"/>
              <a:pathLst>
                <a:path w="4856" h="4919" extrusionOk="0">
                  <a:moveTo>
                    <a:pt x="2776" y="878"/>
                  </a:moveTo>
                  <a:lnTo>
                    <a:pt x="1" y="4918"/>
                  </a:lnTo>
                  <a:cubicBezTo>
                    <a:pt x="1" y="4918"/>
                    <a:pt x="4065" y="1094"/>
                    <a:pt x="4852" y="1327"/>
                  </a:cubicBezTo>
                  <a:cubicBezTo>
                    <a:pt x="4855" y="1327"/>
                    <a:pt x="4446" y="0"/>
                    <a:pt x="2776" y="8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26"/>
            <p:cNvSpPr/>
            <p:nvPr/>
          </p:nvSpPr>
          <p:spPr>
            <a:xfrm>
              <a:off x="6608352" y="1965135"/>
              <a:ext cx="141398" cy="210622"/>
            </a:xfrm>
            <a:custGeom>
              <a:avLst/>
              <a:gdLst/>
              <a:ahLst/>
              <a:cxnLst/>
              <a:rect l="l" t="t" r="r" b="b"/>
              <a:pathLst>
                <a:path w="4457" h="6639" extrusionOk="0">
                  <a:moveTo>
                    <a:pt x="1005" y="67"/>
                  </a:moveTo>
                  <a:cubicBezTo>
                    <a:pt x="1005" y="67"/>
                    <a:pt x="0" y="2110"/>
                    <a:pt x="412" y="3551"/>
                  </a:cubicBezTo>
                  <a:cubicBezTo>
                    <a:pt x="828" y="4992"/>
                    <a:pt x="1373" y="5448"/>
                    <a:pt x="1435" y="5596"/>
                  </a:cubicBezTo>
                  <a:cubicBezTo>
                    <a:pt x="1497" y="5746"/>
                    <a:pt x="1224" y="6639"/>
                    <a:pt x="1224" y="6639"/>
                  </a:cubicBezTo>
                  <a:lnTo>
                    <a:pt x="1400" y="6621"/>
                  </a:lnTo>
                  <a:lnTo>
                    <a:pt x="4456" y="1478"/>
                  </a:lnTo>
                  <a:cubicBezTo>
                    <a:pt x="4456" y="1482"/>
                    <a:pt x="3644" y="1"/>
                    <a:pt x="1005" y="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26"/>
            <p:cNvSpPr/>
            <p:nvPr/>
          </p:nvSpPr>
          <p:spPr>
            <a:xfrm>
              <a:off x="6667930" y="2036007"/>
              <a:ext cx="200470" cy="154628"/>
            </a:xfrm>
            <a:custGeom>
              <a:avLst/>
              <a:gdLst/>
              <a:ahLst/>
              <a:cxnLst/>
              <a:rect l="l" t="t" r="r" b="b"/>
              <a:pathLst>
                <a:path w="6319" h="4874" extrusionOk="0">
                  <a:moveTo>
                    <a:pt x="6318" y="2644"/>
                  </a:moveTo>
                  <a:cubicBezTo>
                    <a:pt x="6318" y="2644"/>
                    <a:pt x="4767" y="4323"/>
                    <a:pt x="3259" y="4475"/>
                  </a:cubicBezTo>
                  <a:cubicBezTo>
                    <a:pt x="1750" y="4626"/>
                    <a:pt x="1115" y="4295"/>
                    <a:pt x="953" y="4293"/>
                  </a:cubicBezTo>
                  <a:cubicBezTo>
                    <a:pt x="791" y="4291"/>
                    <a:pt x="48" y="4873"/>
                    <a:pt x="48" y="4873"/>
                  </a:cubicBezTo>
                  <a:lnTo>
                    <a:pt x="0" y="4705"/>
                  </a:lnTo>
                  <a:lnTo>
                    <a:pt x="3709" y="1"/>
                  </a:lnTo>
                  <a:cubicBezTo>
                    <a:pt x="3707" y="1"/>
                    <a:pt x="5405" y="202"/>
                    <a:pt x="6318" y="26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26"/>
            <p:cNvSpPr/>
            <p:nvPr/>
          </p:nvSpPr>
          <p:spPr>
            <a:xfrm>
              <a:off x="6666630" y="1975985"/>
              <a:ext cx="134926" cy="193618"/>
            </a:xfrm>
            <a:custGeom>
              <a:avLst/>
              <a:gdLst/>
              <a:ahLst/>
              <a:cxnLst/>
              <a:rect l="l" t="t" r="r" b="b"/>
              <a:pathLst>
                <a:path w="4253" h="6103" extrusionOk="0">
                  <a:moveTo>
                    <a:pt x="191" y="6102"/>
                  </a:moveTo>
                  <a:cubicBezTo>
                    <a:pt x="191" y="6102"/>
                    <a:pt x="3033" y="2701"/>
                    <a:pt x="4252" y="0"/>
                  </a:cubicBezTo>
                  <a:cubicBezTo>
                    <a:pt x="4252" y="0"/>
                    <a:pt x="1122" y="3458"/>
                    <a:pt x="0" y="60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26"/>
            <p:cNvSpPr/>
            <p:nvPr/>
          </p:nvSpPr>
          <p:spPr>
            <a:xfrm>
              <a:off x="6559814" y="2185048"/>
              <a:ext cx="355796" cy="382477"/>
            </a:xfrm>
            <a:custGeom>
              <a:avLst/>
              <a:gdLst/>
              <a:ahLst/>
              <a:cxnLst/>
              <a:rect l="l" t="t" r="r" b="b"/>
              <a:pathLst>
                <a:path w="11215" h="12056" extrusionOk="0">
                  <a:moveTo>
                    <a:pt x="5865" y="11795"/>
                  </a:moveTo>
                  <a:cubicBezTo>
                    <a:pt x="6741" y="11534"/>
                    <a:pt x="6808" y="10379"/>
                    <a:pt x="6808" y="10379"/>
                  </a:cubicBezTo>
                  <a:cubicBezTo>
                    <a:pt x="6808" y="10379"/>
                    <a:pt x="7577" y="11252"/>
                    <a:pt x="8431" y="10927"/>
                  </a:cubicBezTo>
                  <a:cubicBezTo>
                    <a:pt x="9284" y="10602"/>
                    <a:pt x="11215" y="6876"/>
                    <a:pt x="9179" y="3239"/>
                  </a:cubicBezTo>
                  <a:cubicBezTo>
                    <a:pt x="7605" y="429"/>
                    <a:pt x="4784" y="860"/>
                    <a:pt x="4406" y="603"/>
                  </a:cubicBezTo>
                  <a:cubicBezTo>
                    <a:pt x="4031" y="346"/>
                    <a:pt x="3743" y="0"/>
                    <a:pt x="3743" y="0"/>
                  </a:cubicBezTo>
                  <a:lnTo>
                    <a:pt x="3263" y="163"/>
                  </a:lnTo>
                  <a:lnTo>
                    <a:pt x="2783" y="325"/>
                  </a:lnTo>
                  <a:cubicBezTo>
                    <a:pt x="2783" y="325"/>
                    <a:pt x="2772" y="771"/>
                    <a:pt x="2634" y="1200"/>
                  </a:cubicBezTo>
                  <a:cubicBezTo>
                    <a:pt x="2498" y="1630"/>
                    <a:pt x="0" y="2998"/>
                    <a:pt x="500" y="6169"/>
                  </a:cubicBezTo>
                  <a:cubicBezTo>
                    <a:pt x="1146" y="10278"/>
                    <a:pt x="4987" y="12056"/>
                    <a:pt x="5865" y="1179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26"/>
            <p:cNvSpPr/>
            <p:nvPr/>
          </p:nvSpPr>
          <p:spPr>
            <a:xfrm>
              <a:off x="6724653" y="2367843"/>
              <a:ext cx="51204" cy="204912"/>
            </a:xfrm>
            <a:custGeom>
              <a:avLst/>
              <a:gdLst/>
              <a:ahLst/>
              <a:cxnLst/>
              <a:rect l="l" t="t" r="r" b="b"/>
              <a:pathLst>
                <a:path w="1614" h="6459" extrusionOk="0">
                  <a:moveTo>
                    <a:pt x="1613" y="4617"/>
                  </a:moveTo>
                  <a:lnTo>
                    <a:pt x="10" y="0"/>
                  </a:lnTo>
                  <a:cubicBezTo>
                    <a:pt x="10" y="0"/>
                    <a:pt x="661" y="5504"/>
                    <a:pt x="0" y="5986"/>
                  </a:cubicBezTo>
                  <a:cubicBezTo>
                    <a:pt x="0" y="5986"/>
                    <a:pt x="1320" y="6459"/>
                    <a:pt x="1613" y="46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26"/>
            <p:cNvSpPr/>
            <p:nvPr/>
          </p:nvSpPr>
          <p:spPr>
            <a:xfrm>
              <a:off x="6573455" y="2195549"/>
              <a:ext cx="131215" cy="223122"/>
            </a:xfrm>
            <a:custGeom>
              <a:avLst/>
              <a:gdLst/>
              <a:ahLst/>
              <a:cxnLst/>
              <a:rect l="l" t="t" r="r" b="b"/>
              <a:pathLst>
                <a:path w="4136" h="7033" extrusionOk="0">
                  <a:moveTo>
                    <a:pt x="427" y="6285"/>
                  </a:moveTo>
                  <a:cubicBezTo>
                    <a:pt x="427" y="6285"/>
                    <a:pt x="1" y="4051"/>
                    <a:pt x="784" y="2771"/>
                  </a:cubicBezTo>
                  <a:cubicBezTo>
                    <a:pt x="1567" y="1488"/>
                    <a:pt x="2218" y="1191"/>
                    <a:pt x="2316" y="1064"/>
                  </a:cubicBezTo>
                  <a:cubicBezTo>
                    <a:pt x="2415" y="934"/>
                    <a:pt x="2388" y="1"/>
                    <a:pt x="2388" y="1"/>
                  </a:cubicBezTo>
                  <a:lnTo>
                    <a:pt x="2555" y="65"/>
                  </a:lnTo>
                  <a:lnTo>
                    <a:pt x="4134" y="5819"/>
                  </a:lnTo>
                  <a:cubicBezTo>
                    <a:pt x="4135" y="5815"/>
                    <a:pt x="2956" y="7033"/>
                    <a:pt x="427" y="6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26"/>
            <p:cNvSpPr/>
            <p:nvPr/>
          </p:nvSpPr>
          <p:spPr>
            <a:xfrm>
              <a:off x="6664377" y="2207731"/>
              <a:ext cx="79313" cy="221028"/>
            </a:xfrm>
            <a:custGeom>
              <a:avLst/>
              <a:gdLst/>
              <a:ahLst/>
              <a:cxnLst/>
              <a:rect l="l" t="t" r="r" b="b"/>
              <a:pathLst>
                <a:path w="2500" h="6967" extrusionOk="0">
                  <a:moveTo>
                    <a:pt x="1" y="95"/>
                  </a:moveTo>
                  <a:cubicBezTo>
                    <a:pt x="1" y="95"/>
                    <a:pt x="1045" y="4382"/>
                    <a:pt x="2500" y="6966"/>
                  </a:cubicBezTo>
                  <a:cubicBezTo>
                    <a:pt x="2500" y="6966"/>
                    <a:pt x="1581" y="2421"/>
                    <a:pt x="18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26"/>
            <p:cNvSpPr/>
            <p:nvPr/>
          </p:nvSpPr>
          <p:spPr>
            <a:xfrm>
              <a:off x="6260083" y="2080739"/>
              <a:ext cx="388949" cy="345200"/>
            </a:xfrm>
            <a:custGeom>
              <a:avLst/>
              <a:gdLst/>
              <a:ahLst/>
              <a:cxnLst/>
              <a:rect l="l" t="t" r="r" b="b"/>
              <a:pathLst>
                <a:path w="12260" h="10881" extrusionOk="0">
                  <a:moveTo>
                    <a:pt x="225" y="5381"/>
                  </a:moveTo>
                  <a:cubicBezTo>
                    <a:pt x="448" y="6256"/>
                    <a:pt x="1614" y="6375"/>
                    <a:pt x="1614" y="6375"/>
                  </a:cubicBezTo>
                  <a:cubicBezTo>
                    <a:pt x="1614" y="6375"/>
                    <a:pt x="695" y="7091"/>
                    <a:pt x="987" y="7949"/>
                  </a:cubicBezTo>
                  <a:cubicBezTo>
                    <a:pt x="1276" y="8809"/>
                    <a:pt x="4961" y="10880"/>
                    <a:pt x="8736" y="9037"/>
                  </a:cubicBezTo>
                  <a:cubicBezTo>
                    <a:pt x="11651" y="7614"/>
                    <a:pt x="11345" y="4812"/>
                    <a:pt x="11622" y="4455"/>
                  </a:cubicBezTo>
                  <a:cubicBezTo>
                    <a:pt x="11898" y="4097"/>
                    <a:pt x="12259" y="3829"/>
                    <a:pt x="12259" y="3829"/>
                  </a:cubicBezTo>
                  <a:lnTo>
                    <a:pt x="12117" y="3348"/>
                  </a:lnTo>
                  <a:lnTo>
                    <a:pt x="11974" y="2865"/>
                  </a:lnTo>
                  <a:cubicBezTo>
                    <a:pt x="11974" y="2865"/>
                    <a:pt x="11523" y="2834"/>
                    <a:pt x="11095" y="2679"/>
                  </a:cubicBezTo>
                  <a:cubicBezTo>
                    <a:pt x="10668" y="2525"/>
                    <a:pt x="9395" y="0"/>
                    <a:pt x="6163" y="348"/>
                  </a:cubicBezTo>
                  <a:cubicBezTo>
                    <a:pt x="1976" y="798"/>
                    <a:pt x="1" y="4505"/>
                    <a:pt x="225" y="538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4" name="Google Shape;864;p26"/>
            <p:cNvSpPr/>
            <p:nvPr/>
          </p:nvSpPr>
          <p:spPr>
            <a:xfrm>
              <a:off x="6252469" y="2230477"/>
              <a:ext cx="209385" cy="52505"/>
            </a:xfrm>
            <a:custGeom>
              <a:avLst/>
              <a:gdLst/>
              <a:ahLst/>
              <a:cxnLst/>
              <a:rect l="l" t="t" r="r" b="b"/>
              <a:pathLst>
                <a:path w="6600" h="1655" extrusionOk="0">
                  <a:moveTo>
                    <a:pt x="1852" y="1655"/>
                  </a:moveTo>
                  <a:lnTo>
                    <a:pt x="6599" y="286"/>
                  </a:lnTo>
                  <a:cubicBezTo>
                    <a:pt x="6599" y="286"/>
                    <a:pt x="997" y="677"/>
                    <a:pt x="540" y="4"/>
                  </a:cubicBezTo>
                  <a:cubicBezTo>
                    <a:pt x="540" y="1"/>
                    <a:pt x="1" y="1282"/>
                    <a:pt x="1852" y="16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5" name="Google Shape;865;p26"/>
            <p:cNvSpPr/>
            <p:nvPr/>
          </p:nvSpPr>
          <p:spPr>
            <a:xfrm>
              <a:off x="6452110" y="2195073"/>
              <a:ext cx="195109" cy="168269"/>
            </a:xfrm>
            <a:custGeom>
              <a:avLst/>
              <a:gdLst/>
              <a:ahLst/>
              <a:cxnLst/>
              <a:rect l="l" t="t" r="r" b="b"/>
              <a:pathLst>
                <a:path w="6150" h="5304" extrusionOk="0">
                  <a:moveTo>
                    <a:pt x="2079" y="5304"/>
                  </a:moveTo>
                  <a:cubicBezTo>
                    <a:pt x="2079" y="5304"/>
                    <a:pt x="4174" y="4362"/>
                    <a:pt x="4784" y="2991"/>
                  </a:cubicBezTo>
                  <a:cubicBezTo>
                    <a:pt x="5394" y="1619"/>
                    <a:pt x="5265" y="925"/>
                    <a:pt x="5315" y="770"/>
                  </a:cubicBezTo>
                  <a:cubicBezTo>
                    <a:pt x="5361" y="616"/>
                    <a:pt x="6150" y="98"/>
                    <a:pt x="6150" y="98"/>
                  </a:cubicBezTo>
                  <a:lnTo>
                    <a:pt x="6002" y="0"/>
                  </a:lnTo>
                  <a:lnTo>
                    <a:pt x="327" y="2042"/>
                  </a:lnTo>
                  <a:cubicBezTo>
                    <a:pt x="332" y="2042"/>
                    <a:pt x="0" y="3695"/>
                    <a:pt x="2079" y="530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26"/>
            <p:cNvSpPr/>
            <p:nvPr/>
          </p:nvSpPr>
          <p:spPr>
            <a:xfrm>
              <a:off x="6413057" y="2092096"/>
              <a:ext cx="226707" cy="126773"/>
            </a:xfrm>
            <a:custGeom>
              <a:avLst/>
              <a:gdLst/>
              <a:ahLst/>
              <a:cxnLst/>
              <a:rect l="l" t="t" r="r" b="b"/>
              <a:pathLst>
                <a:path w="7146" h="3996" extrusionOk="0">
                  <a:moveTo>
                    <a:pt x="873" y="320"/>
                  </a:moveTo>
                  <a:cubicBezTo>
                    <a:pt x="873" y="320"/>
                    <a:pt x="3152" y="1"/>
                    <a:pt x="4413" y="833"/>
                  </a:cubicBezTo>
                  <a:cubicBezTo>
                    <a:pt x="5673" y="1666"/>
                    <a:pt x="5947" y="2321"/>
                    <a:pt x="6073" y="2421"/>
                  </a:cubicBezTo>
                  <a:cubicBezTo>
                    <a:pt x="6198" y="2525"/>
                    <a:pt x="7145" y="2542"/>
                    <a:pt x="7145" y="2542"/>
                  </a:cubicBezTo>
                  <a:lnTo>
                    <a:pt x="7075" y="2702"/>
                  </a:lnTo>
                  <a:lnTo>
                    <a:pt x="1177" y="3996"/>
                  </a:lnTo>
                  <a:cubicBezTo>
                    <a:pt x="1177" y="3996"/>
                    <a:pt x="1" y="2779"/>
                    <a:pt x="873" y="3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26"/>
            <p:cNvSpPr/>
            <p:nvPr/>
          </p:nvSpPr>
          <p:spPr>
            <a:xfrm>
              <a:off x="6399352" y="2186983"/>
              <a:ext cx="227151" cy="68145"/>
            </a:xfrm>
            <a:custGeom>
              <a:avLst/>
              <a:gdLst/>
              <a:ahLst/>
              <a:cxnLst/>
              <a:rect l="l" t="t" r="r" b="b"/>
              <a:pathLst>
                <a:path w="7160" h="2148" extrusionOk="0">
                  <a:moveTo>
                    <a:pt x="7069" y="0"/>
                  </a:moveTo>
                  <a:cubicBezTo>
                    <a:pt x="7069" y="0"/>
                    <a:pt x="2683" y="833"/>
                    <a:pt x="1" y="2148"/>
                  </a:cubicBezTo>
                  <a:cubicBezTo>
                    <a:pt x="1" y="2148"/>
                    <a:pt x="4645" y="1452"/>
                    <a:pt x="7160" y="1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26"/>
            <p:cNvSpPr/>
            <p:nvPr/>
          </p:nvSpPr>
          <p:spPr>
            <a:xfrm>
              <a:off x="6629163" y="2155640"/>
              <a:ext cx="55075" cy="54281"/>
            </a:xfrm>
            <a:custGeom>
              <a:avLst/>
              <a:gdLst/>
              <a:ahLst/>
              <a:cxnLst/>
              <a:rect l="l" t="t" r="r" b="b"/>
              <a:pathLst>
                <a:path w="1736" h="1711" extrusionOk="0">
                  <a:moveTo>
                    <a:pt x="1736" y="855"/>
                  </a:moveTo>
                  <a:cubicBezTo>
                    <a:pt x="1736" y="1328"/>
                    <a:pt x="1346" y="1711"/>
                    <a:pt x="868" y="1711"/>
                  </a:cubicBezTo>
                  <a:cubicBezTo>
                    <a:pt x="388" y="1711"/>
                    <a:pt x="0" y="1328"/>
                    <a:pt x="0" y="855"/>
                  </a:cubicBezTo>
                  <a:cubicBezTo>
                    <a:pt x="0" y="383"/>
                    <a:pt x="388" y="0"/>
                    <a:pt x="868" y="0"/>
                  </a:cubicBezTo>
                  <a:cubicBezTo>
                    <a:pt x="1346" y="0"/>
                    <a:pt x="1736" y="383"/>
                    <a:pt x="1736" y="85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26"/>
            <p:cNvSpPr/>
            <p:nvPr/>
          </p:nvSpPr>
          <p:spPr>
            <a:xfrm>
              <a:off x="6919377" y="2131497"/>
              <a:ext cx="132959" cy="41433"/>
            </a:xfrm>
            <a:custGeom>
              <a:avLst/>
              <a:gdLst/>
              <a:ahLst/>
              <a:cxnLst/>
              <a:rect l="l" t="t" r="r" b="b"/>
              <a:pathLst>
                <a:path w="4191" h="1306" extrusionOk="0">
                  <a:moveTo>
                    <a:pt x="3555" y="1192"/>
                  </a:moveTo>
                  <a:lnTo>
                    <a:pt x="1" y="1306"/>
                  </a:lnTo>
                  <a:cubicBezTo>
                    <a:pt x="1" y="1306"/>
                    <a:pt x="2816" y="994"/>
                    <a:pt x="3894" y="1"/>
                  </a:cubicBezTo>
                  <a:cubicBezTo>
                    <a:pt x="3894" y="1"/>
                    <a:pt x="4191" y="774"/>
                    <a:pt x="3555" y="11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26"/>
            <p:cNvSpPr/>
            <p:nvPr/>
          </p:nvSpPr>
          <p:spPr>
            <a:xfrm>
              <a:off x="6743180" y="2405976"/>
              <a:ext cx="84166" cy="133340"/>
            </a:xfrm>
            <a:custGeom>
              <a:avLst/>
              <a:gdLst/>
              <a:ahLst/>
              <a:cxnLst/>
              <a:rect l="l" t="t" r="r" b="b"/>
              <a:pathLst>
                <a:path w="2653" h="4203" extrusionOk="0">
                  <a:moveTo>
                    <a:pt x="2652" y="3963"/>
                  </a:moveTo>
                  <a:cubicBezTo>
                    <a:pt x="2652" y="3963"/>
                    <a:pt x="1022" y="3201"/>
                    <a:pt x="0" y="0"/>
                  </a:cubicBezTo>
                  <a:lnTo>
                    <a:pt x="1214" y="3592"/>
                  </a:lnTo>
                  <a:cubicBezTo>
                    <a:pt x="1213" y="3592"/>
                    <a:pt x="1818" y="4203"/>
                    <a:pt x="2652" y="39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26"/>
            <p:cNvSpPr/>
            <p:nvPr/>
          </p:nvSpPr>
          <p:spPr>
            <a:xfrm>
              <a:off x="6856849" y="1390069"/>
              <a:ext cx="451605" cy="293076"/>
            </a:xfrm>
            <a:custGeom>
              <a:avLst/>
              <a:gdLst/>
              <a:ahLst/>
              <a:cxnLst/>
              <a:rect l="l" t="t" r="r" b="b"/>
              <a:pathLst>
                <a:path w="14235" h="9238" extrusionOk="0">
                  <a:moveTo>
                    <a:pt x="175" y="9237"/>
                  </a:moveTo>
                  <a:lnTo>
                    <a:pt x="0" y="9127"/>
                  </a:lnTo>
                  <a:cubicBezTo>
                    <a:pt x="30" y="9081"/>
                    <a:pt x="3152" y="4329"/>
                    <a:pt x="8637" y="4510"/>
                  </a:cubicBezTo>
                  <a:cubicBezTo>
                    <a:pt x="13521" y="4661"/>
                    <a:pt x="14023" y="45"/>
                    <a:pt x="14030" y="0"/>
                  </a:cubicBezTo>
                  <a:lnTo>
                    <a:pt x="14235" y="18"/>
                  </a:lnTo>
                  <a:cubicBezTo>
                    <a:pt x="14232" y="66"/>
                    <a:pt x="13720" y="4720"/>
                    <a:pt x="8878" y="4720"/>
                  </a:cubicBezTo>
                  <a:cubicBezTo>
                    <a:pt x="8798" y="4720"/>
                    <a:pt x="8713" y="4718"/>
                    <a:pt x="8630" y="4716"/>
                  </a:cubicBezTo>
                  <a:cubicBezTo>
                    <a:pt x="3274" y="4544"/>
                    <a:pt x="206" y="9191"/>
                    <a:pt x="175" y="923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26"/>
            <p:cNvSpPr/>
            <p:nvPr/>
          </p:nvSpPr>
          <p:spPr>
            <a:xfrm>
              <a:off x="7257400" y="1228053"/>
              <a:ext cx="171378" cy="184195"/>
            </a:xfrm>
            <a:custGeom>
              <a:avLst/>
              <a:gdLst/>
              <a:ahLst/>
              <a:cxnLst/>
              <a:rect l="l" t="t" r="r" b="b"/>
              <a:pathLst>
                <a:path w="5402" h="5806" extrusionOk="0">
                  <a:moveTo>
                    <a:pt x="1417" y="5619"/>
                  </a:moveTo>
                  <a:cubicBezTo>
                    <a:pt x="1417" y="5619"/>
                    <a:pt x="0" y="4260"/>
                    <a:pt x="332" y="3051"/>
                  </a:cubicBezTo>
                  <a:cubicBezTo>
                    <a:pt x="765" y="1469"/>
                    <a:pt x="4219" y="0"/>
                    <a:pt x="4351" y="13"/>
                  </a:cubicBezTo>
                  <a:cubicBezTo>
                    <a:pt x="4480" y="24"/>
                    <a:pt x="4464" y="309"/>
                    <a:pt x="4464" y="309"/>
                  </a:cubicBezTo>
                  <a:cubicBezTo>
                    <a:pt x="4464" y="309"/>
                    <a:pt x="4568" y="206"/>
                    <a:pt x="4606" y="212"/>
                  </a:cubicBezTo>
                  <a:cubicBezTo>
                    <a:pt x="4646" y="217"/>
                    <a:pt x="5402" y="3597"/>
                    <a:pt x="4615" y="4665"/>
                  </a:cubicBezTo>
                  <a:cubicBezTo>
                    <a:pt x="3772" y="5806"/>
                    <a:pt x="1417" y="5619"/>
                    <a:pt x="1417" y="5619"/>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26"/>
            <p:cNvSpPr/>
            <p:nvPr/>
          </p:nvSpPr>
          <p:spPr>
            <a:xfrm>
              <a:off x="7316914" y="1234620"/>
              <a:ext cx="90797" cy="172045"/>
            </a:xfrm>
            <a:custGeom>
              <a:avLst/>
              <a:gdLst/>
              <a:ahLst/>
              <a:cxnLst/>
              <a:rect l="l" t="t" r="r" b="b"/>
              <a:pathLst>
                <a:path w="2862" h="5423" extrusionOk="0">
                  <a:moveTo>
                    <a:pt x="2586" y="98"/>
                  </a:moveTo>
                  <a:cubicBezTo>
                    <a:pt x="2586" y="98"/>
                    <a:pt x="2541" y="3809"/>
                    <a:pt x="1" y="5422"/>
                  </a:cubicBezTo>
                  <a:cubicBezTo>
                    <a:pt x="1" y="5422"/>
                    <a:pt x="2861" y="3970"/>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26"/>
            <p:cNvSpPr/>
            <p:nvPr/>
          </p:nvSpPr>
          <p:spPr>
            <a:xfrm>
              <a:off x="7316883" y="1234620"/>
              <a:ext cx="106279" cy="172045"/>
            </a:xfrm>
            <a:custGeom>
              <a:avLst/>
              <a:gdLst/>
              <a:ahLst/>
              <a:cxnLst/>
              <a:rect l="l" t="t" r="r" b="b"/>
              <a:pathLst>
                <a:path w="3350" h="5423" extrusionOk="0">
                  <a:moveTo>
                    <a:pt x="2730" y="1"/>
                  </a:moveTo>
                  <a:cubicBezTo>
                    <a:pt x="2730" y="1"/>
                    <a:pt x="3349" y="3739"/>
                    <a:pt x="0" y="5422"/>
                  </a:cubicBezTo>
                  <a:cubicBezTo>
                    <a:pt x="2" y="5422"/>
                    <a:pt x="2996" y="3582"/>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26"/>
            <p:cNvSpPr/>
            <p:nvPr/>
          </p:nvSpPr>
          <p:spPr>
            <a:xfrm>
              <a:off x="6448620" y="1796774"/>
              <a:ext cx="317789" cy="244600"/>
            </a:xfrm>
            <a:custGeom>
              <a:avLst/>
              <a:gdLst/>
              <a:ahLst/>
              <a:cxnLst/>
              <a:rect l="l" t="t" r="r" b="b"/>
              <a:pathLst>
                <a:path w="10017" h="7710" extrusionOk="0">
                  <a:moveTo>
                    <a:pt x="10016" y="0"/>
                  </a:moveTo>
                  <a:cubicBezTo>
                    <a:pt x="10016" y="0"/>
                    <a:pt x="9723" y="2528"/>
                    <a:pt x="8313" y="4798"/>
                  </a:cubicBezTo>
                  <a:cubicBezTo>
                    <a:pt x="6905" y="7072"/>
                    <a:pt x="1331" y="7710"/>
                    <a:pt x="665" y="7293"/>
                  </a:cubicBezTo>
                  <a:cubicBezTo>
                    <a:pt x="0" y="6876"/>
                    <a:pt x="3344" y="856"/>
                    <a:pt x="7816" y="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6" name="Google Shape;876;p26"/>
            <p:cNvSpPr/>
            <p:nvPr/>
          </p:nvSpPr>
          <p:spPr>
            <a:xfrm>
              <a:off x="6502329" y="1740940"/>
              <a:ext cx="274136" cy="204372"/>
            </a:xfrm>
            <a:custGeom>
              <a:avLst/>
              <a:gdLst/>
              <a:ahLst/>
              <a:cxnLst/>
              <a:rect l="l" t="t" r="r" b="b"/>
              <a:pathLst>
                <a:path w="8641" h="6442" extrusionOk="0">
                  <a:moveTo>
                    <a:pt x="8253" y="2686"/>
                  </a:moveTo>
                  <a:cubicBezTo>
                    <a:pt x="8253" y="2686"/>
                    <a:pt x="5158" y="6276"/>
                    <a:pt x="0" y="6441"/>
                  </a:cubicBezTo>
                  <a:lnTo>
                    <a:pt x="771" y="5298"/>
                  </a:lnTo>
                  <a:lnTo>
                    <a:pt x="5164" y="1"/>
                  </a:lnTo>
                  <a:lnTo>
                    <a:pt x="8342" y="1338"/>
                  </a:lnTo>
                  <a:cubicBezTo>
                    <a:pt x="8342" y="1337"/>
                    <a:pt x="8641" y="1598"/>
                    <a:pt x="8253" y="26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7" name="Google Shape;877;p26"/>
            <p:cNvSpPr/>
            <p:nvPr/>
          </p:nvSpPr>
          <p:spPr>
            <a:xfrm>
              <a:off x="6763325" y="1796774"/>
              <a:ext cx="317758" cy="244600"/>
            </a:xfrm>
            <a:custGeom>
              <a:avLst/>
              <a:gdLst/>
              <a:ahLst/>
              <a:cxnLst/>
              <a:rect l="l" t="t" r="r" b="b"/>
              <a:pathLst>
                <a:path w="10016" h="7710" extrusionOk="0">
                  <a:moveTo>
                    <a:pt x="0" y="0"/>
                  </a:moveTo>
                  <a:cubicBezTo>
                    <a:pt x="0" y="0"/>
                    <a:pt x="294" y="2528"/>
                    <a:pt x="1702" y="4798"/>
                  </a:cubicBezTo>
                  <a:cubicBezTo>
                    <a:pt x="3112" y="7072"/>
                    <a:pt x="8686" y="7710"/>
                    <a:pt x="9351" y="7293"/>
                  </a:cubicBezTo>
                  <a:cubicBezTo>
                    <a:pt x="10015" y="6876"/>
                    <a:pt x="6672" y="856"/>
                    <a:pt x="2200" y="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26"/>
            <p:cNvSpPr/>
            <p:nvPr/>
          </p:nvSpPr>
          <p:spPr>
            <a:xfrm>
              <a:off x="6447891" y="1262601"/>
              <a:ext cx="566894" cy="527174"/>
            </a:xfrm>
            <a:custGeom>
              <a:avLst/>
              <a:gdLst/>
              <a:ahLst/>
              <a:cxnLst/>
              <a:rect l="l" t="t" r="r" b="b"/>
              <a:pathLst>
                <a:path w="17869" h="16617" extrusionOk="0">
                  <a:moveTo>
                    <a:pt x="8270" y="15625"/>
                  </a:moveTo>
                  <a:cubicBezTo>
                    <a:pt x="7904" y="15086"/>
                    <a:pt x="6085" y="11860"/>
                    <a:pt x="3043" y="8728"/>
                  </a:cubicBezTo>
                  <a:cubicBezTo>
                    <a:pt x="0" y="5599"/>
                    <a:pt x="6682" y="875"/>
                    <a:pt x="10128" y="438"/>
                  </a:cubicBezTo>
                  <a:cubicBezTo>
                    <a:pt x="13574" y="0"/>
                    <a:pt x="17352" y="5058"/>
                    <a:pt x="17612" y="7420"/>
                  </a:cubicBezTo>
                  <a:cubicBezTo>
                    <a:pt x="17869" y="9783"/>
                    <a:pt x="12795" y="13049"/>
                    <a:pt x="12173" y="14816"/>
                  </a:cubicBezTo>
                  <a:cubicBezTo>
                    <a:pt x="11547" y="16584"/>
                    <a:pt x="8943" y="16617"/>
                    <a:pt x="8270" y="1562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26"/>
            <p:cNvSpPr/>
            <p:nvPr/>
          </p:nvSpPr>
          <p:spPr>
            <a:xfrm>
              <a:off x="6628180" y="1602844"/>
              <a:ext cx="272835" cy="188732"/>
            </a:xfrm>
            <a:custGeom>
              <a:avLst/>
              <a:gdLst/>
              <a:ahLst/>
              <a:cxnLst/>
              <a:rect l="l" t="t" r="r" b="b"/>
              <a:pathLst>
                <a:path w="8600" h="5949" extrusionOk="0">
                  <a:moveTo>
                    <a:pt x="0" y="232"/>
                  </a:moveTo>
                  <a:cubicBezTo>
                    <a:pt x="0" y="232"/>
                    <a:pt x="1263" y="1481"/>
                    <a:pt x="2341" y="3271"/>
                  </a:cubicBezTo>
                  <a:cubicBezTo>
                    <a:pt x="3174" y="4656"/>
                    <a:pt x="4840" y="4324"/>
                    <a:pt x="5474" y="4217"/>
                  </a:cubicBezTo>
                  <a:cubicBezTo>
                    <a:pt x="6108" y="4107"/>
                    <a:pt x="7162" y="1207"/>
                    <a:pt x="8600" y="0"/>
                  </a:cubicBezTo>
                  <a:lnTo>
                    <a:pt x="6717" y="3638"/>
                  </a:lnTo>
                  <a:lnTo>
                    <a:pt x="6459" y="5848"/>
                  </a:lnTo>
                  <a:lnTo>
                    <a:pt x="2573" y="5948"/>
                  </a:lnTo>
                  <a:lnTo>
                    <a:pt x="1784" y="435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26"/>
            <p:cNvSpPr/>
            <p:nvPr/>
          </p:nvSpPr>
          <p:spPr>
            <a:xfrm>
              <a:off x="6285240" y="1551894"/>
              <a:ext cx="483933" cy="397229"/>
            </a:xfrm>
            <a:custGeom>
              <a:avLst/>
              <a:gdLst/>
              <a:ahLst/>
              <a:cxnLst/>
              <a:rect l="l" t="t" r="r" b="b"/>
              <a:pathLst>
                <a:path w="15254" h="12521" extrusionOk="0">
                  <a:moveTo>
                    <a:pt x="15254" y="6599"/>
                  </a:moveTo>
                  <a:cubicBezTo>
                    <a:pt x="12683" y="6496"/>
                    <a:pt x="12581" y="2127"/>
                    <a:pt x="8904" y="482"/>
                  </a:cubicBezTo>
                  <a:cubicBezTo>
                    <a:pt x="8087" y="116"/>
                    <a:pt x="7591" y="0"/>
                    <a:pt x="6692" y="151"/>
                  </a:cubicBezTo>
                  <a:cubicBezTo>
                    <a:pt x="5318" y="688"/>
                    <a:pt x="4135" y="1680"/>
                    <a:pt x="2041" y="2473"/>
                  </a:cubicBezTo>
                  <a:cubicBezTo>
                    <a:pt x="640" y="3698"/>
                    <a:pt x="1" y="4969"/>
                    <a:pt x="91" y="6241"/>
                  </a:cubicBezTo>
                  <a:cubicBezTo>
                    <a:pt x="303" y="9176"/>
                    <a:pt x="3450" y="12520"/>
                    <a:pt x="7614" y="12217"/>
                  </a:cubicBezTo>
                  <a:cubicBezTo>
                    <a:pt x="11163" y="11957"/>
                    <a:pt x="12801" y="8081"/>
                    <a:pt x="15054" y="807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26"/>
            <p:cNvSpPr/>
            <p:nvPr/>
          </p:nvSpPr>
          <p:spPr>
            <a:xfrm>
              <a:off x="6294948" y="1610172"/>
              <a:ext cx="210813" cy="141747"/>
            </a:xfrm>
            <a:custGeom>
              <a:avLst/>
              <a:gdLst/>
              <a:ahLst/>
              <a:cxnLst/>
              <a:rect l="l" t="t" r="r" b="b"/>
              <a:pathLst>
                <a:path w="6645" h="4468" extrusionOk="0">
                  <a:moveTo>
                    <a:pt x="1" y="4155"/>
                  </a:moveTo>
                  <a:cubicBezTo>
                    <a:pt x="283" y="2490"/>
                    <a:pt x="245" y="1370"/>
                    <a:pt x="3743" y="1"/>
                  </a:cubicBezTo>
                  <a:cubicBezTo>
                    <a:pt x="3743" y="1"/>
                    <a:pt x="6645" y="798"/>
                    <a:pt x="4718" y="2634"/>
                  </a:cubicBezTo>
                  <a:cubicBezTo>
                    <a:pt x="2792"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26"/>
            <p:cNvSpPr/>
            <p:nvPr/>
          </p:nvSpPr>
          <p:spPr>
            <a:xfrm>
              <a:off x="6300246" y="1757912"/>
              <a:ext cx="115225" cy="88196"/>
            </a:xfrm>
            <a:custGeom>
              <a:avLst/>
              <a:gdLst/>
              <a:ahLst/>
              <a:cxnLst/>
              <a:rect l="l" t="t" r="r" b="b"/>
              <a:pathLst>
                <a:path w="3632" h="2780" extrusionOk="0">
                  <a:moveTo>
                    <a:pt x="0" y="181"/>
                  </a:moveTo>
                  <a:cubicBezTo>
                    <a:pt x="0" y="181"/>
                    <a:pt x="0" y="2002"/>
                    <a:pt x="1262" y="2779"/>
                  </a:cubicBezTo>
                  <a:cubicBezTo>
                    <a:pt x="1262" y="2779"/>
                    <a:pt x="3631" y="1726"/>
                    <a:pt x="3355" y="897"/>
                  </a:cubicBezTo>
                  <a:cubicBezTo>
                    <a:pt x="3053" y="1"/>
                    <a:pt x="0" y="181"/>
                    <a:pt x="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26"/>
            <p:cNvSpPr/>
            <p:nvPr/>
          </p:nvSpPr>
          <p:spPr>
            <a:xfrm>
              <a:off x="6497539" y="1846074"/>
              <a:ext cx="170871" cy="88925"/>
            </a:xfrm>
            <a:custGeom>
              <a:avLst/>
              <a:gdLst/>
              <a:ahLst/>
              <a:cxnLst/>
              <a:rect l="l" t="t" r="r" b="b"/>
              <a:pathLst>
                <a:path w="5386" h="2803" extrusionOk="0">
                  <a:moveTo>
                    <a:pt x="0" y="2803"/>
                  </a:moveTo>
                  <a:cubicBezTo>
                    <a:pt x="0" y="2803"/>
                    <a:pt x="3651" y="130"/>
                    <a:pt x="5385" y="0"/>
                  </a:cubicBezTo>
                  <a:cubicBezTo>
                    <a:pt x="5385" y="0"/>
                    <a:pt x="4392" y="2625"/>
                    <a:pt x="0"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26"/>
            <p:cNvSpPr/>
            <p:nvPr/>
          </p:nvSpPr>
          <p:spPr>
            <a:xfrm>
              <a:off x="6762691" y="1740940"/>
              <a:ext cx="271756" cy="231180"/>
            </a:xfrm>
            <a:custGeom>
              <a:avLst/>
              <a:gdLst/>
              <a:ahLst/>
              <a:cxnLst/>
              <a:rect l="l" t="t" r="r" b="b"/>
              <a:pathLst>
                <a:path w="8566" h="7287" extrusionOk="0">
                  <a:moveTo>
                    <a:pt x="479" y="3778"/>
                  </a:moveTo>
                  <a:cubicBezTo>
                    <a:pt x="479" y="3778"/>
                    <a:pt x="4752" y="7287"/>
                    <a:pt x="8565" y="6770"/>
                  </a:cubicBezTo>
                  <a:lnTo>
                    <a:pt x="7572" y="5298"/>
                  </a:lnTo>
                  <a:lnTo>
                    <a:pt x="3180" y="1"/>
                  </a:lnTo>
                  <a:lnTo>
                    <a:pt x="1" y="1338"/>
                  </a:lnTo>
                  <a:cubicBezTo>
                    <a:pt x="1" y="1337"/>
                    <a:pt x="90" y="2686"/>
                    <a:pt x="479" y="3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26"/>
            <p:cNvSpPr/>
            <p:nvPr/>
          </p:nvSpPr>
          <p:spPr>
            <a:xfrm>
              <a:off x="6444623" y="1710643"/>
              <a:ext cx="318107" cy="84833"/>
            </a:xfrm>
            <a:custGeom>
              <a:avLst/>
              <a:gdLst/>
              <a:ahLst/>
              <a:cxnLst/>
              <a:rect l="l" t="t" r="r" b="b"/>
              <a:pathLst>
                <a:path w="10027" h="2674" extrusionOk="0">
                  <a:moveTo>
                    <a:pt x="10027" y="2292"/>
                  </a:moveTo>
                  <a:cubicBezTo>
                    <a:pt x="10027" y="2292"/>
                    <a:pt x="7581" y="2470"/>
                    <a:pt x="5723" y="1235"/>
                  </a:cubicBezTo>
                  <a:cubicBezTo>
                    <a:pt x="3864" y="0"/>
                    <a:pt x="0" y="988"/>
                    <a:pt x="0" y="988"/>
                  </a:cubicBezTo>
                  <a:cubicBezTo>
                    <a:pt x="0" y="988"/>
                    <a:pt x="2615" y="1258"/>
                    <a:pt x="5510" y="1927"/>
                  </a:cubicBezTo>
                  <a:cubicBezTo>
                    <a:pt x="8720" y="2673"/>
                    <a:pt x="10027" y="2292"/>
                    <a:pt x="10027"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26"/>
            <p:cNvSpPr/>
            <p:nvPr/>
          </p:nvSpPr>
          <p:spPr>
            <a:xfrm>
              <a:off x="6349926" y="1556717"/>
              <a:ext cx="147648" cy="74141"/>
            </a:xfrm>
            <a:custGeom>
              <a:avLst/>
              <a:gdLst/>
              <a:ahLst/>
              <a:cxnLst/>
              <a:rect l="l" t="t" r="r" b="b"/>
              <a:pathLst>
                <a:path w="4654" h="2337" extrusionOk="0">
                  <a:moveTo>
                    <a:pt x="4653" y="1"/>
                  </a:moveTo>
                  <a:cubicBezTo>
                    <a:pt x="4653" y="1"/>
                    <a:pt x="3626" y="416"/>
                    <a:pt x="2703" y="1296"/>
                  </a:cubicBezTo>
                  <a:cubicBezTo>
                    <a:pt x="1612" y="2336"/>
                    <a:pt x="1" y="2321"/>
                    <a:pt x="1" y="2321"/>
                  </a:cubicBezTo>
                  <a:cubicBezTo>
                    <a:pt x="1" y="2321"/>
                    <a:pt x="3390" y="385"/>
                    <a:pt x="4653"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26"/>
            <p:cNvSpPr/>
            <p:nvPr/>
          </p:nvSpPr>
          <p:spPr>
            <a:xfrm>
              <a:off x="6769131" y="1520234"/>
              <a:ext cx="477556" cy="431333"/>
            </a:xfrm>
            <a:custGeom>
              <a:avLst/>
              <a:gdLst/>
              <a:ahLst/>
              <a:cxnLst/>
              <a:rect l="l" t="t" r="r" b="b"/>
              <a:pathLst>
                <a:path w="15053" h="13596" extrusionOk="0">
                  <a:moveTo>
                    <a:pt x="1" y="7597"/>
                  </a:moveTo>
                  <a:cubicBezTo>
                    <a:pt x="2573" y="7494"/>
                    <a:pt x="2216" y="2467"/>
                    <a:pt x="6148" y="1559"/>
                  </a:cubicBezTo>
                  <a:cubicBezTo>
                    <a:pt x="12910" y="1"/>
                    <a:pt x="15052" y="6046"/>
                    <a:pt x="14963" y="7316"/>
                  </a:cubicBezTo>
                  <a:cubicBezTo>
                    <a:pt x="14752" y="10251"/>
                    <a:pt x="11605" y="13596"/>
                    <a:pt x="7439" y="13292"/>
                  </a:cubicBezTo>
                  <a:cubicBezTo>
                    <a:pt x="3890" y="13033"/>
                    <a:pt x="2252" y="9156"/>
                    <a:pt x="1" y="914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8" name="Google Shape;888;p26"/>
            <p:cNvSpPr/>
            <p:nvPr/>
          </p:nvSpPr>
          <p:spPr>
            <a:xfrm>
              <a:off x="6642487" y="1740940"/>
              <a:ext cx="258305" cy="93145"/>
            </a:xfrm>
            <a:custGeom>
              <a:avLst/>
              <a:gdLst/>
              <a:ahLst/>
              <a:cxnLst/>
              <a:rect l="l" t="t" r="r" b="b"/>
              <a:pathLst>
                <a:path w="8142" h="2936" extrusionOk="0">
                  <a:moveTo>
                    <a:pt x="633" y="859"/>
                  </a:moveTo>
                  <a:cubicBezTo>
                    <a:pt x="633" y="859"/>
                    <a:pt x="1" y="1793"/>
                    <a:pt x="409" y="2364"/>
                  </a:cubicBezTo>
                  <a:cubicBezTo>
                    <a:pt x="816" y="2936"/>
                    <a:pt x="2109" y="1934"/>
                    <a:pt x="3969" y="1968"/>
                  </a:cubicBezTo>
                  <a:cubicBezTo>
                    <a:pt x="5829" y="2000"/>
                    <a:pt x="6973" y="2822"/>
                    <a:pt x="7558" y="2455"/>
                  </a:cubicBezTo>
                  <a:cubicBezTo>
                    <a:pt x="8142" y="2088"/>
                    <a:pt x="6966" y="1"/>
                    <a:pt x="6966" y="1"/>
                  </a:cubicBezTo>
                  <a:cubicBezTo>
                    <a:pt x="6966" y="1"/>
                    <a:pt x="5652" y="1182"/>
                    <a:pt x="4206" y="1086"/>
                  </a:cubicBezTo>
                  <a:cubicBezTo>
                    <a:pt x="2760" y="991"/>
                    <a:pt x="633" y="859"/>
                    <a:pt x="633" y="8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9" name="Google Shape;889;p26"/>
            <p:cNvSpPr/>
            <p:nvPr/>
          </p:nvSpPr>
          <p:spPr>
            <a:xfrm>
              <a:off x="7026161" y="1593422"/>
              <a:ext cx="210844" cy="161004"/>
            </a:xfrm>
            <a:custGeom>
              <a:avLst/>
              <a:gdLst/>
              <a:ahLst/>
              <a:cxnLst/>
              <a:rect l="l" t="t" r="r" b="b"/>
              <a:pathLst>
                <a:path w="6646" h="5075" extrusionOk="0">
                  <a:moveTo>
                    <a:pt x="6646" y="4761"/>
                  </a:moveTo>
                  <a:cubicBezTo>
                    <a:pt x="6363" y="3096"/>
                    <a:pt x="5769" y="1366"/>
                    <a:pt x="3273" y="1"/>
                  </a:cubicBezTo>
                  <a:cubicBezTo>
                    <a:pt x="3273" y="1"/>
                    <a:pt x="0" y="1404"/>
                    <a:pt x="1927" y="3238"/>
                  </a:cubicBezTo>
                  <a:cubicBezTo>
                    <a:pt x="3853" y="5074"/>
                    <a:pt x="6646" y="4761"/>
                    <a:pt x="6646" y="4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26"/>
            <p:cNvSpPr/>
            <p:nvPr/>
          </p:nvSpPr>
          <p:spPr>
            <a:xfrm>
              <a:off x="7116512" y="1760387"/>
              <a:ext cx="115162" cy="88164"/>
            </a:xfrm>
            <a:custGeom>
              <a:avLst/>
              <a:gdLst/>
              <a:ahLst/>
              <a:cxnLst/>
              <a:rect l="l" t="t" r="r" b="b"/>
              <a:pathLst>
                <a:path w="3630" h="2779" extrusionOk="0">
                  <a:moveTo>
                    <a:pt x="3630" y="181"/>
                  </a:moveTo>
                  <a:cubicBezTo>
                    <a:pt x="3630" y="181"/>
                    <a:pt x="3630" y="2001"/>
                    <a:pt x="2369" y="2779"/>
                  </a:cubicBezTo>
                  <a:cubicBezTo>
                    <a:pt x="2369" y="2779"/>
                    <a:pt x="0" y="1726"/>
                    <a:pt x="277" y="896"/>
                  </a:cubicBezTo>
                  <a:cubicBezTo>
                    <a:pt x="579" y="0"/>
                    <a:pt x="3630" y="181"/>
                    <a:pt x="363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26"/>
            <p:cNvSpPr/>
            <p:nvPr/>
          </p:nvSpPr>
          <p:spPr>
            <a:xfrm>
              <a:off x="6863511" y="1848580"/>
              <a:ext cx="170934" cy="88925"/>
            </a:xfrm>
            <a:custGeom>
              <a:avLst/>
              <a:gdLst/>
              <a:ahLst/>
              <a:cxnLst/>
              <a:rect l="l" t="t" r="r" b="b"/>
              <a:pathLst>
                <a:path w="5388" h="2803" extrusionOk="0">
                  <a:moveTo>
                    <a:pt x="5387" y="2803"/>
                  </a:moveTo>
                  <a:cubicBezTo>
                    <a:pt x="5387" y="2803"/>
                    <a:pt x="1736" y="131"/>
                    <a:pt x="2" y="0"/>
                  </a:cubicBezTo>
                  <a:cubicBezTo>
                    <a:pt x="1" y="0"/>
                    <a:pt x="991" y="2625"/>
                    <a:pt x="5387"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26"/>
            <p:cNvSpPr/>
            <p:nvPr/>
          </p:nvSpPr>
          <p:spPr>
            <a:xfrm>
              <a:off x="6769131" y="1713149"/>
              <a:ext cx="318138" cy="84769"/>
            </a:xfrm>
            <a:custGeom>
              <a:avLst/>
              <a:gdLst/>
              <a:ahLst/>
              <a:cxnLst/>
              <a:rect l="l" t="t" r="r" b="b"/>
              <a:pathLst>
                <a:path w="10028" h="2672" extrusionOk="0">
                  <a:moveTo>
                    <a:pt x="1" y="2292"/>
                  </a:moveTo>
                  <a:cubicBezTo>
                    <a:pt x="1" y="2292"/>
                    <a:pt x="2448" y="2470"/>
                    <a:pt x="4305" y="1235"/>
                  </a:cubicBezTo>
                  <a:cubicBezTo>
                    <a:pt x="6165" y="0"/>
                    <a:pt x="10027" y="988"/>
                    <a:pt x="10027" y="988"/>
                  </a:cubicBezTo>
                  <a:cubicBezTo>
                    <a:pt x="10027" y="988"/>
                    <a:pt x="7414" y="1258"/>
                    <a:pt x="4518" y="1927"/>
                  </a:cubicBezTo>
                  <a:cubicBezTo>
                    <a:pt x="1310" y="2672"/>
                    <a:pt x="1" y="2292"/>
                    <a:pt x="1"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26"/>
            <p:cNvSpPr/>
            <p:nvPr/>
          </p:nvSpPr>
          <p:spPr>
            <a:xfrm>
              <a:off x="6874360" y="1562046"/>
              <a:ext cx="217856" cy="177819"/>
            </a:xfrm>
            <a:custGeom>
              <a:avLst/>
              <a:gdLst/>
              <a:ahLst/>
              <a:cxnLst/>
              <a:rect l="l" t="t" r="r" b="b"/>
              <a:pathLst>
                <a:path w="6867" h="5605" extrusionOk="0">
                  <a:moveTo>
                    <a:pt x="6867" y="421"/>
                  </a:moveTo>
                  <a:cubicBezTo>
                    <a:pt x="6867" y="421"/>
                    <a:pt x="3395" y="3244"/>
                    <a:pt x="1698" y="4425"/>
                  </a:cubicBezTo>
                  <a:cubicBezTo>
                    <a:pt x="0" y="5604"/>
                    <a:pt x="3719" y="142"/>
                    <a:pt x="3719" y="142"/>
                  </a:cubicBezTo>
                  <a:cubicBezTo>
                    <a:pt x="3719" y="142"/>
                    <a:pt x="5583" y="1"/>
                    <a:pt x="6867" y="42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26"/>
            <p:cNvSpPr/>
            <p:nvPr/>
          </p:nvSpPr>
          <p:spPr>
            <a:xfrm>
              <a:off x="6753078" y="1276020"/>
              <a:ext cx="134990" cy="365218"/>
            </a:xfrm>
            <a:custGeom>
              <a:avLst/>
              <a:gdLst/>
              <a:ahLst/>
              <a:cxnLst/>
              <a:rect l="l" t="t" r="r" b="b"/>
              <a:pathLst>
                <a:path w="4255" h="11512" extrusionOk="0">
                  <a:moveTo>
                    <a:pt x="1210" y="1"/>
                  </a:moveTo>
                  <a:cubicBezTo>
                    <a:pt x="1210" y="1"/>
                    <a:pt x="642" y="2455"/>
                    <a:pt x="322" y="6252"/>
                  </a:cubicBezTo>
                  <a:cubicBezTo>
                    <a:pt x="0" y="10051"/>
                    <a:pt x="322" y="11512"/>
                    <a:pt x="322" y="11512"/>
                  </a:cubicBezTo>
                  <a:cubicBezTo>
                    <a:pt x="322" y="11512"/>
                    <a:pt x="1821" y="8819"/>
                    <a:pt x="2758" y="6664"/>
                  </a:cubicBezTo>
                  <a:cubicBezTo>
                    <a:pt x="3695" y="4508"/>
                    <a:pt x="4255" y="1358"/>
                    <a:pt x="4255" y="1358"/>
                  </a:cubicBezTo>
                  <a:cubicBezTo>
                    <a:pt x="4255" y="1358"/>
                    <a:pt x="2940" y="321"/>
                    <a:pt x="1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26"/>
            <p:cNvSpPr/>
            <p:nvPr/>
          </p:nvSpPr>
          <p:spPr>
            <a:xfrm>
              <a:off x="6522665" y="1409611"/>
              <a:ext cx="105708" cy="208782"/>
            </a:xfrm>
            <a:custGeom>
              <a:avLst/>
              <a:gdLst/>
              <a:ahLst/>
              <a:cxnLst/>
              <a:rect l="l" t="t" r="r" b="b"/>
              <a:pathLst>
                <a:path w="3332" h="6581" extrusionOk="0">
                  <a:moveTo>
                    <a:pt x="0" y="2309"/>
                  </a:moveTo>
                  <a:cubicBezTo>
                    <a:pt x="0" y="2309"/>
                    <a:pt x="198" y="962"/>
                    <a:pt x="1194" y="1"/>
                  </a:cubicBezTo>
                  <a:cubicBezTo>
                    <a:pt x="1194" y="1"/>
                    <a:pt x="1701" y="2370"/>
                    <a:pt x="2209" y="4023"/>
                  </a:cubicBezTo>
                  <a:cubicBezTo>
                    <a:pt x="2715" y="5679"/>
                    <a:pt x="3332" y="6581"/>
                    <a:pt x="3332" y="6581"/>
                  </a:cubicBezTo>
                  <a:cubicBezTo>
                    <a:pt x="3332" y="6581"/>
                    <a:pt x="405" y="4770"/>
                    <a:pt x="0" y="23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26"/>
            <p:cNvSpPr/>
            <p:nvPr/>
          </p:nvSpPr>
          <p:spPr>
            <a:xfrm>
              <a:off x="6701082" y="1281572"/>
              <a:ext cx="65861" cy="177057"/>
            </a:xfrm>
            <a:custGeom>
              <a:avLst/>
              <a:gdLst/>
              <a:ahLst/>
              <a:cxnLst/>
              <a:rect l="l" t="t" r="r" b="b"/>
              <a:pathLst>
                <a:path w="2076" h="5581" extrusionOk="0">
                  <a:moveTo>
                    <a:pt x="1" y="713"/>
                  </a:moveTo>
                  <a:cubicBezTo>
                    <a:pt x="1" y="713"/>
                    <a:pt x="1037" y="177"/>
                    <a:pt x="1941" y="1"/>
                  </a:cubicBezTo>
                  <a:cubicBezTo>
                    <a:pt x="1941" y="1"/>
                    <a:pt x="2075" y="3575"/>
                    <a:pt x="1819" y="5581"/>
                  </a:cubicBezTo>
                  <a:cubicBezTo>
                    <a:pt x="1820" y="5581"/>
                    <a:pt x="334" y="4313"/>
                    <a:pt x="1" y="7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26"/>
            <p:cNvSpPr/>
            <p:nvPr/>
          </p:nvSpPr>
          <p:spPr>
            <a:xfrm>
              <a:off x="6769131" y="1657632"/>
              <a:ext cx="139939" cy="157134"/>
            </a:xfrm>
            <a:custGeom>
              <a:avLst/>
              <a:gdLst/>
              <a:ahLst/>
              <a:cxnLst/>
              <a:rect l="l" t="t" r="r" b="b"/>
              <a:pathLst>
                <a:path w="4411" h="4953" extrusionOk="0">
                  <a:moveTo>
                    <a:pt x="1713" y="4386"/>
                  </a:moveTo>
                  <a:cubicBezTo>
                    <a:pt x="509" y="4257"/>
                    <a:pt x="1" y="4814"/>
                    <a:pt x="1" y="4814"/>
                  </a:cubicBezTo>
                  <a:lnTo>
                    <a:pt x="1" y="3266"/>
                  </a:lnTo>
                  <a:cubicBezTo>
                    <a:pt x="1" y="3266"/>
                    <a:pt x="5" y="3269"/>
                    <a:pt x="14" y="3274"/>
                  </a:cubicBezTo>
                  <a:cubicBezTo>
                    <a:pt x="97" y="3332"/>
                    <a:pt x="642" y="3671"/>
                    <a:pt x="1412" y="3266"/>
                  </a:cubicBezTo>
                  <a:cubicBezTo>
                    <a:pt x="2253" y="2823"/>
                    <a:pt x="252" y="359"/>
                    <a:pt x="252" y="178"/>
                  </a:cubicBezTo>
                  <a:cubicBezTo>
                    <a:pt x="252" y="1"/>
                    <a:pt x="3474" y="1860"/>
                    <a:pt x="3947" y="3408"/>
                  </a:cubicBezTo>
                  <a:cubicBezTo>
                    <a:pt x="4411" y="4952"/>
                    <a:pt x="2914" y="4515"/>
                    <a:pt x="1713" y="438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26"/>
            <p:cNvSpPr/>
            <p:nvPr/>
          </p:nvSpPr>
          <p:spPr>
            <a:xfrm>
              <a:off x="6629290" y="1657441"/>
              <a:ext cx="139876" cy="157261"/>
            </a:xfrm>
            <a:custGeom>
              <a:avLst/>
              <a:gdLst/>
              <a:ahLst/>
              <a:cxnLst/>
              <a:rect l="l" t="t" r="r" b="b"/>
              <a:pathLst>
                <a:path w="4409" h="4957" extrusionOk="0">
                  <a:moveTo>
                    <a:pt x="4409" y="3272"/>
                  </a:moveTo>
                  <a:lnTo>
                    <a:pt x="4409" y="4820"/>
                  </a:lnTo>
                  <a:cubicBezTo>
                    <a:pt x="4409" y="4820"/>
                    <a:pt x="3902" y="4265"/>
                    <a:pt x="2700" y="4392"/>
                  </a:cubicBezTo>
                  <a:cubicBezTo>
                    <a:pt x="1496" y="4521"/>
                    <a:pt x="0" y="4957"/>
                    <a:pt x="466" y="3409"/>
                  </a:cubicBezTo>
                  <a:cubicBezTo>
                    <a:pt x="936" y="1862"/>
                    <a:pt x="4162" y="1"/>
                    <a:pt x="4162" y="180"/>
                  </a:cubicBezTo>
                  <a:cubicBezTo>
                    <a:pt x="4162" y="359"/>
                    <a:pt x="2158" y="2823"/>
                    <a:pt x="3002" y="3266"/>
                  </a:cubicBezTo>
                  <a:cubicBezTo>
                    <a:pt x="3552" y="3557"/>
                    <a:pt x="3986" y="3465"/>
                    <a:pt x="4218" y="3372"/>
                  </a:cubicBezTo>
                  <a:lnTo>
                    <a:pt x="4223" y="3369"/>
                  </a:lnTo>
                  <a:cubicBezTo>
                    <a:pt x="4344" y="3323"/>
                    <a:pt x="4409" y="3272"/>
                    <a:pt x="4409" y="327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26"/>
            <p:cNvSpPr/>
            <p:nvPr/>
          </p:nvSpPr>
          <p:spPr>
            <a:xfrm>
              <a:off x="6712186" y="1796362"/>
              <a:ext cx="114527" cy="57835"/>
            </a:xfrm>
            <a:custGeom>
              <a:avLst/>
              <a:gdLst/>
              <a:ahLst/>
              <a:cxnLst/>
              <a:rect l="l" t="t" r="r" b="b"/>
              <a:pathLst>
                <a:path w="3610" h="1823" extrusionOk="0">
                  <a:moveTo>
                    <a:pt x="589" y="1"/>
                  </a:moveTo>
                  <a:cubicBezTo>
                    <a:pt x="589" y="1"/>
                    <a:pt x="1591" y="105"/>
                    <a:pt x="1356" y="403"/>
                  </a:cubicBezTo>
                  <a:cubicBezTo>
                    <a:pt x="1123" y="701"/>
                    <a:pt x="1" y="977"/>
                    <a:pt x="101" y="1292"/>
                  </a:cubicBezTo>
                  <a:cubicBezTo>
                    <a:pt x="200" y="1604"/>
                    <a:pt x="2833" y="1823"/>
                    <a:pt x="3262" y="1454"/>
                  </a:cubicBezTo>
                  <a:cubicBezTo>
                    <a:pt x="3609" y="1156"/>
                    <a:pt x="2068" y="369"/>
                    <a:pt x="2050" y="263"/>
                  </a:cubicBezTo>
                  <a:cubicBezTo>
                    <a:pt x="2033" y="159"/>
                    <a:pt x="2634" y="28"/>
                    <a:pt x="2634" y="2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0" name="Google Shape;900;p26"/>
            <p:cNvSpPr/>
            <p:nvPr/>
          </p:nvSpPr>
          <p:spPr>
            <a:xfrm>
              <a:off x="6769512" y="1663215"/>
              <a:ext cx="107706" cy="119127"/>
            </a:xfrm>
            <a:custGeom>
              <a:avLst/>
              <a:gdLst/>
              <a:ahLst/>
              <a:cxnLst/>
              <a:rect l="l" t="t" r="r" b="b"/>
              <a:pathLst>
                <a:path w="3395" h="3755" extrusionOk="0">
                  <a:moveTo>
                    <a:pt x="2182" y="2997"/>
                  </a:moveTo>
                  <a:cubicBezTo>
                    <a:pt x="836" y="3755"/>
                    <a:pt x="123" y="3192"/>
                    <a:pt x="0" y="3098"/>
                  </a:cubicBezTo>
                  <a:cubicBezTo>
                    <a:pt x="82" y="3156"/>
                    <a:pt x="627" y="3495"/>
                    <a:pt x="1399" y="3090"/>
                  </a:cubicBezTo>
                  <a:cubicBezTo>
                    <a:pt x="2240" y="2647"/>
                    <a:pt x="237" y="183"/>
                    <a:pt x="237" y="2"/>
                  </a:cubicBezTo>
                  <a:cubicBezTo>
                    <a:pt x="237" y="1"/>
                    <a:pt x="3394" y="2315"/>
                    <a:pt x="2182" y="29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1" name="Google Shape;901;p26"/>
            <p:cNvSpPr/>
            <p:nvPr/>
          </p:nvSpPr>
          <p:spPr>
            <a:xfrm>
              <a:off x="6675037" y="1663215"/>
              <a:ext cx="88069" cy="121634"/>
            </a:xfrm>
            <a:custGeom>
              <a:avLst/>
              <a:gdLst/>
              <a:ahLst/>
              <a:cxnLst/>
              <a:rect l="l" t="t" r="r" b="b"/>
              <a:pathLst>
                <a:path w="2776" h="3834" extrusionOk="0">
                  <a:moveTo>
                    <a:pt x="2775" y="3196"/>
                  </a:moveTo>
                  <a:cubicBezTo>
                    <a:pt x="2675" y="3252"/>
                    <a:pt x="1607" y="3834"/>
                    <a:pt x="823" y="2866"/>
                  </a:cubicBezTo>
                  <a:cubicBezTo>
                    <a:pt x="1" y="1848"/>
                    <a:pt x="2720" y="1"/>
                    <a:pt x="2720" y="1"/>
                  </a:cubicBezTo>
                  <a:cubicBezTo>
                    <a:pt x="2720" y="182"/>
                    <a:pt x="716" y="2645"/>
                    <a:pt x="1560" y="3089"/>
                  </a:cubicBezTo>
                  <a:cubicBezTo>
                    <a:pt x="2108" y="3381"/>
                    <a:pt x="2542" y="3289"/>
                    <a:pt x="2775" y="319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26"/>
            <p:cNvSpPr/>
            <p:nvPr/>
          </p:nvSpPr>
          <p:spPr>
            <a:xfrm>
              <a:off x="6688710" y="1698810"/>
              <a:ext cx="17480" cy="13959"/>
            </a:xfrm>
            <a:custGeom>
              <a:avLst/>
              <a:gdLst/>
              <a:ahLst/>
              <a:cxnLst/>
              <a:rect l="l" t="t" r="r" b="b"/>
              <a:pathLst>
                <a:path w="551" h="440" extrusionOk="0">
                  <a:moveTo>
                    <a:pt x="42" y="440"/>
                  </a:moveTo>
                  <a:cubicBezTo>
                    <a:pt x="130" y="423"/>
                    <a:pt x="213" y="423"/>
                    <a:pt x="282" y="363"/>
                  </a:cubicBezTo>
                  <a:cubicBezTo>
                    <a:pt x="329" y="324"/>
                    <a:pt x="388" y="290"/>
                    <a:pt x="435" y="246"/>
                  </a:cubicBezTo>
                  <a:cubicBezTo>
                    <a:pt x="473" y="211"/>
                    <a:pt x="497" y="179"/>
                    <a:pt x="517" y="133"/>
                  </a:cubicBezTo>
                  <a:cubicBezTo>
                    <a:pt x="525" y="115"/>
                    <a:pt x="546" y="80"/>
                    <a:pt x="546" y="64"/>
                  </a:cubicBezTo>
                  <a:cubicBezTo>
                    <a:pt x="550" y="1"/>
                    <a:pt x="501" y="16"/>
                    <a:pt x="460" y="35"/>
                  </a:cubicBezTo>
                  <a:cubicBezTo>
                    <a:pt x="279" y="112"/>
                    <a:pt x="124" y="277"/>
                    <a:pt x="0" y="42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26"/>
            <p:cNvSpPr/>
            <p:nvPr/>
          </p:nvSpPr>
          <p:spPr>
            <a:xfrm>
              <a:off x="6719038" y="1695066"/>
              <a:ext cx="12722" cy="17131"/>
            </a:xfrm>
            <a:custGeom>
              <a:avLst/>
              <a:gdLst/>
              <a:ahLst/>
              <a:cxnLst/>
              <a:rect l="l" t="t" r="r" b="b"/>
              <a:pathLst>
                <a:path w="401" h="540" extrusionOk="0">
                  <a:moveTo>
                    <a:pt x="1" y="539"/>
                  </a:moveTo>
                  <a:cubicBezTo>
                    <a:pt x="26" y="401"/>
                    <a:pt x="93" y="226"/>
                    <a:pt x="203" y="130"/>
                  </a:cubicBezTo>
                  <a:cubicBezTo>
                    <a:pt x="245" y="92"/>
                    <a:pt x="342" y="0"/>
                    <a:pt x="372" y="103"/>
                  </a:cubicBezTo>
                  <a:cubicBezTo>
                    <a:pt x="400" y="201"/>
                    <a:pt x="280" y="338"/>
                    <a:pt x="218" y="401"/>
                  </a:cubicBezTo>
                  <a:cubicBezTo>
                    <a:pt x="159" y="465"/>
                    <a:pt x="91" y="522"/>
                    <a:pt x="1" y="53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26"/>
            <p:cNvSpPr/>
            <p:nvPr/>
          </p:nvSpPr>
          <p:spPr>
            <a:xfrm>
              <a:off x="6718975" y="1685644"/>
              <a:ext cx="6694" cy="6186"/>
            </a:xfrm>
            <a:custGeom>
              <a:avLst/>
              <a:gdLst/>
              <a:ahLst/>
              <a:cxnLst/>
              <a:rect l="l" t="t" r="r" b="b"/>
              <a:pathLst>
                <a:path w="211" h="195" extrusionOk="0">
                  <a:moveTo>
                    <a:pt x="100" y="67"/>
                  </a:moveTo>
                  <a:cubicBezTo>
                    <a:pt x="56" y="97"/>
                    <a:pt x="21" y="139"/>
                    <a:pt x="0" y="187"/>
                  </a:cubicBezTo>
                  <a:cubicBezTo>
                    <a:pt x="34" y="194"/>
                    <a:pt x="54" y="162"/>
                    <a:pt x="80" y="146"/>
                  </a:cubicBezTo>
                  <a:cubicBezTo>
                    <a:pt x="120" y="118"/>
                    <a:pt x="162" y="111"/>
                    <a:pt x="185" y="70"/>
                  </a:cubicBezTo>
                  <a:cubicBezTo>
                    <a:pt x="203" y="38"/>
                    <a:pt x="210" y="21"/>
                    <a:pt x="169" y="12"/>
                  </a:cubicBezTo>
                  <a:cubicBezTo>
                    <a:pt x="121" y="1"/>
                    <a:pt x="79" y="50"/>
                    <a:pt x="62" y="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26"/>
            <p:cNvSpPr/>
            <p:nvPr/>
          </p:nvSpPr>
          <p:spPr>
            <a:xfrm>
              <a:off x="6787912" y="1674477"/>
              <a:ext cx="10818" cy="13451"/>
            </a:xfrm>
            <a:custGeom>
              <a:avLst/>
              <a:gdLst/>
              <a:ahLst/>
              <a:cxnLst/>
              <a:rect l="l" t="t" r="r" b="b"/>
              <a:pathLst>
                <a:path w="341" h="424" extrusionOk="0">
                  <a:moveTo>
                    <a:pt x="55" y="14"/>
                  </a:moveTo>
                  <a:cubicBezTo>
                    <a:pt x="81" y="138"/>
                    <a:pt x="79" y="203"/>
                    <a:pt x="155" y="294"/>
                  </a:cubicBezTo>
                  <a:cubicBezTo>
                    <a:pt x="165" y="306"/>
                    <a:pt x="220" y="391"/>
                    <a:pt x="250" y="398"/>
                  </a:cubicBezTo>
                  <a:cubicBezTo>
                    <a:pt x="340" y="423"/>
                    <a:pt x="233" y="260"/>
                    <a:pt x="226" y="246"/>
                  </a:cubicBezTo>
                  <a:cubicBezTo>
                    <a:pt x="191" y="174"/>
                    <a:pt x="136" y="85"/>
                    <a:pt x="74" y="33"/>
                  </a:cubicBezTo>
                  <a:cubicBezTo>
                    <a:pt x="62" y="21"/>
                    <a:pt x="37" y="0"/>
                    <a:pt x="17" y="17"/>
                  </a:cubicBezTo>
                  <a:cubicBezTo>
                    <a:pt x="0" y="33"/>
                    <a:pt x="34" y="74"/>
                    <a:pt x="35" y="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26"/>
            <p:cNvSpPr/>
            <p:nvPr/>
          </p:nvSpPr>
          <p:spPr>
            <a:xfrm>
              <a:off x="6800443" y="1693131"/>
              <a:ext cx="6916" cy="7773"/>
            </a:xfrm>
            <a:custGeom>
              <a:avLst/>
              <a:gdLst/>
              <a:ahLst/>
              <a:cxnLst/>
              <a:rect l="l" t="t" r="r" b="b"/>
              <a:pathLst>
                <a:path w="218" h="245" extrusionOk="0">
                  <a:moveTo>
                    <a:pt x="185" y="195"/>
                  </a:moveTo>
                  <a:cubicBezTo>
                    <a:pt x="198" y="207"/>
                    <a:pt x="0" y="74"/>
                    <a:pt x="51" y="26"/>
                  </a:cubicBezTo>
                  <a:cubicBezTo>
                    <a:pt x="78" y="1"/>
                    <a:pt x="108" y="37"/>
                    <a:pt x="126" y="53"/>
                  </a:cubicBezTo>
                  <a:cubicBezTo>
                    <a:pt x="156" y="81"/>
                    <a:pt x="185" y="121"/>
                    <a:pt x="199" y="159"/>
                  </a:cubicBezTo>
                  <a:cubicBezTo>
                    <a:pt x="218" y="205"/>
                    <a:pt x="184" y="245"/>
                    <a:pt x="144" y="198"/>
                  </a:cubicBezTo>
                  <a:lnTo>
                    <a:pt x="184" y="198"/>
                  </a:lnTo>
                  <a:lnTo>
                    <a:pt x="184" y="195"/>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26"/>
            <p:cNvSpPr/>
            <p:nvPr/>
          </p:nvSpPr>
          <p:spPr>
            <a:xfrm>
              <a:off x="6813830" y="1718257"/>
              <a:ext cx="4378" cy="6916"/>
            </a:xfrm>
            <a:custGeom>
              <a:avLst/>
              <a:gdLst/>
              <a:ahLst/>
              <a:cxnLst/>
              <a:rect l="l" t="t" r="r" b="b"/>
              <a:pathLst>
                <a:path w="138" h="218" extrusionOk="0">
                  <a:moveTo>
                    <a:pt x="0" y="98"/>
                  </a:moveTo>
                  <a:cubicBezTo>
                    <a:pt x="20" y="147"/>
                    <a:pt x="54" y="187"/>
                    <a:pt x="96" y="218"/>
                  </a:cubicBezTo>
                  <a:cubicBezTo>
                    <a:pt x="109" y="189"/>
                    <a:pt x="113" y="170"/>
                    <a:pt x="122" y="140"/>
                  </a:cubicBezTo>
                  <a:cubicBezTo>
                    <a:pt x="124" y="127"/>
                    <a:pt x="133" y="123"/>
                    <a:pt x="137" y="107"/>
                  </a:cubicBezTo>
                  <a:cubicBezTo>
                    <a:pt x="137" y="95"/>
                    <a:pt x="120" y="69"/>
                    <a:pt x="113" y="58"/>
                  </a:cubicBezTo>
                  <a:cubicBezTo>
                    <a:pt x="100" y="33"/>
                    <a:pt x="82" y="0"/>
                    <a:pt x="50" y="2"/>
                  </a:cubicBezTo>
                  <a:cubicBezTo>
                    <a:pt x="16" y="3"/>
                    <a:pt x="16" y="30"/>
                    <a:pt x="2" y="58"/>
                  </a:cubicBezTo>
                  <a:lnTo>
                    <a:pt x="2" y="98"/>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26"/>
            <p:cNvSpPr/>
            <p:nvPr/>
          </p:nvSpPr>
          <p:spPr>
            <a:xfrm>
              <a:off x="6844095" y="1788304"/>
              <a:ext cx="24428" cy="5869"/>
            </a:xfrm>
            <a:custGeom>
              <a:avLst/>
              <a:gdLst/>
              <a:ahLst/>
              <a:cxnLst/>
              <a:rect l="l" t="t" r="r" b="b"/>
              <a:pathLst>
                <a:path w="770" h="185" extrusionOk="0">
                  <a:moveTo>
                    <a:pt x="0" y="84"/>
                  </a:moveTo>
                  <a:cubicBezTo>
                    <a:pt x="95" y="49"/>
                    <a:pt x="170" y="23"/>
                    <a:pt x="266" y="11"/>
                  </a:cubicBezTo>
                  <a:cubicBezTo>
                    <a:pt x="353" y="1"/>
                    <a:pt x="442" y="2"/>
                    <a:pt x="529" y="8"/>
                  </a:cubicBezTo>
                  <a:cubicBezTo>
                    <a:pt x="582" y="9"/>
                    <a:pt x="769" y="23"/>
                    <a:pt x="692" y="114"/>
                  </a:cubicBezTo>
                  <a:cubicBezTo>
                    <a:pt x="661" y="150"/>
                    <a:pt x="587" y="157"/>
                    <a:pt x="544" y="169"/>
                  </a:cubicBezTo>
                  <a:cubicBezTo>
                    <a:pt x="470" y="184"/>
                    <a:pt x="402" y="180"/>
                    <a:pt x="329" y="180"/>
                  </a:cubicBezTo>
                  <a:cubicBezTo>
                    <a:pt x="208" y="180"/>
                    <a:pt x="123" y="171"/>
                    <a:pt x="37" y="85"/>
                  </a:cubicBezTo>
                  <a:lnTo>
                    <a:pt x="0" y="85"/>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26"/>
            <p:cNvSpPr/>
            <p:nvPr/>
          </p:nvSpPr>
          <p:spPr>
            <a:xfrm>
              <a:off x="6873187" y="1784814"/>
              <a:ext cx="6694" cy="6472"/>
            </a:xfrm>
            <a:custGeom>
              <a:avLst/>
              <a:gdLst/>
              <a:ahLst/>
              <a:cxnLst/>
              <a:rect l="l" t="t" r="r" b="b"/>
              <a:pathLst>
                <a:path w="211" h="204" extrusionOk="0">
                  <a:moveTo>
                    <a:pt x="0" y="174"/>
                  </a:moveTo>
                  <a:cubicBezTo>
                    <a:pt x="64" y="181"/>
                    <a:pt x="132" y="204"/>
                    <a:pt x="177" y="149"/>
                  </a:cubicBezTo>
                  <a:cubicBezTo>
                    <a:pt x="194" y="128"/>
                    <a:pt x="211" y="90"/>
                    <a:pt x="192" y="60"/>
                  </a:cubicBezTo>
                  <a:cubicBezTo>
                    <a:pt x="157" y="1"/>
                    <a:pt x="58" y="40"/>
                    <a:pt x="41" y="9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26"/>
            <p:cNvSpPr/>
            <p:nvPr/>
          </p:nvSpPr>
          <p:spPr>
            <a:xfrm>
              <a:off x="6662791" y="1784370"/>
              <a:ext cx="22810" cy="10564"/>
            </a:xfrm>
            <a:custGeom>
              <a:avLst/>
              <a:gdLst/>
              <a:ahLst/>
              <a:cxnLst/>
              <a:rect l="l" t="t" r="r" b="b"/>
              <a:pathLst>
                <a:path w="719" h="333" extrusionOk="0">
                  <a:moveTo>
                    <a:pt x="0" y="147"/>
                  </a:moveTo>
                  <a:cubicBezTo>
                    <a:pt x="176" y="102"/>
                    <a:pt x="354" y="1"/>
                    <a:pt x="543" y="34"/>
                  </a:cubicBezTo>
                  <a:cubicBezTo>
                    <a:pt x="603" y="46"/>
                    <a:pt x="718" y="71"/>
                    <a:pt x="693" y="147"/>
                  </a:cubicBezTo>
                  <a:cubicBezTo>
                    <a:pt x="656" y="267"/>
                    <a:pt x="454" y="304"/>
                    <a:pt x="349" y="317"/>
                  </a:cubicBezTo>
                  <a:cubicBezTo>
                    <a:pt x="224" y="332"/>
                    <a:pt x="93" y="310"/>
                    <a:pt x="20" y="20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26"/>
            <p:cNvSpPr/>
            <p:nvPr/>
          </p:nvSpPr>
          <p:spPr>
            <a:xfrm>
              <a:off x="6689186" y="1785385"/>
              <a:ext cx="11040" cy="8375"/>
            </a:xfrm>
            <a:custGeom>
              <a:avLst/>
              <a:gdLst/>
              <a:ahLst/>
              <a:cxnLst/>
              <a:rect l="l" t="t" r="r" b="b"/>
              <a:pathLst>
                <a:path w="348" h="264" extrusionOk="0">
                  <a:moveTo>
                    <a:pt x="123" y="1"/>
                  </a:moveTo>
                  <a:cubicBezTo>
                    <a:pt x="95" y="49"/>
                    <a:pt x="1" y="151"/>
                    <a:pt x="63" y="214"/>
                  </a:cubicBezTo>
                  <a:cubicBezTo>
                    <a:pt x="109" y="263"/>
                    <a:pt x="228" y="215"/>
                    <a:pt x="269" y="184"/>
                  </a:cubicBezTo>
                  <a:cubicBezTo>
                    <a:pt x="298" y="159"/>
                    <a:pt x="348" y="121"/>
                    <a:pt x="339" y="79"/>
                  </a:cubicBezTo>
                  <a:cubicBezTo>
                    <a:pt x="331" y="31"/>
                    <a:pt x="262" y="15"/>
                    <a:pt x="221" y="22"/>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2" name="Google Shape;912;p26"/>
            <p:cNvSpPr/>
            <p:nvPr/>
          </p:nvSpPr>
          <p:spPr>
            <a:xfrm>
              <a:off x="6729666" y="1791191"/>
              <a:ext cx="11135" cy="3648"/>
            </a:xfrm>
            <a:custGeom>
              <a:avLst/>
              <a:gdLst/>
              <a:ahLst/>
              <a:cxnLst/>
              <a:rect l="l" t="t" r="r" b="b"/>
              <a:pathLst>
                <a:path w="351" h="115" extrusionOk="0">
                  <a:moveTo>
                    <a:pt x="0" y="31"/>
                  </a:moveTo>
                  <a:cubicBezTo>
                    <a:pt x="95" y="18"/>
                    <a:pt x="165" y="0"/>
                    <a:pt x="254" y="31"/>
                  </a:cubicBezTo>
                  <a:cubicBezTo>
                    <a:pt x="278" y="40"/>
                    <a:pt x="349" y="58"/>
                    <a:pt x="350" y="86"/>
                  </a:cubicBezTo>
                  <a:cubicBezTo>
                    <a:pt x="308" y="93"/>
                    <a:pt x="278" y="114"/>
                    <a:pt x="233" y="110"/>
                  </a:cubicBezTo>
                  <a:cubicBezTo>
                    <a:pt x="178" y="107"/>
                    <a:pt x="65" y="89"/>
                    <a:pt x="21" y="52"/>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3" name="Google Shape;913;p26"/>
            <p:cNvSpPr/>
            <p:nvPr/>
          </p:nvSpPr>
          <p:spPr>
            <a:xfrm>
              <a:off x="6674719" y="1836715"/>
              <a:ext cx="10755" cy="10215"/>
            </a:xfrm>
            <a:custGeom>
              <a:avLst/>
              <a:gdLst/>
              <a:ahLst/>
              <a:cxnLst/>
              <a:rect l="l" t="t" r="r" b="b"/>
              <a:pathLst>
                <a:path w="339" h="322" extrusionOk="0">
                  <a:moveTo>
                    <a:pt x="153" y="143"/>
                  </a:moveTo>
                  <a:cubicBezTo>
                    <a:pt x="160" y="134"/>
                    <a:pt x="1" y="305"/>
                    <a:pt x="74" y="319"/>
                  </a:cubicBezTo>
                  <a:cubicBezTo>
                    <a:pt x="83" y="322"/>
                    <a:pt x="104" y="301"/>
                    <a:pt x="112" y="295"/>
                  </a:cubicBezTo>
                  <a:cubicBezTo>
                    <a:pt x="163" y="267"/>
                    <a:pt x="217" y="234"/>
                    <a:pt x="255" y="191"/>
                  </a:cubicBezTo>
                  <a:cubicBezTo>
                    <a:pt x="283" y="160"/>
                    <a:pt x="338" y="106"/>
                    <a:pt x="328" y="57"/>
                  </a:cubicBezTo>
                  <a:cubicBezTo>
                    <a:pt x="311" y="0"/>
                    <a:pt x="249" y="50"/>
                    <a:pt x="210" y="6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26"/>
            <p:cNvSpPr/>
            <p:nvPr/>
          </p:nvSpPr>
          <p:spPr>
            <a:xfrm>
              <a:off x="6644898" y="1678633"/>
              <a:ext cx="12182" cy="13959"/>
            </a:xfrm>
            <a:custGeom>
              <a:avLst/>
              <a:gdLst/>
              <a:ahLst/>
              <a:cxnLst/>
              <a:rect l="l" t="t" r="r" b="b"/>
              <a:pathLst>
                <a:path w="384" h="440" extrusionOk="0">
                  <a:moveTo>
                    <a:pt x="372" y="439"/>
                  </a:moveTo>
                  <a:cubicBezTo>
                    <a:pt x="276" y="391"/>
                    <a:pt x="241" y="359"/>
                    <a:pt x="169" y="291"/>
                  </a:cubicBezTo>
                  <a:cubicBezTo>
                    <a:pt x="104" y="233"/>
                    <a:pt x="77" y="170"/>
                    <a:pt x="38" y="93"/>
                  </a:cubicBezTo>
                  <a:cubicBezTo>
                    <a:pt x="31" y="81"/>
                    <a:pt x="1" y="36"/>
                    <a:pt x="25" y="17"/>
                  </a:cubicBezTo>
                  <a:cubicBezTo>
                    <a:pt x="50" y="0"/>
                    <a:pt x="59" y="29"/>
                    <a:pt x="73" y="38"/>
                  </a:cubicBezTo>
                  <a:cubicBezTo>
                    <a:pt x="148" y="88"/>
                    <a:pt x="214" y="164"/>
                    <a:pt x="276" y="233"/>
                  </a:cubicBezTo>
                  <a:cubicBezTo>
                    <a:pt x="304" y="264"/>
                    <a:pt x="383" y="356"/>
                    <a:pt x="374" y="403"/>
                  </a:cubicBezTo>
                  <a:lnTo>
                    <a:pt x="374" y="439"/>
                  </a:lnTo>
                  <a:lnTo>
                    <a:pt x="372" y="439"/>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5" name="Google Shape;915;p26"/>
            <p:cNvSpPr/>
            <p:nvPr/>
          </p:nvSpPr>
          <p:spPr>
            <a:xfrm>
              <a:off x="6816876" y="1815396"/>
              <a:ext cx="30456" cy="18559"/>
            </a:xfrm>
            <a:custGeom>
              <a:avLst/>
              <a:gdLst/>
              <a:ahLst/>
              <a:cxnLst/>
              <a:rect l="l" t="t" r="r" b="b"/>
              <a:pathLst>
                <a:path w="960" h="585" extrusionOk="0">
                  <a:moveTo>
                    <a:pt x="0" y="57"/>
                  </a:moveTo>
                  <a:cubicBezTo>
                    <a:pt x="113" y="163"/>
                    <a:pt x="229" y="243"/>
                    <a:pt x="366" y="318"/>
                  </a:cubicBezTo>
                  <a:cubicBezTo>
                    <a:pt x="500" y="390"/>
                    <a:pt x="637" y="483"/>
                    <a:pt x="783" y="531"/>
                  </a:cubicBezTo>
                  <a:cubicBezTo>
                    <a:pt x="803" y="538"/>
                    <a:pt x="916" y="585"/>
                    <a:pt x="936" y="558"/>
                  </a:cubicBezTo>
                  <a:cubicBezTo>
                    <a:pt x="960" y="523"/>
                    <a:pt x="837" y="390"/>
                    <a:pt x="819" y="370"/>
                  </a:cubicBezTo>
                  <a:cubicBezTo>
                    <a:pt x="747" y="302"/>
                    <a:pt x="654" y="242"/>
                    <a:pt x="569" y="191"/>
                  </a:cubicBezTo>
                  <a:cubicBezTo>
                    <a:pt x="498" y="147"/>
                    <a:pt x="429" y="91"/>
                    <a:pt x="353" y="58"/>
                  </a:cubicBezTo>
                  <a:cubicBezTo>
                    <a:pt x="253" y="10"/>
                    <a:pt x="143" y="0"/>
                    <a:pt x="0" y="5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6" name="Google Shape;916;p26"/>
            <p:cNvSpPr/>
            <p:nvPr/>
          </p:nvSpPr>
          <p:spPr>
            <a:xfrm>
              <a:off x="6852724" y="1826912"/>
              <a:ext cx="11009" cy="6948"/>
            </a:xfrm>
            <a:custGeom>
              <a:avLst/>
              <a:gdLst/>
              <a:ahLst/>
              <a:cxnLst/>
              <a:rect l="l" t="t" r="r" b="b"/>
              <a:pathLst>
                <a:path w="347" h="219" extrusionOk="0">
                  <a:moveTo>
                    <a:pt x="1" y="40"/>
                  </a:moveTo>
                  <a:cubicBezTo>
                    <a:pt x="82" y="103"/>
                    <a:pt x="163" y="186"/>
                    <a:pt x="269" y="209"/>
                  </a:cubicBezTo>
                  <a:cubicBezTo>
                    <a:pt x="322" y="219"/>
                    <a:pt x="346" y="209"/>
                    <a:pt x="322" y="154"/>
                  </a:cubicBezTo>
                  <a:cubicBezTo>
                    <a:pt x="274" y="48"/>
                    <a:pt x="126" y="0"/>
                    <a:pt x="19" y="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26"/>
            <p:cNvSpPr/>
            <p:nvPr/>
          </p:nvSpPr>
          <p:spPr>
            <a:xfrm>
              <a:off x="6895425" y="1804642"/>
              <a:ext cx="11992" cy="5679"/>
            </a:xfrm>
            <a:custGeom>
              <a:avLst/>
              <a:gdLst/>
              <a:ahLst/>
              <a:cxnLst/>
              <a:rect l="l" t="t" r="r" b="b"/>
              <a:pathLst>
                <a:path w="378" h="179" extrusionOk="0">
                  <a:moveTo>
                    <a:pt x="1" y="87"/>
                  </a:moveTo>
                  <a:cubicBezTo>
                    <a:pt x="107" y="119"/>
                    <a:pt x="238" y="179"/>
                    <a:pt x="351" y="142"/>
                  </a:cubicBezTo>
                  <a:cubicBezTo>
                    <a:pt x="378" y="1"/>
                    <a:pt x="173" y="9"/>
                    <a:pt x="78" y="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26"/>
            <p:cNvSpPr/>
            <p:nvPr/>
          </p:nvSpPr>
          <p:spPr>
            <a:xfrm>
              <a:off x="6807771" y="1913488"/>
              <a:ext cx="17354" cy="14784"/>
            </a:xfrm>
            <a:custGeom>
              <a:avLst/>
              <a:gdLst/>
              <a:ahLst/>
              <a:cxnLst/>
              <a:rect l="l" t="t" r="r" b="b"/>
              <a:pathLst>
                <a:path w="547" h="466" extrusionOk="0">
                  <a:moveTo>
                    <a:pt x="1" y="85"/>
                  </a:moveTo>
                  <a:cubicBezTo>
                    <a:pt x="100" y="223"/>
                    <a:pt x="170" y="332"/>
                    <a:pt x="323" y="414"/>
                  </a:cubicBezTo>
                  <a:cubicBezTo>
                    <a:pt x="378" y="441"/>
                    <a:pt x="441" y="466"/>
                    <a:pt x="503" y="450"/>
                  </a:cubicBezTo>
                  <a:cubicBezTo>
                    <a:pt x="547" y="335"/>
                    <a:pt x="379" y="211"/>
                    <a:pt x="308" y="141"/>
                  </a:cubicBezTo>
                  <a:cubicBezTo>
                    <a:pt x="229" y="64"/>
                    <a:pt x="150" y="0"/>
                    <a:pt x="37" y="4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26"/>
            <p:cNvSpPr/>
            <p:nvPr/>
          </p:nvSpPr>
          <p:spPr>
            <a:xfrm>
              <a:off x="6813862" y="1618198"/>
              <a:ext cx="7551" cy="15260"/>
            </a:xfrm>
            <a:custGeom>
              <a:avLst/>
              <a:gdLst/>
              <a:ahLst/>
              <a:cxnLst/>
              <a:rect l="l" t="t" r="r" b="b"/>
              <a:pathLst>
                <a:path w="238" h="481" extrusionOk="0">
                  <a:moveTo>
                    <a:pt x="36" y="479"/>
                  </a:moveTo>
                  <a:cubicBezTo>
                    <a:pt x="25" y="394"/>
                    <a:pt x="1" y="309"/>
                    <a:pt x="35" y="227"/>
                  </a:cubicBezTo>
                  <a:cubicBezTo>
                    <a:pt x="59" y="168"/>
                    <a:pt x="87" y="99"/>
                    <a:pt x="131" y="50"/>
                  </a:cubicBezTo>
                  <a:cubicBezTo>
                    <a:pt x="173" y="2"/>
                    <a:pt x="218" y="0"/>
                    <a:pt x="229" y="71"/>
                  </a:cubicBezTo>
                  <a:cubicBezTo>
                    <a:pt x="238" y="119"/>
                    <a:pt x="211" y="164"/>
                    <a:pt x="193" y="208"/>
                  </a:cubicBezTo>
                  <a:cubicBezTo>
                    <a:pt x="176" y="256"/>
                    <a:pt x="166" y="305"/>
                    <a:pt x="149" y="356"/>
                  </a:cubicBezTo>
                  <a:cubicBezTo>
                    <a:pt x="136" y="395"/>
                    <a:pt x="87" y="480"/>
                    <a:pt x="36" y="47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26"/>
            <p:cNvSpPr/>
            <p:nvPr/>
          </p:nvSpPr>
          <p:spPr>
            <a:xfrm>
              <a:off x="6772113" y="1546152"/>
              <a:ext cx="6028" cy="30900"/>
            </a:xfrm>
            <a:custGeom>
              <a:avLst/>
              <a:gdLst/>
              <a:ahLst/>
              <a:cxnLst/>
              <a:rect l="l" t="t" r="r" b="b"/>
              <a:pathLst>
                <a:path w="190" h="974" extrusionOk="0">
                  <a:moveTo>
                    <a:pt x="47" y="496"/>
                  </a:moveTo>
                  <a:cubicBezTo>
                    <a:pt x="47" y="465"/>
                    <a:pt x="31" y="1"/>
                    <a:pt x="120" y="36"/>
                  </a:cubicBezTo>
                  <a:cubicBezTo>
                    <a:pt x="155" y="49"/>
                    <a:pt x="167" y="183"/>
                    <a:pt x="168" y="198"/>
                  </a:cubicBezTo>
                  <a:cubicBezTo>
                    <a:pt x="186" y="313"/>
                    <a:pt x="189" y="433"/>
                    <a:pt x="179" y="548"/>
                  </a:cubicBezTo>
                  <a:cubicBezTo>
                    <a:pt x="169" y="634"/>
                    <a:pt x="158" y="725"/>
                    <a:pt x="140" y="809"/>
                  </a:cubicBezTo>
                  <a:cubicBezTo>
                    <a:pt x="131" y="859"/>
                    <a:pt x="113" y="894"/>
                    <a:pt x="78" y="929"/>
                  </a:cubicBezTo>
                  <a:cubicBezTo>
                    <a:pt x="52" y="958"/>
                    <a:pt x="42" y="973"/>
                    <a:pt x="17" y="931"/>
                  </a:cubicBezTo>
                  <a:cubicBezTo>
                    <a:pt x="0" y="904"/>
                    <a:pt x="7" y="870"/>
                    <a:pt x="7" y="840"/>
                  </a:cubicBezTo>
                  <a:lnTo>
                    <a:pt x="7" y="630"/>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26"/>
            <p:cNvSpPr/>
            <p:nvPr/>
          </p:nvSpPr>
          <p:spPr>
            <a:xfrm>
              <a:off x="6681223" y="1645132"/>
              <a:ext cx="7328" cy="9993"/>
            </a:xfrm>
            <a:custGeom>
              <a:avLst/>
              <a:gdLst/>
              <a:ahLst/>
              <a:cxnLst/>
              <a:rect l="l" t="t" r="r" b="b"/>
              <a:pathLst>
                <a:path w="231" h="315" extrusionOk="0">
                  <a:moveTo>
                    <a:pt x="41" y="71"/>
                  </a:moveTo>
                  <a:cubicBezTo>
                    <a:pt x="60" y="119"/>
                    <a:pt x="106" y="314"/>
                    <a:pt x="212" y="282"/>
                  </a:cubicBezTo>
                  <a:cubicBezTo>
                    <a:pt x="230" y="222"/>
                    <a:pt x="202" y="148"/>
                    <a:pt x="158" y="104"/>
                  </a:cubicBezTo>
                  <a:cubicBezTo>
                    <a:pt x="120" y="64"/>
                    <a:pt x="60" y="1"/>
                    <a:pt x="0" y="1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26"/>
            <p:cNvSpPr/>
            <p:nvPr/>
          </p:nvSpPr>
          <p:spPr>
            <a:xfrm>
              <a:off x="6640838" y="1838301"/>
              <a:ext cx="9962" cy="7424"/>
            </a:xfrm>
            <a:custGeom>
              <a:avLst/>
              <a:gdLst/>
              <a:ahLst/>
              <a:cxnLst/>
              <a:rect l="l" t="t" r="r" b="b"/>
              <a:pathLst>
                <a:path w="314" h="234" extrusionOk="0">
                  <a:moveTo>
                    <a:pt x="70" y="196"/>
                  </a:moveTo>
                  <a:cubicBezTo>
                    <a:pt x="116" y="176"/>
                    <a:pt x="314" y="124"/>
                    <a:pt x="279" y="19"/>
                  </a:cubicBezTo>
                  <a:cubicBezTo>
                    <a:pt x="218" y="1"/>
                    <a:pt x="143" y="35"/>
                    <a:pt x="101" y="77"/>
                  </a:cubicBezTo>
                  <a:cubicBezTo>
                    <a:pt x="64" y="114"/>
                    <a:pt x="1" y="177"/>
                    <a:pt x="13" y="23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26"/>
            <p:cNvSpPr/>
            <p:nvPr/>
          </p:nvSpPr>
          <p:spPr>
            <a:xfrm>
              <a:off x="7684218" y="1981568"/>
              <a:ext cx="6250" cy="27442"/>
            </a:xfrm>
            <a:custGeom>
              <a:avLst/>
              <a:gdLst/>
              <a:ahLst/>
              <a:cxnLst/>
              <a:rect l="l" t="t" r="r" b="b"/>
              <a:pathLst>
                <a:path w="197" h="865" extrusionOk="0">
                  <a:moveTo>
                    <a:pt x="196" y="1"/>
                  </a:moveTo>
                  <a:lnTo>
                    <a:pt x="185" y="864"/>
                  </a:lnTo>
                  <a:cubicBezTo>
                    <a:pt x="168" y="857"/>
                    <a:pt x="148" y="847"/>
                    <a:pt x="134" y="839"/>
                  </a:cubicBezTo>
                  <a:cubicBezTo>
                    <a:pt x="0" y="758"/>
                    <a:pt x="28" y="449"/>
                    <a:pt x="196" y="1"/>
                  </a:cubicBezTo>
                  <a:close/>
                </a:path>
              </a:pathLst>
            </a:custGeom>
            <a:solidFill>
              <a:srgbClr val="FFE9C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26"/>
            <p:cNvSpPr/>
            <p:nvPr/>
          </p:nvSpPr>
          <p:spPr>
            <a:xfrm>
              <a:off x="7503961" y="1546216"/>
              <a:ext cx="191143" cy="370611"/>
            </a:xfrm>
            <a:custGeom>
              <a:avLst/>
              <a:gdLst/>
              <a:ahLst/>
              <a:cxnLst/>
              <a:rect l="l" t="t" r="r" b="b"/>
              <a:pathLst>
                <a:path w="6025" h="11682" extrusionOk="0">
                  <a:moveTo>
                    <a:pt x="5054" y="528"/>
                  </a:moveTo>
                  <a:cubicBezTo>
                    <a:pt x="5386" y="337"/>
                    <a:pt x="5705" y="160"/>
                    <a:pt x="6025" y="0"/>
                  </a:cubicBezTo>
                  <a:lnTo>
                    <a:pt x="6025" y="41"/>
                  </a:lnTo>
                  <a:lnTo>
                    <a:pt x="6021" y="433"/>
                  </a:lnTo>
                  <a:lnTo>
                    <a:pt x="5969" y="5353"/>
                  </a:lnTo>
                  <a:lnTo>
                    <a:pt x="5964" y="5656"/>
                  </a:lnTo>
                  <a:lnTo>
                    <a:pt x="5899" y="11682"/>
                  </a:lnTo>
                  <a:cubicBezTo>
                    <a:pt x="2614" y="11120"/>
                    <a:pt x="276" y="8302"/>
                    <a:pt x="92" y="5786"/>
                  </a:cubicBezTo>
                  <a:cubicBezTo>
                    <a:pt x="1" y="4519"/>
                    <a:pt x="639" y="3244"/>
                    <a:pt x="2043" y="2018"/>
                  </a:cubicBezTo>
                  <a:lnTo>
                    <a:pt x="2045" y="2017"/>
                  </a:lnTo>
                  <a:cubicBezTo>
                    <a:pt x="3294" y="1548"/>
                    <a:pt x="4220" y="1005"/>
                    <a:pt x="5054" y="52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26"/>
            <p:cNvSpPr/>
            <p:nvPr/>
          </p:nvSpPr>
          <p:spPr>
            <a:xfrm>
              <a:off x="7513637" y="1590217"/>
              <a:ext cx="210844" cy="141716"/>
            </a:xfrm>
            <a:custGeom>
              <a:avLst/>
              <a:gdLst/>
              <a:ahLst/>
              <a:cxnLst/>
              <a:rect l="l" t="t" r="r" b="b"/>
              <a:pathLst>
                <a:path w="6646" h="4467" extrusionOk="0">
                  <a:moveTo>
                    <a:pt x="1" y="4155"/>
                  </a:moveTo>
                  <a:cubicBezTo>
                    <a:pt x="283" y="2490"/>
                    <a:pt x="246" y="1369"/>
                    <a:pt x="3743" y="0"/>
                  </a:cubicBezTo>
                  <a:cubicBezTo>
                    <a:pt x="3743" y="0"/>
                    <a:pt x="6646" y="798"/>
                    <a:pt x="4719" y="2634"/>
                  </a:cubicBezTo>
                  <a:cubicBezTo>
                    <a:pt x="2795"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26"/>
            <p:cNvSpPr/>
            <p:nvPr/>
          </p:nvSpPr>
          <p:spPr>
            <a:xfrm>
              <a:off x="7518998" y="1737894"/>
              <a:ext cx="115225" cy="88227"/>
            </a:xfrm>
            <a:custGeom>
              <a:avLst/>
              <a:gdLst/>
              <a:ahLst/>
              <a:cxnLst/>
              <a:rect l="l" t="t" r="r" b="b"/>
              <a:pathLst>
                <a:path w="3632" h="2781" extrusionOk="0">
                  <a:moveTo>
                    <a:pt x="1" y="181"/>
                  </a:moveTo>
                  <a:cubicBezTo>
                    <a:pt x="1" y="181"/>
                    <a:pt x="1" y="2002"/>
                    <a:pt x="1262" y="2781"/>
                  </a:cubicBezTo>
                  <a:cubicBezTo>
                    <a:pt x="1262" y="2781"/>
                    <a:pt x="3632" y="1727"/>
                    <a:pt x="3354" y="898"/>
                  </a:cubicBezTo>
                  <a:cubicBezTo>
                    <a:pt x="3053" y="1"/>
                    <a:pt x="1" y="181"/>
                    <a:pt x="1"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26"/>
            <p:cNvSpPr/>
            <p:nvPr/>
          </p:nvSpPr>
          <p:spPr>
            <a:xfrm>
              <a:off x="7663375" y="1716004"/>
              <a:ext cx="29948" cy="9676"/>
            </a:xfrm>
            <a:custGeom>
              <a:avLst/>
              <a:gdLst/>
              <a:ahLst/>
              <a:cxnLst/>
              <a:rect l="l" t="t" r="r" b="b"/>
              <a:pathLst>
                <a:path w="944" h="305" extrusionOk="0">
                  <a:moveTo>
                    <a:pt x="1" y="190"/>
                  </a:moveTo>
                  <a:cubicBezTo>
                    <a:pt x="1" y="190"/>
                    <a:pt x="373" y="94"/>
                    <a:pt x="944" y="1"/>
                  </a:cubicBezTo>
                  <a:lnTo>
                    <a:pt x="939" y="304"/>
                  </a:lnTo>
                  <a:cubicBezTo>
                    <a:pt x="351" y="226"/>
                    <a:pt x="1" y="190"/>
                    <a:pt x="1" y="1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26"/>
            <p:cNvSpPr/>
            <p:nvPr/>
          </p:nvSpPr>
          <p:spPr>
            <a:xfrm>
              <a:off x="7568647" y="1544820"/>
              <a:ext cx="126519" cy="65734"/>
            </a:xfrm>
            <a:custGeom>
              <a:avLst/>
              <a:gdLst/>
              <a:ahLst/>
              <a:cxnLst/>
              <a:rect l="l" t="t" r="r" b="b"/>
              <a:pathLst>
                <a:path w="3988" h="2072" extrusionOk="0">
                  <a:moveTo>
                    <a:pt x="2758" y="583"/>
                  </a:moveTo>
                  <a:cubicBezTo>
                    <a:pt x="3191" y="364"/>
                    <a:pt x="3619" y="160"/>
                    <a:pt x="3987" y="0"/>
                  </a:cubicBezTo>
                  <a:lnTo>
                    <a:pt x="3987" y="85"/>
                  </a:lnTo>
                  <a:cubicBezTo>
                    <a:pt x="3781" y="206"/>
                    <a:pt x="3534" y="364"/>
                    <a:pt x="3280" y="556"/>
                  </a:cubicBezTo>
                  <a:cubicBezTo>
                    <a:pt x="3091" y="698"/>
                    <a:pt x="2895" y="858"/>
                    <a:pt x="2703" y="1042"/>
                  </a:cubicBezTo>
                  <a:cubicBezTo>
                    <a:pt x="2525" y="1213"/>
                    <a:pt x="2331" y="1354"/>
                    <a:pt x="2133" y="1472"/>
                  </a:cubicBezTo>
                  <a:cubicBezTo>
                    <a:pt x="1660" y="1759"/>
                    <a:pt x="1159" y="1905"/>
                    <a:pt x="761" y="1984"/>
                  </a:cubicBezTo>
                  <a:cubicBezTo>
                    <a:pt x="317" y="2072"/>
                    <a:pt x="1" y="2068"/>
                    <a:pt x="1" y="2068"/>
                  </a:cubicBezTo>
                  <a:lnTo>
                    <a:pt x="2" y="2066"/>
                  </a:lnTo>
                  <a:cubicBezTo>
                    <a:pt x="71" y="2027"/>
                    <a:pt x="1447" y="1244"/>
                    <a:pt x="2758" y="5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26"/>
            <p:cNvSpPr/>
            <p:nvPr/>
          </p:nvSpPr>
          <p:spPr>
            <a:xfrm>
              <a:off x="6933875" y="970896"/>
              <a:ext cx="209385" cy="342344"/>
            </a:xfrm>
            <a:custGeom>
              <a:avLst/>
              <a:gdLst/>
              <a:ahLst/>
              <a:cxnLst/>
              <a:rect l="l" t="t" r="r" b="b"/>
              <a:pathLst>
                <a:path w="6600" h="10791" extrusionOk="0">
                  <a:moveTo>
                    <a:pt x="5681" y="0"/>
                  </a:moveTo>
                  <a:cubicBezTo>
                    <a:pt x="5681" y="0"/>
                    <a:pt x="6600" y="2375"/>
                    <a:pt x="6409" y="5033"/>
                  </a:cubicBezTo>
                  <a:cubicBezTo>
                    <a:pt x="6217" y="7691"/>
                    <a:pt x="1567" y="10790"/>
                    <a:pt x="784" y="10724"/>
                  </a:cubicBezTo>
                  <a:cubicBezTo>
                    <a:pt x="1" y="10656"/>
                    <a:pt x="162" y="3791"/>
                    <a:pt x="3748" y="103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26"/>
            <p:cNvSpPr/>
            <p:nvPr/>
          </p:nvSpPr>
          <p:spPr>
            <a:xfrm>
              <a:off x="6948944" y="958460"/>
              <a:ext cx="176899" cy="264111"/>
            </a:xfrm>
            <a:custGeom>
              <a:avLst/>
              <a:gdLst/>
              <a:ahLst/>
              <a:cxnLst/>
              <a:rect l="l" t="t" r="r" b="b"/>
              <a:pathLst>
                <a:path w="5576" h="8325" extrusionOk="0">
                  <a:moveTo>
                    <a:pt x="5576" y="1242"/>
                  </a:moveTo>
                  <a:cubicBezTo>
                    <a:pt x="5576" y="1242"/>
                    <a:pt x="4503" y="5834"/>
                    <a:pt x="0" y="8324"/>
                  </a:cubicBezTo>
                  <a:lnTo>
                    <a:pt x="153" y="6960"/>
                  </a:lnTo>
                  <a:lnTo>
                    <a:pt x="1579" y="260"/>
                  </a:lnTo>
                  <a:lnTo>
                    <a:pt x="5022" y="0"/>
                  </a:lnTo>
                  <a:cubicBezTo>
                    <a:pt x="5024" y="4"/>
                    <a:pt x="5412" y="100"/>
                    <a:pt x="5576" y="12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26"/>
            <p:cNvSpPr/>
            <p:nvPr/>
          </p:nvSpPr>
          <p:spPr>
            <a:xfrm>
              <a:off x="7111404" y="900246"/>
              <a:ext cx="383968" cy="226294"/>
            </a:xfrm>
            <a:custGeom>
              <a:avLst/>
              <a:gdLst/>
              <a:ahLst/>
              <a:cxnLst/>
              <a:rect l="l" t="t" r="r" b="b"/>
              <a:pathLst>
                <a:path w="12103" h="7133" extrusionOk="0">
                  <a:moveTo>
                    <a:pt x="0" y="2268"/>
                  </a:moveTo>
                  <a:cubicBezTo>
                    <a:pt x="0" y="2268"/>
                    <a:pt x="1438" y="4378"/>
                    <a:pt x="3751" y="5755"/>
                  </a:cubicBezTo>
                  <a:cubicBezTo>
                    <a:pt x="6063" y="7133"/>
                    <a:pt x="11309" y="5168"/>
                    <a:pt x="11706" y="4498"/>
                  </a:cubicBezTo>
                  <a:cubicBezTo>
                    <a:pt x="12102" y="3826"/>
                    <a:pt x="6322" y="1"/>
                    <a:pt x="1973" y="130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26"/>
            <p:cNvSpPr/>
            <p:nvPr/>
          </p:nvSpPr>
          <p:spPr>
            <a:xfrm>
              <a:off x="6730015" y="669293"/>
              <a:ext cx="466389" cy="297517"/>
            </a:xfrm>
            <a:custGeom>
              <a:avLst/>
              <a:gdLst/>
              <a:ahLst/>
              <a:cxnLst/>
              <a:rect l="l" t="t" r="r" b="b"/>
              <a:pathLst>
                <a:path w="14701" h="9378" extrusionOk="0">
                  <a:moveTo>
                    <a:pt x="14701" y="0"/>
                  </a:moveTo>
                  <a:cubicBezTo>
                    <a:pt x="14691" y="46"/>
                    <a:pt x="14684" y="92"/>
                    <a:pt x="14679" y="139"/>
                  </a:cubicBezTo>
                  <a:cubicBezTo>
                    <a:pt x="14512" y="1119"/>
                    <a:pt x="14166" y="2210"/>
                    <a:pt x="13836" y="3242"/>
                  </a:cubicBezTo>
                  <a:cubicBezTo>
                    <a:pt x="13525" y="4210"/>
                    <a:pt x="13226" y="5130"/>
                    <a:pt x="13100" y="5857"/>
                  </a:cubicBezTo>
                  <a:cubicBezTo>
                    <a:pt x="13079" y="5987"/>
                    <a:pt x="13061" y="6108"/>
                    <a:pt x="13052" y="6224"/>
                  </a:cubicBezTo>
                  <a:lnTo>
                    <a:pt x="13052" y="6235"/>
                  </a:lnTo>
                  <a:cubicBezTo>
                    <a:pt x="13045" y="6289"/>
                    <a:pt x="13044" y="6339"/>
                    <a:pt x="13043" y="6387"/>
                  </a:cubicBezTo>
                  <a:cubicBezTo>
                    <a:pt x="13038" y="6517"/>
                    <a:pt x="13043" y="6634"/>
                    <a:pt x="13058" y="6743"/>
                  </a:cubicBezTo>
                  <a:cubicBezTo>
                    <a:pt x="13106" y="7075"/>
                    <a:pt x="13074" y="7386"/>
                    <a:pt x="12979" y="7671"/>
                  </a:cubicBezTo>
                  <a:cubicBezTo>
                    <a:pt x="12962" y="7724"/>
                    <a:pt x="12944" y="7774"/>
                    <a:pt x="12923" y="7822"/>
                  </a:cubicBezTo>
                  <a:cubicBezTo>
                    <a:pt x="12920" y="7824"/>
                    <a:pt x="12920" y="7827"/>
                    <a:pt x="12918" y="7830"/>
                  </a:cubicBezTo>
                  <a:cubicBezTo>
                    <a:pt x="12911" y="7849"/>
                    <a:pt x="12903" y="7870"/>
                    <a:pt x="12894" y="7887"/>
                  </a:cubicBezTo>
                  <a:cubicBezTo>
                    <a:pt x="12825" y="8037"/>
                    <a:pt x="12742" y="8178"/>
                    <a:pt x="12640" y="8306"/>
                  </a:cubicBezTo>
                  <a:cubicBezTo>
                    <a:pt x="12558" y="8417"/>
                    <a:pt x="12464" y="8522"/>
                    <a:pt x="12360" y="8621"/>
                  </a:cubicBezTo>
                  <a:cubicBezTo>
                    <a:pt x="12278" y="8699"/>
                    <a:pt x="12190" y="8772"/>
                    <a:pt x="12100" y="8838"/>
                  </a:cubicBezTo>
                  <a:cubicBezTo>
                    <a:pt x="12043" y="8884"/>
                    <a:pt x="11986" y="8922"/>
                    <a:pt x="11923" y="8958"/>
                  </a:cubicBezTo>
                  <a:lnTo>
                    <a:pt x="11923" y="8961"/>
                  </a:lnTo>
                  <a:cubicBezTo>
                    <a:pt x="11902" y="8973"/>
                    <a:pt x="11880" y="8987"/>
                    <a:pt x="11859" y="8999"/>
                  </a:cubicBezTo>
                  <a:cubicBezTo>
                    <a:pt x="11767" y="9056"/>
                    <a:pt x="11671" y="9105"/>
                    <a:pt x="11575" y="9148"/>
                  </a:cubicBezTo>
                  <a:cubicBezTo>
                    <a:pt x="11273" y="9289"/>
                    <a:pt x="10955" y="9366"/>
                    <a:pt x="10668" y="9375"/>
                  </a:cubicBezTo>
                  <a:cubicBezTo>
                    <a:pt x="10598" y="9378"/>
                    <a:pt x="10532" y="9378"/>
                    <a:pt x="10467" y="9372"/>
                  </a:cubicBezTo>
                  <a:cubicBezTo>
                    <a:pt x="10313" y="9359"/>
                    <a:pt x="10167" y="9324"/>
                    <a:pt x="10040" y="9262"/>
                  </a:cubicBezTo>
                  <a:cubicBezTo>
                    <a:pt x="10018" y="9253"/>
                    <a:pt x="9996" y="9243"/>
                    <a:pt x="9976" y="9232"/>
                  </a:cubicBezTo>
                  <a:cubicBezTo>
                    <a:pt x="9853" y="9166"/>
                    <a:pt x="9613" y="9022"/>
                    <a:pt x="9272" y="8820"/>
                  </a:cubicBezTo>
                  <a:cubicBezTo>
                    <a:pt x="9072" y="8700"/>
                    <a:pt x="8837" y="8560"/>
                    <a:pt x="8565" y="8407"/>
                  </a:cubicBezTo>
                  <a:cubicBezTo>
                    <a:pt x="8198" y="8201"/>
                    <a:pt x="7766" y="7961"/>
                    <a:pt x="7285" y="7712"/>
                  </a:cubicBezTo>
                  <a:cubicBezTo>
                    <a:pt x="7126" y="7628"/>
                    <a:pt x="6962" y="7540"/>
                    <a:pt x="6791" y="7456"/>
                  </a:cubicBezTo>
                  <a:cubicBezTo>
                    <a:pt x="6083" y="7099"/>
                    <a:pt x="5284" y="6719"/>
                    <a:pt x="4406" y="6352"/>
                  </a:cubicBezTo>
                  <a:cubicBezTo>
                    <a:pt x="4272" y="6294"/>
                    <a:pt x="4134" y="6239"/>
                    <a:pt x="3997" y="6181"/>
                  </a:cubicBezTo>
                  <a:cubicBezTo>
                    <a:pt x="3994" y="6181"/>
                    <a:pt x="3990" y="6181"/>
                    <a:pt x="3987" y="6178"/>
                  </a:cubicBezTo>
                  <a:cubicBezTo>
                    <a:pt x="3774" y="6092"/>
                    <a:pt x="3554" y="6008"/>
                    <a:pt x="3331" y="5920"/>
                  </a:cubicBezTo>
                  <a:cubicBezTo>
                    <a:pt x="3030" y="5804"/>
                    <a:pt x="2720" y="5692"/>
                    <a:pt x="2404" y="5583"/>
                  </a:cubicBezTo>
                  <a:cubicBezTo>
                    <a:pt x="2308" y="5550"/>
                    <a:pt x="2215" y="5518"/>
                    <a:pt x="2117" y="5486"/>
                  </a:cubicBezTo>
                  <a:cubicBezTo>
                    <a:pt x="1753" y="5364"/>
                    <a:pt x="1450" y="5196"/>
                    <a:pt x="1199" y="4990"/>
                  </a:cubicBezTo>
                  <a:cubicBezTo>
                    <a:pt x="1" y="4008"/>
                    <a:pt x="67" y="2161"/>
                    <a:pt x="740" y="284"/>
                  </a:cubicBezTo>
                  <a:lnTo>
                    <a:pt x="7155" y="216"/>
                  </a:lnTo>
                  <a:lnTo>
                    <a:pt x="9666" y="191"/>
                  </a:lnTo>
                  <a:lnTo>
                    <a:pt x="14524" y="142"/>
                  </a:lnTo>
                  <a:lnTo>
                    <a:pt x="14526" y="142"/>
                  </a:lnTo>
                  <a:cubicBezTo>
                    <a:pt x="14582" y="89"/>
                    <a:pt x="14641" y="44"/>
                    <a:pt x="1470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26"/>
            <p:cNvSpPr/>
            <p:nvPr/>
          </p:nvSpPr>
          <p:spPr>
            <a:xfrm>
              <a:off x="6904403" y="737563"/>
              <a:ext cx="264904" cy="254371"/>
            </a:xfrm>
            <a:custGeom>
              <a:avLst/>
              <a:gdLst/>
              <a:ahLst/>
              <a:cxnLst/>
              <a:rect l="l" t="t" r="r" b="b"/>
              <a:pathLst>
                <a:path w="8350" h="8018" extrusionOk="0">
                  <a:moveTo>
                    <a:pt x="0" y="4110"/>
                  </a:moveTo>
                  <a:cubicBezTo>
                    <a:pt x="0" y="4110"/>
                    <a:pt x="1706" y="4645"/>
                    <a:pt x="3495" y="5747"/>
                  </a:cubicBezTo>
                  <a:cubicBezTo>
                    <a:pt x="4878" y="6599"/>
                    <a:pt x="6206" y="5548"/>
                    <a:pt x="6716" y="5162"/>
                  </a:cubicBezTo>
                  <a:cubicBezTo>
                    <a:pt x="7228" y="4779"/>
                    <a:pt x="6812" y="1725"/>
                    <a:pt x="7524" y="0"/>
                  </a:cubicBezTo>
                  <a:lnTo>
                    <a:pt x="7548" y="4083"/>
                  </a:lnTo>
                  <a:lnTo>
                    <a:pt x="8350" y="6163"/>
                  </a:lnTo>
                  <a:lnTo>
                    <a:pt x="4946" y="8017"/>
                  </a:lnTo>
                  <a:lnTo>
                    <a:pt x="3503" y="69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26"/>
            <p:cNvSpPr/>
            <p:nvPr/>
          </p:nvSpPr>
          <p:spPr>
            <a:xfrm>
              <a:off x="6645501" y="850565"/>
              <a:ext cx="470577" cy="424354"/>
            </a:xfrm>
            <a:custGeom>
              <a:avLst/>
              <a:gdLst/>
              <a:ahLst/>
              <a:cxnLst/>
              <a:rect l="l" t="t" r="r" b="b"/>
              <a:pathLst>
                <a:path w="14833" h="13376" extrusionOk="0">
                  <a:moveTo>
                    <a:pt x="14326" y="2756"/>
                  </a:moveTo>
                  <a:cubicBezTo>
                    <a:pt x="11997" y="3834"/>
                    <a:pt x="9867" y="0"/>
                    <a:pt x="5837" y="210"/>
                  </a:cubicBezTo>
                  <a:cubicBezTo>
                    <a:pt x="4942" y="257"/>
                    <a:pt x="4447" y="378"/>
                    <a:pt x="3719" y="923"/>
                  </a:cubicBezTo>
                  <a:cubicBezTo>
                    <a:pt x="2749" y="2025"/>
                    <a:pt x="2161" y="3442"/>
                    <a:pt x="673" y="5094"/>
                  </a:cubicBezTo>
                  <a:cubicBezTo>
                    <a:pt x="0" y="6820"/>
                    <a:pt x="26" y="8239"/>
                    <a:pt x="700" y="9325"/>
                  </a:cubicBezTo>
                  <a:cubicBezTo>
                    <a:pt x="2258" y="11836"/>
                    <a:pt x="6609" y="13375"/>
                    <a:pt x="10165" y="11213"/>
                  </a:cubicBezTo>
                  <a:cubicBezTo>
                    <a:pt x="13197" y="9369"/>
                    <a:pt x="12840" y="5183"/>
                    <a:pt x="14833" y="415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26"/>
            <p:cNvSpPr/>
            <p:nvPr/>
          </p:nvSpPr>
          <p:spPr>
            <a:xfrm>
              <a:off x="6635603" y="946055"/>
              <a:ext cx="171854" cy="190350"/>
            </a:xfrm>
            <a:custGeom>
              <a:avLst/>
              <a:gdLst/>
              <a:ahLst/>
              <a:cxnLst/>
              <a:rect l="l" t="t" r="r" b="b"/>
              <a:pathLst>
                <a:path w="5417" h="6000" extrusionOk="0">
                  <a:moveTo>
                    <a:pt x="1084" y="5999"/>
                  </a:moveTo>
                  <a:cubicBezTo>
                    <a:pt x="559" y="4395"/>
                    <a:pt x="0" y="3414"/>
                    <a:pt x="2469" y="610"/>
                  </a:cubicBezTo>
                  <a:cubicBezTo>
                    <a:pt x="2469" y="610"/>
                    <a:pt x="5416" y="0"/>
                    <a:pt x="4563" y="2505"/>
                  </a:cubicBezTo>
                  <a:cubicBezTo>
                    <a:pt x="3708" y="5010"/>
                    <a:pt x="1084" y="5999"/>
                    <a:pt x="1084" y="599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26"/>
            <p:cNvSpPr/>
            <p:nvPr/>
          </p:nvSpPr>
          <p:spPr>
            <a:xfrm>
              <a:off x="6684808" y="1104042"/>
              <a:ext cx="125155" cy="104153"/>
            </a:xfrm>
            <a:custGeom>
              <a:avLst/>
              <a:gdLst/>
              <a:ahLst/>
              <a:cxnLst/>
              <a:rect l="l" t="t" r="r" b="b"/>
              <a:pathLst>
                <a:path w="3945" h="3283" extrusionOk="0">
                  <a:moveTo>
                    <a:pt x="0" y="1548"/>
                  </a:moveTo>
                  <a:cubicBezTo>
                    <a:pt x="0" y="1548"/>
                    <a:pt x="851" y="3165"/>
                    <a:pt x="2333" y="3283"/>
                  </a:cubicBezTo>
                  <a:cubicBezTo>
                    <a:pt x="2333" y="3283"/>
                    <a:pt x="3944" y="1270"/>
                    <a:pt x="3312" y="662"/>
                  </a:cubicBezTo>
                  <a:cubicBezTo>
                    <a:pt x="2625" y="0"/>
                    <a:pt x="0" y="1548"/>
                    <a:pt x="0" y="15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26"/>
            <p:cNvSpPr/>
            <p:nvPr/>
          </p:nvSpPr>
          <p:spPr>
            <a:xfrm>
              <a:off x="6939903" y="1059089"/>
              <a:ext cx="121126" cy="156626"/>
            </a:xfrm>
            <a:custGeom>
              <a:avLst/>
              <a:gdLst/>
              <a:ahLst/>
              <a:cxnLst/>
              <a:rect l="l" t="t" r="r" b="b"/>
              <a:pathLst>
                <a:path w="3818" h="4937" extrusionOk="0">
                  <a:moveTo>
                    <a:pt x="0" y="4937"/>
                  </a:moveTo>
                  <a:cubicBezTo>
                    <a:pt x="0" y="4937"/>
                    <a:pt x="1995" y="903"/>
                    <a:pt x="3472" y="0"/>
                  </a:cubicBezTo>
                  <a:cubicBezTo>
                    <a:pt x="3472" y="0"/>
                    <a:pt x="3817" y="2780"/>
                    <a:pt x="0" y="49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26"/>
            <p:cNvSpPr/>
            <p:nvPr/>
          </p:nvSpPr>
          <p:spPr>
            <a:xfrm>
              <a:off x="7104552" y="877087"/>
              <a:ext cx="321660" cy="182514"/>
            </a:xfrm>
            <a:custGeom>
              <a:avLst/>
              <a:gdLst/>
              <a:ahLst/>
              <a:cxnLst/>
              <a:rect l="l" t="t" r="r" b="b"/>
              <a:pathLst>
                <a:path w="10139" h="5753" extrusionOk="0">
                  <a:moveTo>
                    <a:pt x="1564" y="4580"/>
                  </a:moveTo>
                  <a:cubicBezTo>
                    <a:pt x="1564" y="4580"/>
                    <a:pt x="6994" y="5753"/>
                    <a:pt x="10138" y="3563"/>
                  </a:cubicBezTo>
                  <a:lnTo>
                    <a:pt x="8570" y="2709"/>
                  </a:lnTo>
                  <a:lnTo>
                    <a:pt x="2200" y="1"/>
                  </a:lnTo>
                  <a:lnTo>
                    <a:pt x="2" y="2631"/>
                  </a:lnTo>
                  <a:cubicBezTo>
                    <a:pt x="0" y="2631"/>
                    <a:pt x="710" y="3789"/>
                    <a:pt x="1564" y="458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26"/>
            <p:cNvSpPr/>
            <p:nvPr/>
          </p:nvSpPr>
          <p:spPr>
            <a:xfrm>
              <a:off x="6802885" y="960553"/>
              <a:ext cx="301705" cy="107833"/>
            </a:xfrm>
            <a:custGeom>
              <a:avLst/>
              <a:gdLst/>
              <a:ahLst/>
              <a:cxnLst/>
              <a:rect l="l" t="t" r="r" b="b"/>
              <a:pathLst>
                <a:path w="9510" h="3399" extrusionOk="0">
                  <a:moveTo>
                    <a:pt x="9509" y="0"/>
                  </a:moveTo>
                  <a:cubicBezTo>
                    <a:pt x="9509" y="0"/>
                    <a:pt x="7424" y="1269"/>
                    <a:pt x="5197" y="1018"/>
                  </a:cubicBezTo>
                  <a:cubicBezTo>
                    <a:pt x="2971" y="765"/>
                    <a:pt x="1" y="3398"/>
                    <a:pt x="1" y="3398"/>
                  </a:cubicBezTo>
                  <a:cubicBezTo>
                    <a:pt x="1" y="3398"/>
                    <a:pt x="2445" y="2450"/>
                    <a:pt x="5329" y="1730"/>
                  </a:cubicBezTo>
                  <a:cubicBezTo>
                    <a:pt x="8526" y="932"/>
                    <a:pt x="9509" y="0"/>
                    <a:pt x="95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26"/>
            <p:cNvSpPr/>
            <p:nvPr/>
          </p:nvSpPr>
          <p:spPr>
            <a:xfrm>
              <a:off x="6666852" y="879847"/>
              <a:ext cx="96634" cy="132388"/>
            </a:xfrm>
            <a:custGeom>
              <a:avLst/>
              <a:gdLst/>
              <a:ahLst/>
              <a:cxnLst/>
              <a:rect l="l" t="t" r="r" b="b"/>
              <a:pathLst>
                <a:path w="3046" h="4173" extrusionOk="0">
                  <a:moveTo>
                    <a:pt x="3046" y="0"/>
                  </a:moveTo>
                  <a:cubicBezTo>
                    <a:pt x="3046" y="0"/>
                    <a:pt x="2327" y="835"/>
                    <a:pt x="1920" y="2035"/>
                  </a:cubicBezTo>
                  <a:cubicBezTo>
                    <a:pt x="1434" y="3456"/>
                    <a:pt x="0" y="4173"/>
                    <a:pt x="0" y="4173"/>
                  </a:cubicBezTo>
                  <a:cubicBezTo>
                    <a:pt x="0" y="4173"/>
                    <a:pt x="2102" y="915"/>
                    <a:pt x="30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26"/>
            <p:cNvSpPr/>
            <p:nvPr/>
          </p:nvSpPr>
          <p:spPr>
            <a:xfrm>
              <a:off x="7100015" y="669197"/>
              <a:ext cx="447735" cy="334826"/>
            </a:xfrm>
            <a:custGeom>
              <a:avLst/>
              <a:gdLst/>
              <a:ahLst/>
              <a:cxnLst/>
              <a:rect l="l" t="t" r="r" b="b"/>
              <a:pathLst>
                <a:path w="14113" h="10554" extrusionOk="0">
                  <a:moveTo>
                    <a:pt x="11118" y="8997"/>
                  </a:moveTo>
                  <a:cubicBezTo>
                    <a:pt x="11036" y="9070"/>
                    <a:pt x="10950" y="9138"/>
                    <a:pt x="10864" y="9204"/>
                  </a:cubicBezTo>
                  <a:cubicBezTo>
                    <a:pt x="10552" y="9451"/>
                    <a:pt x="10213" y="9674"/>
                    <a:pt x="9842" y="9870"/>
                  </a:cubicBezTo>
                  <a:cubicBezTo>
                    <a:pt x="9841" y="9872"/>
                    <a:pt x="9839" y="9874"/>
                    <a:pt x="9835" y="9874"/>
                  </a:cubicBezTo>
                  <a:cubicBezTo>
                    <a:pt x="9650" y="9975"/>
                    <a:pt x="9456" y="10065"/>
                    <a:pt x="9257" y="10148"/>
                  </a:cubicBezTo>
                  <a:cubicBezTo>
                    <a:pt x="8612" y="10421"/>
                    <a:pt x="7967" y="10539"/>
                    <a:pt x="7332" y="10552"/>
                  </a:cubicBezTo>
                  <a:cubicBezTo>
                    <a:pt x="7280" y="10552"/>
                    <a:pt x="7225" y="10553"/>
                    <a:pt x="7172" y="10553"/>
                  </a:cubicBezTo>
                  <a:cubicBezTo>
                    <a:pt x="7117" y="10553"/>
                    <a:pt x="7059" y="10553"/>
                    <a:pt x="7003" y="10552"/>
                  </a:cubicBezTo>
                  <a:lnTo>
                    <a:pt x="6999" y="10552"/>
                  </a:lnTo>
                  <a:cubicBezTo>
                    <a:pt x="5418" y="10505"/>
                    <a:pt x="3910" y="9907"/>
                    <a:pt x="2628" y="9690"/>
                  </a:cubicBezTo>
                  <a:cubicBezTo>
                    <a:pt x="2173" y="9612"/>
                    <a:pt x="1748" y="9584"/>
                    <a:pt x="1356" y="9646"/>
                  </a:cubicBezTo>
                  <a:cubicBezTo>
                    <a:pt x="1134" y="9678"/>
                    <a:pt x="922" y="9743"/>
                    <a:pt x="723" y="9846"/>
                  </a:cubicBezTo>
                  <a:lnTo>
                    <a:pt x="695" y="9791"/>
                  </a:lnTo>
                  <a:lnTo>
                    <a:pt x="620" y="9650"/>
                  </a:lnTo>
                  <a:lnTo>
                    <a:pt x="526" y="9469"/>
                  </a:lnTo>
                  <a:lnTo>
                    <a:pt x="523" y="9469"/>
                  </a:lnTo>
                  <a:lnTo>
                    <a:pt x="523" y="9468"/>
                  </a:lnTo>
                  <a:lnTo>
                    <a:pt x="423" y="9278"/>
                  </a:lnTo>
                  <a:lnTo>
                    <a:pt x="385" y="9200"/>
                  </a:lnTo>
                  <a:lnTo>
                    <a:pt x="382" y="9199"/>
                  </a:lnTo>
                  <a:lnTo>
                    <a:pt x="363" y="9159"/>
                  </a:lnTo>
                  <a:lnTo>
                    <a:pt x="286" y="9016"/>
                  </a:lnTo>
                  <a:lnTo>
                    <a:pt x="286" y="9015"/>
                  </a:lnTo>
                  <a:lnTo>
                    <a:pt x="258" y="8960"/>
                  </a:lnTo>
                  <a:lnTo>
                    <a:pt x="204" y="8856"/>
                  </a:lnTo>
                  <a:lnTo>
                    <a:pt x="4" y="8473"/>
                  </a:lnTo>
                  <a:lnTo>
                    <a:pt x="1" y="8473"/>
                  </a:lnTo>
                  <a:lnTo>
                    <a:pt x="1" y="8472"/>
                  </a:lnTo>
                  <a:cubicBezTo>
                    <a:pt x="570" y="8153"/>
                    <a:pt x="819" y="7638"/>
                    <a:pt x="931" y="7003"/>
                  </a:cubicBezTo>
                  <a:cubicBezTo>
                    <a:pt x="975" y="6757"/>
                    <a:pt x="994" y="6489"/>
                    <a:pt x="1006" y="6214"/>
                  </a:cubicBezTo>
                  <a:cubicBezTo>
                    <a:pt x="1013" y="6071"/>
                    <a:pt x="1014" y="5920"/>
                    <a:pt x="1014" y="5768"/>
                  </a:cubicBezTo>
                  <a:cubicBezTo>
                    <a:pt x="1017" y="4951"/>
                    <a:pt x="975" y="4049"/>
                    <a:pt x="1111" y="3160"/>
                  </a:cubicBezTo>
                  <a:cubicBezTo>
                    <a:pt x="1162" y="2834"/>
                    <a:pt x="1236" y="2512"/>
                    <a:pt x="1348" y="2195"/>
                  </a:cubicBezTo>
                  <a:cubicBezTo>
                    <a:pt x="1353" y="2179"/>
                    <a:pt x="1360" y="2167"/>
                    <a:pt x="1365" y="2150"/>
                  </a:cubicBezTo>
                  <a:cubicBezTo>
                    <a:pt x="1601" y="1492"/>
                    <a:pt x="1993" y="866"/>
                    <a:pt x="2644" y="318"/>
                  </a:cubicBezTo>
                  <a:cubicBezTo>
                    <a:pt x="2716" y="259"/>
                    <a:pt x="2786" y="198"/>
                    <a:pt x="2858" y="140"/>
                  </a:cubicBezTo>
                  <a:lnTo>
                    <a:pt x="2861" y="140"/>
                  </a:lnTo>
                  <a:cubicBezTo>
                    <a:pt x="2920" y="92"/>
                    <a:pt x="2978" y="46"/>
                    <a:pt x="3039" y="1"/>
                  </a:cubicBezTo>
                  <a:cubicBezTo>
                    <a:pt x="3031" y="47"/>
                    <a:pt x="3024" y="92"/>
                    <a:pt x="3018" y="140"/>
                  </a:cubicBezTo>
                  <a:lnTo>
                    <a:pt x="3349" y="137"/>
                  </a:lnTo>
                  <a:lnTo>
                    <a:pt x="6821" y="99"/>
                  </a:lnTo>
                  <a:lnTo>
                    <a:pt x="11698" y="50"/>
                  </a:lnTo>
                  <a:lnTo>
                    <a:pt x="11929" y="49"/>
                  </a:lnTo>
                  <a:lnTo>
                    <a:pt x="11931" y="49"/>
                  </a:lnTo>
                  <a:cubicBezTo>
                    <a:pt x="12587" y="585"/>
                    <a:pt x="13016" y="1120"/>
                    <a:pt x="13153" y="1429"/>
                  </a:cubicBezTo>
                  <a:cubicBezTo>
                    <a:pt x="14112" y="3630"/>
                    <a:pt x="13473" y="6963"/>
                    <a:pt x="11118" y="899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26"/>
            <p:cNvSpPr/>
            <p:nvPr/>
          </p:nvSpPr>
          <p:spPr>
            <a:xfrm>
              <a:off x="7004620" y="877087"/>
              <a:ext cx="233559" cy="171474"/>
            </a:xfrm>
            <a:custGeom>
              <a:avLst/>
              <a:gdLst/>
              <a:ahLst/>
              <a:cxnLst/>
              <a:rect l="l" t="t" r="r" b="b"/>
              <a:pathLst>
                <a:path w="7362" h="5405" extrusionOk="0">
                  <a:moveTo>
                    <a:pt x="126" y="3642"/>
                  </a:moveTo>
                  <a:cubicBezTo>
                    <a:pt x="126" y="3642"/>
                    <a:pt x="1" y="4758"/>
                    <a:pt x="629" y="5080"/>
                  </a:cubicBezTo>
                  <a:cubicBezTo>
                    <a:pt x="1257" y="5404"/>
                    <a:pt x="1935" y="3925"/>
                    <a:pt x="3602" y="3110"/>
                  </a:cubicBezTo>
                  <a:cubicBezTo>
                    <a:pt x="5270" y="2293"/>
                    <a:pt x="6670" y="2503"/>
                    <a:pt x="7016" y="1912"/>
                  </a:cubicBezTo>
                  <a:cubicBezTo>
                    <a:pt x="7361" y="1320"/>
                    <a:pt x="5349" y="1"/>
                    <a:pt x="5349" y="1"/>
                  </a:cubicBezTo>
                  <a:cubicBezTo>
                    <a:pt x="5349" y="1"/>
                    <a:pt x="4732" y="1646"/>
                    <a:pt x="3403" y="2221"/>
                  </a:cubicBezTo>
                  <a:cubicBezTo>
                    <a:pt x="2075" y="2792"/>
                    <a:pt x="126" y="3642"/>
                    <a:pt x="126" y="36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26"/>
            <p:cNvSpPr/>
            <p:nvPr/>
          </p:nvSpPr>
          <p:spPr>
            <a:xfrm>
              <a:off x="7309015" y="670847"/>
              <a:ext cx="198535" cy="88830"/>
            </a:xfrm>
            <a:custGeom>
              <a:avLst/>
              <a:gdLst/>
              <a:ahLst/>
              <a:cxnLst/>
              <a:rect l="l" t="t" r="r" b="b"/>
              <a:pathLst>
                <a:path w="6258" h="2800" extrusionOk="0">
                  <a:moveTo>
                    <a:pt x="6257" y="1252"/>
                  </a:moveTo>
                  <a:cubicBezTo>
                    <a:pt x="6257" y="1252"/>
                    <a:pt x="3925" y="2799"/>
                    <a:pt x="1358" y="2047"/>
                  </a:cubicBezTo>
                  <a:cubicBezTo>
                    <a:pt x="90" y="1674"/>
                    <a:pt x="0" y="819"/>
                    <a:pt x="233" y="50"/>
                  </a:cubicBezTo>
                  <a:lnTo>
                    <a:pt x="5110" y="1"/>
                  </a:lnTo>
                  <a:cubicBezTo>
                    <a:pt x="5552" y="382"/>
                    <a:pt x="5920" y="812"/>
                    <a:pt x="6257" y="1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26"/>
            <p:cNvSpPr/>
            <p:nvPr/>
          </p:nvSpPr>
          <p:spPr>
            <a:xfrm>
              <a:off x="7424238" y="732234"/>
              <a:ext cx="115574" cy="95841"/>
            </a:xfrm>
            <a:custGeom>
              <a:avLst/>
              <a:gdLst/>
              <a:ahLst/>
              <a:cxnLst/>
              <a:rect l="l" t="t" r="r" b="b"/>
              <a:pathLst>
                <a:path w="3643" h="3021" extrusionOk="0">
                  <a:moveTo>
                    <a:pt x="2792" y="0"/>
                  </a:moveTo>
                  <a:cubicBezTo>
                    <a:pt x="2792" y="0"/>
                    <a:pt x="3643" y="1618"/>
                    <a:pt x="2883" y="2879"/>
                  </a:cubicBezTo>
                  <a:cubicBezTo>
                    <a:pt x="2883" y="2879"/>
                    <a:pt x="287" y="3020"/>
                    <a:pt x="150" y="2160"/>
                  </a:cubicBezTo>
                  <a:cubicBezTo>
                    <a:pt x="0" y="1227"/>
                    <a:pt x="2792" y="0"/>
                    <a:pt x="279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26"/>
            <p:cNvSpPr/>
            <p:nvPr/>
          </p:nvSpPr>
          <p:spPr>
            <a:xfrm>
              <a:off x="7224470" y="951322"/>
              <a:ext cx="193205" cy="80930"/>
            </a:xfrm>
            <a:custGeom>
              <a:avLst/>
              <a:gdLst/>
              <a:ahLst/>
              <a:cxnLst/>
              <a:rect l="l" t="t" r="r" b="b"/>
              <a:pathLst>
                <a:path w="6090" h="2551" extrusionOk="0">
                  <a:moveTo>
                    <a:pt x="6090" y="715"/>
                  </a:moveTo>
                  <a:cubicBezTo>
                    <a:pt x="6090" y="715"/>
                    <a:pt x="1602" y="1"/>
                    <a:pt x="4" y="674"/>
                  </a:cubicBezTo>
                  <a:cubicBezTo>
                    <a:pt x="1" y="674"/>
                    <a:pt x="2103" y="2551"/>
                    <a:pt x="6090" y="7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26"/>
            <p:cNvSpPr/>
            <p:nvPr/>
          </p:nvSpPr>
          <p:spPr>
            <a:xfrm>
              <a:off x="7111531" y="778488"/>
              <a:ext cx="263127" cy="181277"/>
            </a:xfrm>
            <a:custGeom>
              <a:avLst/>
              <a:gdLst/>
              <a:ahLst/>
              <a:cxnLst/>
              <a:rect l="l" t="t" r="r" b="b"/>
              <a:pathLst>
                <a:path w="8294" h="5714" extrusionOk="0">
                  <a:moveTo>
                    <a:pt x="0" y="5714"/>
                  </a:moveTo>
                  <a:cubicBezTo>
                    <a:pt x="0" y="5714"/>
                    <a:pt x="2254" y="4761"/>
                    <a:pt x="3328" y="2821"/>
                  </a:cubicBezTo>
                  <a:cubicBezTo>
                    <a:pt x="4403" y="881"/>
                    <a:pt x="8294" y="0"/>
                    <a:pt x="8294" y="0"/>
                  </a:cubicBezTo>
                  <a:cubicBezTo>
                    <a:pt x="8294" y="0"/>
                    <a:pt x="6100" y="1425"/>
                    <a:pt x="3842" y="3338"/>
                  </a:cubicBezTo>
                  <a:cubicBezTo>
                    <a:pt x="1335" y="5459"/>
                    <a:pt x="0" y="5714"/>
                    <a:pt x="0" y="57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26"/>
            <p:cNvSpPr/>
            <p:nvPr/>
          </p:nvSpPr>
          <p:spPr>
            <a:xfrm>
              <a:off x="7197568" y="672751"/>
              <a:ext cx="82104" cy="165890"/>
            </a:xfrm>
            <a:custGeom>
              <a:avLst/>
              <a:gdLst/>
              <a:ahLst/>
              <a:cxnLst/>
              <a:rect l="l" t="t" r="r" b="b"/>
              <a:pathLst>
                <a:path w="2588" h="5229" extrusionOk="0">
                  <a:moveTo>
                    <a:pt x="2587" y="0"/>
                  </a:moveTo>
                  <a:cubicBezTo>
                    <a:pt x="2126" y="1034"/>
                    <a:pt x="1498" y="2426"/>
                    <a:pt x="965" y="3522"/>
                  </a:cubicBezTo>
                  <a:cubicBezTo>
                    <a:pt x="802" y="3861"/>
                    <a:pt x="647" y="4170"/>
                    <a:pt x="509" y="4435"/>
                  </a:cubicBezTo>
                  <a:cubicBezTo>
                    <a:pt x="92" y="5228"/>
                    <a:pt x="1" y="4435"/>
                    <a:pt x="29" y="3288"/>
                  </a:cubicBezTo>
                  <a:cubicBezTo>
                    <a:pt x="57" y="2151"/>
                    <a:pt x="205" y="662"/>
                    <a:pt x="270" y="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26"/>
            <p:cNvSpPr/>
            <p:nvPr/>
          </p:nvSpPr>
          <p:spPr>
            <a:xfrm>
              <a:off x="6956812" y="675257"/>
              <a:ext cx="82580" cy="158815"/>
            </a:xfrm>
            <a:custGeom>
              <a:avLst/>
              <a:gdLst/>
              <a:ahLst/>
              <a:cxnLst/>
              <a:rect l="l" t="t" r="r" b="b"/>
              <a:pathLst>
                <a:path w="2603" h="5006" extrusionOk="0">
                  <a:moveTo>
                    <a:pt x="2584" y="5005"/>
                  </a:moveTo>
                  <a:cubicBezTo>
                    <a:pt x="2584" y="5005"/>
                    <a:pt x="2243" y="4599"/>
                    <a:pt x="1650" y="3525"/>
                  </a:cubicBezTo>
                  <a:cubicBezTo>
                    <a:pt x="1251" y="2797"/>
                    <a:pt x="731" y="1761"/>
                    <a:pt x="132" y="337"/>
                  </a:cubicBezTo>
                  <a:cubicBezTo>
                    <a:pt x="88" y="233"/>
                    <a:pt x="44" y="131"/>
                    <a:pt x="1" y="27"/>
                  </a:cubicBezTo>
                  <a:lnTo>
                    <a:pt x="2511" y="0"/>
                  </a:lnTo>
                  <a:cubicBezTo>
                    <a:pt x="2576" y="1104"/>
                    <a:pt x="2598" y="2310"/>
                    <a:pt x="2600" y="3264"/>
                  </a:cubicBezTo>
                  <a:cubicBezTo>
                    <a:pt x="2603" y="4280"/>
                    <a:pt x="2584" y="5005"/>
                    <a:pt x="2584" y="500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26"/>
            <p:cNvSpPr/>
            <p:nvPr/>
          </p:nvSpPr>
          <p:spPr>
            <a:xfrm>
              <a:off x="6736962" y="720559"/>
              <a:ext cx="171347" cy="154564"/>
            </a:xfrm>
            <a:custGeom>
              <a:avLst/>
              <a:gdLst/>
              <a:ahLst/>
              <a:cxnLst/>
              <a:rect l="l" t="t" r="r" b="b"/>
              <a:pathLst>
                <a:path w="5401" h="4872" extrusionOk="0">
                  <a:moveTo>
                    <a:pt x="452" y="2592"/>
                  </a:moveTo>
                  <a:cubicBezTo>
                    <a:pt x="452" y="2592"/>
                    <a:pt x="0" y="1307"/>
                    <a:pt x="435" y="0"/>
                  </a:cubicBezTo>
                  <a:cubicBezTo>
                    <a:pt x="435" y="0"/>
                    <a:pt x="1989" y="1871"/>
                    <a:pt x="3211" y="3112"/>
                  </a:cubicBezTo>
                  <a:cubicBezTo>
                    <a:pt x="4434" y="4349"/>
                    <a:pt x="5401" y="4871"/>
                    <a:pt x="5401" y="4871"/>
                  </a:cubicBezTo>
                  <a:cubicBezTo>
                    <a:pt x="5401" y="4871"/>
                    <a:pt x="1960" y="4596"/>
                    <a:pt x="452" y="25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26"/>
            <p:cNvSpPr/>
            <p:nvPr/>
          </p:nvSpPr>
          <p:spPr>
            <a:xfrm>
              <a:off x="7058647" y="842349"/>
              <a:ext cx="190477" cy="139336"/>
            </a:xfrm>
            <a:custGeom>
              <a:avLst/>
              <a:gdLst/>
              <a:ahLst/>
              <a:cxnLst/>
              <a:rect l="l" t="t" r="r" b="b"/>
              <a:pathLst>
                <a:path w="6004" h="4392" extrusionOk="0">
                  <a:moveTo>
                    <a:pt x="3344" y="3232"/>
                  </a:moveTo>
                  <a:cubicBezTo>
                    <a:pt x="2216" y="3664"/>
                    <a:pt x="2025" y="4391"/>
                    <a:pt x="2025" y="4391"/>
                  </a:cubicBezTo>
                  <a:lnTo>
                    <a:pt x="1303" y="3015"/>
                  </a:lnTo>
                  <a:cubicBezTo>
                    <a:pt x="1303" y="3015"/>
                    <a:pt x="1310" y="3017"/>
                    <a:pt x="1319" y="3017"/>
                  </a:cubicBezTo>
                  <a:cubicBezTo>
                    <a:pt x="1423" y="3029"/>
                    <a:pt x="2064" y="3084"/>
                    <a:pt x="2558" y="2373"/>
                  </a:cubicBezTo>
                  <a:cubicBezTo>
                    <a:pt x="3098" y="1597"/>
                    <a:pt x="170" y="320"/>
                    <a:pt x="84" y="159"/>
                  </a:cubicBezTo>
                  <a:cubicBezTo>
                    <a:pt x="1" y="1"/>
                    <a:pt x="3731" y="187"/>
                    <a:pt x="4868" y="1349"/>
                  </a:cubicBezTo>
                  <a:cubicBezTo>
                    <a:pt x="6004" y="2509"/>
                    <a:pt x="4471" y="2801"/>
                    <a:pt x="3344" y="323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26"/>
            <p:cNvSpPr/>
            <p:nvPr/>
          </p:nvSpPr>
          <p:spPr>
            <a:xfrm>
              <a:off x="6981335" y="849518"/>
              <a:ext cx="141557" cy="199487"/>
            </a:xfrm>
            <a:custGeom>
              <a:avLst/>
              <a:gdLst/>
              <a:ahLst/>
              <a:cxnLst/>
              <a:rect l="l" t="t" r="r" b="b"/>
              <a:pathLst>
                <a:path w="4462" h="6288" extrusionOk="0">
                  <a:moveTo>
                    <a:pt x="3740" y="2789"/>
                  </a:moveTo>
                  <a:lnTo>
                    <a:pt x="4462" y="4165"/>
                  </a:lnTo>
                  <a:cubicBezTo>
                    <a:pt x="4462" y="4165"/>
                    <a:pt x="3753" y="3900"/>
                    <a:pt x="2744" y="4560"/>
                  </a:cubicBezTo>
                  <a:cubicBezTo>
                    <a:pt x="1735" y="5221"/>
                    <a:pt x="609" y="6287"/>
                    <a:pt x="304" y="4703"/>
                  </a:cubicBezTo>
                  <a:cubicBezTo>
                    <a:pt x="1" y="3117"/>
                    <a:pt x="1992" y="1"/>
                    <a:pt x="2077" y="159"/>
                  </a:cubicBezTo>
                  <a:cubicBezTo>
                    <a:pt x="2160" y="320"/>
                    <a:pt x="1533" y="3419"/>
                    <a:pt x="2486" y="3430"/>
                  </a:cubicBezTo>
                  <a:cubicBezTo>
                    <a:pt x="3108" y="3438"/>
                    <a:pt x="3453" y="3159"/>
                    <a:pt x="3615" y="2971"/>
                  </a:cubicBezTo>
                  <a:cubicBezTo>
                    <a:pt x="3615" y="2970"/>
                    <a:pt x="3615" y="2970"/>
                    <a:pt x="3616" y="2964"/>
                  </a:cubicBezTo>
                  <a:cubicBezTo>
                    <a:pt x="3705" y="2864"/>
                    <a:pt x="3740" y="2789"/>
                    <a:pt x="3740" y="278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26"/>
            <p:cNvSpPr/>
            <p:nvPr/>
          </p:nvSpPr>
          <p:spPr>
            <a:xfrm>
              <a:off x="7080283" y="957857"/>
              <a:ext cx="104344" cy="79503"/>
            </a:xfrm>
            <a:custGeom>
              <a:avLst/>
              <a:gdLst/>
              <a:ahLst/>
              <a:cxnLst/>
              <a:rect l="l" t="t" r="r" b="b"/>
              <a:pathLst>
                <a:path w="3289" h="2506" extrusionOk="0">
                  <a:moveTo>
                    <a:pt x="65" y="905"/>
                  </a:moveTo>
                  <a:cubicBezTo>
                    <a:pt x="65" y="905"/>
                    <a:pt x="1004" y="543"/>
                    <a:pt x="933" y="912"/>
                  </a:cubicBezTo>
                  <a:cubicBezTo>
                    <a:pt x="864" y="1281"/>
                    <a:pt x="0" y="2038"/>
                    <a:pt x="233" y="2273"/>
                  </a:cubicBezTo>
                  <a:cubicBezTo>
                    <a:pt x="466" y="2506"/>
                    <a:pt x="2906" y="1504"/>
                    <a:pt x="3118" y="981"/>
                  </a:cubicBezTo>
                  <a:cubicBezTo>
                    <a:pt x="3288" y="560"/>
                    <a:pt x="1553" y="560"/>
                    <a:pt x="1486" y="475"/>
                  </a:cubicBezTo>
                  <a:cubicBezTo>
                    <a:pt x="1423" y="390"/>
                    <a:pt x="1893" y="1"/>
                    <a:pt x="1893"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26"/>
            <p:cNvSpPr/>
            <p:nvPr/>
          </p:nvSpPr>
          <p:spPr>
            <a:xfrm>
              <a:off x="7061248" y="847361"/>
              <a:ext cx="123156" cy="97142"/>
            </a:xfrm>
            <a:custGeom>
              <a:avLst/>
              <a:gdLst/>
              <a:ahLst/>
              <a:cxnLst/>
              <a:rect l="l" t="t" r="r" b="b"/>
              <a:pathLst>
                <a:path w="3882" h="3062" extrusionOk="0">
                  <a:moveTo>
                    <a:pt x="3125" y="1778"/>
                  </a:moveTo>
                  <a:cubicBezTo>
                    <a:pt x="2284" y="3062"/>
                    <a:pt x="1388" y="2885"/>
                    <a:pt x="1236" y="2859"/>
                  </a:cubicBezTo>
                  <a:cubicBezTo>
                    <a:pt x="1340" y="2871"/>
                    <a:pt x="1981" y="2926"/>
                    <a:pt x="2475" y="2215"/>
                  </a:cubicBezTo>
                  <a:cubicBezTo>
                    <a:pt x="3015" y="1439"/>
                    <a:pt x="87" y="162"/>
                    <a:pt x="1" y="1"/>
                  </a:cubicBezTo>
                  <a:cubicBezTo>
                    <a:pt x="1" y="1"/>
                    <a:pt x="3881" y="620"/>
                    <a:pt x="3125" y="1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26"/>
            <p:cNvSpPr/>
            <p:nvPr/>
          </p:nvSpPr>
          <p:spPr>
            <a:xfrm>
              <a:off x="6997958" y="854531"/>
              <a:ext cx="98221" cy="124013"/>
            </a:xfrm>
            <a:custGeom>
              <a:avLst/>
              <a:gdLst/>
              <a:ahLst/>
              <a:cxnLst/>
              <a:rect l="l" t="t" r="r" b="b"/>
              <a:pathLst>
                <a:path w="3096" h="3909" extrusionOk="0">
                  <a:moveTo>
                    <a:pt x="3095" y="2812"/>
                  </a:moveTo>
                  <a:cubicBezTo>
                    <a:pt x="3032" y="2906"/>
                    <a:pt x="2356" y="3908"/>
                    <a:pt x="1207" y="3404"/>
                  </a:cubicBezTo>
                  <a:cubicBezTo>
                    <a:pt x="0" y="2872"/>
                    <a:pt x="1554" y="1"/>
                    <a:pt x="1554" y="1"/>
                  </a:cubicBezTo>
                  <a:cubicBezTo>
                    <a:pt x="1637" y="162"/>
                    <a:pt x="1011" y="3261"/>
                    <a:pt x="1963" y="3272"/>
                  </a:cubicBezTo>
                  <a:cubicBezTo>
                    <a:pt x="2588" y="3279"/>
                    <a:pt x="2933" y="2999"/>
                    <a:pt x="3095" y="2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26"/>
            <p:cNvSpPr/>
            <p:nvPr/>
          </p:nvSpPr>
          <p:spPr>
            <a:xfrm>
              <a:off x="7005699" y="911127"/>
              <a:ext cx="10247" cy="19765"/>
            </a:xfrm>
            <a:custGeom>
              <a:avLst/>
              <a:gdLst/>
              <a:ahLst/>
              <a:cxnLst/>
              <a:rect l="l" t="t" r="r" b="b"/>
              <a:pathLst>
                <a:path w="323" h="623" extrusionOk="0">
                  <a:moveTo>
                    <a:pt x="44" y="623"/>
                  </a:moveTo>
                  <a:cubicBezTo>
                    <a:pt x="115" y="569"/>
                    <a:pt x="187" y="530"/>
                    <a:pt x="221" y="446"/>
                  </a:cubicBezTo>
                  <a:cubicBezTo>
                    <a:pt x="246" y="389"/>
                    <a:pt x="281" y="334"/>
                    <a:pt x="302" y="273"/>
                  </a:cubicBezTo>
                  <a:cubicBezTo>
                    <a:pt x="319" y="225"/>
                    <a:pt x="322" y="185"/>
                    <a:pt x="321" y="135"/>
                  </a:cubicBezTo>
                  <a:cubicBezTo>
                    <a:pt x="321" y="115"/>
                    <a:pt x="322" y="77"/>
                    <a:pt x="318" y="58"/>
                  </a:cubicBezTo>
                  <a:cubicBezTo>
                    <a:pt x="291" y="0"/>
                    <a:pt x="255" y="37"/>
                    <a:pt x="228" y="70"/>
                  </a:cubicBezTo>
                  <a:cubicBezTo>
                    <a:pt x="105" y="221"/>
                    <a:pt x="44" y="437"/>
                    <a:pt x="0" y="62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26"/>
            <p:cNvSpPr/>
            <p:nvPr/>
          </p:nvSpPr>
          <p:spPr>
            <a:xfrm>
              <a:off x="7030603" y="897200"/>
              <a:ext cx="8344" cy="19987"/>
            </a:xfrm>
            <a:custGeom>
              <a:avLst/>
              <a:gdLst/>
              <a:ahLst/>
              <a:cxnLst/>
              <a:rect l="l" t="t" r="r" b="b"/>
              <a:pathLst>
                <a:path w="263" h="630" extrusionOk="0">
                  <a:moveTo>
                    <a:pt x="64" y="630"/>
                  </a:moveTo>
                  <a:cubicBezTo>
                    <a:pt x="21" y="497"/>
                    <a:pt x="0" y="311"/>
                    <a:pt x="54" y="177"/>
                  </a:cubicBezTo>
                  <a:cubicBezTo>
                    <a:pt x="72" y="123"/>
                    <a:pt x="117" y="1"/>
                    <a:pt x="192" y="77"/>
                  </a:cubicBezTo>
                  <a:cubicBezTo>
                    <a:pt x="263" y="150"/>
                    <a:pt x="220" y="327"/>
                    <a:pt x="195" y="411"/>
                  </a:cubicBezTo>
                  <a:cubicBezTo>
                    <a:pt x="168" y="492"/>
                    <a:pt x="138" y="574"/>
                    <a:pt x="64" y="63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26"/>
            <p:cNvSpPr/>
            <p:nvPr/>
          </p:nvSpPr>
          <p:spPr>
            <a:xfrm>
              <a:off x="7022798" y="891109"/>
              <a:ext cx="3585" cy="7773"/>
            </a:xfrm>
            <a:custGeom>
              <a:avLst/>
              <a:gdLst/>
              <a:ahLst/>
              <a:cxnLst/>
              <a:rect l="l" t="t" r="r" b="b"/>
              <a:pathLst>
                <a:path w="113" h="245" extrusionOk="0">
                  <a:moveTo>
                    <a:pt x="37" y="94"/>
                  </a:moveTo>
                  <a:cubicBezTo>
                    <a:pt x="12" y="140"/>
                    <a:pt x="1" y="194"/>
                    <a:pt x="2" y="245"/>
                  </a:cubicBezTo>
                  <a:cubicBezTo>
                    <a:pt x="36" y="236"/>
                    <a:pt x="40" y="200"/>
                    <a:pt x="56" y="171"/>
                  </a:cubicBezTo>
                  <a:cubicBezTo>
                    <a:pt x="77" y="131"/>
                    <a:pt x="112" y="104"/>
                    <a:pt x="112" y="57"/>
                  </a:cubicBezTo>
                  <a:cubicBezTo>
                    <a:pt x="112" y="19"/>
                    <a:pt x="111" y="1"/>
                    <a:pt x="70" y="11"/>
                  </a:cubicBezTo>
                  <a:cubicBezTo>
                    <a:pt x="22" y="23"/>
                    <a:pt x="8" y="87"/>
                    <a:pt x="9" y="12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8" name="Google Shape;958;p26"/>
            <p:cNvSpPr/>
            <p:nvPr/>
          </p:nvSpPr>
          <p:spPr>
            <a:xfrm>
              <a:off x="7076761" y="851993"/>
              <a:ext cx="15291" cy="8312"/>
            </a:xfrm>
            <a:custGeom>
              <a:avLst/>
              <a:gdLst/>
              <a:ahLst/>
              <a:cxnLst/>
              <a:rect l="l" t="t" r="r" b="b"/>
              <a:pathLst>
                <a:path w="482" h="262" extrusionOk="0">
                  <a:moveTo>
                    <a:pt x="35" y="2"/>
                  </a:moveTo>
                  <a:cubicBezTo>
                    <a:pt x="117" y="99"/>
                    <a:pt x="145" y="158"/>
                    <a:pt x="257" y="205"/>
                  </a:cubicBezTo>
                  <a:cubicBezTo>
                    <a:pt x="272" y="212"/>
                    <a:pt x="360" y="261"/>
                    <a:pt x="391" y="254"/>
                  </a:cubicBezTo>
                  <a:cubicBezTo>
                    <a:pt x="481" y="236"/>
                    <a:pt x="310" y="141"/>
                    <a:pt x="299" y="130"/>
                  </a:cubicBezTo>
                  <a:cubicBezTo>
                    <a:pt x="236" y="84"/>
                    <a:pt x="145" y="29"/>
                    <a:pt x="66" y="10"/>
                  </a:cubicBezTo>
                  <a:cubicBezTo>
                    <a:pt x="48" y="7"/>
                    <a:pt x="18" y="0"/>
                    <a:pt x="10" y="23"/>
                  </a:cubicBezTo>
                  <a:cubicBezTo>
                    <a:pt x="0" y="48"/>
                    <a:pt x="48" y="67"/>
                    <a:pt x="61" y="8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9" name="Google Shape;959;p26"/>
            <p:cNvSpPr/>
            <p:nvPr/>
          </p:nvSpPr>
          <p:spPr>
            <a:xfrm>
              <a:off x="7097033" y="862049"/>
              <a:ext cx="8122" cy="5425"/>
            </a:xfrm>
            <a:custGeom>
              <a:avLst/>
              <a:gdLst/>
              <a:ahLst/>
              <a:cxnLst/>
              <a:rect l="l" t="t" r="r" b="b"/>
              <a:pathLst>
                <a:path w="256" h="171" extrusionOk="0">
                  <a:moveTo>
                    <a:pt x="222" y="128"/>
                  </a:moveTo>
                  <a:cubicBezTo>
                    <a:pt x="240" y="131"/>
                    <a:pt x="0" y="102"/>
                    <a:pt x="24" y="36"/>
                  </a:cubicBezTo>
                  <a:cubicBezTo>
                    <a:pt x="37" y="1"/>
                    <a:pt x="81" y="18"/>
                    <a:pt x="102" y="25"/>
                  </a:cubicBezTo>
                  <a:cubicBezTo>
                    <a:pt x="141" y="36"/>
                    <a:pt x="185" y="57"/>
                    <a:pt x="219" y="86"/>
                  </a:cubicBezTo>
                  <a:cubicBezTo>
                    <a:pt x="256" y="115"/>
                    <a:pt x="246" y="170"/>
                    <a:pt x="189" y="143"/>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26"/>
            <p:cNvSpPr/>
            <p:nvPr/>
          </p:nvSpPr>
          <p:spPr>
            <a:xfrm>
              <a:off x="7119938" y="878451"/>
              <a:ext cx="5552" cy="5901"/>
            </a:xfrm>
            <a:custGeom>
              <a:avLst/>
              <a:gdLst/>
              <a:ahLst/>
              <a:cxnLst/>
              <a:rect l="l" t="t" r="r" b="b"/>
              <a:pathLst>
                <a:path w="175" h="186" extrusionOk="0">
                  <a:moveTo>
                    <a:pt x="32" y="122"/>
                  </a:moveTo>
                  <a:cubicBezTo>
                    <a:pt x="74" y="157"/>
                    <a:pt x="121" y="177"/>
                    <a:pt x="174" y="185"/>
                  </a:cubicBezTo>
                  <a:cubicBezTo>
                    <a:pt x="173" y="156"/>
                    <a:pt x="166" y="136"/>
                    <a:pt x="159" y="105"/>
                  </a:cubicBezTo>
                  <a:cubicBezTo>
                    <a:pt x="156" y="92"/>
                    <a:pt x="166" y="85"/>
                    <a:pt x="156" y="69"/>
                  </a:cubicBezTo>
                  <a:cubicBezTo>
                    <a:pt x="149" y="57"/>
                    <a:pt x="124" y="43"/>
                    <a:pt x="112" y="37"/>
                  </a:cubicBezTo>
                  <a:cubicBezTo>
                    <a:pt x="91" y="21"/>
                    <a:pt x="57" y="0"/>
                    <a:pt x="29" y="16"/>
                  </a:cubicBezTo>
                  <a:cubicBezTo>
                    <a:pt x="1" y="33"/>
                    <a:pt x="13" y="57"/>
                    <a:pt x="13" y="8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26"/>
            <p:cNvSpPr/>
            <p:nvPr/>
          </p:nvSpPr>
          <p:spPr>
            <a:xfrm>
              <a:off x="7180310" y="917408"/>
              <a:ext cx="20780" cy="13578"/>
            </a:xfrm>
            <a:custGeom>
              <a:avLst/>
              <a:gdLst/>
              <a:ahLst/>
              <a:cxnLst/>
              <a:rect l="l" t="t" r="r" b="b"/>
              <a:pathLst>
                <a:path w="655" h="428" extrusionOk="0">
                  <a:moveTo>
                    <a:pt x="0" y="406"/>
                  </a:moveTo>
                  <a:cubicBezTo>
                    <a:pt x="69" y="332"/>
                    <a:pt x="121" y="275"/>
                    <a:pt x="203" y="219"/>
                  </a:cubicBezTo>
                  <a:cubicBezTo>
                    <a:pt x="275" y="171"/>
                    <a:pt x="354" y="133"/>
                    <a:pt x="433" y="96"/>
                  </a:cubicBezTo>
                  <a:cubicBezTo>
                    <a:pt x="481" y="71"/>
                    <a:pt x="655" y="0"/>
                    <a:pt x="629" y="114"/>
                  </a:cubicBezTo>
                  <a:cubicBezTo>
                    <a:pt x="620" y="162"/>
                    <a:pt x="559" y="199"/>
                    <a:pt x="524" y="230"/>
                  </a:cubicBezTo>
                  <a:cubicBezTo>
                    <a:pt x="469" y="277"/>
                    <a:pt x="405" y="305"/>
                    <a:pt x="340" y="340"/>
                  </a:cubicBezTo>
                  <a:cubicBezTo>
                    <a:pt x="233" y="395"/>
                    <a:pt x="154" y="428"/>
                    <a:pt x="32" y="38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26"/>
            <p:cNvSpPr/>
            <p:nvPr/>
          </p:nvSpPr>
          <p:spPr>
            <a:xfrm>
              <a:off x="7205403" y="909572"/>
              <a:ext cx="5171" cy="7011"/>
            </a:xfrm>
            <a:custGeom>
              <a:avLst/>
              <a:gdLst/>
              <a:ahLst/>
              <a:cxnLst/>
              <a:rect l="l" t="t" r="r" b="b"/>
              <a:pathLst>
                <a:path w="163" h="221" extrusionOk="0">
                  <a:moveTo>
                    <a:pt x="15" y="220"/>
                  </a:moveTo>
                  <a:cubicBezTo>
                    <a:pt x="75" y="199"/>
                    <a:pt x="147" y="189"/>
                    <a:pt x="159" y="120"/>
                  </a:cubicBezTo>
                  <a:cubicBezTo>
                    <a:pt x="163" y="93"/>
                    <a:pt x="159" y="54"/>
                    <a:pt x="132" y="35"/>
                  </a:cubicBezTo>
                  <a:cubicBezTo>
                    <a:pt x="75" y="0"/>
                    <a:pt x="1" y="79"/>
                    <a:pt x="13" y="13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26"/>
            <p:cNvSpPr/>
            <p:nvPr/>
          </p:nvSpPr>
          <p:spPr>
            <a:xfrm>
              <a:off x="7018516" y="998559"/>
              <a:ext cx="20304" cy="15736"/>
            </a:xfrm>
            <a:custGeom>
              <a:avLst/>
              <a:gdLst/>
              <a:ahLst/>
              <a:cxnLst/>
              <a:rect l="l" t="t" r="r" b="b"/>
              <a:pathLst>
                <a:path w="640" h="496" extrusionOk="0">
                  <a:moveTo>
                    <a:pt x="0" y="396"/>
                  </a:moveTo>
                  <a:cubicBezTo>
                    <a:pt x="136" y="273"/>
                    <a:pt x="247" y="103"/>
                    <a:pt x="432" y="47"/>
                  </a:cubicBezTo>
                  <a:cubicBezTo>
                    <a:pt x="488" y="30"/>
                    <a:pt x="604" y="0"/>
                    <a:pt x="618" y="79"/>
                  </a:cubicBezTo>
                  <a:cubicBezTo>
                    <a:pt x="639" y="202"/>
                    <a:pt x="478" y="326"/>
                    <a:pt x="390" y="386"/>
                  </a:cubicBezTo>
                  <a:cubicBezTo>
                    <a:pt x="287" y="459"/>
                    <a:pt x="161" y="496"/>
                    <a:pt x="44" y="43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26"/>
            <p:cNvSpPr/>
            <p:nvPr/>
          </p:nvSpPr>
          <p:spPr>
            <a:xfrm>
              <a:off x="7042594" y="991897"/>
              <a:ext cx="9232" cy="9835"/>
            </a:xfrm>
            <a:custGeom>
              <a:avLst/>
              <a:gdLst/>
              <a:ahLst/>
              <a:cxnLst/>
              <a:rect l="l" t="t" r="r" b="b"/>
              <a:pathLst>
                <a:path w="291" h="310" extrusionOk="0">
                  <a:moveTo>
                    <a:pt x="37" y="67"/>
                  </a:moveTo>
                  <a:cubicBezTo>
                    <a:pt x="36" y="123"/>
                    <a:pt x="0" y="256"/>
                    <a:pt x="82" y="284"/>
                  </a:cubicBezTo>
                  <a:cubicBezTo>
                    <a:pt x="151" y="309"/>
                    <a:pt x="230" y="212"/>
                    <a:pt x="251" y="162"/>
                  </a:cubicBezTo>
                  <a:cubicBezTo>
                    <a:pt x="268" y="127"/>
                    <a:pt x="291" y="71"/>
                    <a:pt x="264" y="37"/>
                  </a:cubicBezTo>
                  <a:cubicBezTo>
                    <a:pt x="235" y="0"/>
                    <a:pt x="167" y="16"/>
                    <a:pt x="132" y="3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26"/>
            <p:cNvSpPr/>
            <p:nvPr/>
          </p:nvSpPr>
          <p:spPr>
            <a:xfrm>
              <a:off x="7079299" y="979144"/>
              <a:ext cx="10596" cy="4981"/>
            </a:xfrm>
            <a:custGeom>
              <a:avLst/>
              <a:gdLst/>
              <a:ahLst/>
              <a:cxnLst/>
              <a:rect l="l" t="t" r="r" b="b"/>
              <a:pathLst>
                <a:path w="334" h="157" extrusionOk="0">
                  <a:moveTo>
                    <a:pt x="0" y="134"/>
                  </a:moveTo>
                  <a:cubicBezTo>
                    <a:pt x="79" y="79"/>
                    <a:pt x="132" y="30"/>
                    <a:pt x="223" y="20"/>
                  </a:cubicBezTo>
                  <a:cubicBezTo>
                    <a:pt x="250" y="17"/>
                    <a:pt x="319" y="0"/>
                    <a:pt x="333" y="23"/>
                  </a:cubicBezTo>
                  <a:cubicBezTo>
                    <a:pt x="298" y="49"/>
                    <a:pt x="280" y="80"/>
                    <a:pt x="238" y="99"/>
                  </a:cubicBezTo>
                  <a:cubicBezTo>
                    <a:pt x="185" y="120"/>
                    <a:pt x="79" y="157"/>
                    <a:pt x="23" y="143"/>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26"/>
            <p:cNvSpPr/>
            <p:nvPr/>
          </p:nvSpPr>
          <p:spPr>
            <a:xfrm>
              <a:off x="7055887" y="1043386"/>
              <a:ext cx="6694" cy="13229"/>
            </a:xfrm>
            <a:custGeom>
              <a:avLst/>
              <a:gdLst/>
              <a:ahLst/>
              <a:cxnLst/>
              <a:rect l="l" t="t" r="r" b="b"/>
              <a:pathLst>
                <a:path w="211" h="417" extrusionOk="0">
                  <a:moveTo>
                    <a:pt x="61" y="200"/>
                  </a:moveTo>
                  <a:cubicBezTo>
                    <a:pt x="62" y="191"/>
                    <a:pt x="0" y="416"/>
                    <a:pt x="72" y="391"/>
                  </a:cubicBezTo>
                  <a:cubicBezTo>
                    <a:pt x="81" y="390"/>
                    <a:pt x="92" y="361"/>
                    <a:pt x="98" y="353"/>
                  </a:cubicBezTo>
                  <a:cubicBezTo>
                    <a:pt x="127" y="305"/>
                    <a:pt x="161" y="250"/>
                    <a:pt x="175" y="196"/>
                  </a:cubicBezTo>
                  <a:cubicBezTo>
                    <a:pt x="185" y="155"/>
                    <a:pt x="211" y="83"/>
                    <a:pt x="175" y="44"/>
                  </a:cubicBezTo>
                  <a:cubicBezTo>
                    <a:pt x="136" y="0"/>
                    <a:pt x="105" y="72"/>
                    <a:pt x="77" y="10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26"/>
            <p:cNvSpPr/>
            <p:nvPr/>
          </p:nvSpPr>
          <p:spPr>
            <a:xfrm>
              <a:off x="6951768" y="920486"/>
              <a:ext cx="16402" cy="7677"/>
            </a:xfrm>
            <a:custGeom>
              <a:avLst/>
              <a:gdLst/>
              <a:ahLst/>
              <a:cxnLst/>
              <a:rect l="l" t="t" r="r" b="b"/>
              <a:pathLst>
                <a:path w="517" h="242" extrusionOk="0">
                  <a:moveTo>
                    <a:pt x="517" y="242"/>
                  </a:moveTo>
                  <a:cubicBezTo>
                    <a:pt x="409" y="242"/>
                    <a:pt x="366" y="229"/>
                    <a:pt x="268" y="205"/>
                  </a:cubicBezTo>
                  <a:cubicBezTo>
                    <a:pt x="182" y="180"/>
                    <a:pt x="128" y="140"/>
                    <a:pt x="62" y="86"/>
                  </a:cubicBezTo>
                  <a:cubicBezTo>
                    <a:pt x="49" y="78"/>
                    <a:pt x="0" y="51"/>
                    <a:pt x="14" y="27"/>
                  </a:cubicBezTo>
                  <a:cubicBezTo>
                    <a:pt x="27" y="0"/>
                    <a:pt x="49" y="23"/>
                    <a:pt x="66" y="24"/>
                  </a:cubicBezTo>
                  <a:cubicBezTo>
                    <a:pt x="157" y="36"/>
                    <a:pt x="250" y="72"/>
                    <a:pt x="334" y="102"/>
                  </a:cubicBezTo>
                  <a:cubicBezTo>
                    <a:pt x="377" y="119"/>
                    <a:pt x="487" y="163"/>
                    <a:pt x="501" y="208"/>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26"/>
            <p:cNvSpPr/>
            <p:nvPr/>
          </p:nvSpPr>
          <p:spPr>
            <a:xfrm>
              <a:off x="7168445" y="960775"/>
              <a:ext cx="33914" cy="8090"/>
            </a:xfrm>
            <a:custGeom>
              <a:avLst/>
              <a:gdLst/>
              <a:ahLst/>
              <a:cxnLst/>
              <a:rect l="l" t="t" r="r" b="b"/>
              <a:pathLst>
                <a:path w="1069" h="255" extrusionOk="0">
                  <a:moveTo>
                    <a:pt x="0" y="164"/>
                  </a:moveTo>
                  <a:cubicBezTo>
                    <a:pt x="150" y="208"/>
                    <a:pt x="289" y="228"/>
                    <a:pt x="445" y="229"/>
                  </a:cubicBezTo>
                  <a:cubicBezTo>
                    <a:pt x="598" y="230"/>
                    <a:pt x="762" y="254"/>
                    <a:pt x="913" y="229"/>
                  </a:cubicBezTo>
                  <a:cubicBezTo>
                    <a:pt x="933" y="226"/>
                    <a:pt x="1057" y="216"/>
                    <a:pt x="1061" y="184"/>
                  </a:cubicBezTo>
                  <a:cubicBezTo>
                    <a:pt x="1068" y="143"/>
                    <a:pt x="896" y="79"/>
                    <a:pt x="869" y="72"/>
                  </a:cubicBezTo>
                  <a:cubicBezTo>
                    <a:pt x="772" y="43"/>
                    <a:pt x="663" y="33"/>
                    <a:pt x="563" y="26"/>
                  </a:cubicBezTo>
                  <a:cubicBezTo>
                    <a:pt x="480" y="19"/>
                    <a:pt x="394" y="0"/>
                    <a:pt x="309" y="5"/>
                  </a:cubicBezTo>
                  <a:cubicBezTo>
                    <a:pt x="203" y="10"/>
                    <a:pt x="100" y="50"/>
                    <a:pt x="0" y="16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26"/>
            <p:cNvSpPr/>
            <p:nvPr/>
          </p:nvSpPr>
          <p:spPr>
            <a:xfrm>
              <a:off x="7205372" y="955668"/>
              <a:ext cx="12341" cy="5584"/>
            </a:xfrm>
            <a:custGeom>
              <a:avLst/>
              <a:gdLst/>
              <a:ahLst/>
              <a:cxnLst/>
              <a:rect l="l" t="t" r="r" b="b"/>
              <a:pathLst>
                <a:path w="389" h="176" extrusionOk="0">
                  <a:moveTo>
                    <a:pt x="0" y="119"/>
                  </a:moveTo>
                  <a:cubicBezTo>
                    <a:pt x="100" y="136"/>
                    <a:pt x="213" y="176"/>
                    <a:pt x="319" y="147"/>
                  </a:cubicBezTo>
                  <a:cubicBezTo>
                    <a:pt x="370" y="135"/>
                    <a:pt x="388" y="111"/>
                    <a:pt x="340" y="75"/>
                  </a:cubicBezTo>
                  <a:cubicBezTo>
                    <a:pt x="249" y="1"/>
                    <a:pt x="93" y="27"/>
                    <a:pt x="0" y="75"/>
                  </a:cubicBezTo>
                  <a:lnTo>
                    <a:pt x="0" y="119"/>
                  </a:ln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26"/>
            <p:cNvSpPr/>
            <p:nvPr/>
          </p:nvSpPr>
          <p:spPr>
            <a:xfrm>
              <a:off x="7233606" y="913665"/>
              <a:ext cx="10723" cy="7963"/>
            </a:xfrm>
            <a:custGeom>
              <a:avLst/>
              <a:gdLst/>
              <a:ahLst/>
              <a:cxnLst/>
              <a:rect l="l" t="t" r="r" b="b"/>
              <a:pathLst>
                <a:path w="338" h="251" extrusionOk="0">
                  <a:moveTo>
                    <a:pt x="1" y="251"/>
                  </a:moveTo>
                  <a:cubicBezTo>
                    <a:pt x="108" y="231"/>
                    <a:pt x="252" y="224"/>
                    <a:pt x="338" y="139"/>
                  </a:cubicBezTo>
                  <a:cubicBezTo>
                    <a:pt x="296" y="1"/>
                    <a:pt x="119" y="103"/>
                    <a:pt x="36" y="14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26"/>
            <p:cNvSpPr/>
            <p:nvPr/>
          </p:nvSpPr>
          <p:spPr>
            <a:xfrm>
              <a:off x="7206577" y="1053252"/>
              <a:ext cx="19670" cy="9232"/>
            </a:xfrm>
            <a:custGeom>
              <a:avLst/>
              <a:gdLst/>
              <a:ahLst/>
              <a:cxnLst/>
              <a:rect l="l" t="t" r="r" b="b"/>
              <a:pathLst>
                <a:path w="620" h="291" extrusionOk="0">
                  <a:moveTo>
                    <a:pt x="0" y="148"/>
                  </a:moveTo>
                  <a:cubicBezTo>
                    <a:pt x="153" y="224"/>
                    <a:pt x="267" y="289"/>
                    <a:pt x="442" y="290"/>
                  </a:cubicBezTo>
                  <a:cubicBezTo>
                    <a:pt x="504" y="290"/>
                    <a:pt x="572" y="283"/>
                    <a:pt x="620" y="241"/>
                  </a:cubicBezTo>
                  <a:cubicBezTo>
                    <a:pt x="604" y="119"/>
                    <a:pt x="400" y="84"/>
                    <a:pt x="307" y="56"/>
                  </a:cubicBezTo>
                  <a:cubicBezTo>
                    <a:pt x="198" y="21"/>
                    <a:pt x="99" y="1"/>
                    <a:pt x="20" y="94"/>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2" name="Google Shape;972;p26"/>
            <p:cNvSpPr/>
            <p:nvPr/>
          </p:nvSpPr>
          <p:spPr>
            <a:xfrm>
              <a:off x="7076888" y="787624"/>
              <a:ext cx="5710" cy="16053"/>
            </a:xfrm>
            <a:custGeom>
              <a:avLst/>
              <a:gdLst/>
              <a:ahLst/>
              <a:cxnLst/>
              <a:rect l="l" t="t" r="r" b="b"/>
              <a:pathLst>
                <a:path w="180" h="506" extrusionOk="0">
                  <a:moveTo>
                    <a:pt x="130" y="505"/>
                  </a:moveTo>
                  <a:cubicBezTo>
                    <a:pt x="83" y="436"/>
                    <a:pt x="21" y="371"/>
                    <a:pt x="13" y="287"/>
                  </a:cubicBezTo>
                  <a:cubicBezTo>
                    <a:pt x="6" y="220"/>
                    <a:pt x="0" y="147"/>
                    <a:pt x="14" y="83"/>
                  </a:cubicBezTo>
                  <a:cubicBezTo>
                    <a:pt x="30" y="23"/>
                    <a:pt x="67" y="0"/>
                    <a:pt x="112" y="58"/>
                  </a:cubicBezTo>
                  <a:cubicBezTo>
                    <a:pt x="140" y="97"/>
                    <a:pt x="137" y="150"/>
                    <a:pt x="141" y="196"/>
                  </a:cubicBezTo>
                  <a:cubicBezTo>
                    <a:pt x="148" y="248"/>
                    <a:pt x="163" y="296"/>
                    <a:pt x="171" y="346"/>
                  </a:cubicBezTo>
                  <a:cubicBezTo>
                    <a:pt x="179" y="385"/>
                    <a:pt x="175" y="484"/>
                    <a:pt x="130" y="505"/>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3" name="Google Shape;973;p26"/>
            <p:cNvSpPr/>
            <p:nvPr/>
          </p:nvSpPr>
          <p:spPr>
            <a:xfrm>
              <a:off x="7003098" y="744860"/>
              <a:ext cx="15482" cy="27728"/>
            </a:xfrm>
            <a:custGeom>
              <a:avLst/>
              <a:gdLst/>
              <a:ahLst/>
              <a:cxnLst/>
              <a:rect l="l" t="t" r="r" b="b"/>
              <a:pathLst>
                <a:path w="488" h="874" extrusionOk="0">
                  <a:moveTo>
                    <a:pt x="246" y="448"/>
                  </a:moveTo>
                  <a:cubicBezTo>
                    <a:pt x="231" y="417"/>
                    <a:pt x="1" y="15"/>
                    <a:pt x="97" y="5"/>
                  </a:cubicBezTo>
                  <a:cubicBezTo>
                    <a:pt x="133" y="0"/>
                    <a:pt x="204" y="113"/>
                    <a:pt x="215" y="127"/>
                  </a:cubicBezTo>
                  <a:cubicBezTo>
                    <a:pt x="283" y="222"/>
                    <a:pt x="345" y="325"/>
                    <a:pt x="386" y="435"/>
                  </a:cubicBezTo>
                  <a:cubicBezTo>
                    <a:pt x="416" y="516"/>
                    <a:pt x="447" y="603"/>
                    <a:pt x="472" y="685"/>
                  </a:cubicBezTo>
                  <a:cubicBezTo>
                    <a:pt x="485" y="733"/>
                    <a:pt x="487" y="772"/>
                    <a:pt x="473" y="819"/>
                  </a:cubicBezTo>
                  <a:cubicBezTo>
                    <a:pt x="464" y="857"/>
                    <a:pt x="464" y="874"/>
                    <a:pt x="421" y="850"/>
                  </a:cubicBezTo>
                  <a:cubicBezTo>
                    <a:pt x="394" y="833"/>
                    <a:pt x="384" y="801"/>
                    <a:pt x="369" y="774"/>
                  </a:cubicBezTo>
                  <a:cubicBezTo>
                    <a:pt x="337" y="710"/>
                    <a:pt x="304" y="648"/>
                    <a:pt x="270" y="58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26"/>
            <p:cNvSpPr/>
            <p:nvPr/>
          </p:nvSpPr>
          <p:spPr>
            <a:xfrm>
              <a:off x="6968106" y="874105"/>
              <a:ext cx="9898" cy="8090"/>
            </a:xfrm>
            <a:custGeom>
              <a:avLst/>
              <a:gdLst/>
              <a:ahLst/>
              <a:cxnLst/>
              <a:rect l="l" t="t" r="r" b="b"/>
              <a:pathLst>
                <a:path w="312" h="255" extrusionOk="0">
                  <a:moveTo>
                    <a:pt x="62" y="68"/>
                  </a:moveTo>
                  <a:cubicBezTo>
                    <a:pt x="100" y="101"/>
                    <a:pt x="233" y="254"/>
                    <a:pt x="312" y="178"/>
                  </a:cubicBezTo>
                  <a:cubicBezTo>
                    <a:pt x="299" y="115"/>
                    <a:pt x="240" y="65"/>
                    <a:pt x="179" y="46"/>
                  </a:cubicBezTo>
                  <a:cubicBezTo>
                    <a:pt x="129" y="29"/>
                    <a:pt x="45" y="0"/>
                    <a:pt x="0" y="3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26"/>
            <p:cNvSpPr/>
            <p:nvPr/>
          </p:nvSpPr>
          <p:spPr>
            <a:xfrm>
              <a:off x="7024511" y="1061278"/>
              <a:ext cx="8122" cy="9866"/>
            </a:xfrm>
            <a:custGeom>
              <a:avLst/>
              <a:gdLst/>
              <a:ahLst/>
              <a:cxnLst/>
              <a:rect l="l" t="t" r="r" b="b"/>
              <a:pathLst>
                <a:path w="256" h="311" extrusionOk="0">
                  <a:moveTo>
                    <a:pt x="72" y="250"/>
                  </a:moveTo>
                  <a:cubicBezTo>
                    <a:pt x="106" y="212"/>
                    <a:pt x="256" y="75"/>
                    <a:pt x="177" y="0"/>
                  </a:cubicBezTo>
                  <a:cubicBezTo>
                    <a:pt x="113" y="12"/>
                    <a:pt x="62" y="74"/>
                    <a:pt x="44" y="133"/>
                  </a:cubicBezTo>
                  <a:cubicBezTo>
                    <a:pt x="28" y="183"/>
                    <a:pt x="0" y="267"/>
                    <a:pt x="41" y="31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26"/>
            <p:cNvSpPr/>
            <p:nvPr/>
          </p:nvSpPr>
          <p:spPr>
            <a:xfrm>
              <a:off x="5844907" y="1927859"/>
              <a:ext cx="53901" cy="323912"/>
            </a:xfrm>
            <a:custGeom>
              <a:avLst/>
              <a:gdLst/>
              <a:ahLst/>
              <a:cxnLst/>
              <a:rect l="l" t="t" r="r" b="b"/>
              <a:pathLst>
                <a:path w="1699" h="10210" extrusionOk="0">
                  <a:moveTo>
                    <a:pt x="1557" y="6633"/>
                  </a:moveTo>
                  <a:cubicBezTo>
                    <a:pt x="1554" y="6668"/>
                    <a:pt x="1550" y="6706"/>
                    <a:pt x="1546" y="6739"/>
                  </a:cubicBezTo>
                  <a:cubicBezTo>
                    <a:pt x="1533" y="6873"/>
                    <a:pt x="1519" y="7004"/>
                    <a:pt x="1502" y="7134"/>
                  </a:cubicBezTo>
                  <a:cubicBezTo>
                    <a:pt x="1495" y="7183"/>
                    <a:pt x="1489" y="7237"/>
                    <a:pt x="1482" y="7285"/>
                  </a:cubicBezTo>
                  <a:cubicBezTo>
                    <a:pt x="1471" y="7358"/>
                    <a:pt x="1462" y="7430"/>
                    <a:pt x="1453" y="7501"/>
                  </a:cubicBezTo>
                  <a:cubicBezTo>
                    <a:pt x="1434" y="7616"/>
                    <a:pt x="1415" y="7729"/>
                    <a:pt x="1398" y="7838"/>
                  </a:cubicBezTo>
                  <a:cubicBezTo>
                    <a:pt x="1386" y="7887"/>
                    <a:pt x="1378" y="7942"/>
                    <a:pt x="1368" y="7990"/>
                  </a:cubicBezTo>
                  <a:cubicBezTo>
                    <a:pt x="1364" y="8020"/>
                    <a:pt x="1357" y="8048"/>
                    <a:pt x="1351" y="8076"/>
                  </a:cubicBezTo>
                  <a:cubicBezTo>
                    <a:pt x="1190" y="8874"/>
                    <a:pt x="976" y="9511"/>
                    <a:pt x="764" y="9876"/>
                  </a:cubicBezTo>
                  <a:cubicBezTo>
                    <a:pt x="734" y="9932"/>
                    <a:pt x="700" y="9981"/>
                    <a:pt x="669" y="10024"/>
                  </a:cubicBezTo>
                  <a:cubicBezTo>
                    <a:pt x="667" y="10027"/>
                    <a:pt x="662" y="10032"/>
                    <a:pt x="661" y="10034"/>
                  </a:cubicBezTo>
                  <a:cubicBezTo>
                    <a:pt x="578" y="10145"/>
                    <a:pt x="493" y="10206"/>
                    <a:pt x="420" y="10210"/>
                  </a:cubicBezTo>
                  <a:cubicBezTo>
                    <a:pt x="410" y="10210"/>
                    <a:pt x="401" y="10210"/>
                    <a:pt x="390" y="10209"/>
                  </a:cubicBezTo>
                  <a:cubicBezTo>
                    <a:pt x="322" y="10196"/>
                    <a:pt x="232" y="10154"/>
                    <a:pt x="123" y="10083"/>
                  </a:cubicBezTo>
                  <a:cubicBezTo>
                    <a:pt x="85" y="10058"/>
                    <a:pt x="44" y="10028"/>
                    <a:pt x="1" y="9993"/>
                  </a:cubicBezTo>
                  <a:cubicBezTo>
                    <a:pt x="44" y="10019"/>
                    <a:pt x="84" y="10041"/>
                    <a:pt x="123" y="10062"/>
                  </a:cubicBezTo>
                  <a:lnTo>
                    <a:pt x="108" y="8737"/>
                  </a:lnTo>
                  <a:lnTo>
                    <a:pt x="104" y="8449"/>
                  </a:lnTo>
                  <a:lnTo>
                    <a:pt x="91" y="7273"/>
                  </a:lnTo>
                  <a:lnTo>
                    <a:pt x="87" y="6806"/>
                  </a:lnTo>
                  <a:lnTo>
                    <a:pt x="75" y="5703"/>
                  </a:lnTo>
                  <a:lnTo>
                    <a:pt x="71" y="5264"/>
                  </a:lnTo>
                  <a:cubicBezTo>
                    <a:pt x="58" y="5240"/>
                    <a:pt x="50" y="5217"/>
                    <a:pt x="36" y="5192"/>
                  </a:cubicBezTo>
                  <a:cubicBezTo>
                    <a:pt x="49" y="5191"/>
                    <a:pt x="57" y="5191"/>
                    <a:pt x="71" y="5191"/>
                  </a:cubicBezTo>
                  <a:lnTo>
                    <a:pt x="43" y="2326"/>
                  </a:lnTo>
                  <a:lnTo>
                    <a:pt x="43" y="2323"/>
                  </a:lnTo>
                  <a:lnTo>
                    <a:pt x="34" y="1543"/>
                  </a:lnTo>
                  <a:lnTo>
                    <a:pt x="34" y="1282"/>
                  </a:lnTo>
                  <a:lnTo>
                    <a:pt x="30" y="862"/>
                  </a:lnTo>
                  <a:lnTo>
                    <a:pt x="30" y="861"/>
                  </a:lnTo>
                  <a:lnTo>
                    <a:pt x="22" y="0"/>
                  </a:lnTo>
                  <a:lnTo>
                    <a:pt x="119" y="92"/>
                  </a:lnTo>
                  <a:lnTo>
                    <a:pt x="122" y="96"/>
                  </a:lnTo>
                  <a:cubicBezTo>
                    <a:pt x="466" y="552"/>
                    <a:pt x="741" y="1059"/>
                    <a:pt x="957" y="1595"/>
                  </a:cubicBezTo>
                  <a:cubicBezTo>
                    <a:pt x="1594" y="3195"/>
                    <a:pt x="1698" y="5051"/>
                    <a:pt x="1557" y="6633"/>
                  </a:cubicBezTo>
                  <a:close/>
                </a:path>
              </a:pathLst>
            </a:custGeom>
            <a:solidFill>
              <a:srgbClr val="FFE9C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26"/>
            <p:cNvSpPr/>
            <p:nvPr/>
          </p:nvSpPr>
          <p:spPr>
            <a:xfrm>
              <a:off x="5841005" y="1448695"/>
              <a:ext cx="389202" cy="442437"/>
            </a:xfrm>
            <a:custGeom>
              <a:avLst/>
              <a:gdLst/>
              <a:ahLst/>
              <a:cxnLst/>
              <a:rect l="l" t="t" r="r" b="b"/>
              <a:pathLst>
                <a:path w="12268" h="13946" extrusionOk="0">
                  <a:moveTo>
                    <a:pt x="10751" y="11904"/>
                  </a:moveTo>
                  <a:cubicBezTo>
                    <a:pt x="10480" y="12264"/>
                    <a:pt x="10048" y="12520"/>
                    <a:pt x="9509" y="12705"/>
                  </a:cubicBezTo>
                  <a:cubicBezTo>
                    <a:pt x="9247" y="12797"/>
                    <a:pt x="8962" y="12872"/>
                    <a:pt x="8658" y="12931"/>
                  </a:cubicBezTo>
                  <a:cubicBezTo>
                    <a:pt x="6726" y="13316"/>
                    <a:pt x="4087" y="13164"/>
                    <a:pt x="2531" y="13442"/>
                  </a:cubicBezTo>
                  <a:cubicBezTo>
                    <a:pt x="2395" y="13463"/>
                    <a:pt x="2268" y="13491"/>
                    <a:pt x="2153" y="13522"/>
                  </a:cubicBezTo>
                  <a:lnTo>
                    <a:pt x="2150" y="13524"/>
                  </a:lnTo>
                  <a:cubicBezTo>
                    <a:pt x="2099" y="13536"/>
                    <a:pt x="2051" y="13551"/>
                    <a:pt x="2006" y="13569"/>
                  </a:cubicBezTo>
                  <a:cubicBezTo>
                    <a:pt x="1882" y="13607"/>
                    <a:pt x="1769" y="13651"/>
                    <a:pt x="1674" y="13703"/>
                  </a:cubicBezTo>
                  <a:cubicBezTo>
                    <a:pt x="1377" y="13860"/>
                    <a:pt x="1073" y="13936"/>
                    <a:pt x="773" y="13944"/>
                  </a:cubicBezTo>
                  <a:cubicBezTo>
                    <a:pt x="711" y="13946"/>
                    <a:pt x="650" y="13946"/>
                    <a:pt x="589" y="13943"/>
                  </a:cubicBezTo>
                  <a:lnTo>
                    <a:pt x="588" y="13943"/>
                  </a:lnTo>
                  <a:cubicBezTo>
                    <a:pt x="567" y="13943"/>
                    <a:pt x="541" y="13940"/>
                    <a:pt x="523" y="13939"/>
                  </a:cubicBezTo>
                  <a:cubicBezTo>
                    <a:pt x="389" y="13929"/>
                    <a:pt x="256" y="13908"/>
                    <a:pt x="129" y="13874"/>
                  </a:cubicBezTo>
                  <a:lnTo>
                    <a:pt x="129" y="13799"/>
                  </a:lnTo>
                  <a:lnTo>
                    <a:pt x="128" y="13752"/>
                  </a:lnTo>
                  <a:lnTo>
                    <a:pt x="125" y="13467"/>
                  </a:lnTo>
                  <a:lnTo>
                    <a:pt x="124" y="13318"/>
                  </a:lnTo>
                  <a:lnTo>
                    <a:pt x="116" y="12609"/>
                  </a:lnTo>
                  <a:lnTo>
                    <a:pt x="116" y="12607"/>
                  </a:lnTo>
                  <a:lnTo>
                    <a:pt x="101" y="10947"/>
                  </a:lnTo>
                  <a:lnTo>
                    <a:pt x="94" y="10486"/>
                  </a:lnTo>
                  <a:lnTo>
                    <a:pt x="94" y="10366"/>
                  </a:lnTo>
                  <a:lnTo>
                    <a:pt x="92" y="10282"/>
                  </a:lnTo>
                  <a:lnTo>
                    <a:pt x="92" y="10219"/>
                  </a:lnTo>
                  <a:lnTo>
                    <a:pt x="37" y="4687"/>
                  </a:lnTo>
                  <a:lnTo>
                    <a:pt x="2" y="1251"/>
                  </a:lnTo>
                  <a:lnTo>
                    <a:pt x="1" y="1104"/>
                  </a:lnTo>
                  <a:lnTo>
                    <a:pt x="1" y="1103"/>
                  </a:lnTo>
                  <a:cubicBezTo>
                    <a:pt x="153" y="969"/>
                    <a:pt x="327" y="849"/>
                    <a:pt x="512" y="744"/>
                  </a:cubicBezTo>
                  <a:cubicBezTo>
                    <a:pt x="595" y="696"/>
                    <a:pt x="682" y="651"/>
                    <a:pt x="774" y="607"/>
                  </a:cubicBezTo>
                  <a:cubicBezTo>
                    <a:pt x="1298" y="362"/>
                    <a:pt x="1927" y="207"/>
                    <a:pt x="2602" y="130"/>
                  </a:cubicBezTo>
                  <a:cubicBezTo>
                    <a:pt x="3730" y="1"/>
                    <a:pt x="5008" y="87"/>
                    <a:pt x="6220" y="321"/>
                  </a:cubicBezTo>
                  <a:cubicBezTo>
                    <a:pt x="6903" y="452"/>
                    <a:pt x="7562" y="630"/>
                    <a:pt x="8164" y="843"/>
                  </a:cubicBezTo>
                  <a:cubicBezTo>
                    <a:pt x="8167" y="845"/>
                    <a:pt x="8173" y="845"/>
                    <a:pt x="8176" y="847"/>
                  </a:cubicBezTo>
                  <a:cubicBezTo>
                    <a:pt x="8914" y="1110"/>
                    <a:pt x="9559" y="1422"/>
                    <a:pt x="10050" y="1765"/>
                  </a:cubicBezTo>
                  <a:cubicBezTo>
                    <a:pt x="10242" y="1899"/>
                    <a:pt x="10415" y="2054"/>
                    <a:pt x="10575" y="2223"/>
                  </a:cubicBezTo>
                  <a:cubicBezTo>
                    <a:pt x="11273" y="2964"/>
                    <a:pt x="11681" y="4024"/>
                    <a:pt x="11869" y="5184"/>
                  </a:cubicBezTo>
                  <a:cubicBezTo>
                    <a:pt x="11870" y="5197"/>
                    <a:pt x="11871" y="5205"/>
                    <a:pt x="11876" y="5215"/>
                  </a:cubicBezTo>
                  <a:lnTo>
                    <a:pt x="11883" y="5259"/>
                  </a:lnTo>
                  <a:cubicBezTo>
                    <a:pt x="12268" y="7759"/>
                    <a:pt x="11657" y="10697"/>
                    <a:pt x="10751" y="11904"/>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26"/>
            <p:cNvSpPr/>
            <p:nvPr/>
          </p:nvSpPr>
          <p:spPr>
            <a:xfrm>
              <a:off x="5844875" y="1831481"/>
              <a:ext cx="187558" cy="92383"/>
            </a:xfrm>
            <a:custGeom>
              <a:avLst/>
              <a:gdLst/>
              <a:ahLst/>
              <a:cxnLst/>
              <a:rect l="l" t="t" r="r" b="b"/>
              <a:pathLst>
                <a:path w="5912" h="2912" extrusionOk="0">
                  <a:moveTo>
                    <a:pt x="5911" y="40"/>
                  </a:moveTo>
                  <a:lnTo>
                    <a:pt x="2405" y="1321"/>
                  </a:lnTo>
                  <a:lnTo>
                    <a:pt x="2032" y="1458"/>
                  </a:lnTo>
                  <a:lnTo>
                    <a:pt x="2031" y="1461"/>
                  </a:lnTo>
                  <a:lnTo>
                    <a:pt x="1868" y="1599"/>
                  </a:lnTo>
                  <a:lnTo>
                    <a:pt x="1212" y="2159"/>
                  </a:lnTo>
                  <a:lnTo>
                    <a:pt x="1029" y="2316"/>
                  </a:lnTo>
                  <a:lnTo>
                    <a:pt x="1026" y="2317"/>
                  </a:lnTo>
                  <a:lnTo>
                    <a:pt x="607" y="2676"/>
                  </a:lnTo>
                  <a:lnTo>
                    <a:pt x="515" y="2753"/>
                  </a:lnTo>
                  <a:lnTo>
                    <a:pt x="347" y="2894"/>
                  </a:lnTo>
                  <a:lnTo>
                    <a:pt x="328" y="2911"/>
                  </a:lnTo>
                  <a:lnTo>
                    <a:pt x="169" y="2773"/>
                  </a:lnTo>
                  <a:lnTo>
                    <a:pt x="20" y="2643"/>
                  </a:lnTo>
                  <a:lnTo>
                    <a:pt x="20" y="2633"/>
                  </a:lnTo>
                  <a:lnTo>
                    <a:pt x="17" y="2429"/>
                  </a:lnTo>
                  <a:lnTo>
                    <a:pt x="14" y="1942"/>
                  </a:lnTo>
                  <a:lnTo>
                    <a:pt x="14" y="1940"/>
                  </a:lnTo>
                  <a:lnTo>
                    <a:pt x="11" y="1853"/>
                  </a:lnTo>
                  <a:lnTo>
                    <a:pt x="11" y="1733"/>
                  </a:lnTo>
                  <a:lnTo>
                    <a:pt x="10" y="1686"/>
                  </a:lnTo>
                  <a:lnTo>
                    <a:pt x="9" y="1401"/>
                  </a:lnTo>
                  <a:lnTo>
                    <a:pt x="7" y="1252"/>
                  </a:lnTo>
                  <a:lnTo>
                    <a:pt x="0" y="543"/>
                  </a:lnTo>
                  <a:cubicBezTo>
                    <a:pt x="271" y="769"/>
                    <a:pt x="539" y="934"/>
                    <a:pt x="716" y="1046"/>
                  </a:cubicBezTo>
                  <a:cubicBezTo>
                    <a:pt x="717" y="1047"/>
                    <a:pt x="723" y="1049"/>
                    <a:pt x="724" y="1053"/>
                  </a:cubicBezTo>
                  <a:cubicBezTo>
                    <a:pt x="826" y="1118"/>
                    <a:pt x="999" y="1119"/>
                    <a:pt x="1236" y="1082"/>
                  </a:cubicBezTo>
                  <a:cubicBezTo>
                    <a:pt x="1263" y="1080"/>
                    <a:pt x="1289" y="1074"/>
                    <a:pt x="1317" y="1067"/>
                  </a:cubicBezTo>
                  <a:cubicBezTo>
                    <a:pt x="1352" y="1060"/>
                    <a:pt x="1390" y="1051"/>
                    <a:pt x="1427" y="1046"/>
                  </a:cubicBezTo>
                  <a:cubicBezTo>
                    <a:pt x="1579" y="1013"/>
                    <a:pt x="1747" y="968"/>
                    <a:pt x="1932" y="914"/>
                  </a:cubicBezTo>
                  <a:cubicBezTo>
                    <a:pt x="2056" y="879"/>
                    <a:pt x="2189" y="840"/>
                    <a:pt x="2329" y="800"/>
                  </a:cubicBezTo>
                  <a:cubicBezTo>
                    <a:pt x="3404" y="469"/>
                    <a:pt x="4807" y="0"/>
                    <a:pt x="5911" y="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26"/>
            <p:cNvSpPr/>
            <p:nvPr/>
          </p:nvSpPr>
          <p:spPr>
            <a:xfrm>
              <a:off x="5845224" y="1886395"/>
              <a:ext cx="64846" cy="295011"/>
            </a:xfrm>
            <a:custGeom>
              <a:avLst/>
              <a:gdLst/>
              <a:ahLst/>
              <a:cxnLst/>
              <a:rect l="l" t="t" r="r" b="b"/>
              <a:pathLst>
                <a:path w="2044" h="9299" extrusionOk="0">
                  <a:moveTo>
                    <a:pt x="2044" y="720"/>
                  </a:moveTo>
                  <a:lnTo>
                    <a:pt x="1987" y="1688"/>
                  </a:lnTo>
                  <a:lnTo>
                    <a:pt x="1986" y="1728"/>
                  </a:lnTo>
                  <a:lnTo>
                    <a:pt x="1984" y="1755"/>
                  </a:lnTo>
                  <a:lnTo>
                    <a:pt x="1956" y="2239"/>
                  </a:lnTo>
                  <a:lnTo>
                    <a:pt x="1946" y="2361"/>
                  </a:lnTo>
                  <a:lnTo>
                    <a:pt x="1856" y="3880"/>
                  </a:lnTo>
                  <a:lnTo>
                    <a:pt x="1636" y="7554"/>
                  </a:lnTo>
                  <a:lnTo>
                    <a:pt x="1564" y="8003"/>
                  </a:lnTo>
                  <a:lnTo>
                    <a:pt x="1564" y="8007"/>
                  </a:lnTo>
                  <a:lnTo>
                    <a:pt x="1493" y="8441"/>
                  </a:lnTo>
                  <a:lnTo>
                    <a:pt x="1468" y="8587"/>
                  </a:lnTo>
                  <a:lnTo>
                    <a:pt x="1434" y="8803"/>
                  </a:lnTo>
                  <a:lnTo>
                    <a:pt x="1382" y="9121"/>
                  </a:lnTo>
                  <a:lnTo>
                    <a:pt x="1354" y="9299"/>
                  </a:lnTo>
                  <a:cubicBezTo>
                    <a:pt x="1241" y="9221"/>
                    <a:pt x="1131" y="9138"/>
                    <a:pt x="1022" y="9052"/>
                  </a:cubicBezTo>
                  <a:cubicBezTo>
                    <a:pt x="676" y="8777"/>
                    <a:pt x="363" y="8459"/>
                    <a:pt x="79" y="8115"/>
                  </a:cubicBezTo>
                  <a:lnTo>
                    <a:pt x="67" y="7013"/>
                  </a:lnTo>
                  <a:lnTo>
                    <a:pt x="62" y="6574"/>
                  </a:lnTo>
                  <a:cubicBezTo>
                    <a:pt x="51" y="6548"/>
                    <a:pt x="41" y="6526"/>
                    <a:pt x="27" y="6500"/>
                  </a:cubicBezTo>
                  <a:cubicBezTo>
                    <a:pt x="40" y="6499"/>
                    <a:pt x="48" y="6499"/>
                    <a:pt x="62" y="6499"/>
                  </a:cubicBezTo>
                  <a:lnTo>
                    <a:pt x="34" y="3634"/>
                  </a:lnTo>
                  <a:lnTo>
                    <a:pt x="34" y="3633"/>
                  </a:lnTo>
                  <a:lnTo>
                    <a:pt x="26" y="2851"/>
                  </a:lnTo>
                  <a:lnTo>
                    <a:pt x="24" y="2589"/>
                  </a:lnTo>
                  <a:lnTo>
                    <a:pt x="20" y="2169"/>
                  </a:lnTo>
                  <a:lnTo>
                    <a:pt x="20" y="2168"/>
                  </a:lnTo>
                  <a:lnTo>
                    <a:pt x="12" y="1307"/>
                  </a:lnTo>
                  <a:lnTo>
                    <a:pt x="12" y="1286"/>
                  </a:lnTo>
                  <a:lnTo>
                    <a:pt x="10" y="1115"/>
                  </a:lnTo>
                  <a:lnTo>
                    <a:pt x="7" y="911"/>
                  </a:lnTo>
                  <a:lnTo>
                    <a:pt x="7" y="901"/>
                  </a:lnTo>
                  <a:lnTo>
                    <a:pt x="6" y="696"/>
                  </a:lnTo>
                  <a:lnTo>
                    <a:pt x="3" y="209"/>
                  </a:lnTo>
                  <a:lnTo>
                    <a:pt x="3" y="207"/>
                  </a:lnTo>
                  <a:lnTo>
                    <a:pt x="0" y="120"/>
                  </a:lnTo>
                  <a:lnTo>
                    <a:pt x="0" y="1"/>
                  </a:lnTo>
                  <a:lnTo>
                    <a:pt x="394" y="140"/>
                  </a:lnTo>
                  <a:lnTo>
                    <a:pt x="1203" y="424"/>
                  </a:lnTo>
                  <a:lnTo>
                    <a:pt x="1522" y="5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26"/>
            <p:cNvSpPr/>
            <p:nvPr/>
          </p:nvSpPr>
          <p:spPr>
            <a:xfrm>
              <a:off x="5845002" y="1832528"/>
              <a:ext cx="389710" cy="389234"/>
            </a:xfrm>
            <a:custGeom>
              <a:avLst/>
              <a:gdLst/>
              <a:ahLst/>
              <a:cxnLst/>
              <a:rect l="l" t="t" r="r" b="b"/>
              <a:pathLst>
                <a:path w="12284" h="12269" extrusionOk="0">
                  <a:moveTo>
                    <a:pt x="11772" y="8241"/>
                  </a:moveTo>
                  <a:cubicBezTo>
                    <a:pt x="11772" y="8248"/>
                    <a:pt x="11771" y="8253"/>
                    <a:pt x="11768" y="8256"/>
                  </a:cubicBezTo>
                  <a:cubicBezTo>
                    <a:pt x="11654" y="8743"/>
                    <a:pt x="11497" y="9185"/>
                    <a:pt x="11333" y="9557"/>
                  </a:cubicBezTo>
                  <a:cubicBezTo>
                    <a:pt x="11086" y="10110"/>
                    <a:pt x="10817" y="10514"/>
                    <a:pt x="10621" y="10700"/>
                  </a:cubicBezTo>
                  <a:cubicBezTo>
                    <a:pt x="10254" y="11040"/>
                    <a:pt x="9812" y="11337"/>
                    <a:pt x="9324" y="11572"/>
                  </a:cubicBezTo>
                  <a:cubicBezTo>
                    <a:pt x="8958" y="11752"/>
                    <a:pt x="8562" y="11901"/>
                    <a:pt x="8147" y="12010"/>
                  </a:cubicBezTo>
                  <a:cubicBezTo>
                    <a:pt x="7568" y="12169"/>
                    <a:pt x="6952" y="12255"/>
                    <a:pt x="6320" y="12264"/>
                  </a:cubicBezTo>
                  <a:cubicBezTo>
                    <a:pt x="6149" y="12268"/>
                    <a:pt x="5979" y="12264"/>
                    <a:pt x="5804" y="12254"/>
                  </a:cubicBezTo>
                  <a:cubicBezTo>
                    <a:pt x="5591" y="12243"/>
                    <a:pt x="5375" y="12224"/>
                    <a:pt x="5158" y="12193"/>
                  </a:cubicBezTo>
                  <a:cubicBezTo>
                    <a:pt x="5093" y="12183"/>
                    <a:pt x="5027" y="12175"/>
                    <a:pt x="4961" y="12164"/>
                  </a:cubicBezTo>
                  <a:cubicBezTo>
                    <a:pt x="4951" y="12162"/>
                    <a:pt x="4939" y="12161"/>
                    <a:pt x="4928" y="12157"/>
                  </a:cubicBezTo>
                  <a:cubicBezTo>
                    <a:pt x="4829" y="12141"/>
                    <a:pt x="4731" y="12120"/>
                    <a:pt x="4629" y="12100"/>
                  </a:cubicBezTo>
                  <a:cubicBezTo>
                    <a:pt x="3864" y="11935"/>
                    <a:pt x="3111" y="11647"/>
                    <a:pt x="2405" y="11217"/>
                  </a:cubicBezTo>
                  <a:cubicBezTo>
                    <a:pt x="2357" y="11187"/>
                    <a:pt x="2310" y="11159"/>
                    <a:pt x="2262" y="11126"/>
                  </a:cubicBezTo>
                  <a:cubicBezTo>
                    <a:pt x="2237" y="11111"/>
                    <a:pt x="2214" y="11095"/>
                    <a:pt x="2188" y="11077"/>
                  </a:cubicBezTo>
                  <a:cubicBezTo>
                    <a:pt x="2142" y="11049"/>
                    <a:pt x="2100" y="11021"/>
                    <a:pt x="2056" y="10987"/>
                  </a:cubicBezTo>
                  <a:cubicBezTo>
                    <a:pt x="1911" y="10885"/>
                    <a:pt x="1764" y="10779"/>
                    <a:pt x="1627" y="10661"/>
                  </a:cubicBezTo>
                  <a:cubicBezTo>
                    <a:pt x="1565" y="10613"/>
                    <a:pt x="1506" y="10561"/>
                    <a:pt x="1447" y="10507"/>
                  </a:cubicBezTo>
                  <a:cubicBezTo>
                    <a:pt x="1445" y="10507"/>
                    <a:pt x="1444" y="10506"/>
                    <a:pt x="1440" y="10500"/>
                  </a:cubicBezTo>
                  <a:cubicBezTo>
                    <a:pt x="1414" y="10482"/>
                    <a:pt x="1389" y="10455"/>
                    <a:pt x="1361" y="10434"/>
                  </a:cubicBezTo>
                  <a:cubicBezTo>
                    <a:pt x="1316" y="10390"/>
                    <a:pt x="1270" y="10349"/>
                    <a:pt x="1225" y="10305"/>
                  </a:cubicBezTo>
                  <a:cubicBezTo>
                    <a:pt x="1143" y="10228"/>
                    <a:pt x="1059" y="10144"/>
                    <a:pt x="980" y="10060"/>
                  </a:cubicBezTo>
                  <a:cubicBezTo>
                    <a:pt x="583" y="9639"/>
                    <a:pt x="290" y="9186"/>
                    <a:pt x="69" y="8711"/>
                  </a:cubicBezTo>
                  <a:lnTo>
                    <a:pt x="67" y="8270"/>
                  </a:lnTo>
                  <a:cubicBezTo>
                    <a:pt x="54" y="8246"/>
                    <a:pt x="46" y="8224"/>
                    <a:pt x="31" y="8198"/>
                  </a:cubicBezTo>
                  <a:cubicBezTo>
                    <a:pt x="43" y="8197"/>
                    <a:pt x="53" y="8197"/>
                    <a:pt x="67" y="8197"/>
                  </a:cubicBezTo>
                  <a:lnTo>
                    <a:pt x="38" y="5332"/>
                  </a:lnTo>
                  <a:lnTo>
                    <a:pt x="38" y="5331"/>
                  </a:lnTo>
                  <a:lnTo>
                    <a:pt x="29" y="4549"/>
                  </a:lnTo>
                  <a:lnTo>
                    <a:pt x="29" y="4288"/>
                  </a:lnTo>
                  <a:lnTo>
                    <a:pt x="26" y="3870"/>
                  </a:lnTo>
                  <a:lnTo>
                    <a:pt x="26" y="3867"/>
                  </a:lnTo>
                  <a:lnTo>
                    <a:pt x="17" y="3007"/>
                  </a:lnTo>
                  <a:lnTo>
                    <a:pt x="17" y="2986"/>
                  </a:lnTo>
                  <a:lnTo>
                    <a:pt x="14" y="2815"/>
                  </a:lnTo>
                  <a:lnTo>
                    <a:pt x="13" y="2610"/>
                  </a:lnTo>
                  <a:lnTo>
                    <a:pt x="13" y="2600"/>
                  </a:lnTo>
                  <a:lnTo>
                    <a:pt x="12" y="2396"/>
                  </a:lnTo>
                  <a:lnTo>
                    <a:pt x="7" y="1909"/>
                  </a:lnTo>
                  <a:lnTo>
                    <a:pt x="7" y="1906"/>
                  </a:lnTo>
                  <a:lnTo>
                    <a:pt x="6" y="1820"/>
                  </a:lnTo>
                  <a:lnTo>
                    <a:pt x="6" y="1700"/>
                  </a:lnTo>
                  <a:lnTo>
                    <a:pt x="5" y="1652"/>
                  </a:lnTo>
                  <a:lnTo>
                    <a:pt x="3" y="1368"/>
                  </a:lnTo>
                  <a:lnTo>
                    <a:pt x="0" y="1219"/>
                  </a:lnTo>
                  <a:cubicBezTo>
                    <a:pt x="62" y="1240"/>
                    <a:pt x="125" y="1257"/>
                    <a:pt x="188" y="1268"/>
                  </a:cubicBezTo>
                  <a:cubicBezTo>
                    <a:pt x="490" y="1332"/>
                    <a:pt x="809" y="1318"/>
                    <a:pt x="1149" y="1257"/>
                  </a:cubicBezTo>
                  <a:cubicBezTo>
                    <a:pt x="1396" y="1213"/>
                    <a:pt x="1656" y="1144"/>
                    <a:pt x="1924" y="1058"/>
                  </a:cubicBezTo>
                  <a:cubicBezTo>
                    <a:pt x="2065" y="1014"/>
                    <a:pt x="2206" y="966"/>
                    <a:pt x="2350" y="915"/>
                  </a:cubicBezTo>
                  <a:cubicBezTo>
                    <a:pt x="3427" y="534"/>
                    <a:pt x="4632" y="18"/>
                    <a:pt x="5913" y="8"/>
                  </a:cubicBezTo>
                  <a:cubicBezTo>
                    <a:pt x="6623" y="1"/>
                    <a:pt x="7352" y="155"/>
                    <a:pt x="8098" y="571"/>
                  </a:cubicBezTo>
                  <a:cubicBezTo>
                    <a:pt x="8249" y="656"/>
                    <a:pt x="8397" y="742"/>
                    <a:pt x="8535" y="832"/>
                  </a:cubicBezTo>
                  <a:cubicBezTo>
                    <a:pt x="12028" y="3010"/>
                    <a:pt x="12283" y="6082"/>
                    <a:pt x="11772" y="82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26"/>
            <p:cNvSpPr/>
            <p:nvPr/>
          </p:nvSpPr>
          <p:spPr>
            <a:xfrm>
              <a:off x="5845097" y="1893121"/>
              <a:ext cx="64973" cy="86165"/>
            </a:xfrm>
            <a:custGeom>
              <a:avLst/>
              <a:gdLst/>
              <a:ahLst/>
              <a:cxnLst/>
              <a:rect l="l" t="t" r="r" b="b"/>
              <a:pathLst>
                <a:path w="2048" h="2716" extrusionOk="0">
                  <a:moveTo>
                    <a:pt x="2048" y="508"/>
                  </a:moveTo>
                  <a:cubicBezTo>
                    <a:pt x="2048" y="508"/>
                    <a:pt x="1943" y="932"/>
                    <a:pt x="1773" y="1406"/>
                  </a:cubicBezTo>
                  <a:cubicBezTo>
                    <a:pt x="1757" y="1444"/>
                    <a:pt x="1746" y="1482"/>
                    <a:pt x="1730" y="1517"/>
                  </a:cubicBezTo>
                  <a:cubicBezTo>
                    <a:pt x="1694" y="1617"/>
                    <a:pt x="1651" y="1715"/>
                    <a:pt x="1609" y="1814"/>
                  </a:cubicBezTo>
                  <a:lnTo>
                    <a:pt x="1609" y="1815"/>
                  </a:lnTo>
                  <a:cubicBezTo>
                    <a:pt x="1526" y="2010"/>
                    <a:pt x="1433" y="2192"/>
                    <a:pt x="1328" y="2341"/>
                  </a:cubicBezTo>
                  <a:cubicBezTo>
                    <a:pt x="1212" y="2518"/>
                    <a:pt x="1081" y="2650"/>
                    <a:pt x="946" y="2694"/>
                  </a:cubicBezTo>
                  <a:cubicBezTo>
                    <a:pt x="898" y="2711"/>
                    <a:pt x="847" y="2715"/>
                    <a:pt x="796" y="2710"/>
                  </a:cubicBezTo>
                  <a:cubicBezTo>
                    <a:pt x="501" y="2660"/>
                    <a:pt x="282" y="2372"/>
                    <a:pt x="17" y="1962"/>
                  </a:cubicBezTo>
                  <a:lnTo>
                    <a:pt x="17" y="1960"/>
                  </a:lnTo>
                  <a:lnTo>
                    <a:pt x="9" y="1100"/>
                  </a:lnTo>
                  <a:lnTo>
                    <a:pt x="9" y="1078"/>
                  </a:lnTo>
                  <a:lnTo>
                    <a:pt x="7" y="908"/>
                  </a:lnTo>
                  <a:lnTo>
                    <a:pt x="6" y="703"/>
                  </a:lnTo>
                  <a:lnTo>
                    <a:pt x="6" y="692"/>
                  </a:lnTo>
                  <a:lnTo>
                    <a:pt x="3" y="487"/>
                  </a:lnTo>
                  <a:lnTo>
                    <a:pt x="0" y="0"/>
                  </a:lnTo>
                  <a:cubicBezTo>
                    <a:pt x="337" y="178"/>
                    <a:pt x="694" y="298"/>
                    <a:pt x="1015" y="373"/>
                  </a:cubicBezTo>
                  <a:cubicBezTo>
                    <a:pt x="1036" y="376"/>
                    <a:pt x="1060" y="383"/>
                    <a:pt x="1080" y="388"/>
                  </a:cubicBezTo>
                  <a:cubicBezTo>
                    <a:pt x="1087" y="390"/>
                    <a:pt x="1090" y="390"/>
                    <a:pt x="1095" y="393"/>
                  </a:cubicBezTo>
                  <a:cubicBezTo>
                    <a:pt x="1111" y="395"/>
                    <a:pt x="1122" y="400"/>
                    <a:pt x="1138" y="401"/>
                  </a:cubicBezTo>
                  <a:cubicBezTo>
                    <a:pt x="1657" y="505"/>
                    <a:pt x="2048" y="508"/>
                    <a:pt x="2048" y="5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26"/>
            <p:cNvSpPr/>
            <p:nvPr/>
          </p:nvSpPr>
          <p:spPr>
            <a:xfrm>
              <a:off x="6100319" y="1942357"/>
              <a:ext cx="135434" cy="219347"/>
            </a:xfrm>
            <a:custGeom>
              <a:avLst/>
              <a:gdLst/>
              <a:ahLst/>
              <a:cxnLst/>
              <a:rect l="l" t="t" r="r" b="b"/>
              <a:pathLst>
                <a:path w="4269" h="6914" extrusionOk="0">
                  <a:moveTo>
                    <a:pt x="2581" y="6914"/>
                  </a:moveTo>
                  <a:cubicBezTo>
                    <a:pt x="3518" y="5500"/>
                    <a:pt x="4269" y="3830"/>
                    <a:pt x="3370" y="1159"/>
                  </a:cubicBezTo>
                  <a:cubicBezTo>
                    <a:pt x="3370" y="1159"/>
                    <a:pt x="0" y="0"/>
                    <a:pt x="157" y="2639"/>
                  </a:cubicBezTo>
                  <a:cubicBezTo>
                    <a:pt x="312" y="5275"/>
                    <a:pt x="2581" y="6914"/>
                    <a:pt x="2581" y="69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26"/>
            <p:cNvSpPr/>
            <p:nvPr/>
          </p:nvSpPr>
          <p:spPr>
            <a:xfrm>
              <a:off x="6045024" y="2105008"/>
              <a:ext cx="118398" cy="111450"/>
            </a:xfrm>
            <a:custGeom>
              <a:avLst/>
              <a:gdLst/>
              <a:ahLst/>
              <a:cxnLst/>
              <a:rect l="l" t="t" r="r" b="b"/>
              <a:pathLst>
                <a:path w="3732" h="3513" extrusionOk="0">
                  <a:moveTo>
                    <a:pt x="3732" y="2175"/>
                  </a:moveTo>
                  <a:cubicBezTo>
                    <a:pt x="3732" y="2175"/>
                    <a:pt x="2481" y="3513"/>
                    <a:pt x="1018" y="3242"/>
                  </a:cubicBezTo>
                  <a:cubicBezTo>
                    <a:pt x="1018" y="3242"/>
                    <a:pt x="0" y="881"/>
                    <a:pt x="771" y="460"/>
                  </a:cubicBezTo>
                  <a:cubicBezTo>
                    <a:pt x="1615" y="0"/>
                    <a:pt x="3732" y="2175"/>
                    <a:pt x="3732" y="21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4" name="Google Shape;984;p26"/>
            <p:cNvSpPr/>
            <p:nvPr/>
          </p:nvSpPr>
          <p:spPr>
            <a:xfrm>
              <a:off x="5846176" y="2001808"/>
              <a:ext cx="54535" cy="166207"/>
            </a:xfrm>
            <a:custGeom>
              <a:avLst/>
              <a:gdLst/>
              <a:ahLst/>
              <a:cxnLst/>
              <a:rect l="l" t="t" r="r" b="b"/>
              <a:pathLst>
                <a:path w="1719" h="5239" extrusionOk="0">
                  <a:moveTo>
                    <a:pt x="1719" y="5239"/>
                  </a:moveTo>
                  <a:lnTo>
                    <a:pt x="1596" y="5117"/>
                  </a:lnTo>
                  <a:cubicBezTo>
                    <a:pt x="1545" y="5062"/>
                    <a:pt x="1490" y="5007"/>
                    <a:pt x="1442" y="4955"/>
                  </a:cubicBezTo>
                  <a:lnTo>
                    <a:pt x="1439" y="4951"/>
                  </a:lnTo>
                  <a:cubicBezTo>
                    <a:pt x="1393" y="4904"/>
                    <a:pt x="1351" y="4856"/>
                    <a:pt x="1308" y="4810"/>
                  </a:cubicBezTo>
                  <a:cubicBezTo>
                    <a:pt x="1300" y="4801"/>
                    <a:pt x="1293" y="4794"/>
                    <a:pt x="1287" y="4786"/>
                  </a:cubicBezTo>
                  <a:cubicBezTo>
                    <a:pt x="703" y="4137"/>
                    <a:pt x="303" y="3514"/>
                    <a:pt x="35" y="2939"/>
                  </a:cubicBezTo>
                  <a:cubicBezTo>
                    <a:pt x="23" y="2915"/>
                    <a:pt x="14" y="2891"/>
                    <a:pt x="0" y="2867"/>
                  </a:cubicBezTo>
                  <a:cubicBezTo>
                    <a:pt x="11" y="2865"/>
                    <a:pt x="21" y="2865"/>
                    <a:pt x="35" y="2865"/>
                  </a:cubicBezTo>
                  <a:lnTo>
                    <a:pt x="7" y="1"/>
                  </a:lnTo>
                  <a:cubicBezTo>
                    <a:pt x="699" y="1089"/>
                    <a:pt x="1242" y="3114"/>
                    <a:pt x="1520" y="4305"/>
                  </a:cubicBezTo>
                  <a:cubicBezTo>
                    <a:pt x="1527" y="4326"/>
                    <a:pt x="1531" y="4348"/>
                    <a:pt x="1535" y="4368"/>
                  </a:cubicBezTo>
                  <a:lnTo>
                    <a:pt x="1535" y="4371"/>
                  </a:lnTo>
                  <a:cubicBezTo>
                    <a:pt x="1564" y="4496"/>
                    <a:pt x="1590" y="4612"/>
                    <a:pt x="1613" y="4717"/>
                  </a:cubicBezTo>
                  <a:lnTo>
                    <a:pt x="1613" y="4718"/>
                  </a:lnTo>
                  <a:cubicBezTo>
                    <a:pt x="1682" y="5040"/>
                    <a:pt x="1719" y="5239"/>
                    <a:pt x="1719" y="523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5" name="Google Shape;985;p26"/>
            <p:cNvSpPr/>
            <p:nvPr/>
          </p:nvSpPr>
          <p:spPr>
            <a:xfrm>
              <a:off x="5845256" y="1908571"/>
              <a:ext cx="226897" cy="152915"/>
            </a:xfrm>
            <a:custGeom>
              <a:avLst/>
              <a:gdLst/>
              <a:ahLst/>
              <a:cxnLst/>
              <a:rect l="l" t="t" r="r" b="b"/>
              <a:pathLst>
                <a:path w="7152" h="4820" extrusionOk="0">
                  <a:moveTo>
                    <a:pt x="7151" y="4819"/>
                  </a:moveTo>
                  <a:cubicBezTo>
                    <a:pt x="7117" y="4798"/>
                    <a:pt x="6817" y="4574"/>
                    <a:pt x="6317" y="4232"/>
                  </a:cubicBezTo>
                  <a:cubicBezTo>
                    <a:pt x="6200" y="4150"/>
                    <a:pt x="6070" y="4063"/>
                    <a:pt x="5929" y="3967"/>
                  </a:cubicBezTo>
                  <a:cubicBezTo>
                    <a:pt x="5174" y="3462"/>
                    <a:pt x="4128" y="2786"/>
                    <a:pt x="2954" y="2110"/>
                  </a:cubicBezTo>
                  <a:cubicBezTo>
                    <a:pt x="2789" y="2015"/>
                    <a:pt x="2626" y="1921"/>
                    <a:pt x="2458" y="1828"/>
                  </a:cubicBezTo>
                  <a:cubicBezTo>
                    <a:pt x="2305" y="1743"/>
                    <a:pt x="2156" y="1658"/>
                    <a:pt x="2016" y="1575"/>
                  </a:cubicBezTo>
                  <a:cubicBezTo>
                    <a:pt x="1998" y="1564"/>
                    <a:pt x="1972" y="1551"/>
                    <a:pt x="1952" y="1538"/>
                  </a:cubicBezTo>
                  <a:cubicBezTo>
                    <a:pt x="1920" y="1518"/>
                    <a:pt x="1888" y="1497"/>
                    <a:pt x="1854" y="1478"/>
                  </a:cubicBezTo>
                  <a:cubicBezTo>
                    <a:pt x="1768" y="1428"/>
                    <a:pt x="1684" y="1377"/>
                    <a:pt x="1605" y="1328"/>
                  </a:cubicBezTo>
                  <a:lnTo>
                    <a:pt x="1605" y="1327"/>
                  </a:lnTo>
                  <a:cubicBezTo>
                    <a:pt x="1097" y="1016"/>
                    <a:pt x="675" y="724"/>
                    <a:pt x="334" y="463"/>
                  </a:cubicBezTo>
                  <a:cubicBezTo>
                    <a:pt x="277" y="418"/>
                    <a:pt x="221" y="377"/>
                    <a:pt x="167" y="337"/>
                  </a:cubicBezTo>
                  <a:cubicBezTo>
                    <a:pt x="111" y="291"/>
                    <a:pt x="54" y="247"/>
                    <a:pt x="2" y="205"/>
                  </a:cubicBezTo>
                  <a:lnTo>
                    <a:pt x="1" y="0"/>
                  </a:lnTo>
                  <a:cubicBezTo>
                    <a:pt x="122" y="83"/>
                    <a:pt x="255" y="171"/>
                    <a:pt x="392" y="255"/>
                  </a:cubicBezTo>
                  <a:cubicBezTo>
                    <a:pt x="427" y="275"/>
                    <a:pt x="462" y="301"/>
                    <a:pt x="499" y="319"/>
                  </a:cubicBezTo>
                  <a:cubicBezTo>
                    <a:pt x="831" y="519"/>
                    <a:pt x="1207" y="711"/>
                    <a:pt x="1611" y="865"/>
                  </a:cubicBezTo>
                  <a:cubicBezTo>
                    <a:pt x="1662" y="883"/>
                    <a:pt x="1715" y="903"/>
                    <a:pt x="1768" y="922"/>
                  </a:cubicBezTo>
                  <a:cubicBezTo>
                    <a:pt x="1840" y="947"/>
                    <a:pt x="1910" y="968"/>
                    <a:pt x="1986" y="994"/>
                  </a:cubicBezTo>
                  <a:cubicBezTo>
                    <a:pt x="1993" y="996"/>
                    <a:pt x="1999" y="996"/>
                    <a:pt x="2005" y="1001"/>
                  </a:cubicBezTo>
                  <a:cubicBezTo>
                    <a:pt x="2007" y="1002"/>
                    <a:pt x="2013" y="1003"/>
                    <a:pt x="2016" y="1003"/>
                  </a:cubicBezTo>
                  <a:cubicBezTo>
                    <a:pt x="2105" y="1032"/>
                    <a:pt x="2195" y="1057"/>
                    <a:pt x="2288" y="1080"/>
                  </a:cubicBezTo>
                  <a:cubicBezTo>
                    <a:pt x="2446" y="1121"/>
                    <a:pt x="2609" y="1153"/>
                    <a:pt x="2775" y="1177"/>
                  </a:cubicBezTo>
                  <a:cubicBezTo>
                    <a:pt x="2940" y="1201"/>
                    <a:pt x="3107" y="1243"/>
                    <a:pt x="3269" y="1298"/>
                  </a:cubicBezTo>
                  <a:cubicBezTo>
                    <a:pt x="4315" y="1654"/>
                    <a:pt x="5311" y="2574"/>
                    <a:pt x="6035" y="3387"/>
                  </a:cubicBezTo>
                  <a:cubicBezTo>
                    <a:pt x="6165" y="3534"/>
                    <a:pt x="6285" y="3676"/>
                    <a:pt x="6396" y="3809"/>
                  </a:cubicBezTo>
                  <a:cubicBezTo>
                    <a:pt x="6848" y="4358"/>
                    <a:pt x="7129" y="4782"/>
                    <a:pt x="7151" y="481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6" name="Google Shape;986;p26"/>
            <p:cNvSpPr/>
            <p:nvPr/>
          </p:nvSpPr>
          <p:spPr>
            <a:xfrm>
              <a:off x="5918824" y="1867107"/>
              <a:ext cx="273216" cy="73412"/>
            </a:xfrm>
            <a:custGeom>
              <a:avLst/>
              <a:gdLst/>
              <a:ahLst/>
              <a:cxnLst/>
              <a:rect l="l" t="t" r="r" b="b"/>
              <a:pathLst>
                <a:path w="8612" h="2314" extrusionOk="0">
                  <a:moveTo>
                    <a:pt x="8611" y="2313"/>
                  </a:moveTo>
                  <a:cubicBezTo>
                    <a:pt x="8611" y="2313"/>
                    <a:pt x="4120" y="2066"/>
                    <a:pt x="2059" y="1798"/>
                  </a:cubicBezTo>
                  <a:cubicBezTo>
                    <a:pt x="0" y="1530"/>
                    <a:pt x="6487" y="0"/>
                    <a:pt x="6487" y="0"/>
                  </a:cubicBezTo>
                  <a:cubicBezTo>
                    <a:pt x="6487" y="0"/>
                    <a:pt x="7955" y="1146"/>
                    <a:pt x="8611" y="2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7" name="Google Shape;987;p26"/>
            <p:cNvSpPr/>
            <p:nvPr/>
          </p:nvSpPr>
          <p:spPr>
            <a:xfrm>
              <a:off x="5904929" y="1519250"/>
              <a:ext cx="312967" cy="249676"/>
            </a:xfrm>
            <a:custGeom>
              <a:avLst/>
              <a:gdLst/>
              <a:ahLst/>
              <a:cxnLst/>
              <a:rect l="l" t="t" r="r" b="b"/>
              <a:pathLst>
                <a:path w="9865" h="7870" extrusionOk="0">
                  <a:moveTo>
                    <a:pt x="8558" y="1"/>
                  </a:moveTo>
                  <a:cubicBezTo>
                    <a:pt x="8558" y="1"/>
                    <a:pt x="6457" y="1426"/>
                    <a:pt x="3612" y="4003"/>
                  </a:cubicBezTo>
                  <a:cubicBezTo>
                    <a:pt x="767" y="6579"/>
                    <a:pt x="1" y="7869"/>
                    <a:pt x="1" y="7869"/>
                  </a:cubicBezTo>
                  <a:cubicBezTo>
                    <a:pt x="1" y="7869"/>
                    <a:pt x="2952" y="6894"/>
                    <a:pt x="5121" y="5933"/>
                  </a:cubicBezTo>
                  <a:cubicBezTo>
                    <a:pt x="7290" y="4975"/>
                    <a:pt x="9865" y="3035"/>
                    <a:pt x="9865" y="3035"/>
                  </a:cubicBezTo>
                  <a:cubicBezTo>
                    <a:pt x="9865" y="3035"/>
                    <a:pt x="9609" y="1391"/>
                    <a:pt x="855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8" name="Google Shape;988;p26"/>
            <p:cNvSpPr/>
            <p:nvPr/>
          </p:nvSpPr>
          <p:spPr>
            <a:xfrm>
              <a:off x="5840973" y="1462844"/>
              <a:ext cx="73951" cy="134387"/>
            </a:xfrm>
            <a:custGeom>
              <a:avLst/>
              <a:gdLst/>
              <a:ahLst/>
              <a:cxnLst/>
              <a:rect l="l" t="t" r="r" b="b"/>
              <a:pathLst>
                <a:path w="2331" h="4236" extrusionOk="0">
                  <a:moveTo>
                    <a:pt x="2330" y="1"/>
                  </a:moveTo>
                  <a:cubicBezTo>
                    <a:pt x="2330" y="1"/>
                    <a:pt x="2015" y="518"/>
                    <a:pt x="1605" y="1237"/>
                  </a:cubicBezTo>
                  <a:cubicBezTo>
                    <a:pt x="1198" y="1951"/>
                    <a:pt x="693" y="2858"/>
                    <a:pt x="311" y="3636"/>
                  </a:cubicBezTo>
                  <a:cubicBezTo>
                    <a:pt x="208" y="3845"/>
                    <a:pt x="117" y="4045"/>
                    <a:pt x="36" y="4235"/>
                  </a:cubicBezTo>
                  <a:lnTo>
                    <a:pt x="0" y="799"/>
                  </a:lnTo>
                  <a:cubicBezTo>
                    <a:pt x="133" y="709"/>
                    <a:pt x="356" y="568"/>
                    <a:pt x="642" y="432"/>
                  </a:cubicBezTo>
                  <a:cubicBezTo>
                    <a:pt x="726" y="391"/>
                    <a:pt x="817" y="351"/>
                    <a:pt x="911" y="314"/>
                  </a:cubicBezTo>
                  <a:cubicBezTo>
                    <a:pt x="1241" y="177"/>
                    <a:pt x="1630" y="61"/>
                    <a:pt x="2061" y="16"/>
                  </a:cubicBezTo>
                  <a:cubicBezTo>
                    <a:pt x="2150" y="9"/>
                    <a:pt x="2240" y="3"/>
                    <a:pt x="23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9" name="Google Shape;989;p26"/>
            <p:cNvSpPr/>
            <p:nvPr/>
          </p:nvSpPr>
          <p:spPr>
            <a:xfrm>
              <a:off x="6019898" y="1479468"/>
              <a:ext cx="131532" cy="152185"/>
            </a:xfrm>
            <a:custGeom>
              <a:avLst/>
              <a:gdLst/>
              <a:ahLst/>
              <a:cxnLst/>
              <a:rect l="l" t="t" r="r" b="b"/>
              <a:pathLst>
                <a:path w="4146" h="4797" extrusionOk="0">
                  <a:moveTo>
                    <a:pt x="2230" y="0"/>
                  </a:moveTo>
                  <a:cubicBezTo>
                    <a:pt x="2230" y="0"/>
                    <a:pt x="3359" y="298"/>
                    <a:pt x="4145" y="775"/>
                  </a:cubicBezTo>
                  <a:cubicBezTo>
                    <a:pt x="4145" y="775"/>
                    <a:pt x="1787" y="3493"/>
                    <a:pt x="222" y="4795"/>
                  </a:cubicBezTo>
                  <a:cubicBezTo>
                    <a:pt x="225" y="4797"/>
                    <a:pt x="1" y="2869"/>
                    <a:pt x="223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0" name="Google Shape;990;p26"/>
            <p:cNvSpPr/>
            <p:nvPr/>
          </p:nvSpPr>
          <p:spPr>
            <a:xfrm>
              <a:off x="5845002" y="1792555"/>
              <a:ext cx="79186" cy="176930"/>
            </a:xfrm>
            <a:custGeom>
              <a:avLst/>
              <a:gdLst/>
              <a:ahLst/>
              <a:cxnLst/>
              <a:rect l="l" t="t" r="r" b="b"/>
              <a:pathLst>
                <a:path w="2496" h="5577" extrusionOk="0">
                  <a:moveTo>
                    <a:pt x="2430" y="4176"/>
                  </a:moveTo>
                  <a:cubicBezTo>
                    <a:pt x="2430" y="4186"/>
                    <a:pt x="2429" y="4193"/>
                    <a:pt x="2426" y="4202"/>
                  </a:cubicBezTo>
                  <a:cubicBezTo>
                    <a:pt x="2401" y="4397"/>
                    <a:pt x="2358" y="4574"/>
                    <a:pt x="2296" y="4735"/>
                  </a:cubicBezTo>
                  <a:cubicBezTo>
                    <a:pt x="2278" y="4792"/>
                    <a:pt x="2254" y="4847"/>
                    <a:pt x="2227" y="4900"/>
                  </a:cubicBezTo>
                  <a:cubicBezTo>
                    <a:pt x="2162" y="5034"/>
                    <a:pt x="2093" y="5146"/>
                    <a:pt x="2023" y="5236"/>
                  </a:cubicBezTo>
                  <a:cubicBezTo>
                    <a:pt x="2001" y="5266"/>
                    <a:pt x="1977" y="5294"/>
                    <a:pt x="1951" y="5321"/>
                  </a:cubicBezTo>
                  <a:cubicBezTo>
                    <a:pt x="1922" y="5356"/>
                    <a:pt x="1890" y="5384"/>
                    <a:pt x="1860" y="5411"/>
                  </a:cubicBezTo>
                  <a:cubicBezTo>
                    <a:pt x="1685" y="5552"/>
                    <a:pt x="1512" y="5576"/>
                    <a:pt x="1331" y="5514"/>
                  </a:cubicBezTo>
                  <a:cubicBezTo>
                    <a:pt x="935" y="5384"/>
                    <a:pt x="524" y="4855"/>
                    <a:pt x="115" y="4368"/>
                  </a:cubicBezTo>
                  <a:lnTo>
                    <a:pt x="110" y="4364"/>
                  </a:lnTo>
                  <a:cubicBezTo>
                    <a:pt x="77" y="4326"/>
                    <a:pt x="47" y="4289"/>
                    <a:pt x="13" y="4251"/>
                  </a:cubicBezTo>
                  <a:lnTo>
                    <a:pt x="12" y="4080"/>
                  </a:lnTo>
                  <a:lnTo>
                    <a:pt x="10" y="3876"/>
                  </a:lnTo>
                  <a:lnTo>
                    <a:pt x="10" y="3866"/>
                  </a:lnTo>
                  <a:lnTo>
                    <a:pt x="7" y="3661"/>
                  </a:lnTo>
                  <a:lnTo>
                    <a:pt x="5" y="3174"/>
                  </a:lnTo>
                  <a:lnTo>
                    <a:pt x="5" y="3172"/>
                  </a:lnTo>
                  <a:lnTo>
                    <a:pt x="3" y="3086"/>
                  </a:lnTo>
                  <a:lnTo>
                    <a:pt x="3" y="2966"/>
                  </a:lnTo>
                  <a:lnTo>
                    <a:pt x="0" y="2918"/>
                  </a:lnTo>
                  <a:cubicBezTo>
                    <a:pt x="126" y="2994"/>
                    <a:pt x="278" y="3059"/>
                    <a:pt x="462" y="3107"/>
                  </a:cubicBezTo>
                  <a:lnTo>
                    <a:pt x="463" y="3107"/>
                  </a:lnTo>
                  <a:cubicBezTo>
                    <a:pt x="527" y="3122"/>
                    <a:pt x="589" y="3122"/>
                    <a:pt x="647" y="3108"/>
                  </a:cubicBezTo>
                  <a:cubicBezTo>
                    <a:pt x="851" y="3059"/>
                    <a:pt x="1012" y="2830"/>
                    <a:pt x="1143" y="2525"/>
                  </a:cubicBezTo>
                  <a:cubicBezTo>
                    <a:pt x="1172" y="2458"/>
                    <a:pt x="1198" y="2386"/>
                    <a:pt x="1224" y="2315"/>
                  </a:cubicBezTo>
                  <a:cubicBezTo>
                    <a:pt x="1256" y="2222"/>
                    <a:pt x="1287" y="2119"/>
                    <a:pt x="1318" y="2017"/>
                  </a:cubicBezTo>
                  <a:cubicBezTo>
                    <a:pt x="1557" y="1172"/>
                    <a:pt x="1656" y="135"/>
                    <a:pt x="1728" y="60"/>
                  </a:cubicBezTo>
                  <a:cubicBezTo>
                    <a:pt x="1784" y="1"/>
                    <a:pt x="2056" y="742"/>
                    <a:pt x="2251" y="1697"/>
                  </a:cubicBezTo>
                  <a:cubicBezTo>
                    <a:pt x="2272" y="1807"/>
                    <a:pt x="2296" y="1920"/>
                    <a:pt x="2315" y="2033"/>
                  </a:cubicBezTo>
                  <a:cubicBezTo>
                    <a:pt x="2325" y="2082"/>
                    <a:pt x="2333" y="2133"/>
                    <a:pt x="2341" y="2182"/>
                  </a:cubicBezTo>
                  <a:cubicBezTo>
                    <a:pt x="2360" y="2304"/>
                    <a:pt x="2378" y="2429"/>
                    <a:pt x="2395" y="2555"/>
                  </a:cubicBezTo>
                  <a:cubicBezTo>
                    <a:pt x="2397" y="2572"/>
                    <a:pt x="2398" y="2592"/>
                    <a:pt x="2402" y="2610"/>
                  </a:cubicBezTo>
                  <a:cubicBezTo>
                    <a:pt x="2474" y="3146"/>
                    <a:pt x="2495" y="3699"/>
                    <a:pt x="2430" y="4176"/>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1" name="Google Shape;991;p26"/>
            <p:cNvSpPr/>
            <p:nvPr/>
          </p:nvSpPr>
          <p:spPr>
            <a:xfrm>
              <a:off x="5843892" y="1772854"/>
              <a:ext cx="46096" cy="23128"/>
            </a:xfrm>
            <a:custGeom>
              <a:avLst/>
              <a:gdLst/>
              <a:ahLst/>
              <a:cxnLst/>
              <a:rect l="l" t="t" r="r" b="b"/>
              <a:pathLst>
                <a:path w="1453" h="729" extrusionOk="0">
                  <a:moveTo>
                    <a:pt x="1401" y="345"/>
                  </a:moveTo>
                  <a:cubicBezTo>
                    <a:pt x="1346" y="403"/>
                    <a:pt x="693" y="530"/>
                    <a:pt x="10" y="729"/>
                  </a:cubicBezTo>
                  <a:lnTo>
                    <a:pt x="3" y="268"/>
                  </a:lnTo>
                  <a:lnTo>
                    <a:pt x="3" y="148"/>
                  </a:lnTo>
                  <a:lnTo>
                    <a:pt x="0" y="64"/>
                  </a:lnTo>
                  <a:lnTo>
                    <a:pt x="0" y="1"/>
                  </a:lnTo>
                  <a:cubicBezTo>
                    <a:pt x="835" y="115"/>
                    <a:pt x="1452" y="290"/>
                    <a:pt x="1401" y="345"/>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2" name="Google Shape;992;p26"/>
            <p:cNvSpPr/>
            <p:nvPr/>
          </p:nvSpPr>
          <p:spPr>
            <a:xfrm>
              <a:off x="5845002" y="1794395"/>
              <a:ext cx="61166" cy="112275"/>
            </a:xfrm>
            <a:custGeom>
              <a:avLst/>
              <a:gdLst/>
              <a:ahLst/>
              <a:cxnLst/>
              <a:rect l="l" t="t" r="r" b="b"/>
              <a:pathLst>
                <a:path w="1928" h="3539" extrusionOk="0">
                  <a:moveTo>
                    <a:pt x="1924" y="2083"/>
                  </a:moveTo>
                  <a:cubicBezTo>
                    <a:pt x="1924" y="2144"/>
                    <a:pt x="1922" y="2203"/>
                    <a:pt x="1921" y="2263"/>
                  </a:cubicBezTo>
                  <a:cubicBezTo>
                    <a:pt x="1911" y="2404"/>
                    <a:pt x="1901" y="2541"/>
                    <a:pt x="1879" y="2671"/>
                  </a:cubicBezTo>
                  <a:cubicBezTo>
                    <a:pt x="1874" y="2703"/>
                    <a:pt x="1867" y="2734"/>
                    <a:pt x="1862" y="2766"/>
                  </a:cubicBezTo>
                  <a:cubicBezTo>
                    <a:pt x="1802" y="3070"/>
                    <a:pt x="1697" y="3313"/>
                    <a:pt x="1526" y="3438"/>
                  </a:cubicBezTo>
                  <a:cubicBezTo>
                    <a:pt x="1424" y="3510"/>
                    <a:pt x="1297" y="3538"/>
                    <a:pt x="1145" y="3513"/>
                  </a:cubicBezTo>
                  <a:cubicBezTo>
                    <a:pt x="1128" y="3510"/>
                    <a:pt x="1118" y="3509"/>
                    <a:pt x="1102" y="3503"/>
                  </a:cubicBezTo>
                  <a:cubicBezTo>
                    <a:pt x="1095" y="3502"/>
                    <a:pt x="1091" y="3502"/>
                    <a:pt x="1086" y="3500"/>
                  </a:cubicBezTo>
                  <a:cubicBezTo>
                    <a:pt x="1064" y="3497"/>
                    <a:pt x="1042" y="3489"/>
                    <a:pt x="1022" y="3485"/>
                  </a:cubicBezTo>
                  <a:cubicBezTo>
                    <a:pt x="562" y="3372"/>
                    <a:pt x="235" y="3204"/>
                    <a:pt x="3" y="3026"/>
                  </a:cubicBezTo>
                  <a:lnTo>
                    <a:pt x="3" y="2906"/>
                  </a:lnTo>
                  <a:lnTo>
                    <a:pt x="0" y="2858"/>
                  </a:lnTo>
                  <a:cubicBezTo>
                    <a:pt x="126" y="2934"/>
                    <a:pt x="278" y="2999"/>
                    <a:pt x="462" y="3047"/>
                  </a:cubicBezTo>
                  <a:lnTo>
                    <a:pt x="463" y="3047"/>
                  </a:lnTo>
                  <a:cubicBezTo>
                    <a:pt x="527" y="3063"/>
                    <a:pt x="589" y="3063"/>
                    <a:pt x="647" y="3049"/>
                  </a:cubicBezTo>
                  <a:cubicBezTo>
                    <a:pt x="851" y="2999"/>
                    <a:pt x="1012" y="2769"/>
                    <a:pt x="1145" y="2464"/>
                  </a:cubicBezTo>
                  <a:cubicBezTo>
                    <a:pt x="1173" y="2398"/>
                    <a:pt x="1198" y="2325"/>
                    <a:pt x="1224" y="2254"/>
                  </a:cubicBezTo>
                  <a:cubicBezTo>
                    <a:pt x="1258" y="2161"/>
                    <a:pt x="1287" y="2059"/>
                    <a:pt x="1318" y="1956"/>
                  </a:cubicBezTo>
                  <a:cubicBezTo>
                    <a:pt x="1557" y="1111"/>
                    <a:pt x="1656" y="74"/>
                    <a:pt x="1728" y="1"/>
                  </a:cubicBezTo>
                  <a:cubicBezTo>
                    <a:pt x="1728" y="1"/>
                    <a:pt x="1894" y="864"/>
                    <a:pt x="1920" y="1738"/>
                  </a:cubicBezTo>
                  <a:cubicBezTo>
                    <a:pt x="1925" y="1851"/>
                    <a:pt x="1928" y="1968"/>
                    <a:pt x="1924" y="20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3" name="Google Shape;993;p26"/>
            <p:cNvSpPr/>
            <p:nvPr/>
          </p:nvSpPr>
          <p:spPr>
            <a:xfrm>
              <a:off x="5843955" y="1780785"/>
              <a:ext cx="44415" cy="15196"/>
            </a:xfrm>
            <a:custGeom>
              <a:avLst/>
              <a:gdLst/>
              <a:ahLst/>
              <a:cxnLst/>
              <a:rect l="l" t="t" r="r" b="b"/>
              <a:pathLst>
                <a:path w="1400" h="479" extrusionOk="0">
                  <a:moveTo>
                    <a:pt x="1399" y="95"/>
                  </a:moveTo>
                  <a:cubicBezTo>
                    <a:pt x="1344" y="153"/>
                    <a:pt x="691" y="280"/>
                    <a:pt x="8" y="479"/>
                  </a:cubicBezTo>
                  <a:lnTo>
                    <a:pt x="1" y="18"/>
                  </a:lnTo>
                  <a:cubicBezTo>
                    <a:pt x="736" y="1"/>
                    <a:pt x="1399" y="95"/>
                    <a:pt x="1399" y="9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4" name="Google Shape;994;p26"/>
            <p:cNvSpPr/>
            <p:nvPr/>
          </p:nvSpPr>
          <p:spPr>
            <a:xfrm>
              <a:off x="5843955" y="1774758"/>
              <a:ext cx="2316" cy="2665"/>
            </a:xfrm>
            <a:custGeom>
              <a:avLst/>
              <a:gdLst/>
              <a:ahLst/>
              <a:cxnLst/>
              <a:rect l="l" t="t" r="r" b="b"/>
              <a:pathLst>
                <a:path w="73" h="84" extrusionOk="0">
                  <a:moveTo>
                    <a:pt x="23" y="81"/>
                  </a:moveTo>
                  <a:cubicBezTo>
                    <a:pt x="15" y="82"/>
                    <a:pt x="8" y="83"/>
                    <a:pt x="2" y="83"/>
                  </a:cubicBezTo>
                  <a:lnTo>
                    <a:pt x="1" y="0"/>
                  </a:lnTo>
                  <a:cubicBezTo>
                    <a:pt x="21" y="0"/>
                    <a:pt x="43" y="10"/>
                    <a:pt x="53" y="27"/>
                  </a:cubicBezTo>
                  <a:cubicBezTo>
                    <a:pt x="73" y="61"/>
                    <a:pt x="59" y="69"/>
                    <a:pt x="23" y="8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5" name="Google Shape;995;p26"/>
            <p:cNvSpPr/>
            <p:nvPr/>
          </p:nvSpPr>
          <p:spPr>
            <a:xfrm>
              <a:off x="5896839" y="1810416"/>
              <a:ext cx="4695" cy="16465"/>
            </a:xfrm>
            <a:custGeom>
              <a:avLst/>
              <a:gdLst/>
              <a:ahLst/>
              <a:cxnLst/>
              <a:rect l="l" t="t" r="r" b="b"/>
              <a:pathLst>
                <a:path w="148" h="519" extrusionOk="0">
                  <a:moveTo>
                    <a:pt x="135" y="25"/>
                  </a:moveTo>
                  <a:cubicBezTo>
                    <a:pt x="70" y="135"/>
                    <a:pt x="26" y="179"/>
                    <a:pt x="19" y="297"/>
                  </a:cubicBezTo>
                  <a:cubicBezTo>
                    <a:pt x="19" y="314"/>
                    <a:pt x="0" y="411"/>
                    <a:pt x="16" y="438"/>
                  </a:cubicBezTo>
                  <a:cubicBezTo>
                    <a:pt x="64" y="519"/>
                    <a:pt x="98" y="327"/>
                    <a:pt x="102" y="308"/>
                  </a:cubicBezTo>
                  <a:cubicBezTo>
                    <a:pt x="123" y="232"/>
                    <a:pt x="147" y="131"/>
                    <a:pt x="137" y="50"/>
                  </a:cubicBezTo>
                  <a:cubicBezTo>
                    <a:pt x="136" y="32"/>
                    <a:pt x="132" y="2"/>
                    <a:pt x="108" y="1"/>
                  </a:cubicBezTo>
                  <a:cubicBezTo>
                    <a:pt x="84" y="1"/>
                    <a:pt x="79" y="53"/>
                    <a:pt x="70" y="6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6" name="Google Shape;996;p26"/>
            <p:cNvSpPr/>
            <p:nvPr/>
          </p:nvSpPr>
          <p:spPr>
            <a:xfrm>
              <a:off x="5894968" y="1833511"/>
              <a:ext cx="3617" cy="8058"/>
            </a:xfrm>
            <a:custGeom>
              <a:avLst/>
              <a:gdLst/>
              <a:ahLst/>
              <a:cxnLst/>
              <a:rect l="l" t="t" r="r" b="b"/>
              <a:pathLst>
                <a:path w="114" h="254" extrusionOk="0">
                  <a:moveTo>
                    <a:pt x="52" y="215"/>
                  </a:moveTo>
                  <a:cubicBezTo>
                    <a:pt x="54" y="234"/>
                    <a:pt x="0" y="2"/>
                    <a:pt x="72" y="1"/>
                  </a:cubicBezTo>
                  <a:cubicBezTo>
                    <a:pt x="109" y="1"/>
                    <a:pt x="107" y="49"/>
                    <a:pt x="109" y="70"/>
                  </a:cubicBezTo>
                  <a:cubicBezTo>
                    <a:pt x="113" y="110"/>
                    <a:pt x="107" y="159"/>
                    <a:pt x="92" y="199"/>
                  </a:cubicBezTo>
                  <a:cubicBezTo>
                    <a:pt x="74" y="244"/>
                    <a:pt x="19" y="254"/>
                    <a:pt x="26" y="190"/>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7" name="Google Shape;997;p26"/>
            <p:cNvSpPr/>
            <p:nvPr/>
          </p:nvSpPr>
          <p:spPr>
            <a:xfrm>
              <a:off x="5886307" y="1859684"/>
              <a:ext cx="4759" cy="6726"/>
            </a:xfrm>
            <a:custGeom>
              <a:avLst/>
              <a:gdLst/>
              <a:ahLst/>
              <a:cxnLst/>
              <a:rect l="l" t="t" r="r" b="b"/>
              <a:pathLst>
                <a:path w="150" h="212" extrusionOk="0">
                  <a:moveTo>
                    <a:pt x="22" y="58"/>
                  </a:moveTo>
                  <a:cubicBezTo>
                    <a:pt x="5" y="110"/>
                    <a:pt x="1" y="160"/>
                    <a:pt x="11" y="212"/>
                  </a:cubicBezTo>
                  <a:cubicBezTo>
                    <a:pt x="40" y="199"/>
                    <a:pt x="56" y="185"/>
                    <a:pt x="81" y="171"/>
                  </a:cubicBezTo>
                  <a:cubicBezTo>
                    <a:pt x="93" y="164"/>
                    <a:pt x="101" y="169"/>
                    <a:pt x="115" y="158"/>
                  </a:cubicBezTo>
                  <a:cubicBezTo>
                    <a:pt x="124" y="150"/>
                    <a:pt x="128" y="117"/>
                    <a:pt x="131" y="106"/>
                  </a:cubicBezTo>
                  <a:cubicBezTo>
                    <a:pt x="138" y="79"/>
                    <a:pt x="149" y="42"/>
                    <a:pt x="122" y="20"/>
                  </a:cubicBezTo>
                  <a:cubicBezTo>
                    <a:pt x="98" y="0"/>
                    <a:pt x="78" y="20"/>
                    <a:pt x="49" y="3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8" name="Google Shape;998;p26"/>
            <p:cNvSpPr/>
            <p:nvPr/>
          </p:nvSpPr>
          <p:spPr>
            <a:xfrm>
              <a:off x="5861435" y="1932903"/>
              <a:ext cx="19352" cy="15609"/>
            </a:xfrm>
            <a:custGeom>
              <a:avLst/>
              <a:gdLst/>
              <a:ahLst/>
              <a:cxnLst/>
              <a:rect l="l" t="t" r="r" b="b"/>
              <a:pathLst>
                <a:path w="610" h="492" extrusionOk="0">
                  <a:moveTo>
                    <a:pt x="0" y="1"/>
                  </a:moveTo>
                  <a:cubicBezTo>
                    <a:pt x="95" y="39"/>
                    <a:pt x="168" y="67"/>
                    <a:pt x="247" y="126"/>
                  </a:cubicBezTo>
                  <a:cubicBezTo>
                    <a:pt x="318" y="176"/>
                    <a:pt x="381" y="239"/>
                    <a:pt x="443" y="297"/>
                  </a:cubicBezTo>
                  <a:cubicBezTo>
                    <a:pt x="480" y="334"/>
                    <a:pt x="610" y="468"/>
                    <a:pt x="489" y="485"/>
                  </a:cubicBezTo>
                  <a:cubicBezTo>
                    <a:pt x="441" y="492"/>
                    <a:pt x="383" y="448"/>
                    <a:pt x="345" y="427"/>
                  </a:cubicBezTo>
                  <a:cubicBezTo>
                    <a:pt x="281" y="390"/>
                    <a:pt x="232" y="342"/>
                    <a:pt x="177" y="294"/>
                  </a:cubicBezTo>
                  <a:cubicBezTo>
                    <a:pt x="88" y="214"/>
                    <a:pt x="31" y="149"/>
                    <a:pt x="27" y="2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9" name="Google Shape;999;p26"/>
            <p:cNvSpPr/>
            <p:nvPr/>
          </p:nvSpPr>
          <p:spPr>
            <a:xfrm>
              <a:off x="5883230" y="1950098"/>
              <a:ext cx="7328" cy="5393"/>
            </a:xfrm>
            <a:custGeom>
              <a:avLst/>
              <a:gdLst/>
              <a:ahLst/>
              <a:cxnLst/>
              <a:rect l="l" t="t" r="r" b="b"/>
              <a:pathLst>
                <a:path w="231" h="170" extrusionOk="0">
                  <a:moveTo>
                    <a:pt x="0" y="58"/>
                  </a:moveTo>
                  <a:cubicBezTo>
                    <a:pt x="43" y="106"/>
                    <a:pt x="78" y="170"/>
                    <a:pt x="146" y="159"/>
                  </a:cubicBezTo>
                  <a:cubicBezTo>
                    <a:pt x="173" y="156"/>
                    <a:pt x="211" y="138"/>
                    <a:pt x="218" y="104"/>
                  </a:cubicBezTo>
                  <a:cubicBezTo>
                    <a:pt x="231" y="39"/>
                    <a:pt x="132" y="1"/>
                    <a:pt x="82" y="27"/>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0" name="Google Shape;1000;p26"/>
            <p:cNvSpPr/>
            <p:nvPr/>
          </p:nvSpPr>
          <p:spPr>
            <a:xfrm>
              <a:off x="5845922" y="1968498"/>
              <a:ext cx="2189" cy="8597"/>
            </a:xfrm>
            <a:custGeom>
              <a:avLst/>
              <a:gdLst/>
              <a:ahLst/>
              <a:cxnLst/>
              <a:rect l="l" t="t" r="r" b="b"/>
              <a:pathLst>
                <a:path w="69" h="271" extrusionOk="0">
                  <a:moveTo>
                    <a:pt x="40" y="226"/>
                  </a:moveTo>
                  <a:cubicBezTo>
                    <a:pt x="31" y="256"/>
                    <a:pt x="19" y="270"/>
                    <a:pt x="2" y="263"/>
                  </a:cubicBezTo>
                  <a:lnTo>
                    <a:pt x="1" y="1"/>
                  </a:lnTo>
                  <a:cubicBezTo>
                    <a:pt x="40" y="70"/>
                    <a:pt x="69" y="152"/>
                    <a:pt x="40" y="226"/>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26"/>
            <p:cNvSpPr/>
            <p:nvPr/>
          </p:nvSpPr>
          <p:spPr>
            <a:xfrm>
              <a:off x="5887893" y="1979284"/>
              <a:ext cx="10723" cy="8915"/>
            </a:xfrm>
            <a:custGeom>
              <a:avLst/>
              <a:gdLst/>
              <a:ahLst/>
              <a:cxnLst/>
              <a:rect l="l" t="t" r="r" b="b"/>
              <a:pathLst>
                <a:path w="338" h="281" extrusionOk="0">
                  <a:moveTo>
                    <a:pt x="0" y="6"/>
                  </a:moveTo>
                  <a:cubicBezTo>
                    <a:pt x="55" y="99"/>
                    <a:pt x="110" y="232"/>
                    <a:pt x="220" y="280"/>
                  </a:cubicBezTo>
                  <a:cubicBezTo>
                    <a:pt x="338" y="193"/>
                    <a:pt x="182" y="64"/>
                    <a:pt x="112" y="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26"/>
            <p:cNvSpPr/>
            <p:nvPr/>
          </p:nvSpPr>
          <p:spPr>
            <a:xfrm>
              <a:off x="5948265" y="1789414"/>
              <a:ext cx="14625" cy="9327"/>
            </a:xfrm>
            <a:custGeom>
              <a:avLst/>
              <a:gdLst/>
              <a:ahLst/>
              <a:cxnLst/>
              <a:rect l="l" t="t" r="r" b="b"/>
              <a:pathLst>
                <a:path w="461" h="294" extrusionOk="0">
                  <a:moveTo>
                    <a:pt x="1" y="261"/>
                  </a:moveTo>
                  <a:cubicBezTo>
                    <a:pt x="52" y="191"/>
                    <a:pt x="91" y="112"/>
                    <a:pt x="170" y="73"/>
                  </a:cubicBezTo>
                  <a:cubicBezTo>
                    <a:pt x="230" y="45"/>
                    <a:pt x="297" y="15"/>
                    <a:pt x="364" y="8"/>
                  </a:cubicBezTo>
                  <a:cubicBezTo>
                    <a:pt x="427" y="1"/>
                    <a:pt x="461" y="29"/>
                    <a:pt x="420" y="91"/>
                  </a:cubicBezTo>
                  <a:cubicBezTo>
                    <a:pt x="395" y="131"/>
                    <a:pt x="341" y="145"/>
                    <a:pt x="299" y="166"/>
                  </a:cubicBezTo>
                  <a:cubicBezTo>
                    <a:pt x="253" y="191"/>
                    <a:pt x="211" y="221"/>
                    <a:pt x="166" y="244"/>
                  </a:cubicBezTo>
                  <a:cubicBezTo>
                    <a:pt x="134" y="265"/>
                    <a:pt x="38" y="293"/>
                    <a:pt x="1" y="261"/>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26"/>
            <p:cNvSpPr/>
            <p:nvPr/>
          </p:nvSpPr>
          <p:spPr>
            <a:xfrm>
              <a:off x="5956323" y="1705440"/>
              <a:ext cx="22874" cy="22969"/>
            </a:xfrm>
            <a:custGeom>
              <a:avLst/>
              <a:gdLst/>
              <a:ahLst/>
              <a:cxnLst/>
              <a:rect l="l" t="t" r="r" b="b"/>
              <a:pathLst>
                <a:path w="721" h="724" extrusionOk="0">
                  <a:moveTo>
                    <a:pt x="333" y="376"/>
                  </a:moveTo>
                  <a:cubicBezTo>
                    <a:pt x="354" y="351"/>
                    <a:pt x="663" y="1"/>
                    <a:pt x="705" y="87"/>
                  </a:cubicBezTo>
                  <a:cubicBezTo>
                    <a:pt x="721" y="118"/>
                    <a:pt x="636" y="226"/>
                    <a:pt x="627" y="238"/>
                  </a:cubicBezTo>
                  <a:cubicBezTo>
                    <a:pt x="561" y="334"/>
                    <a:pt x="484" y="425"/>
                    <a:pt x="395" y="502"/>
                  </a:cubicBezTo>
                  <a:cubicBezTo>
                    <a:pt x="328" y="558"/>
                    <a:pt x="258" y="616"/>
                    <a:pt x="184" y="667"/>
                  </a:cubicBezTo>
                  <a:cubicBezTo>
                    <a:pt x="142" y="696"/>
                    <a:pt x="105" y="710"/>
                    <a:pt x="57" y="715"/>
                  </a:cubicBezTo>
                  <a:cubicBezTo>
                    <a:pt x="21" y="716"/>
                    <a:pt x="1" y="723"/>
                    <a:pt x="11" y="675"/>
                  </a:cubicBezTo>
                  <a:cubicBezTo>
                    <a:pt x="18" y="646"/>
                    <a:pt x="46" y="623"/>
                    <a:pt x="66" y="603"/>
                  </a:cubicBezTo>
                  <a:cubicBezTo>
                    <a:pt x="114" y="551"/>
                    <a:pt x="163" y="499"/>
                    <a:pt x="211" y="449"/>
                  </a:cubicBezTo>
                  <a:close/>
                </a:path>
              </a:pathLst>
            </a:custGeom>
            <a:solidFill>
              <a:srgbClr val="E31B5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26"/>
            <p:cNvSpPr/>
            <p:nvPr/>
          </p:nvSpPr>
          <p:spPr>
            <a:xfrm>
              <a:off x="5928310" y="918106"/>
              <a:ext cx="231180" cy="249517"/>
            </a:xfrm>
            <a:custGeom>
              <a:avLst/>
              <a:gdLst/>
              <a:ahLst/>
              <a:cxnLst/>
              <a:rect l="l" t="t" r="r" b="b"/>
              <a:pathLst>
                <a:path w="7287" h="7865" extrusionOk="0">
                  <a:moveTo>
                    <a:pt x="2411" y="7065"/>
                  </a:moveTo>
                  <a:cubicBezTo>
                    <a:pt x="3733" y="7865"/>
                    <a:pt x="6410" y="6935"/>
                    <a:pt x="6846" y="5062"/>
                  </a:cubicBezTo>
                  <a:cubicBezTo>
                    <a:pt x="7286" y="3177"/>
                    <a:pt x="5903" y="1930"/>
                    <a:pt x="5757" y="1472"/>
                  </a:cubicBezTo>
                  <a:cubicBezTo>
                    <a:pt x="5613" y="1015"/>
                    <a:pt x="5967" y="170"/>
                    <a:pt x="5967" y="170"/>
                  </a:cubicBezTo>
                  <a:lnTo>
                    <a:pt x="5813" y="98"/>
                  </a:lnTo>
                  <a:lnTo>
                    <a:pt x="5761" y="73"/>
                  </a:lnTo>
                  <a:lnTo>
                    <a:pt x="5607" y="1"/>
                  </a:lnTo>
                  <a:cubicBezTo>
                    <a:pt x="5607" y="1"/>
                    <a:pt x="5163" y="804"/>
                    <a:pt x="4711" y="979"/>
                  </a:cubicBezTo>
                  <a:cubicBezTo>
                    <a:pt x="4261" y="1155"/>
                    <a:pt x="2405" y="878"/>
                    <a:pt x="1199" y="2401"/>
                  </a:cubicBezTo>
                  <a:cubicBezTo>
                    <a:pt x="1" y="3915"/>
                    <a:pt x="949" y="6554"/>
                    <a:pt x="2411" y="706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5" name="Google Shape;1005;p26"/>
            <p:cNvSpPr/>
            <p:nvPr/>
          </p:nvSpPr>
          <p:spPr>
            <a:xfrm>
              <a:off x="5933354" y="946880"/>
              <a:ext cx="211130" cy="203167"/>
            </a:xfrm>
            <a:custGeom>
              <a:avLst/>
              <a:gdLst/>
              <a:ahLst/>
              <a:cxnLst/>
              <a:rect l="l" t="t" r="r" b="b"/>
              <a:pathLst>
                <a:path w="6655" h="6404" extrusionOk="0">
                  <a:moveTo>
                    <a:pt x="5290" y="155"/>
                  </a:moveTo>
                  <a:cubicBezTo>
                    <a:pt x="4848" y="508"/>
                    <a:pt x="2344" y="1"/>
                    <a:pt x="1172" y="1876"/>
                  </a:cubicBezTo>
                  <a:cubicBezTo>
                    <a:pt x="1" y="3750"/>
                    <a:pt x="2574" y="6403"/>
                    <a:pt x="3649" y="6298"/>
                  </a:cubicBezTo>
                  <a:cubicBezTo>
                    <a:pt x="4726" y="6192"/>
                    <a:pt x="6250" y="5091"/>
                    <a:pt x="6453" y="3649"/>
                  </a:cubicBezTo>
                  <a:cubicBezTo>
                    <a:pt x="6655" y="2205"/>
                    <a:pt x="5630" y="1061"/>
                    <a:pt x="5452" y="797"/>
                  </a:cubicBezTo>
                  <a:cubicBezTo>
                    <a:pt x="5272" y="530"/>
                    <a:pt x="5290" y="155"/>
                    <a:pt x="5290"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26"/>
            <p:cNvSpPr/>
            <p:nvPr/>
          </p:nvSpPr>
          <p:spPr>
            <a:xfrm>
              <a:off x="5976341" y="682553"/>
              <a:ext cx="205388" cy="187463"/>
            </a:xfrm>
            <a:custGeom>
              <a:avLst/>
              <a:gdLst/>
              <a:ahLst/>
              <a:cxnLst/>
              <a:rect l="l" t="t" r="r" b="b"/>
              <a:pathLst>
                <a:path w="6474" h="5909" extrusionOk="0">
                  <a:moveTo>
                    <a:pt x="6469" y="1195"/>
                  </a:moveTo>
                  <a:cubicBezTo>
                    <a:pt x="6474" y="1370"/>
                    <a:pt x="6465" y="1537"/>
                    <a:pt x="6445" y="1695"/>
                  </a:cubicBezTo>
                  <a:cubicBezTo>
                    <a:pt x="6362" y="2367"/>
                    <a:pt x="6079" y="2899"/>
                    <a:pt x="5755" y="3318"/>
                  </a:cubicBezTo>
                  <a:cubicBezTo>
                    <a:pt x="5312" y="3905"/>
                    <a:pt x="4803" y="4276"/>
                    <a:pt x="4679" y="4497"/>
                  </a:cubicBezTo>
                  <a:cubicBezTo>
                    <a:pt x="4643" y="4561"/>
                    <a:pt x="4619" y="4636"/>
                    <a:pt x="4600" y="4713"/>
                  </a:cubicBezTo>
                  <a:cubicBezTo>
                    <a:pt x="4584" y="4777"/>
                    <a:pt x="4576" y="4842"/>
                    <a:pt x="4570" y="4910"/>
                  </a:cubicBezTo>
                  <a:cubicBezTo>
                    <a:pt x="4567" y="4921"/>
                    <a:pt x="4566" y="4934"/>
                    <a:pt x="4566" y="4946"/>
                  </a:cubicBezTo>
                  <a:cubicBezTo>
                    <a:pt x="4564" y="4967"/>
                    <a:pt x="4563" y="4994"/>
                    <a:pt x="4563" y="5015"/>
                  </a:cubicBezTo>
                  <a:cubicBezTo>
                    <a:pt x="4543" y="5408"/>
                    <a:pt x="4619" y="5814"/>
                    <a:pt x="4619" y="5814"/>
                  </a:cubicBezTo>
                  <a:lnTo>
                    <a:pt x="4453" y="5855"/>
                  </a:lnTo>
                  <a:lnTo>
                    <a:pt x="4398" y="5871"/>
                  </a:lnTo>
                  <a:lnTo>
                    <a:pt x="4310" y="5892"/>
                  </a:lnTo>
                  <a:lnTo>
                    <a:pt x="4233" y="5909"/>
                  </a:lnTo>
                  <a:cubicBezTo>
                    <a:pt x="4233" y="5909"/>
                    <a:pt x="4217" y="5863"/>
                    <a:pt x="4190" y="5791"/>
                  </a:cubicBezTo>
                  <a:cubicBezTo>
                    <a:pt x="4135" y="5638"/>
                    <a:pt x="4023" y="5361"/>
                    <a:pt x="3869" y="5123"/>
                  </a:cubicBezTo>
                  <a:cubicBezTo>
                    <a:pt x="3852" y="5093"/>
                    <a:pt x="3831" y="5062"/>
                    <a:pt x="3808" y="5032"/>
                  </a:cubicBezTo>
                  <a:cubicBezTo>
                    <a:pt x="3730" y="4924"/>
                    <a:pt x="3646" y="4833"/>
                    <a:pt x="3551" y="4771"/>
                  </a:cubicBezTo>
                  <a:cubicBezTo>
                    <a:pt x="3345" y="4639"/>
                    <a:pt x="2765" y="4550"/>
                    <a:pt x="2126" y="4267"/>
                  </a:cubicBezTo>
                  <a:cubicBezTo>
                    <a:pt x="1693" y="4077"/>
                    <a:pt x="1230" y="3798"/>
                    <a:pt x="846" y="3352"/>
                  </a:cubicBezTo>
                  <a:cubicBezTo>
                    <a:pt x="835" y="3340"/>
                    <a:pt x="828" y="3332"/>
                    <a:pt x="819" y="3322"/>
                  </a:cubicBezTo>
                  <a:cubicBezTo>
                    <a:pt x="663" y="3140"/>
                    <a:pt x="520" y="2930"/>
                    <a:pt x="396" y="2684"/>
                  </a:cubicBezTo>
                  <a:cubicBezTo>
                    <a:pt x="375" y="2638"/>
                    <a:pt x="351" y="2591"/>
                    <a:pt x="331" y="2543"/>
                  </a:cubicBezTo>
                  <a:cubicBezTo>
                    <a:pt x="1" y="1765"/>
                    <a:pt x="118" y="869"/>
                    <a:pt x="480" y="107"/>
                  </a:cubicBezTo>
                  <a:lnTo>
                    <a:pt x="687" y="106"/>
                  </a:lnTo>
                  <a:lnTo>
                    <a:pt x="1653" y="95"/>
                  </a:lnTo>
                  <a:lnTo>
                    <a:pt x="4422" y="66"/>
                  </a:lnTo>
                  <a:cubicBezTo>
                    <a:pt x="4451" y="45"/>
                    <a:pt x="4483" y="21"/>
                    <a:pt x="4511" y="0"/>
                  </a:cubicBezTo>
                  <a:cubicBezTo>
                    <a:pt x="4495" y="21"/>
                    <a:pt x="4481" y="45"/>
                    <a:pt x="4466" y="66"/>
                  </a:cubicBezTo>
                  <a:lnTo>
                    <a:pt x="4742" y="64"/>
                  </a:lnTo>
                  <a:lnTo>
                    <a:pt x="4824" y="64"/>
                  </a:lnTo>
                  <a:lnTo>
                    <a:pt x="5736" y="52"/>
                  </a:lnTo>
                  <a:lnTo>
                    <a:pt x="6143" y="49"/>
                  </a:lnTo>
                  <a:cubicBezTo>
                    <a:pt x="6273" y="284"/>
                    <a:pt x="6368" y="535"/>
                    <a:pt x="6417" y="797"/>
                  </a:cubicBezTo>
                  <a:cubicBezTo>
                    <a:pt x="6453" y="933"/>
                    <a:pt x="6464" y="1064"/>
                    <a:pt x="6469" y="119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26"/>
            <p:cNvSpPr/>
            <p:nvPr/>
          </p:nvSpPr>
          <p:spPr>
            <a:xfrm>
              <a:off x="5987222" y="685853"/>
              <a:ext cx="41655" cy="37404"/>
            </a:xfrm>
            <a:custGeom>
              <a:avLst/>
              <a:gdLst/>
              <a:ahLst/>
              <a:cxnLst/>
              <a:rect l="l" t="t" r="r" b="b"/>
              <a:pathLst>
                <a:path w="1313" h="1179" extrusionOk="0">
                  <a:moveTo>
                    <a:pt x="346" y="10"/>
                  </a:moveTo>
                  <a:lnTo>
                    <a:pt x="1313" y="1"/>
                  </a:lnTo>
                  <a:cubicBezTo>
                    <a:pt x="441" y="551"/>
                    <a:pt x="1" y="1179"/>
                    <a:pt x="1" y="1179"/>
                  </a:cubicBezTo>
                  <a:cubicBezTo>
                    <a:pt x="1" y="1179"/>
                    <a:pt x="63" y="630"/>
                    <a:pt x="346" y="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26"/>
            <p:cNvSpPr/>
            <p:nvPr/>
          </p:nvSpPr>
          <p:spPr>
            <a:xfrm>
              <a:off x="5953372" y="949418"/>
              <a:ext cx="110942" cy="69732"/>
            </a:xfrm>
            <a:custGeom>
              <a:avLst/>
              <a:gdLst/>
              <a:ahLst/>
              <a:cxnLst/>
              <a:rect l="l" t="t" r="r" b="b"/>
              <a:pathLst>
                <a:path w="3497" h="2198" extrusionOk="0">
                  <a:moveTo>
                    <a:pt x="1" y="2197"/>
                  </a:moveTo>
                  <a:cubicBezTo>
                    <a:pt x="1" y="2197"/>
                    <a:pt x="3256" y="2111"/>
                    <a:pt x="3496" y="64"/>
                  </a:cubicBezTo>
                  <a:cubicBezTo>
                    <a:pt x="3496" y="64"/>
                    <a:pt x="687" y="0"/>
                    <a:pt x="1" y="2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26"/>
            <p:cNvSpPr/>
            <p:nvPr/>
          </p:nvSpPr>
          <p:spPr>
            <a:xfrm>
              <a:off x="6130901" y="684838"/>
              <a:ext cx="241808" cy="229023"/>
            </a:xfrm>
            <a:custGeom>
              <a:avLst/>
              <a:gdLst/>
              <a:ahLst/>
              <a:cxnLst/>
              <a:rect l="l" t="t" r="r" b="b"/>
              <a:pathLst>
                <a:path w="7622" h="7219" extrusionOk="0">
                  <a:moveTo>
                    <a:pt x="6630" y="1905"/>
                  </a:moveTo>
                  <a:cubicBezTo>
                    <a:pt x="5910" y="549"/>
                    <a:pt x="3127" y="0"/>
                    <a:pt x="1781" y="1387"/>
                  </a:cubicBezTo>
                  <a:cubicBezTo>
                    <a:pt x="426" y="2784"/>
                    <a:pt x="965" y="4554"/>
                    <a:pt x="852" y="5021"/>
                  </a:cubicBezTo>
                  <a:cubicBezTo>
                    <a:pt x="741" y="5487"/>
                    <a:pt x="0" y="6033"/>
                    <a:pt x="0" y="6033"/>
                  </a:cubicBezTo>
                  <a:lnTo>
                    <a:pt x="95" y="6172"/>
                  </a:lnTo>
                  <a:lnTo>
                    <a:pt x="128" y="6219"/>
                  </a:lnTo>
                  <a:lnTo>
                    <a:pt x="223" y="6359"/>
                  </a:lnTo>
                  <a:cubicBezTo>
                    <a:pt x="223" y="6359"/>
                    <a:pt x="1020" y="5893"/>
                    <a:pt x="1500" y="5969"/>
                  </a:cubicBezTo>
                  <a:cubicBezTo>
                    <a:pt x="1978" y="6045"/>
                    <a:pt x="3428" y="7218"/>
                    <a:pt x="5255" y="6521"/>
                  </a:cubicBezTo>
                  <a:cubicBezTo>
                    <a:pt x="7067" y="5828"/>
                    <a:pt x="7622" y="3082"/>
                    <a:pt x="6630" y="190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26"/>
            <p:cNvSpPr/>
            <p:nvPr/>
          </p:nvSpPr>
          <p:spPr>
            <a:xfrm>
              <a:off x="5856328" y="787973"/>
              <a:ext cx="255799" cy="222297"/>
            </a:xfrm>
            <a:custGeom>
              <a:avLst/>
              <a:gdLst/>
              <a:ahLst/>
              <a:cxnLst/>
              <a:rect l="l" t="t" r="r" b="b"/>
              <a:pathLst>
                <a:path w="8063" h="7007" extrusionOk="0">
                  <a:moveTo>
                    <a:pt x="221" y="3437"/>
                  </a:moveTo>
                  <a:cubicBezTo>
                    <a:pt x="0" y="4952"/>
                    <a:pt x="1931" y="7007"/>
                    <a:pt x="3846" y="6660"/>
                  </a:cubicBezTo>
                  <a:cubicBezTo>
                    <a:pt x="5772" y="6310"/>
                    <a:pt x="6386" y="4560"/>
                    <a:pt x="6753" y="4249"/>
                  </a:cubicBezTo>
                  <a:cubicBezTo>
                    <a:pt x="7120" y="3938"/>
                    <a:pt x="8045" y="3922"/>
                    <a:pt x="8045" y="3922"/>
                  </a:cubicBezTo>
                  <a:lnTo>
                    <a:pt x="8052" y="3754"/>
                  </a:lnTo>
                  <a:lnTo>
                    <a:pt x="8055" y="3698"/>
                  </a:lnTo>
                  <a:lnTo>
                    <a:pt x="8062" y="3530"/>
                  </a:lnTo>
                  <a:cubicBezTo>
                    <a:pt x="8062" y="3530"/>
                    <a:pt x="7139" y="3445"/>
                    <a:pt x="6799" y="3108"/>
                  </a:cubicBezTo>
                  <a:cubicBezTo>
                    <a:pt x="6458" y="2769"/>
                    <a:pt x="5977" y="981"/>
                    <a:pt x="4083" y="493"/>
                  </a:cubicBezTo>
                  <a:cubicBezTo>
                    <a:pt x="2193" y="0"/>
                    <a:pt x="118" y="1908"/>
                    <a:pt x="221" y="34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26"/>
            <p:cNvSpPr/>
            <p:nvPr/>
          </p:nvSpPr>
          <p:spPr>
            <a:xfrm>
              <a:off x="6135597" y="888444"/>
              <a:ext cx="233274" cy="227563"/>
            </a:xfrm>
            <a:custGeom>
              <a:avLst/>
              <a:gdLst/>
              <a:ahLst/>
              <a:cxnLst/>
              <a:rect l="l" t="t" r="r" b="b"/>
              <a:pathLst>
                <a:path w="7353" h="7173" extrusionOk="0">
                  <a:moveTo>
                    <a:pt x="6269" y="5554"/>
                  </a:moveTo>
                  <a:cubicBezTo>
                    <a:pt x="7352" y="4459"/>
                    <a:pt x="7029" y="1676"/>
                    <a:pt x="5275" y="841"/>
                  </a:cubicBezTo>
                  <a:cubicBezTo>
                    <a:pt x="3511" y="0"/>
                    <a:pt x="1970" y="1051"/>
                    <a:pt x="1486" y="1088"/>
                  </a:cubicBezTo>
                  <a:cubicBezTo>
                    <a:pt x="1004" y="1125"/>
                    <a:pt x="247" y="600"/>
                    <a:pt x="247" y="600"/>
                  </a:cubicBezTo>
                  <a:lnTo>
                    <a:pt x="141" y="730"/>
                  </a:lnTo>
                  <a:lnTo>
                    <a:pt x="106" y="776"/>
                  </a:lnTo>
                  <a:lnTo>
                    <a:pt x="0" y="906"/>
                  </a:lnTo>
                  <a:cubicBezTo>
                    <a:pt x="0" y="906"/>
                    <a:pt x="693" y="1513"/>
                    <a:pt x="769" y="1984"/>
                  </a:cubicBezTo>
                  <a:cubicBezTo>
                    <a:pt x="844" y="2455"/>
                    <a:pt x="158" y="4178"/>
                    <a:pt x="1393" y="5680"/>
                  </a:cubicBezTo>
                  <a:cubicBezTo>
                    <a:pt x="2621" y="7173"/>
                    <a:pt x="5440" y="6847"/>
                    <a:pt x="6269" y="555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26"/>
            <p:cNvSpPr/>
            <p:nvPr/>
          </p:nvSpPr>
          <p:spPr>
            <a:xfrm>
              <a:off x="6070974" y="838098"/>
              <a:ext cx="110720" cy="109293"/>
            </a:xfrm>
            <a:custGeom>
              <a:avLst/>
              <a:gdLst/>
              <a:ahLst/>
              <a:cxnLst/>
              <a:rect l="l" t="t" r="r" b="b"/>
              <a:pathLst>
                <a:path w="3490" h="3445" extrusionOk="0">
                  <a:moveTo>
                    <a:pt x="3489" y="1722"/>
                  </a:moveTo>
                  <a:cubicBezTo>
                    <a:pt x="3489" y="2674"/>
                    <a:pt x="2709" y="3444"/>
                    <a:pt x="1745" y="3444"/>
                  </a:cubicBezTo>
                  <a:cubicBezTo>
                    <a:pt x="781" y="3444"/>
                    <a:pt x="1" y="2674"/>
                    <a:pt x="1" y="1722"/>
                  </a:cubicBezTo>
                  <a:cubicBezTo>
                    <a:pt x="1" y="771"/>
                    <a:pt x="781" y="1"/>
                    <a:pt x="1745" y="1"/>
                  </a:cubicBezTo>
                  <a:cubicBezTo>
                    <a:pt x="2709" y="1"/>
                    <a:pt x="3489" y="771"/>
                    <a:pt x="3489" y="1722"/>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26"/>
            <p:cNvSpPr/>
            <p:nvPr/>
          </p:nvSpPr>
          <p:spPr>
            <a:xfrm>
              <a:off x="6196951" y="745272"/>
              <a:ext cx="169507" cy="160306"/>
            </a:xfrm>
            <a:custGeom>
              <a:avLst/>
              <a:gdLst/>
              <a:ahLst/>
              <a:cxnLst/>
              <a:rect l="l" t="t" r="r" b="b"/>
              <a:pathLst>
                <a:path w="5343" h="5053" extrusionOk="0">
                  <a:moveTo>
                    <a:pt x="4548" y="0"/>
                  </a:moveTo>
                  <a:cubicBezTo>
                    <a:pt x="4548" y="0"/>
                    <a:pt x="3749" y="940"/>
                    <a:pt x="2480" y="1869"/>
                  </a:cubicBezTo>
                  <a:cubicBezTo>
                    <a:pt x="1212" y="2796"/>
                    <a:pt x="1" y="3764"/>
                    <a:pt x="1" y="3764"/>
                  </a:cubicBezTo>
                  <a:cubicBezTo>
                    <a:pt x="1" y="3764"/>
                    <a:pt x="1198" y="5052"/>
                    <a:pt x="3271" y="4227"/>
                  </a:cubicBezTo>
                  <a:cubicBezTo>
                    <a:pt x="5342" y="3402"/>
                    <a:pt x="4771" y="662"/>
                    <a:pt x="45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4" name="Google Shape;1014;p26"/>
            <p:cNvSpPr/>
            <p:nvPr/>
          </p:nvSpPr>
          <p:spPr>
            <a:xfrm>
              <a:off x="6164117" y="894599"/>
              <a:ext cx="164811" cy="107167"/>
            </a:xfrm>
            <a:custGeom>
              <a:avLst/>
              <a:gdLst/>
              <a:ahLst/>
              <a:cxnLst/>
              <a:rect l="l" t="t" r="r" b="b"/>
              <a:pathLst>
                <a:path w="5195" h="3378" extrusionOk="0">
                  <a:moveTo>
                    <a:pt x="0" y="2532"/>
                  </a:moveTo>
                  <a:cubicBezTo>
                    <a:pt x="0" y="2532"/>
                    <a:pt x="366" y="1186"/>
                    <a:pt x="2146" y="593"/>
                  </a:cubicBezTo>
                  <a:cubicBezTo>
                    <a:pt x="3929" y="1"/>
                    <a:pt x="5195" y="1660"/>
                    <a:pt x="5195" y="1660"/>
                  </a:cubicBezTo>
                  <a:cubicBezTo>
                    <a:pt x="5195" y="1660"/>
                    <a:pt x="4157" y="2522"/>
                    <a:pt x="2505" y="2949"/>
                  </a:cubicBezTo>
                  <a:cubicBezTo>
                    <a:pt x="851" y="3378"/>
                    <a:pt x="0" y="2532"/>
                    <a:pt x="0" y="253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5" name="Google Shape;1015;p26"/>
            <p:cNvSpPr/>
            <p:nvPr/>
          </p:nvSpPr>
          <p:spPr>
            <a:xfrm>
              <a:off x="6184611" y="1034725"/>
              <a:ext cx="141493" cy="101615"/>
            </a:xfrm>
            <a:custGeom>
              <a:avLst/>
              <a:gdLst/>
              <a:ahLst/>
              <a:cxnLst/>
              <a:rect l="l" t="t" r="r" b="b"/>
              <a:pathLst>
                <a:path w="4460" h="3203" extrusionOk="0">
                  <a:moveTo>
                    <a:pt x="0" y="667"/>
                  </a:moveTo>
                  <a:cubicBezTo>
                    <a:pt x="0" y="667"/>
                    <a:pt x="906" y="107"/>
                    <a:pt x="2484" y="54"/>
                  </a:cubicBezTo>
                  <a:cubicBezTo>
                    <a:pt x="4060" y="1"/>
                    <a:pt x="4460" y="1059"/>
                    <a:pt x="4460" y="1059"/>
                  </a:cubicBezTo>
                  <a:cubicBezTo>
                    <a:pt x="4460" y="1059"/>
                    <a:pt x="1324" y="3203"/>
                    <a:pt x="0" y="6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6" name="Google Shape;1016;p26"/>
            <p:cNvSpPr/>
            <p:nvPr/>
          </p:nvSpPr>
          <p:spPr>
            <a:xfrm>
              <a:off x="5878439" y="794635"/>
              <a:ext cx="177089" cy="83627"/>
            </a:xfrm>
            <a:custGeom>
              <a:avLst/>
              <a:gdLst/>
              <a:ahLst/>
              <a:cxnLst/>
              <a:rect l="l" t="t" r="r" b="b"/>
              <a:pathLst>
                <a:path w="5582" h="2636" extrusionOk="0">
                  <a:moveTo>
                    <a:pt x="0" y="2635"/>
                  </a:moveTo>
                  <a:cubicBezTo>
                    <a:pt x="0" y="2635"/>
                    <a:pt x="461" y="723"/>
                    <a:pt x="2140" y="421"/>
                  </a:cubicBezTo>
                  <a:cubicBezTo>
                    <a:pt x="4496" y="1"/>
                    <a:pt x="5582" y="2634"/>
                    <a:pt x="5582" y="2634"/>
                  </a:cubicBezTo>
                  <a:cubicBezTo>
                    <a:pt x="5582" y="2634"/>
                    <a:pt x="482" y="2549"/>
                    <a:pt x="0" y="26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26"/>
            <p:cNvSpPr/>
            <p:nvPr/>
          </p:nvSpPr>
          <p:spPr>
            <a:xfrm>
              <a:off x="5958607" y="915029"/>
              <a:ext cx="105613" cy="71603"/>
            </a:xfrm>
            <a:custGeom>
              <a:avLst/>
              <a:gdLst/>
              <a:ahLst/>
              <a:cxnLst/>
              <a:rect l="l" t="t" r="r" b="b"/>
              <a:pathLst>
                <a:path w="3329" h="2257" extrusionOk="0">
                  <a:moveTo>
                    <a:pt x="3328" y="0"/>
                  </a:moveTo>
                  <a:cubicBezTo>
                    <a:pt x="3328" y="0"/>
                    <a:pt x="1058" y="1465"/>
                    <a:pt x="1" y="1866"/>
                  </a:cubicBezTo>
                  <a:cubicBezTo>
                    <a:pt x="1" y="1866"/>
                    <a:pt x="719" y="2257"/>
                    <a:pt x="1714" y="1845"/>
                  </a:cubicBezTo>
                  <a:cubicBezTo>
                    <a:pt x="2707" y="1434"/>
                    <a:pt x="3328" y="0"/>
                    <a:pt x="332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26"/>
            <p:cNvSpPr/>
            <p:nvPr/>
          </p:nvSpPr>
          <p:spPr>
            <a:xfrm>
              <a:off x="6202789" y="780550"/>
              <a:ext cx="34485" cy="32613"/>
            </a:xfrm>
            <a:custGeom>
              <a:avLst/>
              <a:gdLst/>
              <a:ahLst/>
              <a:cxnLst/>
              <a:rect l="l" t="t" r="r" b="b"/>
              <a:pathLst>
                <a:path w="1087" h="1028" extrusionOk="0">
                  <a:moveTo>
                    <a:pt x="0" y="847"/>
                  </a:moveTo>
                  <a:cubicBezTo>
                    <a:pt x="0" y="847"/>
                    <a:pt x="302" y="0"/>
                    <a:pt x="919" y="392"/>
                  </a:cubicBezTo>
                  <a:cubicBezTo>
                    <a:pt x="919" y="392"/>
                    <a:pt x="1087" y="933"/>
                    <a:pt x="376" y="1027"/>
                  </a:cubicBezTo>
                  <a:lnTo>
                    <a:pt x="388" y="6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9" name="Google Shape;1019;p26"/>
            <p:cNvSpPr/>
            <p:nvPr/>
          </p:nvSpPr>
          <p:spPr>
            <a:xfrm>
              <a:off x="5981258" y="845997"/>
              <a:ext cx="28521" cy="35659"/>
            </a:xfrm>
            <a:custGeom>
              <a:avLst/>
              <a:gdLst/>
              <a:ahLst/>
              <a:cxnLst/>
              <a:rect l="l" t="t" r="r" b="b"/>
              <a:pathLst>
                <a:path w="899" h="1124" extrusionOk="0">
                  <a:moveTo>
                    <a:pt x="898" y="981"/>
                  </a:moveTo>
                  <a:cubicBezTo>
                    <a:pt x="898" y="981"/>
                    <a:pt x="1" y="1124"/>
                    <a:pt x="56" y="402"/>
                  </a:cubicBezTo>
                  <a:cubicBezTo>
                    <a:pt x="56" y="402"/>
                    <a:pt x="457" y="0"/>
                    <a:pt x="880" y="572"/>
                  </a:cubicBezTo>
                  <a:lnTo>
                    <a:pt x="572" y="72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0" name="Google Shape;1020;p26"/>
            <p:cNvSpPr/>
            <p:nvPr/>
          </p:nvSpPr>
          <p:spPr>
            <a:xfrm>
              <a:off x="5985382" y="953574"/>
              <a:ext cx="32169" cy="35691"/>
            </a:xfrm>
            <a:custGeom>
              <a:avLst/>
              <a:gdLst/>
              <a:ahLst/>
              <a:cxnLst/>
              <a:rect l="l" t="t" r="r" b="b"/>
              <a:pathLst>
                <a:path w="1014" h="1125" extrusionOk="0">
                  <a:moveTo>
                    <a:pt x="1014" y="411"/>
                  </a:moveTo>
                  <a:cubicBezTo>
                    <a:pt x="1014" y="411"/>
                    <a:pt x="462" y="1125"/>
                    <a:pt x="1" y="562"/>
                  </a:cubicBezTo>
                  <a:cubicBezTo>
                    <a:pt x="1" y="562"/>
                    <a:pt x="11" y="0"/>
                    <a:pt x="716" y="124"/>
                  </a:cubicBezTo>
                  <a:lnTo>
                    <a:pt x="596" y="44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26"/>
            <p:cNvSpPr/>
            <p:nvPr/>
          </p:nvSpPr>
          <p:spPr>
            <a:xfrm>
              <a:off x="6208023" y="971689"/>
              <a:ext cx="33121" cy="33311"/>
            </a:xfrm>
            <a:custGeom>
              <a:avLst/>
              <a:gdLst/>
              <a:ahLst/>
              <a:cxnLst/>
              <a:rect l="l" t="t" r="r" b="b"/>
              <a:pathLst>
                <a:path w="1044" h="1050" extrusionOk="0">
                  <a:moveTo>
                    <a:pt x="230" y="1"/>
                  </a:moveTo>
                  <a:cubicBezTo>
                    <a:pt x="230" y="1"/>
                    <a:pt x="1043" y="410"/>
                    <a:pt x="565" y="958"/>
                  </a:cubicBezTo>
                  <a:cubicBezTo>
                    <a:pt x="565" y="958"/>
                    <a:pt x="0" y="1049"/>
                    <a:pt x="0" y="341"/>
                  </a:cubicBezTo>
                  <a:lnTo>
                    <a:pt x="338" y="39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26"/>
            <p:cNvSpPr/>
            <p:nvPr/>
          </p:nvSpPr>
          <p:spPr>
            <a:xfrm>
              <a:off x="6078556" y="755678"/>
              <a:ext cx="38927" cy="31376"/>
            </a:xfrm>
            <a:custGeom>
              <a:avLst/>
              <a:gdLst/>
              <a:ahLst/>
              <a:cxnLst/>
              <a:rect l="l" t="t" r="r" b="b"/>
              <a:pathLst>
                <a:path w="1227" h="989" extrusionOk="0">
                  <a:moveTo>
                    <a:pt x="472" y="989"/>
                  </a:moveTo>
                  <a:cubicBezTo>
                    <a:pt x="472" y="989"/>
                    <a:pt x="0" y="220"/>
                    <a:pt x="700" y="1"/>
                  </a:cubicBezTo>
                  <a:cubicBezTo>
                    <a:pt x="700" y="1"/>
                    <a:pt x="1227" y="215"/>
                    <a:pt x="850" y="817"/>
                  </a:cubicBezTo>
                  <a:lnTo>
                    <a:pt x="596" y="59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26"/>
            <p:cNvSpPr/>
            <p:nvPr/>
          </p:nvSpPr>
          <p:spPr>
            <a:xfrm>
              <a:off x="6034396" y="989391"/>
              <a:ext cx="34295" cy="32613"/>
            </a:xfrm>
            <a:custGeom>
              <a:avLst/>
              <a:gdLst/>
              <a:ahLst/>
              <a:cxnLst/>
              <a:rect l="l" t="t" r="r" b="b"/>
              <a:pathLst>
                <a:path w="1081" h="1028" extrusionOk="0">
                  <a:moveTo>
                    <a:pt x="1081" y="195"/>
                  </a:moveTo>
                  <a:cubicBezTo>
                    <a:pt x="1081" y="195"/>
                    <a:pt x="736" y="1028"/>
                    <a:pt x="142" y="607"/>
                  </a:cubicBezTo>
                  <a:cubicBezTo>
                    <a:pt x="142" y="607"/>
                    <a:pt x="1" y="61"/>
                    <a:pt x="716" y="0"/>
                  </a:cubicBezTo>
                  <a:lnTo>
                    <a:pt x="687" y="33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26"/>
            <p:cNvSpPr/>
            <p:nvPr/>
          </p:nvSpPr>
          <p:spPr>
            <a:xfrm>
              <a:off x="6004607" y="879530"/>
              <a:ext cx="20843" cy="26712"/>
            </a:xfrm>
            <a:custGeom>
              <a:avLst/>
              <a:gdLst/>
              <a:ahLst/>
              <a:cxnLst/>
              <a:rect l="l" t="t" r="r" b="b"/>
              <a:pathLst>
                <a:path w="657" h="842" extrusionOk="0">
                  <a:moveTo>
                    <a:pt x="656" y="645"/>
                  </a:moveTo>
                  <a:cubicBezTo>
                    <a:pt x="656" y="645"/>
                    <a:pt x="38" y="841"/>
                    <a:pt x="0" y="326"/>
                  </a:cubicBezTo>
                  <a:cubicBezTo>
                    <a:pt x="0" y="326"/>
                    <a:pt x="239" y="0"/>
                    <a:pt x="600" y="359"/>
                  </a:cubicBezTo>
                  <a:lnTo>
                    <a:pt x="399" y="496"/>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5" name="Google Shape;1025;p26"/>
            <p:cNvSpPr/>
            <p:nvPr/>
          </p:nvSpPr>
          <p:spPr>
            <a:xfrm>
              <a:off x="6044580" y="794953"/>
              <a:ext cx="25507" cy="22779"/>
            </a:xfrm>
            <a:custGeom>
              <a:avLst/>
              <a:gdLst/>
              <a:ahLst/>
              <a:cxnLst/>
              <a:rect l="l" t="t" r="r" b="b"/>
              <a:pathLst>
                <a:path w="804" h="718" extrusionOk="0">
                  <a:moveTo>
                    <a:pt x="531" y="717"/>
                  </a:moveTo>
                  <a:cubicBezTo>
                    <a:pt x="531" y="717"/>
                    <a:pt x="0" y="348"/>
                    <a:pt x="395" y="8"/>
                  </a:cubicBezTo>
                  <a:cubicBezTo>
                    <a:pt x="395" y="8"/>
                    <a:pt x="803" y="1"/>
                    <a:pt x="731" y="499"/>
                  </a:cubicBezTo>
                  <a:lnTo>
                    <a:pt x="500" y="42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6" name="Google Shape;1026;p26"/>
            <p:cNvSpPr/>
            <p:nvPr/>
          </p:nvSpPr>
          <p:spPr>
            <a:xfrm>
              <a:off x="6089152" y="991263"/>
              <a:ext cx="24968" cy="20590"/>
            </a:xfrm>
            <a:custGeom>
              <a:avLst/>
              <a:gdLst/>
              <a:ahLst/>
              <a:cxnLst/>
              <a:rect l="l" t="t" r="r" b="b"/>
              <a:pathLst>
                <a:path w="787" h="649" extrusionOk="0">
                  <a:moveTo>
                    <a:pt x="730" y="9"/>
                  </a:moveTo>
                  <a:cubicBezTo>
                    <a:pt x="730" y="9"/>
                    <a:pt x="787" y="648"/>
                    <a:pt x="269" y="571"/>
                  </a:cubicBezTo>
                  <a:cubicBezTo>
                    <a:pt x="269" y="571"/>
                    <a:pt x="1" y="269"/>
                    <a:pt x="435" y="0"/>
                  </a:cubicBezTo>
                  <a:lnTo>
                    <a:pt x="526" y="22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7" name="Google Shape;1027;p26"/>
            <p:cNvSpPr/>
            <p:nvPr/>
          </p:nvSpPr>
          <p:spPr>
            <a:xfrm>
              <a:off x="6223568" y="917155"/>
              <a:ext cx="21097" cy="24174"/>
            </a:xfrm>
            <a:custGeom>
              <a:avLst/>
              <a:gdLst/>
              <a:ahLst/>
              <a:cxnLst/>
              <a:rect l="l" t="t" r="r" b="b"/>
              <a:pathLst>
                <a:path w="665" h="762" extrusionOk="0">
                  <a:moveTo>
                    <a:pt x="17" y="36"/>
                  </a:moveTo>
                  <a:cubicBezTo>
                    <a:pt x="17" y="36"/>
                    <a:pt x="665" y="1"/>
                    <a:pt x="569" y="508"/>
                  </a:cubicBezTo>
                  <a:cubicBezTo>
                    <a:pt x="569" y="508"/>
                    <a:pt x="256" y="762"/>
                    <a:pt x="0" y="327"/>
                  </a:cubicBezTo>
                  <a:lnTo>
                    <a:pt x="229" y="245"/>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26"/>
            <p:cNvSpPr/>
            <p:nvPr/>
          </p:nvSpPr>
          <p:spPr>
            <a:xfrm>
              <a:off x="6211164" y="822680"/>
              <a:ext cx="23032" cy="25570"/>
            </a:xfrm>
            <a:custGeom>
              <a:avLst/>
              <a:gdLst/>
              <a:ahLst/>
              <a:cxnLst/>
              <a:rect l="l" t="t" r="r" b="b"/>
              <a:pathLst>
                <a:path w="726" h="806" extrusionOk="0">
                  <a:moveTo>
                    <a:pt x="0" y="504"/>
                  </a:moveTo>
                  <a:cubicBezTo>
                    <a:pt x="0" y="504"/>
                    <a:pt x="401" y="0"/>
                    <a:pt x="726" y="404"/>
                  </a:cubicBezTo>
                  <a:cubicBezTo>
                    <a:pt x="726" y="404"/>
                    <a:pt x="713" y="806"/>
                    <a:pt x="210" y="707"/>
                  </a:cubicBezTo>
                  <a:lnTo>
                    <a:pt x="299" y="48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26"/>
            <p:cNvSpPr/>
            <p:nvPr/>
          </p:nvSpPr>
          <p:spPr>
            <a:xfrm>
              <a:off x="6122431" y="871376"/>
              <a:ext cx="21034" cy="21573"/>
            </a:xfrm>
            <a:custGeom>
              <a:avLst/>
              <a:gdLst/>
              <a:ahLst/>
              <a:cxnLst/>
              <a:rect l="l" t="t" r="r" b="b"/>
              <a:pathLst>
                <a:path w="663" h="680" extrusionOk="0">
                  <a:moveTo>
                    <a:pt x="123" y="673"/>
                  </a:moveTo>
                  <a:cubicBezTo>
                    <a:pt x="123" y="673"/>
                    <a:pt x="0" y="19"/>
                    <a:pt x="401" y="2"/>
                  </a:cubicBezTo>
                  <a:cubicBezTo>
                    <a:pt x="401" y="0"/>
                    <a:pt x="662" y="679"/>
                    <a:pt x="123" y="673"/>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26"/>
            <p:cNvSpPr/>
            <p:nvPr/>
          </p:nvSpPr>
          <p:spPr>
            <a:xfrm>
              <a:off x="6112184" y="905607"/>
              <a:ext cx="22017" cy="19289"/>
            </a:xfrm>
            <a:custGeom>
              <a:avLst/>
              <a:gdLst/>
              <a:ahLst/>
              <a:cxnLst/>
              <a:rect l="l" t="t" r="r" b="b"/>
              <a:pathLst>
                <a:path w="694" h="608" extrusionOk="0">
                  <a:moveTo>
                    <a:pt x="0" y="438"/>
                  </a:moveTo>
                  <a:cubicBezTo>
                    <a:pt x="0" y="438"/>
                    <a:pt x="463" y="1"/>
                    <a:pt x="693" y="413"/>
                  </a:cubicBezTo>
                  <a:cubicBezTo>
                    <a:pt x="693" y="413"/>
                    <a:pt x="549" y="608"/>
                    <a:pt x="13" y="495"/>
                  </a:cubicBezTo>
                  <a:lnTo>
                    <a:pt x="225" y="44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26"/>
            <p:cNvSpPr/>
            <p:nvPr/>
          </p:nvSpPr>
          <p:spPr>
            <a:xfrm>
              <a:off x="6102445" y="866078"/>
              <a:ext cx="14720" cy="13927"/>
            </a:xfrm>
            <a:custGeom>
              <a:avLst/>
              <a:gdLst/>
              <a:ahLst/>
              <a:cxnLst/>
              <a:rect l="l" t="t" r="r" b="b"/>
              <a:pathLst>
                <a:path w="464" h="439" extrusionOk="0">
                  <a:moveTo>
                    <a:pt x="434" y="438"/>
                  </a:moveTo>
                  <a:cubicBezTo>
                    <a:pt x="434" y="438"/>
                    <a:pt x="1" y="279"/>
                    <a:pt x="196" y="1"/>
                  </a:cubicBezTo>
                  <a:cubicBezTo>
                    <a:pt x="196" y="1"/>
                    <a:pt x="371" y="30"/>
                    <a:pt x="464" y="411"/>
                  </a:cubicBezTo>
                  <a:lnTo>
                    <a:pt x="364" y="2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26"/>
            <p:cNvSpPr/>
            <p:nvPr/>
          </p:nvSpPr>
          <p:spPr>
            <a:xfrm>
              <a:off x="6166623" y="916488"/>
              <a:ext cx="12024" cy="11865"/>
            </a:xfrm>
            <a:custGeom>
              <a:avLst/>
              <a:gdLst/>
              <a:ahLst/>
              <a:cxnLst/>
              <a:rect l="l" t="t" r="r" b="b"/>
              <a:pathLst>
                <a:path w="379" h="374" extrusionOk="0">
                  <a:moveTo>
                    <a:pt x="357" y="146"/>
                  </a:moveTo>
                  <a:cubicBezTo>
                    <a:pt x="378" y="236"/>
                    <a:pt x="323" y="327"/>
                    <a:pt x="232" y="352"/>
                  </a:cubicBezTo>
                  <a:cubicBezTo>
                    <a:pt x="140" y="373"/>
                    <a:pt x="47" y="320"/>
                    <a:pt x="21" y="228"/>
                  </a:cubicBezTo>
                  <a:cubicBezTo>
                    <a:pt x="0" y="136"/>
                    <a:pt x="55" y="46"/>
                    <a:pt x="147" y="22"/>
                  </a:cubicBezTo>
                  <a:cubicBezTo>
                    <a:pt x="240" y="1"/>
                    <a:pt x="336" y="54"/>
                    <a:pt x="357" y="14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26"/>
            <p:cNvSpPr/>
            <p:nvPr/>
          </p:nvSpPr>
          <p:spPr>
            <a:xfrm>
              <a:off x="6113326" y="830674"/>
              <a:ext cx="12056" cy="11802"/>
            </a:xfrm>
            <a:custGeom>
              <a:avLst/>
              <a:gdLst/>
              <a:ahLst/>
              <a:cxnLst/>
              <a:rect l="l" t="t" r="r" b="b"/>
              <a:pathLst>
                <a:path w="380" h="372" extrusionOk="0">
                  <a:moveTo>
                    <a:pt x="358" y="145"/>
                  </a:moveTo>
                  <a:cubicBezTo>
                    <a:pt x="379" y="236"/>
                    <a:pt x="324" y="327"/>
                    <a:pt x="232" y="351"/>
                  </a:cubicBezTo>
                  <a:cubicBezTo>
                    <a:pt x="141" y="372"/>
                    <a:pt x="47" y="320"/>
                    <a:pt x="22" y="228"/>
                  </a:cubicBezTo>
                  <a:cubicBezTo>
                    <a:pt x="1" y="136"/>
                    <a:pt x="56" y="46"/>
                    <a:pt x="148" y="22"/>
                  </a:cubicBezTo>
                  <a:cubicBezTo>
                    <a:pt x="239" y="1"/>
                    <a:pt x="332" y="54"/>
                    <a:pt x="358" y="14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26"/>
            <p:cNvSpPr/>
            <p:nvPr/>
          </p:nvSpPr>
          <p:spPr>
            <a:xfrm>
              <a:off x="6129664" y="834132"/>
              <a:ext cx="12056" cy="11833"/>
            </a:xfrm>
            <a:custGeom>
              <a:avLst/>
              <a:gdLst/>
              <a:ahLst/>
              <a:cxnLst/>
              <a:rect l="l" t="t" r="r" b="b"/>
              <a:pathLst>
                <a:path w="380" h="373" extrusionOk="0">
                  <a:moveTo>
                    <a:pt x="358" y="146"/>
                  </a:moveTo>
                  <a:cubicBezTo>
                    <a:pt x="379" y="237"/>
                    <a:pt x="324" y="326"/>
                    <a:pt x="232" y="352"/>
                  </a:cubicBezTo>
                  <a:cubicBezTo>
                    <a:pt x="141" y="373"/>
                    <a:pt x="47" y="319"/>
                    <a:pt x="22" y="227"/>
                  </a:cubicBezTo>
                  <a:cubicBezTo>
                    <a:pt x="1" y="136"/>
                    <a:pt x="56" y="47"/>
                    <a:pt x="148" y="21"/>
                  </a:cubicBezTo>
                  <a:cubicBezTo>
                    <a:pt x="241" y="0"/>
                    <a:pt x="333" y="54"/>
                    <a:pt x="358" y="14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26"/>
            <p:cNvSpPr/>
            <p:nvPr/>
          </p:nvSpPr>
          <p:spPr>
            <a:xfrm>
              <a:off x="6069515" y="897073"/>
              <a:ext cx="12024" cy="11929"/>
            </a:xfrm>
            <a:custGeom>
              <a:avLst/>
              <a:gdLst/>
              <a:ahLst/>
              <a:cxnLst/>
              <a:rect l="l" t="t" r="r" b="b"/>
              <a:pathLst>
                <a:path w="379" h="376" extrusionOk="0">
                  <a:moveTo>
                    <a:pt x="357" y="149"/>
                  </a:moveTo>
                  <a:cubicBezTo>
                    <a:pt x="379" y="240"/>
                    <a:pt x="323" y="331"/>
                    <a:pt x="232" y="355"/>
                  </a:cubicBezTo>
                  <a:cubicBezTo>
                    <a:pt x="140" y="376"/>
                    <a:pt x="47" y="324"/>
                    <a:pt x="23" y="232"/>
                  </a:cubicBezTo>
                  <a:cubicBezTo>
                    <a:pt x="0" y="140"/>
                    <a:pt x="55" y="50"/>
                    <a:pt x="147" y="26"/>
                  </a:cubicBezTo>
                  <a:cubicBezTo>
                    <a:pt x="242" y="0"/>
                    <a:pt x="333" y="57"/>
                    <a:pt x="357" y="14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26"/>
            <p:cNvSpPr/>
            <p:nvPr/>
          </p:nvSpPr>
          <p:spPr>
            <a:xfrm>
              <a:off x="6178202" y="886668"/>
              <a:ext cx="12024" cy="11960"/>
            </a:xfrm>
            <a:custGeom>
              <a:avLst/>
              <a:gdLst/>
              <a:ahLst/>
              <a:cxnLst/>
              <a:rect l="l" t="t" r="r" b="b"/>
              <a:pathLst>
                <a:path w="379" h="377" extrusionOk="0">
                  <a:moveTo>
                    <a:pt x="358" y="149"/>
                  </a:moveTo>
                  <a:cubicBezTo>
                    <a:pt x="379" y="241"/>
                    <a:pt x="324" y="331"/>
                    <a:pt x="232" y="355"/>
                  </a:cubicBezTo>
                  <a:cubicBezTo>
                    <a:pt x="140" y="376"/>
                    <a:pt x="47" y="323"/>
                    <a:pt x="22" y="232"/>
                  </a:cubicBezTo>
                  <a:cubicBezTo>
                    <a:pt x="1" y="141"/>
                    <a:pt x="56" y="50"/>
                    <a:pt x="147" y="25"/>
                  </a:cubicBezTo>
                  <a:cubicBezTo>
                    <a:pt x="239" y="1"/>
                    <a:pt x="336" y="57"/>
                    <a:pt x="358" y="14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26"/>
            <p:cNvSpPr/>
            <p:nvPr/>
          </p:nvSpPr>
          <p:spPr>
            <a:xfrm>
              <a:off x="6067167" y="869536"/>
              <a:ext cx="12056" cy="11897"/>
            </a:xfrm>
            <a:custGeom>
              <a:avLst/>
              <a:gdLst/>
              <a:ahLst/>
              <a:cxnLst/>
              <a:rect l="l" t="t" r="r" b="b"/>
              <a:pathLst>
                <a:path w="380" h="375" extrusionOk="0">
                  <a:moveTo>
                    <a:pt x="358" y="147"/>
                  </a:moveTo>
                  <a:cubicBezTo>
                    <a:pt x="379" y="239"/>
                    <a:pt x="324" y="329"/>
                    <a:pt x="232" y="353"/>
                  </a:cubicBezTo>
                  <a:cubicBezTo>
                    <a:pt x="141" y="374"/>
                    <a:pt x="48" y="322"/>
                    <a:pt x="22" y="231"/>
                  </a:cubicBezTo>
                  <a:cubicBezTo>
                    <a:pt x="1" y="139"/>
                    <a:pt x="56" y="48"/>
                    <a:pt x="148" y="23"/>
                  </a:cubicBezTo>
                  <a:cubicBezTo>
                    <a:pt x="239" y="1"/>
                    <a:pt x="333" y="57"/>
                    <a:pt x="358" y="14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8" name="Google Shape;1038;p26"/>
            <p:cNvSpPr/>
            <p:nvPr/>
          </p:nvSpPr>
          <p:spPr>
            <a:xfrm>
              <a:off x="6072275" y="858718"/>
              <a:ext cx="11992" cy="11865"/>
            </a:xfrm>
            <a:custGeom>
              <a:avLst/>
              <a:gdLst/>
              <a:ahLst/>
              <a:cxnLst/>
              <a:rect l="l" t="t" r="r" b="b"/>
              <a:pathLst>
                <a:path w="378" h="374" extrusionOk="0">
                  <a:moveTo>
                    <a:pt x="356" y="147"/>
                  </a:moveTo>
                  <a:cubicBezTo>
                    <a:pt x="378" y="238"/>
                    <a:pt x="324" y="327"/>
                    <a:pt x="232" y="353"/>
                  </a:cubicBezTo>
                  <a:cubicBezTo>
                    <a:pt x="141" y="374"/>
                    <a:pt x="46" y="320"/>
                    <a:pt x="22" y="229"/>
                  </a:cubicBezTo>
                  <a:cubicBezTo>
                    <a:pt x="1" y="137"/>
                    <a:pt x="56" y="47"/>
                    <a:pt x="148" y="23"/>
                  </a:cubicBezTo>
                  <a:cubicBezTo>
                    <a:pt x="239" y="0"/>
                    <a:pt x="334" y="56"/>
                    <a:pt x="356" y="14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9" name="Google Shape;1039;p26"/>
            <p:cNvSpPr/>
            <p:nvPr/>
          </p:nvSpPr>
          <p:spPr>
            <a:xfrm>
              <a:off x="6150348" y="936253"/>
              <a:ext cx="5964" cy="5837"/>
            </a:xfrm>
            <a:custGeom>
              <a:avLst/>
              <a:gdLst/>
              <a:ahLst/>
              <a:cxnLst/>
              <a:rect l="l" t="t" r="r" b="b"/>
              <a:pathLst>
                <a:path w="188" h="184" extrusionOk="0">
                  <a:moveTo>
                    <a:pt x="177" y="71"/>
                  </a:moveTo>
                  <a:cubicBezTo>
                    <a:pt x="187" y="117"/>
                    <a:pt x="159" y="162"/>
                    <a:pt x="115" y="174"/>
                  </a:cubicBezTo>
                  <a:cubicBezTo>
                    <a:pt x="69" y="184"/>
                    <a:pt x="23" y="155"/>
                    <a:pt x="11" y="113"/>
                  </a:cubicBezTo>
                  <a:cubicBezTo>
                    <a:pt x="1" y="68"/>
                    <a:pt x="29" y="21"/>
                    <a:pt x="73" y="11"/>
                  </a:cubicBezTo>
                  <a:cubicBezTo>
                    <a:pt x="117" y="0"/>
                    <a:pt x="166" y="26"/>
                    <a:pt x="177" y="7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26"/>
            <p:cNvSpPr/>
            <p:nvPr/>
          </p:nvSpPr>
          <p:spPr>
            <a:xfrm>
              <a:off x="6149777" y="840572"/>
              <a:ext cx="5996" cy="5933"/>
            </a:xfrm>
            <a:custGeom>
              <a:avLst/>
              <a:gdLst/>
              <a:ahLst/>
              <a:cxnLst/>
              <a:rect l="l" t="t" r="r" b="b"/>
              <a:pathLst>
                <a:path w="189" h="187" extrusionOk="0">
                  <a:moveTo>
                    <a:pt x="177" y="74"/>
                  </a:moveTo>
                  <a:cubicBezTo>
                    <a:pt x="188" y="120"/>
                    <a:pt x="160" y="166"/>
                    <a:pt x="115" y="177"/>
                  </a:cubicBezTo>
                  <a:cubicBezTo>
                    <a:pt x="70" y="187"/>
                    <a:pt x="23" y="159"/>
                    <a:pt x="12" y="116"/>
                  </a:cubicBezTo>
                  <a:cubicBezTo>
                    <a:pt x="1" y="71"/>
                    <a:pt x="29" y="24"/>
                    <a:pt x="72" y="15"/>
                  </a:cubicBezTo>
                  <a:cubicBezTo>
                    <a:pt x="118" y="0"/>
                    <a:pt x="167" y="29"/>
                    <a:pt x="177" y="7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26"/>
            <p:cNvSpPr/>
            <p:nvPr/>
          </p:nvSpPr>
          <p:spPr>
            <a:xfrm>
              <a:off x="6125350" y="944437"/>
              <a:ext cx="5933" cy="5901"/>
            </a:xfrm>
            <a:custGeom>
              <a:avLst/>
              <a:gdLst/>
              <a:ahLst/>
              <a:cxnLst/>
              <a:rect l="l" t="t" r="r" b="b"/>
              <a:pathLst>
                <a:path w="187" h="186" extrusionOk="0">
                  <a:moveTo>
                    <a:pt x="176" y="72"/>
                  </a:moveTo>
                  <a:cubicBezTo>
                    <a:pt x="186" y="119"/>
                    <a:pt x="158" y="164"/>
                    <a:pt x="114" y="175"/>
                  </a:cubicBezTo>
                  <a:cubicBezTo>
                    <a:pt x="69" y="185"/>
                    <a:pt x="23" y="157"/>
                    <a:pt x="10" y="115"/>
                  </a:cubicBezTo>
                  <a:cubicBezTo>
                    <a:pt x="0" y="70"/>
                    <a:pt x="28" y="23"/>
                    <a:pt x="72" y="13"/>
                  </a:cubicBezTo>
                  <a:cubicBezTo>
                    <a:pt x="116" y="0"/>
                    <a:pt x="162" y="29"/>
                    <a:pt x="176" y="7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26"/>
            <p:cNvSpPr/>
            <p:nvPr/>
          </p:nvSpPr>
          <p:spPr>
            <a:xfrm>
              <a:off x="6095211" y="940282"/>
              <a:ext cx="5996" cy="5933"/>
            </a:xfrm>
            <a:custGeom>
              <a:avLst/>
              <a:gdLst/>
              <a:ahLst/>
              <a:cxnLst/>
              <a:rect l="l" t="t" r="r" b="b"/>
              <a:pathLst>
                <a:path w="189" h="187" extrusionOk="0">
                  <a:moveTo>
                    <a:pt x="177" y="74"/>
                  </a:moveTo>
                  <a:cubicBezTo>
                    <a:pt x="188" y="119"/>
                    <a:pt x="160" y="165"/>
                    <a:pt x="116" y="175"/>
                  </a:cubicBezTo>
                  <a:cubicBezTo>
                    <a:pt x="69" y="186"/>
                    <a:pt x="24" y="158"/>
                    <a:pt x="12" y="116"/>
                  </a:cubicBezTo>
                  <a:cubicBezTo>
                    <a:pt x="0" y="69"/>
                    <a:pt x="29" y="24"/>
                    <a:pt x="74" y="13"/>
                  </a:cubicBezTo>
                  <a:cubicBezTo>
                    <a:pt x="117" y="0"/>
                    <a:pt x="163" y="28"/>
                    <a:pt x="177" y="7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26"/>
            <p:cNvSpPr/>
            <p:nvPr/>
          </p:nvSpPr>
          <p:spPr>
            <a:xfrm>
              <a:off x="6080111" y="854943"/>
              <a:ext cx="5964" cy="5901"/>
            </a:xfrm>
            <a:custGeom>
              <a:avLst/>
              <a:gdLst/>
              <a:ahLst/>
              <a:cxnLst/>
              <a:rect l="l" t="t" r="r" b="b"/>
              <a:pathLst>
                <a:path w="188" h="186" extrusionOk="0">
                  <a:moveTo>
                    <a:pt x="177" y="72"/>
                  </a:moveTo>
                  <a:cubicBezTo>
                    <a:pt x="187" y="119"/>
                    <a:pt x="159" y="164"/>
                    <a:pt x="115" y="175"/>
                  </a:cubicBezTo>
                  <a:cubicBezTo>
                    <a:pt x="70" y="185"/>
                    <a:pt x="23" y="157"/>
                    <a:pt x="11" y="115"/>
                  </a:cubicBezTo>
                  <a:cubicBezTo>
                    <a:pt x="1" y="70"/>
                    <a:pt x="29" y="23"/>
                    <a:pt x="73" y="13"/>
                  </a:cubicBezTo>
                  <a:cubicBezTo>
                    <a:pt x="121" y="0"/>
                    <a:pt x="166" y="29"/>
                    <a:pt x="177" y="7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26"/>
            <p:cNvSpPr/>
            <p:nvPr/>
          </p:nvSpPr>
          <p:spPr>
            <a:xfrm>
              <a:off x="7486766" y="1075142"/>
              <a:ext cx="214429" cy="198027"/>
            </a:xfrm>
            <a:custGeom>
              <a:avLst/>
              <a:gdLst/>
              <a:ahLst/>
              <a:cxnLst/>
              <a:rect l="l" t="t" r="r" b="b"/>
              <a:pathLst>
                <a:path w="6759" h="6242" extrusionOk="0">
                  <a:moveTo>
                    <a:pt x="6151" y="526"/>
                  </a:moveTo>
                  <a:cubicBezTo>
                    <a:pt x="6399" y="430"/>
                    <a:pt x="6621" y="299"/>
                    <a:pt x="6724" y="237"/>
                  </a:cubicBezTo>
                  <a:lnTo>
                    <a:pt x="6717" y="795"/>
                  </a:lnTo>
                  <a:lnTo>
                    <a:pt x="6717" y="798"/>
                  </a:lnTo>
                  <a:cubicBezTo>
                    <a:pt x="6647" y="865"/>
                    <a:pt x="6577" y="941"/>
                    <a:pt x="6513" y="1024"/>
                  </a:cubicBezTo>
                  <a:cubicBezTo>
                    <a:pt x="6372" y="1198"/>
                    <a:pt x="6249" y="1392"/>
                    <a:pt x="6216" y="1570"/>
                  </a:cubicBezTo>
                  <a:cubicBezTo>
                    <a:pt x="6127" y="2040"/>
                    <a:pt x="6759" y="3783"/>
                    <a:pt x="5480" y="5246"/>
                  </a:cubicBezTo>
                  <a:cubicBezTo>
                    <a:pt x="5082" y="5698"/>
                    <a:pt x="4543" y="5970"/>
                    <a:pt x="3961" y="6090"/>
                  </a:cubicBezTo>
                  <a:lnTo>
                    <a:pt x="3959" y="6090"/>
                  </a:lnTo>
                  <a:cubicBezTo>
                    <a:pt x="3230" y="6241"/>
                    <a:pt x="2434" y="6159"/>
                    <a:pt x="1780" y="5894"/>
                  </a:cubicBezTo>
                  <a:cubicBezTo>
                    <a:pt x="1663" y="5846"/>
                    <a:pt x="1545" y="5790"/>
                    <a:pt x="1437" y="5729"/>
                  </a:cubicBezTo>
                  <a:cubicBezTo>
                    <a:pt x="1206" y="5603"/>
                    <a:pt x="1003" y="5448"/>
                    <a:pt x="838" y="5274"/>
                  </a:cubicBezTo>
                  <a:cubicBezTo>
                    <a:pt x="749" y="5181"/>
                    <a:pt x="675" y="5084"/>
                    <a:pt x="609" y="4977"/>
                  </a:cubicBezTo>
                  <a:cubicBezTo>
                    <a:pt x="345" y="4694"/>
                    <a:pt x="176" y="4311"/>
                    <a:pt x="93" y="3880"/>
                  </a:cubicBezTo>
                  <a:cubicBezTo>
                    <a:pt x="1" y="3391"/>
                    <a:pt x="22" y="2840"/>
                    <a:pt x="162" y="2317"/>
                  </a:cubicBezTo>
                  <a:lnTo>
                    <a:pt x="162" y="2315"/>
                  </a:lnTo>
                  <a:cubicBezTo>
                    <a:pt x="224" y="2081"/>
                    <a:pt x="306" y="1850"/>
                    <a:pt x="411" y="1632"/>
                  </a:cubicBezTo>
                  <a:lnTo>
                    <a:pt x="411" y="1631"/>
                  </a:lnTo>
                  <a:lnTo>
                    <a:pt x="414" y="1629"/>
                  </a:lnTo>
                  <a:cubicBezTo>
                    <a:pt x="458" y="1542"/>
                    <a:pt x="503" y="1454"/>
                    <a:pt x="557" y="1370"/>
                  </a:cubicBezTo>
                  <a:cubicBezTo>
                    <a:pt x="619" y="1264"/>
                    <a:pt x="689" y="1165"/>
                    <a:pt x="761" y="1069"/>
                  </a:cubicBezTo>
                  <a:cubicBezTo>
                    <a:pt x="763" y="1069"/>
                    <a:pt x="763" y="1068"/>
                    <a:pt x="763" y="1068"/>
                  </a:cubicBezTo>
                  <a:cubicBezTo>
                    <a:pt x="791" y="1033"/>
                    <a:pt x="818" y="1001"/>
                    <a:pt x="843" y="968"/>
                  </a:cubicBezTo>
                  <a:lnTo>
                    <a:pt x="846" y="966"/>
                  </a:lnTo>
                  <a:cubicBezTo>
                    <a:pt x="897" y="907"/>
                    <a:pt x="952" y="848"/>
                    <a:pt x="1006" y="794"/>
                  </a:cubicBezTo>
                  <a:cubicBezTo>
                    <a:pt x="1032" y="769"/>
                    <a:pt x="1058" y="745"/>
                    <a:pt x="1086" y="721"/>
                  </a:cubicBezTo>
                  <a:cubicBezTo>
                    <a:pt x="1110" y="695"/>
                    <a:pt x="1137" y="673"/>
                    <a:pt x="1165" y="652"/>
                  </a:cubicBezTo>
                  <a:cubicBezTo>
                    <a:pt x="1278" y="557"/>
                    <a:pt x="1404" y="472"/>
                    <a:pt x="1531" y="397"/>
                  </a:cubicBezTo>
                  <a:cubicBezTo>
                    <a:pt x="1598" y="359"/>
                    <a:pt x="1669" y="324"/>
                    <a:pt x="1739" y="292"/>
                  </a:cubicBezTo>
                  <a:cubicBezTo>
                    <a:pt x="1856" y="239"/>
                    <a:pt x="1976" y="197"/>
                    <a:pt x="2089" y="159"/>
                  </a:cubicBezTo>
                  <a:cubicBezTo>
                    <a:pt x="2102" y="156"/>
                    <a:pt x="2111" y="151"/>
                    <a:pt x="2125" y="149"/>
                  </a:cubicBezTo>
                  <a:lnTo>
                    <a:pt x="2126" y="149"/>
                  </a:lnTo>
                  <a:cubicBezTo>
                    <a:pt x="2205" y="122"/>
                    <a:pt x="2285" y="101"/>
                    <a:pt x="2365" y="86"/>
                  </a:cubicBezTo>
                  <a:cubicBezTo>
                    <a:pt x="2456" y="64"/>
                    <a:pt x="2551" y="46"/>
                    <a:pt x="2641" y="38"/>
                  </a:cubicBezTo>
                  <a:cubicBezTo>
                    <a:pt x="2865" y="7"/>
                    <a:pt x="3079" y="1"/>
                    <a:pt x="3289" y="14"/>
                  </a:cubicBezTo>
                  <a:lnTo>
                    <a:pt x="3290" y="14"/>
                  </a:lnTo>
                  <a:cubicBezTo>
                    <a:pt x="3599" y="31"/>
                    <a:pt x="3884" y="91"/>
                    <a:pt x="4148" y="163"/>
                  </a:cubicBezTo>
                  <a:lnTo>
                    <a:pt x="4150" y="163"/>
                  </a:lnTo>
                  <a:cubicBezTo>
                    <a:pt x="4220" y="180"/>
                    <a:pt x="4284" y="204"/>
                    <a:pt x="4350" y="223"/>
                  </a:cubicBezTo>
                  <a:cubicBezTo>
                    <a:pt x="4463" y="261"/>
                    <a:pt x="4565" y="297"/>
                    <a:pt x="4663" y="333"/>
                  </a:cubicBezTo>
                  <a:cubicBezTo>
                    <a:pt x="4820" y="392"/>
                    <a:pt x="4962" y="454"/>
                    <a:pt x="5087" y="502"/>
                  </a:cubicBezTo>
                  <a:cubicBezTo>
                    <a:pt x="5102" y="510"/>
                    <a:pt x="5111" y="515"/>
                    <a:pt x="5111" y="515"/>
                  </a:cubicBezTo>
                  <a:cubicBezTo>
                    <a:pt x="5286" y="588"/>
                    <a:pt x="5425" y="639"/>
                    <a:pt x="5521" y="652"/>
                  </a:cubicBezTo>
                  <a:cubicBezTo>
                    <a:pt x="5605" y="660"/>
                    <a:pt x="5698" y="652"/>
                    <a:pt x="5795" y="632"/>
                  </a:cubicBezTo>
                  <a:cubicBezTo>
                    <a:pt x="5915" y="615"/>
                    <a:pt x="6035" y="575"/>
                    <a:pt x="6151" y="52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26"/>
            <p:cNvSpPr/>
            <p:nvPr/>
          </p:nvSpPr>
          <p:spPr>
            <a:xfrm>
              <a:off x="7479121" y="1061595"/>
              <a:ext cx="209861" cy="208433"/>
            </a:xfrm>
            <a:custGeom>
              <a:avLst/>
              <a:gdLst/>
              <a:ahLst/>
              <a:cxnLst/>
              <a:rect l="l" t="t" r="r" b="b"/>
              <a:pathLst>
                <a:path w="6615" h="6570" extrusionOk="0">
                  <a:moveTo>
                    <a:pt x="6378" y="1492"/>
                  </a:moveTo>
                  <a:cubicBezTo>
                    <a:pt x="5822" y="1601"/>
                    <a:pt x="3846" y="0"/>
                    <a:pt x="1923" y="1119"/>
                  </a:cubicBezTo>
                  <a:cubicBezTo>
                    <a:pt x="1" y="2237"/>
                    <a:pt x="1022" y="5769"/>
                    <a:pt x="2024" y="6170"/>
                  </a:cubicBezTo>
                  <a:cubicBezTo>
                    <a:pt x="3027" y="6569"/>
                    <a:pt x="4892" y="6298"/>
                    <a:pt x="5754" y="5116"/>
                  </a:cubicBezTo>
                  <a:cubicBezTo>
                    <a:pt x="6615" y="3935"/>
                    <a:pt x="6251" y="2452"/>
                    <a:pt x="6217" y="2134"/>
                  </a:cubicBezTo>
                  <a:cubicBezTo>
                    <a:pt x="6184" y="1818"/>
                    <a:pt x="6378" y="1492"/>
                    <a:pt x="6378" y="1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26"/>
            <p:cNvSpPr/>
            <p:nvPr/>
          </p:nvSpPr>
          <p:spPr>
            <a:xfrm>
              <a:off x="7669118" y="829437"/>
              <a:ext cx="33755" cy="143587"/>
            </a:xfrm>
            <a:custGeom>
              <a:avLst/>
              <a:gdLst/>
              <a:ahLst/>
              <a:cxnLst/>
              <a:rect l="l" t="t" r="r" b="b"/>
              <a:pathLst>
                <a:path w="1064" h="4526" extrusionOk="0">
                  <a:moveTo>
                    <a:pt x="1063" y="0"/>
                  </a:moveTo>
                  <a:lnTo>
                    <a:pt x="1062" y="272"/>
                  </a:lnTo>
                  <a:lnTo>
                    <a:pt x="1059" y="608"/>
                  </a:lnTo>
                  <a:lnTo>
                    <a:pt x="1038" y="2663"/>
                  </a:lnTo>
                  <a:lnTo>
                    <a:pt x="1018" y="4526"/>
                  </a:lnTo>
                  <a:lnTo>
                    <a:pt x="1014" y="4523"/>
                  </a:lnTo>
                  <a:lnTo>
                    <a:pt x="1014" y="4521"/>
                  </a:lnTo>
                  <a:cubicBezTo>
                    <a:pt x="589" y="4056"/>
                    <a:pt x="143" y="3415"/>
                    <a:pt x="30" y="2546"/>
                  </a:cubicBezTo>
                  <a:cubicBezTo>
                    <a:pt x="10" y="2392"/>
                    <a:pt x="0" y="2228"/>
                    <a:pt x="3" y="2059"/>
                  </a:cubicBezTo>
                  <a:cubicBezTo>
                    <a:pt x="19" y="1255"/>
                    <a:pt x="456" y="535"/>
                    <a:pt x="1062" y="7"/>
                  </a:cubicBezTo>
                  <a:lnTo>
                    <a:pt x="1062" y="6"/>
                  </a:lnTo>
                  <a:cubicBezTo>
                    <a:pt x="1062" y="4"/>
                    <a:pt x="1062" y="2"/>
                    <a:pt x="106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26"/>
            <p:cNvSpPr/>
            <p:nvPr/>
          </p:nvSpPr>
          <p:spPr>
            <a:xfrm>
              <a:off x="7688850" y="838066"/>
              <a:ext cx="13959" cy="16148"/>
            </a:xfrm>
            <a:custGeom>
              <a:avLst/>
              <a:gdLst/>
              <a:ahLst/>
              <a:cxnLst/>
              <a:rect l="l" t="t" r="r" b="b"/>
              <a:pathLst>
                <a:path w="440" h="509" extrusionOk="0">
                  <a:moveTo>
                    <a:pt x="440" y="0"/>
                  </a:moveTo>
                  <a:lnTo>
                    <a:pt x="437" y="336"/>
                  </a:lnTo>
                  <a:cubicBezTo>
                    <a:pt x="180" y="421"/>
                    <a:pt x="28" y="497"/>
                    <a:pt x="1" y="508"/>
                  </a:cubicBezTo>
                  <a:cubicBezTo>
                    <a:pt x="23" y="476"/>
                    <a:pt x="177" y="262"/>
                    <a:pt x="44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26"/>
            <p:cNvSpPr/>
            <p:nvPr/>
          </p:nvSpPr>
          <p:spPr>
            <a:xfrm>
              <a:off x="7518840" y="1048937"/>
              <a:ext cx="130199" cy="96666"/>
            </a:xfrm>
            <a:custGeom>
              <a:avLst/>
              <a:gdLst/>
              <a:ahLst/>
              <a:cxnLst/>
              <a:rect l="l" t="t" r="r" b="b"/>
              <a:pathLst>
                <a:path w="4104" h="3047" extrusionOk="0">
                  <a:moveTo>
                    <a:pt x="0" y="1624"/>
                  </a:moveTo>
                  <a:cubicBezTo>
                    <a:pt x="0" y="1624"/>
                    <a:pt x="2921" y="3047"/>
                    <a:pt x="4102" y="1345"/>
                  </a:cubicBezTo>
                  <a:cubicBezTo>
                    <a:pt x="4104" y="1348"/>
                    <a:pt x="1647" y="0"/>
                    <a:pt x="0" y="16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26"/>
            <p:cNvSpPr/>
            <p:nvPr/>
          </p:nvSpPr>
          <p:spPr>
            <a:xfrm>
              <a:off x="7483594" y="892600"/>
              <a:ext cx="216936" cy="209099"/>
            </a:xfrm>
            <a:custGeom>
              <a:avLst/>
              <a:gdLst/>
              <a:ahLst/>
              <a:cxnLst/>
              <a:rect l="l" t="t" r="r" b="b"/>
              <a:pathLst>
                <a:path w="6838" h="6591" extrusionOk="0">
                  <a:moveTo>
                    <a:pt x="6838" y="5158"/>
                  </a:moveTo>
                  <a:lnTo>
                    <a:pt x="6829" y="5746"/>
                  </a:lnTo>
                  <a:cubicBezTo>
                    <a:pt x="6622" y="5663"/>
                    <a:pt x="6331" y="5570"/>
                    <a:pt x="6076" y="5550"/>
                  </a:cubicBezTo>
                  <a:cubicBezTo>
                    <a:pt x="6028" y="5546"/>
                    <a:pt x="5980" y="5546"/>
                    <a:pt x="5935" y="5549"/>
                  </a:cubicBezTo>
                  <a:lnTo>
                    <a:pt x="5933" y="5549"/>
                  </a:lnTo>
                  <a:cubicBezTo>
                    <a:pt x="5891" y="5550"/>
                    <a:pt x="5853" y="5557"/>
                    <a:pt x="5816" y="5564"/>
                  </a:cubicBezTo>
                  <a:cubicBezTo>
                    <a:pt x="5743" y="5580"/>
                    <a:pt x="5641" y="5628"/>
                    <a:pt x="5525" y="5690"/>
                  </a:cubicBezTo>
                  <a:cubicBezTo>
                    <a:pt x="5333" y="5793"/>
                    <a:pt x="5088" y="5940"/>
                    <a:pt x="4790" y="6081"/>
                  </a:cubicBezTo>
                  <a:cubicBezTo>
                    <a:pt x="4783" y="6085"/>
                    <a:pt x="4773" y="6088"/>
                    <a:pt x="4769" y="6092"/>
                  </a:cubicBezTo>
                  <a:cubicBezTo>
                    <a:pt x="4670" y="6139"/>
                    <a:pt x="4561" y="6187"/>
                    <a:pt x="4451" y="6231"/>
                  </a:cubicBezTo>
                  <a:cubicBezTo>
                    <a:pt x="3918" y="6445"/>
                    <a:pt x="3262" y="6590"/>
                    <a:pt x="2514" y="6456"/>
                  </a:cubicBezTo>
                  <a:cubicBezTo>
                    <a:pt x="2452" y="6446"/>
                    <a:pt x="2391" y="6435"/>
                    <a:pt x="2328" y="6418"/>
                  </a:cubicBezTo>
                  <a:cubicBezTo>
                    <a:pt x="2254" y="6403"/>
                    <a:pt x="2182" y="6382"/>
                    <a:pt x="2106" y="6360"/>
                  </a:cubicBezTo>
                  <a:cubicBezTo>
                    <a:pt x="2074" y="6349"/>
                    <a:pt x="2041" y="6341"/>
                    <a:pt x="2010" y="6328"/>
                  </a:cubicBezTo>
                  <a:cubicBezTo>
                    <a:pt x="1927" y="6298"/>
                    <a:pt x="1842" y="6263"/>
                    <a:pt x="1765" y="6223"/>
                  </a:cubicBezTo>
                  <a:cubicBezTo>
                    <a:pt x="1721" y="6205"/>
                    <a:pt x="1678" y="6180"/>
                    <a:pt x="1638" y="6157"/>
                  </a:cubicBezTo>
                  <a:cubicBezTo>
                    <a:pt x="1633" y="6157"/>
                    <a:pt x="1629" y="6156"/>
                    <a:pt x="1626" y="6153"/>
                  </a:cubicBezTo>
                  <a:cubicBezTo>
                    <a:pt x="758" y="5663"/>
                    <a:pt x="215" y="4675"/>
                    <a:pt x="73" y="3710"/>
                  </a:cubicBezTo>
                  <a:cubicBezTo>
                    <a:pt x="1" y="3230"/>
                    <a:pt x="27" y="2756"/>
                    <a:pt x="163" y="2354"/>
                  </a:cubicBezTo>
                  <a:cubicBezTo>
                    <a:pt x="225" y="2165"/>
                    <a:pt x="311" y="1994"/>
                    <a:pt x="423" y="1839"/>
                  </a:cubicBezTo>
                  <a:cubicBezTo>
                    <a:pt x="469" y="1735"/>
                    <a:pt x="528" y="1634"/>
                    <a:pt x="596" y="1541"/>
                  </a:cubicBezTo>
                  <a:cubicBezTo>
                    <a:pt x="1309" y="541"/>
                    <a:pt x="3126" y="0"/>
                    <a:pt x="4482" y="546"/>
                  </a:cubicBezTo>
                  <a:cubicBezTo>
                    <a:pt x="4755" y="655"/>
                    <a:pt x="5006" y="807"/>
                    <a:pt x="5229" y="1005"/>
                  </a:cubicBezTo>
                  <a:cubicBezTo>
                    <a:pt x="6650" y="2292"/>
                    <a:pt x="6265" y="4062"/>
                    <a:pt x="6389" y="4550"/>
                  </a:cubicBezTo>
                  <a:cubicBezTo>
                    <a:pt x="6392" y="4557"/>
                    <a:pt x="6393" y="4565"/>
                    <a:pt x="6396" y="4570"/>
                  </a:cubicBezTo>
                  <a:cubicBezTo>
                    <a:pt x="6458" y="4777"/>
                    <a:pt x="6647" y="4989"/>
                    <a:pt x="6838" y="515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0" name="Google Shape;1050;p26"/>
            <p:cNvSpPr/>
            <p:nvPr/>
          </p:nvSpPr>
          <p:spPr>
            <a:xfrm>
              <a:off x="7691769" y="1196075"/>
              <a:ext cx="7138" cy="61642"/>
            </a:xfrm>
            <a:custGeom>
              <a:avLst/>
              <a:gdLst/>
              <a:ahLst/>
              <a:cxnLst/>
              <a:rect l="l" t="t" r="r" b="b"/>
              <a:pathLst>
                <a:path w="225" h="1943" extrusionOk="0">
                  <a:moveTo>
                    <a:pt x="225" y="0"/>
                  </a:moveTo>
                  <a:lnTo>
                    <a:pt x="205" y="1942"/>
                  </a:lnTo>
                  <a:cubicBezTo>
                    <a:pt x="171" y="1849"/>
                    <a:pt x="149" y="1755"/>
                    <a:pt x="126" y="1653"/>
                  </a:cubicBezTo>
                  <a:cubicBezTo>
                    <a:pt x="1" y="1025"/>
                    <a:pt x="67" y="472"/>
                    <a:pt x="225" y="0"/>
                  </a:cubicBezTo>
                  <a:close/>
                </a:path>
              </a:pathLst>
            </a:custGeom>
            <a:solidFill>
              <a:srgbClr val="FFD9C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1" name="Google Shape;1051;p26"/>
            <p:cNvSpPr/>
            <p:nvPr/>
          </p:nvSpPr>
          <p:spPr>
            <a:xfrm>
              <a:off x="7676287" y="1022860"/>
              <a:ext cx="24555" cy="89972"/>
            </a:xfrm>
            <a:custGeom>
              <a:avLst/>
              <a:gdLst/>
              <a:ahLst/>
              <a:cxnLst/>
              <a:rect l="l" t="t" r="r" b="b"/>
              <a:pathLst>
                <a:path w="774" h="2836" extrusionOk="0">
                  <a:moveTo>
                    <a:pt x="767" y="111"/>
                  </a:moveTo>
                  <a:cubicBezTo>
                    <a:pt x="769" y="111"/>
                    <a:pt x="771" y="112"/>
                    <a:pt x="774" y="112"/>
                  </a:cubicBezTo>
                  <a:lnTo>
                    <a:pt x="764" y="1051"/>
                  </a:lnTo>
                  <a:lnTo>
                    <a:pt x="755" y="1638"/>
                  </a:lnTo>
                  <a:lnTo>
                    <a:pt x="752" y="1883"/>
                  </a:lnTo>
                  <a:cubicBezTo>
                    <a:pt x="751" y="1883"/>
                    <a:pt x="751" y="1885"/>
                    <a:pt x="750" y="1885"/>
                  </a:cubicBezTo>
                  <a:lnTo>
                    <a:pt x="743" y="2443"/>
                  </a:lnTo>
                  <a:lnTo>
                    <a:pt x="745" y="2441"/>
                  </a:lnTo>
                  <a:lnTo>
                    <a:pt x="743" y="2836"/>
                  </a:lnTo>
                  <a:cubicBezTo>
                    <a:pt x="741" y="2836"/>
                    <a:pt x="741" y="2834"/>
                    <a:pt x="738" y="2834"/>
                  </a:cubicBezTo>
                  <a:lnTo>
                    <a:pt x="738" y="2833"/>
                  </a:lnTo>
                  <a:cubicBezTo>
                    <a:pt x="668" y="2785"/>
                    <a:pt x="600" y="2730"/>
                    <a:pt x="541" y="2672"/>
                  </a:cubicBezTo>
                  <a:cubicBezTo>
                    <a:pt x="390" y="2531"/>
                    <a:pt x="266" y="2362"/>
                    <a:pt x="177" y="2174"/>
                  </a:cubicBezTo>
                  <a:cubicBezTo>
                    <a:pt x="67" y="1951"/>
                    <a:pt x="2" y="1700"/>
                    <a:pt x="2" y="1443"/>
                  </a:cubicBezTo>
                  <a:cubicBezTo>
                    <a:pt x="0" y="1324"/>
                    <a:pt x="12" y="1203"/>
                    <a:pt x="37" y="1083"/>
                  </a:cubicBezTo>
                  <a:cubicBezTo>
                    <a:pt x="40" y="1062"/>
                    <a:pt x="45" y="1038"/>
                    <a:pt x="52" y="1017"/>
                  </a:cubicBezTo>
                  <a:cubicBezTo>
                    <a:pt x="68" y="950"/>
                    <a:pt x="89" y="887"/>
                    <a:pt x="115" y="823"/>
                  </a:cubicBezTo>
                  <a:cubicBezTo>
                    <a:pt x="163" y="685"/>
                    <a:pt x="230" y="558"/>
                    <a:pt x="318" y="442"/>
                  </a:cubicBezTo>
                  <a:cubicBezTo>
                    <a:pt x="346" y="396"/>
                    <a:pt x="381" y="352"/>
                    <a:pt x="418" y="311"/>
                  </a:cubicBezTo>
                  <a:cubicBezTo>
                    <a:pt x="491" y="225"/>
                    <a:pt x="575" y="146"/>
                    <a:pt x="664" y="77"/>
                  </a:cubicBezTo>
                  <a:cubicBezTo>
                    <a:pt x="673" y="67"/>
                    <a:pt x="682" y="61"/>
                    <a:pt x="693" y="56"/>
                  </a:cubicBezTo>
                  <a:cubicBezTo>
                    <a:pt x="717" y="36"/>
                    <a:pt x="741" y="18"/>
                    <a:pt x="771" y="1"/>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26"/>
            <p:cNvSpPr/>
            <p:nvPr/>
          </p:nvSpPr>
          <p:spPr>
            <a:xfrm>
              <a:off x="7519157" y="894377"/>
              <a:ext cx="165763" cy="128423"/>
            </a:xfrm>
            <a:custGeom>
              <a:avLst/>
              <a:gdLst/>
              <a:ahLst/>
              <a:cxnLst/>
              <a:rect l="l" t="t" r="r" b="b"/>
              <a:pathLst>
                <a:path w="5225" h="4048" extrusionOk="0">
                  <a:moveTo>
                    <a:pt x="0" y="1481"/>
                  </a:moveTo>
                  <a:cubicBezTo>
                    <a:pt x="0" y="1481"/>
                    <a:pt x="1310" y="1"/>
                    <a:pt x="2938" y="507"/>
                  </a:cubicBezTo>
                  <a:cubicBezTo>
                    <a:pt x="5224" y="1219"/>
                    <a:pt x="4936" y="4048"/>
                    <a:pt x="4936" y="4048"/>
                  </a:cubicBezTo>
                  <a:cubicBezTo>
                    <a:pt x="4936" y="4048"/>
                    <a:pt x="467" y="1628"/>
                    <a:pt x="0" y="14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26"/>
            <p:cNvSpPr/>
            <p:nvPr/>
          </p:nvSpPr>
          <p:spPr>
            <a:xfrm>
              <a:off x="7544695" y="1059343"/>
              <a:ext cx="121380" cy="31249"/>
            </a:xfrm>
            <a:custGeom>
              <a:avLst/>
              <a:gdLst/>
              <a:ahLst/>
              <a:cxnLst/>
              <a:rect l="l" t="t" r="r" b="b"/>
              <a:pathLst>
                <a:path w="3826" h="985" extrusionOk="0">
                  <a:moveTo>
                    <a:pt x="3825" y="1"/>
                  </a:moveTo>
                  <a:cubicBezTo>
                    <a:pt x="3825" y="1"/>
                    <a:pt x="1123" y="253"/>
                    <a:pt x="1" y="119"/>
                  </a:cubicBezTo>
                  <a:cubicBezTo>
                    <a:pt x="1" y="119"/>
                    <a:pt x="451" y="795"/>
                    <a:pt x="1525" y="888"/>
                  </a:cubicBezTo>
                  <a:cubicBezTo>
                    <a:pt x="2599" y="984"/>
                    <a:pt x="3825" y="1"/>
                    <a:pt x="38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26"/>
            <p:cNvSpPr/>
            <p:nvPr/>
          </p:nvSpPr>
          <p:spPr>
            <a:xfrm>
              <a:off x="7608556" y="966867"/>
              <a:ext cx="33057" cy="34009"/>
            </a:xfrm>
            <a:custGeom>
              <a:avLst/>
              <a:gdLst/>
              <a:ahLst/>
              <a:cxnLst/>
              <a:rect l="l" t="t" r="r" b="b"/>
              <a:pathLst>
                <a:path w="1042" h="1072" extrusionOk="0">
                  <a:moveTo>
                    <a:pt x="862" y="1071"/>
                  </a:moveTo>
                  <a:cubicBezTo>
                    <a:pt x="862" y="1071"/>
                    <a:pt x="0" y="784"/>
                    <a:pt x="392" y="171"/>
                  </a:cubicBezTo>
                  <a:cubicBezTo>
                    <a:pt x="392" y="171"/>
                    <a:pt x="936" y="0"/>
                    <a:pt x="1042" y="699"/>
                  </a:cubicBezTo>
                  <a:lnTo>
                    <a:pt x="700" y="69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26"/>
            <p:cNvSpPr/>
            <p:nvPr/>
          </p:nvSpPr>
          <p:spPr>
            <a:xfrm>
              <a:off x="7569820" y="1057439"/>
              <a:ext cx="30742" cy="38165"/>
            </a:xfrm>
            <a:custGeom>
              <a:avLst/>
              <a:gdLst/>
              <a:ahLst/>
              <a:cxnLst/>
              <a:rect l="l" t="t" r="r" b="b"/>
              <a:pathLst>
                <a:path w="969" h="1203" extrusionOk="0">
                  <a:moveTo>
                    <a:pt x="969" y="826"/>
                  </a:moveTo>
                  <a:cubicBezTo>
                    <a:pt x="969" y="826"/>
                    <a:pt x="143" y="1202"/>
                    <a:pt x="1" y="494"/>
                  </a:cubicBezTo>
                  <a:cubicBezTo>
                    <a:pt x="1" y="494"/>
                    <a:pt x="276" y="0"/>
                    <a:pt x="840" y="438"/>
                  </a:cubicBezTo>
                  <a:lnTo>
                    <a:pt x="585" y="66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26"/>
            <p:cNvSpPr/>
            <p:nvPr/>
          </p:nvSpPr>
          <p:spPr>
            <a:xfrm>
              <a:off x="7599514" y="1113116"/>
              <a:ext cx="32486" cy="38007"/>
            </a:xfrm>
            <a:custGeom>
              <a:avLst/>
              <a:gdLst/>
              <a:ahLst/>
              <a:cxnLst/>
              <a:rect l="l" t="t" r="r" b="b"/>
              <a:pathLst>
                <a:path w="1024" h="1198" extrusionOk="0">
                  <a:moveTo>
                    <a:pt x="1023" y="617"/>
                  </a:moveTo>
                  <a:cubicBezTo>
                    <a:pt x="1023" y="617"/>
                    <a:pt x="328" y="1197"/>
                    <a:pt x="0" y="548"/>
                  </a:cubicBezTo>
                  <a:cubicBezTo>
                    <a:pt x="0" y="548"/>
                    <a:pt x="134" y="1"/>
                    <a:pt x="795" y="276"/>
                  </a:cubicBezTo>
                  <a:lnTo>
                    <a:pt x="610" y="55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26"/>
            <p:cNvSpPr/>
            <p:nvPr/>
          </p:nvSpPr>
          <p:spPr>
            <a:xfrm>
              <a:off x="7618676" y="1004016"/>
              <a:ext cx="23001" cy="24206"/>
            </a:xfrm>
            <a:custGeom>
              <a:avLst/>
              <a:gdLst/>
              <a:ahLst/>
              <a:cxnLst/>
              <a:rect l="l" t="t" r="r" b="b"/>
              <a:pathLst>
                <a:path w="725" h="763" extrusionOk="0">
                  <a:moveTo>
                    <a:pt x="639" y="763"/>
                  </a:moveTo>
                  <a:cubicBezTo>
                    <a:pt x="639" y="763"/>
                    <a:pt x="0" y="651"/>
                    <a:pt x="210" y="178"/>
                  </a:cubicBezTo>
                  <a:cubicBezTo>
                    <a:pt x="210" y="178"/>
                    <a:pt x="576" y="1"/>
                    <a:pt x="724" y="482"/>
                  </a:cubicBezTo>
                  <a:lnTo>
                    <a:pt x="483" y="51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26"/>
            <p:cNvSpPr/>
            <p:nvPr/>
          </p:nvSpPr>
          <p:spPr>
            <a:xfrm>
              <a:off x="7648180" y="1144586"/>
              <a:ext cx="24365" cy="23350"/>
            </a:xfrm>
            <a:custGeom>
              <a:avLst/>
              <a:gdLst/>
              <a:ahLst/>
              <a:cxnLst/>
              <a:rect l="l" t="t" r="r" b="b"/>
              <a:pathLst>
                <a:path w="768" h="736" extrusionOk="0">
                  <a:moveTo>
                    <a:pt x="768" y="146"/>
                  </a:moveTo>
                  <a:cubicBezTo>
                    <a:pt x="768" y="146"/>
                    <a:pt x="517" y="736"/>
                    <a:pt x="96" y="430"/>
                  </a:cubicBezTo>
                  <a:cubicBezTo>
                    <a:pt x="96" y="430"/>
                    <a:pt x="0" y="37"/>
                    <a:pt x="509" y="1"/>
                  </a:cubicBezTo>
                  <a:lnTo>
                    <a:pt x="485" y="241"/>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26"/>
            <p:cNvSpPr/>
            <p:nvPr/>
          </p:nvSpPr>
          <p:spPr>
            <a:xfrm>
              <a:off x="7675653" y="1048017"/>
              <a:ext cx="12151" cy="12024"/>
            </a:xfrm>
            <a:custGeom>
              <a:avLst/>
              <a:gdLst/>
              <a:ahLst/>
              <a:cxnLst/>
              <a:rect l="l" t="t" r="r" b="b"/>
              <a:pathLst>
                <a:path w="383" h="379" extrusionOk="0">
                  <a:moveTo>
                    <a:pt x="360" y="231"/>
                  </a:moveTo>
                  <a:cubicBezTo>
                    <a:pt x="339" y="323"/>
                    <a:pt x="243" y="379"/>
                    <a:pt x="150" y="355"/>
                  </a:cubicBezTo>
                  <a:cubicBezTo>
                    <a:pt x="58" y="330"/>
                    <a:pt x="1" y="241"/>
                    <a:pt x="24" y="149"/>
                  </a:cubicBezTo>
                  <a:cubicBezTo>
                    <a:pt x="46" y="57"/>
                    <a:pt x="142" y="1"/>
                    <a:pt x="235" y="25"/>
                  </a:cubicBezTo>
                  <a:cubicBezTo>
                    <a:pt x="326" y="47"/>
                    <a:pt x="383" y="139"/>
                    <a:pt x="360" y="2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26"/>
            <p:cNvSpPr/>
            <p:nvPr/>
          </p:nvSpPr>
          <p:spPr>
            <a:xfrm>
              <a:off x="7686629" y="1022511"/>
              <a:ext cx="12151" cy="12024"/>
            </a:xfrm>
            <a:custGeom>
              <a:avLst/>
              <a:gdLst/>
              <a:ahLst/>
              <a:cxnLst/>
              <a:rect l="l" t="t" r="r" b="b"/>
              <a:pathLst>
                <a:path w="383" h="379" extrusionOk="0">
                  <a:moveTo>
                    <a:pt x="360" y="230"/>
                  </a:moveTo>
                  <a:cubicBezTo>
                    <a:pt x="339" y="322"/>
                    <a:pt x="243" y="379"/>
                    <a:pt x="150" y="355"/>
                  </a:cubicBezTo>
                  <a:cubicBezTo>
                    <a:pt x="58" y="333"/>
                    <a:pt x="0" y="240"/>
                    <a:pt x="24" y="149"/>
                  </a:cubicBezTo>
                  <a:cubicBezTo>
                    <a:pt x="45" y="57"/>
                    <a:pt x="141" y="0"/>
                    <a:pt x="234" y="24"/>
                  </a:cubicBezTo>
                  <a:cubicBezTo>
                    <a:pt x="325" y="47"/>
                    <a:pt x="383" y="139"/>
                    <a:pt x="360" y="2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26"/>
            <p:cNvSpPr/>
            <p:nvPr/>
          </p:nvSpPr>
          <p:spPr>
            <a:xfrm>
              <a:off x="7696686" y="1016293"/>
              <a:ext cx="4124" cy="10152"/>
            </a:xfrm>
            <a:custGeom>
              <a:avLst/>
              <a:gdLst/>
              <a:ahLst/>
              <a:cxnLst/>
              <a:rect l="l" t="t" r="r" b="b"/>
              <a:pathLst>
                <a:path w="130" h="320" extrusionOk="0">
                  <a:moveTo>
                    <a:pt x="129" y="0"/>
                  </a:moveTo>
                  <a:lnTo>
                    <a:pt x="126" y="213"/>
                  </a:lnTo>
                  <a:lnTo>
                    <a:pt x="126" y="319"/>
                  </a:lnTo>
                  <a:cubicBezTo>
                    <a:pt x="95" y="311"/>
                    <a:pt x="70" y="292"/>
                    <a:pt x="49" y="270"/>
                  </a:cubicBezTo>
                  <a:cubicBezTo>
                    <a:pt x="13" y="229"/>
                    <a:pt x="1" y="174"/>
                    <a:pt x="13" y="120"/>
                  </a:cubicBezTo>
                  <a:cubicBezTo>
                    <a:pt x="28" y="60"/>
                    <a:pt x="71" y="14"/>
                    <a:pt x="129" y="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2" name="Google Shape;1062;p26"/>
            <p:cNvSpPr/>
            <p:nvPr/>
          </p:nvSpPr>
          <p:spPr>
            <a:xfrm>
              <a:off x="7679777" y="1097063"/>
              <a:ext cx="6059" cy="5933"/>
            </a:xfrm>
            <a:custGeom>
              <a:avLst/>
              <a:gdLst/>
              <a:ahLst/>
              <a:cxnLst/>
              <a:rect l="l" t="t" r="r" b="b"/>
              <a:pathLst>
                <a:path w="191" h="187" extrusionOk="0">
                  <a:moveTo>
                    <a:pt x="180" y="113"/>
                  </a:moveTo>
                  <a:cubicBezTo>
                    <a:pt x="168" y="158"/>
                    <a:pt x="123" y="186"/>
                    <a:pt x="75" y="176"/>
                  </a:cubicBezTo>
                  <a:cubicBezTo>
                    <a:pt x="27" y="165"/>
                    <a:pt x="0" y="120"/>
                    <a:pt x="12" y="73"/>
                  </a:cubicBezTo>
                  <a:cubicBezTo>
                    <a:pt x="21" y="28"/>
                    <a:pt x="68" y="0"/>
                    <a:pt x="116" y="10"/>
                  </a:cubicBezTo>
                  <a:cubicBezTo>
                    <a:pt x="163" y="21"/>
                    <a:pt x="191" y="66"/>
                    <a:pt x="180" y="113"/>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3" name="Google Shape;1063;p26"/>
            <p:cNvSpPr/>
            <p:nvPr/>
          </p:nvSpPr>
          <p:spPr>
            <a:xfrm>
              <a:off x="7114133" y="2116206"/>
              <a:ext cx="225945" cy="255259"/>
            </a:xfrm>
            <a:custGeom>
              <a:avLst/>
              <a:gdLst/>
              <a:ahLst/>
              <a:cxnLst/>
              <a:rect l="l" t="t" r="r" b="b"/>
              <a:pathLst>
                <a:path w="7122" h="8046" extrusionOk="0">
                  <a:moveTo>
                    <a:pt x="2820" y="7427"/>
                  </a:moveTo>
                  <a:cubicBezTo>
                    <a:pt x="4238" y="8045"/>
                    <a:pt x="6764" y="6769"/>
                    <a:pt x="6942" y="4854"/>
                  </a:cubicBezTo>
                  <a:cubicBezTo>
                    <a:pt x="7121" y="2930"/>
                    <a:pt x="5581" y="1873"/>
                    <a:pt x="5377" y="1441"/>
                  </a:cubicBezTo>
                  <a:cubicBezTo>
                    <a:pt x="5172" y="1009"/>
                    <a:pt x="5405" y="123"/>
                    <a:pt x="5405" y="123"/>
                  </a:cubicBezTo>
                  <a:lnTo>
                    <a:pt x="5246" y="71"/>
                  </a:lnTo>
                  <a:lnTo>
                    <a:pt x="5191" y="52"/>
                  </a:lnTo>
                  <a:lnTo>
                    <a:pt x="5030" y="0"/>
                  </a:lnTo>
                  <a:cubicBezTo>
                    <a:pt x="5030" y="0"/>
                    <a:pt x="4698" y="854"/>
                    <a:pt x="4276" y="1088"/>
                  </a:cubicBezTo>
                  <a:cubicBezTo>
                    <a:pt x="3853" y="1322"/>
                    <a:pt x="1980" y="1294"/>
                    <a:pt x="988" y="2963"/>
                  </a:cubicBezTo>
                  <a:cubicBezTo>
                    <a:pt x="0" y="4626"/>
                    <a:pt x="1301" y="7115"/>
                    <a:pt x="2820" y="742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26"/>
            <p:cNvSpPr/>
            <p:nvPr/>
          </p:nvSpPr>
          <p:spPr>
            <a:xfrm>
              <a:off x="7122413" y="2150246"/>
              <a:ext cx="202564" cy="207957"/>
            </a:xfrm>
            <a:custGeom>
              <a:avLst/>
              <a:gdLst/>
              <a:ahLst/>
              <a:cxnLst/>
              <a:rect l="l" t="t" r="r" b="b"/>
              <a:pathLst>
                <a:path w="6385" h="6555" extrusionOk="0">
                  <a:moveTo>
                    <a:pt x="4749" y="1"/>
                  </a:moveTo>
                  <a:cubicBezTo>
                    <a:pt x="4359" y="406"/>
                    <a:pt x="1811" y="241"/>
                    <a:pt x="906" y="2252"/>
                  </a:cubicBezTo>
                  <a:cubicBezTo>
                    <a:pt x="0" y="4265"/>
                    <a:pt x="2910" y="6554"/>
                    <a:pt x="3963" y="6303"/>
                  </a:cubicBezTo>
                  <a:cubicBezTo>
                    <a:pt x="5016" y="6053"/>
                    <a:pt x="6376" y="4764"/>
                    <a:pt x="6382" y="3306"/>
                  </a:cubicBezTo>
                  <a:cubicBezTo>
                    <a:pt x="6384" y="1851"/>
                    <a:pt x="5213" y="850"/>
                    <a:pt x="5000" y="611"/>
                  </a:cubicBezTo>
                  <a:cubicBezTo>
                    <a:pt x="4784" y="378"/>
                    <a:pt x="4749" y="1"/>
                    <a:pt x="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26"/>
            <p:cNvSpPr/>
            <p:nvPr/>
          </p:nvSpPr>
          <p:spPr>
            <a:xfrm>
              <a:off x="7102204" y="1815365"/>
              <a:ext cx="229213" cy="252817"/>
            </a:xfrm>
            <a:custGeom>
              <a:avLst/>
              <a:gdLst/>
              <a:ahLst/>
              <a:cxnLst/>
              <a:rect l="l" t="t" r="r" b="b"/>
              <a:pathLst>
                <a:path w="7225" h="7969" extrusionOk="0">
                  <a:moveTo>
                    <a:pt x="2617" y="713"/>
                  </a:moveTo>
                  <a:cubicBezTo>
                    <a:pt x="1124" y="1126"/>
                    <a:pt x="1" y="3699"/>
                    <a:pt x="1099" y="5286"/>
                  </a:cubicBezTo>
                  <a:cubicBezTo>
                    <a:pt x="2201" y="6882"/>
                    <a:pt x="4071" y="6728"/>
                    <a:pt x="4510" y="6936"/>
                  </a:cubicBezTo>
                  <a:cubicBezTo>
                    <a:pt x="4947" y="7140"/>
                    <a:pt x="5337" y="7969"/>
                    <a:pt x="5337" y="7969"/>
                  </a:cubicBezTo>
                  <a:lnTo>
                    <a:pt x="5496" y="7905"/>
                  </a:lnTo>
                  <a:lnTo>
                    <a:pt x="5548" y="7884"/>
                  </a:lnTo>
                  <a:lnTo>
                    <a:pt x="5708" y="7821"/>
                  </a:lnTo>
                  <a:cubicBezTo>
                    <a:pt x="5708" y="7821"/>
                    <a:pt x="5413" y="6953"/>
                    <a:pt x="5586" y="6508"/>
                  </a:cubicBezTo>
                  <a:cubicBezTo>
                    <a:pt x="5760" y="6062"/>
                    <a:pt x="7225" y="4905"/>
                    <a:pt x="6910" y="2996"/>
                  </a:cubicBezTo>
                  <a:cubicBezTo>
                    <a:pt x="6597" y="1104"/>
                    <a:pt x="3987" y="0"/>
                    <a:pt x="2617" y="71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26"/>
            <p:cNvSpPr/>
            <p:nvPr/>
          </p:nvSpPr>
          <p:spPr>
            <a:xfrm>
              <a:off x="7127108" y="1817712"/>
              <a:ext cx="151741" cy="121316"/>
            </a:xfrm>
            <a:custGeom>
              <a:avLst/>
              <a:gdLst/>
              <a:ahLst/>
              <a:cxnLst/>
              <a:rect l="l" t="t" r="r" b="b"/>
              <a:pathLst>
                <a:path w="4783" h="3824" extrusionOk="0">
                  <a:moveTo>
                    <a:pt x="64" y="3824"/>
                  </a:moveTo>
                  <a:cubicBezTo>
                    <a:pt x="64" y="3824"/>
                    <a:pt x="1410" y="1203"/>
                    <a:pt x="4783" y="1248"/>
                  </a:cubicBezTo>
                  <a:cubicBezTo>
                    <a:pt x="4783" y="1248"/>
                    <a:pt x="3737" y="1"/>
                    <a:pt x="1868" y="735"/>
                  </a:cubicBezTo>
                  <a:cubicBezTo>
                    <a:pt x="1" y="1471"/>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26"/>
            <p:cNvSpPr/>
            <p:nvPr/>
          </p:nvSpPr>
          <p:spPr>
            <a:xfrm>
              <a:off x="7135800" y="2154878"/>
              <a:ext cx="102091" cy="81819"/>
            </a:xfrm>
            <a:custGeom>
              <a:avLst/>
              <a:gdLst/>
              <a:ahLst/>
              <a:cxnLst/>
              <a:rect l="l" t="t" r="r" b="b"/>
              <a:pathLst>
                <a:path w="3218" h="2579" extrusionOk="0">
                  <a:moveTo>
                    <a:pt x="0" y="2578"/>
                  </a:moveTo>
                  <a:cubicBezTo>
                    <a:pt x="0" y="2578"/>
                    <a:pt x="3218" y="2061"/>
                    <a:pt x="3175" y="0"/>
                  </a:cubicBezTo>
                  <a:cubicBezTo>
                    <a:pt x="3175" y="2"/>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26"/>
            <p:cNvSpPr/>
            <p:nvPr/>
          </p:nvSpPr>
          <p:spPr>
            <a:xfrm>
              <a:off x="7291725" y="1868630"/>
              <a:ext cx="227373" cy="225787"/>
            </a:xfrm>
            <a:custGeom>
              <a:avLst/>
              <a:gdLst/>
              <a:ahLst/>
              <a:cxnLst/>
              <a:rect l="l" t="t" r="r" b="b"/>
              <a:pathLst>
                <a:path w="7167" h="7117" extrusionOk="0">
                  <a:moveTo>
                    <a:pt x="6027" y="1426"/>
                  </a:moveTo>
                  <a:cubicBezTo>
                    <a:pt x="5130" y="178"/>
                    <a:pt x="2296" y="0"/>
                    <a:pt x="1152" y="1554"/>
                  </a:cubicBezTo>
                  <a:cubicBezTo>
                    <a:pt x="0" y="3119"/>
                    <a:pt x="777" y="4802"/>
                    <a:pt x="727" y="5278"/>
                  </a:cubicBezTo>
                  <a:cubicBezTo>
                    <a:pt x="679" y="5754"/>
                    <a:pt x="17" y="6394"/>
                    <a:pt x="17" y="6394"/>
                  </a:cubicBezTo>
                  <a:lnTo>
                    <a:pt x="130" y="6520"/>
                  </a:lnTo>
                  <a:lnTo>
                    <a:pt x="167" y="6564"/>
                  </a:lnTo>
                  <a:lnTo>
                    <a:pt x="280" y="6689"/>
                  </a:lnTo>
                  <a:cubicBezTo>
                    <a:pt x="280" y="6689"/>
                    <a:pt x="1007" y="6121"/>
                    <a:pt x="1492" y="6135"/>
                  </a:cubicBezTo>
                  <a:cubicBezTo>
                    <a:pt x="1977" y="6147"/>
                    <a:pt x="3573" y="7117"/>
                    <a:pt x="5288" y="6183"/>
                  </a:cubicBezTo>
                  <a:cubicBezTo>
                    <a:pt x="6994" y="5257"/>
                    <a:pt x="7166" y="2463"/>
                    <a:pt x="6027" y="142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26"/>
            <p:cNvSpPr/>
            <p:nvPr/>
          </p:nvSpPr>
          <p:spPr>
            <a:xfrm>
              <a:off x="7020102" y="2011294"/>
              <a:ext cx="257988" cy="221282"/>
            </a:xfrm>
            <a:custGeom>
              <a:avLst/>
              <a:gdLst/>
              <a:ahLst/>
              <a:cxnLst/>
              <a:rect l="l" t="t" r="r" b="b"/>
              <a:pathLst>
                <a:path w="8132" h="6975" extrusionOk="0">
                  <a:moveTo>
                    <a:pt x="311" y="3664"/>
                  </a:moveTo>
                  <a:cubicBezTo>
                    <a:pt x="301" y="5194"/>
                    <a:pt x="2492" y="6975"/>
                    <a:pt x="4340" y="6375"/>
                  </a:cubicBezTo>
                  <a:cubicBezTo>
                    <a:pt x="6203" y="5774"/>
                    <a:pt x="6574" y="3959"/>
                    <a:pt x="6893" y="3602"/>
                  </a:cubicBezTo>
                  <a:cubicBezTo>
                    <a:pt x="7215" y="3245"/>
                    <a:pt x="8132" y="3105"/>
                    <a:pt x="8132" y="3105"/>
                  </a:cubicBezTo>
                  <a:lnTo>
                    <a:pt x="8114" y="2937"/>
                  </a:lnTo>
                  <a:lnTo>
                    <a:pt x="8107" y="2881"/>
                  </a:lnTo>
                  <a:lnTo>
                    <a:pt x="8090" y="2714"/>
                  </a:lnTo>
                  <a:cubicBezTo>
                    <a:pt x="8090" y="2714"/>
                    <a:pt x="7164" y="2752"/>
                    <a:pt x="6779" y="2463"/>
                  </a:cubicBezTo>
                  <a:cubicBezTo>
                    <a:pt x="6393" y="2174"/>
                    <a:pt x="5672" y="465"/>
                    <a:pt x="3728" y="231"/>
                  </a:cubicBezTo>
                  <a:cubicBezTo>
                    <a:pt x="1800" y="1"/>
                    <a:pt x="1" y="2165"/>
                    <a:pt x="311" y="3664"/>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26"/>
            <p:cNvSpPr/>
            <p:nvPr/>
          </p:nvSpPr>
          <p:spPr>
            <a:xfrm>
              <a:off x="7302512" y="2068303"/>
              <a:ext cx="246472" cy="229150"/>
            </a:xfrm>
            <a:custGeom>
              <a:avLst/>
              <a:gdLst/>
              <a:ahLst/>
              <a:cxnLst/>
              <a:rect l="l" t="t" r="r" b="b"/>
              <a:pathLst>
                <a:path w="7769" h="7223" extrusionOk="0">
                  <a:moveTo>
                    <a:pt x="6845" y="5137"/>
                  </a:moveTo>
                  <a:cubicBezTo>
                    <a:pt x="7769" y="3908"/>
                    <a:pt x="7069" y="1194"/>
                    <a:pt x="5218" y="600"/>
                  </a:cubicBezTo>
                  <a:cubicBezTo>
                    <a:pt x="3355" y="0"/>
                    <a:pt x="1970" y="1246"/>
                    <a:pt x="1496" y="1349"/>
                  </a:cubicBezTo>
                  <a:cubicBezTo>
                    <a:pt x="1024" y="1451"/>
                    <a:pt x="201" y="1029"/>
                    <a:pt x="201" y="1029"/>
                  </a:cubicBezTo>
                  <a:lnTo>
                    <a:pt x="115" y="1173"/>
                  </a:lnTo>
                  <a:lnTo>
                    <a:pt x="87" y="1222"/>
                  </a:lnTo>
                  <a:lnTo>
                    <a:pt x="0" y="1365"/>
                  </a:lnTo>
                  <a:cubicBezTo>
                    <a:pt x="0" y="1365"/>
                    <a:pt x="771" y="1873"/>
                    <a:pt x="906" y="2331"/>
                  </a:cubicBezTo>
                  <a:cubicBezTo>
                    <a:pt x="1043" y="2790"/>
                    <a:pt x="600" y="4588"/>
                    <a:pt x="2031" y="5910"/>
                  </a:cubicBezTo>
                  <a:cubicBezTo>
                    <a:pt x="3452" y="7222"/>
                    <a:pt x="6197" y="6527"/>
                    <a:pt x="6845" y="5137"/>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26"/>
            <p:cNvSpPr/>
            <p:nvPr/>
          </p:nvSpPr>
          <p:spPr>
            <a:xfrm>
              <a:off x="7227357" y="2026522"/>
              <a:ext cx="125377" cy="123854"/>
            </a:xfrm>
            <a:custGeom>
              <a:avLst/>
              <a:gdLst/>
              <a:ahLst/>
              <a:cxnLst/>
              <a:rect l="l" t="t" r="r" b="b"/>
              <a:pathLst>
                <a:path w="3952" h="3904" extrusionOk="0">
                  <a:moveTo>
                    <a:pt x="3596" y="1314"/>
                  </a:moveTo>
                  <a:cubicBezTo>
                    <a:pt x="3951" y="2196"/>
                    <a:pt x="3515" y="3198"/>
                    <a:pt x="2622" y="3551"/>
                  </a:cubicBezTo>
                  <a:cubicBezTo>
                    <a:pt x="1727" y="3904"/>
                    <a:pt x="713" y="3473"/>
                    <a:pt x="357" y="2591"/>
                  </a:cubicBezTo>
                  <a:cubicBezTo>
                    <a:pt x="0" y="1709"/>
                    <a:pt x="436" y="707"/>
                    <a:pt x="1331" y="355"/>
                  </a:cubicBezTo>
                  <a:cubicBezTo>
                    <a:pt x="2223" y="0"/>
                    <a:pt x="3237" y="431"/>
                    <a:pt x="3596" y="1314"/>
                  </a:cubicBezTo>
                  <a:close/>
                </a:path>
              </a:pathLst>
            </a:custGeom>
            <a:solidFill>
              <a:srgbClr val="A82A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26"/>
            <p:cNvSpPr/>
            <p:nvPr/>
          </p:nvSpPr>
          <p:spPr>
            <a:xfrm>
              <a:off x="7356221" y="1913837"/>
              <a:ext cx="166398" cy="172965"/>
            </a:xfrm>
            <a:custGeom>
              <a:avLst/>
              <a:gdLst/>
              <a:ahLst/>
              <a:cxnLst/>
              <a:rect l="l" t="t" r="r" b="b"/>
              <a:pathLst>
                <a:path w="5245" h="5452" extrusionOk="0">
                  <a:moveTo>
                    <a:pt x="3994" y="1"/>
                  </a:moveTo>
                  <a:cubicBezTo>
                    <a:pt x="3994" y="1"/>
                    <a:pt x="3331" y="1039"/>
                    <a:pt x="2201" y="2126"/>
                  </a:cubicBezTo>
                  <a:cubicBezTo>
                    <a:pt x="1072" y="3212"/>
                    <a:pt x="1" y="4336"/>
                    <a:pt x="1" y="4336"/>
                  </a:cubicBezTo>
                  <a:cubicBezTo>
                    <a:pt x="1" y="4336"/>
                    <a:pt x="1364" y="5452"/>
                    <a:pt x="3303" y="4361"/>
                  </a:cubicBezTo>
                  <a:cubicBezTo>
                    <a:pt x="5245" y="3267"/>
                    <a:pt x="4305" y="629"/>
                    <a:pt x="39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26"/>
            <p:cNvSpPr/>
            <p:nvPr/>
          </p:nvSpPr>
          <p:spPr>
            <a:xfrm>
              <a:off x="7338646" y="2068874"/>
              <a:ext cx="159577" cy="119064"/>
            </a:xfrm>
            <a:custGeom>
              <a:avLst/>
              <a:gdLst/>
              <a:ahLst/>
              <a:cxnLst/>
              <a:rect l="l" t="t" r="r" b="b"/>
              <a:pathLst>
                <a:path w="5030" h="3753" extrusionOk="0">
                  <a:moveTo>
                    <a:pt x="0" y="3030"/>
                  </a:moveTo>
                  <a:cubicBezTo>
                    <a:pt x="0" y="3030"/>
                    <a:pt x="180" y="1649"/>
                    <a:pt x="1866" y="825"/>
                  </a:cubicBezTo>
                  <a:cubicBezTo>
                    <a:pt x="3549" y="0"/>
                    <a:pt x="5030" y="1479"/>
                    <a:pt x="5030" y="1479"/>
                  </a:cubicBezTo>
                  <a:cubicBezTo>
                    <a:pt x="5030" y="1479"/>
                    <a:pt x="4119" y="2470"/>
                    <a:pt x="2538" y="3112"/>
                  </a:cubicBezTo>
                  <a:cubicBezTo>
                    <a:pt x="957" y="3753"/>
                    <a:pt x="0" y="3030"/>
                    <a:pt x="0" y="30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4" name="Google Shape;1074;p26"/>
            <p:cNvSpPr/>
            <p:nvPr/>
          </p:nvSpPr>
          <p:spPr>
            <a:xfrm>
              <a:off x="7369926" y="2204368"/>
              <a:ext cx="141906" cy="112243"/>
            </a:xfrm>
            <a:custGeom>
              <a:avLst/>
              <a:gdLst/>
              <a:ahLst/>
              <a:cxnLst/>
              <a:rect l="l" t="t" r="r" b="b"/>
              <a:pathLst>
                <a:path w="4473" h="3538" extrusionOk="0">
                  <a:moveTo>
                    <a:pt x="1" y="1198"/>
                  </a:moveTo>
                  <a:cubicBezTo>
                    <a:pt x="1" y="1198"/>
                    <a:pt x="825" y="525"/>
                    <a:pt x="2378" y="262"/>
                  </a:cubicBezTo>
                  <a:cubicBezTo>
                    <a:pt x="3932" y="1"/>
                    <a:pt x="4473" y="999"/>
                    <a:pt x="4473" y="999"/>
                  </a:cubicBezTo>
                  <a:cubicBezTo>
                    <a:pt x="4473" y="999"/>
                    <a:pt x="1659" y="3537"/>
                    <a:pt x="1" y="1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5" name="Google Shape;1075;p26"/>
            <p:cNvSpPr/>
            <p:nvPr/>
          </p:nvSpPr>
          <p:spPr>
            <a:xfrm>
              <a:off x="7042404" y="2005203"/>
              <a:ext cx="175471" cy="101837"/>
            </a:xfrm>
            <a:custGeom>
              <a:avLst/>
              <a:gdLst/>
              <a:ahLst/>
              <a:cxnLst/>
              <a:rect l="l" t="t" r="r" b="b"/>
              <a:pathLst>
                <a:path w="5531" h="3210" extrusionOk="0">
                  <a:moveTo>
                    <a:pt x="1" y="3210"/>
                  </a:moveTo>
                  <a:cubicBezTo>
                    <a:pt x="1" y="3210"/>
                    <a:pt x="195" y="1252"/>
                    <a:pt x="1821" y="733"/>
                  </a:cubicBezTo>
                  <a:cubicBezTo>
                    <a:pt x="4100" y="1"/>
                    <a:pt x="5531" y="2469"/>
                    <a:pt x="5531" y="2469"/>
                  </a:cubicBezTo>
                  <a:cubicBezTo>
                    <a:pt x="5531" y="2469"/>
                    <a:pt x="466" y="3059"/>
                    <a:pt x="1" y="32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26"/>
            <p:cNvSpPr/>
            <p:nvPr/>
          </p:nvSpPr>
          <p:spPr>
            <a:xfrm>
              <a:off x="7134912" y="2118839"/>
              <a:ext cx="96539" cy="81851"/>
            </a:xfrm>
            <a:custGeom>
              <a:avLst/>
              <a:gdLst/>
              <a:ahLst/>
              <a:cxnLst/>
              <a:rect l="l" t="t" r="r" b="b"/>
              <a:pathLst>
                <a:path w="3043" h="2580" extrusionOk="0">
                  <a:moveTo>
                    <a:pt x="3043" y="0"/>
                  </a:moveTo>
                  <a:cubicBezTo>
                    <a:pt x="3043" y="0"/>
                    <a:pt x="994" y="1754"/>
                    <a:pt x="0" y="2289"/>
                  </a:cubicBezTo>
                  <a:cubicBezTo>
                    <a:pt x="0" y="2289"/>
                    <a:pt x="764" y="2580"/>
                    <a:pt x="1693" y="2042"/>
                  </a:cubicBezTo>
                  <a:cubicBezTo>
                    <a:pt x="2623" y="1503"/>
                    <a:pt x="3043" y="0"/>
                    <a:pt x="304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26"/>
            <p:cNvSpPr/>
            <p:nvPr/>
          </p:nvSpPr>
          <p:spPr>
            <a:xfrm>
              <a:off x="7354159" y="1965801"/>
              <a:ext cx="34517" cy="32042"/>
            </a:xfrm>
            <a:custGeom>
              <a:avLst/>
              <a:gdLst/>
              <a:ahLst/>
              <a:cxnLst/>
              <a:rect l="l" t="t" r="r" b="b"/>
              <a:pathLst>
                <a:path w="1088" h="1010" extrusionOk="0">
                  <a:moveTo>
                    <a:pt x="1" y="882"/>
                  </a:moveTo>
                  <a:cubicBezTo>
                    <a:pt x="1" y="882"/>
                    <a:pt x="184" y="1"/>
                    <a:pt x="849" y="310"/>
                  </a:cubicBezTo>
                  <a:cubicBezTo>
                    <a:pt x="849" y="310"/>
                    <a:pt x="1088" y="822"/>
                    <a:pt x="396" y="1010"/>
                  </a:cubicBezTo>
                  <a:lnTo>
                    <a:pt x="365" y="67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26"/>
            <p:cNvSpPr/>
            <p:nvPr/>
          </p:nvSpPr>
          <p:spPr>
            <a:xfrm>
              <a:off x="7143414" y="2059483"/>
              <a:ext cx="29028" cy="37277"/>
            </a:xfrm>
            <a:custGeom>
              <a:avLst/>
              <a:gdLst/>
              <a:ahLst/>
              <a:cxnLst/>
              <a:rect l="l" t="t" r="r" b="b"/>
              <a:pathLst>
                <a:path w="915" h="1175" extrusionOk="0">
                  <a:moveTo>
                    <a:pt x="915" y="913"/>
                  </a:moveTo>
                  <a:cubicBezTo>
                    <a:pt x="915" y="913"/>
                    <a:pt x="43" y="1174"/>
                    <a:pt x="0" y="452"/>
                  </a:cubicBezTo>
                  <a:cubicBezTo>
                    <a:pt x="0" y="452"/>
                    <a:pt x="340" y="0"/>
                    <a:pt x="840" y="511"/>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26"/>
            <p:cNvSpPr/>
            <p:nvPr/>
          </p:nvSpPr>
          <p:spPr>
            <a:xfrm>
              <a:off x="7159023" y="2167314"/>
              <a:ext cx="33343" cy="33565"/>
            </a:xfrm>
            <a:custGeom>
              <a:avLst/>
              <a:gdLst/>
              <a:ahLst/>
              <a:cxnLst/>
              <a:rect l="l" t="t" r="r" b="b"/>
              <a:pathLst>
                <a:path w="1051" h="1058" extrusionOk="0">
                  <a:moveTo>
                    <a:pt x="1051" y="276"/>
                  </a:moveTo>
                  <a:cubicBezTo>
                    <a:pt x="1051" y="276"/>
                    <a:pt x="600" y="1058"/>
                    <a:pt x="66" y="559"/>
                  </a:cubicBezTo>
                  <a:cubicBezTo>
                    <a:pt x="66" y="559"/>
                    <a:pt x="1" y="1"/>
                    <a:pt x="715" y="33"/>
                  </a:cubicBezTo>
                  <a:lnTo>
                    <a:pt x="641" y="36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26"/>
            <p:cNvSpPr/>
            <p:nvPr/>
          </p:nvSpPr>
          <p:spPr>
            <a:xfrm>
              <a:off x="7383282" y="2154910"/>
              <a:ext cx="33026" cy="33914"/>
            </a:xfrm>
            <a:custGeom>
              <a:avLst/>
              <a:gdLst/>
              <a:ahLst/>
              <a:cxnLst/>
              <a:rect l="l" t="t" r="r" b="b"/>
              <a:pathLst>
                <a:path w="1041" h="1069" extrusionOk="0">
                  <a:moveTo>
                    <a:pt x="179" y="1"/>
                  </a:moveTo>
                  <a:cubicBezTo>
                    <a:pt x="179" y="1"/>
                    <a:pt x="1040" y="297"/>
                    <a:pt x="642" y="904"/>
                  </a:cubicBezTo>
                  <a:cubicBezTo>
                    <a:pt x="642" y="904"/>
                    <a:pt x="95" y="1069"/>
                    <a:pt x="0" y="368"/>
                  </a:cubicBezTo>
                  <a:lnTo>
                    <a:pt x="340" y="37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26"/>
            <p:cNvSpPr/>
            <p:nvPr/>
          </p:nvSpPr>
          <p:spPr>
            <a:xfrm>
              <a:off x="7224882" y="1956062"/>
              <a:ext cx="38673" cy="32042"/>
            </a:xfrm>
            <a:custGeom>
              <a:avLst/>
              <a:gdLst/>
              <a:ahLst/>
              <a:cxnLst/>
              <a:rect l="l" t="t" r="r" b="b"/>
              <a:pathLst>
                <a:path w="1219" h="1010" extrusionOk="0">
                  <a:moveTo>
                    <a:pt x="573" y="1009"/>
                  </a:moveTo>
                  <a:cubicBezTo>
                    <a:pt x="573" y="1009"/>
                    <a:pt x="1" y="309"/>
                    <a:pt x="665" y="0"/>
                  </a:cubicBezTo>
                  <a:cubicBezTo>
                    <a:pt x="665" y="0"/>
                    <a:pt x="1218" y="144"/>
                    <a:pt x="925" y="791"/>
                  </a:cubicBezTo>
                  <a:lnTo>
                    <a:pt x="643" y="603"/>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26"/>
            <p:cNvSpPr/>
            <p:nvPr/>
          </p:nvSpPr>
          <p:spPr>
            <a:xfrm>
              <a:off x="7212288" y="2193423"/>
              <a:ext cx="34549" cy="32296"/>
            </a:xfrm>
            <a:custGeom>
              <a:avLst/>
              <a:gdLst/>
              <a:ahLst/>
              <a:cxnLst/>
              <a:rect l="l" t="t" r="r" b="b"/>
              <a:pathLst>
                <a:path w="1089" h="1018" extrusionOk="0">
                  <a:moveTo>
                    <a:pt x="1089" y="146"/>
                  </a:moveTo>
                  <a:cubicBezTo>
                    <a:pt x="1089" y="146"/>
                    <a:pt x="862" y="1018"/>
                    <a:pt x="214" y="678"/>
                  </a:cubicBezTo>
                  <a:cubicBezTo>
                    <a:pt x="214" y="678"/>
                    <a:pt x="1" y="154"/>
                    <a:pt x="701" y="0"/>
                  </a:cubicBezTo>
                  <a:lnTo>
                    <a:pt x="716" y="336"/>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26"/>
            <p:cNvSpPr/>
            <p:nvPr/>
          </p:nvSpPr>
          <p:spPr>
            <a:xfrm>
              <a:off x="7168952" y="2090510"/>
              <a:ext cx="22081" cy="27315"/>
            </a:xfrm>
            <a:custGeom>
              <a:avLst/>
              <a:gdLst/>
              <a:ahLst/>
              <a:cxnLst/>
              <a:rect l="l" t="t" r="r" b="b"/>
              <a:pathLst>
                <a:path w="696" h="861" extrusionOk="0">
                  <a:moveTo>
                    <a:pt x="695" y="586"/>
                  </a:moveTo>
                  <a:cubicBezTo>
                    <a:pt x="695" y="586"/>
                    <a:pt x="110" y="861"/>
                    <a:pt x="1" y="354"/>
                  </a:cubicBezTo>
                  <a:cubicBezTo>
                    <a:pt x="1" y="354"/>
                    <a:pt x="194" y="0"/>
                    <a:pt x="598" y="306"/>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26"/>
            <p:cNvSpPr/>
            <p:nvPr/>
          </p:nvSpPr>
          <p:spPr>
            <a:xfrm>
              <a:off x="7197187" y="1999048"/>
              <a:ext cx="23730" cy="23667"/>
            </a:xfrm>
            <a:custGeom>
              <a:avLst/>
              <a:gdLst/>
              <a:ahLst/>
              <a:cxnLst/>
              <a:rect l="l" t="t" r="r" b="b"/>
              <a:pathLst>
                <a:path w="748" h="746" extrusionOk="0">
                  <a:moveTo>
                    <a:pt x="577" y="745"/>
                  </a:moveTo>
                  <a:cubicBezTo>
                    <a:pt x="577" y="745"/>
                    <a:pt x="0" y="449"/>
                    <a:pt x="346" y="61"/>
                  </a:cubicBezTo>
                  <a:cubicBezTo>
                    <a:pt x="346" y="61"/>
                    <a:pt x="748" y="0"/>
                    <a:pt x="745" y="504"/>
                  </a:cubicBezTo>
                  <a:lnTo>
                    <a:pt x="505" y="45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26"/>
            <p:cNvSpPr/>
            <p:nvPr/>
          </p:nvSpPr>
          <p:spPr>
            <a:xfrm>
              <a:off x="7267678" y="2188220"/>
              <a:ext cx="26395" cy="19923"/>
            </a:xfrm>
            <a:custGeom>
              <a:avLst/>
              <a:gdLst/>
              <a:ahLst/>
              <a:cxnLst/>
              <a:rect l="l" t="t" r="r" b="b"/>
              <a:pathLst>
                <a:path w="832" h="628" extrusionOk="0">
                  <a:moveTo>
                    <a:pt x="689" y="1"/>
                  </a:moveTo>
                  <a:cubicBezTo>
                    <a:pt x="689" y="1"/>
                    <a:pt x="832" y="627"/>
                    <a:pt x="308" y="619"/>
                  </a:cubicBezTo>
                  <a:cubicBezTo>
                    <a:pt x="308" y="619"/>
                    <a:pt x="1" y="356"/>
                    <a:pt x="394" y="32"/>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6" name="Google Shape;1086;p26"/>
            <p:cNvSpPr/>
            <p:nvPr/>
          </p:nvSpPr>
          <p:spPr>
            <a:xfrm>
              <a:off x="7390451" y="2096981"/>
              <a:ext cx="20241" cy="25824"/>
            </a:xfrm>
            <a:custGeom>
              <a:avLst/>
              <a:gdLst/>
              <a:ahLst/>
              <a:cxnLst/>
              <a:rect l="l" t="t" r="r" b="b"/>
              <a:pathLst>
                <a:path w="638" h="814" extrusionOk="0">
                  <a:moveTo>
                    <a:pt x="0" y="122"/>
                  </a:moveTo>
                  <a:cubicBezTo>
                    <a:pt x="0" y="122"/>
                    <a:pt x="638" y="1"/>
                    <a:pt x="611" y="517"/>
                  </a:cubicBezTo>
                  <a:cubicBezTo>
                    <a:pt x="611" y="517"/>
                    <a:pt x="334" y="813"/>
                    <a:pt x="21" y="413"/>
                  </a:cubicBezTo>
                  <a:lnTo>
                    <a:pt x="236" y="300"/>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7" name="Google Shape;1087;p26"/>
            <p:cNvSpPr/>
            <p:nvPr/>
          </p:nvSpPr>
          <p:spPr>
            <a:xfrm>
              <a:off x="7366753" y="2006091"/>
              <a:ext cx="23699" cy="24079"/>
            </a:xfrm>
            <a:custGeom>
              <a:avLst/>
              <a:gdLst/>
              <a:ahLst/>
              <a:cxnLst/>
              <a:rect l="l" t="t" r="r" b="b"/>
              <a:pathLst>
                <a:path w="747" h="759" extrusionOk="0">
                  <a:moveTo>
                    <a:pt x="0" y="553"/>
                  </a:moveTo>
                  <a:cubicBezTo>
                    <a:pt x="0" y="553"/>
                    <a:pt x="328" y="1"/>
                    <a:pt x="705" y="359"/>
                  </a:cubicBezTo>
                  <a:cubicBezTo>
                    <a:pt x="705" y="359"/>
                    <a:pt x="747" y="759"/>
                    <a:pt x="235" y="728"/>
                  </a:cubicBezTo>
                  <a:lnTo>
                    <a:pt x="291" y="492"/>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26"/>
            <p:cNvSpPr/>
            <p:nvPr/>
          </p:nvSpPr>
          <p:spPr>
            <a:xfrm>
              <a:off x="7283255" y="2066082"/>
              <a:ext cx="23730" cy="22398"/>
            </a:xfrm>
            <a:custGeom>
              <a:avLst/>
              <a:gdLst/>
              <a:ahLst/>
              <a:cxnLst/>
              <a:rect l="l" t="t" r="r" b="b"/>
              <a:pathLst>
                <a:path w="748" h="706" extrusionOk="0">
                  <a:moveTo>
                    <a:pt x="212" y="705"/>
                  </a:moveTo>
                  <a:cubicBezTo>
                    <a:pt x="212" y="705"/>
                    <a:pt x="1" y="73"/>
                    <a:pt x="397" y="1"/>
                  </a:cubicBezTo>
                  <a:cubicBezTo>
                    <a:pt x="397" y="1"/>
                    <a:pt x="747" y="639"/>
                    <a:pt x="212" y="705"/>
                  </a:cubicBez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26"/>
            <p:cNvSpPr/>
            <p:nvPr/>
          </p:nvSpPr>
          <p:spPr>
            <a:xfrm>
              <a:off x="7279670" y="2101232"/>
              <a:ext cx="21700" cy="18654"/>
            </a:xfrm>
            <a:custGeom>
              <a:avLst/>
              <a:gdLst/>
              <a:ahLst/>
              <a:cxnLst/>
              <a:rect l="l" t="t" r="r" b="b"/>
              <a:pathLst>
                <a:path w="684" h="588" extrusionOk="0">
                  <a:moveTo>
                    <a:pt x="1" y="495"/>
                  </a:moveTo>
                  <a:cubicBezTo>
                    <a:pt x="1" y="495"/>
                    <a:pt x="399" y="1"/>
                    <a:pt x="684" y="375"/>
                  </a:cubicBezTo>
                  <a:cubicBezTo>
                    <a:pt x="684" y="375"/>
                    <a:pt x="567" y="588"/>
                    <a:pt x="21" y="545"/>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26"/>
            <p:cNvSpPr/>
            <p:nvPr/>
          </p:nvSpPr>
          <p:spPr>
            <a:xfrm>
              <a:off x="7263871" y="2064496"/>
              <a:ext cx="15228" cy="12785"/>
            </a:xfrm>
            <a:custGeom>
              <a:avLst/>
              <a:gdLst/>
              <a:ahLst/>
              <a:cxnLst/>
              <a:rect l="l" t="t" r="r" b="b"/>
              <a:pathLst>
                <a:path w="480" h="403" extrusionOk="0">
                  <a:moveTo>
                    <a:pt x="452" y="402"/>
                  </a:moveTo>
                  <a:cubicBezTo>
                    <a:pt x="452" y="402"/>
                    <a:pt x="1" y="301"/>
                    <a:pt x="159" y="0"/>
                  </a:cubicBezTo>
                  <a:cubicBezTo>
                    <a:pt x="159" y="0"/>
                    <a:pt x="335" y="9"/>
                    <a:pt x="479" y="371"/>
                  </a:cubicBezTo>
                  <a:lnTo>
                    <a:pt x="363" y="268"/>
                  </a:lnTo>
                  <a:close/>
                </a:path>
              </a:pathLst>
            </a:custGeom>
            <a:solidFill>
              <a:srgbClr val="FF88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26"/>
            <p:cNvSpPr/>
            <p:nvPr/>
          </p:nvSpPr>
          <p:spPr>
            <a:xfrm>
              <a:off x="7333728" y="2105579"/>
              <a:ext cx="12468" cy="12341"/>
            </a:xfrm>
            <a:custGeom>
              <a:avLst/>
              <a:gdLst/>
              <a:ahLst/>
              <a:cxnLst/>
              <a:rect l="l" t="t" r="r" b="b"/>
              <a:pathLst>
                <a:path w="393" h="389" extrusionOk="0">
                  <a:moveTo>
                    <a:pt x="357" y="132"/>
                  </a:moveTo>
                  <a:cubicBezTo>
                    <a:pt x="392" y="218"/>
                    <a:pt x="349" y="318"/>
                    <a:pt x="260" y="353"/>
                  </a:cubicBezTo>
                  <a:cubicBezTo>
                    <a:pt x="172" y="389"/>
                    <a:pt x="71" y="345"/>
                    <a:pt x="35" y="259"/>
                  </a:cubicBezTo>
                  <a:cubicBezTo>
                    <a:pt x="0" y="173"/>
                    <a:pt x="45" y="71"/>
                    <a:pt x="133" y="36"/>
                  </a:cubicBezTo>
                  <a:cubicBezTo>
                    <a:pt x="222" y="1"/>
                    <a:pt x="322" y="46"/>
                    <a:pt x="357" y="132"/>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26"/>
            <p:cNvSpPr/>
            <p:nvPr/>
          </p:nvSpPr>
          <p:spPr>
            <a:xfrm>
              <a:off x="7269169" y="2027695"/>
              <a:ext cx="12436" cy="12278"/>
            </a:xfrm>
            <a:custGeom>
              <a:avLst/>
              <a:gdLst/>
              <a:ahLst/>
              <a:cxnLst/>
              <a:rect l="l" t="t" r="r" b="b"/>
              <a:pathLst>
                <a:path w="392" h="387" extrusionOk="0">
                  <a:moveTo>
                    <a:pt x="356" y="130"/>
                  </a:moveTo>
                  <a:cubicBezTo>
                    <a:pt x="391" y="216"/>
                    <a:pt x="347" y="316"/>
                    <a:pt x="260" y="352"/>
                  </a:cubicBezTo>
                  <a:cubicBezTo>
                    <a:pt x="171" y="387"/>
                    <a:pt x="71" y="343"/>
                    <a:pt x="35" y="257"/>
                  </a:cubicBezTo>
                  <a:cubicBezTo>
                    <a:pt x="0" y="169"/>
                    <a:pt x="44" y="69"/>
                    <a:pt x="133" y="34"/>
                  </a:cubicBezTo>
                  <a:cubicBezTo>
                    <a:pt x="222" y="0"/>
                    <a:pt x="321" y="42"/>
                    <a:pt x="356"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26"/>
            <p:cNvSpPr/>
            <p:nvPr/>
          </p:nvSpPr>
          <p:spPr>
            <a:xfrm>
              <a:off x="7285825" y="2028901"/>
              <a:ext cx="12468" cy="12341"/>
            </a:xfrm>
            <a:custGeom>
              <a:avLst/>
              <a:gdLst/>
              <a:ahLst/>
              <a:cxnLst/>
              <a:rect l="l" t="t" r="r" b="b"/>
              <a:pathLst>
                <a:path w="393" h="389" extrusionOk="0">
                  <a:moveTo>
                    <a:pt x="357" y="130"/>
                  </a:moveTo>
                  <a:cubicBezTo>
                    <a:pt x="392" y="216"/>
                    <a:pt x="349" y="318"/>
                    <a:pt x="260" y="353"/>
                  </a:cubicBezTo>
                  <a:cubicBezTo>
                    <a:pt x="172" y="388"/>
                    <a:pt x="71" y="343"/>
                    <a:pt x="35" y="257"/>
                  </a:cubicBezTo>
                  <a:cubicBezTo>
                    <a:pt x="0" y="171"/>
                    <a:pt x="45" y="71"/>
                    <a:pt x="133" y="36"/>
                  </a:cubicBezTo>
                  <a:cubicBezTo>
                    <a:pt x="222" y="0"/>
                    <a:pt x="323" y="44"/>
                    <a:pt x="357"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26"/>
            <p:cNvSpPr/>
            <p:nvPr/>
          </p:nvSpPr>
          <p:spPr>
            <a:xfrm>
              <a:off x="7234875" y="2099329"/>
              <a:ext cx="12436" cy="12341"/>
            </a:xfrm>
            <a:custGeom>
              <a:avLst/>
              <a:gdLst/>
              <a:ahLst/>
              <a:cxnLst/>
              <a:rect l="l" t="t" r="r" b="b"/>
              <a:pathLst>
                <a:path w="392" h="389" extrusionOk="0">
                  <a:moveTo>
                    <a:pt x="356" y="131"/>
                  </a:moveTo>
                  <a:cubicBezTo>
                    <a:pt x="391" y="217"/>
                    <a:pt x="347" y="318"/>
                    <a:pt x="258" y="353"/>
                  </a:cubicBezTo>
                  <a:cubicBezTo>
                    <a:pt x="171" y="388"/>
                    <a:pt x="71" y="344"/>
                    <a:pt x="36" y="258"/>
                  </a:cubicBezTo>
                  <a:cubicBezTo>
                    <a:pt x="0" y="172"/>
                    <a:pt x="44" y="71"/>
                    <a:pt x="131" y="35"/>
                  </a:cubicBezTo>
                  <a:cubicBezTo>
                    <a:pt x="220" y="0"/>
                    <a:pt x="321" y="45"/>
                    <a:pt x="356" y="131"/>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26"/>
            <p:cNvSpPr/>
            <p:nvPr/>
          </p:nvSpPr>
          <p:spPr>
            <a:xfrm>
              <a:off x="7341183" y="2074647"/>
              <a:ext cx="12436" cy="12309"/>
            </a:xfrm>
            <a:custGeom>
              <a:avLst/>
              <a:gdLst/>
              <a:ahLst/>
              <a:cxnLst/>
              <a:rect l="l" t="t" r="r" b="b"/>
              <a:pathLst>
                <a:path w="392" h="388" extrusionOk="0">
                  <a:moveTo>
                    <a:pt x="356" y="129"/>
                  </a:moveTo>
                  <a:cubicBezTo>
                    <a:pt x="392" y="215"/>
                    <a:pt x="348" y="317"/>
                    <a:pt x="259" y="352"/>
                  </a:cubicBezTo>
                  <a:cubicBezTo>
                    <a:pt x="171" y="387"/>
                    <a:pt x="71" y="343"/>
                    <a:pt x="36" y="256"/>
                  </a:cubicBezTo>
                  <a:cubicBezTo>
                    <a:pt x="1" y="170"/>
                    <a:pt x="44" y="70"/>
                    <a:pt x="132" y="34"/>
                  </a:cubicBezTo>
                  <a:cubicBezTo>
                    <a:pt x="221"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26"/>
            <p:cNvSpPr/>
            <p:nvPr/>
          </p:nvSpPr>
          <p:spPr>
            <a:xfrm>
              <a:off x="7228689" y="2072332"/>
              <a:ext cx="12468" cy="12341"/>
            </a:xfrm>
            <a:custGeom>
              <a:avLst/>
              <a:gdLst/>
              <a:ahLst/>
              <a:cxnLst/>
              <a:rect l="l" t="t" r="r" b="b"/>
              <a:pathLst>
                <a:path w="393" h="389" extrusionOk="0">
                  <a:moveTo>
                    <a:pt x="358" y="130"/>
                  </a:moveTo>
                  <a:cubicBezTo>
                    <a:pt x="393" y="216"/>
                    <a:pt x="348" y="318"/>
                    <a:pt x="260" y="353"/>
                  </a:cubicBezTo>
                  <a:cubicBezTo>
                    <a:pt x="171" y="388"/>
                    <a:pt x="71" y="343"/>
                    <a:pt x="36" y="257"/>
                  </a:cubicBezTo>
                  <a:cubicBezTo>
                    <a:pt x="0" y="171"/>
                    <a:pt x="44" y="71"/>
                    <a:pt x="133" y="35"/>
                  </a:cubicBezTo>
                  <a:cubicBezTo>
                    <a:pt x="223" y="0"/>
                    <a:pt x="322" y="44"/>
                    <a:pt x="358"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26"/>
            <p:cNvSpPr/>
            <p:nvPr/>
          </p:nvSpPr>
          <p:spPr>
            <a:xfrm>
              <a:off x="7232306" y="2060943"/>
              <a:ext cx="12500" cy="12341"/>
            </a:xfrm>
            <a:custGeom>
              <a:avLst/>
              <a:gdLst/>
              <a:ahLst/>
              <a:cxnLst/>
              <a:rect l="l" t="t" r="r" b="b"/>
              <a:pathLst>
                <a:path w="394" h="389" extrusionOk="0">
                  <a:moveTo>
                    <a:pt x="358" y="130"/>
                  </a:moveTo>
                  <a:cubicBezTo>
                    <a:pt x="393" y="218"/>
                    <a:pt x="349" y="318"/>
                    <a:pt x="260" y="353"/>
                  </a:cubicBezTo>
                  <a:cubicBezTo>
                    <a:pt x="173" y="389"/>
                    <a:pt x="71" y="345"/>
                    <a:pt x="36" y="257"/>
                  </a:cubicBezTo>
                  <a:cubicBezTo>
                    <a:pt x="1" y="171"/>
                    <a:pt x="46" y="71"/>
                    <a:pt x="133" y="36"/>
                  </a:cubicBezTo>
                  <a:cubicBezTo>
                    <a:pt x="222" y="1"/>
                    <a:pt x="323" y="42"/>
                    <a:pt x="358" y="130"/>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8" name="Google Shape;1098;p26"/>
            <p:cNvSpPr/>
            <p:nvPr/>
          </p:nvSpPr>
          <p:spPr>
            <a:xfrm>
              <a:off x="7319960" y="2127786"/>
              <a:ext cx="6250" cy="6218"/>
            </a:xfrm>
            <a:custGeom>
              <a:avLst/>
              <a:gdLst/>
              <a:ahLst/>
              <a:cxnLst/>
              <a:rect l="l" t="t" r="r" b="b"/>
              <a:pathLst>
                <a:path w="197" h="196" extrusionOk="0">
                  <a:moveTo>
                    <a:pt x="179" y="67"/>
                  </a:moveTo>
                  <a:cubicBezTo>
                    <a:pt x="197" y="111"/>
                    <a:pt x="176" y="160"/>
                    <a:pt x="131" y="178"/>
                  </a:cubicBezTo>
                  <a:cubicBezTo>
                    <a:pt x="87" y="195"/>
                    <a:pt x="36" y="174"/>
                    <a:pt x="18" y="130"/>
                  </a:cubicBezTo>
                  <a:cubicBezTo>
                    <a:pt x="1" y="87"/>
                    <a:pt x="22" y="37"/>
                    <a:pt x="66" y="19"/>
                  </a:cubicBezTo>
                  <a:cubicBezTo>
                    <a:pt x="109" y="1"/>
                    <a:pt x="162" y="23"/>
                    <a:pt x="179" y="67"/>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9" name="Google Shape;1099;p26"/>
            <p:cNvSpPr/>
            <p:nvPr/>
          </p:nvSpPr>
          <p:spPr>
            <a:xfrm>
              <a:off x="7306318" y="2033152"/>
              <a:ext cx="6250" cy="6155"/>
            </a:xfrm>
            <a:custGeom>
              <a:avLst/>
              <a:gdLst/>
              <a:ahLst/>
              <a:cxnLst/>
              <a:rect l="l" t="t" r="r" b="b"/>
              <a:pathLst>
                <a:path w="197" h="194" extrusionOk="0">
                  <a:moveTo>
                    <a:pt x="178" y="65"/>
                  </a:moveTo>
                  <a:cubicBezTo>
                    <a:pt x="197" y="109"/>
                    <a:pt x="175" y="158"/>
                    <a:pt x="130" y="177"/>
                  </a:cubicBezTo>
                  <a:cubicBezTo>
                    <a:pt x="87" y="194"/>
                    <a:pt x="36" y="172"/>
                    <a:pt x="17" y="129"/>
                  </a:cubicBezTo>
                  <a:cubicBezTo>
                    <a:pt x="0" y="85"/>
                    <a:pt x="22" y="36"/>
                    <a:pt x="65" y="17"/>
                  </a:cubicBezTo>
                  <a:cubicBezTo>
                    <a:pt x="113"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26"/>
            <p:cNvSpPr/>
            <p:nvPr/>
          </p:nvSpPr>
          <p:spPr>
            <a:xfrm>
              <a:off x="7296230" y="2139333"/>
              <a:ext cx="6282" cy="6123"/>
            </a:xfrm>
            <a:custGeom>
              <a:avLst/>
              <a:gdLst/>
              <a:ahLst/>
              <a:cxnLst/>
              <a:rect l="l" t="t" r="r" b="b"/>
              <a:pathLst>
                <a:path w="198" h="193" extrusionOk="0">
                  <a:moveTo>
                    <a:pt x="179" y="64"/>
                  </a:moveTo>
                  <a:cubicBezTo>
                    <a:pt x="197" y="108"/>
                    <a:pt x="176" y="157"/>
                    <a:pt x="131" y="176"/>
                  </a:cubicBezTo>
                  <a:cubicBezTo>
                    <a:pt x="87" y="193"/>
                    <a:pt x="36" y="171"/>
                    <a:pt x="18" y="128"/>
                  </a:cubicBezTo>
                  <a:cubicBezTo>
                    <a:pt x="1" y="84"/>
                    <a:pt x="22" y="34"/>
                    <a:pt x="66" y="16"/>
                  </a:cubicBezTo>
                  <a:cubicBezTo>
                    <a:pt x="112" y="1"/>
                    <a:pt x="162" y="22"/>
                    <a:pt x="179"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26"/>
            <p:cNvSpPr/>
            <p:nvPr/>
          </p:nvSpPr>
          <p:spPr>
            <a:xfrm>
              <a:off x="7265838" y="2139143"/>
              <a:ext cx="6250" cy="6218"/>
            </a:xfrm>
            <a:custGeom>
              <a:avLst/>
              <a:gdLst/>
              <a:ahLst/>
              <a:cxnLst/>
              <a:rect l="l" t="t" r="r" b="b"/>
              <a:pathLst>
                <a:path w="197" h="196" extrusionOk="0">
                  <a:moveTo>
                    <a:pt x="179" y="66"/>
                  </a:moveTo>
                  <a:cubicBezTo>
                    <a:pt x="197" y="111"/>
                    <a:pt x="176" y="160"/>
                    <a:pt x="132" y="177"/>
                  </a:cubicBezTo>
                  <a:cubicBezTo>
                    <a:pt x="87" y="196"/>
                    <a:pt x="36" y="175"/>
                    <a:pt x="19" y="131"/>
                  </a:cubicBezTo>
                  <a:cubicBezTo>
                    <a:pt x="1" y="86"/>
                    <a:pt x="22" y="36"/>
                    <a:pt x="66" y="19"/>
                  </a:cubicBezTo>
                  <a:cubicBezTo>
                    <a:pt x="112" y="1"/>
                    <a:pt x="160" y="22"/>
                    <a:pt x="179" y="66"/>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26"/>
            <p:cNvSpPr/>
            <p:nvPr/>
          </p:nvSpPr>
          <p:spPr>
            <a:xfrm>
              <a:off x="7239348" y="2056692"/>
              <a:ext cx="6218" cy="6123"/>
            </a:xfrm>
            <a:custGeom>
              <a:avLst/>
              <a:gdLst/>
              <a:ahLst/>
              <a:cxnLst/>
              <a:rect l="l" t="t" r="r" b="b"/>
              <a:pathLst>
                <a:path w="196" h="193" extrusionOk="0">
                  <a:moveTo>
                    <a:pt x="178" y="64"/>
                  </a:moveTo>
                  <a:cubicBezTo>
                    <a:pt x="195" y="108"/>
                    <a:pt x="174" y="157"/>
                    <a:pt x="130" y="176"/>
                  </a:cubicBezTo>
                  <a:cubicBezTo>
                    <a:pt x="86" y="193"/>
                    <a:pt x="36" y="171"/>
                    <a:pt x="17" y="128"/>
                  </a:cubicBezTo>
                  <a:cubicBezTo>
                    <a:pt x="0" y="84"/>
                    <a:pt x="22" y="34"/>
                    <a:pt x="65" y="16"/>
                  </a:cubicBezTo>
                  <a:cubicBezTo>
                    <a:pt x="109" y="1"/>
                    <a:pt x="160" y="22"/>
                    <a:pt x="178" y="64"/>
                  </a:cubicBezTo>
                  <a:close/>
                </a:path>
              </a:pathLst>
            </a:custGeom>
            <a:solidFill>
              <a:srgbClr val="EF5D8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26"/>
            <p:cNvSpPr/>
            <p:nvPr/>
          </p:nvSpPr>
          <p:spPr>
            <a:xfrm>
              <a:off x="6230040" y="1258762"/>
              <a:ext cx="116970" cy="136798"/>
            </a:xfrm>
            <a:custGeom>
              <a:avLst/>
              <a:gdLst/>
              <a:ahLst/>
              <a:cxnLst/>
              <a:rect l="l" t="t" r="r" b="b"/>
              <a:pathLst>
                <a:path w="3687" h="4312" extrusionOk="0">
                  <a:moveTo>
                    <a:pt x="1844" y="0"/>
                  </a:moveTo>
                  <a:cubicBezTo>
                    <a:pt x="1844" y="0"/>
                    <a:pt x="1" y="368"/>
                    <a:pt x="307" y="1905"/>
                  </a:cubicBezTo>
                  <a:cubicBezTo>
                    <a:pt x="441" y="2587"/>
                    <a:pt x="1745" y="3807"/>
                    <a:pt x="1560" y="4013"/>
                  </a:cubicBezTo>
                  <a:lnTo>
                    <a:pt x="1844" y="4311"/>
                  </a:lnTo>
                  <a:lnTo>
                    <a:pt x="2127" y="4013"/>
                  </a:lnTo>
                  <a:cubicBezTo>
                    <a:pt x="1942" y="3807"/>
                    <a:pt x="3244" y="2587"/>
                    <a:pt x="3380" y="1905"/>
                  </a:cubicBezTo>
                  <a:cubicBezTo>
                    <a:pt x="3687" y="368"/>
                    <a:pt x="1844" y="0"/>
                    <a:pt x="18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26"/>
            <p:cNvSpPr/>
            <p:nvPr/>
          </p:nvSpPr>
          <p:spPr>
            <a:xfrm>
              <a:off x="6292283" y="1295594"/>
              <a:ext cx="139527" cy="120967"/>
            </a:xfrm>
            <a:custGeom>
              <a:avLst/>
              <a:gdLst/>
              <a:ahLst/>
              <a:cxnLst/>
              <a:rect l="l" t="t" r="r" b="b"/>
              <a:pathLst>
                <a:path w="4398" h="3813" extrusionOk="0">
                  <a:moveTo>
                    <a:pt x="4023" y="1529"/>
                  </a:moveTo>
                  <a:cubicBezTo>
                    <a:pt x="4023" y="1529"/>
                    <a:pt x="2959" y="0"/>
                    <a:pt x="1646" y="877"/>
                  </a:cubicBezTo>
                  <a:cubicBezTo>
                    <a:pt x="1063" y="1266"/>
                    <a:pt x="433" y="2926"/>
                    <a:pt x="167" y="2837"/>
                  </a:cubicBezTo>
                  <a:lnTo>
                    <a:pt x="0" y="3212"/>
                  </a:lnTo>
                  <a:lnTo>
                    <a:pt x="390" y="3353"/>
                  </a:lnTo>
                  <a:cubicBezTo>
                    <a:pt x="511" y="3106"/>
                    <a:pt x="2157" y="3812"/>
                    <a:pt x="2845" y="3670"/>
                  </a:cubicBezTo>
                  <a:cubicBezTo>
                    <a:pt x="4397" y="3348"/>
                    <a:pt x="4023" y="1529"/>
                    <a:pt x="4023" y="15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26"/>
            <p:cNvSpPr/>
            <p:nvPr/>
          </p:nvSpPr>
          <p:spPr>
            <a:xfrm>
              <a:off x="6290126" y="1395462"/>
              <a:ext cx="125123" cy="134165"/>
            </a:xfrm>
            <a:custGeom>
              <a:avLst/>
              <a:gdLst/>
              <a:ahLst/>
              <a:cxnLst/>
              <a:rect l="l" t="t" r="r" b="b"/>
              <a:pathLst>
                <a:path w="3944" h="4229" extrusionOk="0">
                  <a:moveTo>
                    <a:pt x="2717" y="3407"/>
                  </a:moveTo>
                  <a:cubicBezTo>
                    <a:pt x="2717" y="3407"/>
                    <a:pt x="3943" y="1999"/>
                    <a:pt x="2747" y="970"/>
                  </a:cubicBezTo>
                  <a:cubicBezTo>
                    <a:pt x="2216" y="514"/>
                    <a:pt x="431" y="339"/>
                    <a:pt x="449" y="64"/>
                  </a:cubicBezTo>
                  <a:lnTo>
                    <a:pt x="40" y="1"/>
                  </a:lnTo>
                  <a:lnTo>
                    <a:pt x="1" y="410"/>
                  </a:lnTo>
                  <a:cubicBezTo>
                    <a:pt x="276" y="459"/>
                    <a:pt x="5" y="2212"/>
                    <a:pt x="322" y="2833"/>
                  </a:cubicBezTo>
                  <a:cubicBezTo>
                    <a:pt x="1032" y="4229"/>
                    <a:pt x="2717" y="3407"/>
                    <a:pt x="2717" y="34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26"/>
            <p:cNvSpPr/>
            <p:nvPr/>
          </p:nvSpPr>
          <p:spPr>
            <a:xfrm>
              <a:off x="6168590" y="1397587"/>
              <a:ext cx="125155" cy="134895"/>
            </a:xfrm>
            <a:custGeom>
              <a:avLst/>
              <a:gdLst/>
              <a:ahLst/>
              <a:cxnLst/>
              <a:rect l="l" t="t" r="r" b="b"/>
              <a:pathLst>
                <a:path w="3945" h="4252" extrusionOk="0">
                  <a:moveTo>
                    <a:pt x="1262" y="3472"/>
                  </a:moveTo>
                  <a:cubicBezTo>
                    <a:pt x="1262" y="3472"/>
                    <a:pt x="2968" y="4252"/>
                    <a:pt x="3645" y="2835"/>
                  </a:cubicBezTo>
                  <a:cubicBezTo>
                    <a:pt x="3944" y="2207"/>
                    <a:pt x="3627" y="463"/>
                    <a:pt x="3901" y="407"/>
                  </a:cubicBezTo>
                  <a:lnTo>
                    <a:pt x="3850" y="0"/>
                  </a:lnTo>
                  <a:lnTo>
                    <a:pt x="3442" y="75"/>
                  </a:lnTo>
                  <a:cubicBezTo>
                    <a:pt x="3466" y="349"/>
                    <a:pt x="1685" y="572"/>
                    <a:pt x="1169" y="1040"/>
                  </a:cubicBezTo>
                  <a:cubicBezTo>
                    <a:pt x="0" y="2096"/>
                    <a:pt x="1262" y="3472"/>
                    <a:pt x="1262" y="34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26"/>
            <p:cNvSpPr/>
            <p:nvPr/>
          </p:nvSpPr>
          <p:spPr>
            <a:xfrm>
              <a:off x="6151173" y="1308950"/>
              <a:ext cx="137433" cy="116177"/>
            </a:xfrm>
            <a:custGeom>
              <a:avLst/>
              <a:gdLst/>
              <a:ahLst/>
              <a:cxnLst/>
              <a:rect l="l" t="t" r="r" b="b"/>
              <a:pathLst>
                <a:path w="4332" h="3662" extrusionOk="0">
                  <a:moveTo>
                    <a:pt x="109" y="1664"/>
                  </a:moveTo>
                  <a:cubicBezTo>
                    <a:pt x="109" y="1664"/>
                    <a:pt x="0" y="3517"/>
                    <a:pt x="1581" y="3617"/>
                  </a:cubicBezTo>
                  <a:cubicBezTo>
                    <a:pt x="2282" y="3662"/>
                    <a:pt x="3810" y="2729"/>
                    <a:pt x="3966" y="2961"/>
                  </a:cubicBezTo>
                  <a:lnTo>
                    <a:pt x="4331" y="2764"/>
                  </a:lnTo>
                  <a:lnTo>
                    <a:pt x="4111" y="2417"/>
                  </a:lnTo>
                  <a:cubicBezTo>
                    <a:pt x="3863" y="2540"/>
                    <a:pt x="2999" y="986"/>
                    <a:pt x="2367" y="683"/>
                  </a:cubicBezTo>
                  <a:cubicBezTo>
                    <a:pt x="942" y="0"/>
                    <a:pt x="109" y="1664"/>
                    <a:pt x="109" y="1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26"/>
            <p:cNvSpPr/>
            <p:nvPr/>
          </p:nvSpPr>
          <p:spPr>
            <a:xfrm>
              <a:off x="6269981" y="1377379"/>
              <a:ext cx="40196" cy="35215"/>
            </a:xfrm>
            <a:custGeom>
              <a:avLst/>
              <a:gdLst/>
              <a:ahLst/>
              <a:cxnLst/>
              <a:rect l="l" t="t" r="r" b="b"/>
              <a:pathLst>
                <a:path w="1267" h="1110" extrusionOk="0">
                  <a:moveTo>
                    <a:pt x="0" y="400"/>
                  </a:moveTo>
                  <a:lnTo>
                    <a:pt x="366" y="259"/>
                  </a:lnTo>
                  <a:lnTo>
                    <a:pt x="585" y="1"/>
                  </a:lnTo>
                  <a:lnTo>
                    <a:pt x="870" y="259"/>
                  </a:lnTo>
                  <a:lnTo>
                    <a:pt x="1266" y="298"/>
                  </a:lnTo>
                  <a:lnTo>
                    <a:pt x="1079" y="763"/>
                  </a:lnTo>
                  <a:lnTo>
                    <a:pt x="1169" y="1082"/>
                  </a:lnTo>
                  <a:lnTo>
                    <a:pt x="702" y="943"/>
                  </a:lnTo>
                  <a:lnTo>
                    <a:pt x="263" y="1110"/>
                  </a:lnTo>
                  <a:lnTo>
                    <a:pt x="246" y="71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26"/>
            <p:cNvSpPr/>
            <p:nvPr/>
          </p:nvSpPr>
          <p:spPr>
            <a:xfrm>
              <a:off x="6279530" y="1386103"/>
              <a:ext cx="18020" cy="17829"/>
            </a:xfrm>
            <a:custGeom>
              <a:avLst/>
              <a:gdLst/>
              <a:ahLst/>
              <a:cxnLst/>
              <a:rect l="l" t="t" r="r" b="b"/>
              <a:pathLst>
                <a:path w="568" h="562" extrusionOk="0">
                  <a:moveTo>
                    <a:pt x="567" y="282"/>
                  </a:moveTo>
                  <a:cubicBezTo>
                    <a:pt x="567" y="437"/>
                    <a:pt x="440" y="561"/>
                    <a:pt x="284" y="561"/>
                  </a:cubicBezTo>
                  <a:cubicBezTo>
                    <a:pt x="127" y="561"/>
                    <a:pt x="0" y="437"/>
                    <a:pt x="0" y="282"/>
                  </a:cubicBezTo>
                  <a:cubicBezTo>
                    <a:pt x="0" y="126"/>
                    <a:pt x="127" y="1"/>
                    <a:pt x="284" y="1"/>
                  </a:cubicBezTo>
                  <a:cubicBezTo>
                    <a:pt x="440" y="1"/>
                    <a:pt x="567" y="126"/>
                    <a:pt x="567" y="2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0" name="Google Shape;1110;p26"/>
            <p:cNvSpPr/>
            <p:nvPr/>
          </p:nvSpPr>
          <p:spPr>
            <a:xfrm>
              <a:off x="7348004" y="1430041"/>
              <a:ext cx="125155" cy="134228"/>
            </a:xfrm>
            <a:custGeom>
              <a:avLst/>
              <a:gdLst/>
              <a:ahLst/>
              <a:cxnLst/>
              <a:rect l="l" t="t" r="r" b="b"/>
              <a:pathLst>
                <a:path w="3945" h="4231" extrusionOk="0">
                  <a:moveTo>
                    <a:pt x="2718" y="824"/>
                  </a:moveTo>
                  <a:cubicBezTo>
                    <a:pt x="2718" y="824"/>
                    <a:pt x="1035" y="0"/>
                    <a:pt x="322" y="1397"/>
                  </a:cubicBezTo>
                  <a:cubicBezTo>
                    <a:pt x="4" y="2017"/>
                    <a:pt x="275" y="3768"/>
                    <a:pt x="0" y="3822"/>
                  </a:cubicBezTo>
                  <a:lnTo>
                    <a:pt x="40" y="4231"/>
                  </a:lnTo>
                  <a:lnTo>
                    <a:pt x="449" y="4167"/>
                  </a:lnTo>
                  <a:cubicBezTo>
                    <a:pt x="431" y="3892"/>
                    <a:pt x="2220" y="3717"/>
                    <a:pt x="2746" y="3260"/>
                  </a:cubicBezTo>
                  <a:cubicBezTo>
                    <a:pt x="3944" y="2233"/>
                    <a:pt x="2718" y="824"/>
                    <a:pt x="2718" y="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1" name="Google Shape;1111;p26"/>
            <p:cNvSpPr/>
            <p:nvPr/>
          </p:nvSpPr>
          <p:spPr>
            <a:xfrm>
              <a:off x="7350891" y="1539585"/>
              <a:ext cx="137433" cy="116336"/>
            </a:xfrm>
            <a:custGeom>
              <a:avLst/>
              <a:gdLst/>
              <a:ahLst/>
              <a:cxnLst/>
              <a:rect l="l" t="t" r="r" b="b"/>
              <a:pathLst>
                <a:path w="4332" h="3667" extrusionOk="0">
                  <a:moveTo>
                    <a:pt x="4222" y="2001"/>
                  </a:moveTo>
                  <a:cubicBezTo>
                    <a:pt x="4222" y="2001"/>
                    <a:pt x="4332" y="150"/>
                    <a:pt x="2751" y="45"/>
                  </a:cubicBezTo>
                  <a:cubicBezTo>
                    <a:pt x="2051" y="0"/>
                    <a:pt x="522" y="929"/>
                    <a:pt x="366" y="700"/>
                  </a:cubicBezTo>
                  <a:lnTo>
                    <a:pt x="1" y="895"/>
                  </a:lnTo>
                  <a:lnTo>
                    <a:pt x="220" y="1244"/>
                  </a:lnTo>
                  <a:cubicBezTo>
                    <a:pt x="468" y="1119"/>
                    <a:pt x="1332" y="2676"/>
                    <a:pt x="1964" y="2976"/>
                  </a:cubicBezTo>
                  <a:cubicBezTo>
                    <a:pt x="3388" y="3666"/>
                    <a:pt x="4222" y="2001"/>
                    <a:pt x="4222" y="20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26"/>
            <p:cNvSpPr/>
            <p:nvPr/>
          </p:nvSpPr>
          <p:spPr>
            <a:xfrm>
              <a:off x="7292899" y="1565917"/>
              <a:ext cx="116970" cy="136735"/>
            </a:xfrm>
            <a:custGeom>
              <a:avLst/>
              <a:gdLst/>
              <a:ahLst/>
              <a:cxnLst/>
              <a:rect l="l" t="t" r="r" b="b"/>
              <a:pathLst>
                <a:path w="3687" h="4310" extrusionOk="0">
                  <a:moveTo>
                    <a:pt x="1843" y="4310"/>
                  </a:moveTo>
                  <a:cubicBezTo>
                    <a:pt x="1843" y="4310"/>
                    <a:pt x="3686" y="3941"/>
                    <a:pt x="3383" y="2406"/>
                  </a:cubicBezTo>
                  <a:cubicBezTo>
                    <a:pt x="3249" y="1726"/>
                    <a:pt x="1947" y="505"/>
                    <a:pt x="2132" y="299"/>
                  </a:cubicBezTo>
                  <a:lnTo>
                    <a:pt x="1849" y="0"/>
                  </a:lnTo>
                  <a:lnTo>
                    <a:pt x="1565" y="299"/>
                  </a:lnTo>
                  <a:cubicBezTo>
                    <a:pt x="1750" y="505"/>
                    <a:pt x="446" y="1726"/>
                    <a:pt x="312" y="2406"/>
                  </a:cubicBezTo>
                  <a:cubicBezTo>
                    <a:pt x="0" y="3937"/>
                    <a:pt x="1843" y="4310"/>
                    <a:pt x="1843"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26"/>
            <p:cNvSpPr/>
            <p:nvPr/>
          </p:nvSpPr>
          <p:spPr>
            <a:xfrm>
              <a:off x="7211812" y="1539712"/>
              <a:ext cx="137909" cy="117002"/>
            </a:xfrm>
            <a:custGeom>
              <a:avLst/>
              <a:gdLst/>
              <a:ahLst/>
              <a:cxnLst/>
              <a:rect l="l" t="t" r="r" b="b"/>
              <a:pathLst>
                <a:path w="4347" h="3688" extrusionOk="0">
                  <a:moveTo>
                    <a:pt x="143" y="2038"/>
                  </a:moveTo>
                  <a:cubicBezTo>
                    <a:pt x="143" y="2038"/>
                    <a:pt x="1005" y="3688"/>
                    <a:pt x="2421" y="2978"/>
                  </a:cubicBezTo>
                  <a:cubicBezTo>
                    <a:pt x="3044" y="2666"/>
                    <a:pt x="3883" y="1094"/>
                    <a:pt x="4132" y="1214"/>
                  </a:cubicBezTo>
                  <a:lnTo>
                    <a:pt x="4347" y="861"/>
                  </a:lnTo>
                  <a:lnTo>
                    <a:pt x="3979" y="674"/>
                  </a:lnTo>
                  <a:cubicBezTo>
                    <a:pt x="3829" y="907"/>
                    <a:pt x="2284" y="1"/>
                    <a:pt x="1584" y="57"/>
                  </a:cubicBezTo>
                  <a:cubicBezTo>
                    <a:pt x="0" y="190"/>
                    <a:pt x="143" y="2038"/>
                    <a:pt x="143"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26"/>
            <p:cNvSpPr/>
            <p:nvPr/>
          </p:nvSpPr>
          <p:spPr>
            <a:xfrm>
              <a:off x="7225168" y="1430644"/>
              <a:ext cx="125092" cy="134546"/>
            </a:xfrm>
            <a:custGeom>
              <a:avLst/>
              <a:gdLst/>
              <a:ahLst/>
              <a:cxnLst/>
              <a:rect l="l" t="t" r="r" b="b"/>
              <a:pathLst>
                <a:path w="3943" h="4241" extrusionOk="0">
                  <a:moveTo>
                    <a:pt x="1239" y="812"/>
                  </a:moveTo>
                  <a:cubicBezTo>
                    <a:pt x="1239" y="812"/>
                    <a:pt x="0" y="2209"/>
                    <a:pt x="1188" y="3247"/>
                  </a:cubicBezTo>
                  <a:cubicBezTo>
                    <a:pt x="1713" y="3707"/>
                    <a:pt x="3500" y="3896"/>
                    <a:pt x="3479" y="4172"/>
                  </a:cubicBezTo>
                  <a:lnTo>
                    <a:pt x="3888" y="4240"/>
                  </a:lnTo>
                  <a:lnTo>
                    <a:pt x="3933" y="3831"/>
                  </a:lnTo>
                  <a:cubicBezTo>
                    <a:pt x="3659" y="3776"/>
                    <a:pt x="3943" y="2027"/>
                    <a:pt x="3632" y="1405"/>
                  </a:cubicBezTo>
                  <a:cubicBezTo>
                    <a:pt x="2931" y="1"/>
                    <a:pt x="1239" y="812"/>
                    <a:pt x="1239"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26"/>
            <p:cNvSpPr/>
            <p:nvPr/>
          </p:nvSpPr>
          <p:spPr>
            <a:xfrm>
              <a:off x="7330492" y="1548627"/>
              <a:ext cx="41211" cy="39561"/>
            </a:xfrm>
            <a:custGeom>
              <a:avLst/>
              <a:gdLst/>
              <a:ahLst/>
              <a:cxnLst/>
              <a:rect l="l" t="t" r="r" b="b"/>
              <a:pathLst>
                <a:path w="1299" h="1247" extrusionOk="0">
                  <a:moveTo>
                    <a:pt x="235" y="0"/>
                  </a:moveTo>
                  <a:lnTo>
                    <a:pt x="613" y="112"/>
                  </a:lnTo>
                  <a:lnTo>
                    <a:pt x="945" y="40"/>
                  </a:lnTo>
                  <a:lnTo>
                    <a:pt x="1011" y="417"/>
                  </a:lnTo>
                  <a:lnTo>
                    <a:pt x="1299" y="686"/>
                  </a:lnTo>
                  <a:lnTo>
                    <a:pt x="861" y="939"/>
                  </a:lnTo>
                  <a:lnTo>
                    <a:pt x="734" y="1246"/>
                  </a:lnTo>
                  <a:lnTo>
                    <a:pt x="453" y="856"/>
                  </a:lnTo>
                  <a:lnTo>
                    <a:pt x="0" y="721"/>
                  </a:lnTo>
                  <a:lnTo>
                    <a:pt x="235"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26"/>
            <p:cNvSpPr/>
            <p:nvPr/>
          </p:nvSpPr>
          <p:spPr>
            <a:xfrm>
              <a:off x="7339280" y="1553639"/>
              <a:ext cx="20431" cy="20272"/>
            </a:xfrm>
            <a:custGeom>
              <a:avLst/>
              <a:gdLst/>
              <a:ahLst/>
              <a:cxnLst/>
              <a:rect l="l" t="t" r="r" b="b"/>
              <a:pathLst>
                <a:path w="644" h="639" extrusionOk="0">
                  <a:moveTo>
                    <a:pt x="549" y="491"/>
                  </a:moveTo>
                  <a:cubicBezTo>
                    <a:pt x="452" y="613"/>
                    <a:pt x="274" y="638"/>
                    <a:pt x="148" y="541"/>
                  </a:cubicBezTo>
                  <a:cubicBezTo>
                    <a:pt x="25" y="446"/>
                    <a:pt x="0" y="270"/>
                    <a:pt x="97" y="147"/>
                  </a:cubicBezTo>
                  <a:cubicBezTo>
                    <a:pt x="195" y="26"/>
                    <a:pt x="373" y="0"/>
                    <a:pt x="495" y="98"/>
                  </a:cubicBezTo>
                  <a:cubicBezTo>
                    <a:pt x="621" y="194"/>
                    <a:pt x="644" y="370"/>
                    <a:pt x="549" y="4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26"/>
            <p:cNvSpPr/>
            <p:nvPr/>
          </p:nvSpPr>
          <p:spPr>
            <a:xfrm>
              <a:off x="6369087" y="2011040"/>
              <a:ext cx="125123" cy="134197"/>
            </a:xfrm>
            <a:custGeom>
              <a:avLst/>
              <a:gdLst/>
              <a:ahLst/>
              <a:cxnLst/>
              <a:rect l="l" t="t" r="r" b="b"/>
              <a:pathLst>
                <a:path w="3944" h="4230" extrusionOk="0">
                  <a:moveTo>
                    <a:pt x="2719" y="823"/>
                  </a:moveTo>
                  <a:cubicBezTo>
                    <a:pt x="2719" y="823"/>
                    <a:pt x="1034" y="0"/>
                    <a:pt x="321" y="1397"/>
                  </a:cubicBezTo>
                  <a:cubicBezTo>
                    <a:pt x="4" y="2017"/>
                    <a:pt x="276" y="3768"/>
                    <a:pt x="1" y="3820"/>
                  </a:cubicBezTo>
                  <a:lnTo>
                    <a:pt x="39" y="4229"/>
                  </a:lnTo>
                  <a:lnTo>
                    <a:pt x="448" y="4166"/>
                  </a:lnTo>
                  <a:cubicBezTo>
                    <a:pt x="431" y="3891"/>
                    <a:pt x="2219" y="3716"/>
                    <a:pt x="2747" y="3260"/>
                  </a:cubicBezTo>
                  <a:cubicBezTo>
                    <a:pt x="3944" y="2231"/>
                    <a:pt x="2719" y="823"/>
                    <a:pt x="2719" y="8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26"/>
            <p:cNvSpPr/>
            <p:nvPr/>
          </p:nvSpPr>
          <p:spPr>
            <a:xfrm>
              <a:off x="6372038" y="2120584"/>
              <a:ext cx="137433" cy="116336"/>
            </a:xfrm>
            <a:custGeom>
              <a:avLst/>
              <a:gdLst/>
              <a:ahLst/>
              <a:cxnLst/>
              <a:rect l="l" t="t" r="r" b="b"/>
              <a:pathLst>
                <a:path w="4332" h="3667" extrusionOk="0">
                  <a:moveTo>
                    <a:pt x="4222" y="2003"/>
                  </a:moveTo>
                  <a:cubicBezTo>
                    <a:pt x="4222" y="2003"/>
                    <a:pt x="4332" y="151"/>
                    <a:pt x="2751" y="47"/>
                  </a:cubicBezTo>
                  <a:cubicBezTo>
                    <a:pt x="2051" y="0"/>
                    <a:pt x="522" y="930"/>
                    <a:pt x="366" y="702"/>
                  </a:cubicBezTo>
                  <a:lnTo>
                    <a:pt x="1" y="896"/>
                  </a:lnTo>
                  <a:lnTo>
                    <a:pt x="220" y="1245"/>
                  </a:lnTo>
                  <a:cubicBezTo>
                    <a:pt x="468" y="1121"/>
                    <a:pt x="1332" y="2677"/>
                    <a:pt x="1964" y="2978"/>
                  </a:cubicBezTo>
                  <a:cubicBezTo>
                    <a:pt x="3388" y="3666"/>
                    <a:pt x="4222" y="2003"/>
                    <a:pt x="4222"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26"/>
            <p:cNvSpPr/>
            <p:nvPr/>
          </p:nvSpPr>
          <p:spPr>
            <a:xfrm>
              <a:off x="6314046" y="2146915"/>
              <a:ext cx="116907" cy="136735"/>
            </a:xfrm>
            <a:custGeom>
              <a:avLst/>
              <a:gdLst/>
              <a:ahLst/>
              <a:cxnLst/>
              <a:rect l="l" t="t" r="r" b="b"/>
              <a:pathLst>
                <a:path w="3685" h="4310" extrusionOk="0">
                  <a:moveTo>
                    <a:pt x="1842" y="4310"/>
                  </a:moveTo>
                  <a:cubicBezTo>
                    <a:pt x="1842" y="4310"/>
                    <a:pt x="3685" y="3940"/>
                    <a:pt x="3381" y="2406"/>
                  </a:cubicBezTo>
                  <a:cubicBezTo>
                    <a:pt x="3247" y="1725"/>
                    <a:pt x="1946" y="504"/>
                    <a:pt x="2131" y="298"/>
                  </a:cubicBezTo>
                  <a:lnTo>
                    <a:pt x="1847" y="0"/>
                  </a:lnTo>
                  <a:lnTo>
                    <a:pt x="1562" y="298"/>
                  </a:lnTo>
                  <a:cubicBezTo>
                    <a:pt x="1749" y="504"/>
                    <a:pt x="445" y="1725"/>
                    <a:pt x="311" y="2406"/>
                  </a:cubicBezTo>
                  <a:cubicBezTo>
                    <a:pt x="0" y="3937"/>
                    <a:pt x="1842" y="4310"/>
                    <a:pt x="184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26"/>
            <p:cNvSpPr/>
            <p:nvPr/>
          </p:nvSpPr>
          <p:spPr>
            <a:xfrm>
              <a:off x="6232863" y="2120711"/>
              <a:ext cx="137877" cy="116970"/>
            </a:xfrm>
            <a:custGeom>
              <a:avLst/>
              <a:gdLst/>
              <a:ahLst/>
              <a:cxnLst/>
              <a:rect l="l" t="t" r="r" b="b"/>
              <a:pathLst>
                <a:path w="4346" h="3687" extrusionOk="0">
                  <a:moveTo>
                    <a:pt x="142" y="2038"/>
                  </a:moveTo>
                  <a:cubicBezTo>
                    <a:pt x="142" y="2038"/>
                    <a:pt x="1005" y="3686"/>
                    <a:pt x="2419" y="2978"/>
                  </a:cubicBezTo>
                  <a:cubicBezTo>
                    <a:pt x="3047" y="2666"/>
                    <a:pt x="3881" y="1094"/>
                    <a:pt x="4133" y="1214"/>
                  </a:cubicBezTo>
                  <a:lnTo>
                    <a:pt x="4346" y="861"/>
                  </a:lnTo>
                  <a:lnTo>
                    <a:pt x="3979" y="672"/>
                  </a:lnTo>
                  <a:cubicBezTo>
                    <a:pt x="3829" y="905"/>
                    <a:pt x="2284" y="1"/>
                    <a:pt x="1583" y="57"/>
                  </a:cubicBezTo>
                  <a:cubicBezTo>
                    <a:pt x="1" y="188"/>
                    <a:pt x="142" y="2038"/>
                    <a:pt x="142"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26"/>
            <p:cNvSpPr/>
            <p:nvPr/>
          </p:nvSpPr>
          <p:spPr>
            <a:xfrm>
              <a:off x="6246219" y="2011643"/>
              <a:ext cx="125092" cy="134482"/>
            </a:xfrm>
            <a:custGeom>
              <a:avLst/>
              <a:gdLst/>
              <a:ahLst/>
              <a:cxnLst/>
              <a:rect l="l" t="t" r="r" b="b"/>
              <a:pathLst>
                <a:path w="3943" h="4239" extrusionOk="0">
                  <a:moveTo>
                    <a:pt x="1238" y="812"/>
                  </a:moveTo>
                  <a:cubicBezTo>
                    <a:pt x="1238" y="812"/>
                    <a:pt x="0" y="2209"/>
                    <a:pt x="1187" y="3247"/>
                  </a:cubicBezTo>
                  <a:cubicBezTo>
                    <a:pt x="1712" y="3707"/>
                    <a:pt x="3500" y="3896"/>
                    <a:pt x="3479" y="4172"/>
                  </a:cubicBezTo>
                  <a:lnTo>
                    <a:pt x="3888" y="4239"/>
                  </a:lnTo>
                  <a:lnTo>
                    <a:pt x="3932" y="3829"/>
                  </a:lnTo>
                  <a:cubicBezTo>
                    <a:pt x="3658" y="3777"/>
                    <a:pt x="3943" y="2027"/>
                    <a:pt x="3632" y="1405"/>
                  </a:cubicBezTo>
                  <a:cubicBezTo>
                    <a:pt x="2931" y="1"/>
                    <a:pt x="1238" y="812"/>
                    <a:pt x="1238"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2" name="Google Shape;1122;p26"/>
            <p:cNvSpPr/>
            <p:nvPr/>
          </p:nvSpPr>
          <p:spPr>
            <a:xfrm>
              <a:off x="6351544" y="2129626"/>
              <a:ext cx="41306" cy="39561"/>
            </a:xfrm>
            <a:custGeom>
              <a:avLst/>
              <a:gdLst/>
              <a:ahLst/>
              <a:cxnLst/>
              <a:rect l="l" t="t" r="r" b="b"/>
              <a:pathLst>
                <a:path w="1302" h="1247" extrusionOk="0">
                  <a:moveTo>
                    <a:pt x="238" y="0"/>
                  </a:moveTo>
                  <a:lnTo>
                    <a:pt x="612" y="110"/>
                  </a:lnTo>
                  <a:lnTo>
                    <a:pt x="948" y="38"/>
                  </a:lnTo>
                  <a:lnTo>
                    <a:pt x="1011" y="417"/>
                  </a:lnTo>
                  <a:lnTo>
                    <a:pt x="1302" y="686"/>
                  </a:lnTo>
                  <a:lnTo>
                    <a:pt x="860" y="939"/>
                  </a:lnTo>
                  <a:lnTo>
                    <a:pt x="736" y="1246"/>
                  </a:lnTo>
                  <a:lnTo>
                    <a:pt x="454" y="856"/>
                  </a:lnTo>
                  <a:lnTo>
                    <a:pt x="1" y="721"/>
                  </a:lnTo>
                  <a:lnTo>
                    <a:pt x="238" y="39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3" name="Google Shape;1123;p26"/>
            <p:cNvSpPr/>
            <p:nvPr/>
          </p:nvSpPr>
          <p:spPr>
            <a:xfrm>
              <a:off x="6360268" y="2134638"/>
              <a:ext cx="20558" cy="20304"/>
            </a:xfrm>
            <a:custGeom>
              <a:avLst/>
              <a:gdLst/>
              <a:ahLst/>
              <a:cxnLst/>
              <a:rect l="l" t="t" r="r" b="b"/>
              <a:pathLst>
                <a:path w="648" h="640" extrusionOk="0">
                  <a:moveTo>
                    <a:pt x="550" y="493"/>
                  </a:moveTo>
                  <a:cubicBezTo>
                    <a:pt x="454" y="614"/>
                    <a:pt x="275" y="640"/>
                    <a:pt x="149" y="542"/>
                  </a:cubicBezTo>
                  <a:cubicBezTo>
                    <a:pt x="26" y="446"/>
                    <a:pt x="1" y="270"/>
                    <a:pt x="98" y="147"/>
                  </a:cubicBezTo>
                  <a:cubicBezTo>
                    <a:pt x="196" y="26"/>
                    <a:pt x="373" y="0"/>
                    <a:pt x="499" y="98"/>
                  </a:cubicBezTo>
                  <a:cubicBezTo>
                    <a:pt x="625" y="192"/>
                    <a:pt x="647" y="369"/>
                    <a:pt x="550" y="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26"/>
            <p:cNvSpPr/>
            <p:nvPr/>
          </p:nvSpPr>
          <p:spPr>
            <a:xfrm>
              <a:off x="6503440" y="679762"/>
              <a:ext cx="104534" cy="77441"/>
            </a:xfrm>
            <a:custGeom>
              <a:avLst/>
              <a:gdLst/>
              <a:ahLst/>
              <a:cxnLst/>
              <a:rect l="l" t="t" r="r" b="b"/>
              <a:pathLst>
                <a:path w="3295" h="2441" extrusionOk="0">
                  <a:moveTo>
                    <a:pt x="3222" y="765"/>
                  </a:moveTo>
                  <a:cubicBezTo>
                    <a:pt x="3196" y="860"/>
                    <a:pt x="3156" y="956"/>
                    <a:pt x="3104" y="1049"/>
                  </a:cubicBezTo>
                  <a:cubicBezTo>
                    <a:pt x="3100" y="1059"/>
                    <a:pt x="3093" y="1069"/>
                    <a:pt x="3087" y="1077"/>
                  </a:cubicBezTo>
                  <a:lnTo>
                    <a:pt x="3085" y="1079"/>
                  </a:lnTo>
                  <a:cubicBezTo>
                    <a:pt x="3006" y="1217"/>
                    <a:pt x="2894" y="1347"/>
                    <a:pt x="2750" y="1472"/>
                  </a:cubicBezTo>
                  <a:cubicBezTo>
                    <a:pt x="2592" y="1607"/>
                    <a:pt x="2329" y="1715"/>
                    <a:pt x="2033" y="1811"/>
                  </a:cubicBezTo>
                  <a:cubicBezTo>
                    <a:pt x="2026" y="1813"/>
                    <a:pt x="2020" y="1814"/>
                    <a:pt x="2016" y="1818"/>
                  </a:cubicBezTo>
                  <a:cubicBezTo>
                    <a:pt x="1615" y="1947"/>
                    <a:pt x="1156" y="2050"/>
                    <a:pt x="842" y="2146"/>
                  </a:cubicBezTo>
                  <a:cubicBezTo>
                    <a:pt x="636" y="2212"/>
                    <a:pt x="489" y="2275"/>
                    <a:pt x="458" y="2343"/>
                  </a:cubicBezTo>
                  <a:cubicBezTo>
                    <a:pt x="454" y="2354"/>
                    <a:pt x="451" y="2363"/>
                    <a:pt x="451" y="2374"/>
                  </a:cubicBezTo>
                  <a:lnTo>
                    <a:pt x="451" y="2377"/>
                  </a:lnTo>
                  <a:lnTo>
                    <a:pt x="438" y="2378"/>
                  </a:lnTo>
                  <a:lnTo>
                    <a:pt x="331" y="2395"/>
                  </a:lnTo>
                  <a:lnTo>
                    <a:pt x="40" y="2441"/>
                  </a:lnTo>
                  <a:lnTo>
                    <a:pt x="29" y="2343"/>
                  </a:lnTo>
                  <a:lnTo>
                    <a:pt x="13" y="2153"/>
                  </a:lnTo>
                  <a:lnTo>
                    <a:pt x="2" y="2044"/>
                  </a:lnTo>
                  <a:lnTo>
                    <a:pt x="1" y="2031"/>
                  </a:lnTo>
                  <a:cubicBezTo>
                    <a:pt x="5" y="2031"/>
                    <a:pt x="9" y="2030"/>
                    <a:pt x="13" y="2028"/>
                  </a:cubicBezTo>
                  <a:cubicBezTo>
                    <a:pt x="132" y="1980"/>
                    <a:pt x="139" y="1587"/>
                    <a:pt x="143" y="1115"/>
                  </a:cubicBezTo>
                  <a:cubicBezTo>
                    <a:pt x="150" y="756"/>
                    <a:pt x="153" y="356"/>
                    <a:pt x="204" y="32"/>
                  </a:cubicBezTo>
                  <a:cubicBezTo>
                    <a:pt x="204" y="25"/>
                    <a:pt x="205" y="19"/>
                    <a:pt x="207" y="15"/>
                  </a:cubicBezTo>
                  <a:lnTo>
                    <a:pt x="228" y="32"/>
                  </a:lnTo>
                  <a:lnTo>
                    <a:pt x="447" y="29"/>
                  </a:lnTo>
                  <a:lnTo>
                    <a:pt x="678" y="27"/>
                  </a:lnTo>
                  <a:lnTo>
                    <a:pt x="679" y="27"/>
                  </a:lnTo>
                  <a:lnTo>
                    <a:pt x="3218" y="1"/>
                  </a:lnTo>
                  <a:cubicBezTo>
                    <a:pt x="3279" y="242"/>
                    <a:pt x="3294" y="503"/>
                    <a:pt x="3222" y="7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26"/>
            <p:cNvSpPr/>
            <p:nvPr/>
          </p:nvSpPr>
          <p:spPr>
            <a:xfrm>
              <a:off x="6506358" y="732678"/>
              <a:ext cx="137433" cy="116240"/>
            </a:xfrm>
            <a:custGeom>
              <a:avLst/>
              <a:gdLst/>
              <a:ahLst/>
              <a:cxnLst/>
              <a:rect l="l" t="t" r="r" b="b"/>
              <a:pathLst>
                <a:path w="4332" h="3664" extrusionOk="0">
                  <a:moveTo>
                    <a:pt x="4221" y="2003"/>
                  </a:moveTo>
                  <a:cubicBezTo>
                    <a:pt x="4221" y="2003"/>
                    <a:pt x="4331" y="150"/>
                    <a:pt x="2751" y="46"/>
                  </a:cubicBezTo>
                  <a:cubicBezTo>
                    <a:pt x="2051" y="1"/>
                    <a:pt x="521" y="929"/>
                    <a:pt x="366" y="701"/>
                  </a:cubicBezTo>
                  <a:lnTo>
                    <a:pt x="0" y="897"/>
                  </a:lnTo>
                  <a:lnTo>
                    <a:pt x="219" y="1244"/>
                  </a:lnTo>
                  <a:cubicBezTo>
                    <a:pt x="468" y="1120"/>
                    <a:pt x="1331" y="2676"/>
                    <a:pt x="1963" y="2978"/>
                  </a:cubicBezTo>
                  <a:cubicBezTo>
                    <a:pt x="3387" y="3664"/>
                    <a:pt x="4221" y="2003"/>
                    <a:pt x="4221"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26"/>
            <p:cNvSpPr/>
            <p:nvPr/>
          </p:nvSpPr>
          <p:spPr>
            <a:xfrm>
              <a:off x="6448335" y="758945"/>
              <a:ext cx="116970" cy="136766"/>
            </a:xfrm>
            <a:custGeom>
              <a:avLst/>
              <a:gdLst/>
              <a:ahLst/>
              <a:cxnLst/>
              <a:rect l="l" t="t" r="r" b="b"/>
              <a:pathLst>
                <a:path w="3687" h="4311" extrusionOk="0">
                  <a:moveTo>
                    <a:pt x="1844" y="4311"/>
                  </a:moveTo>
                  <a:cubicBezTo>
                    <a:pt x="1844" y="4311"/>
                    <a:pt x="3687" y="3942"/>
                    <a:pt x="3380" y="2407"/>
                  </a:cubicBezTo>
                  <a:cubicBezTo>
                    <a:pt x="3246" y="1727"/>
                    <a:pt x="1944" y="506"/>
                    <a:pt x="2129" y="299"/>
                  </a:cubicBezTo>
                  <a:lnTo>
                    <a:pt x="1845" y="1"/>
                  </a:lnTo>
                  <a:lnTo>
                    <a:pt x="1561" y="299"/>
                  </a:lnTo>
                  <a:cubicBezTo>
                    <a:pt x="1746" y="506"/>
                    <a:pt x="444" y="1727"/>
                    <a:pt x="310" y="2407"/>
                  </a:cubicBezTo>
                  <a:cubicBezTo>
                    <a:pt x="1" y="3941"/>
                    <a:pt x="1844" y="4311"/>
                    <a:pt x="1844" y="43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26"/>
            <p:cNvSpPr/>
            <p:nvPr/>
          </p:nvSpPr>
          <p:spPr>
            <a:xfrm>
              <a:off x="6367216" y="732868"/>
              <a:ext cx="137909" cy="116970"/>
            </a:xfrm>
            <a:custGeom>
              <a:avLst/>
              <a:gdLst/>
              <a:ahLst/>
              <a:cxnLst/>
              <a:rect l="l" t="t" r="r" b="b"/>
              <a:pathLst>
                <a:path w="4347" h="3687" extrusionOk="0">
                  <a:moveTo>
                    <a:pt x="144" y="2037"/>
                  </a:moveTo>
                  <a:cubicBezTo>
                    <a:pt x="144" y="2037"/>
                    <a:pt x="1007" y="3686"/>
                    <a:pt x="2422" y="2978"/>
                  </a:cubicBezTo>
                  <a:cubicBezTo>
                    <a:pt x="3050" y="2665"/>
                    <a:pt x="3884" y="1094"/>
                    <a:pt x="4134" y="1214"/>
                  </a:cubicBezTo>
                  <a:lnTo>
                    <a:pt x="4347" y="861"/>
                  </a:lnTo>
                  <a:lnTo>
                    <a:pt x="3980" y="672"/>
                  </a:lnTo>
                  <a:cubicBezTo>
                    <a:pt x="3830" y="905"/>
                    <a:pt x="2285" y="0"/>
                    <a:pt x="1585" y="55"/>
                  </a:cubicBezTo>
                  <a:cubicBezTo>
                    <a:pt x="1" y="187"/>
                    <a:pt x="144" y="2037"/>
                    <a:pt x="144" y="20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26"/>
            <p:cNvSpPr/>
            <p:nvPr/>
          </p:nvSpPr>
          <p:spPr>
            <a:xfrm>
              <a:off x="6400494" y="680967"/>
              <a:ext cx="104819" cy="77123"/>
            </a:xfrm>
            <a:custGeom>
              <a:avLst/>
              <a:gdLst/>
              <a:ahLst/>
              <a:cxnLst/>
              <a:rect l="l" t="t" r="r" b="b"/>
              <a:pathLst>
                <a:path w="3304" h="2431" extrusionOk="0">
                  <a:moveTo>
                    <a:pt x="3304" y="2024"/>
                  </a:moveTo>
                  <a:lnTo>
                    <a:pt x="3294" y="2110"/>
                  </a:lnTo>
                  <a:lnTo>
                    <a:pt x="3274" y="2307"/>
                  </a:lnTo>
                  <a:lnTo>
                    <a:pt x="3261" y="2431"/>
                  </a:lnTo>
                  <a:lnTo>
                    <a:pt x="3131" y="2412"/>
                  </a:lnTo>
                  <a:lnTo>
                    <a:pt x="3007" y="2393"/>
                  </a:lnTo>
                  <a:lnTo>
                    <a:pt x="2883" y="2373"/>
                  </a:lnTo>
                  <a:lnTo>
                    <a:pt x="2852" y="2366"/>
                  </a:lnTo>
                  <a:cubicBezTo>
                    <a:pt x="2852" y="2357"/>
                    <a:pt x="2852" y="2350"/>
                    <a:pt x="2851" y="2345"/>
                  </a:cubicBezTo>
                  <a:cubicBezTo>
                    <a:pt x="2772" y="2082"/>
                    <a:pt x="1074" y="1892"/>
                    <a:pt x="562" y="1443"/>
                  </a:cubicBezTo>
                  <a:cubicBezTo>
                    <a:pt x="83" y="1024"/>
                    <a:pt x="0" y="551"/>
                    <a:pt x="71" y="129"/>
                  </a:cubicBezTo>
                  <a:cubicBezTo>
                    <a:pt x="75" y="98"/>
                    <a:pt x="82" y="64"/>
                    <a:pt x="89" y="32"/>
                  </a:cubicBezTo>
                  <a:lnTo>
                    <a:pt x="157" y="32"/>
                  </a:lnTo>
                  <a:lnTo>
                    <a:pt x="2568" y="8"/>
                  </a:lnTo>
                  <a:lnTo>
                    <a:pt x="3119" y="1"/>
                  </a:lnTo>
                  <a:cubicBezTo>
                    <a:pt x="3155" y="235"/>
                    <a:pt x="3167" y="510"/>
                    <a:pt x="3169" y="781"/>
                  </a:cubicBezTo>
                  <a:cubicBezTo>
                    <a:pt x="3177" y="1329"/>
                    <a:pt x="3154" y="1858"/>
                    <a:pt x="3260" y="1992"/>
                  </a:cubicBezTo>
                  <a:cubicBezTo>
                    <a:pt x="3273" y="2012"/>
                    <a:pt x="3285" y="2021"/>
                    <a:pt x="3304" y="2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26"/>
            <p:cNvSpPr/>
            <p:nvPr/>
          </p:nvSpPr>
          <p:spPr>
            <a:xfrm>
              <a:off x="6485896" y="741719"/>
              <a:ext cx="41274" cy="39561"/>
            </a:xfrm>
            <a:custGeom>
              <a:avLst/>
              <a:gdLst/>
              <a:ahLst/>
              <a:cxnLst/>
              <a:rect l="l" t="t" r="r" b="b"/>
              <a:pathLst>
                <a:path w="1301" h="1247" extrusionOk="0">
                  <a:moveTo>
                    <a:pt x="236" y="1"/>
                  </a:moveTo>
                  <a:lnTo>
                    <a:pt x="612" y="112"/>
                  </a:lnTo>
                  <a:lnTo>
                    <a:pt x="946" y="40"/>
                  </a:lnTo>
                  <a:lnTo>
                    <a:pt x="1011" y="417"/>
                  </a:lnTo>
                  <a:lnTo>
                    <a:pt x="1300" y="688"/>
                  </a:lnTo>
                  <a:lnTo>
                    <a:pt x="863" y="939"/>
                  </a:lnTo>
                  <a:lnTo>
                    <a:pt x="734" y="1247"/>
                  </a:lnTo>
                  <a:lnTo>
                    <a:pt x="452" y="857"/>
                  </a:lnTo>
                  <a:lnTo>
                    <a:pt x="1" y="720"/>
                  </a:lnTo>
                  <a:lnTo>
                    <a:pt x="236"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26"/>
            <p:cNvSpPr/>
            <p:nvPr/>
          </p:nvSpPr>
          <p:spPr>
            <a:xfrm>
              <a:off x="6494589" y="746732"/>
              <a:ext cx="20526" cy="20272"/>
            </a:xfrm>
            <a:custGeom>
              <a:avLst/>
              <a:gdLst/>
              <a:ahLst/>
              <a:cxnLst/>
              <a:rect l="l" t="t" r="r" b="b"/>
              <a:pathLst>
                <a:path w="647" h="639" extrusionOk="0">
                  <a:moveTo>
                    <a:pt x="549" y="492"/>
                  </a:moveTo>
                  <a:cubicBezTo>
                    <a:pt x="453" y="615"/>
                    <a:pt x="274" y="639"/>
                    <a:pt x="150" y="541"/>
                  </a:cubicBezTo>
                  <a:cubicBezTo>
                    <a:pt x="26" y="447"/>
                    <a:pt x="0" y="270"/>
                    <a:pt x="98" y="146"/>
                  </a:cubicBezTo>
                  <a:cubicBezTo>
                    <a:pt x="195" y="25"/>
                    <a:pt x="373" y="1"/>
                    <a:pt x="498" y="97"/>
                  </a:cubicBezTo>
                  <a:cubicBezTo>
                    <a:pt x="625" y="193"/>
                    <a:pt x="647" y="370"/>
                    <a:pt x="549" y="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26"/>
            <p:cNvSpPr/>
            <p:nvPr/>
          </p:nvSpPr>
          <p:spPr>
            <a:xfrm>
              <a:off x="7631366" y="2526814"/>
              <a:ext cx="53108" cy="131627"/>
            </a:xfrm>
            <a:custGeom>
              <a:avLst/>
              <a:gdLst/>
              <a:ahLst/>
              <a:cxnLst/>
              <a:rect l="l" t="t" r="r" b="b"/>
              <a:pathLst>
                <a:path w="1674" h="4149" extrusionOk="0">
                  <a:moveTo>
                    <a:pt x="1673" y="0"/>
                  </a:moveTo>
                  <a:lnTo>
                    <a:pt x="1673" y="86"/>
                  </a:lnTo>
                  <a:lnTo>
                    <a:pt x="1670" y="312"/>
                  </a:lnTo>
                  <a:lnTo>
                    <a:pt x="1672" y="315"/>
                  </a:lnTo>
                  <a:lnTo>
                    <a:pt x="1629" y="4149"/>
                  </a:lnTo>
                  <a:lnTo>
                    <a:pt x="1628" y="4149"/>
                  </a:lnTo>
                  <a:cubicBezTo>
                    <a:pt x="1186" y="4015"/>
                    <a:pt x="1" y="3538"/>
                    <a:pt x="249" y="2285"/>
                  </a:cubicBezTo>
                  <a:cubicBezTo>
                    <a:pt x="373" y="1674"/>
                    <a:pt x="1432" y="628"/>
                    <a:pt x="1516" y="270"/>
                  </a:cubicBezTo>
                  <a:cubicBezTo>
                    <a:pt x="1526" y="229"/>
                    <a:pt x="1524" y="196"/>
                    <a:pt x="1504" y="177"/>
                  </a:cubicBezTo>
                  <a:lnTo>
                    <a:pt x="1511" y="168"/>
                  </a:lnTo>
                  <a:lnTo>
                    <a:pt x="1610" y="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26"/>
            <p:cNvSpPr/>
            <p:nvPr/>
          </p:nvSpPr>
          <p:spPr>
            <a:xfrm>
              <a:off x="7548502" y="2497437"/>
              <a:ext cx="136005" cy="106342"/>
            </a:xfrm>
            <a:custGeom>
              <a:avLst/>
              <a:gdLst/>
              <a:ahLst/>
              <a:cxnLst/>
              <a:rect l="l" t="t" r="r" b="b"/>
              <a:pathLst>
                <a:path w="4287" h="3352" extrusionOk="0">
                  <a:moveTo>
                    <a:pt x="4287" y="815"/>
                  </a:moveTo>
                  <a:lnTo>
                    <a:pt x="4285" y="926"/>
                  </a:lnTo>
                  <a:lnTo>
                    <a:pt x="4285" y="944"/>
                  </a:lnTo>
                  <a:lnTo>
                    <a:pt x="4248" y="1004"/>
                  </a:lnTo>
                  <a:lnTo>
                    <a:pt x="4183" y="1114"/>
                  </a:lnTo>
                  <a:lnTo>
                    <a:pt x="4136" y="1196"/>
                  </a:lnTo>
                  <a:cubicBezTo>
                    <a:pt x="4134" y="1196"/>
                    <a:pt x="4134" y="1194"/>
                    <a:pt x="4131" y="1196"/>
                  </a:cubicBezTo>
                  <a:cubicBezTo>
                    <a:pt x="3876" y="1093"/>
                    <a:pt x="3048" y="2648"/>
                    <a:pt x="2422" y="2960"/>
                  </a:cubicBezTo>
                  <a:cubicBezTo>
                    <a:pt x="1641" y="3352"/>
                    <a:pt x="1027" y="3020"/>
                    <a:pt x="634" y="2649"/>
                  </a:cubicBezTo>
                  <a:cubicBezTo>
                    <a:pt x="317" y="2350"/>
                    <a:pt x="143" y="2020"/>
                    <a:pt x="143" y="2020"/>
                  </a:cubicBezTo>
                  <a:cubicBezTo>
                    <a:pt x="143" y="2020"/>
                    <a:pt x="1" y="167"/>
                    <a:pt x="1583" y="41"/>
                  </a:cubicBezTo>
                  <a:cubicBezTo>
                    <a:pt x="2074" y="0"/>
                    <a:pt x="2981" y="434"/>
                    <a:pt x="3532" y="616"/>
                  </a:cubicBezTo>
                  <a:cubicBezTo>
                    <a:pt x="3692" y="669"/>
                    <a:pt x="3824" y="700"/>
                    <a:pt x="3898" y="693"/>
                  </a:cubicBezTo>
                  <a:cubicBezTo>
                    <a:pt x="3938" y="692"/>
                    <a:pt x="3962" y="678"/>
                    <a:pt x="3979" y="657"/>
                  </a:cubicBezTo>
                  <a:lnTo>
                    <a:pt x="4061" y="700"/>
                  </a:lnTo>
                  <a:lnTo>
                    <a:pt x="4174" y="758"/>
                  </a:lnTo>
                  <a:lnTo>
                    <a:pt x="4176" y="758"/>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26"/>
            <p:cNvSpPr/>
            <p:nvPr/>
          </p:nvSpPr>
          <p:spPr>
            <a:xfrm>
              <a:off x="7570265" y="2387893"/>
              <a:ext cx="114591" cy="134197"/>
            </a:xfrm>
            <a:custGeom>
              <a:avLst/>
              <a:gdLst/>
              <a:ahLst/>
              <a:cxnLst/>
              <a:rect l="l" t="t" r="r" b="b"/>
              <a:pathLst>
                <a:path w="3612" h="4230" extrusionOk="0">
                  <a:moveTo>
                    <a:pt x="3608" y="3808"/>
                  </a:moveTo>
                  <a:lnTo>
                    <a:pt x="3608" y="3808"/>
                  </a:lnTo>
                  <a:lnTo>
                    <a:pt x="3605" y="3918"/>
                  </a:lnTo>
                  <a:lnTo>
                    <a:pt x="3603" y="4230"/>
                  </a:lnTo>
                  <a:lnTo>
                    <a:pt x="3493" y="4211"/>
                  </a:lnTo>
                  <a:lnTo>
                    <a:pt x="3492" y="4211"/>
                  </a:lnTo>
                  <a:lnTo>
                    <a:pt x="3375" y="4194"/>
                  </a:lnTo>
                  <a:lnTo>
                    <a:pt x="3251" y="4175"/>
                  </a:lnTo>
                  <a:lnTo>
                    <a:pt x="3219" y="4167"/>
                  </a:lnTo>
                  <a:cubicBezTo>
                    <a:pt x="3219" y="4159"/>
                    <a:pt x="3219" y="4152"/>
                    <a:pt x="3218" y="4148"/>
                  </a:cubicBezTo>
                  <a:cubicBezTo>
                    <a:pt x="3203" y="4088"/>
                    <a:pt x="3104" y="4033"/>
                    <a:pt x="2950" y="3977"/>
                  </a:cubicBezTo>
                  <a:cubicBezTo>
                    <a:pt x="2435" y="3786"/>
                    <a:pt x="1324" y="3590"/>
                    <a:pt x="929" y="3245"/>
                  </a:cubicBezTo>
                  <a:cubicBezTo>
                    <a:pt x="798" y="3132"/>
                    <a:pt x="696" y="3010"/>
                    <a:pt x="622" y="2890"/>
                  </a:cubicBezTo>
                  <a:cubicBezTo>
                    <a:pt x="1" y="1915"/>
                    <a:pt x="980" y="809"/>
                    <a:pt x="980" y="809"/>
                  </a:cubicBezTo>
                  <a:cubicBezTo>
                    <a:pt x="980" y="809"/>
                    <a:pt x="2672" y="0"/>
                    <a:pt x="3373" y="1404"/>
                  </a:cubicBezTo>
                  <a:cubicBezTo>
                    <a:pt x="3584" y="1828"/>
                    <a:pt x="3521" y="2766"/>
                    <a:pt x="3544" y="3345"/>
                  </a:cubicBezTo>
                  <a:cubicBezTo>
                    <a:pt x="3547" y="3365"/>
                    <a:pt x="3547" y="3384"/>
                    <a:pt x="3548" y="3400"/>
                  </a:cubicBezTo>
                  <a:cubicBezTo>
                    <a:pt x="3557" y="3571"/>
                    <a:pt x="3575" y="3703"/>
                    <a:pt x="3612" y="3774"/>
                  </a:cubicBezTo>
                  <a:lnTo>
                    <a:pt x="3612" y="380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4" name="Google Shape;1134;p26"/>
            <p:cNvSpPr/>
            <p:nvPr/>
          </p:nvSpPr>
          <p:spPr>
            <a:xfrm>
              <a:off x="7667151" y="2505749"/>
              <a:ext cx="17480" cy="30995"/>
            </a:xfrm>
            <a:custGeom>
              <a:avLst/>
              <a:gdLst/>
              <a:ahLst/>
              <a:cxnLst/>
              <a:rect l="l" t="t" r="r" b="b"/>
              <a:pathLst>
                <a:path w="551" h="977" extrusionOk="0">
                  <a:moveTo>
                    <a:pt x="551" y="93"/>
                  </a:moveTo>
                  <a:lnTo>
                    <a:pt x="549" y="200"/>
                  </a:lnTo>
                  <a:lnTo>
                    <a:pt x="547" y="515"/>
                  </a:lnTo>
                  <a:lnTo>
                    <a:pt x="547" y="553"/>
                  </a:lnTo>
                  <a:lnTo>
                    <a:pt x="545" y="664"/>
                  </a:lnTo>
                  <a:lnTo>
                    <a:pt x="545" y="752"/>
                  </a:lnTo>
                  <a:lnTo>
                    <a:pt x="539" y="976"/>
                  </a:lnTo>
                  <a:lnTo>
                    <a:pt x="455" y="855"/>
                  </a:lnTo>
                  <a:lnTo>
                    <a:pt x="441" y="853"/>
                  </a:lnTo>
                  <a:lnTo>
                    <a:pt x="381" y="833"/>
                  </a:lnTo>
                  <a:lnTo>
                    <a:pt x="0" y="721"/>
                  </a:lnTo>
                  <a:lnTo>
                    <a:pt x="191" y="458"/>
                  </a:lnTo>
                  <a:lnTo>
                    <a:pt x="236" y="395"/>
                  </a:lnTo>
                  <a:lnTo>
                    <a:pt x="23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5" name="Google Shape;1135;p26"/>
            <p:cNvSpPr/>
            <p:nvPr/>
          </p:nvSpPr>
          <p:spPr>
            <a:xfrm>
              <a:off x="7677207" y="2512062"/>
              <a:ext cx="7392" cy="17449"/>
            </a:xfrm>
            <a:custGeom>
              <a:avLst/>
              <a:gdLst/>
              <a:ahLst/>
              <a:cxnLst/>
              <a:rect l="l" t="t" r="r" b="b"/>
              <a:pathLst>
                <a:path w="233" h="550" extrusionOk="0">
                  <a:moveTo>
                    <a:pt x="232" y="1"/>
                  </a:moveTo>
                  <a:lnTo>
                    <a:pt x="230" y="314"/>
                  </a:lnTo>
                  <a:lnTo>
                    <a:pt x="230" y="352"/>
                  </a:lnTo>
                  <a:lnTo>
                    <a:pt x="228" y="464"/>
                  </a:lnTo>
                  <a:lnTo>
                    <a:pt x="228" y="550"/>
                  </a:lnTo>
                  <a:cubicBezTo>
                    <a:pt x="213" y="548"/>
                    <a:pt x="204" y="547"/>
                    <a:pt x="191" y="541"/>
                  </a:cubicBezTo>
                  <a:cubicBezTo>
                    <a:pt x="183" y="537"/>
                    <a:pt x="173" y="533"/>
                    <a:pt x="165" y="529"/>
                  </a:cubicBezTo>
                  <a:cubicBezTo>
                    <a:pt x="148" y="520"/>
                    <a:pt x="128" y="512"/>
                    <a:pt x="110" y="498"/>
                  </a:cubicBezTo>
                  <a:cubicBezTo>
                    <a:pt x="38" y="443"/>
                    <a:pt x="1" y="358"/>
                    <a:pt x="1" y="275"/>
                  </a:cubicBezTo>
                  <a:cubicBezTo>
                    <a:pt x="1" y="259"/>
                    <a:pt x="1" y="246"/>
                    <a:pt x="4" y="234"/>
                  </a:cubicBezTo>
                  <a:cubicBezTo>
                    <a:pt x="11" y="186"/>
                    <a:pt x="29" y="141"/>
                    <a:pt x="59" y="101"/>
                  </a:cubicBezTo>
                  <a:cubicBezTo>
                    <a:pt x="105" y="50"/>
                    <a:pt x="166" y="15"/>
                    <a:pt x="2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26"/>
            <p:cNvSpPr/>
            <p:nvPr/>
          </p:nvSpPr>
          <p:spPr>
            <a:xfrm>
              <a:off x="5819178" y="593408"/>
              <a:ext cx="1919680" cy="99902"/>
            </a:xfrm>
            <a:custGeom>
              <a:avLst/>
              <a:gdLst/>
              <a:ahLst/>
              <a:cxnLst/>
              <a:rect l="l" t="t" r="r" b="b"/>
              <a:pathLst>
                <a:path w="60510" h="3149" extrusionOk="0">
                  <a:moveTo>
                    <a:pt x="60509" y="0"/>
                  </a:moveTo>
                  <a:lnTo>
                    <a:pt x="59592" y="2635"/>
                  </a:lnTo>
                  <a:lnTo>
                    <a:pt x="59126" y="2944"/>
                  </a:lnTo>
                  <a:lnTo>
                    <a:pt x="905" y="3149"/>
                  </a:lnTo>
                  <a:lnTo>
                    <a:pt x="366" y="2982"/>
                  </a:lnTo>
                  <a:lnTo>
                    <a:pt x="0" y="62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37" name="Google Shape;1137;p26"/>
          <p:cNvGrpSpPr/>
          <p:nvPr/>
        </p:nvGrpSpPr>
        <p:grpSpPr>
          <a:xfrm>
            <a:off x="6642168" y="3278953"/>
            <a:ext cx="4793033" cy="2595667"/>
            <a:chOff x="4981625" y="2459215"/>
            <a:chExt cx="3594775" cy="1946750"/>
          </a:xfrm>
        </p:grpSpPr>
        <p:sp>
          <p:nvSpPr>
            <p:cNvPr id="1138" name="Google Shape;1138;p26"/>
            <p:cNvSpPr/>
            <p:nvPr/>
          </p:nvSpPr>
          <p:spPr>
            <a:xfrm>
              <a:off x="5630450" y="2532040"/>
              <a:ext cx="2284200" cy="1559700"/>
            </a:xfrm>
            <a:custGeom>
              <a:avLst/>
              <a:gdLst/>
              <a:ahLst/>
              <a:cxnLst/>
              <a:rect l="l" t="t" r="r" b="b"/>
              <a:pathLst>
                <a:path w="91368" h="62388" extrusionOk="0">
                  <a:moveTo>
                    <a:pt x="5682" y="62387"/>
                  </a:moveTo>
                  <a:lnTo>
                    <a:pt x="0" y="1"/>
                  </a:lnTo>
                  <a:lnTo>
                    <a:pt x="91368" y="1"/>
                  </a:lnTo>
                  <a:lnTo>
                    <a:pt x="85955" y="62387"/>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26"/>
            <p:cNvSpPr/>
            <p:nvPr/>
          </p:nvSpPr>
          <p:spPr>
            <a:xfrm>
              <a:off x="5731625" y="2713815"/>
              <a:ext cx="2161675" cy="355000"/>
            </a:xfrm>
            <a:custGeom>
              <a:avLst/>
              <a:gdLst/>
              <a:ahLst/>
              <a:cxnLst/>
              <a:rect l="l" t="t" r="r" b="b"/>
              <a:pathLst>
                <a:path w="86467" h="14200" extrusionOk="0">
                  <a:moveTo>
                    <a:pt x="86467" y="2550"/>
                  </a:moveTo>
                  <a:lnTo>
                    <a:pt x="669" y="1"/>
                  </a:lnTo>
                  <a:lnTo>
                    <a:pt x="0" y="14199"/>
                  </a:lnTo>
                  <a:lnTo>
                    <a:pt x="85620" y="12326"/>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26"/>
            <p:cNvSpPr/>
            <p:nvPr/>
          </p:nvSpPr>
          <p:spPr>
            <a:xfrm>
              <a:off x="5654425" y="2549615"/>
              <a:ext cx="1335475" cy="388675"/>
            </a:xfrm>
            <a:custGeom>
              <a:avLst/>
              <a:gdLst/>
              <a:ahLst/>
              <a:cxnLst/>
              <a:rect l="l" t="t" r="r" b="b"/>
              <a:pathLst>
                <a:path w="53419" h="15547" extrusionOk="0">
                  <a:moveTo>
                    <a:pt x="53077" y="1"/>
                  </a:moveTo>
                  <a:cubicBezTo>
                    <a:pt x="52996" y="118"/>
                    <a:pt x="44730" y="11756"/>
                    <a:pt x="29044" y="14464"/>
                  </a:cubicBezTo>
                  <a:cubicBezTo>
                    <a:pt x="26319" y="14935"/>
                    <a:pt x="23675" y="15130"/>
                    <a:pt x="21165" y="15130"/>
                  </a:cubicBezTo>
                  <a:cubicBezTo>
                    <a:pt x="9209" y="15130"/>
                    <a:pt x="296" y="10711"/>
                    <a:pt x="189" y="10658"/>
                  </a:cubicBezTo>
                  <a:lnTo>
                    <a:pt x="1" y="11029"/>
                  </a:lnTo>
                  <a:cubicBezTo>
                    <a:pt x="108" y="11084"/>
                    <a:pt x="9103" y="15547"/>
                    <a:pt x="21169" y="15547"/>
                  </a:cubicBezTo>
                  <a:cubicBezTo>
                    <a:pt x="23700" y="15547"/>
                    <a:pt x="26367" y="15349"/>
                    <a:pt x="29115" y="14877"/>
                  </a:cubicBezTo>
                  <a:cubicBezTo>
                    <a:pt x="44979" y="12135"/>
                    <a:pt x="53338" y="358"/>
                    <a:pt x="53419" y="240"/>
                  </a:cubicBezTo>
                  <a:lnTo>
                    <a:pt x="5307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26"/>
            <p:cNvSpPr/>
            <p:nvPr/>
          </p:nvSpPr>
          <p:spPr>
            <a:xfrm>
              <a:off x="5627725" y="2539940"/>
              <a:ext cx="994725" cy="315775"/>
            </a:xfrm>
            <a:custGeom>
              <a:avLst/>
              <a:gdLst/>
              <a:ahLst/>
              <a:cxnLst/>
              <a:rect l="l" t="t" r="r" b="b"/>
              <a:pathLst>
                <a:path w="39789" h="12631" extrusionOk="0">
                  <a:moveTo>
                    <a:pt x="35897" y="0"/>
                  </a:moveTo>
                  <a:cubicBezTo>
                    <a:pt x="34317" y="0"/>
                    <a:pt x="32530" y="658"/>
                    <a:pt x="30291" y="1482"/>
                  </a:cubicBezTo>
                  <a:cubicBezTo>
                    <a:pt x="26934" y="2717"/>
                    <a:pt x="22758" y="4253"/>
                    <a:pt x="16913" y="4490"/>
                  </a:cubicBezTo>
                  <a:cubicBezTo>
                    <a:pt x="16205" y="4519"/>
                    <a:pt x="15519" y="4532"/>
                    <a:pt x="14856" y="4532"/>
                  </a:cubicBezTo>
                  <a:cubicBezTo>
                    <a:pt x="5174" y="4532"/>
                    <a:pt x="269" y="1662"/>
                    <a:pt x="216" y="1632"/>
                  </a:cubicBezTo>
                  <a:lnTo>
                    <a:pt x="1" y="1990"/>
                  </a:lnTo>
                  <a:cubicBezTo>
                    <a:pt x="54" y="2021"/>
                    <a:pt x="5058" y="4949"/>
                    <a:pt x="14891" y="4949"/>
                  </a:cubicBezTo>
                  <a:cubicBezTo>
                    <a:pt x="15549" y="4949"/>
                    <a:pt x="16228" y="4936"/>
                    <a:pt x="16928" y="4908"/>
                  </a:cubicBezTo>
                  <a:cubicBezTo>
                    <a:pt x="22839" y="4666"/>
                    <a:pt x="27050" y="3118"/>
                    <a:pt x="30434" y="1874"/>
                  </a:cubicBezTo>
                  <a:cubicBezTo>
                    <a:pt x="32636" y="1065"/>
                    <a:pt x="34387" y="421"/>
                    <a:pt x="35899" y="421"/>
                  </a:cubicBezTo>
                  <a:cubicBezTo>
                    <a:pt x="36450" y="421"/>
                    <a:pt x="36968" y="507"/>
                    <a:pt x="37465" y="700"/>
                  </a:cubicBezTo>
                  <a:cubicBezTo>
                    <a:pt x="38705" y="1185"/>
                    <a:pt x="39358" y="2199"/>
                    <a:pt x="39253" y="3484"/>
                  </a:cubicBezTo>
                  <a:cubicBezTo>
                    <a:pt x="39028" y="6275"/>
                    <a:pt x="35335" y="9831"/>
                    <a:pt x="27597" y="11486"/>
                  </a:cubicBezTo>
                  <a:cubicBezTo>
                    <a:pt x="25159" y="12007"/>
                    <a:pt x="22618" y="12215"/>
                    <a:pt x="20117" y="12215"/>
                  </a:cubicBezTo>
                  <a:cubicBezTo>
                    <a:pt x="10427" y="12215"/>
                    <a:pt x="1343" y="9099"/>
                    <a:pt x="1229" y="9061"/>
                  </a:cubicBezTo>
                  <a:lnTo>
                    <a:pt x="1092" y="9454"/>
                  </a:lnTo>
                  <a:cubicBezTo>
                    <a:pt x="1207" y="9495"/>
                    <a:pt x="10351" y="12630"/>
                    <a:pt x="20123" y="12630"/>
                  </a:cubicBezTo>
                  <a:cubicBezTo>
                    <a:pt x="22650" y="12630"/>
                    <a:pt x="25219" y="12421"/>
                    <a:pt x="27684" y="11894"/>
                  </a:cubicBezTo>
                  <a:cubicBezTo>
                    <a:pt x="35630" y="10194"/>
                    <a:pt x="39430" y="6464"/>
                    <a:pt x="39669" y="3519"/>
                  </a:cubicBezTo>
                  <a:cubicBezTo>
                    <a:pt x="39789" y="2059"/>
                    <a:pt x="39020" y="861"/>
                    <a:pt x="37617" y="311"/>
                  </a:cubicBezTo>
                  <a:cubicBezTo>
                    <a:pt x="37065" y="95"/>
                    <a:pt x="36496" y="0"/>
                    <a:pt x="3589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26"/>
            <p:cNvSpPr/>
            <p:nvPr/>
          </p:nvSpPr>
          <p:spPr>
            <a:xfrm>
              <a:off x="6109200" y="2629690"/>
              <a:ext cx="353625" cy="130100"/>
            </a:xfrm>
            <a:custGeom>
              <a:avLst/>
              <a:gdLst/>
              <a:ahLst/>
              <a:cxnLst/>
              <a:rect l="l" t="t" r="r" b="b"/>
              <a:pathLst>
                <a:path w="14145" h="5204" extrusionOk="0">
                  <a:moveTo>
                    <a:pt x="11793" y="422"/>
                  </a:moveTo>
                  <a:cubicBezTo>
                    <a:pt x="12448" y="422"/>
                    <a:pt x="13088" y="493"/>
                    <a:pt x="13696" y="652"/>
                  </a:cubicBezTo>
                  <a:cubicBezTo>
                    <a:pt x="13622" y="1055"/>
                    <a:pt x="13317" y="2131"/>
                    <a:pt x="12130" y="3073"/>
                  </a:cubicBezTo>
                  <a:cubicBezTo>
                    <a:pt x="11047" y="3934"/>
                    <a:pt x="9088" y="4789"/>
                    <a:pt x="5576" y="4789"/>
                  </a:cubicBezTo>
                  <a:cubicBezTo>
                    <a:pt x="4296" y="4789"/>
                    <a:pt x="2810" y="4675"/>
                    <a:pt x="1086" y="4407"/>
                  </a:cubicBezTo>
                  <a:cubicBezTo>
                    <a:pt x="2559" y="3442"/>
                    <a:pt x="7515" y="422"/>
                    <a:pt x="11793" y="422"/>
                  </a:cubicBezTo>
                  <a:close/>
                  <a:moveTo>
                    <a:pt x="11767" y="1"/>
                  </a:moveTo>
                  <a:cubicBezTo>
                    <a:pt x="6608" y="1"/>
                    <a:pt x="696" y="4155"/>
                    <a:pt x="411" y="4358"/>
                  </a:cubicBezTo>
                  <a:lnTo>
                    <a:pt x="1" y="4649"/>
                  </a:lnTo>
                  <a:lnTo>
                    <a:pt x="498" y="4733"/>
                  </a:lnTo>
                  <a:cubicBezTo>
                    <a:pt x="2460" y="5063"/>
                    <a:pt x="4136" y="5203"/>
                    <a:pt x="5564" y="5203"/>
                  </a:cubicBezTo>
                  <a:cubicBezTo>
                    <a:pt x="9218" y="5203"/>
                    <a:pt x="11269" y="4296"/>
                    <a:pt x="12404" y="3389"/>
                  </a:cubicBezTo>
                  <a:cubicBezTo>
                    <a:pt x="14033" y="2086"/>
                    <a:pt x="14133" y="574"/>
                    <a:pt x="14136" y="511"/>
                  </a:cubicBezTo>
                  <a:lnTo>
                    <a:pt x="14144" y="346"/>
                  </a:lnTo>
                  <a:lnTo>
                    <a:pt x="13985" y="299"/>
                  </a:lnTo>
                  <a:cubicBezTo>
                    <a:pt x="13276" y="92"/>
                    <a:pt x="12530" y="1"/>
                    <a:pt x="1176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26"/>
            <p:cNvSpPr/>
            <p:nvPr/>
          </p:nvSpPr>
          <p:spPr>
            <a:xfrm>
              <a:off x="5665650" y="2641640"/>
              <a:ext cx="2217975" cy="363425"/>
            </a:xfrm>
            <a:custGeom>
              <a:avLst/>
              <a:gdLst/>
              <a:ahLst/>
              <a:cxnLst/>
              <a:rect l="l" t="t" r="r" b="b"/>
              <a:pathLst>
                <a:path w="88719" h="14537" extrusionOk="0">
                  <a:moveTo>
                    <a:pt x="78204" y="0"/>
                  </a:moveTo>
                  <a:cubicBezTo>
                    <a:pt x="73936" y="0"/>
                    <a:pt x="68105" y="2533"/>
                    <a:pt x="61517" y="5395"/>
                  </a:cubicBezTo>
                  <a:cubicBezTo>
                    <a:pt x="54342" y="8513"/>
                    <a:pt x="46208" y="12047"/>
                    <a:pt x="37926" y="13346"/>
                  </a:cubicBezTo>
                  <a:cubicBezTo>
                    <a:pt x="34393" y="13901"/>
                    <a:pt x="30722" y="14121"/>
                    <a:pt x="27118" y="14121"/>
                  </a:cubicBezTo>
                  <a:cubicBezTo>
                    <a:pt x="13195" y="14121"/>
                    <a:pt x="267" y="10829"/>
                    <a:pt x="104" y="10788"/>
                  </a:cubicBezTo>
                  <a:lnTo>
                    <a:pt x="0" y="11190"/>
                  </a:lnTo>
                  <a:cubicBezTo>
                    <a:pt x="162" y="11232"/>
                    <a:pt x="13137" y="14537"/>
                    <a:pt x="27122" y="14537"/>
                  </a:cubicBezTo>
                  <a:cubicBezTo>
                    <a:pt x="30743" y="14537"/>
                    <a:pt x="34437" y="14314"/>
                    <a:pt x="37990" y="13758"/>
                  </a:cubicBezTo>
                  <a:cubicBezTo>
                    <a:pt x="46324" y="12449"/>
                    <a:pt x="54483" y="8904"/>
                    <a:pt x="61682" y="5777"/>
                  </a:cubicBezTo>
                  <a:cubicBezTo>
                    <a:pt x="68230" y="2932"/>
                    <a:pt x="74022" y="416"/>
                    <a:pt x="78192" y="416"/>
                  </a:cubicBezTo>
                  <a:cubicBezTo>
                    <a:pt x="78953" y="416"/>
                    <a:pt x="79661" y="500"/>
                    <a:pt x="80308" y="681"/>
                  </a:cubicBezTo>
                  <a:cubicBezTo>
                    <a:pt x="88215" y="2890"/>
                    <a:pt x="88300" y="12242"/>
                    <a:pt x="88300" y="12336"/>
                  </a:cubicBezTo>
                  <a:lnTo>
                    <a:pt x="88718" y="12336"/>
                  </a:lnTo>
                  <a:cubicBezTo>
                    <a:pt x="88718" y="12238"/>
                    <a:pt x="88636" y="2574"/>
                    <a:pt x="80423" y="279"/>
                  </a:cubicBezTo>
                  <a:cubicBezTo>
                    <a:pt x="79741" y="88"/>
                    <a:pt x="78999" y="0"/>
                    <a:pt x="7820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26"/>
            <p:cNvSpPr/>
            <p:nvPr/>
          </p:nvSpPr>
          <p:spPr>
            <a:xfrm>
              <a:off x="7004325" y="2548390"/>
              <a:ext cx="444375" cy="202775"/>
            </a:xfrm>
            <a:custGeom>
              <a:avLst/>
              <a:gdLst/>
              <a:ahLst/>
              <a:cxnLst/>
              <a:rect l="l" t="t" r="r" b="b"/>
              <a:pathLst>
                <a:path w="17775" h="8111" extrusionOk="0">
                  <a:moveTo>
                    <a:pt x="17521" y="1"/>
                  </a:moveTo>
                  <a:cubicBezTo>
                    <a:pt x="17413" y="83"/>
                    <a:pt x="7346" y="7705"/>
                    <a:pt x="3413" y="7705"/>
                  </a:cubicBezTo>
                  <a:cubicBezTo>
                    <a:pt x="3134" y="7705"/>
                    <a:pt x="2886" y="7666"/>
                    <a:pt x="2674" y="7584"/>
                  </a:cubicBezTo>
                  <a:cubicBezTo>
                    <a:pt x="2084" y="7357"/>
                    <a:pt x="1654" y="6937"/>
                    <a:pt x="1396" y="6340"/>
                  </a:cubicBezTo>
                  <a:cubicBezTo>
                    <a:pt x="455" y="4158"/>
                    <a:pt x="2016" y="283"/>
                    <a:pt x="2032" y="245"/>
                  </a:cubicBezTo>
                  <a:lnTo>
                    <a:pt x="1644" y="87"/>
                  </a:lnTo>
                  <a:cubicBezTo>
                    <a:pt x="1576" y="252"/>
                    <a:pt x="0" y="4161"/>
                    <a:pt x="1012" y="6505"/>
                  </a:cubicBezTo>
                  <a:cubicBezTo>
                    <a:pt x="1315" y="7211"/>
                    <a:pt x="1823" y="7704"/>
                    <a:pt x="2522" y="7973"/>
                  </a:cubicBezTo>
                  <a:cubicBezTo>
                    <a:pt x="2764" y="8067"/>
                    <a:pt x="3047" y="8111"/>
                    <a:pt x="3364" y="8111"/>
                  </a:cubicBezTo>
                  <a:cubicBezTo>
                    <a:pt x="7495" y="8111"/>
                    <a:pt x="17324" y="673"/>
                    <a:pt x="17774" y="332"/>
                  </a:cubicBezTo>
                  <a:lnTo>
                    <a:pt x="1752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26"/>
            <p:cNvSpPr/>
            <p:nvPr/>
          </p:nvSpPr>
          <p:spPr>
            <a:xfrm>
              <a:off x="7096700" y="2708540"/>
              <a:ext cx="761150" cy="501250"/>
            </a:xfrm>
            <a:custGeom>
              <a:avLst/>
              <a:gdLst/>
              <a:ahLst/>
              <a:cxnLst/>
              <a:rect l="l" t="t" r="r" b="b"/>
              <a:pathLst>
                <a:path w="30446" h="20050" extrusionOk="0">
                  <a:moveTo>
                    <a:pt x="17581" y="410"/>
                  </a:moveTo>
                  <a:cubicBezTo>
                    <a:pt x="18752" y="410"/>
                    <a:pt x="19886" y="556"/>
                    <a:pt x="20945" y="887"/>
                  </a:cubicBezTo>
                  <a:cubicBezTo>
                    <a:pt x="26099" y="2506"/>
                    <a:pt x="28971" y="7112"/>
                    <a:pt x="29531" y="10959"/>
                  </a:cubicBezTo>
                  <a:cubicBezTo>
                    <a:pt x="30010" y="14257"/>
                    <a:pt x="28921" y="17151"/>
                    <a:pt x="26619" y="18702"/>
                  </a:cubicBezTo>
                  <a:cubicBezTo>
                    <a:pt x="25648" y="19357"/>
                    <a:pt x="24696" y="19635"/>
                    <a:pt x="23755" y="19635"/>
                  </a:cubicBezTo>
                  <a:cubicBezTo>
                    <a:pt x="21217" y="19635"/>
                    <a:pt x="18753" y="17616"/>
                    <a:pt x="16185" y="15511"/>
                  </a:cubicBezTo>
                  <a:cubicBezTo>
                    <a:pt x="14104" y="13808"/>
                    <a:pt x="11955" y="12049"/>
                    <a:pt x="9747" y="11457"/>
                  </a:cubicBezTo>
                  <a:cubicBezTo>
                    <a:pt x="6924" y="10703"/>
                    <a:pt x="5285" y="10674"/>
                    <a:pt x="4090" y="10653"/>
                  </a:cubicBezTo>
                  <a:cubicBezTo>
                    <a:pt x="2822" y="10631"/>
                    <a:pt x="2122" y="10618"/>
                    <a:pt x="1001" y="9795"/>
                  </a:cubicBezTo>
                  <a:cubicBezTo>
                    <a:pt x="866" y="9696"/>
                    <a:pt x="451" y="9392"/>
                    <a:pt x="911" y="8485"/>
                  </a:cubicBezTo>
                  <a:cubicBezTo>
                    <a:pt x="2364" y="5613"/>
                    <a:pt x="10634" y="410"/>
                    <a:pt x="17581" y="410"/>
                  </a:cubicBezTo>
                  <a:close/>
                  <a:moveTo>
                    <a:pt x="17635" y="1"/>
                  </a:moveTo>
                  <a:cubicBezTo>
                    <a:pt x="10516" y="1"/>
                    <a:pt x="2032" y="5347"/>
                    <a:pt x="539" y="8296"/>
                  </a:cubicBezTo>
                  <a:cubicBezTo>
                    <a:pt x="1" y="9359"/>
                    <a:pt x="443" y="9902"/>
                    <a:pt x="755" y="10130"/>
                  </a:cubicBezTo>
                  <a:cubicBezTo>
                    <a:pt x="1984" y="11030"/>
                    <a:pt x="2821" y="11045"/>
                    <a:pt x="4084" y="11068"/>
                  </a:cubicBezTo>
                  <a:cubicBezTo>
                    <a:pt x="5259" y="11090"/>
                    <a:pt x="6866" y="11119"/>
                    <a:pt x="9640" y="11861"/>
                  </a:cubicBezTo>
                  <a:cubicBezTo>
                    <a:pt x="11763" y="12428"/>
                    <a:pt x="13877" y="14161"/>
                    <a:pt x="15920" y="15836"/>
                  </a:cubicBezTo>
                  <a:cubicBezTo>
                    <a:pt x="18461" y="17916"/>
                    <a:pt x="21061" y="20049"/>
                    <a:pt x="23774" y="20049"/>
                  </a:cubicBezTo>
                  <a:cubicBezTo>
                    <a:pt x="24784" y="20049"/>
                    <a:pt x="25808" y="19754"/>
                    <a:pt x="26853" y="19051"/>
                  </a:cubicBezTo>
                  <a:cubicBezTo>
                    <a:pt x="29290" y="17406"/>
                    <a:pt x="30446" y="14360"/>
                    <a:pt x="29944" y="10900"/>
                  </a:cubicBezTo>
                  <a:cubicBezTo>
                    <a:pt x="29366" y="6925"/>
                    <a:pt x="26399" y="2165"/>
                    <a:pt x="21070" y="491"/>
                  </a:cubicBezTo>
                  <a:cubicBezTo>
                    <a:pt x="19990" y="152"/>
                    <a:pt x="18832" y="1"/>
                    <a:pt x="176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6" name="Google Shape;1146;p26"/>
            <p:cNvSpPr/>
            <p:nvPr/>
          </p:nvSpPr>
          <p:spPr>
            <a:xfrm>
              <a:off x="7494750" y="2550140"/>
              <a:ext cx="410500" cy="149300"/>
            </a:xfrm>
            <a:custGeom>
              <a:avLst/>
              <a:gdLst/>
              <a:ahLst/>
              <a:cxnLst/>
              <a:rect l="l" t="t" r="r" b="b"/>
              <a:pathLst>
                <a:path w="16420" h="5972" extrusionOk="0">
                  <a:moveTo>
                    <a:pt x="125" y="0"/>
                  </a:moveTo>
                  <a:cubicBezTo>
                    <a:pt x="112" y="25"/>
                    <a:pt x="1" y="250"/>
                    <a:pt x="175" y="517"/>
                  </a:cubicBezTo>
                  <a:cubicBezTo>
                    <a:pt x="517" y="1040"/>
                    <a:pt x="1748" y="1304"/>
                    <a:pt x="3844" y="1304"/>
                  </a:cubicBezTo>
                  <a:cubicBezTo>
                    <a:pt x="4758" y="1304"/>
                    <a:pt x="5837" y="1254"/>
                    <a:pt x="7079" y="1153"/>
                  </a:cubicBezTo>
                  <a:cubicBezTo>
                    <a:pt x="7469" y="1122"/>
                    <a:pt x="7843" y="1107"/>
                    <a:pt x="8201" y="1107"/>
                  </a:cubicBezTo>
                  <a:cubicBezTo>
                    <a:pt x="14515" y="1107"/>
                    <a:pt x="15958" y="5763"/>
                    <a:pt x="16020" y="5972"/>
                  </a:cubicBezTo>
                  <a:lnTo>
                    <a:pt x="16419" y="5854"/>
                  </a:lnTo>
                  <a:cubicBezTo>
                    <a:pt x="16404" y="5800"/>
                    <a:pt x="14834" y="690"/>
                    <a:pt x="8186" y="690"/>
                  </a:cubicBezTo>
                  <a:cubicBezTo>
                    <a:pt x="7822" y="690"/>
                    <a:pt x="7442" y="706"/>
                    <a:pt x="7047" y="738"/>
                  </a:cubicBezTo>
                  <a:cubicBezTo>
                    <a:pt x="5751" y="843"/>
                    <a:pt x="4711" y="884"/>
                    <a:pt x="3877" y="884"/>
                  </a:cubicBezTo>
                  <a:cubicBezTo>
                    <a:pt x="1232" y="884"/>
                    <a:pt x="657" y="465"/>
                    <a:pt x="535" y="304"/>
                  </a:cubicBezTo>
                  <a:cubicBezTo>
                    <a:pt x="484" y="236"/>
                    <a:pt x="494" y="193"/>
                    <a:pt x="499" y="185"/>
                  </a:cubicBezTo>
                  <a:lnTo>
                    <a:pt x="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7" name="Google Shape;1147;p26"/>
            <p:cNvSpPr/>
            <p:nvPr/>
          </p:nvSpPr>
          <p:spPr>
            <a:xfrm>
              <a:off x="5676625" y="2994590"/>
              <a:ext cx="2195700" cy="326450"/>
            </a:xfrm>
            <a:custGeom>
              <a:avLst/>
              <a:gdLst/>
              <a:ahLst/>
              <a:cxnLst/>
              <a:rect l="l" t="t" r="r" b="b"/>
              <a:pathLst>
                <a:path w="87828" h="13058" extrusionOk="0">
                  <a:moveTo>
                    <a:pt x="50997" y="1"/>
                  </a:moveTo>
                  <a:cubicBezTo>
                    <a:pt x="45761" y="1"/>
                    <a:pt x="39394" y="2326"/>
                    <a:pt x="32663" y="4783"/>
                  </a:cubicBezTo>
                  <a:cubicBezTo>
                    <a:pt x="26557" y="7013"/>
                    <a:pt x="20245" y="9319"/>
                    <a:pt x="14951" y="9671"/>
                  </a:cubicBezTo>
                  <a:cubicBezTo>
                    <a:pt x="14385" y="9708"/>
                    <a:pt x="13839" y="9726"/>
                    <a:pt x="13312" y="9726"/>
                  </a:cubicBezTo>
                  <a:cubicBezTo>
                    <a:pt x="3690" y="9726"/>
                    <a:pt x="404" y="3790"/>
                    <a:pt x="370" y="3727"/>
                  </a:cubicBezTo>
                  <a:lnTo>
                    <a:pt x="1" y="3922"/>
                  </a:lnTo>
                  <a:cubicBezTo>
                    <a:pt x="37" y="3987"/>
                    <a:pt x="3427" y="10142"/>
                    <a:pt x="13316" y="10142"/>
                  </a:cubicBezTo>
                  <a:cubicBezTo>
                    <a:pt x="13850" y="10142"/>
                    <a:pt x="14405" y="10124"/>
                    <a:pt x="14978" y="10086"/>
                  </a:cubicBezTo>
                  <a:cubicBezTo>
                    <a:pt x="20332" y="9730"/>
                    <a:pt x="26672" y="7415"/>
                    <a:pt x="32806" y="5174"/>
                  </a:cubicBezTo>
                  <a:cubicBezTo>
                    <a:pt x="39502" y="2727"/>
                    <a:pt x="45845" y="418"/>
                    <a:pt x="50998" y="418"/>
                  </a:cubicBezTo>
                  <a:cubicBezTo>
                    <a:pt x="51175" y="418"/>
                    <a:pt x="51350" y="421"/>
                    <a:pt x="51524" y="426"/>
                  </a:cubicBezTo>
                  <a:cubicBezTo>
                    <a:pt x="56730" y="594"/>
                    <a:pt x="60255" y="3478"/>
                    <a:pt x="63986" y="6528"/>
                  </a:cubicBezTo>
                  <a:cubicBezTo>
                    <a:pt x="67363" y="9290"/>
                    <a:pt x="70855" y="12146"/>
                    <a:pt x="75737" y="12899"/>
                  </a:cubicBezTo>
                  <a:cubicBezTo>
                    <a:pt x="76443" y="13007"/>
                    <a:pt x="77109" y="13058"/>
                    <a:pt x="77738" y="13058"/>
                  </a:cubicBezTo>
                  <a:cubicBezTo>
                    <a:pt x="86161" y="13058"/>
                    <a:pt x="87816" y="3957"/>
                    <a:pt x="87828" y="3858"/>
                  </a:cubicBezTo>
                  <a:lnTo>
                    <a:pt x="87418" y="3789"/>
                  </a:lnTo>
                  <a:cubicBezTo>
                    <a:pt x="87401" y="3884"/>
                    <a:pt x="85811" y="12639"/>
                    <a:pt x="77717" y="12639"/>
                  </a:cubicBezTo>
                  <a:cubicBezTo>
                    <a:pt x="77114" y="12639"/>
                    <a:pt x="76475" y="12591"/>
                    <a:pt x="75798" y="12486"/>
                  </a:cubicBezTo>
                  <a:cubicBezTo>
                    <a:pt x="71030" y="11751"/>
                    <a:pt x="67583" y="8933"/>
                    <a:pt x="64248" y="6207"/>
                  </a:cubicBezTo>
                  <a:cubicBezTo>
                    <a:pt x="60628" y="3246"/>
                    <a:pt x="56883" y="183"/>
                    <a:pt x="51537" y="9"/>
                  </a:cubicBezTo>
                  <a:cubicBezTo>
                    <a:pt x="51358" y="4"/>
                    <a:pt x="51178" y="1"/>
                    <a:pt x="5099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26"/>
            <p:cNvSpPr/>
            <p:nvPr/>
          </p:nvSpPr>
          <p:spPr>
            <a:xfrm>
              <a:off x="5694575" y="3236340"/>
              <a:ext cx="535425" cy="188300"/>
            </a:xfrm>
            <a:custGeom>
              <a:avLst/>
              <a:gdLst/>
              <a:ahLst/>
              <a:cxnLst/>
              <a:rect l="l" t="t" r="r" b="b"/>
              <a:pathLst>
                <a:path w="21417" h="7532" extrusionOk="0">
                  <a:moveTo>
                    <a:pt x="43" y="1"/>
                  </a:moveTo>
                  <a:lnTo>
                    <a:pt x="1" y="414"/>
                  </a:lnTo>
                  <a:cubicBezTo>
                    <a:pt x="145" y="429"/>
                    <a:pt x="14625" y="1880"/>
                    <a:pt x="17005" y="3411"/>
                  </a:cubicBezTo>
                  <a:cubicBezTo>
                    <a:pt x="19385" y="4943"/>
                    <a:pt x="21048" y="7506"/>
                    <a:pt x="21064" y="7532"/>
                  </a:cubicBezTo>
                  <a:lnTo>
                    <a:pt x="21417" y="7305"/>
                  </a:lnTo>
                  <a:cubicBezTo>
                    <a:pt x="21349" y="7196"/>
                    <a:pt x="19692" y="4642"/>
                    <a:pt x="17232" y="3061"/>
                  </a:cubicBezTo>
                  <a:cubicBezTo>
                    <a:pt x="14768" y="1477"/>
                    <a:pt x="643" y="60"/>
                    <a:pt x="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26"/>
            <p:cNvSpPr/>
            <p:nvPr/>
          </p:nvSpPr>
          <p:spPr>
            <a:xfrm>
              <a:off x="5172950" y="3811065"/>
              <a:ext cx="3219875" cy="561225"/>
            </a:xfrm>
            <a:custGeom>
              <a:avLst/>
              <a:gdLst/>
              <a:ahLst/>
              <a:cxnLst/>
              <a:rect l="l" t="t" r="r" b="b"/>
              <a:pathLst>
                <a:path w="128795" h="22449" extrusionOk="0">
                  <a:moveTo>
                    <a:pt x="2463" y="22449"/>
                  </a:moveTo>
                  <a:lnTo>
                    <a:pt x="1" y="1"/>
                  </a:lnTo>
                  <a:lnTo>
                    <a:pt x="128795" y="1"/>
                  </a:lnTo>
                  <a:lnTo>
                    <a:pt x="126608" y="2244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26"/>
            <p:cNvSpPr/>
            <p:nvPr/>
          </p:nvSpPr>
          <p:spPr>
            <a:xfrm>
              <a:off x="5172950" y="3527215"/>
              <a:ext cx="3219875" cy="283875"/>
            </a:xfrm>
            <a:custGeom>
              <a:avLst/>
              <a:gdLst/>
              <a:ahLst/>
              <a:cxnLst/>
              <a:rect l="l" t="t" r="r" b="b"/>
              <a:pathLst>
                <a:path w="128795" h="11355" extrusionOk="0">
                  <a:moveTo>
                    <a:pt x="128795" y="11355"/>
                  </a:moveTo>
                  <a:lnTo>
                    <a:pt x="93334" y="669"/>
                  </a:lnTo>
                  <a:lnTo>
                    <a:pt x="33583" y="0"/>
                  </a:lnTo>
                  <a:lnTo>
                    <a:pt x="1" y="11355"/>
                  </a:lnTo>
                  <a:close/>
                </a:path>
              </a:pathLst>
            </a:custGeom>
            <a:solidFill>
              <a:srgbClr val="F57D2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26"/>
            <p:cNvSpPr/>
            <p:nvPr/>
          </p:nvSpPr>
          <p:spPr>
            <a:xfrm>
              <a:off x="5197000" y="3479140"/>
              <a:ext cx="3195575" cy="310350"/>
            </a:xfrm>
            <a:custGeom>
              <a:avLst/>
              <a:gdLst/>
              <a:ahLst/>
              <a:cxnLst/>
              <a:rect l="l" t="t" r="r" b="b"/>
              <a:pathLst>
                <a:path w="127823" h="12414" extrusionOk="0">
                  <a:moveTo>
                    <a:pt x="2650" y="12058"/>
                  </a:moveTo>
                  <a:lnTo>
                    <a:pt x="1" y="1838"/>
                  </a:lnTo>
                  <a:lnTo>
                    <a:pt x="127823" y="1"/>
                  </a:lnTo>
                  <a:lnTo>
                    <a:pt x="124959" y="12414"/>
                  </a:lnTo>
                  <a:close/>
                </a:path>
              </a:pathLst>
            </a:custGeom>
            <a:solidFill>
              <a:srgbClr val="FFC1A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26"/>
            <p:cNvSpPr/>
            <p:nvPr/>
          </p:nvSpPr>
          <p:spPr>
            <a:xfrm>
              <a:off x="5669100" y="2780115"/>
              <a:ext cx="1051025" cy="665275"/>
            </a:xfrm>
            <a:custGeom>
              <a:avLst/>
              <a:gdLst/>
              <a:ahLst/>
              <a:cxnLst/>
              <a:rect l="l" t="t" r="r" b="b"/>
              <a:pathLst>
                <a:path w="42041" h="26611" extrusionOk="0">
                  <a:moveTo>
                    <a:pt x="4038" y="26610"/>
                  </a:moveTo>
                  <a:cubicBezTo>
                    <a:pt x="4038" y="26610"/>
                    <a:pt x="1" y="13825"/>
                    <a:pt x="2578" y="1"/>
                  </a:cubicBezTo>
                  <a:lnTo>
                    <a:pt x="40913" y="1647"/>
                  </a:lnTo>
                  <a:cubicBezTo>
                    <a:pt x="40913" y="1647"/>
                    <a:pt x="42041" y="16356"/>
                    <a:pt x="40913" y="266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26"/>
            <p:cNvSpPr/>
            <p:nvPr/>
          </p:nvSpPr>
          <p:spPr>
            <a:xfrm>
              <a:off x="5733525" y="2780115"/>
              <a:ext cx="145025" cy="203000"/>
            </a:xfrm>
            <a:custGeom>
              <a:avLst/>
              <a:gdLst/>
              <a:ahLst/>
              <a:cxnLst/>
              <a:rect l="l" t="t" r="r" b="b"/>
              <a:pathLst>
                <a:path w="5801" h="8120" extrusionOk="0">
                  <a:moveTo>
                    <a:pt x="1" y="1"/>
                  </a:moveTo>
                  <a:cubicBezTo>
                    <a:pt x="1" y="1"/>
                    <a:pt x="108" y="5926"/>
                    <a:pt x="5800"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26"/>
            <p:cNvSpPr/>
            <p:nvPr/>
          </p:nvSpPr>
          <p:spPr>
            <a:xfrm>
              <a:off x="6512075" y="2821240"/>
              <a:ext cx="179875" cy="167350"/>
            </a:xfrm>
            <a:custGeom>
              <a:avLst/>
              <a:gdLst/>
              <a:ahLst/>
              <a:cxnLst/>
              <a:rect l="l" t="t" r="r" b="b"/>
              <a:pathLst>
                <a:path w="7195" h="6694" extrusionOk="0">
                  <a:moveTo>
                    <a:pt x="7194" y="1"/>
                  </a:moveTo>
                  <a:cubicBezTo>
                    <a:pt x="7194" y="1"/>
                    <a:pt x="4617" y="6693"/>
                    <a:pt x="0" y="64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26"/>
            <p:cNvSpPr/>
            <p:nvPr/>
          </p:nvSpPr>
          <p:spPr>
            <a:xfrm>
              <a:off x="5770025" y="3364390"/>
              <a:ext cx="170925" cy="81000"/>
            </a:xfrm>
            <a:custGeom>
              <a:avLst/>
              <a:gdLst/>
              <a:ahLst/>
              <a:cxnLst/>
              <a:rect l="l" t="t" r="r" b="b"/>
              <a:pathLst>
                <a:path w="6837" h="3240" extrusionOk="0">
                  <a:moveTo>
                    <a:pt x="1" y="3239"/>
                  </a:moveTo>
                  <a:cubicBezTo>
                    <a:pt x="1" y="3239"/>
                    <a:pt x="2809" y="1"/>
                    <a:pt x="6836" y="65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26"/>
            <p:cNvSpPr/>
            <p:nvPr/>
          </p:nvSpPr>
          <p:spPr>
            <a:xfrm>
              <a:off x="6462950" y="3299140"/>
              <a:ext cx="229000" cy="146250"/>
            </a:xfrm>
            <a:custGeom>
              <a:avLst/>
              <a:gdLst/>
              <a:ahLst/>
              <a:cxnLst/>
              <a:rect l="l" t="t" r="r" b="b"/>
              <a:pathLst>
                <a:path w="9160" h="5850" extrusionOk="0">
                  <a:moveTo>
                    <a:pt x="9159" y="5849"/>
                  </a:moveTo>
                  <a:cubicBezTo>
                    <a:pt x="9159" y="5849"/>
                    <a:pt x="5499" y="1"/>
                    <a:pt x="0" y="451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26"/>
            <p:cNvSpPr/>
            <p:nvPr/>
          </p:nvSpPr>
          <p:spPr>
            <a:xfrm>
              <a:off x="5667775" y="2780115"/>
              <a:ext cx="102275" cy="665275"/>
            </a:xfrm>
            <a:custGeom>
              <a:avLst/>
              <a:gdLst/>
              <a:ahLst/>
              <a:cxnLst/>
              <a:rect l="l" t="t" r="r" b="b"/>
              <a:pathLst>
                <a:path w="4091" h="26611" extrusionOk="0">
                  <a:moveTo>
                    <a:pt x="2631" y="1"/>
                  </a:moveTo>
                  <a:cubicBezTo>
                    <a:pt x="2631" y="1"/>
                    <a:pt x="2981" y="16849"/>
                    <a:pt x="4091" y="26610"/>
                  </a:cubicBezTo>
                  <a:cubicBezTo>
                    <a:pt x="4091" y="26610"/>
                    <a:pt x="0" y="12631"/>
                    <a:pt x="2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8" name="Google Shape;1158;p26"/>
            <p:cNvSpPr/>
            <p:nvPr/>
          </p:nvSpPr>
          <p:spPr>
            <a:xfrm>
              <a:off x="6804525" y="2780115"/>
              <a:ext cx="1051050" cy="665275"/>
            </a:xfrm>
            <a:custGeom>
              <a:avLst/>
              <a:gdLst/>
              <a:ahLst/>
              <a:cxnLst/>
              <a:rect l="l" t="t" r="r" b="b"/>
              <a:pathLst>
                <a:path w="42042" h="26611" extrusionOk="0">
                  <a:moveTo>
                    <a:pt x="38005" y="26610"/>
                  </a:moveTo>
                  <a:cubicBezTo>
                    <a:pt x="38005" y="26610"/>
                    <a:pt x="42042" y="13825"/>
                    <a:pt x="39463" y="1"/>
                  </a:cubicBezTo>
                  <a:lnTo>
                    <a:pt x="242" y="319"/>
                  </a:lnTo>
                  <a:cubicBezTo>
                    <a:pt x="242" y="319"/>
                    <a:pt x="1" y="16356"/>
                    <a:pt x="1126" y="266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9" name="Google Shape;1159;p26"/>
            <p:cNvSpPr/>
            <p:nvPr/>
          </p:nvSpPr>
          <p:spPr>
            <a:xfrm>
              <a:off x="7646175" y="2780115"/>
              <a:ext cx="145025" cy="203000"/>
            </a:xfrm>
            <a:custGeom>
              <a:avLst/>
              <a:gdLst/>
              <a:ahLst/>
              <a:cxnLst/>
              <a:rect l="l" t="t" r="r" b="b"/>
              <a:pathLst>
                <a:path w="5801" h="8120" extrusionOk="0">
                  <a:moveTo>
                    <a:pt x="5800" y="1"/>
                  </a:moveTo>
                  <a:cubicBezTo>
                    <a:pt x="5800" y="1"/>
                    <a:pt x="5693" y="5926"/>
                    <a:pt x="1"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26"/>
            <p:cNvSpPr/>
            <p:nvPr/>
          </p:nvSpPr>
          <p:spPr>
            <a:xfrm>
              <a:off x="6810600" y="2788040"/>
              <a:ext cx="179925" cy="167325"/>
            </a:xfrm>
            <a:custGeom>
              <a:avLst/>
              <a:gdLst/>
              <a:ahLst/>
              <a:cxnLst/>
              <a:rect l="l" t="t" r="r" b="b"/>
              <a:pathLst>
                <a:path w="7197" h="6693" extrusionOk="0">
                  <a:moveTo>
                    <a:pt x="1" y="1"/>
                  </a:moveTo>
                  <a:cubicBezTo>
                    <a:pt x="1" y="1"/>
                    <a:pt x="2579" y="6693"/>
                    <a:pt x="7196" y="647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26"/>
            <p:cNvSpPr/>
            <p:nvPr/>
          </p:nvSpPr>
          <p:spPr>
            <a:xfrm>
              <a:off x="7583750" y="3364390"/>
              <a:ext cx="170900" cy="81000"/>
            </a:xfrm>
            <a:custGeom>
              <a:avLst/>
              <a:gdLst/>
              <a:ahLst/>
              <a:cxnLst/>
              <a:rect l="l" t="t" r="r" b="b"/>
              <a:pathLst>
                <a:path w="6836" h="3240" extrusionOk="0">
                  <a:moveTo>
                    <a:pt x="6836" y="3239"/>
                  </a:moveTo>
                  <a:cubicBezTo>
                    <a:pt x="6836" y="3239"/>
                    <a:pt x="4026" y="1"/>
                    <a:pt x="0" y="65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26"/>
            <p:cNvSpPr/>
            <p:nvPr/>
          </p:nvSpPr>
          <p:spPr>
            <a:xfrm>
              <a:off x="6832700" y="3299140"/>
              <a:ext cx="229025" cy="146250"/>
            </a:xfrm>
            <a:custGeom>
              <a:avLst/>
              <a:gdLst/>
              <a:ahLst/>
              <a:cxnLst/>
              <a:rect l="l" t="t" r="r" b="b"/>
              <a:pathLst>
                <a:path w="9161" h="5850" extrusionOk="0">
                  <a:moveTo>
                    <a:pt x="1" y="5849"/>
                  </a:moveTo>
                  <a:cubicBezTo>
                    <a:pt x="1" y="5849"/>
                    <a:pt x="3662" y="1"/>
                    <a:pt x="9160" y="451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26"/>
            <p:cNvSpPr/>
            <p:nvPr/>
          </p:nvSpPr>
          <p:spPr>
            <a:xfrm>
              <a:off x="7754625" y="2780115"/>
              <a:ext cx="100275" cy="665275"/>
            </a:xfrm>
            <a:custGeom>
              <a:avLst/>
              <a:gdLst/>
              <a:ahLst/>
              <a:cxnLst/>
              <a:rect l="l" t="t" r="r" b="b"/>
              <a:pathLst>
                <a:path w="4011" h="26611" extrusionOk="0">
                  <a:moveTo>
                    <a:pt x="1462" y="1"/>
                  </a:moveTo>
                  <a:cubicBezTo>
                    <a:pt x="1462" y="1"/>
                    <a:pt x="733" y="13305"/>
                    <a:pt x="2" y="26610"/>
                  </a:cubicBezTo>
                  <a:cubicBezTo>
                    <a:pt x="1" y="26610"/>
                    <a:pt x="4010" y="14386"/>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26"/>
            <p:cNvSpPr/>
            <p:nvPr/>
          </p:nvSpPr>
          <p:spPr>
            <a:xfrm>
              <a:off x="5197000" y="3404265"/>
              <a:ext cx="3195575" cy="120850"/>
            </a:xfrm>
            <a:custGeom>
              <a:avLst/>
              <a:gdLst/>
              <a:ahLst/>
              <a:cxnLst/>
              <a:rect l="l" t="t" r="r" b="b"/>
              <a:pathLst>
                <a:path w="127823" h="4834" extrusionOk="0">
                  <a:moveTo>
                    <a:pt x="1" y="4833"/>
                  </a:moveTo>
                  <a:lnTo>
                    <a:pt x="28736" y="0"/>
                  </a:lnTo>
                  <a:lnTo>
                    <a:pt x="92128" y="0"/>
                  </a:lnTo>
                  <a:lnTo>
                    <a:pt x="127823" y="2996"/>
                  </a:lnTo>
                  <a:close/>
                </a:path>
              </a:pathLst>
            </a:custGeom>
            <a:solidFill>
              <a:srgbClr val="FFE8C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26"/>
            <p:cNvSpPr/>
            <p:nvPr/>
          </p:nvSpPr>
          <p:spPr>
            <a:xfrm>
              <a:off x="5722875" y="3068740"/>
              <a:ext cx="1051550" cy="345450"/>
            </a:xfrm>
            <a:custGeom>
              <a:avLst/>
              <a:gdLst/>
              <a:ahLst/>
              <a:cxnLst/>
              <a:rect l="l" t="t" r="r" b="b"/>
              <a:pathLst>
                <a:path w="42062" h="13818" extrusionOk="0">
                  <a:moveTo>
                    <a:pt x="4040" y="13818"/>
                  </a:moveTo>
                  <a:cubicBezTo>
                    <a:pt x="4040" y="13818"/>
                    <a:pt x="0" y="7179"/>
                    <a:pt x="2579" y="1"/>
                  </a:cubicBezTo>
                  <a:lnTo>
                    <a:pt x="40933" y="855"/>
                  </a:lnTo>
                  <a:cubicBezTo>
                    <a:pt x="40933" y="855"/>
                    <a:pt x="42061" y="8492"/>
                    <a:pt x="40933" y="13816"/>
                  </a:cubicBezTo>
                  <a:lnTo>
                    <a:pt x="4040" y="1381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26"/>
            <p:cNvSpPr/>
            <p:nvPr/>
          </p:nvSpPr>
          <p:spPr>
            <a:xfrm>
              <a:off x="5787325" y="3068790"/>
              <a:ext cx="145075" cy="105425"/>
            </a:xfrm>
            <a:custGeom>
              <a:avLst/>
              <a:gdLst/>
              <a:ahLst/>
              <a:cxnLst/>
              <a:rect l="l" t="t" r="r" b="b"/>
              <a:pathLst>
                <a:path w="5803" h="4217" extrusionOk="0">
                  <a:moveTo>
                    <a:pt x="1" y="0"/>
                  </a:moveTo>
                  <a:cubicBezTo>
                    <a:pt x="1" y="0"/>
                    <a:pt x="106" y="3078"/>
                    <a:pt x="5803"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26"/>
            <p:cNvSpPr/>
            <p:nvPr/>
          </p:nvSpPr>
          <p:spPr>
            <a:xfrm>
              <a:off x="6566250" y="3090140"/>
              <a:ext cx="180000" cy="86900"/>
            </a:xfrm>
            <a:custGeom>
              <a:avLst/>
              <a:gdLst/>
              <a:ahLst/>
              <a:cxnLst/>
              <a:rect l="l" t="t" r="r" b="b"/>
              <a:pathLst>
                <a:path w="7200" h="3476" extrusionOk="0">
                  <a:moveTo>
                    <a:pt x="7199" y="0"/>
                  </a:moveTo>
                  <a:cubicBezTo>
                    <a:pt x="7199" y="0"/>
                    <a:pt x="4621" y="3476"/>
                    <a:pt x="1"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26"/>
            <p:cNvSpPr/>
            <p:nvPr/>
          </p:nvSpPr>
          <p:spPr>
            <a:xfrm>
              <a:off x="5823875" y="3372090"/>
              <a:ext cx="170975" cy="42100"/>
            </a:xfrm>
            <a:custGeom>
              <a:avLst/>
              <a:gdLst/>
              <a:ahLst/>
              <a:cxnLst/>
              <a:rect l="l" t="t" r="r" b="b"/>
              <a:pathLst>
                <a:path w="6839" h="1684" extrusionOk="0">
                  <a:moveTo>
                    <a:pt x="0" y="1684"/>
                  </a:moveTo>
                  <a:cubicBezTo>
                    <a:pt x="0" y="1684"/>
                    <a:pt x="2810" y="1"/>
                    <a:pt x="6838" y="3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26"/>
            <p:cNvSpPr/>
            <p:nvPr/>
          </p:nvSpPr>
          <p:spPr>
            <a:xfrm>
              <a:off x="6517175" y="3338240"/>
              <a:ext cx="229075" cy="75950"/>
            </a:xfrm>
            <a:custGeom>
              <a:avLst/>
              <a:gdLst/>
              <a:ahLst/>
              <a:cxnLst/>
              <a:rect l="l" t="t" r="r" b="b"/>
              <a:pathLst>
                <a:path w="9163" h="3038" extrusionOk="0">
                  <a:moveTo>
                    <a:pt x="9162" y="3038"/>
                  </a:moveTo>
                  <a:cubicBezTo>
                    <a:pt x="9162" y="3038"/>
                    <a:pt x="5500" y="1"/>
                    <a:pt x="0" y="234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0" name="Google Shape;1170;p26"/>
            <p:cNvSpPr/>
            <p:nvPr/>
          </p:nvSpPr>
          <p:spPr>
            <a:xfrm>
              <a:off x="5721525" y="3068790"/>
              <a:ext cx="102375" cy="345450"/>
            </a:xfrm>
            <a:custGeom>
              <a:avLst/>
              <a:gdLst/>
              <a:ahLst/>
              <a:cxnLst/>
              <a:rect l="l" t="t" r="r" b="b"/>
              <a:pathLst>
                <a:path w="4095" h="13818" extrusionOk="0">
                  <a:moveTo>
                    <a:pt x="2633" y="0"/>
                  </a:moveTo>
                  <a:cubicBezTo>
                    <a:pt x="2633" y="0"/>
                    <a:pt x="2981" y="8747"/>
                    <a:pt x="4094" y="13817"/>
                  </a:cubicBezTo>
                  <a:cubicBezTo>
                    <a:pt x="4094" y="13816"/>
                    <a:pt x="1" y="6559"/>
                    <a:pt x="26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1" name="Google Shape;1171;p26"/>
            <p:cNvSpPr/>
            <p:nvPr/>
          </p:nvSpPr>
          <p:spPr>
            <a:xfrm>
              <a:off x="5192825" y="3899990"/>
              <a:ext cx="3180875" cy="274825"/>
            </a:xfrm>
            <a:custGeom>
              <a:avLst/>
              <a:gdLst/>
              <a:ahLst/>
              <a:cxnLst/>
              <a:rect l="l" t="t" r="r" b="b"/>
              <a:pathLst>
                <a:path w="127235" h="10993" extrusionOk="0">
                  <a:moveTo>
                    <a:pt x="127234" y="0"/>
                  </a:moveTo>
                  <a:lnTo>
                    <a:pt x="0" y="3689"/>
                  </a:lnTo>
                  <a:lnTo>
                    <a:pt x="1210" y="8220"/>
                  </a:lnTo>
                  <a:cubicBezTo>
                    <a:pt x="1210" y="8220"/>
                    <a:pt x="61127" y="10992"/>
                    <a:pt x="113483" y="10992"/>
                  </a:cubicBezTo>
                  <a:cubicBezTo>
                    <a:pt x="117920" y="10992"/>
                    <a:pt x="122302" y="10972"/>
                    <a:pt x="126589" y="10929"/>
                  </a:cubicBezTo>
                  <a:lnTo>
                    <a:pt x="12723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26"/>
            <p:cNvSpPr/>
            <p:nvPr/>
          </p:nvSpPr>
          <p:spPr>
            <a:xfrm>
              <a:off x="6756750" y="3068740"/>
              <a:ext cx="1051550" cy="345450"/>
            </a:xfrm>
            <a:custGeom>
              <a:avLst/>
              <a:gdLst/>
              <a:ahLst/>
              <a:cxnLst/>
              <a:rect l="l" t="t" r="r" b="b"/>
              <a:pathLst>
                <a:path w="42062" h="13818" extrusionOk="0">
                  <a:moveTo>
                    <a:pt x="38023" y="13818"/>
                  </a:moveTo>
                  <a:cubicBezTo>
                    <a:pt x="38023" y="13818"/>
                    <a:pt x="42062" y="7179"/>
                    <a:pt x="39485" y="1"/>
                  </a:cubicBezTo>
                  <a:lnTo>
                    <a:pt x="1129" y="855"/>
                  </a:lnTo>
                  <a:cubicBezTo>
                    <a:pt x="1129" y="855"/>
                    <a:pt x="0" y="8492"/>
                    <a:pt x="1129" y="13816"/>
                  </a:cubicBezTo>
                  <a:lnTo>
                    <a:pt x="38023" y="1381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26"/>
            <p:cNvSpPr/>
            <p:nvPr/>
          </p:nvSpPr>
          <p:spPr>
            <a:xfrm>
              <a:off x="7598800" y="3068790"/>
              <a:ext cx="145075" cy="105425"/>
            </a:xfrm>
            <a:custGeom>
              <a:avLst/>
              <a:gdLst/>
              <a:ahLst/>
              <a:cxnLst/>
              <a:rect l="l" t="t" r="r" b="b"/>
              <a:pathLst>
                <a:path w="5803" h="4217" extrusionOk="0">
                  <a:moveTo>
                    <a:pt x="5803" y="0"/>
                  </a:moveTo>
                  <a:cubicBezTo>
                    <a:pt x="5803" y="0"/>
                    <a:pt x="5695" y="3078"/>
                    <a:pt x="0"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26"/>
            <p:cNvSpPr/>
            <p:nvPr/>
          </p:nvSpPr>
          <p:spPr>
            <a:xfrm>
              <a:off x="6784925" y="3090140"/>
              <a:ext cx="180000" cy="86900"/>
            </a:xfrm>
            <a:custGeom>
              <a:avLst/>
              <a:gdLst/>
              <a:ahLst/>
              <a:cxnLst/>
              <a:rect l="l" t="t" r="r" b="b"/>
              <a:pathLst>
                <a:path w="7200" h="3476" extrusionOk="0">
                  <a:moveTo>
                    <a:pt x="0" y="0"/>
                  </a:moveTo>
                  <a:cubicBezTo>
                    <a:pt x="0" y="0"/>
                    <a:pt x="2580" y="3476"/>
                    <a:pt x="7199"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26"/>
            <p:cNvSpPr/>
            <p:nvPr/>
          </p:nvSpPr>
          <p:spPr>
            <a:xfrm>
              <a:off x="7536350" y="3372090"/>
              <a:ext cx="171000" cy="42100"/>
            </a:xfrm>
            <a:custGeom>
              <a:avLst/>
              <a:gdLst/>
              <a:ahLst/>
              <a:cxnLst/>
              <a:rect l="l" t="t" r="r" b="b"/>
              <a:pathLst>
                <a:path w="6840" h="1684" extrusionOk="0">
                  <a:moveTo>
                    <a:pt x="6839" y="1684"/>
                  </a:moveTo>
                  <a:cubicBezTo>
                    <a:pt x="6839" y="1684"/>
                    <a:pt x="4029" y="1"/>
                    <a:pt x="1" y="344"/>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26"/>
            <p:cNvSpPr/>
            <p:nvPr/>
          </p:nvSpPr>
          <p:spPr>
            <a:xfrm>
              <a:off x="6784925" y="3338240"/>
              <a:ext cx="229100" cy="75950"/>
            </a:xfrm>
            <a:custGeom>
              <a:avLst/>
              <a:gdLst/>
              <a:ahLst/>
              <a:cxnLst/>
              <a:rect l="l" t="t" r="r" b="b"/>
              <a:pathLst>
                <a:path w="9164" h="3038" extrusionOk="0">
                  <a:moveTo>
                    <a:pt x="0" y="3038"/>
                  </a:moveTo>
                  <a:cubicBezTo>
                    <a:pt x="0" y="3038"/>
                    <a:pt x="3664" y="1"/>
                    <a:pt x="9164" y="2345"/>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7" name="Google Shape;1177;p26"/>
            <p:cNvSpPr/>
            <p:nvPr/>
          </p:nvSpPr>
          <p:spPr>
            <a:xfrm>
              <a:off x="7707325" y="3068790"/>
              <a:ext cx="100325" cy="345450"/>
            </a:xfrm>
            <a:custGeom>
              <a:avLst/>
              <a:gdLst/>
              <a:ahLst/>
              <a:cxnLst/>
              <a:rect l="l" t="t" r="r" b="b"/>
              <a:pathLst>
                <a:path w="4013" h="13818" extrusionOk="0">
                  <a:moveTo>
                    <a:pt x="1462" y="0"/>
                  </a:moveTo>
                  <a:cubicBezTo>
                    <a:pt x="1462" y="0"/>
                    <a:pt x="732" y="6908"/>
                    <a:pt x="0" y="13817"/>
                  </a:cubicBezTo>
                  <a:cubicBezTo>
                    <a:pt x="0" y="13816"/>
                    <a:pt x="4013" y="7469"/>
                    <a:pt x="146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8" name="Google Shape;1178;p26"/>
            <p:cNvSpPr/>
            <p:nvPr/>
          </p:nvSpPr>
          <p:spPr>
            <a:xfrm>
              <a:off x="6794800" y="3196665"/>
              <a:ext cx="880025" cy="239375"/>
            </a:xfrm>
            <a:custGeom>
              <a:avLst/>
              <a:gdLst/>
              <a:ahLst/>
              <a:cxnLst/>
              <a:rect l="l" t="t" r="r" b="b"/>
              <a:pathLst>
                <a:path w="35201" h="9575" extrusionOk="0">
                  <a:moveTo>
                    <a:pt x="35200" y="9575"/>
                  </a:moveTo>
                  <a:cubicBezTo>
                    <a:pt x="35200" y="9575"/>
                    <a:pt x="29181" y="0"/>
                    <a:pt x="16742" y="71"/>
                  </a:cubicBezTo>
                  <a:cubicBezTo>
                    <a:pt x="5657" y="135"/>
                    <a:pt x="0" y="7449"/>
                    <a:pt x="0" y="7449"/>
                  </a:cubicBezTo>
                  <a:cubicBezTo>
                    <a:pt x="0" y="7449"/>
                    <a:pt x="1744" y="7841"/>
                    <a:pt x="1197" y="9575"/>
                  </a:cubicBezTo>
                  <a:cubicBezTo>
                    <a:pt x="1196" y="9575"/>
                    <a:pt x="24451" y="7024"/>
                    <a:pt x="3520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9" name="Google Shape;1179;p26"/>
            <p:cNvSpPr/>
            <p:nvPr/>
          </p:nvSpPr>
          <p:spPr>
            <a:xfrm>
              <a:off x="6824675" y="3067890"/>
              <a:ext cx="850150" cy="442975"/>
            </a:xfrm>
            <a:custGeom>
              <a:avLst/>
              <a:gdLst/>
              <a:ahLst/>
              <a:cxnLst/>
              <a:rect l="l" t="t" r="r" b="b"/>
              <a:pathLst>
                <a:path w="34006" h="17719" extrusionOk="0">
                  <a:moveTo>
                    <a:pt x="1" y="14726"/>
                  </a:moveTo>
                  <a:cubicBezTo>
                    <a:pt x="1" y="14726"/>
                    <a:pt x="19432" y="0"/>
                    <a:pt x="34004" y="14726"/>
                  </a:cubicBezTo>
                  <a:cubicBezTo>
                    <a:pt x="34005" y="14726"/>
                    <a:pt x="17769" y="17718"/>
                    <a:pt x="1"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0" name="Google Shape;1180;p26"/>
            <p:cNvSpPr/>
            <p:nvPr/>
          </p:nvSpPr>
          <p:spPr>
            <a:xfrm>
              <a:off x="6824675" y="3379090"/>
              <a:ext cx="63075" cy="56950"/>
            </a:xfrm>
            <a:custGeom>
              <a:avLst/>
              <a:gdLst/>
              <a:ahLst/>
              <a:cxnLst/>
              <a:rect l="l" t="t" r="r" b="b"/>
              <a:pathLst>
                <a:path w="2523" h="2278" extrusionOk="0">
                  <a:moveTo>
                    <a:pt x="1" y="2278"/>
                  </a:moveTo>
                  <a:cubicBezTo>
                    <a:pt x="1" y="2278"/>
                    <a:pt x="637" y="698"/>
                    <a:pt x="2520" y="0"/>
                  </a:cubicBezTo>
                  <a:cubicBezTo>
                    <a:pt x="2523" y="0"/>
                    <a:pt x="1034" y="1518"/>
                    <a:pt x="1" y="2278"/>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1" name="Google Shape;1181;p26"/>
            <p:cNvSpPr/>
            <p:nvPr/>
          </p:nvSpPr>
          <p:spPr>
            <a:xfrm>
              <a:off x="6794800" y="3374990"/>
              <a:ext cx="49150" cy="46850"/>
            </a:xfrm>
            <a:custGeom>
              <a:avLst/>
              <a:gdLst/>
              <a:ahLst/>
              <a:cxnLst/>
              <a:rect l="l" t="t" r="r" b="b"/>
              <a:pathLst>
                <a:path w="1966" h="1874" extrusionOk="0">
                  <a:moveTo>
                    <a:pt x="0" y="316"/>
                  </a:moveTo>
                  <a:cubicBezTo>
                    <a:pt x="0" y="316"/>
                    <a:pt x="1122" y="1"/>
                    <a:pt x="1463" y="416"/>
                  </a:cubicBezTo>
                  <a:cubicBezTo>
                    <a:pt x="1965" y="1025"/>
                    <a:pt x="1303" y="1873"/>
                    <a:pt x="1303" y="1873"/>
                  </a:cubicBezTo>
                  <a:cubicBezTo>
                    <a:pt x="1303" y="1873"/>
                    <a:pt x="1462" y="723"/>
                    <a:pt x="0" y="316"/>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2" name="Google Shape;1182;p26"/>
            <p:cNvSpPr/>
            <p:nvPr/>
          </p:nvSpPr>
          <p:spPr>
            <a:xfrm>
              <a:off x="5878750" y="3196665"/>
              <a:ext cx="880050" cy="239375"/>
            </a:xfrm>
            <a:custGeom>
              <a:avLst/>
              <a:gdLst/>
              <a:ahLst/>
              <a:cxnLst/>
              <a:rect l="l" t="t" r="r" b="b"/>
              <a:pathLst>
                <a:path w="35202" h="9575" extrusionOk="0">
                  <a:moveTo>
                    <a:pt x="0" y="9575"/>
                  </a:moveTo>
                  <a:cubicBezTo>
                    <a:pt x="0" y="9575"/>
                    <a:pt x="6019" y="0"/>
                    <a:pt x="18460" y="71"/>
                  </a:cubicBezTo>
                  <a:cubicBezTo>
                    <a:pt x="29545" y="135"/>
                    <a:pt x="35201" y="7449"/>
                    <a:pt x="35201" y="7449"/>
                  </a:cubicBezTo>
                  <a:cubicBezTo>
                    <a:pt x="35201" y="7449"/>
                    <a:pt x="33458" y="7841"/>
                    <a:pt x="34003" y="9575"/>
                  </a:cubicBezTo>
                  <a:cubicBezTo>
                    <a:pt x="34003" y="9575"/>
                    <a:pt x="10748" y="7024"/>
                    <a:pt x="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3" name="Google Shape;1183;p26"/>
            <p:cNvSpPr/>
            <p:nvPr/>
          </p:nvSpPr>
          <p:spPr>
            <a:xfrm>
              <a:off x="5878750" y="3067890"/>
              <a:ext cx="850100" cy="427525"/>
            </a:xfrm>
            <a:custGeom>
              <a:avLst/>
              <a:gdLst/>
              <a:ahLst/>
              <a:cxnLst/>
              <a:rect l="l" t="t" r="r" b="b"/>
              <a:pathLst>
                <a:path w="34004" h="17101" extrusionOk="0">
                  <a:moveTo>
                    <a:pt x="34003" y="14726"/>
                  </a:moveTo>
                  <a:cubicBezTo>
                    <a:pt x="34003" y="14726"/>
                    <a:pt x="14572" y="0"/>
                    <a:pt x="0" y="14726"/>
                  </a:cubicBezTo>
                  <a:cubicBezTo>
                    <a:pt x="0" y="14726"/>
                    <a:pt x="13681" y="17100"/>
                    <a:pt x="34003"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4" name="Google Shape;1184;p26"/>
            <p:cNvSpPr/>
            <p:nvPr/>
          </p:nvSpPr>
          <p:spPr>
            <a:xfrm>
              <a:off x="6665850" y="3379090"/>
              <a:ext cx="63000" cy="56950"/>
            </a:xfrm>
            <a:custGeom>
              <a:avLst/>
              <a:gdLst/>
              <a:ahLst/>
              <a:cxnLst/>
              <a:rect l="l" t="t" r="r" b="b"/>
              <a:pathLst>
                <a:path w="2520" h="2278" extrusionOk="0">
                  <a:moveTo>
                    <a:pt x="2519" y="2278"/>
                  </a:moveTo>
                  <a:cubicBezTo>
                    <a:pt x="2519" y="2278"/>
                    <a:pt x="1881" y="698"/>
                    <a:pt x="0" y="0"/>
                  </a:cubicBezTo>
                  <a:cubicBezTo>
                    <a:pt x="0" y="0"/>
                    <a:pt x="1486" y="1518"/>
                    <a:pt x="2519" y="2278"/>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5" name="Google Shape;1185;p26"/>
            <p:cNvSpPr/>
            <p:nvPr/>
          </p:nvSpPr>
          <p:spPr>
            <a:xfrm>
              <a:off x="6709600" y="3374990"/>
              <a:ext cx="49200" cy="46850"/>
            </a:xfrm>
            <a:custGeom>
              <a:avLst/>
              <a:gdLst/>
              <a:ahLst/>
              <a:cxnLst/>
              <a:rect l="l" t="t" r="r" b="b"/>
              <a:pathLst>
                <a:path w="1968" h="1874" extrusionOk="0">
                  <a:moveTo>
                    <a:pt x="1967" y="316"/>
                  </a:moveTo>
                  <a:cubicBezTo>
                    <a:pt x="1967" y="316"/>
                    <a:pt x="846" y="1"/>
                    <a:pt x="503" y="416"/>
                  </a:cubicBezTo>
                  <a:cubicBezTo>
                    <a:pt x="1" y="1025"/>
                    <a:pt x="665" y="1873"/>
                    <a:pt x="665" y="1873"/>
                  </a:cubicBezTo>
                  <a:cubicBezTo>
                    <a:pt x="665" y="1873"/>
                    <a:pt x="503" y="723"/>
                    <a:pt x="1967" y="316"/>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26"/>
            <p:cNvSpPr/>
            <p:nvPr/>
          </p:nvSpPr>
          <p:spPr>
            <a:xfrm>
              <a:off x="5277575" y="3394465"/>
              <a:ext cx="2997375" cy="120800"/>
            </a:xfrm>
            <a:custGeom>
              <a:avLst/>
              <a:gdLst/>
              <a:ahLst/>
              <a:cxnLst/>
              <a:rect l="l" t="t" r="r" b="b"/>
              <a:pathLst>
                <a:path w="119895" h="4832" extrusionOk="0">
                  <a:moveTo>
                    <a:pt x="2832" y="4206"/>
                  </a:moveTo>
                  <a:lnTo>
                    <a:pt x="116620" y="2719"/>
                  </a:lnTo>
                  <a:lnTo>
                    <a:pt x="119894" y="2994"/>
                  </a:lnTo>
                  <a:lnTo>
                    <a:pt x="119894" y="0"/>
                  </a:lnTo>
                  <a:cubicBezTo>
                    <a:pt x="119894" y="0"/>
                    <a:pt x="37171" y="4832"/>
                    <a:pt x="2286" y="1664"/>
                  </a:cubicBezTo>
                  <a:lnTo>
                    <a:pt x="0" y="4684"/>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7" name="Google Shape;1187;p26"/>
            <p:cNvSpPr/>
            <p:nvPr/>
          </p:nvSpPr>
          <p:spPr>
            <a:xfrm>
              <a:off x="5334750" y="3358977"/>
              <a:ext cx="2940175" cy="197625"/>
            </a:xfrm>
            <a:custGeom>
              <a:avLst/>
              <a:gdLst/>
              <a:ahLst/>
              <a:cxnLst/>
              <a:rect l="l" t="t" r="r" b="b"/>
              <a:pathLst>
                <a:path w="117607" h="6324" extrusionOk="0">
                  <a:moveTo>
                    <a:pt x="0" y="2747"/>
                  </a:moveTo>
                  <a:lnTo>
                    <a:pt x="13298" y="1873"/>
                  </a:lnTo>
                  <a:cubicBezTo>
                    <a:pt x="13298" y="1873"/>
                    <a:pt x="68767" y="3019"/>
                    <a:pt x="107203" y="0"/>
                  </a:cubicBezTo>
                  <a:lnTo>
                    <a:pt x="117607" y="1080"/>
                  </a:lnTo>
                  <a:cubicBezTo>
                    <a:pt x="117607" y="1083"/>
                    <a:pt x="64395" y="6324"/>
                    <a:pt x="0" y="274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8" name="Google Shape;1188;p26"/>
            <p:cNvSpPr/>
            <p:nvPr/>
          </p:nvSpPr>
          <p:spPr>
            <a:xfrm>
              <a:off x="5515550" y="3808690"/>
              <a:ext cx="2356350" cy="567750"/>
            </a:xfrm>
            <a:custGeom>
              <a:avLst/>
              <a:gdLst/>
              <a:ahLst/>
              <a:cxnLst/>
              <a:rect l="l" t="t" r="r" b="b"/>
              <a:pathLst>
                <a:path w="94254" h="22710" extrusionOk="0">
                  <a:moveTo>
                    <a:pt x="93884" y="0"/>
                  </a:moveTo>
                  <a:cubicBezTo>
                    <a:pt x="93806" y="146"/>
                    <a:pt x="85980" y="14743"/>
                    <a:pt x="79487" y="16416"/>
                  </a:cubicBezTo>
                  <a:cubicBezTo>
                    <a:pt x="79091" y="16518"/>
                    <a:pt x="78706" y="16569"/>
                    <a:pt x="78334" y="16569"/>
                  </a:cubicBezTo>
                  <a:cubicBezTo>
                    <a:pt x="77583" y="16569"/>
                    <a:pt x="76884" y="16361"/>
                    <a:pt x="76246" y="15945"/>
                  </a:cubicBezTo>
                  <a:cubicBezTo>
                    <a:pt x="75067" y="15176"/>
                    <a:pt x="74013" y="14332"/>
                    <a:pt x="72898" y="13441"/>
                  </a:cubicBezTo>
                  <a:cubicBezTo>
                    <a:pt x="68836" y="10192"/>
                    <a:pt x="64357" y="6611"/>
                    <a:pt x="52738" y="6611"/>
                  </a:cubicBezTo>
                  <a:cubicBezTo>
                    <a:pt x="49220" y="6611"/>
                    <a:pt x="45047" y="6940"/>
                    <a:pt x="40032" y="7705"/>
                  </a:cubicBezTo>
                  <a:cubicBezTo>
                    <a:pt x="14391" y="11619"/>
                    <a:pt x="143" y="22270"/>
                    <a:pt x="1" y="22377"/>
                  </a:cubicBezTo>
                  <a:lnTo>
                    <a:pt x="254" y="22710"/>
                  </a:lnTo>
                  <a:cubicBezTo>
                    <a:pt x="396" y="22603"/>
                    <a:pt x="14569" y="12016"/>
                    <a:pt x="40096" y="8118"/>
                  </a:cubicBezTo>
                  <a:cubicBezTo>
                    <a:pt x="45085" y="7355"/>
                    <a:pt x="49232" y="7029"/>
                    <a:pt x="52726" y="7029"/>
                  </a:cubicBezTo>
                  <a:cubicBezTo>
                    <a:pt x="64215" y="7029"/>
                    <a:pt x="68632" y="10562"/>
                    <a:pt x="72637" y="13766"/>
                  </a:cubicBezTo>
                  <a:cubicBezTo>
                    <a:pt x="73760" y="14665"/>
                    <a:pt x="74822" y="15513"/>
                    <a:pt x="76017" y="16294"/>
                  </a:cubicBezTo>
                  <a:cubicBezTo>
                    <a:pt x="76726" y="16756"/>
                    <a:pt x="77500" y="16988"/>
                    <a:pt x="78331" y="16988"/>
                  </a:cubicBezTo>
                  <a:cubicBezTo>
                    <a:pt x="78737" y="16988"/>
                    <a:pt x="79157" y="16932"/>
                    <a:pt x="79590" y="16821"/>
                  </a:cubicBezTo>
                  <a:cubicBezTo>
                    <a:pt x="86260" y="15103"/>
                    <a:pt x="93929" y="803"/>
                    <a:pt x="94253" y="196"/>
                  </a:cubicBezTo>
                  <a:lnTo>
                    <a:pt x="9388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9" name="Google Shape;1189;p26"/>
            <p:cNvSpPr/>
            <p:nvPr/>
          </p:nvSpPr>
          <p:spPr>
            <a:xfrm>
              <a:off x="5664625" y="4029790"/>
              <a:ext cx="1841400" cy="347175"/>
            </a:xfrm>
            <a:custGeom>
              <a:avLst/>
              <a:gdLst/>
              <a:ahLst/>
              <a:cxnLst/>
              <a:rect l="l" t="t" r="r" b="b"/>
              <a:pathLst>
                <a:path w="73656" h="13887" extrusionOk="0">
                  <a:moveTo>
                    <a:pt x="43051" y="1"/>
                  </a:moveTo>
                  <a:cubicBezTo>
                    <a:pt x="27187" y="1"/>
                    <a:pt x="290" y="13369"/>
                    <a:pt x="1" y="13513"/>
                  </a:cubicBezTo>
                  <a:lnTo>
                    <a:pt x="187" y="13886"/>
                  </a:lnTo>
                  <a:cubicBezTo>
                    <a:pt x="476" y="13741"/>
                    <a:pt x="27289" y="417"/>
                    <a:pt x="43034" y="417"/>
                  </a:cubicBezTo>
                  <a:cubicBezTo>
                    <a:pt x="44185" y="417"/>
                    <a:pt x="45277" y="488"/>
                    <a:pt x="46296" y="641"/>
                  </a:cubicBezTo>
                  <a:cubicBezTo>
                    <a:pt x="61235" y="2885"/>
                    <a:pt x="73254" y="13743"/>
                    <a:pt x="73374" y="13853"/>
                  </a:cubicBezTo>
                  <a:lnTo>
                    <a:pt x="73656" y="13546"/>
                  </a:lnTo>
                  <a:cubicBezTo>
                    <a:pt x="73534" y="13436"/>
                    <a:pt x="61426" y="2492"/>
                    <a:pt x="46358" y="229"/>
                  </a:cubicBezTo>
                  <a:cubicBezTo>
                    <a:pt x="45325" y="73"/>
                    <a:pt x="44218" y="1"/>
                    <a:pt x="4305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0" name="Google Shape;1190;p26"/>
            <p:cNvSpPr/>
            <p:nvPr/>
          </p:nvSpPr>
          <p:spPr>
            <a:xfrm>
              <a:off x="6377525" y="4167990"/>
              <a:ext cx="896025" cy="207800"/>
            </a:xfrm>
            <a:custGeom>
              <a:avLst/>
              <a:gdLst/>
              <a:ahLst/>
              <a:cxnLst/>
              <a:rect l="l" t="t" r="r" b="b"/>
              <a:pathLst>
                <a:path w="35841" h="8312" extrusionOk="0">
                  <a:moveTo>
                    <a:pt x="18976" y="1"/>
                  </a:moveTo>
                  <a:cubicBezTo>
                    <a:pt x="7536" y="1"/>
                    <a:pt x="77" y="7948"/>
                    <a:pt x="1" y="8030"/>
                  </a:cubicBezTo>
                  <a:lnTo>
                    <a:pt x="308" y="8312"/>
                  </a:lnTo>
                  <a:cubicBezTo>
                    <a:pt x="382" y="8232"/>
                    <a:pt x="7699" y="416"/>
                    <a:pt x="18967" y="416"/>
                  </a:cubicBezTo>
                  <a:cubicBezTo>
                    <a:pt x="19271" y="416"/>
                    <a:pt x="19579" y="422"/>
                    <a:pt x="19889" y="433"/>
                  </a:cubicBezTo>
                  <a:cubicBezTo>
                    <a:pt x="31640" y="880"/>
                    <a:pt x="35431" y="8189"/>
                    <a:pt x="35467" y="8264"/>
                  </a:cubicBezTo>
                  <a:lnTo>
                    <a:pt x="35840" y="8078"/>
                  </a:lnTo>
                  <a:cubicBezTo>
                    <a:pt x="35801" y="8001"/>
                    <a:pt x="31916" y="474"/>
                    <a:pt x="19904" y="18"/>
                  </a:cubicBezTo>
                  <a:cubicBezTo>
                    <a:pt x="19592" y="6"/>
                    <a:pt x="19283" y="1"/>
                    <a:pt x="1897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1" name="Google Shape;1191;p26"/>
            <p:cNvSpPr/>
            <p:nvPr/>
          </p:nvSpPr>
          <p:spPr>
            <a:xfrm>
              <a:off x="6715350" y="4213990"/>
              <a:ext cx="342850" cy="91275"/>
            </a:xfrm>
            <a:custGeom>
              <a:avLst/>
              <a:gdLst/>
              <a:ahLst/>
              <a:cxnLst/>
              <a:rect l="l" t="t" r="r" b="b"/>
              <a:pathLst>
                <a:path w="13714" h="3651" extrusionOk="0">
                  <a:moveTo>
                    <a:pt x="8045" y="414"/>
                  </a:moveTo>
                  <a:cubicBezTo>
                    <a:pt x="9824" y="414"/>
                    <a:pt x="11622" y="892"/>
                    <a:pt x="13057" y="2300"/>
                  </a:cubicBezTo>
                  <a:cubicBezTo>
                    <a:pt x="12511" y="2577"/>
                    <a:pt x="10923" y="3220"/>
                    <a:pt x="7997" y="3220"/>
                  </a:cubicBezTo>
                  <a:cubicBezTo>
                    <a:pt x="6218" y="3220"/>
                    <a:pt x="3946" y="2982"/>
                    <a:pt x="1112" y="2280"/>
                  </a:cubicBezTo>
                  <a:cubicBezTo>
                    <a:pt x="2214" y="1721"/>
                    <a:pt x="5103" y="414"/>
                    <a:pt x="8045" y="414"/>
                  </a:cubicBezTo>
                  <a:close/>
                  <a:moveTo>
                    <a:pt x="8055" y="1"/>
                  </a:moveTo>
                  <a:cubicBezTo>
                    <a:pt x="4209" y="1"/>
                    <a:pt x="491" y="2138"/>
                    <a:pt x="435" y="2170"/>
                  </a:cubicBezTo>
                  <a:lnTo>
                    <a:pt x="1" y="2425"/>
                  </a:lnTo>
                  <a:lnTo>
                    <a:pt x="487" y="2552"/>
                  </a:lnTo>
                  <a:cubicBezTo>
                    <a:pt x="3634" y="3375"/>
                    <a:pt x="6123" y="3650"/>
                    <a:pt x="8047" y="3650"/>
                  </a:cubicBezTo>
                  <a:cubicBezTo>
                    <a:pt x="11821" y="3650"/>
                    <a:pt x="13417" y="2590"/>
                    <a:pt x="13515" y="2520"/>
                  </a:cubicBezTo>
                  <a:lnTo>
                    <a:pt x="13714" y="2383"/>
                  </a:lnTo>
                  <a:lnTo>
                    <a:pt x="13547" y="2206"/>
                  </a:lnTo>
                  <a:cubicBezTo>
                    <a:pt x="11991" y="551"/>
                    <a:pt x="10006" y="1"/>
                    <a:pt x="8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26"/>
            <p:cNvSpPr/>
            <p:nvPr/>
          </p:nvSpPr>
          <p:spPr>
            <a:xfrm>
              <a:off x="7567825" y="3809690"/>
              <a:ext cx="407125" cy="566875"/>
            </a:xfrm>
            <a:custGeom>
              <a:avLst/>
              <a:gdLst/>
              <a:ahLst/>
              <a:cxnLst/>
              <a:rect l="l" t="t" r="r" b="b"/>
              <a:pathLst>
                <a:path w="16285" h="22675" extrusionOk="0">
                  <a:moveTo>
                    <a:pt x="15882" y="1"/>
                  </a:moveTo>
                  <a:cubicBezTo>
                    <a:pt x="11999" y="13650"/>
                    <a:pt x="119" y="22249"/>
                    <a:pt x="1" y="22334"/>
                  </a:cubicBezTo>
                  <a:lnTo>
                    <a:pt x="242" y="22674"/>
                  </a:lnTo>
                  <a:cubicBezTo>
                    <a:pt x="364" y="22587"/>
                    <a:pt x="12359" y="13907"/>
                    <a:pt x="16285" y="114"/>
                  </a:cubicBezTo>
                  <a:lnTo>
                    <a:pt x="1588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26"/>
            <p:cNvSpPr/>
            <p:nvPr/>
          </p:nvSpPr>
          <p:spPr>
            <a:xfrm>
              <a:off x="7644375" y="3809765"/>
              <a:ext cx="395150" cy="567150"/>
            </a:xfrm>
            <a:custGeom>
              <a:avLst/>
              <a:gdLst/>
              <a:ahLst/>
              <a:cxnLst/>
              <a:rect l="l" t="t" r="r" b="b"/>
              <a:pathLst>
                <a:path w="15806" h="22686" extrusionOk="0">
                  <a:moveTo>
                    <a:pt x="15402" y="1"/>
                  </a:moveTo>
                  <a:cubicBezTo>
                    <a:pt x="11071" y="16222"/>
                    <a:pt x="110" y="22259"/>
                    <a:pt x="0" y="22318"/>
                  </a:cubicBezTo>
                  <a:lnTo>
                    <a:pt x="197" y="22686"/>
                  </a:lnTo>
                  <a:cubicBezTo>
                    <a:pt x="310" y="22625"/>
                    <a:pt x="11424" y="16512"/>
                    <a:pt x="15805" y="108"/>
                  </a:cubicBezTo>
                  <a:lnTo>
                    <a:pt x="1540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4" name="Google Shape;1194;p26"/>
            <p:cNvSpPr/>
            <p:nvPr/>
          </p:nvSpPr>
          <p:spPr>
            <a:xfrm>
              <a:off x="7761025" y="3899390"/>
              <a:ext cx="617725" cy="476200"/>
            </a:xfrm>
            <a:custGeom>
              <a:avLst/>
              <a:gdLst/>
              <a:ahLst/>
              <a:cxnLst/>
              <a:rect l="l" t="t" r="r" b="b"/>
              <a:pathLst>
                <a:path w="24709" h="19048" extrusionOk="0">
                  <a:moveTo>
                    <a:pt x="20055" y="1"/>
                  </a:moveTo>
                  <a:cubicBezTo>
                    <a:pt x="19548" y="1"/>
                    <a:pt x="19019" y="95"/>
                    <a:pt x="18471" y="285"/>
                  </a:cubicBezTo>
                  <a:cubicBezTo>
                    <a:pt x="14058" y="1805"/>
                    <a:pt x="572" y="18089"/>
                    <a:pt x="1" y="18781"/>
                  </a:cubicBezTo>
                  <a:lnTo>
                    <a:pt x="324" y="19047"/>
                  </a:lnTo>
                  <a:cubicBezTo>
                    <a:pt x="462" y="18879"/>
                    <a:pt x="14304" y="2163"/>
                    <a:pt x="18609" y="678"/>
                  </a:cubicBezTo>
                  <a:cubicBezTo>
                    <a:pt x="19111" y="505"/>
                    <a:pt x="19593" y="419"/>
                    <a:pt x="20054" y="419"/>
                  </a:cubicBezTo>
                  <a:cubicBezTo>
                    <a:pt x="20613" y="419"/>
                    <a:pt x="21141" y="546"/>
                    <a:pt x="21633" y="800"/>
                  </a:cubicBezTo>
                  <a:cubicBezTo>
                    <a:pt x="23533" y="1782"/>
                    <a:pt x="24302" y="4348"/>
                    <a:pt x="24310" y="4374"/>
                  </a:cubicBezTo>
                  <a:lnTo>
                    <a:pt x="24709" y="4257"/>
                  </a:lnTo>
                  <a:cubicBezTo>
                    <a:pt x="24676" y="4144"/>
                    <a:pt x="23884" y="1496"/>
                    <a:pt x="21825" y="431"/>
                  </a:cubicBezTo>
                  <a:cubicBezTo>
                    <a:pt x="21272" y="144"/>
                    <a:pt x="20680" y="1"/>
                    <a:pt x="20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5" name="Google Shape;1195;p26"/>
            <p:cNvSpPr/>
            <p:nvPr/>
          </p:nvSpPr>
          <p:spPr>
            <a:xfrm>
              <a:off x="7813875" y="4096665"/>
              <a:ext cx="547525" cy="279025"/>
            </a:xfrm>
            <a:custGeom>
              <a:avLst/>
              <a:gdLst/>
              <a:ahLst/>
              <a:cxnLst/>
              <a:rect l="l" t="t" r="r" b="b"/>
              <a:pathLst>
                <a:path w="21901" h="11161" extrusionOk="0">
                  <a:moveTo>
                    <a:pt x="15193" y="1"/>
                  </a:moveTo>
                  <a:cubicBezTo>
                    <a:pt x="14505" y="1"/>
                    <a:pt x="13780" y="88"/>
                    <a:pt x="13026" y="294"/>
                  </a:cubicBezTo>
                  <a:cubicBezTo>
                    <a:pt x="8005" y="1663"/>
                    <a:pt x="326" y="10511"/>
                    <a:pt x="1" y="10887"/>
                  </a:cubicBezTo>
                  <a:lnTo>
                    <a:pt x="318" y="11161"/>
                  </a:lnTo>
                  <a:cubicBezTo>
                    <a:pt x="397" y="11069"/>
                    <a:pt x="8238" y="2033"/>
                    <a:pt x="13136" y="698"/>
                  </a:cubicBezTo>
                  <a:cubicBezTo>
                    <a:pt x="13853" y="502"/>
                    <a:pt x="14542" y="419"/>
                    <a:pt x="15196" y="419"/>
                  </a:cubicBezTo>
                  <a:cubicBezTo>
                    <a:pt x="18956" y="419"/>
                    <a:pt x="21564" y="3172"/>
                    <a:pt x="21595" y="3204"/>
                  </a:cubicBezTo>
                  <a:lnTo>
                    <a:pt x="21900" y="2920"/>
                  </a:lnTo>
                  <a:cubicBezTo>
                    <a:pt x="21868" y="2886"/>
                    <a:pt x="19139" y="1"/>
                    <a:pt x="15193"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26"/>
            <p:cNvSpPr/>
            <p:nvPr/>
          </p:nvSpPr>
          <p:spPr>
            <a:xfrm>
              <a:off x="6608950" y="3801865"/>
              <a:ext cx="1070825" cy="250800"/>
            </a:xfrm>
            <a:custGeom>
              <a:avLst/>
              <a:gdLst/>
              <a:ahLst/>
              <a:cxnLst/>
              <a:rect l="l" t="t" r="r" b="b"/>
              <a:pathLst>
                <a:path w="42833" h="10032" extrusionOk="0">
                  <a:moveTo>
                    <a:pt x="3730" y="1"/>
                  </a:moveTo>
                  <a:cubicBezTo>
                    <a:pt x="2492" y="1"/>
                    <a:pt x="1250" y="54"/>
                    <a:pt x="0" y="162"/>
                  </a:cubicBezTo>
                  <a:lnTo>
                    <a:pt x="36" y="577"/>
                  </a:lnTo>
                  <a:cubicBezTo>
                    <a:pt x="1272" y="471"/>
                    <a:pt x="2501" y="418"/>
                    <a:pt x="3724" y="418"/>
                  </a:cubicBezTo>
                  <a:cubicBezTo>
                    <a:pt x="12551" y="418"/>
                    <a:pt x="21085" y="3181"/>
                    <a:pt x="29699" y="8814"/>
                  </a:cubicBezTo>
                  <a:cubicBezTo>
                    <a:pt x="30939" y="9625"/>
                    <a:pt x="32174" y="10031"/>
                    <a:pt x="33398" y="10031"/>
                  </a:cubicBezTo>
                  <a:cubicBezTo>
                    <a:pt x="33996" y="10031"/>
                    <a:pt x="34592" y="9933"/>
                    <a:pt x="35183" y="9738"/>
                  </a:cubicBezTo>
                  <a:cubicBezTo>
                    <a:pt x="39962" y="8152"/>
                    <a:pt x="42717" y="756"/>
                    <a:pt x="42833" y="441"/>
                  </a:cubicBezTo>
                  <a:lnTo>
                    <a:pt x="42439" y="299"/>
                  </a:lnTo>
                  <a:cubicBezTo>
                    <a:pt x="42413" y="373"/>
                    <a:pt x="39638" y="7820"/>
                    <a:pt x="35049" y="9343"/>
                  </a:cubicBezTo>
                  <a:cubicBezTo>
                    <a:pt x="34507" y="9523"/>
                    <a:pt x="33958" y="9613"/>
                    <a:pt x="33404" y="9613"/>
                  </a:cubicBezTo>
                  <a:cubicBezTo>
                    <a:pt x="32260" y="9613"/>
                    <a:pt x="31096" y="9229"/>
                    <a:pt x="29927" y="8464"/>
                  </a:cubicBezTo>
                  <a:cubicBezTo>
                    <a:pt x="21244" y="2788"/>
                    <a:pt x="12635" y="1"/>
                    <a:pt x="373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26"/>
            <p:cNvSpPr/>
            <p:nvPr/>
          </p:nvSpPr>
          <p:spPr>
            <a:xfrm>
              <a:off x="5226125" y="3806015"/>
              <a:ext cx="825725" cy="527175"/>
            </a:xfrm>
            <a:custGeom>
              <a:avLst/>
              <a:gdLst/>
              <a:ahLst/>
              <a:cxnLst/>
              <a:rect l="l" t="t" r="r" b="b"/>
              <a:pathLst>
                <a:path w="33029" h="21087" extrusionOk="0">
                  <a:moveTo>
                    <a:pt x="32940" y="0"/>
                  </a:moveTo>
                  <a:cubicBezTo>
                    <a:pt x="17403" y="3408"/>
                    <a:pt x="173" y="20618"/>
                    <a:pt x="1" y="20791"/>
                  </a:cubicBezTo>
                  <a:lnTo>
                    <a:pt x="297" y="21086"/>
                  </a:lnTo>
                  <a:cubicBezTo>
                    <a:pt x="470" y="20913"/>
                    <a:pt x="17613" y="3790"/>
                    <a:pt x="33029" y="408"/>
                  </a:cubicBezTo>
                  <a:lnTo>
                    <a:pt x="32940" y="0"/>
                  </a:ln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26"/>
            <p:cNvSpPr/>
            <p:nvPr/>
          </p:nvSpPr>
          <p:spPr>
            <a:xfrm>
              <a:off x="5208125" y="3806140"/>
              <a:ext cx="365525" cy="369575"/>
            </a:xfrm>
            <a:custGeom>
              <a:avLst/>
              <a:gdLst/>
              <a:ahLst/>
              <a:cxnLst/>
              <a:rect l="l" t="t" r="r" b="b"/>
              <a:pathLst>
                <a:path w="14621" h="14783" extrusionOk="0">
                  <a:moveTo>
                    <a:pt x="14487" y="1"/>
                  </a:moveTo>
                  <a:cubicBezTo>
                    <a:pt x="6597" y="2670"/>
                    <a:pt x="65" y="14463"/>
                    <a:pt x="0" y="14582"/>
                  </a:cubicBezTo>
                  <a:lnTo>
                    <a:pt x="366" y="14783"/>
                  </a:lnTo>
                  <a:cubicBezTo>
                    <a:pt x="431" y="14666"/>
                    <a:pt x="6885" y="3015"/>
                    <a:pt x="14620" y="394"/>
                  </a:cubicBezTo>
                  <a:lnTo>
                    <a:pt x="14487"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26"/>
            <p:cNvSpPr/>
            <p:nvPr/>
          </p:nvSpPr>
          <p:spPr>
            <a:xfrm>
              <a:off x="5218075" y="3808615"/>
              <a:ext cx="178825" cy="152300"/>
            </a:xfrm>
            <a:custGeom>
              <a:avLst/>
              <a:gdLst/>
              <a:ahLst/>
              <a:cxnLst/>
              <a:rect l="l" t="t" r="r" b="b"/>
              <a:pathLst>
                <a:path w="7153" h="6092" extrusionOk="0">
                  <a:moveTo>
                    <a:pt x="6786" y="0"/>
                  </a:moveTo>
                  <a:cubicBezTo>
                    <a:pt x="5534" y="2254"/>
                    <a:pt x="3198" y="5679"/>
                    <a:pt x="2034" y="5679"/>
                  </a:cubicBezTo>
                  <a:cubicBezTo>
                    <a:pt x="1986" y="5679"/>
                    <a:pt x="1940" y="5673"/>
                    <a:pt x="1896" y="5661"/>
                  </a:cubicBezTo>
                  <a:cubicBezTo>
                    <a:pt x="657" y="5322"/>
                    <a:pt x="598" y="1541"/>
                    <a:pt x="679" y="112"/>
                  </a:cubicBezTo>
                  <a:lnTo>
                    <a:pt x="263" y="89"/>
                  </a:lnTo>
                  <a:lnTo>
                    <a:pt x="263" y="89"/>
                  </a:lnTo>
                  <a:cubicBezTo>
                    <a:pt x="230" y="647"/>
                    <a:pt x="0" y="5575"/>
                    <a:pt x="1787" y="6063"/>
                  </a:cubicBezTo>
                  <a:cubicBezTo>
                    <a:pt x="1859" y="6082"/>
                    <a:pt x="1935" y="6092"/>
                    <a:pt x="2011" y="6092"/>
                  </a:cubicBezTo>
                  <a:cubicBezTo>
                    <a:pt x="3827" y="6092"/>
                    <a:pt x="6806" y="826"/>
                    <a:pt x="7152" y="203"/>
                  </a:cubicBezTo>
                  <a:lnTo>
                    <a:pt x="6786" y="0"/>
                  </a:ln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26"/>
            <p:cNvSpPr/>
            <p:nvPr/>
          </p:nvSpPr>
          <p:spPr>
            <a:xfrm>
              <a:off x="6215450" y="3789465"/>
              <a:ext cx="1520750" cy="21625"/>
            </a:xfrm>
            <a:custGeom>
              <a:avLst/>
              <a:gdLst/>
              <a:ahLst/>
              <a:cxnLst/>
              <a:rect l="l" t="t" r="r" b="b"/>
              <a:pathLst>
                <a:path w="60830" h="865" extrusionOk="0">
                  <a:moveTo>
                    <a:pt x="1318" y="1"/>
                  </a:moveTo>
                  <a:lnTo>
                    <a:pt x="0" y="865"/>
                  </a:lnTo>
                  <a:lnTo>
                    <a:pt x="60830" y="708"/>
                  </a:lnTo>
                  <a:lnTo>
                    <a:pt x="59423" y="1"/>
                  </a:ln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26"/>
            <p:cNvSpPr/>
            <p:nvPr/>
          </p:nvSpPr>
          <p:spPr>
            <a:xfrm>
              <a:off x="5687200" y="3782240"/>
              <a:ext cx="299000" cy="28850"/>
            </a:xfrm>
            <a:custGeom>
              <a:avLst/>
              <a:gdLst/>
              <a:ahLst/>
              <a:cxnLst/>
              <a:rect l="l" t="t" r="r" b="b"/>
              <a:pathLst>
                <a:path w="11960" h="1154" extrusionOk="0">
                  <a:moveTo>
                    <a:pt x="6082" y="0"/>
                  </a:moveTo>
                  <a:lnTo>
                    <a:pt x="0" y="1154"/>
                  </a:lnTo>
                  <a:lnTo>
                    <a:pt x="9477" y="1154"/>
                  </a:lnTo>
                  <a:lnTo>
                    <a:pt x="11959" y="18"/>
                  </a:lnTo>
                  <a:lnTo>
                    <a:pt x="6082" y="0"/>
                  </a:ln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2" name="Google Shape;1202;p26"/>
            <p:cNvSpPr/>
            <p:nvPr/>
          </p:nvSpPr>
          <p:spPr>
            <a:xfrm>
              <a:off x="5263250" y="3726965"/>
              <a:ext cx="3057750" cy="62500"/>
            </a:xfrm>
            <a:custGeom>
              <a:avLst/>
              <a:gdLst/>
              <a:ahLst/>
              <a:cxnLst/>
              <a:rect l="l" t="t" r="r" b="b"/>
              <a:pathLst>
                <a:path w="122310" h="2500" extrusionOk="0">
                  <a:moveTo>
                    <a:pt x="0" y="2145"/>
                  </a:moveTo>
                  <a:cubicBezTo>
                    <a:pt x="0" y="2145"/>
                    <a:pt x="98199" y="1"/>
                    <a:pt x="122309" y="2499"/>
                  </a:cubicBezTo>
                  <a:close/>
                </a:path>
              </a:pathLst>
            </a:custGeom>
            <a:solidFill>
              <a:srgbClr val="EA9F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3" name="Google Shape;1203;p26"/>
            <p:cNvSpPr/>
            <p:nvPr/>
          </p:nvSpPr>
          <p:spPr>
            <a:xfrm>
              <a:off x="4981625" y="3479140"/>
              <a:ext cx="3594775" cy="820775"/>
            </a:xfrm>
            <a:custGeom>
              <a:avLst/>
              <a:gdLst/>
              <a:ahLst/>
              <a:cxnLst/>
              <a:rect l="l" t="t" r="r" b="b"/>
              <a:pathLst>
                <a:path w="143791" h="32831" extrusionOk="0">
                  <a:moveTo>
                    <a:pt x="136438" y="1"/>
                  </a:moveTo>
                  <a:lnTo>
                    <a:pt x="141019" y="17019"/>
                  </a:lnTo>
                  <a:cubicBezTo>
                    <a:pt x="141019" y="17019"/>
                    <a:pt x="143791" y="25675"/>
                    <a:pt x="138430" y="31742"/>
                  </a:cubicBezTo>
                  <a:cubicBezTo>
                    <a:pt x="138430" y="31742"/>
                    <a:pt x="135176" y="28132"/>
                    <a:pt x="131731" y="22231"/>
                  </a:cubicBezTo>
                  <a:cubicBezTo>
                    <a:pt x="131731" y="22231"/>
                    <a:pt x="85702" y="20378"/>
                    <a:pt x="71632" y="20520"/>
                  </a:cubicBezTo>
                  <a:cubicBezTo>
                    <a:pt x="56187" y="20676"/>
                    <a:pt x="9928" y="23645"/>
                    <a:pt x="9928" y="23645"/>
                  </a:cubicBezTo>
                  <a:cubicBezTo>
                    <a:pt x="9928" y="23645"/>
                    <a:pt x="9325" y="29468"/>
                    <a:pt x="4661" y="32830"/>
                  </a:cubicBezTo>
                  <a:cubicBezTo>
                    <a:pt x="4661" y="32830"/>
                    <a:pt x="609" y="28935"/>
                    <a:pt x="1" y="23645"/>
                  </a:cubicBezTo>
                  <a:lnTo>
                    <a:pt x="8616" y="183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26"/>
            <p:cNvSpPr/>
            <p:nvPr/>
          </p:nvSpPr>
          <p:spPr>
            <a:xfrm>
              <a:off x="5214550" y="3540315"/>
              <a:ext cx="120200" cy="530025"/>
            </a:xfrm>
            <a:custGeom>
              <a:avLst/>
              <a:gdLst/>
              <a:ahLst/>
              <a:cxnLst/>
              <a:rect l="l" t="t" r="r" b="b"/>
              <a:pathLst>
                <a:path w="4808" h="21201" extrusionOk="0">
                  <a:moveTo>
                    <a:pt x="611" y="21201"/>
                  </a:moveTo>
                  <a:cubicBezTo>
                    <a:pt x="611" y="21201"/>
                    <a:pt x="1" y="811"/>
                    <a:pt x="611" y="405"/>
                  </a:cubicBezTo>
                  <a:cubicBezTo>
                    <a:pt x="1223" y="0"/>
                    <a:pt x="4807" y="21201"/>
                    <a:pt x="4807" y="2120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26"/>
            <p:cNvSpPr/>
            <p:nvPr/>
          </p:nvSpPr>
          <p:spPr>
            <a:xfrm>
              <a:off x="5836700" y="3544840"/>
              <a:ext cx="541850" cy="493525"/>
            </a:xfrm>
            <a:custGeom>
              <a:avLst/>
              <a:gdLst/>
              <a:ahLst/>
              <a:cxnLst/>
              <a:rect l="l" t="t" r="r" b="b"/>
              <a:pathLst>
                <a:path w="21674" h="19741" extrusionOk="0">
                  <a:moveTo>
                    <a:pt x="2906" y="19741"/>
                  </a:moveTo>
                  <a:cubicBezTo>
                    <a:pt x="2906" y="19741"/>
                    <a:pt x="1" y="3578"/>
                    <a:pt x="4946" y="0"/>
                  </a:cubicBezTo>
                  <a:cubicBezTo>
                    <a:pt x="12657" y="1511"/>
                    <a:pt x="21673" y="18372"/>
                    <a:pt x="21673" y="18372"/>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26"/>
            <p:cNvSpPr/>
            <p:nvPr/>
          </p:nvSpPr>
          <p:spPr>
            <a:xfrm>
              <a:off x="6970575" y="3632115"/>
              <a:ext cx="358975" cy="372000"/>
            </a:xfrm>
            <a:custGeom>
              <a:avLst/>
              <a:gdLst/>
              <a:ahLst/>
              <a:cxnLst/>
              <a:rect l="l" t="t" r="r" b="b"/>
              <a:pathLst>
                <a:path w="14359" h="14880" extrusionOk="0">
                  <a:moveTo>
                    <a:pt x="0" y="14880"/>
                  </a:moveTo>
                  <a:cubicBezTo>
                    <a:pt x="0" y="14880"/>
                    <a:pt x="3259" y="1"/>
                    <a:pt x="7348" y="1064"/>
                  </a:cubicBezTo>
                  <a:cubicBezTo>
                    <a:pt x="11438" y="2128"/>
                    <a:pt x="14358" y="14794"/>
                    <a:pt x="14358" y="14794"/>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26"/>
            <p:cNvSpPr/>
            <p:nvPr/>
          </p:nvSpPr>
          <p:spPr>
            <a:xfrm>
              <a:off x="7784575" y="3632115"/>
              <a:ext cx="56100" cy="392175"/>
            </a:xfrm>
            <a:custGeom>
              <a:avLst/>
              <a:gdLst/>
              <a:ahLst/>
              <a:cxnLst/>
              <a:rect l="l" t="t" r="r" b="b"/>
              <a:pathLst>
                <a:path w="2244" h="15687" extrusionOk="0">
                  <a:moveTo>
                    <a:pt x="1" y="15202"/>
                  </a:moveTo>
                  <a:cubicBezTo>
                    <a:pt x="1" y="15202"/>
                    <a:pt x="428" y="1"/>
                    <a:pt x="1098" y="1064"/>
                  </a:cubicBezTo>
                  <a:cubicBezTo>
                    <a:pt x="1766" y="2128"/>
                    <a:pt x="2244" y="15687"/>
                    <a:pt x="2244" y="15687"/>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26"/>
            <p:cNvSpPr/>
            <p:nvPr/>
          </p:nvSpPr>
          <p:spPr>
            <a:xfrm>
              <a:off x="5197000" y="3469265"/>
              <a:ext cx="3195575" cy="133100"/>
            </a:xfrm>
            <a:custGeom>
              <a:avLst/>
              <a:gdLst/>
              <a:ahLst/>
              <a:cxnLst/>
              <a:rect l="l" t="t" r="r" b="b"/>
              <a:pathLst>
                <a:path w="127823" h="5324" extrusionOk="0">
                  <a:moveTo>
                    <a:pt x="127823" y="396"/>
                  </a:moveTo>
                  <a:cubicBezTo>
                    <a:pt x="127823" y="396"/>
                    <a:pt x="30605" y="5324"/>
                    <a:pt x="1" y="2233"/>
                  </a:cubicBezTo>
                  <a:lnTo>
                    <a:pt x="6053" y="1214"/>
                  </a:lnTo>
                  <a:lnTo>
                    <a:pt x="123116"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26"/>
            <p:cNvSpPr/>
            <p:nvPr/>
          </p:nvSpPr>
          <p:spPr>
            <a:xfrm>
              <a:off x="8175075" y="3520015"/>
              <a:ext cx="178625" cy="514950"/>
            </a:xfrm>
            <a:custGeom>
              <a:avLst/>
              <a:gdLst/>
              <a:ahLst/>
              <a:cxnLst/>
              <a:rect l="l" t="t" r="r" b="b"/>
              <a:pathLst>
                <a:path w="7145" h="20598" extrusionOk="0">
                  <a:moveTo>
                    <a:pt x="3993" y="20598"/>
                  </a:moveTo>
                  <a:cubicBezTo>
                    <a:pt x="3993" y="20598"/>
                    <a:pt x="7144" y="576"/>
                    <a:pt x="6536" y="288"/>
                  </a:cubicBezTo>
                  <a:cubicBezTo>
                    <a:pt x="5929" y="1"/>
                    <a:pt x="1" y="20538"/>
                    <a:pt x="1" y="2053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26"/>
            <p:cNvSpPr/>
            <p:nvPr/>
          </p:nvSpPr>
          <p:spPr>
            <a:xfrm>
              <a:off x="5630450" y="2532040"/>
              <a:ext cx="2284175" cy="46175"/>
            </a:xfrm>
            <a:custGeom>
              <a:avLst/>
              <a:gdLst/>
              <a:ahLst/>
              <a:cxnLst/>
              <a:rect l="l" t="t" r="r" b="b"/>
              <a:pathLst>
                <a:path w="91367" h="1847" extrusionOk="0">
                  <a:moveTo>
                    <a:pt x="0" y="1"/>
                  </a:moveTo>
                  <a:cubicBezTo>
                    <a:pt x="0" y="1"/>
                    <a:pt x="53296" y="1847"/>
                    <a:pt x="913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26"/>
            <p:cNvSpPr/>
            <p:nvPr/>
          </p:nvSpPr>
          <p:spPr>
            <a:xfrm>
              <a:off x="5310800" y="4372265"/>
              <a:ext cx="684050" cy="33700"/>
            </a:xfrm>
            <a:custGeom>
              <a:avLst/>
              <a:gdLst/>
              <a:ahLst/>
              <a:cxnLst/>
              <a:rect l="l" t="t" r="r" b="b"/>
              <a:pathLst>
                <a:path w="27362" h="1348" extrusionOk="0">
                  <a:moveTo>
                    <a:pt x="1" y="1"/>
                  </a:moveTo>
                  <a:lnTo>
                    <a:pt x="632" y="1348"/>
                  </a:lnTo>
                  <a:lnTo>
                    <a:pt x="26969"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26"/>
            <p:cNvSpPr/>
            <p:nvPr/>
          </p:nvSpPr>
          <p:spPr>
            <a:xfrm>
              <a:off x="7536350" y="4372265"/>
              <a:ext cx="684050" cy="33700"/>
            </a:xfrm>
            <a:custGeom>
              <a:avLst/>
              <a:gdLst/>
              <a:ahLst/>
              <a:cxnLst/>
              <a:rect l="l" t="t" r="r" b="b"/>
              <a:pathLst>
                <a:path w="27362" h="1348" extrusionOk="0">
                  <a:moveTo>
                    <a:pt x="1" y="1"/>
                  </a:moveTo>
                  <a:lnTo>
                    <a:pt x="632" y="1348"/>
                  </a:lnTo>
                  <a:lnTo>
                    <a:pt x="26968"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26"/>
            <p:cNvSpPr/>
            <p:nvPr/>
          </p:nvSpPr>
          <p:spPr>
            <a:xfrm>
              <a:off x="7953650" y="3511540"/>
              <a:ext cx="367350" cy="512800"/>
            </a:xfrm>
            <a:custGeom>
              <a:avLst/>
              <a:gdLst/>
              <a:ahLst/>
              <a:cxnLst/>
              <a:rect l="l" t="t" r="r" b="b"/>
              <a:pathLst>
                <a:path w="14694" h="20512" extrusionOk="0">
                  <a:moveTo>
                    <a:pt x="1749" y="20511"/>
                  </a:moveTo>
                  <a:cubicBezTo>
                    <a:pt x="1749" y="20511"/>
                    <a:pt x="12091" y="11669"/>
                    <a:pt x="14693" y="1"/>
                  </a:cubicBezTo>
                  <a:cubicBezTo>
                    <a:pt x="14693" y="1"/>
                    <a:pt x="9159" y="14006"/>
                    <a:pt x="1" y="2051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4" name="Google Shape;1214;p26"/>
            <p:cNvSpPr/>
            <p:nvPr/>
          </p:nvSpPr>
          <p:spPr>
            <a:xfrm>
              <a:off x="5357225" y="3537740"/>
              <a:ext cx="146350" cy="518975"/>
            </a:xfrm>
            <a:custGeom>
              <a:avLst/>
              <a:gdLst/>
              <a:ahLst/>
              <a:cxnLst/>
              <a:rect l="l" t="t" r="r" b="b"/>
              <a:pathLst>
                <a:path w="5854" h="20759" extrusionOk="0">
                  <a:moveTo>
                    <a:pt x="3628" y="20758"/>
                  </a:moveTo>
                  <a:cubicBezTo>
                    <a:pt x="3628" y="20758"/>
                    <a:pt x="0" y="8260"/>
                    <a:pt x="2204" y="1"/>
                  </a:cubicBezTo>
                  <a:cubicBezTo>
                    <a:pt x="2204" y="1"/>
                    <a:pt x="837" y="13828"/>
                    <a:pt x="5853" y="2075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5" name="Google Shape;1215;p26"/>
            <p:cNvSpPr/>
            <p:nvPr/>
          </p:nvSpPr>
          <p:spPr>
            <a:xfrm>
              <a:off x="5630450" y="2532040"/>
              <a:ext cx="2283050" cy="245550"/>
            </a:xfrm>
            <a:custGeom>
              <a:avLst/>
              <a:gdLst/>
              <a:ahLst/>
              <a:cxnLst/>
              <a:rect l="l" t="t" r="r" b="b"/>
              <a:pathLst>
                <a:path w="91322" h="9822" extrusionOk="0">
                  <a:moveTo>
                    <a:pt x="663" y="7272"/>
                  </a:moveTo>
                  <a:lnTo>
                    <a:pt x="90514" y="9821"/>
                  </a:lnTo>
                  <a:lnTo>
                    <a:pt x="91321" y="529"/>
                  </a:lnTo>
                  <a:lnTo>
                    <a:pt x="0" y="1"/>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26"/>
            <p:cNvSpPr/>
            <p:nvPr/>
          </p:nvSpPr>
          <p:spPr>
            <a:xfrm>
              <a:off x="7588475" y="2479115"/>
              <a:ext cx="246375" cy="490100"/>
            </a:xfrm>
            <a:custGeom>
              <a:avLst/>
              <a:gdLst/>
              <a:ahLst/>
              <a:cxnLst/>
              <a:rect l="l" t="t" r="r" b="b"/>
              <a:pathLst>
                <a:path w="9855" h="19604" extrusionOk="0">
                  <a:moveTo>
                    <a:pt x="9855" y="9802"/>
                  </a:moveTo>
                  <a:cubicBezTo>
                    <a:pt x="9855" y="12401"/>
                    <a:pt x="9335" y="14894"/>
                    <a:pt x="8412" y="16733"/>
                  </a:cubicBezTo>
                  <a:cubicBezTo>
                    <a:pt x="7487" y="18571"/>
                    <a:pt x="6234" y="19604"/>
                    <a:pt x="4928" y="19604"/>
                  </a:cubicBezTo>
                  <a:cubicBezTo>
                    <a:pt x="3621" y="19604"/>
                    <a:pt x="2368" y="18571"/>
                    <a:pt x="1444" y="16733"/>
                  </a:cubicBezTo>
                  <a:cubicBezTo>
                    <a:pt x="520" y="14894"/>
                    <a:pt x="1" y="12401"/>
                    <a:pt x="1" y="9802"/>
                  </a:cubicBezTo>
                  <a:cubicBezTo>
                    <a:pt x="1" y="7202"/>
                    <a:pt x="520" y="4709"/>
                    <a:pt x="1444" y="2871"/>
                  </a:cubicBezTo>
                  <a:cubicBezTo>
                    <a:pt x="2368" y="1034"/>
                    <a:pt x="3621" y="1"/>
                    <a:pt x="4928" y="1"/>
                  </a:cubicBezTo>
                  <a:cubicBezTo>
                    <a:pt x="6234" y="1"/>
                    <a:pt x="7487" y="1034"/>
                    <a:pt x="8412" y="2871"/>
                  </a:cubicBezTo>
                  <a:cubicBezTo>
                    <a:pt x="9335" y="4709"/>
                    <a:pt x="9855" y="7202"/>
                    <a:pt x="9855" y="980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26"/>
            <p:cNvSpPr/>
            <p:nvPr/>
          </p:nvSpPr>
          <p:spPr>
            <a:xfrm>
              <a:off x="7634200" y="2570015"/>
              <a:ext cx="154925" cy="308300"/>
            </a:xfrm>
            <a:custGeom>
              <a:avLst/>
              <a:gdLst/>
              <a:ahLst/>
              <a:cxnLst/>
              <a:rect l="l" t="t" r="r" b="b"/>
              <a:pathLst>
                <a:path w="6197" h="12332" extrusionOk="0">
                  <a:moveTo>
                    <a:pt x="6197" y="6166"/>
                  </a:moveTo>
                  <a:cubicBezTo>
                    <a:pt x="6197" y="9571"/>
                    <a:pt x="4810" y="12332"/>
                    <a:pt x="3099" y="12332"/>
                  </a:cubicBezTo>
                  <a:cubicBezTo>
                    <a:pt x="1387" y="12332"/>
                    <a:pt x="1" y="9571"/>
                    <a:pt x="1" y="6166"/>
                  </a:cubicBezTo>
                  <a:cubicBezTo>
                    <a:pt x="1" y="2760"/>
                    <a:pt x="1387" y="1"/>
                    <a:pt x="3099" y="1"/>
                  </a:cubicBezTo>
                  <a:cubicBezTo>
                    <a:pt x="4810" y="1"/>
                    <a:pt x="6197" y="2760"/>
                    <a:pt x="6197"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26"/>
            <p:cNvSpPr/>
            <p:nvPr/>
          </p:nvSpPr>
          <p:spPr>
            <a:xfrm>
              <a:off x="7493375" y="2459215"/>
              <a:ext cx="154975" cy="308350"/>
            </a:xfrm>
            <a:custGeom>
              <a:avLst/>
              <a:gdLst/>
              <a:ahLst/>
              <a:cxnLst/>
              <a:rect l="l" t="t" r="r" b="b"/>
              <a:pathLst>
                <a:path w="6199" h="12334" extrusionOk="0">
                  <a:moveTo>
                    <a:pt x="6198" y="6166"/>
                  </a:moveTo>
                  <a:cubicBezTo>
                    <a:pt x="6198" y="9572"/>
                    <a:pt x="4811" y="12333"/>
                    <a:pt x="3100" y="12333"/>
                  </a:cubicBezTo>
                  <a:cubicBezTo>
                    <a:pt x="1389" y="12333"/>
                    <a:pt x="1" y="9572"/>
                    <a:pt x="1" y="6166"/>
                  </a:cubicBezTo>
                  <a:cubicBezTo>
                    <a:pt x="1" y="2762"/>
                    <a:pt x="1389" y="1"/>
                    <a:pt x="3100" y="1"/>
                  </a:cubicBezTo>
                  <a:cubicBezTo>
                    <a:pt x="4811" y="1"/>
                    <a:pt x="6198" y="2762"/>
                    <a:pt x="6198"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26"/>
            <p:cNvSpPr/>
            <p:nvPr/>
          </p:nvSpPr>
          <p:spPr>
            <a:xfrm>
              <a:off x="7522150" y="2516415"/>
              <a:ext cx="97425" cy="193925"/>
            </a:xfrm>
            <a:custGeom>
              <a:avLst/>
              <a:gdLst/>
              <a:ahLst/>
              <a:cxnLst/>
              <a:rect l="l" t="t" r="r" b="b"/>
              <a:pathLst>
                <a:path w="3897" h="7757" extrusionOk="0">
                  <a:moveTo>
                    <a:pt x="3897" y="3878"/>
                  </a:moveTo>
                  <a:cubicBezTo>
                    <a:pt x="3897" y="6020"/>
                    <a:pt x="3024" y="7756"/>
                    <a:pt x="1949" y="7756"/>
                  </a:cubicBezTo>
                  <a:cubicBezTo>
                    <a:pt x="873" y="7756"/>
                    <a:pt x="0" y="6020"/>
                    <a:pt x="0" y="3878"/>
                  </a:cubicBezTo>
                  <a:cubicBezTo>
                    <a:pt x="0" y="1737"/>
                    <a:pt x="873" y="1"/>
                    <a:pt x="1949" y="1"/>
                  </a:cubicBezTo>
                  <a:cubicBezTo>
                    <a:pt x="3024" y="1"/>
                    <a:pt x="3897" y="1737"/>
                    <a:pt x="3897" y="3878"/>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26"/>
            <p:cNvSpPr/>
            <p:nvPr/>
          </p:nvSpPr>
          <p:spPr>
            <a:xfrm>
              <a:off x="6347900" y="3485365"/>
              <a:ext cx="957375" cy="39750"/>
            </a:xfrm>
            <a:custGeom>
              <a:avLst/>
              <a:gdLst/>
              <a:ahLst/>
              <a:cxnLst/>
              <a:rect l="l" t="t" r="r" b="b"/>
              <a:pathLst>
                <a:path w="38295" h="1590" extrusionOk="0">
                  <a:moveTo>
                    <a:pt x="18326" y="1"/>
                  </a:moveTo>
                  <a:cubicBezTo>
                    <a:pt x="11877" y="1"/>
                    <a:pt x="5088" y="376"/>
                    <a:pt x="1" y="1589"/>
                  </a:cubicBezTo>
                  <a:lnTo>
                    <a:pt x="38294" y="981"/>
                  </a:lnTo>
                  <a:cubicBezTo>
                    <a:pt x="38294" y="981"/>
                    <a:pt x="28756" y="1"/>
                    <a:pt x="1832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26"/>
            <p:cNvSpPr/>
            <p:nvPr/>
          </p:nvSpPr>
          <p:spPr>
            <a:xfrm>
              <a:off x="6353450" y="3293715"/>
              <a:ext cx="846600" cy="214400"/>
            </a:xfrm>
            <a:custGeom>
              <a:avLst/>
              <a:gdLst/>
              <a:ahLst/>
              <a:cxnLst/>
              <a:rect l="l" t="t" r="r" b="b"/>
              <a:pathLst>
                <a:path w="33864" h="8576" extrusionOk="0">
                  <a:moveTo>
                    <a:pt x="2765" y="8575"/>
                  </a:moveTo>
                  <a:cubicBezTo>
                    <a:pt x="2765" y="8575"/>
                    <a:pt x="0" y="4791"/>
                    <a:pt x="1900" y="763"/>
                  </a:cubicBezTo>
                  <a:lnTo>
                    <a:pt x="31712" y="0"/>
                  </a:lnTo>
                  <a:cubicBezTo>
                    <a:pt x="31712" y="0"/>
                    <a:pt x="33486" y="2426"/>
                    <a:pt x="31712" y="5586"/>
                  </a:cubicBezTo>
                  <a:lnTo>
                    <a:pt x="33863" y="5521"/>
                  </a:lnTo>
                  <a:lnTo>
                    <a:pt x="33493" y="819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26"/>
            <p:cNvSpPr/>
            <p:nvPr/>
          </p:nvSpPr>
          <p:spPr>
            <a:xfrm>
              <a:off x="6422200" y="3327215"/>
              <a:ext cx="727925" cy="138375"/>
            </a:xfrm>
            <a:custGeom>
              <a:avLst/>
              <a:gdLst/>
              <a:ahLst/>
              <a:cxnLst/>
              <a:rect l="l" t="t" r="r" b="b"/>
              <a:pathLst>
                <a:path w="29117" h="5535" extrusionOk="0">
                  <a:moveTo>
                    <a:pt x="28962" y="0"/>
                  </a:moveTo>
                  <a:lnTo>
                    <a:pt x="27571" y="594"/>
                  </a:lnTo>
                  <a:cubicBezTo>
                    <a:pt x="27530" y="590"/>
                    <a:pt x="27425" y="588"/>
                    <a:pt x="27261" y="588"/>
                  </a:cubicBezTo>
                  <a:cubicBezTo>
                    <a:pt x="24183" y="588"/>
                    <a:pt x="538" y="1265"/>
                    <a:pt x="538" y="1265"/>
                  </a:cubicBezTo>
                  <a:lnTo>
                    <a:pt x="1" y="722"/>
                  </a:lnTo>
                  <a:lnTo>
                    <a:pt x="231" y="1424"/>
                  </a:lnTo>
                  <a:cubicBezTo>
                    <a:pt x="57" y="3441"/>
                    <a:pt x="998" y="4428"/>
                    <a:pt x="998" y="4428"/>
                  </a:cubicBezTo>
                  <a:lnTo>
                    <a:pt x="290" y="5535"/>
                  </a:lnTo>
                  <a:lnTo>
                    <a:pt x="1349" y="4649"/>
                  </a:lnTo>
                  <a:lnTo>
                    <a:pt x="28960" y="4246"/>
                  </a:lnTo>
                  <a:lnTo>
                    <a:pt x="29116" y="3958"/>
                  </a:lnTo>
                  <a:lnTo>
                    <a:pt x="29116" y="3958"/>
                  </a:lnTo>
                  <a:cubicBezTo>
                    <a:pt x="29116" y="3958"/>
                    <a:pt x="10196" y="4435"/>
                    <a:pt x="3715" y="4435"/>
                  </a:cubicBezTo>
                  <a:cubicBezTo>
                    <a:pt x="2471" y="4435"/>
                    <a:pt x="1686" y="4418"/>
                    <a:pt x="1580" y="4376"/>
                  </a:cubicBezTo>
                  <a:cubicBezTo>
                    <a:pt x="921" y="4115"/>
                    <a:pt x="212" y="2006"/>
                    <a:pt x="762" y="1635"/>
                  </a:cubicBezTo>
                  <a:cubicBezTo>
                    <a:pt x="1239" y="1315"/>
                    <a:pt x="20415" y="1036"/>
                    <a:pt x="25698" y="1036"/>
                  </a:cubicBezTo>
                  <a:cubicBezTo>
                    <a:pt x="26502" y="1036"/>
                    <a:pt x="26985" y="1043"/>
                    <a:pt x="27030" y="1057"/>
                  </a:cubicBezTo>
                  <a:cubicBezTo>
                    <a:pt x="27371" y="1161"/>
                    <a:pt x="27792" y="2188"/>
                    <a:pt x="27371" y="2611"/>
                  </a:cubicBezTo>
                  <a:cubicBezTo>
                    <a:pt x="27185" y="2797"/>
                    <a:pt x="22284" y="2849"/>
                    <a:pt x="16882" y="2849"/>
                  </a:cubicBezTo>
                  <a:cubicBezTo>
                    <a:pt x="10088" y="2849"/>
                    <a:pt x="2500" y="2767"/>
                    <a:pt x="2500" y="2767"/>
                  </a:cubicBezTo>
                  <a:lnTo>
                    <a:pt x="2500" y="3124"/>
                  </a:lnTo>
                  <a:lnTo>
                    <a:pt x="27571" y="3004"/>
                  </a:lnTo>
                  <a:cubicBezTo>
                    <a:pt x="28376" y="2055"/>
                    <a:pt x="27952" y="790"/>
                    <a:pt x="27952" y="790"/>
                  </a:cubicBezTo>
                  <a:lnTo>
                    <a:pt x="2896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26"/>
            <p:cNvSpPr/>
            <p:nvPr/>
          </p:nvSpPr>
          <p:spPr>
            <a:xfrm>
              <a:off x="6431975" y="3431715"/>
              <a:ext cx="768025" cy="68575"/>
            </a:xfrm>
            <a:custGeom>
              <a:avLst/>
              <a:gdLst/>
              <a:ahLst/>
              <a:cxnLst/>
              <a:rect l="l" t="t" r="r" b="b"/>
              <a:pathLst>
                <a:path w="30721" h="2743" extrusionOk="0">
                  <a:moveTo>
                    <a:pt x="958" y="469"/>
                  </a:moveTo>
                  <a:cubicBezTo>
                    <a:pt x="958" y="469"/>
                    <a:pt x="1" y="1912"/>
                    <a:pt x="145" y="2743"/>
                  </a:cubicBezTo>
                  <a:cubicBezTo>
                    <a:pt x="145" y="2743"/>
                    <a:pt x="22894" y="1333"/>
                    <a:pt x="3072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26"/>
            <p:cNvSpPr/>
            <p:nvPr/>
          </p:nvSpPr>
          <p:spPr>
            <a:xfrm>
              <a:off x="6428325" y="3353615"/>
              <a:ext cx="669600" cy="44025"/>
            </a:xfrm>
            <a:custGeom>
              <a:avLst/>
              <a:gdLst/>
              <a:ahLst/>
              <a:cxnLst/>
              <a:rect l="l" t="t" r="r" b="b"/>
              <a:pathLst>
                <a:path w="26784" h="1761" extrusionOk="0">
                  <a:moveTo>
                    <a:pt x="516" y="579"/>
                  </a:moveTo>
                  <a:cubicBezTo>
                    <a:pt x="516" y="579"/>
                    <a:pt x="0" y="1034"/>
                    <a:pt x="11462" y="1397"/>
                  </a:cubicBezTo>
                  <a:cubicBezTo>
                    <a:pt x="22923" y="1760"/>
                    <a:pt x="26783" y="1"/>
                    <a:pt x="26783" y="1"/>
                  </a:cubicBezTo>
                  <a:cubicBezTo>
                    <a:pt x="26783" y="1"/>
                    <a:pt x="7232" y="38"/>
                    <a:pt x="516" y="57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26"/>
            <p:cNvSpPr/>
            <p:nvPr/>
          </p:nvSpPr>
          <p:spPr>
            <a:xfrm>
              <a:off x="6400900" y="3293715"/>
              <a:ext cx="745325" cy="57175"/>
            </a:xfrm>
            <a:custGeom>
              <a:avLst/>
              <a:gdLst/>
              <a:ahLst/>
              <a:cxnLst/>
              <a:rect l="l" t="t" r="r" b="b"/>
              <a:pathLst>
                <a:path w="29813" h="2287" extrusionOk="0">
                  <a:moveTo>
                    <a:pt x="1" y="763"/>
                  </a:moveTo>
                  <a:lnTo>
                    <a:pt x="29812" y="0"/>
                  </a:lnTo>
                  <a:cubicBezTo>
                    <a:pt x="29812" y="0"/>
                    <a:pt x="12863" y="2287"/>
                    <a:pt x="1" y="7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26" name="Google Shape;1226;p26"/>
          <p:cNvGrpSpPr/>
          <p:nvPr/>
        </p:nvGrpSpPr>
        <p:grpSpPr>
          <a:xfrm>
            <a:off x="5272884" y="5752788"/>
            <a:ext cx="7125200" cy="489033"/>
            <a:chOff x="3954663" y="4314590"/>
            <a:chExt cx="5343900" cy="366775"/>
          </a:xfrm>
        </p:grpSpPr>
        <p:sp>
          <p:nvSpPr>
            <p:cNvPr id="1227" name="Google Shape;1227;p26"/>
            <p:cNvSpPr/>
            <p:nvPr/>
          </p:nvSpPr>
          <p:spPr>
            <a:xfrm>
              <a:off x="3954663" y="4314590"/>
              <a:ext cx="5337275" cy="366775"/>
            </a:xfrm>
            <a:custGeom>
              <a:avLst/>
              <a:gdLst/>
              <a:ahLst/>
              <a:cxnLst/>
              <a:rect l="l" t="t" r="r" b="b"/>
              <a:pathLst>
                <a:path w="213491" h="14671" extrusionOk="0">
                  <a:moveTo>
                    <a:pt x="51542" y="1"/>
                  </a:moveTo>
                  <a:lnTo>
                    <a:pt x="1" y="7579"/>
                  </a:lnTo>
                  <a:cubicBezTo>
                    <a:pt x="1" y="7579"/>
                    <a:pt x="128367" y="14670"/>
                    <a:pt x="213490" y="6480"/>
                  </a:cubicBezTo>
                  <a:lnTo>
                    <a:pt x="175521" y="1402"/>
                  </a:lnTo>
                  <a:lnTo>
                    <a:pt x="144137" y="1402"/>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26"/>
            <p:cNvSpPr/>
            <p:nvPr/>
          </p:nvSpPr>
          <p:spPr>
            <a:xfrm>
              <a:off x="3954663" y="4476615"/>
              <a:ext cx="5343900" cy="146450"/>
            </a:xfrm>
            <a:custGeom>
              <a:avLst/>
              <a:gdLst/>
              <a:ahLst/>
              <a:cxnLst/>
              <a:rect l="l" t="t" r="r" b="b"/>
              <a:pathLst>
                <a:path w="213756" h="5858" extrusionOk="0">
                  <a:moveTo>
                    <a:pt x="213492" y="1"/>
                  </a:moveTo>
                  <a:cubicBezTo>
                    <a:pt x="213480" y="1"/>
                    <a:pt x="175028" y="3713"/>
                    <a:pt x="105547" y="3713"/>
                  </a:cubicBezTo>
                  <a:cubicBezTo>
                    <a:pt x="75843" y="3713"/>
                    <a:pt x="40468" y="3035"/>
                    <a:pt x="1" y="1098"/>
                  </a:cubicBezTo>
                  <a:lnTo>
                    <a:pt x="1" y="1098"/>
                  </a:lnTo>
                  <a:lnTo>
                    <a:pt x="1280" y="4200"/>
                  </a:lnTo>
                  <a:cubicBezTo>
                    <a:pt x="1280" y="4200"/>
                    <a:pt x="60121" y="5858"/>
                    <a:pt x="117764" y="5858"/>
                  </a:cubicBezTo>
                  <a:cubicBezTo>
                    <a:pt x="156253" y="5858"/>
                    <a:pt x="194208" y="5119"/>
                    <a:pt x="213755" y="2653"/>
                  </a:cubicBezTo>
                  <a:lnTo>
                    <a:pt x="213492" y="1"/>
                  </a:lnTo>
                  <a:cubicBezTo>
                    <a:pt x="213492" y="1"/>
                    <a:pt x="213492" y="1"/>
                    <a:pt x="21349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26"/>
            <p:cNvSpPr/>
            <p:nvPr/>
          </p:nvSpPr>
          <p:spPr>
            <a:xfrm>
              <a:off x="5250988" y="4324765"/>
              <a:ext cx="2945900" cy="238775"/>
            </a:xfrm>
            <a:custGeom>
              <a:avLst/>
              <a:gdLst/>
              <a:ahLst/>
              <a:cxnLst/>
              <a:rect l="l" t="t" r="r" b="b"/>
              <a:pathLst>
                <a:path w="117836" h="9551" extrusionOk="0">
                  <a:moveTo>
                    <a:pt x="70474" y="4379"/>
                  </a:moveTo>
                  <a:lnTo>
                    <a:pt x="92284" y="995"/>
                  </a:lnTo>
                  <a:lnTo>
                    <a:pt x="79370" y="799"/>
                  </a:lnTo>
                  <a:lnTo>
                    <a:pt x="60963" y="3482"/>
                  </a:lnTo>
                  <a:lnTo>
                    <a:pt x="41800" y="232"/>
                  </a:lnTo>
                  <a:lnTo>
                    <a:pt x="26571" y="1"/>
                  </a:lnTo>
                  <a:lnTo>
                    <a:pt x="53125" y="4214"/>
                  </a:lnTo>
                  <a:lnTo>
                    <a:pt x="1" y="9181"/>
                  </a:lnTo>
                  <a:lnTo>
                    <a:pt x="24298" y="9550"/>
                  </a:lnTo>
                  <a:lnTo>
                    <a:pt x="62226" y="5660"/>
                  </a:lnTo>
                  <a:lnTo>
                    <a:pt x="99576" y="9278"/>
                  </a:lnTo>
                  <a:lnTo>
                    <a:pt x="117835" y="884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26"/>
            <p:cNvSpPr/>
            <p:nvPr/>
          </p:nvSpPr>
          <p:spPr>
            <a:xfrm>
              <a:off x="7497663" y="4364190"/>
              <a:ext cx="1049425" cy="112425"/>
            </a:xfrm>
            <a:custGeom>
              <a:avLst/>
              <a:gdLst/>
              <a:ahLst/>
              <a:cxnLst/>
              <a:rect l="l" t="t" r="r" b="b"/>
              <a:pathLst>
                <a:path w="41977" h="4497" extrusionOk="0">
                  <a:moveTo>
                    <a:pt x="0" y="2319"/>
                  </a:moveTo>
                  <a:lnTo>
                    <a:pt x="17161" y="1"/>
                  </a:lnTo>
                  <a:lnTo>
                    <a:pt x="41976" y="1387"/>
                  </a:lnTo>
                  <a:lnTo>
                    <a:pt x="25118" y="449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26"/>
            <p:cNvSpPr/>
            <p:nvPr/>
          </p:nvSpPr>
          <p:spPr>
            <a:xfrm>
              <a:off x="5027613" y="4349615"/>
              <a:ext cx="1096625" cy="110150"/>
            </a:xfrm>
            <a:custGeom>
              <a:avLst/>
              <a:gdLst/>
              <a:ahLst/>
              <a:cxnLst/>
              <a:rect l="l" t="t" r="r" b="b"/>
              <a:pathLst>
                <a:path w="43865" h="4406" extrusionOk="0">
                  <a:moveTo>
                    <a:pt x="1" y="2201"/>
                  </a:moveTo>
                  <a:lnTo>
                    <a:pt x="23988" y="1"/>
                  </a:lnTo>
                  <a:lnTo>
                    <a:pt x="43865" y="2643"/>
                  </a:lnTo>
                  <a:lnTo>
                    <a:pt x="18387" y="440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26"/>
            <p:cNvSpPr/>
            <p:nvPr/>
          </p:nvSpPr>
          <p:spPr>
            <a:xfrm>
              <a:off x="5250988" y="4554290"/>
              <a:ext cx="607450" cy="62350"/>
            </a:xfrm>
            <a:custGeom>
              <a:avLst/>
              <a:gdLst/>
              <a:ahLst/>
              <a:cxnLst/>
              <a:rect l="l" t="t" r="r" b="b"/>
              <a:pathLst>
                <a:path w="24298" h="2494" extrusionOk="0">
                  <a:moveTo>
                    <a:pt x="1" y="0"/>
                  </a:moveTo>
                  <a:lnTo>
                    <a:pt x="22" y="2166"/>
                  </a:lnTo>
                  <a:lnTo>
                    <a:pt x="23784" y="2493"/>
                  </a:lnTo>
                  <a:lnTo>
                    <a:pt x="24298" y="369"/>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26"/>
            <p:cNvSpPr/>
            <p:nvPr/>
          </p:nvSpPr>
          <p:spPr>
            <a:xfrm>
              <a:off x="7740388" y="4545815"/>
              <a:ext cx="456500" cy="70825"/>
            </a:xfrm>
            <a:custGeom>
              <a:avLst/>
              <a:gdLst/>
              <a:ahLst/>
              <a:cxnLst/>
              <a:rect l="l" t="t" r="r" b="b"/>
              <a:pathLst>
                <a:path w="18260" h="2833" extrusionOk="0">
                  <a:moveTo>
                    <a:pt x="0" y="436"/>
                  </a:moveTo>
                  <a:lnTo>
                    <a:pt x="0" y="2832"/>
                  </a:lnTo>
                  <a:lnTo>
                    <a:pt x="18257" y="2500"/>
                  </a:lnTo>
                  <a:lnTo>
                    <a:pt x="18259" y="1"/>
                  </a:ln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26"/>
            <p:cNvSpPr/>
            <p:nvPr/>
          </p:nvSpPr>
          <p:spPr>
            <a:xfrm>
              <a:off x="3954663" y="4413490"/>
              <a:ext cx="5246450" cy="217975"/>
            </a:xfrm>
            <a:custGeom>
              <a:avLst/>
              <a:gdLst/>
              <a:ahLst/>
              <a:cxnLst/>
              <a:rect l="l" t="t" r="r" b="b"/>
              <a:pathLst>
                <a:path w="209858" h="8719" extrusionOk="0">
                  <a:moveTo>
                    <a:pt x="1" y="3623"/>
                  </a:moveTo>
                  <a:cubicBezTo>
                    <a:pt x="1" y="3623"/>
                    <a:pt x="140239" y="8719"/>
                    <a:pt x="209857" y="3623"/>
                  </a:cubicBezTo>
                  <a:cubicBezTo>
                    <a:pt x="209857" y="3623"/>
                    <a:pt x="43649" y="1"/>
                    <a:pt x="1" y="362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35" name="Google Shape;1235;p26"/>
          <p:cNvGrpSpPr/>
          <p:nvPr/>
        </p:nvGrpSpPr>
        <p:grpSpPr>
          <a:xfrm>
            <a:off x="2284867" y="3771767"/>
            <a:ext cx="889400" cy="1024567"/>
            <a:chOff x="1713650" y="2828825"/>
            <a:chExt cx="667050" cy="768425"/>
          </a:xfrm>
        </p:grpSpPr>
        <p:sp>
          <p:nvSpPr>
            <p:cNvPr id="1236" name="Google Shape;1236;p26"/>
            <p:cNvSpPr/>
            <p:nvPr/>
          </p:nvSpPr>
          <p:spPr>
            <a:xfrm>
              <a:off x="1834050" y="314672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26"/>
            <p:cNvSpPr/>
            <p:nvPr/>
          </p:nvSpPr>
          <p:spPr>
            <a:xfrm>
              <a:off x="2121625" y="319267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8" name="Google Shape;1238;p26"/>
            <p:cNvSpPr/>
            <p:nvPr/>
          </p:nvSpPr>
          <p:spPr>
            <a:xfrm>
              <a:off x="2139450" y="322977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9" name="Google Shape;1239;p26"/>
            <p:cNvSpPr/>
            <p:nvPr/>
          </p:nvSpPr>
          <p:spPr>
            <a:xfrm>
              <a:off x="2074500" y="329780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26"/>
            <p:cNvSpPr/>
            <p:nvPr/>
          </p:nvSpPr>
          <p:spPr>
            <a:xfrm>
              <a:off x="2087625" y="332492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26"/>
            <p:cNvSpPr/>
            <p:nvPr/>
          </p:nvSpPr>
          <p:spPr>
            <a:xfrm>
              <a:off x="1834050" y="332550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26"/>
            <p:cNvSpPr/>
            <p:nvPr/>
          </p:nvSpPr>
          <p:spPr>
            <a:xfrm>
              <a:off x="2075025" y="282882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26"/>
            <p:cNvSpPr/>
            <p:nvPr/>
          </p:nvSpPr>
          <p:spPr>
            <a:xfrm>
              <a:off x="1754100" y="287847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26"/>
            <p:cNvSpPr/>
            <p:nvPr/>
          </p:nvSpPr>
          <p:spPr>
            <a:xfrm>
              <a:off x="1982100" y="298210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26"/>
            <p:cNvSpPr/>
            <p:nvPr/>
          </p:nvSpPr>
          <p:spPr>
            <a:xfrm>
              <a:off x="2098875" y="305622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26"/>
            <p:cNvSpPr/>
            <p:nvPr/>
          </p:nvSpPr>
          <p:spPr>
            <a:xfrm>
              <a:off x="1830850" y="302150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26"/>
            <p:cNvSpPr/>
            <p:nvPr/>
          </p:nvSpPr>
          <p:spPr>
            <a:xfrm>
              <a:off x="1874950" y="302967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26"/>
            <p:cNvSpPr/>
            <p:nvPr/>
          </p:nvSpPr>
          <p:spPr>
            <a:xfrm>
              <a:off x="2037225" y="284952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26"/>
            <p:cNvSpPr/>
            <p:nvPr/>
          </p:nvSpPr>
          <p:spPr>
            <a:xfrm>
              <a:off x="2051700" y="289295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0" name="Google Shape;1250;p26"/>
            <p:cNvSpPr/>
            <p:nvPr/>
          </p:nvSpPr>
          <p:spPr>
            <a:xfrm>
              <a:off x="1907800" y="292690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1" name="Google Shape;1251;p26"/>
            <p:cNvSpPr/>
            <p:nvPr/>
          </p:nvSpPr>
          <p:spPr>
            <a:xfrm>
              <a:off x="2161425" y="293702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26"/>
            <p:cNvSpPr/>
            <p:nvPr/>
          </p:nvSpPr>
          <p:spPr>
            <a:xfrm>
              <a:off x="2040450" y="300387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26"/>
            <p:cNvSpPr/>
            <p:nvPr/>
          </p:nvSpPr>
          <p:spPr>
            <a:xfrm>
              <a:off x="2110525" y="304102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26"/>
            <p:cNvSpPr/>
            <p:nvPr/>
          </p:nvSpPr>
          <p:spPr>
            <a:xfrm>
              <a:off x="1949150" y="303100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26"/>
            <p:cNvSpPr/>
            <p:nvPr/>
          </p:nvSpPr>
          <p:spPr>
            <a:xfrm>
              <a:off x="1927825" y="302070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26"/>
            <p:cNvSpPr/>
            <p:nvPr/>
          </p:nvSpPr>
          <p:spPr>
            <a:xfrm>
              <a:off x="2132875" y="294905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26"/>
            <p:cNvSpPr/>
            <p:nvPr/>
          </p:nvSpPr>
          <p:spPr>
            <a:xfrm>
              <a:off x="1998300" y="291282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26"/>
            <p:cNvSpPr/>
            <p:nvPr/>
          </p:nvSpPr>
          <p:spPr>
            <a:xfrm>
              <a:off x="2212525" y="299635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26"/>
            <p:cNvSpPr/>
            <p:nvPr/>
          </p:nvSpPr>
          <p:spPr>
            <a:xfrm>
              <a:off x="1957675" y="302780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26"/>
            <p:cNvSpPr/>
            <p:nvPr/>
          </p:nvSpPr>
          <p:spPr>
            <a:xfrm>
              <a:off x="2000275" y="291312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26"/>
            <p:cNvSpPr/>
            <p:nvPr/>
          </p:nvSpPr>
          <p:spPr>
            <a:xfrm>
              <a:off x="2079550" y="292687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2" name="Google Shape;1262;p26"/>
            <p:cNvSpPr/>
            <p:nvPr/>
          </p:nvSpPr>
          <p:spPr>
            <a:xfrm>
              <a:off x="2232675" y="288515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3" name="Google Shape;1263;p26"/>
            <p:cNvSpPr/>
            <p:nvPr/>
          </p:nvSpPr>
          <p:spPr>
            <a:xfrm>
              <a:off x="2105100" y="283715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26"/>
            <p:cNvSpPr/>
            <p:nvPr/>
          </p:nvSpPr>
          <p:spPr>
            <a:xfrm>
              <a:off x="1937600" y="294412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26"/>
            <p:cNvSpPr/>
            <p:nvPr/>
          </p:nvSpPr>
          <p:spPr>
            <a:xfrm>
              <a:off x="2064375" y="295815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26"/>
            <p:cNvSpPr/>
            <p:nvPr/>
          </p:nvSpPr>
          <p:spPr>
            <a:xfrm>
              <a:off x="2093350" y="290615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26"/>
            <p:cNvSpPr/>
            <p:nvPr/>
          </p:nvSpPr>
          <p:spPr>
            <a:xfrm>
              <a:off x="1879375" y="295642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26"/>
            <p:cNvSpPr/>
            <p:nvPr/>
          </p:nvSpPr>
          <p:spPr>
            <a:xfrm>
              <a:off x="1937675" y="283295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26"/>
            <p:cNvSpPr/>
            <p:nvPr/>
          </p:nvSpPr>
          <p:spPr>
            <a:xfrm>
              <a:off x="1930300" y="286905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26"/>
            <p:cNvSpPr/>
            <p:nvPr/>
          </p:nvSpPr>
          <p:spPr>
            <a:xfrm>
              <a:off x="1950925" y="288607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26"/>
            <p:cNvSpPr/>
            <p:nvPr/>
          </p:nvSpPr>
          <p:spPr>
            <a:xfrm>
              <a:off x="1950925" y="283707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26"/>
            <p:cNvSpPr/>
            <p:nvPr/>
          </p:nvSpPr>
          <p:spPr>
            <a:xfrm>
              <a:off x="1998375" y="284092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26"/>
            <p:cNvSpPr/>
            <p:nvPr/>
          </p:nvSpPr>
          <p:spPr>
            <a:xfrm>
              <a:off x="1931025" y="285890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4" name="Google Shape;1274;p26"/>
            <p:cNvSpPr/>
            <p:nvPr/>
          </p:nvSpPr>
          <p:spPr>
            <a:xfrm>
              <a:off x="1985675" y="285540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5" name="Google Shape;1275;p26"/>
            <p:cNvSpPr/>
            <p:nvPr/>
          </p:nvSpPr>
          <p:spPr>
            <a:xfrm>
              <a:off x="2003925" y="287810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26"/>
            <p:cNvSpPr/>
            <p:nvPr/>
          </p:nvSpPr>
          <p:spPr>
            <a:xfrm>
              <a:off x="2005225" y="288417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26"/>
            <p:cNvSpPr/>
            <p:nvPr/>
          </p:nvSpPr>
          <p:spPr>
            <a:xfrm>
              <a:off x="2005075" y="287962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26"/>
            <p:cNvSpPr/>
            <p:nvPr/>
          </p:nvSpPr>
          <p:spPr>
            <a:xfrm>
              <a:off x="2008125" y="287792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26"/>
            <p:cNvSpPr/>
            <p:nvPr/>
          </p:nvSpPr>
          <p:spPr>
            <a:xfrm>
              <a:off x="1952075" y="291615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26"/>
            <p:cNvSpPr/>
            <p:nvPr/>
          </p:nvSpPr>
          <p:spPr>
            <a:xfrm>
              <a:off x="2013900" y="289395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26"/>
            <p:cNvSpPr/>
            <p:nvPr/>
          </p:nvSpPr>
          <p:spPr>
            <a:xfrm>
              <a:off x="1990600" y="290280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26"/>
            <p:cNvSpPr/>
            <p:nvPr/>
          </p:nvSpPr>
          <p:spPr>
            <a:xfrm>
              <a:off x="1982650" y="286572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26"/>
            <p:cNvSpPr/>
            <p:nvPr/>
          </p:nvSpPr>
          <p:spPr>
            <a:xfrm>
              <a:off x="1919100" y="297367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26"/>
            <p:cNvSpPr/>
            <p:nvPr/>
          </p:nvSpPr>
          <p:spPr>
            <a:xfrm>
              <a:off x="1879325" y="288957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26"/>
            <p:cNvSpPr/>
            <p:nvPr/>
          </p:nvSpPr>
          <p:spPr>
            <a:xfrm>
              <a:off x="2039075" y="288300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6" name="Google Shape;1286;p26"/>
            <p:cNvSpPr/>
            <p:nvPr/>
          </p:nvSpPr>
          <p:spPr>
            <a:xfrm>
              <a:off x="1912425" y="289850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7" name="Google Shape;1287;p26"/>
            <p:cNvSpPr/>
            <p:nvPr/>
          </p:nvSpPr>
          <p:spPr>
            <a:xfrm>
              <a:off x="1954325" y="297730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26"/>
            <p:cNvSpPr/>
            <p:nvPr/>
          </p:nvSpPr>
          <p:spPr>
            <a:xfrm>
              <a:off x="2029600" y="295287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26"/>
            <p:cNvSpPr/>
            <p:nvPr/>
          </p:nvSpPr>
          <p:spPr>
            <a:xfrm>
              <a:off x="2044675" y="284447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26"/>
            <p:cNvSpPr/>
            <p:nvPr/>
          </p:nvSpPr>
          <p:spPr>
            <a:xfrm>
              <a:off x="1953425" y="286190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26"/>
            <p:cNvSpPr/>
            <p:nvPr/>
          </p:nvSpPr>
          <p:spPr>
            <a:xfrm>
              <a:off x="2066575" y="287802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2" name="Google Shape;1292;p26"/>
            <p:cNvSpPr/>
            <p:nvPr/>
          </p:nvSpPr>
          <p:spPr>
            <a:xfrm>
              <a:off x="1906650" y="289517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26"/>
            <p:cNvSpPr/>
            <p:nvPr/>
          </p:nvSpPr>
          <p:spPr>
            <a:xfrm>
              <a:off x="1931075" y="298117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26"/>
            <p:cNvSpPr/>
            <p:nvPr/>
          </p:nvSpPr>
          <p:spPr>
            <a:xfrm>
              <a:off x="2013900" y="298085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26"/>
            <p:cNvSpPr/>
            <p:nvPr/>
          </p:nvSpPr>
          <p:spPr>
            <a:xfrm>
              <a:off x="2003925" y="285520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26"/>
            <p:cNvSpPr/>
            <p:nvPr/>
          </p:nvSpPr>
          <p:spPr>
            <a:xfrm>
              <a:off x="1939300" y="283917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26"/>
            <p:cNvSpPr/>
            <p:nvPr/>
          </p:nvSpPr>
          <p:spPr>
            <a:xfrm>
              <a:off x="1997225" y="283760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26"/>
            <p:cNvSpPr/>
            <p:nvPr/>
          </p:nvSpPr>
          <p:spPr>
            <a:xfrm>
              <a:off x="2170100" y="289145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26"/>
            <p:cNvSpPr/>
            <p:nvPr/>
          </p:nvSpPr>
          <p:spPr>
            <a:xfrm>
              <a:off x="1902150" y="296005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26"/>
            <p:cNvSpPr/>
            <p:nvPr/>
          </p:nvSpPr>
          <p:spPr>
            <a:xfrm>
              <a:off x="1894850" y="293250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1" name="Google Shape;1301;p26"/>
            <p:cNvSpPr/>
            <p:nvPr/>
          </p:nvSpPr>
          <p:spPr>
            <a:xfrm>
              <a:off x="2108350" y="285197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2" name="Google Shape;1302;p26"/>
            <p:cNvSpPr/>
            <p:nvPr/>
          </p:nvSpPr>
          <p:spPr>
            <a:xfrm>
              <a:off x="1889150" y="294112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3" name="Google Shape;1303;p26"/>
            <p:cNvSpPr/>
            <p:nvPr/>
          </p:nvSpPr>
          <p:spPr>
            <a:xfrm>
              <a:off x="1769175" y="309170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26"/>
            <p:cNvSpPr/>
            <p:nvPr/>
          </p:nvSpPr>
          <p:spPr>
            <a:xfrm>
              <a:off x="1724500" y="295552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26"/>
            <p:cNvSpPr/>
            <p:nvPr/>
          </p:nvSpPr>
          <p:spPr>
            <a:xfrm>
              <a:off x="1736200" y="300262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26"/>
            <p:cNvSpPr/>
            <p:nvPr/>
          </p:nvSpPr>
          <p:spPr>
            <a:xfrm>
              <a:off x="1753925" y="293060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26"/>
            <p:cNvSpPr/>
            <p:nvPr/>
          </p:nvSpPr>
          <p:spPr>
            <a:xfrm>
              <a:off x="1753925" y="293062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26"/>
            <p:cNvSpPr/>
            <p:nvPr/>
          </p:nvSpPr>
          <p:spPr>
            <a:xfrm>
              <a:off x="1803000" y="289830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26"/>
            <p:cNvSpPr/>
            <p:nvPr/>
          </p:nvSpPr>
          <p:spPr>
            <a:xfrm>
              <a:off x="1729075" y="299440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26"/>
            <p:cNvSpPr/>
            <p:nvPr/>
          </p:nvSpPr>
          <p:spPr>
            <a:xfrm>
              <a:off x="1772300" y="295377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26"/>
            <p:cNvSpPr/>
            <p:nvPr/>
          </p:nvSpPr>
          <p:spPr>
            <a:xfrm>
              <a:off x="1790750" y="297942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26"/>
            <p:cNvSpPr/>
            <p:nvPr/>
          </p:nvSpPr>
          <p:spPr>
            <a:xfrm>
              <a:off x="1792000" y="295967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26"/>
            <p:cNvSpPr/>
            <p:nvPr/>
          </p:nvSpPr>
          <p:spPr>
            <a:xfrm>
              <a:off x="1791350" y="297947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4" name="Google Shape;1314;p26"/>
            <p:cNvSpPr/>
            <p:nvPr/>
          </p:nvSpPr>
          <p:spPr>
            <a:xfrm>
              <a:off x="1856700" y="287915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5" name="Google Shape;1315;p26"/>
            <p:cNvSpPr/>
            <p:nvPr/>
          </p:nvSpPr>
          <p:spPr>
            <a:xfrm>
              <a:off x="1778075" y="307417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26"/>
            <p:cNvSpPr/>
            <p:nvPr/>
          </p:nvSpPr>
          <p:spPr>
            <a:xfrm>
              <a:off x="1859950" y="293650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26"/>
            <p:cNvSpPr/>
            <p:nvPr/>
          </p:nvSpPr>
          <p:spPr>
            <a:xfrm>
              <a:off x="1818200" y="299205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8" name="Google Shape;1318;p26"/>
            <p:cNvSpPr/>
            <p:nvPr/>
          </p:nvSpPr>
          <p:spPr>
            <a:xfrm>
              <a:off x="1767475" y="299440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9" name="Google Shape;1319;p26"/>
            <p:cNvSpPr/>
            <p:nvPr/>
          </p:nvSpPr>
          <p:spPr>
            <a:xfrm>
              <a:off x="1810775" y="300865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26"/>
            <p:cNvSpPr/>
            <p:nvPr/>
          </p:nvSpPr>
          <p:spPr>
            <a:xfrm>
              <a:off x="1713650" y="304377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26"/>
            <p:cNvSpPr/>
            <p:nvPr/>
          </p:nvSpPr>
          <p:spPr>
            <a:xfrm>
              <a:off x="1871150" y="290895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26"/>
            <p:cNvSpPr/>
            <p:nvPr/>
          </p:nvSpPr>
          <p:spPr>
            <a:xfrm>
              <a:off x="1742425" y="307817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26"/>
            <p:cNvSpPr/>
            <p:nvPr/>
          </p:nvSpPr>
          <p:spPr>
            <a:xfrm>
              <a:off x="1823625" y="301890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4" name="Google Shape;1324;p26"/>
            <p:cNvSpPr/>
            <p:nvPr/>
          </p:nvSpPr>
          <p:spPr>
            <a:xfrm>
              <a:off x="1868800" y="295327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5" name="Google Shape;1325;p26"/>
            <p:cNvSpPr/>
            <p:nvPr/>
          </p:nvSpPr>
          <p:spPr>
            <a:xfrm>
              <a:off x="1803000" y="291130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6" name="Google Shape;1326;p26"/>
            <p:cNvSpPr/>
            <p:nvPr/>
          </p:nvSpPr>
          <p:spPr>
            <a:xfrm>
              <a:off x="1738175" y="299440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26"/>
            <p:cNvSpPr/>
            <p:nvPr/>
          </p:nvSpPr>
          <p:spPr>
            <a:xfrm>
              <a:off x="1890400" y="288870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26"/>
            <p:cNvSpPr/>
            <p:nvPr/>
          </p:nvSpPr>
          <p:spPr>
            <a:xfrm>
              <a:off x="1738450" y="305980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26"/>
            <p:cNvSpPr/>
            <p:nvPr/>
          </p:nvSpPr>
          <p:spPr>
            <a:xfrm>
              <a:off x="1813475" y="309855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26"/>
            <p:cNvSpPr/>
            <p:nvPr/>
          </p:nvSpPr>
          <p:spPr>
            <a:xfrm>
              <a:off x="1884800" y="301332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26"/>
            <p:cNvSpPr/>
            <p:nvPr/>
          </p:nvSpPr>
          <p:spPr>
            <a:xfrm>
              <a:off x="1825050" y="290005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26"/>
            <p:cNvSpPr/>
            <p:nvPr/>
          </p:nvSpPr>
          <p:spPr>
            <a:xfrm>
              <a:off x="1728700" y="295812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26"/>
            <p:cNvSpPr/>
            <p:nvPr/>
          </p:nvSpPr>
          <p:spPr>
            <a:xfrm>
              <a:off x="1750925" y="299277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26"/>
            <p:cNvSpPr/>
            <p:nvPr/>
          </p:nvSpPr>
          <p:spPr>
            <a:xfrm>
              <a:off x="1913525" y="287915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26"/>
            <p:cNvSpPr/>
            <p:nvPr/>
          </p:nvSpPr>
          <p:spPr>
            <a:xfrm>
              <a:off x="1780950" y="311732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26"/>
            <p:cNvSpPr/>
            <p:nvPr/>
          </p:nvSpPr>
          <p:spPr>
            <a:xfrm>
              <a:off x="1755800" y="310780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7" name="Google Shape;1337;p26"/>
            <p:cNvSpPr/>
            <p:nvPr/>
          </p:nvSpPr>
          <p:spPr>
            <a:xfrm>
              <a:off x="1839400" y="290482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8" name="Google Shape;1338;p26"/>
            <p:cNvSpPr/>
            <p:nvPr/>
          </p:nvSpPr>
          <p:spPr>
            <a:xfrm>
              <a:off x="2248450" y="312672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26"/>
            <p:cNvSpPr/>
            <p:nvPr/>
          </p:nvSpPr>
          <p:spPr>
            <a:xfrm>
              <a:off x="2165675" y="292525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26"/>
            <p:cNvSpPr/>
            <p:nvPr/>
          </p:nvSpPr>
          <p:spPr>
            <a:xfrm>
              <a:off x="2292575" y="293992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26"/>
            <p:cNvSpPr/>
            <p:nvPr/>
          </p:nvSpPr>
          <p:spPr>
            <a:xfrm>
              <a:off x="2261900" y="294152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26"/>
            <p:cNvSpPr/>
            <p:nvPr/>
          </p:nvSpPr>
          <p:spPr>
            <a:xfrm>
              <a:off x="2177900" y="296167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26"/>
            <p:cNvSpPr/>
            <p:nvPr/>
          </p:nvSpPr>
          <p:spPr>
            <a:xfrm>
              <a:off x="2285350" y="296167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26"/>
            <p:cNvSpPr/>
            <p:nvPr/>
          </p:nvSpPr>
          <p:spPr>
            <a:xfrm>
              <a:off x="2260250" y="302200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26"/>
            <p:cNvSpPr/>
            <p:nvPr/>
          </p:nvSpPr>
          <p:spPr>
            <a:xfrm>
              <a:off x="2280900" y="293787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26"/>
            <p:cNvSpPr/>
            <p:nvPr/>
          </p:nvSpPr>
          <p:spPr>
            <a:xfrm>
              <a:off x="2304475" y="299187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26"/>
            <p:cNvSpPr/>
            <p:nvPr/>
          </p:nvSpPr>
          <p:spPr>
            <a:xfrm>
              <a:off x="2306325" y="301177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26"/>
            <p:cNvSpPr/>
            <p:nvPr/>
          </p:nvSpPr>
          <p:spPr>
            <a:xfrm>
              <a:off x="2299300" y="301315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9" name="Google Shape;1349;p26"/>
            <p:cNvSpPr/>
            <p:nvPr/>
          </p:nvSpPr>
          <p:spPr>
            <a:xfrm>
              <a:off x="2307025" y="301277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0" name="Google Shape;1350;p26"/>
            <p:cNvSpPr/>
            <p:nvPr/>
          </p:nvSpPr>
          <p:spPr>
            <a:xfrm>
              <a:off x="2225375" y="304450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26"/>
            <p:cNvSpPr/>
            <p:nvPr/>
          </p:nvSpPr>
          <p:spPr>
            <a:xfrm>
              <a:off x="2223825" y="297495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26"/>
            <p:cNvSpPr/>
            <p:nvPr/>
          </p:nvSpPr>
          <p:spPr>
            <a:xfrm>
              <a:off x="2228350" y="304965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26"/>
            <p:cNvSpPr/>
            <p:nvPr/>
          </p:nvSpPr>
          <p:spPr>
            <a:xfrm>
              <a:off x="2225275" y="301932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26"/>
            <p:cNvSpPr/>
            <p:nvPr/>
          </p:nvSpPr>
          <p:spPr>
            <a:xfrm>
              <a:off x="2308000" y="298802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26"/>
            <p:cNvSpPr/>
            <p:nvPr/>
          </p:nvSpPr>
          <p:spPr>
            <a:xfrm>
              <a:off x="2175375" y="296750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26"/>
            <p:cNvSpPr/>
            <p:nvPr/>
          </p:nvSpPr>
          <p:spPr>
            <a:xfrm>
              <a:off x="2203625" y="289830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26"/>
            <p:cNvSpPr/>
            <p:nvPr/>
          </p:nvSpPr>
          <p:spPr>
            <a:xfrm>
              <a:off x="2244650" y="307062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26"/>
            <p:cNvSpPr/>
            <p:nvPr/>
          </p:nvSpPr>
          <p:spPr>
            <a:xfrm>
              <a:off x="2218575" y="293677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26"/>
            <p:cNvSpPr/>
            <p:nvPr/>
          </p:nvSpPr>
          <p:spPr>
            <a:xfrm>
              <a:off x="2193275" y="299560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26"/>
            <p:cNvSpPr/>
            <p:nvPr/>
          </p:nvSpPr>
          <p:spPr>
            <a:xfrm>
              <a:off x="2236050" y="306350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1" name="Google Shape;1361;p26"/>
            <p:cNvSpPr/>
            <p:nvPr/>
          </p:nvSpPr>
          <p:spPr>
            <a:xfrm>
              <a:off x="2340575" y="304302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2" name="Google Shape;1362;p26"/>
            <p:cNvSpPr/>
            <p:nvPr/>
          </p:nvSpPr>
          <p:spPr>
            <a:xfrm>
              <a:off x="2296375" y="295602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26"/>
            <p:cNvSpPr/>
            <p:nvPr/>
          </p:nvSpPr>
          <p:spPr>
            <a:xfrm>
              <a:off x="2253325" y="309667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26"/>
            <p:cNvSpPr/>
            <p:nvPr/>
          </p:nvSpPr>
          <p:spPr>
            <a:xfrm>
              <a:off x="2218600" y="292672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26"/>
            <p:cNvSpPr/>
            <p:nvPr/>
          </p:nvSpPr>
          <p:spPr>
            <a:xfrm>
              <a:off x="2186850" y="297640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26"/>
            <p:cNvSpPr/>
            <p:nvPr/>
          </p:nvSpPr>
          <p:spPr>
            <a:xfrm>
              <a:off x="2189525" y="306102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26"/>
            <p:cNvSpPr/>
            <p:nvPr/>
          </p:nvSpPr>
          <p:spPr>
            <a:xfrm>
              <a:off x="2261550" y="302742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26"/>
            <p:cNvSpPr/>
            <p:nvPr/>
          </p:nvSpPr>
          <p:spPr>
            <a:xfrm>
              <a:off x="2305075" y="294282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26"/>
            <p:cNvSpPr/>
            <p:nvPr/>
          </p:nvSpPr>
          <p:spPr>
            <a:xfrm>
              <a:off x="2328175" y="298940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26"/>
            <p:cNvSpPr/>
            <p:nvPr/>
          </p:nvSpPr>
          <p:spPr>
            <a:xfrm>
              <a:off x="2300400" y="317615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26"/>
            <p:cNvSpPr/>
            <p:nvPr/>
          </p:nvSpPr>
          <p:spPr>
            <a:xfrm>
              <a:off x="2167675" y="294947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26"/>
            <p:cNvSpPr/>
            <p:nvPr/>
          </p:nvSpPr>
          <p:spPr>
            <a:xfrm>
              <a:off x="2214625" y="292832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3" name="Google Shape;1373;p26"/>
            <p:cNvSpPr/>
            <p:nvPr/>
          </p:nvSpPr>
          <p:spPr>
            <a:xfrm>
              <a:off x="2348800" y="309967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4" name="Google Shape;1374;p26"/>
            <p:cNvSpPr/>
            <p:nvPr/>
          </p:nvSpPr>
          <p:spPr>
            <a:xfrm>
              <a:off x="1873900" y="311700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5" name="Google Shape;1375;p26"/>
            <p:cNvSpPr/>
            <p:nvPr/>
          </p:nvSpPr>
          <p:spPr>
            <a:xfrm>
              <a:off x="2148225" y="311727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6" name="Google Shape;1376;p26"/>
            <p:cNvSpPr/>
            <p:nvPr/>
          </p:nvSpPr>
          <p:spPr>
            <a:xfrm>
              <a:off x="2205050" y="303882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7" name="Google Shape;1377;p26"/>
            <p:cNvSpPr/>
            <p:nvPr/>
          </p:nvSpPr>
          <p:spPr>
            <a:xfrm>
              <a:off x="2070900" y="294850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8" name="Google Shape;1378;p26"/>
            <p:cNvSpPr/>
            <p:nvPr/>
          </p:nvSpPr>
          <p:spPr>
            <a:xfrm>
              <a:off x="2172675" y="298050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26"/>
            <p:cNvSpPr/>
            <p:nvPr/>
          </p:nvSpPr>
          <p:spPr>
            <a:xfrm>
              <a:off x="2065375" y="298495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26"/>
            <p:cNvSpPr/>
            <p:nvPr/>
          </p:nvSpPr>
          <p:spPr>
            <a:xfrm>
              <a:off x="2184925" y="306030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26"/>
            <p:cNvSpPr/>
            <p:nvPr/>
          </p:nvSpPr>
          <p:spPr>
            <a:xfrm>
              <a:off x="2194775" y="309362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26"/>
            <p:cNvSpPr/>
            <p:nvPr/>
          </p:nvSpPr>
          <p:spPr>
            <a:xfrm>
              <a:off x="2185050" y="300372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26"/>
            <p:cNvSpPr/>
            <p:nvPr/>
          </p:nvSpPr>
          <p:spPr>
            <a:xfrm>
              <a:off x="2124625" y="302492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26"/>
            <p:cNvSpPr/>
            <p:nvPr/>
          </p:nvSpPr>
          <p:spPr>
            <a:xfrm>
              <a:off x="2142725" y="305065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5" name="Google Shape;1385;p26"/>
            <p:cNvSpPr/>
            <p:nvPr/>
          </p:nvSpPr>
          <p:spPr>
            <a:xfrm>
              <a:off x="2152000" y="304840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6" name="Google Shape;1386;p26"/>
            <p:cNvSpPr/>
            <p:nvPr/>
          </p:nvSpPr>
          <p:spPr>
            <a:xfrm>
              <a:off x="2213325" y="304650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26"/>
            <p:cNvSpPr/>
            <p:nvPr/>
          </p:nvSpPr>
          <p:spPr>
            <a:xfrm>
              <a:off x="2109975" y="309080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26"/>
            <p:cNvSpPr/>
            <p:nvPr/>
          </p:nvSpPr>
          <p:spPr>
            <a:xfrm>
              <a:off x="2069900" y="310057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26"/>
            <p:cNvSpPr/>
            <p:nvPr/>
          </p:nvSpPr>
          <p:spPr>
            <a:xfrm>
              <a:off x="2023225" y="298482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26"/>
            <p:cNvSpPr/>
            <p:nvPr/>
          </p:nvSpPr>
          <p:spPr>
            <a:xfrm>
              <a:off x="2083325" y="299812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26"/>
            <p:cNvSpPr/>
            <p:nvPr/>
          </p:nvSpPr>
          <p:spPr>
            <a:xfrm>
              <a:off x="2148475" y="309822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26"/>
            <p:cNvSpPr/>
            <p:nvPr/>
          </p:nvSpPr>
          <p:spPr>
            <a:xfrm>
              <a:off x="2106175" y="310052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26"/>
            <p:cNvSpPr/>
            <p:nvPr/>
          </p:nvSpPr>
          <p:spPr>
            <a:xfrm>
              <a:off x="2306775" y="309242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26"/>
            <p:cNvSpPr/>
            <p:nvPr/>
          </p:nvSpPr>
          <p:spPr>
            <a:xfrm>
              <a:off x="2231775" y="316727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26"/>
            <p:cNvSpPr/>
            <p:nvPr/>
          </p:nvSpPr>
          <p:spPr>
            <a:xfrm>
              <a:off x="2071275" y="302205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26"/>
            <p:cNvSpPr/>
            <p:nvPr/>
          </p:nvSpPr>
          <p:spPr>
            <a:xfrm>
              <a:off x="2093225" y="300215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7" name="Google Shape;1397;p26"/>
            <p:cNvSpPr/>
            <p:nvPr/>
          </p:nvSpPr>
          <p:spPr>
            <a:xfrm>
              <a:off x="2078625" y="310380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8" name="Google Shape;1398;p26"/>
            <p:cNvSpPr/>
            <p:nvPr/>
          </p:nvSpPr>
          <p:spPr>
            <a:xfrm>
              <a:off x="2113375" y="315610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26"/>
            <p:cNvSpPr/>
            <p:nvPr/>
          </p:nvSpPr>
          <p:spPr>
            <a:xfrm>
              <a:off x="2105975" y="314657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26"/>
            <p:cNvSpPr/>
            <p:nvPr/>
          </p:nvSpPr>
          <p:spPr>
            <a:xfrm>
              <a:off x="2242725" y="308155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26"/>
            <p:cNvSpPr/>
            <p:nvPr/>
          </p:nvSpPr>
          <p:spPr>
            <a:xfrm>
              <a:off x="2272350" y="304910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26"/>
            <p:cNvSpPr/>
            <p:nvPr/>
          </p:nvSpPr>
          <p:spPr>
            <a:xfrm>
              <a:off x="2102175" y="296487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26"/>
            <p:cNvSpPr/>
            <p:nvPr/>
          </p:nvSpPr>
          <p:spPr>
            <a:xfrm>
              <a:off x="2191200" y="298677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26"/>
            <p:cNvSpPr/>
            <p:nvPr/>
          </p:nvSpPr>
          <p:spPr>
            <a:xfrm>
              <a:off x="2152775" y="305945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26"/>
            <p:cNvSpPr/>
            <p:nvPr/>
          </p:nvSpPr>
          <p:spPr>
            <a:xfrm>
              <a:off x="1792525" y="305625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26"/>
            <p:cNvSpPr/>
            <p:nvPr/>
          </p:nvSpPr>
          <p:spPr>
            <a:xfrm>
              <a:off x="1808100" y="314030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26"/>
            <p:cNvSpPr/>
            <p:nvPr/>
          </p:nvSpPr>
          <p:spPr>
            <a:xfrm>
              <a:off x="1969875" y="302877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26"/>
            <p:cNvSpPr/>
            <p:nvPr/>
          </p:nvSpPr>
          <p:spPr>
            <a:xfrm>
              <a:off x="1848375" y="314825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9" name="Google Shape;1409;p26"/>
            <p:cNvSpPr/>
            <p:nvPr/>
          </p:nvSpPr>
          <p:spPr>
            <a:xfrm>
              <a:off x="1835700" y="302347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0" name="Google Shape;1410;p26"/>
            <p:cNvSpPr/>
            <p:nvPr/>
          </p:nvSpPr>
          <p:spPr>
            <a:xfrm>
              <a:off x="1804200" y="309637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26"/>
            <p:cNvSpPr/>
            <p:nvPr/>
          </p:nvSpPr>
          <p:spPr>
            <a:xfrm>
              <a:off x="1838775" y="311522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26"/>
            <p:cNvSpPr/>
            <p:nvPr/>
          </p:nvSpPr>
          <p:spPr>
            <a:xfrm>
              <a:off x="1889675" y="315037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26"/>
            <p:cNvSpPr/>
            <p:nvPr/>
          </p:nvSpPr>
          <p:spPr>
            <a:xfrm>
              <a:off x="1912175" y="307345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26"/>
            <p:cNvSpPr/>
            <p:nvPr/>
          </p:nvSpPr>
          <p:spPr>
            <a:xfrm>
              <a:off x="1891275" y="308712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26"/>
            <p:cNvSpPr/>
            <p:nvPr/>
          </p:nvSpPr>
          <p:spPr>
            <a:xfrm>
              <a:off x="1918775" y="310437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26"/>
            <p:cNvSpPr/>
            <p:nvPr/>
          </p:nvSpPr>
          <p:spPr>
            <a:xfrm>
              <a:off x="1887575" y="314552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26"/>
            <p:cNvSpPr/>
            <p:nvPr/>
          </p:nvSpPr>
          <p:spPr>
            <a:xfrm>
              <a:off x="1860750" y="304717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26"/>
            <p:cNvSpPr/>
            <p:nvPr/>
          </p:nvSpPr>
          <p:spPr>
            <a:xfrm>
              <a:off x="1818775" y="300540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26"/>
            <p:cNvSpPr/>
            <p:nvPr/>
          </p:nvSpPr>
          <p:spPr>
            <a:xfrm>
              <a:off x="1946175" y="298495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26"/>
            <p:cNvSpPr/>
            <p:nvPr/>
          </p:nvSpPr>
          <p:spPr>
            <a:xfrm>
              <a:off x="1939900" y="304125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1" name="Google Shape;1421;p26"/>
            <p:cNvSpPr/>
            <p:nvPr/>
          </p:nvSpPr>
          <p:spPr>
            <a:xfrm>
              <a:off x="1869675" y="308857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2" name="Google Shape;1422;p26"/>
            <p:cNvSpPr/>
            <p:nvPr/>
          </p:nvSpPr>
          <p:spPr>
            <a:xfrm>
              <a:off x="1847500" y="303737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26"/>
            <p:cNvSpPr/>
            <p:nvPr/>
          </p:nvSpPr>
          <p:spPr>
            <a:xfrm>
              <a:off x="1867325" y="323657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26"/>
            <p:cNvSpPr/>
            <p:nvPr/>
          </p:nvSpPr>
          <p:spPr>
            <a:xfrm>
              <a:off x="1804250" y="314365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26"/>
            <p:cNvSpPr/>
            <p:nvPr/>
          </p:nvSpPr>
          <p:spPr>
            <a:xfrm>
              <a:off x="2015525" y="304287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26"/>
            <p:cNvSpPr/>
            <p:nvPr/>
          </p:nvSpPr>
          <p:spPr>
            <a:xfrm>
              <a:off x="1949375" y="304627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26"/>
            <p:cNvSpPr/>
            <p:nvPr/>
          </p:nvSpPr>
          <p:spPr>
            <a:xfrm>
              <a:off x="1887325" y="302120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26"/>
            <p:cNvSpPr/>
            <p:nvPr/>
          </p:nvSpPr>
          <p:spPr>
            <a:xfrm>
              <a:off x="1828700" y="303485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26"/>
            <p:cNvSpPr/>
            <p:nvPr/>
          </p:nvSpPr>
          <p:spPr>
            <a:xfrm>
              <a:off x="1873900" y="302270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26"/>
            <p:cNvSpPr/>
            <p:nvPr/>
          </p:nvSpPr>
          <p:spPr>
            <a:xfrm>
              <a:off x="1824200" y="315200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26"/>
            <p:cNvSpPr/>
            <p:nvPr/>
          </p:nvSpPr>
          <p:spPr>
            <a:xfrm>
              <a:off x="1808175" y="317702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26"/>
            <p:cNvSpPr/>
            <p:nvPr/>
          </p:nvSpPr>
          <p:spPr>
            <a:xfrm>
              <a:off x="2010250" y="308537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3" name="Google Shape;1433;p26"/>
            <p:cNvSpPr/>
            <p:nvPr/>
          </p:nvSpPr>
          <p:spPr>
            <a:xfrm>
              <a:off x="1878725" y="316727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4" name="Google Shape;1434;p26"/>
            <p:cNvSpPr/>
            <p:nvPr/>
          </p:nvSpPr>
          <p:spPr>
            <a:xfrm>
              <a:off x="1905425" y="309150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35" name="Google Shape;1435;p26"/>
          <p:cNvGrpSpPr/>
          <p:nvPr/>
        </p:nvGrpSpPr>
        <p:grpSpPr>
          <a:xfrm>
            <a:off x="1054834" y="4748400"/>
            <a:ext cx="2395500" cy="1161533"/>
            <a:chOff x="791125" y="3561300"/>
            <a:chExt cx="1796625" cy="871150"/>
          </a:xfrm>
        </p:grpSpPr>
        <p:sp>
          <p:nvSpPr>
            <p:cNvPr id="1436" name="Google Shape;1436;p26"/>
            <p:cNvSpPr/>
            <p:nvPr/>
          </p:nvSpPr>
          <p:spPr>
            <a:xfrm>
              <a:off x="2061700" y="3727775"/>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26"/>
            <p:cNvSpPr/>
            <p:nvPr/>
          </p:nvSpPr>
          <p:spPr>
            <a:xfrm>
              <a:off x="1998200" y="3729775"/>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26"/>
            <p:cNvSpPr/>
            <p:nvPr/>
          </p:nvSpPr>
          <p:spPr>
            <a:xfrm>
              <a:off x="1171425" y="3727775"/>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26"/>
            <p:cNvSpPr/>
            <p:nvPr/>
          </p:nvSpPr>
          <p:spPr>
            <a:xfrm>
              <a:off x="1282650" y="3729775"/>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26"/>
            <p:cNvSpPr/>
            <p:nvPr/>
          </p:nvSpPr>
          <p:spPr>
            <a:xfrm>
              <a:off x="791125" y="3561300"/>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26"/>
            <p:cNvSpPr/>
            <p:nvPr/>
          </p:nvSpPr>
          <p:spPr>
            <a:xfrm>
              <a:off x="918475" y="3693925"/>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26"/>
            <p:cNvSpPr/>
            <p:nvPr/>
          </p:nvSpPr>
          <p:spPr>
            <a:xfrm>
              <a:off x="924250" y="3747200"/>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26"/>
            <p:cNvSpPr/>
            <p:nvPr/>
          </p:nvSpPr>
          <p:spPr>
            <a:xfrm>
              <a:off x="2291725" y="3727550"/>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26"/>
            <p:cNvSpPr/>
            <p:nvPr/>
          </p:nvSpPr>
          <p:spPr>
            <a:xfrm>
              <a:off x="2276400" y="3729775"/>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5" name="Google Shape;1445;p26"/>
            <p:cNvSpPr/>
            <p:nvPr/>
          </p:nvSpPr>
          <p:spPr>
            <a:xfrm>
              <a:off x="1042300" y="3747200"/>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6" name="Google Shape;1446;p26"/>
            <p:cNvSpPr/>
            <p:nvPr/>
          </p:nvSpPr>
          <p:spPr>
            <a:xfrm>
              <a:off x="1998200" y="3727775"/>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26"/>
            <p:cNvSpPr/>
            <p:nvPr/>
          </p:nvSpPr>
          <p:spPr>
            <a:xfrm>
              <a:off x="1172525" y="3743575"/>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26"/>
            <p:cNvSpPr/>
            <p:nvPr/>
          </p:nvSpPr>
          <p:spPr>
            <a:xfrm>
              <a:off x="933225" y="3824600"/>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26"/>
            <p:cNvSpPr/>
            <p:nvPr/>
          </p:nvSpPr>
          <p:spPr>
            <a:xfrm>
              <a:off x="2322825" y="3796575"/>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26"/>
            <p:cNvSpPr/>
            <p:nvPr/>
          </p:nvSpPr>
          <p:spPr>
            <a:xfrm>
              <a:off x="2334675" y="3879525"/>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26"/>
            <p:cNvSpPr/>
            <p:nvPr/>
          </p:nvSpPr>
          <p:spPr>
            <a:xfrm>
              <a:off x="2276025" y="4053300"/>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26"/>
            <p:cNvSpPr/>
            <p:nvPr/>
          </p:nvSpPr>
          <p:spPr>
            <a:xfrm>
              <a:off x="2276000" y="4153175"/>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26"/>
            <p:cNvSpPr/>
            <p:nvPr/>
          </p:nvSpPr>
          <p:spPr>
            <a:xfrm>
              <a:off x="2377750" y="3779800"/>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26"/>
            <p:cNvSpPr/>
            <p:nvPr/>
          </p:nvSpPr>
          <p:spPr>
            <a:xfrm>
              <a:off x="2090825" y="3912400"/>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26"/>
            <p:cNvSpPr/>
            <p:nvPr/>
          </p:nvSpPr>
          <p:spPr>
            <a:xfrm>
              <a:off x="2004225" y="3841400"/>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26"/>
            <p:cNvSpPr/>
            <p:nvPr/>
          </p:nvSpPr>
          <p:spPr>
            <a:xfrm>
              <a:off x="2007750" y="4080400"/>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7" name="Google Shape;1457;p26"/>
            <p:cNvSpPr/>
            <p:nvPr/>
          </p:nvSpPr>
          <p:spPr>
            <a:xfrm>
              <a:off x="1182175" y="4000625"/>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8" name="Google Shape;1458;p26"/>
            <p:cNvSpPr/>
            <p:nvPr/>
          </p:nvSpPr>
          <p:spPr>
            <a:xfrm>
              <a:off x="1184800" y="4057825"/>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26"/>
            <p:cNvSpPr/>
            <p:nvPr/>
          </p:nvSpPr>
          <p:spPr>
            <a:xfrm>
              <a:off x="1180250" y="3892750"/>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26"/>
            <p:cNvSpPr/>
            <p:nvPr/>
          </p:nvSpPr>
          <p:spPr>
            <a:xfrm>
              <a:off x="1289525" y="3878575"/>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26"/>
            <p:cNvSpPr/>
            <p:nvPr/>
          </p:nvSpPr>
          <p:spPr>
            <a:xfrm>
              <a:off x="994725" y="4030125"/>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26"/>
            <p:cNvSpPr/>
            <p:nvPr/>
          </p:nvSpPr>
          <p:spPr>
            <a:xfrm>
              <a:off x="1017575" y="4140050"/>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26"/>
            <p:cNvSpPr/>
            <p:nvPr/>
          </p:nvSpPr>
          <p:spPr>
            <a:xfrm>
              <a:off x="967975" y="3868375"/>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26"/>
            <p:cNvSpPr/>
            <p:nvPr/>
          </p:nvSpPr>
          <p:spPr>
            <a:xfrm>
              <a:off x="1002325" y="3927450"/>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26"/>
            <p:cNvSpPr/>
            <p:nvPr/>
          </p:nvSpPr>
          <p:spPr>
            <a:xfrm>
              <a:off x="944700" y="3743500"/>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26"/>
            <p:cNvSpPr/>
            <p:nvPr/>
          </p:nvSpPr>
          <p:spPr>
            <a:xfrm>
              <a:off x="855950" y="3596275"/>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26"/>
            <p:cNvSpPr/>
            <p:nvPr/>
          </p:nvSpPr>
          <p:spPr>
            <a:xfrm>
              <a:off x="946175" y="3590275"/>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26"/>
            <p:cNvSpPr/>
            <p:nvPr/>
          </p:nvSpPr>
          <p:spPr>
            <a:xfrm>
              <a:off x="1257600" y="3665225"/>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9" name="Google Shape;1469;p26"/>
            <p:cNvSpPr/>
            <p:nvPr/>
          </p:nvSpPr>
          <p:spPr>
            <a:xfrm>
              <a:off x="1691725" y="3569250"/>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0" name="Google Shape;1470;p26"/>
            <p:cNvSpPr/>
            <p:nvPr/>
          </p:nvSpPr>
          <p:spPr>
            <a:xfrm>
              <a:off x="1808475" y="3571800"/>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26"/>
            <p:cNvSpPr/>
            <p:nvPr/>
          </p:nvSpPr>
          <p:spPr>
            <a:xfrm>
              <a:off x="1851925" y="3571650"/>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26"/>
            <p:cNvSpPr/>
            <p:nvPr/>
          </p:nvSpPr>
          <p:spPr>
            <a:xfrm>
              <a:off x="2139900" y="3595000"/>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26"/>
            <p:cNvSpPr/>
            <p:nvPr/>
          </p:nvSpPr>
          <p:spPr>
            <a:xfrm>
              <a:off x="2217600" y="3628250"/>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74" name="Google Shape;1474;p26"/>
          <p:cNvGrpSpPr/>
          <p:nvPr/>
        </p:nvGrpSpPr>
        <p:grpSpPr>
          <a:xfrm>
            <a:off x="1217418" y="2215151"/>
            <a:ext cx="487900" cy="1140000"/>
            <a:chOff x="913063" y="1661363"/>
            <a:chExt cx="365925" cy="855000"/>
          </a:xfrm>
        </p:grpSpPr>
        <p:sp>
          <p:nvSpPr>
            <p:cNvPr id="1475" name="Google Shape;1475;p26"/>
            <p:cNvSpPr/>
            <p:nvPr/>
          </p:nvSpPr>
          <p:spPr>
            <a:xfrm>
              <a:off x="913063" y="1973513"/>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26"/>
            <p:cNvSpPr/>
            <p:nvPr/>
          </p:nvSpPr>
          <p:spPr>
            <a:xfrm>
              <a:off x="918713" y="1980288"/>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26"/>
            <p:cNvSpPr/>
            <p:nvPr/>
          </p:nvSpPr>
          <p:spPr>
            <a:xfrm>
              <a:off x="933538" y="2010413"/>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26"/>
            <p:cNvSpPr/>
            <p:nvPr/>
          </p:nvSpPr>
          <p:spPr>
            <a:xfrm>
              <a:off x="961038" y="2233488"/>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26"/>
            <p:cNvSpPr/>
            <p:nvPr/>
          </p:nvSpPr>
          <p:spPr>
            <a:xfrm>
              <a:off x="1059638" y="2282863"/>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26"/>
            <p:cNvSpPr/>
            <p:nvPr/>
          </p:nvSpPr>
          <p:spPr>
            <a:xfrm>
              <a:off x="1081738" y="2143463"/>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1" name="Google Shape;1481;p26"/>
            <p:cNvSpPr/>
            <p:nvPr/>
          </p:nvSpPr>
          <p:spPr>
            <a:xfrm>
              <a:off x="979838" y="1661363"/>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2" name="Google Shape;1482;p26"/>
            <p:cNvSpPr/>
            <p:nvPr/>
          </p:nvSpPr>
          <p:spPr>
            <a:xfrm>
              <a:off x="1007288" y="2220913"/>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26"/>
            <p:cNvSpPr/>
            <p:nvPr/>
          </p:nvSpPr>
          <p:spPr>
            <a:xfrm>
              <a:off x="1089263" y="2335463"/>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26"/>
            <p:cNvSpPr/>
            <p:nvPr/>
          </p:nvSpPr>
          <p:spPr>
            <a:xfrm>
              <a:off x="941638" y="2503588"/>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26"/>
            <p:cNvSpPr/>
            <p:nvPr/>
          </p:nvSpPr>
          <p:spPr>
            <a:xfrm>
              <a:off x="970613" y="2029463"/>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26"/>
            <p:cNvSpPr/>
            <p:nvPr/>
          </p:nvSpPr>
          <p:spPr>
            <a:xfrm>
              <a:off x="1019663" y="2114438"/>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87" name="Google Shape;1487;p26"/>
          <p:cNvGrpSpPr/>
          <p:nvPr/>
        </p:nvGrpSpPr>
        <p:grpSpPr>
          <a:xfrm>
            <a:off x="1850801" y="1468700"/>
            <a:ext cx="681500" cy="746467"/>
            <a:chOff x="1388100" y="1101525"/>
            <a:chExt cx="511125" cy="559850"/>
          </a:xfrm>
        </p:grpSpPr>
        <p:sp>
          <p:nvSpPr>
            <p:cNvPr id="1488" name="Google Shape;1488;p26"/>
            <p:cNvSpPr/>
            <p:nvPr/>
          </p:nvSpPr>
          <p:spPr>
            <a:xfrm>
              <a:off x="1388100" y="11503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26"/>
            <p:cNvSpPr/>
            <p:nvPr/>
          </p:nvSpPr>
          <p:spPr>
            <a:xfrm>
              <a:off x="1388225" y="11015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26"/>
            <p:cNvSpPr/>
            <p:nvPr/>
          </p:nvSpPr>
          <p:spPr>
            <a:xfrm>
              <a:off x="1463200" y="11370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26"/>
            <p:cNvSpPr/>
            <p:nvPr/>
          </p:nvSpPr>
          <p:spPr>
            <a:xfrm>
              <a:off x="1445525" y="11588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26"/>
            <p:cNvSpPr/>
            <p:nvPr/>
          </p:nvSpPr>
          <p:spPr>
            <a:xfrm>
              <a:off x="1445525" y="11708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26"/>
            <p:cNvSpPr/>
            <p:nvPr/>
          </p:nvSpPr>
          <p:spPr>
            <a:xfrm>
              <a:off x="1634600" y="13599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26"/>
            <p:cNvSpPr/>
            <p:nvPr/>
          </p:nvSpPr>
          <p:spPr>
            <a:xfrm>
              <a:off x="1445050" y="11588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26"/>
            <p:cNvSpPr/>
            <p:nvPr/>
          </p:nvSpPr>
          <p:spPr>
            <a:xfrm>
              <a:off x="1612925" y="11842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26"/>
            <p:cNvSpPr/>
            <p:nvPr/>
          </p:nvSpPr>
          <p:spPr>
            <a:xfrm>
              <a:off x="1643700" y="13385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554526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1497"/>
        <p:cNvGrpSpPr/>
        <p:nvPr/>
      </p:nvGrpSpPr>
      <p:grpSpPr>
        <a:xfrm>
          <a:off x="0" y="0"/>
          <a:ext cx="0" cy="0"/>
          <a:chOff x="0" y="0"/>
          <a:chExt cx="0" cy="0"/>
        </a:xfrm>
      </p:grpSpPr>
      <p:pic>
        <p:nvPicPr>
          <p:cNvPr id="1498" name="Google Shape;1498;p27"/>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499" name="Google Shape;1499;p27"/>
          <p:cNvSpPr/>
          <p:nvPr/>
        </p:nvSpPr>
        <p:spPr>
          <a:xfrm flipH="1">
            <a:off x="614603" y="4054900"/>
            <a:ext cx="2861864" cy="1605939"/>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27"/>
          <p:cNvSpPr/>
          <p:nvPr/>
        </p:nvSpPr>
        <p:spPr>
          <a:xfrm>
            <a:off x="7225300" y="0"/>
            <a:ext cx="2876512" cy="1035661"/>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27"/>
          <p:cNvSpPr/>
          <p:nvPr/>
        </p:nvSpPr>
        <p:spPr>
          <a:xfrm>
            <a:off x="9074033" y="2649267"/>
            <a:ext cx="1204067" cy="992067"/>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27"/>
          <p:cNvSpPr/>
          <p:nvPr/>
        </p:nvSpPr>
        <p:spPr>
          <a:xfrm flipH="1">
            <a:off x="0" y="0"/>
            <a:ext cx="1404800" cy="166926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27"/>
          <p:cNvSpPr/>
          <p:nvPr/>
        </p:nvSpPr>
        <p:spPr>
          <a:xfrm>
            <a:off x="1446867" y="2026401"/>
            <a:ext cx="1197333" cy="878900"/>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27"/>
          <p:cNvSpPr/>
          <p:nvPr/>
        </p:nvSpPr>
        <p:spPr>
          <a:xfrm>
            <a:off x="717834" y="3467800"/>
            <a:ext cx="242167" cy="173533"/>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27"/>
          <p:cNvSpPr/>
          <p:nvPr/>
        </p:nvSpPr>
        <p:spPr>
          <a:xfrm>
            <a:off x="2855634" y="1206079"/>
            <a:ext cx="548653" cy="393157"/>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506" name="Google Shape;1506;p27"/>
          <p:cNvGrpSpPr/>
          <p:nvPr/>
        </p:nvGrpSpPr>
        <p:grpSpPr>
          <a:xfrm>
            <a:off x="1" y="5577499"/>
            <a:ext cx="12192017" cy="1275927"/>
            <a:chOff x="0" y="4183124"/>
            <a:chExt cx="9144013" cy="956945"/>
          </a:xfrm>
        </p:grpSpPr>
        <p:sp>
          <p:nvSpPr>
            <p:cNvPr id="1507" name="Google Shape;1507;p2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2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2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2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2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2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2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2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2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2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2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2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2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2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2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2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2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2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2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2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2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2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2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2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2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2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2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2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2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2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2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2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2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2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2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2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2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2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2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46" name="Google Shape;1546;p27"/>
          <p:cNvGrpSpPr/>
          <p:nvPr/>
        </p:nvGrpSpPr>
        <p:grpSpPr>
          <a:xfrm>
            <a:off x="1235767" y="4537500"/>
            <a:ext cx="1797300" cy="1304467"/>
            <a:chOff x="926825" y="3403125"/>
            <a:chExt cx="1347975" cy="978350"/>
          </a:xfrm>
        </p:grpSpPr>
        <p:sp>
          <p:nvSpPr>
            <p:cNvPr id="1547" name="Google Shape;1547;p2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2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2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2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2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2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2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2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2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2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2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2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2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2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2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2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2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2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2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2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2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2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2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2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2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2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2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2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2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2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2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2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2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2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2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2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2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2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2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86" name="Google Shape;1586;p27"/>
          <p:cNvGrpSpPr/>
          <p:nvPr/>
        </p:nvGrpSpPr>
        <p:grpSpPr>
          <a:xfrm>
            <a:off x="2068967" y="1851501"/>
            <a:ext cx="887967" cy="1848700"/>
            <a:chOff x="1551725" y="1388625"/>
            <a:chExt cx="665975" cy="1386525"/>
          </a:xfrm>
        </p:grpSpPr>
        <p:sp>
          <p:nvSpPr>
            <p:cNvPr id="1587" name="Google Shape;1587;p2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2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2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2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2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2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2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2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2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2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2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2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2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2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2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2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2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2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2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2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2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2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2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10" name="Google Shape;1610;p27"/>
          <p:cNvGrpSpPr/>
          <p:nvPr/>
        </p:nvGrpSpPr>
        <p:grpSpPr>
          <a:xfrm>
            <a:off x="9208201" y="4048267"/>
            <a:ext cx="2639167" cy="1877400"/>
            <a:chOff x="6906150" y="3036200"/>
            <a:chExt cx="1979375" cy="1408050"/>
          </a:xfrm>
        </p:grpSpPr>
        <p:sp>
          <p:nvSpPr>
            <p:cNvPr id="1611" name="Google Shape;1611;p2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2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2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2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2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2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2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2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2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2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2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2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2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2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2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2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2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2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2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2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2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2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2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2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2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2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2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2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9" name="Google Shape;1639;p2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0" name="Google Shape;1640;p2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2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2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2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2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2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2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2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2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2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2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2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2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2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2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2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2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2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2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2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2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2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2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2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2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2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2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2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2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2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2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2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2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2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2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75" name="Google Shape;1675;p27"/>
          <p:cNvGrpSpPr/>
          <p:nvPr/>
        </p:nvGrpSpPr>
        <p:grpSpPr>
          <a:xfrm>
            <a:off x="9798400" y="2613167"/>
            <a:ext cx="958000" cy="1435100"/>
            <a:chOff x="7348800" y="1959875"/>
            <a:chExt cx="718500" cy="1076325"/>
          </a:xfrm>
        </p:grpSpPr>
        <p:sp>
          <p:nvSpPr>
            <p:cNvPr id="1676" name="Google Shape;1676;p2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2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2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2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2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1" name="Google Shape;1681;p2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2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2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2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2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2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2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88" name="Google Shape;1688;p27"/>
          <p:cNvGrpSpPr/>
          <p:nvPr/>
        </p:nvGrpSpPr>
        <p:grpSpPr>
          <a:xfrm>
            <a:off x="11023601" y="1521317"/>
            <a:ext cx="487900" cy="1140000"/>
            <a:chOff x="8267700" y="1140988"/>
            <a:chExt cx="365925" cy="855000"/>
          </a:xfrm>
        </p:grpSpPr>
        <p:sp>
          <p:nvSpPr>
            <p:cNvPr id="1689" name="Google Shape;1689;p2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0" name="Google Shape;1690;p2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1" name="Google Shape;1691;p2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2" name="Google Shape;1692;p2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3" name="Google Shape;1693;p2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2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2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6" name="Google Shape;1696;p2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7" name="Google Shape;1697;p2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2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2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2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92737816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ackground 4">
  <p:cSld name="Background 4">
    <p:spTree>
      <p:nvGrpSpPr>
        <p:cNvPr id="1" name="Shape 1701"/>
        <p:cNvGrpSpPr/>
        <p:nvPr/>
      </p:nvGrpSpPr>
      <p:grpSpPr>
        <a:xfrm>
          <a:off x="0" y="0"/>
          <a:ext cx="0" cy="0"/>
          <a:chOff x="0" y="0"/>
          <a:chExt cx="0" cy="0"/>
        </a:xfrm>
      </p:grpSpPr>
      <p:pic>
        <p:nvPicPr>
          <p:cNvPr id="1702" name="Google Shape;1702;p28"/>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703" name="Google Shape;1703;p28"/>
          <p:cNvSpPr/>
          <p:nvPr/>
        </p:nvSpPr>
        <p:spPr>
          <a:xfrm>
            <a:off x="6841785" y="4263701"/>
            <a:ext cx="1100967" cy="611767"/>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28"/>
          <p:cNvSpPr/>
          <p:nvPr/>
        </p:nvSpPr>
        <p:spPr>
          <a:xfrm>
            <a:off x="726367" y="954234"/>
            <a:ext cx="768467" cy="611767"/>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28"/>
          <p:cNvSpPr/>
          <p:nvPr/>
        </p:nvSpPr>
        <p:spPr>
          <a:xfrm>
            <a:off x="1" y="2639534"/>
            <a:ext cx="3037183" cy="3045252"/>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28"/>
          <p:cNvSpPr/>
          <p:nvPr/>
        </p:nvSpPr>
        <p:spPr>
          <a:xfrm>
            <a:off x="6215333" y="2416567"/>
            <a:ext cx="2353859" cy="1049952"/>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28"/>
          <p:cNvSpPr/>
          <p:nvPr/>
        </p:nvSpPr>
        <p:spPr>
          <a:xfrm>
            <a:off x="2338901" y="0"/>
            <a:ext cx="3919761" cy="846013"/>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28"/>
          <p:cNvSpPr/>
          <p:nvPr/>
        </p:nvSpPr>
        <p:spPr>
          <a:xfrm>
            <a:off x="3267534" y="5070434"/>
            <a:ext cx="288708" cy="287071"/>
          </a:xfrm>
          <a:custGeom>
            <a:avLst/>
            <a:gdLst/>
            <a:ahLst/>
            <a:cxnLst/>
            <a:rect l="l" t="t" r="r" b="b"/>
            <a:pathLst>
              <a:path w="3527" h="3507" extrusionOk="0">
                <a:moveTo>
                  <a:pt x="2465" y="1"/>
                </a:moveTo>
                <a:cubicBezTo>
                  <a:pt x="2256" y="1"/>
                  <a:pt x="2039" y="51"/>
                  <a:pt x="1843" y="124"/>
                </a:cubicBezTo>
                <a:cubicBezTo>
                  <a:pt x="988" y="443"/>
                  <a:pt x="296" y="1173"/>
                  <a:pt x="24" y="2044"/>
                </a:cubicBezTo>
                <a:lnTo>
                  <a:pt x="1" y="2637"/>
                </a:lnTo>
                <a:cubicBezTo>
                  <a:pt x="150" y="3188"/>
                  <a:pt x="733" y="3506"/>
                  <a:pt x="1310" y="3506"/>
                </a:cubicBezTo>
                <a:cubicBezTo>
                  <a:pt x="1476" y="3506"/>
                  <a:pt x="1640" y="3480"/>
                  <a:pt x="1794" y="3426"/>
                </a:cubicBezTo>
                <a:cubicBezTo>
                  <a:pt x="2486" y="3182"/>
                  <a:pt x="2960" y="2531"/>
                  <a:pt x="3233" y="1850"/>
                </a:cubicBezTo>
                <a:cubicBezTo>
                  <a:pt x="3462" y="1282"/>
                  <a:pt x="3527" y="520"/>
                  <a:pt x="3029" y="164"/>
                </a:cubicBezTo>
                <a:cubicBezTo>
                  <a:pt x="2864" y="47"/>
                  <a:pt x="2668" y="1"/>
                  <a:pt x="2465"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709" name="Google Shape;1709;p28"/>
          <p:cNvGrpSpPr/>
          <p:nvPr/>
        </p:nvGrpSpPr>
        <p:grpSpPr>
          <a:xfrm>
            <a:off x="1" y="5577499"/>
            <a:ext cx="12192017" cy="1275927"/>
            <a:chOff x="0" y="4183124"/>
            <a:chExt cx="9144013" cy="956945"/>
          </a:xfrm>
        </p:grpSpPr>
        <p:sp>
          <p:nvSpPr>
            <p:cNvPr id="1710" name="Google Shape;1710;p2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2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2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2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2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2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2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2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2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2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2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2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2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2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2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2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2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2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2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2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2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2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2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2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2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2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2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2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2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2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2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2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2" name="Google Shape;1742;p2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3" name="Google Shape;1743;p2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2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2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2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7" name="Google Shape;1747;p2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8" name="Google Shape;1748;p2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9" name="Google Shape;1749;p28"/>
          <p:cNvGrpSpPr/>
          <p:nvPr/>
        </p:nvGrpSpPr>
        <p:grpSpPr>
          <a:xfrm>
            <a:off x="7536737" y="3225100"/>
            <a:ext cx="4329364" cy="2595528"/>
            <a:chOff x="5652552" y="2418825"/>
            <a:chExt cx="3247023" cy="1946646"/>
          </a:xfrm>
        </p:grpSpPr>
        <p:sp>
          <p:nvSpPr>
            <p:cNvPr id="1750" name="Google Shape;1750;p28"/>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28"/>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28"/>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28"/>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28"/>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28"/>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28"/>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28"/>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28"/>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28"/>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0" name="Google Shape;1760;p28"/>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1" name="Google Shape;1761;p28"/>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28"/>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28"/>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28"/>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28"/>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28"/>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28"/>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28"/>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28"/>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28"/>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28"/>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2" name="Google Shape;1772;p28"/>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3" name="Google Shape;1773;p28"/>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28"/>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28"/>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28"/>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28"/>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28"/>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28"/>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28"/>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28"/>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28"/>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28"/>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4" name="Google Shape;1784;p28"/>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5" name="Google Shape;1785;p28"/>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28"/>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28"/>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28"/>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28"/>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28"/>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28"/>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28"/>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28"/>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94" name="Google Shape;1794;p28"/>
          <p:cNvGrpSpPr/>
          <p:nvPr/>
        </p:nvGrpSpPr>
        <p:grpSpPr>
          <a:xfrm>
            <a:off x="459967" y="4833301"/>
            <a:ext cx="1797300" cy="1493833"/>
            <a:chOff x="344975" y="3624975"/>
            <a:chExt cx="1347975" cy="1120375"/>
          </a:xfrm>
        </p:grpSpPr>
        <p:sp>
          <p:nvSpPr>
            <p:cNvPr id="1795" name="Google Shape;1795;p28"/>
            <p:cNvSpPr/>
            <p:nvPr/>
          </p:nvSpPr>
          <p:spPr>
            <a:xfrm>
              <a:off x="817275"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6" name="Google Shape;1796;p28"/>
            <p:cNvSpPr/>
            <p:nvPr/>
          </p:nvSpPr>
          <p:spPr>
            <a:xfrm>
              <a:off x="817275"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7" name="Google Shape;1797;p28"/>
            <p:cNvSpPr/>
            <p:nvPr/>
          </p:nvSpPr>
          <p:spPr>
            <a:xfrm>
              <a:off x="817275"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28"/>
            <p:cNvSpPr/>
            <p:nvPr/>
          </p:nvSpPr>
          <p:spPr>
            <a:xfrm>
              <a:off x="933075"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28"/>
            <p:cNvSpPr/>
            <p:nvPr/>
          </p:nvSpPr>
          <p:spPr>
            <a:xfrm>
              <a:off x="348750"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28"/>
            <p:cNvSpPr/>
            <p:nvPr/>
          </p:nvSpPr>
          <p:spPr>
            <a:xfrm>
              <a:off x="729350"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28"/>
            <p:cNvSpPr/>
            <p:nvPr/>
          </p:nvSpPr>
          <p:spPr>
            <a:xfrm>
              <a:off x="454425"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28"/>
            <p:cNvSpPr/>
            <p:nvPr/>
          </p:nvSpPr>
          <p:spPr>
            <a:xfrm>
              <a:off x="1049125"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28"/>
            <p:cNvSpPr/>
            <p:nvPr/>
          </p:nvSpPr>
          <p:spPr>
            <a:xfrm>
              <a:off x="940925"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28"/>
            <p:cNvSpPr/>
            <p:nvPr/>
          </p:nvSpPr>
          <p:spPr>
            <a:xfrm>
              <a:off x="822650"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28"/>
            <p:cNvSpPr/>
            <p:nvPr/>
          </p:nvSpPr>
          <p:spPr>
            <a:xfrm>
              <a:off x="1049125"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28"/>
            <p:cNvSpPr/>
            <p:nvPr/>
          </p:nvSpPr>
          <p:spPr>
            <a:xfrm>
              <a:off x="757400"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28"/>
            <p:cNvSpPr/>
            <p:nvPr/>
          </p:nvSpPr>
          <p:spPr>
            <a:xfrm>
              <a:off x="554775"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8" name="Google Shape;1808;p28"/>
            <p:cNvSpPr/>
            <p:nvPr/>
          </p:nvSpPr>
          <p:spPr>
            <a:xfrm>
              <a:off x="455675"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9" name="Google Shape;1809;p28"/>
            <p:cNvSpPr/>
            <p:nvPr/>
          </p:nvSpPr>
          <p:spPr>
            <a:xfrm>
              <a:off x="714450"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28"/>
            <p:cNvSpPr/>
            <p:nvPr/>
          </p:nvSpPr>
          <p:spPr>
            <a:xfrm>
              <a:off x="1065400"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28"/>
            <p:cNvSpPr/>
            <p:nvPr/>
          </p:nvSpPr>
          <p:spPr>
            <a:xfrm>
              <a:off x="1241900"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28"/>
            <p:cNvSpPr/>
            <p:nvPr/>
          </p:nvSpPr>
          <p:spPr>
            <a:xfrm>
              <a:off x="1294525"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28"/>
            <p:cNvSpPr/>
            <p:nvPr/>
          </p:nvSpPr>
          <p:spPr>
            <a:xfrm>
              <a:off x="1347400"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28"/>
            <p:cNvSpPr/>
            <p:nvPr/>
          </p:nvSpPr>
          <p:spPr>
            <a:xfrm>
              <a:off x="1522150"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28"/>
            <p:cNvSpPr/>
            <p:nvPr/>
          </p:nvSpPr>
          <p:spPr>
            <a:xfrm>
              <a:off x="344975"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28"/>
            <p:cNvSpPr/>
            <p:nvPr/>
          </p:nvSpPr>
          <p:spPr>
            <a:xfrm>
              <a:off x="1292075"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28"/>
            <p:cNvSpPr/>
            <p:nvPr/>
          </p:nvSpPr>
          <p:spPr>
            <a:xfrm>
              <a:off x="504400"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28"/>
            <p:cNvSpPr/>
            <p:nvPr/>
          </p:nvSpPr>
          <p:spPr>
            <a:xfrm>
              <a:off x="365475"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28"/>
            <p:cNvSpPr/>
            <p:nvPr/>
          </p:nvSpPr>
          <p:spPr>
            <a:xfrm>
              <a:off x="365475"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0" name="Google Shape;1820;p28"/>
            <p:cNvSpPr/>
            <p:nvPr/>
          </p:nvSpPr>
          <p:spPr>
            <a:xfrm>
              <a:off x="617075"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1" name="Google Shape;1821;p28"/>
            <p:cNvSpPr/>
            <p:nvPr/>
          </p:nvSpPr>
          <p:spPr>
            <a:xfrm>
              <a:off x="671825"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2" name="Google Shape;1822;p28"/>
            <p:cNvSpPr/>
            <p:nvPr/>
          </p:nvSpPr>
          <p:spPr>
            <a:xfrm>
              <a:off x="723725"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3" name="Google Shape;1823;p28"/>
            <p:cNvSpPr/>
            <p:nvPr/>
          </p:nvSpPr>
          <p:spPr>
            <a:xfrm>
              <a:off x="765500"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28"/>
            <p:cNvSpPr/>
            <p:nvPr/>
          </p:nvSpPr>
          <p:spPr>
            <a:xfrm>
              <a:off x="657450"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28"/>
            <p:cNvSpPr/>
            <p:nvPr/>
          </p:nvSpPr>
          <p:spPr>
            <a:xfrm>
              <a:off x="605775"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28"/>
            <p:cNvSpPr/>
            <p:nvPr/>
          </p:nvSpPr>
          <p:spPr>
            <a:xfrm>
              <a:off x="641525"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7" name="Google Shape;1827;p28"/>
            <p:cNvSpPr/>
            <p:nvPr/>
          </p:nvSpPr>
          <p:spPr>
            <a:xfrm>
              <a:off x="686175"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8" name="Google Shape;1828;p28"/>
            <p:cNvSpPr/>
            <p:nvPr/>
          </p:nvSpPr>
          <p:spPr>
            <a:xfrm>
              <a:off x="735850"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28"/>
            <p:cNvSpPr/>
            <p:nvPr/>
          </p:nvSpPr>
          <p:spPr>
            <a:xfrm>
              <a:off x="619800"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0" name="Google Shape;1830;p28"/>
            <p:cNvSpPr/>
            <p:nvPr/>
          </p:nvSpPr>
          <p:spPr>
            <a:xfrm>
              <a:off x="619800"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1" name="Google Shape;1831;p28"/>
            <p:cNvSpPr/>
            <p:nvPr/>
          </p:nvSpPr>
          <p:spPr>
            <a:xfrm>
              <a:off x="706200"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2" name="Google Shape;1832;p28"/>
            <p:cNvSpPr/>
            <p:nvPr/>
          </p:nvSpPr>
          <p:spPr>
            <a:xfrm>
              <a:off x="667550"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3" name="Google Shape;1833;p28"/>
            <p:cNvSpPr/>
            <p:nvPr/>
          </p:nvSpPr>
          <p:spPr>
            <a:xfrm>
              <a:off x="782025"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28"/>
            <p:cNvSpPr/>
            <p:nvPr/>
          </p:nvSpPr>
          <p:spPr>
            <a:xfrm>
              <a:off x="755475"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35" name="Google Shape;1835;p28"/>
          <p:cNvGrpSpPr/>
          <p:nvPr/>
        </p:nvGrpSpPr>
        <p:grpSpPr>
          <a:xfrm>
            <a:off x="951467" y="1200334"/>
            <a:ext cx="1387000" cy="1507767"/>
            <a:chOff x="713600" y="900250"/>
            <a:chExt cx="1040250" cy="1130825"/>
          </a:xfrm>
        </p:grpSpPr>
        <p:sp>
          <p:nvSpPr>
            <p:cNvPr id="1836" name="Google Shape;1836;p28"/>
            <p:cNvSpPr/>
            <p:nvPr/>
          </p:nvSpPr>
          <p:spPr>
            <a:xfrm>
              <a:off x="713600"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28"/>
            <p:cNvSpPr/>
            <p:nvPr/>
          </p:nvSpPr>
          <p:spPr>
            <a:xfrm>
              <a:off x="750550"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28"/>
            <p:cNvSpPr/>
            <p:nvPr/>
          </p:nvSpPr>
          <p:spPr>
            <a:xfrm>
              <a:off x="760875"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28"/>
            <p:cNvSpPr/>
            <p:nvPr/>
          </p:nvSpPr>
          <p:spPr>
            <a:xfrm>
              <a:off x="776600"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28"/>
            <p:cNvSpPr/>
            <p:nvPr/>
          </p:nvSpPr>
          <p:spPr>
            <a:xfrm>
              <a:off x="750550"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28"/>
            <p:cNvSpPr/>
            <p:nvPr/>
          </p:nvSpPr>
          <p:spPr>
            <a:xfrm>
              <a:off x="881225"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28"/>
            <p:cNvSpPr/>
            <p:nvPr/>
          </p:nvSpPr>
          <p:spPr>
            <a:xfrm>
              <a:off x="903000"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28"/>
            <p:cNvSpPr/>
            <p:nvPr/>
          </p:nvSpPr>
          <p:spPr>
            <a:xfrm>
              <a:off x="1016150"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4" name="Google Shape;1844;p28"/>
            <p:cNvSpPr/>
            <p:nvPr/>
          </p:nvSpPr>
          <p:spPr>
            <a:xfrm>
              <a:off x="980200"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5" name="Google Shape;1845;p28"/>
            <p:cNvSpPr/>
            <p:nvPr/>
          </p:nvSpPr>
          <p:spPr>
            <a:xfrm>
              <a:off x="951250"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28"/>
            <p:cNvSpPr/>
            <p:nvPr/>
          </p:nvSpPr>
          <p:spPr>
            <a:xfrm>
              <a:off x="1360775"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28"/>
            <p:cNvSpPr/>
            <p:nvPr/>
          </p:nvSpPr>
          <p:spPr>
            <a:xfrm>
              <a:off x="1138150"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28"/>
            <p:cNvSpPr/>
            <p:nvPr/>
          </p:nvSpPr>
          <p:spPr>
            <a:xfrm>
              <a:off x="1449800"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49" name="Google Shape;1849;p28"/>
          <p:cNvGrpSpPr/>
          <p:nvPr/>
        </p:nvGrpSpPr>
        <p:grpSpPr>
          <a:xfrm>
            <a:off x="1796234" y="0"/>
            <a:ext cx="1069833" cy="2402200"/>
            <a:chOff x="1347175" y="0"/>
            <a:chExt cx="802375" cy="1801650"/>
          </a:xfrm>
        </p:grpSpPr>
        <p:sp>
          <p:nvSpPr>
            <p:cNvPr id="1850" name="Google Shape;1850;p28"/>
            <p:cNvSpPr/>
            <p:nvPr/>
          </p:nvSpPr>
          <p:spPr>
            <a:xfrm>
              <a:off x="1379100"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28"/>
            <p:cNvSpPr/>
            <p:nvPr/>
          </p:nvSpPr>
          <p:spPr>
            <a:xfrm>
              <a:off x="1379100"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28"/>
            <p:cNvSpPr/>
            <p:nvPr/>
          </p:nvSpPr>
          <p:spPr>
            <a:xfrm>
              <a:off x="1406900"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28"/>
            <p:cNvSpPr/>
            <p:nvPr/>
          </p:nvSpPr>
          <p:spPr>
            <a:xfrm>
              <a:off x="1681625"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28"/>
            <p:cNvSpPr/>
            <p:nvPr/>
          </p:nvSpPr>
          <p:spPr>
            <a:xfrm>
              <a:off x="1739850"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28"/>
            <p:cNvSpPr/>
            <p:nvPr/>
          </p:nvSpPr>
          <p:spPr>
            <a:xfrm>
              <a:off x="1688125"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6" name="Google Shape;1856;p28"/>
            <p:cNvSpPr/>
            <p:nvPr/>
          </p:nvSpPr>
          <p:spPr>
            <a:xfrm>
              <a:off x="1865850"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7" name="Google Shape;1857;p28"/>
            <p:cNvSpPr/>
            <p:nvPr/>
          </p:nvSpPr>
          <p:spPr>
            <a:xfrm>
              <a:off x="1347175"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28"/>
            <p:cNvSpPr/>
            <p:nvPr/>
          </p:nvSpPr>
          <p:spPr>
            <a:xfrm>
              <a:off x="1448600"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28"/>
            <p:cNvSpPr/>
            <p:nvPr/>
          </p:nvSpPr>
          <p:spPr>
            <a:xfrm>
              <a:off x="1574475"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28"/>
            <p:cNvSpPr/>
            <p:nvPr/>
          </p:nvSpPr>
          <p:spPr>
            <a:xfrm>
              <a:off x="1665850"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23962291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ackground 5">
  <p:cSld name="Background 5">
    <p:spTree>
      <p:nvGrpSpPr>
        <p:cNvPr id="1" name="Shape 1861"/>
        <p:cNvGrpSpPr/>
        <p:nvPr/>
      </p:nvGrpSpPr>
      <p:grpSpPr>
        <a:xfrm>
          <a:off x="0" y="0"/>
          <a:ext cx="0" cy="0"/>
          <a:chOff x="0" y="0"/>
          <a:chExt cx="0" cy="0"/>
        </a:xfrm>
      </p:grpSpPr>
      <p:pic>
        <p:nvPicPr>
          <p:cNvPr id="1862" name="Google Shape;1862;p29"/>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1863" name="Google Shape;1863;p29"/>
          <p:cNvSpPr/>
          <p:nvPr/>
        </p:nvSpPr>
        <p:spPr>
          <a:xfrm>
            <a:off x="3633434" y="34687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29"/>
          <p:cNvSpPr/>
          <p:nvPr/>
        </p:nvSpPr>
        <p:spPr>
          <a:xfrm>
            <a:off x="7942500" y="5201618"/>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29"/>
          <p:cNvSpPr/>
          <p:nvPr/>
        </p:nvSpPr>
        <p:spPr>
          <a:xfrm rot="10800000" flipH="1">
            <a:off x="3412085" y="4555592"/>
            <a:ext cx="3149116" cy="1133809"/>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29"/>
          <p:cNvSpPr/>
          <p:nvPr/>
        </p:nvSpPr>
        <p:spPr>
          <a:xfrm>
            <a:off x="10468967" y="1"/>
            <a:ext cx="1722987" cy="2047356"/>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29"/>
          <p:cNvSpPr/>
          <p:nvPr/>
        </p:nvSpPr>
        <p:spPr>
          <a:xfrm>
            <a:off x="-50100" y="2420293"/>
            <a:ext cx="3149107" cy="231159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8" name="Google Shape;1868;p29"/>
          <p:cNvSpPr/>
          <p:nvPr/>
        </p:nvSpPr>
        <p:spPr>
          <a:xfrm>
            <a:off x="10091234" y="4976767"/>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9" name="Google Shape;1869;p29"/>
          <p:cNvSpPr/>
          <p:nvPr/>
        </p:nvSpPr>
        <p:spPr>
          <a:xfrm>
            <a:off x="8917567" y="5084334"/>
            <a:ext cx="949000" cy="62630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29"/>
          <p:cNvSpPr/>
          <p:nvPr/>
        </p:nvSpPr>
        <p:spPr>
          <a:xfrm>
            <a:off x="1961634" y="1832634"/>
            <a:ext cx="300585" cy="214727"/>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71" name="Google Shape;1871;p29"/>
          <p:cNvGrpSpPr/>
          <p:nvPr/>
        </p:nvGrpSpPr>
        <p:grpSpPr>
          <a:xfrm>
            <a:off x="1" y="5577499"/>
            <a:ext cx="12192017" cy="1275927"/>
            <a:chOff x="0" y="4183124"/>
            <a:chExt cx="9144013" cy="956945"/>
          </a:xfrm>
        </p:grpSpPr>
        <p:sp>
          <p:nvSpPr>
            <p:cNvPr id="1872" name="Google Shape;1872;p2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2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2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2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2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2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2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2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2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1" name="Google Shape;1881;p2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2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2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2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2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2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2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8" name="Google Shape;1888;p2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9" name="Google Shape;1889;p2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0" name="Google Shape;1890;p2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1" name="Google Shape;1891;p2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2" name="Google Shape;1892;p2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3" name="Google Shape;1893;p2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4" name="Google Shape;1894;p2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5" name="Google Shape;1895;p2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6" name="Google Shape;1896;p2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7" name="Google Shape;1897;p2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8" name="Google Shape;1898;p2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2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2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2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2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3" name="Google Shape;1903;p2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4" name="Google Shape;1904;p2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2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2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2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2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2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2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11" name="Google Shape;1911;p29"/>
          <p:cNvGrpSpPr/>
          <p:nvPr/>
        </p:nvGrpSpPr>
        <p:grpSpPr>
          <a:xfrm>
            <a:off x="959940" y="3164068"/>
            <a:ext cx="3790560" cy="2973937"/>
            <a:chOff x="719955" y="2373050"/>
            <a:chExt cx="2842920" cy="2230453"/>
          </a:xfrm>
        </p:grpSpPr>
        <p:sp>
          <p:nvSpPr>
            <p:cNvPr id="1912" name="Google Shape;1912;p29"/>
            <p:cNvSpPr/>
            <p:nvPr/>
          </p:nvSpPr>
          <p:spPr>
            <a:xfrm flipH="1">
              <a:off x="2241995" y="3103825"/>
              <a:ext cx="1231420" cy="358075"/>
            </a:xfrm>
            <a:custGeom>
              <a:avLst/>
              <a:gdLst/>
              <a:ahLst/>
              <a:cxnLst/>
              <a:rect l="l" t="t" r="r" b="b"/>
              <a:pathLst>
                <a:path w="36309" h="10558" extrusionOk="0">
                  <a:moveTo>
                    <a:pt x="1" y="8910"/>
                  </a:moveTo>
                  <a:cubicBezTo>
                    <a:pt x="1" y="8910"/>
                    <a:pt x="10612" y="1"/>
                    <a:pt x="36309" y="10558"/>
                  </a:cubicBezTo>
                  <a:cubicBezTo>
                    <a:pt x="36309" y="10556"/>
                    <a:pt x="2609" y="9659"/>
                    <a:pt x="1" y="891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29"/>
            <p:cNvSpPr/>
            <p:nvPr/>
          </p:nvSpPr>
          <p:spPr>
            <a:xfrm flipH="1">
              <a:off x="3044722" y="3258024"/>
              <a:ext cx="518153" cy="1221177"/>
            </a:xfrm>
            <a:custGeom>
              <a:avLst/>
              <a:gdLst/>
              <a:ahLst/>
              <a:cxnLst/>
              <a:rect l="l" t="t" r="r" b="b"/>
              <a:pathLst>
                <a:path w="15278" h="36007" extrusionOk="0">
                  <a:moveTo>
                    <a:pt x="7448" y="36006"/>
                  </a:moveTo>
                  <a:cubicBezTo>
                    <a:pt x="7448" y="36006"/>
                    <a:pt x="1" y="18737"/>
                    <a:pt x="2639" y="4363"/>
                  </a:cubicBezTo>
                  <a:cubicBezTo>
                    <a:pt x="2639" y="4363"/>
                    <a:pt x="9235" y="0"/>
                    <a:pt x="14453" y="3749"/>
                  </a:cubicBezTo>
                  <a:cubicBezTo>
                    <a:pt x="14453" y="3749"/>
                    <a:pt x="13339" y="20137"/>
                    <a:pt x="15278" y="35906"/>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29"/>
            <p:cNvSpPr/>
            <p:nvPr/>
          </p:nvSpPr>
          <p:spPr>
            <a:xfrm flipH="1">
              <a:off x="2242022" y="3385195"/>
              <a:ext cx="900952" cy="1090605"/>
            </a:xfrm>
            <a:custGeom>
              <a:avLst/>
              <a:gdLst/>
              <a:ahLst/>
              <a:cxnLst/>
              <a:rect l="l" t="t" r="r" b="b"/>
              <a:pathLst>
                <a:path w="26565" h="32157" extrusionOk="0">
                  <a:moveTo>
                    <a:pt x="2896" y="32156"/>
                  </a:moveTo>
                  <a:lnTo>
                    <a:pt x="25763" y="32156"/>
                  </a:lnTo>
                  <a:lnTo>
                    <a:pt x="26565" y="2259"/>
                  </a:lnTo>
                  <a:lnTo>
                    <a:pt x="2071" y="1"/>
                  </a:lnTo>
                  <a:cubicBezTo>
                    <a:pt x="2071" y="1"/>
                    <a:pt x="0" y="11602"/>
                    <a:pt x="2896" y="32156"/>
                  </a:cubicBezTo>
                  <a:close/>
                </a:path>
              </a:pathLst>
            </a:custGeom>
            <a:solidFill>
              <a:srgbClr val="F7847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29"/>
            <p:cNvSpPr/>
            <p:nvPr/>
          </p:nvSpPr>
          <p:spPr>
            <a:xfrm flipH="1">
              <a:off x="975285" y="2373050"/>
              <a:ext cx="1480288" cy="2102832"/>
            </a:xfrm>
            <a:custGeom>
              <a:avLst/>
              <a:gdLst/>
              <a:ahLst/>
              <a:cxnLst/>
              <a:rect l="l" t="t" r="r" b="b"/>
              <a:pathLst>
                <a:path w="43647" h="62003" extrusionOk="0">
                  <a:moveTo>
                    <a:pt x="1957" y="47008"/>
                  </a:moveTo>
                  <a:cubicBezTo>
                    <a:pt x="1957" y="47008"/>
                    <a:pt x="0" y="21509"/>
                    <a:pt x="12010" y="3944"/>
                  </a:cubicBezTo>
                  <a:cubicBezTo>
                    <a:pt x="12010" y="3944"/>
                    <a:pt x="30472" y="1"/>
                    <a:pt x="43646" y="1257"/>
                  </a:cubicBezTo>
                  <a:cubicBezTo>
                    <a:pt x="43646" y="1257"/>
                    <a:pt x="32791" y="35104"/>
                    <a:pt x="30735" y="62002"/>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29"/>
            <p:cNvSpPr/>
            <p:nvPr/>
          </p:nvSpPr>
          <p:spPr>
            <a:xfrm flipH="1">
              <a:off x="1945781" y="3956481"/>
              <a:ext cx="1117228" cy="522664"/>
            </a:xfrm>
            <a:custGeom>
              <a:avLst/>
              <a:gdLst/>
              <a:ahLst/>
              <a:cxnLst/>
              <a:rect l="l" t="t" r="r" b="b"/>
              <a:pathLst>
                <a:path w="32942" h="15411" extrusionOk="0">
                  <a:moveTo>
                    <a:pt x="2105" y="15310"/>
                  </a:moveTo>
                  <a:cubicBezTo>
                    <a:pt x="2105" y="15310"/>
                    <a:pt x="1" y="7258"/>
                    <a:pt x="1317" y="0"/>
                  </a:cubicBezTo>
                  <a:lnTo>
                    <a:pt x="29581" y="0"/>
                  </a:lnTo>
                  <a:cubicBezTo>
                    <a:pt x="29581" y="0"/>
                    <a:pt x="31291" y="10295"/>
                    <a:pt x="32942" y="1541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29"/>
            <p:cNvSpPr/>
            <p:nvPr/>
          </p:nvSpPr>
          <p:spPr>
            <a:xfrm flipH="1">
              <a:off x="719955" y="2415644"/>
              <a:ext cx="693324" cy="2060336"/>
            </a:xfrm>
            <a:custGeom>
              <a:avLst/>
              <a:gdLst/>
              <a:ahLst/>
              <a:cxnLst/>
              <a:rect l="l" t="t" r="r" b="b"/>
              <a:pathLst>
                <a:path w="20443" h="60750" extrusionOk="0">
                  <a:moveTo>
                    <a:pt x="12911" y="1"/>
                  </a:moveTo>
                  <a:cubicBezTo>
                    <a:pt x="12911" y="1"/>
                    <a:pt x="18382" y="358"/>
                    <a:pt x="20443" y="4841"/>
                  </a:cubicBezTo>
                  <a:cubicBezTo>
                    <a:pt x="20443" y="4841"/>
                    <a:pt x="9793" y="32414"/>
                    <a:pt x="6199" y="60749"/>
                  </a:cubicBezTo>
                  <a:lnTo>
                    <a:pt x="2" y="60749"/>
                  </a:lnTo>
                  <a:cubicBezTo>
                    <a:pt x="0" y="60746"/>
                    <a:pt x="3949" y="17743"/>
                    <a:pt x="1291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29"/>
            <p:cNvSpPr/>
            <p:nvPr/>
          </p:nvSpPr>
          <p:spPr>
            <a:xfrm flipH="1">
              <a:off x="2054482" y="3870853"/>
              <a:ext cx="963864" cy="164657"/>
            </a:xfrm>
            <a:custGeom>
              <a:avLst/>
              <a:gdLst/>
              <a:ahLst/>
              <a:cxnLst/>
              <a:rect l="l" t="t" r="r" b="b"/>
              <a:pathLst>
                <a:path w="28420" h="4855" extrusionOk="0">
                  <a:moveTo>
                    <a:pt x="0" y="2525"/>
                  </a:moveTo>
                  <a:cubicBezTo>
                    <a:pt x="0" y="2525"/>
                    <a:pt x="18160" y="0"/>
                    <a:pt x="28063" y="1164"/>
                  </a:cubicBezTo>
                  <a:lnTo>
                    <a:pt x="28420" y="3696"/>
                  </a:lnTo>
                  <a:cubicBezTo>
                    <a:pt x="28420" y="3696"/>
                    <a:pt x="11099" y="4855"/>
                    <a:pt x="0" y="2525"/>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29"/>
            <p:cNvSpPr/>
            <p:nvPr/>
          </p:nvSpPr>
          <p:spPr>
            <a:xfrm flipH="1">
              <a:off x="1204926" y="2579304"/>
              <a:ext cx="1209171" cy="1351309"/>
            </a:xfrm>
            <a:custGeom>
              <a:avLst/>
              <a:gdLst/>
              <a:ahLst/>
              <a:cxnLst/>
              <a:rect l="l" t="t" r="r" b="b"/>
              <a:pathLst>
                <a:path w="35653" h="39844" extrusionOk="0">
                  <a:moveTo>
                    <a:pt x="617" y="38943"/>
                  </a:moveTo>
                  <a:cubicBezTo>
                    <a:pt x="617" y="38943"/>
                    <a:pt x="0" y="21888"/>
                    <a:pt x="7139" y="10945"/>
                  </a:cubicBezTo>
                  <a:cubicBezTo>
                    <a:pt x="14280" y="0"/>
                    <a:pt x="27970" y="2460"/>
                    <a:pt x="31811" y="9627"/>
                  </a:cubicBezTo>
                  <a:cubicBezTo>
                    <a:pt x="35653" y="16795"/>
                    <a:pt x="28974" y="39843"/>
                    <a:pt x="28974" y="39843"/>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29"/>
            <p:cNvSpPr/>
            <p:nvPr/>
          </p:nvSpPr>
          <p:spPr>
            <a:xfrm flipH="1">
              <a:off x="975379" y="2407505"/>
              <a:ext cx="311848" cy="192502"/>
            </a:xfrm>
            <a:custGeom>
              <a:avLst/>
              <a:gdLst/>
              <a:ahLst/>
              <a:cxnLst/>
              <a:rect l="l" t="t" r="r" b="b"/>
              <a:pathLst>
                <a:path w="9195" h="5676" extrusionOk="0">
                  <a:moveTo>
                    <a:pt x="9194" y="241"/>
                  </a:moveTo>
                  <a:cubicBezTo>
                    <a:pt x="9194" y="241"/>
                    <a:pt x="3445" y="0"/>
                    <a:pt x="0" y="56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29"/>
            <p:cNvSpPr/>
            <p:nvPr/>
          </p:nvSpPr>
          <p:spPr>
            <a:xfrm flipH="1">
              <a:off x="2046452" y="2506766"/>
              <a:ext cx="44937" cy="216886"/>
            </a:xfrm>
            <a:custGeom>
              <a:avLst/>
              <a:gdLst/>
              <a:ahLst/>
              <a:cxnLst/>
              <a:rect l="l" t="t" r="r" b="b"/>
              <a:pathLst>
                <a:path w="1325" h="6395" extrusionOk="0">
                  <a:moveTo>
                    <a:pt x="1271" y="1"/>
                  </a:moveTo>
                  <a:cubicBezTo>
                    <a:pt x="1271" y="1"/>
                    <a:pt x="1" y="3255"/>
                    <a:pt x="203" y="6395"/>
                  </a:cubicBezTo>
                  <a:cubicBezTo>
                    <a:pt x="203" y="6395"/>
                    <a:pt x="1325" y="3334"/>
                    <a:pt x="12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29"/>
            <p:cNvSpPr/>
            <p:nvPr/>
          </p:nvSpPr>
          <p:spPr>
            <a:xfrm flipH="1">
              <a:off x="3072731" y="3385195"/>
              <a:ext cx="135558" cy="183921"/>
            </a:xfrm>
            <a:custGeom>
              <a:avLst/>
              <a:gdLst/>
              <a:ahLst/>
              <a:cxnLst/>
              <a:rect l="l" t="t" r="r" b="b"/>
              <a:pathLst>
                <a:path w="3997" h="5423" extrusionOk="0">
                  <a:moveTo>
                    <a:pt x="3997" y="1"/>
                  </a:moveTo>
                  <a:cubicBezTo>
                    <a:pt x="3997" y="1"/>
                    <a:pt x="0" y="1875"/>
                    <a:pt x="0" y="542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29"/>
            <p:cNvSpPr/>
            <p:nvPr/>
          </p:nvSpPr>
          <p:spPr>
            <a:xfrm flipH="1">
              <a:off x="3407620" y="3405949"/>
              <a:ext cx="65795" cy="229706"/>
            </a:xfrm>
            <a:custGeom>
              <a:avLst/>
              <a:gdLst/>
              <a:ahLst/>
              <a:cxnLst/>
              <a:rect l="l" t="t" r="r" b="b"/>
              <a:pathLst>
                <a:path w="1940" h="6773" extrusionOk="0">
                  <a:moveTo>
                    <a:pt x="1" y="1"/>
                  </a:moveTo>
                  <a:cubicBezTo>
                    <a:pt x="1" y="1"/>
                    <a:pt x="1939" y="1171"/>
                    <a:pt x="1190" y="67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29"/>
            <p:cNvSpPr/>
            <p:nvPr/>
          </p:nvSpPr>
          <p:spPr>
            <a:xfrm flipH="1">
              <a:off x="2815840" y="3969469"/>
              <a:ext cx="202506" cy="197080"/>
            </a:xfrm>
            <a:custGeom>
              <a:avLst/>
              <a:gdLst/>
              <a:ahLst/>
              <a:cxnLst/>
              <a:rect l="l" t="t" r="r" b="b"/>
              <a:pathLst>
                <a:path w="5971" h="5811" extrusionOk="0">
                  <a:moveTo>
                    <a:pt x="0" y="1"/>
                  </a:moveTo>
                  <a:cubicBezTo>
                    <a:pt x="0" y="1"/>
                    <a:pt x="1123" y="4577"/>
                    <a:pt x="5971" y="5810"/>
                  </a:cubicBezTo>
                  <a:cubicBezTo>
                    <a:pt x="5969" y="5809"/>
                    <a:pt x="1650" y="4006"/>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29"/>
            <p:cNvSpPr/>
            <p:nvPr/>
          </p:nvSpPr>
          <p:spPr>
            <a:xfrm flipH="1">
              <a:off x="1768232" y="3385161"/>
              <a:ext cx="1344289" cy="1091012"/>
            </a:xfrm>
            <a:custGeom>
              <a:avLst/>
              <a:gdLst/>
              <a:ahLst/>
              <a:cxnLst/>
              <a:rect l="l" t="t" r="r" b="b"/>
              <a:pathLst>
                <a:path w="39637" h="32169" extrusionOk="0">
                  <a:moveTo>
                    <a:pt x="1173" y="0"/>
                  </a:moveTo>
                  <a:lnTo>
                    <a:pt x="1173" y="0"/>
                  </a:lnTo>
                  <a:cubicBezTo>
                    <a:pt x="1" y="10287"/>
                    <a:pt x="1998" y="32157"/>
                    <a:pt x="1998" y="32157"/>
                  </a:cubicBezTo>
                  <a:lnTo>
                    <a:pt x="6298" y="32169"/>
                  </a:lnTo>
                  <a:cubicBezTo>
                    <a:pt x="4168" y="25471"/>
                    <a:pt x="4810" y="17231"/>
                    <a:pt x="4810" y="17231"/>
                  </a:cubicBezTo>
                  <a:cubicBezTo>
                    <a:pt x="7648" y="16605"/>
                    <a:pt x="13748" y="16417"/>
                    <a:pt x="20061" y="16417"/>
                  </a:cubicBezTo>
                  <a:cubicBezTo>
                    <a:pt x="29604" y="16417"/>
                    <a:pt x="39637" y="16847"/>
                    <a:pt x="39637" y="16847"/>
                  </a:cubicBezTo>
                  <a:lnTo>
                    <a:pt x="22143" y="2161"/>
                  </a:lnTo>
                  <a:cubicBezTo>
                    <a:pt x="19749" y="1637"/>
                    <a:pt x="1173" y="2"/>
                    <a:pt x="1173"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29"/>
            <p:cNvSpPr/>
            <p:nvPr/>
          </p:nvSpPr>
          <p:spPr>
            <a:xfrm flipH="1">
              <a:off x="1118235" y="3108539"/>
              <a:ext cx="936359" cy="353360"/>
            </a:xfrm>
            <a:custGeom>
              <a:avLst/>
              <a:gdLst/>
              <a:ahLst/>
              <a:cxnLst/>
              <a:rect l="l" t="t" r="r" b="b"/>
              <a:pathLst>
                <a:path w="27609" h="10419" extrusionOk="0">
                  <a:moveTo>
                    <a:pt x="1" y="8771"/>
                  </a:moveTo>
                  <a:cubicBezTo>
                    <a:pt x="1" y="8771"/>
                    <a:pt x="7813" y="1"/>
                    <a:pt x="27609" y="10419"/>
                  </a:cubicBezTo>
                  <a:cubicBezTo>
                    <a:pt x="27609" y="10417"/>
                    <a:pt x="2608" y="9520"/>
                    <a:pt x="1" y="877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29"/>
            <p:cNvSpPr/>
            <p:nvPr/>
          </p:nvSpPr>
          <p:spPr>
            <a:xfrm flipH="1">
              <a:off x="1011189" y="3385195"/>
              <a:ext cx="750844" cy="1090605"/>
            </a:xfrm>
            <a:custGeom>
              <a:avLst/>
              <a:gdLst/>
              <a:ahLst/>
              <a:cxnLst/>
              <a:rect l="l" t="t" r="r" b="b"/>
              <a:pathLst>
                <a:path w="22139" h="32157" extrusionOk="0">
                  <a:moveTo>
                    <a:pt x="1919" y="32156"/>
                  </a:moveTo>
                  <a:lnTo>
                    <a:pt x="16481" y="32156"/>
                  </a:lnTo>
                  <a:lnTo>
                    <a:pt x="22139" y="2711"/>
                  </a:lnTo>
                  <a:lnTo>
                    <a:pt x="3187" y="1"/>
                  </a:lnTo>
                  <a:cubicBezTo>
                    <a:pt x="3187" y="1"/>
                    <a:pt x="1" y="11790"/>
                    <a:pt x="1919" y="3215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29"/>
            <p:cNvSpPr/>
            <p:nvPr/>
          </p:nvSpPr>
          <p:spPr>
            <a:xfrm flipH="1">
              <a:off x="1653847" y="3258024"/>
              <a:ext cx="490173" cy="1221177"/>
            </a:xfrm>
            <a:custGeom>
              <a:avLst/>
              <a:gdLst/>
              <a:ahLst/>
              <a:cxnLst/>
              <a:rect l="l" t="t" r="r" b="b"/>
              <a:pathLst>
                <a:path w="14453" h="36007" extrusionOk="0">
                  <a:moveTo>
                    <a:pt x="5843" y="36006"/>
                  </a:moveTo>
                  <a:cubicBezTo>
                    <a:pt x="5843" y="36006"/>
                    <a:pt x="0" y="18737"/>
                    <a:pt x="2638" y="4363"/>
                  </a:cubicBezTo>
                  <a:cubicBezTo>
                    <a:pt x="2638" y="4363"/>
                    <a:pt x="9235" y="0"/>
                    <a:pt x="14452" y="3749"/>
                  </a:cubicBezTo>
                  <a:cubicBezTo>
                    <a:pt x="14452" y="3749"/>
                    <a:pt x="11735" y="20137"/>
                    <a:pt x="13674" y="35906"/>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29"/>
            <p:cNvSpPr/>
            <p:nvPr/>
          </p:nvSpPr>
          <p:spPr>
            <a:xfrm flipH="1">
              <a:off x="1653941" y="3385195"/>
              <a:ext cx="164861" cy="209086"/>
            </a:xfrm>
            <a:custGeom>
              <a:avLst/>
              <a:gdLst/>
              <a:ahLst/>
              <a:cxnLst/>
              <a:rect l="l" t="t" r="r" b="b"/>
              <a:pathLst>
                <a:path w="4861" h="6165" extrusionOk="0">
                  <a:moveTo>
                    <a:pt x="4861" y="1"/>
                  </a:moveTo>
                  <a:cubicBezTo>
                    <a:pt x="4861" y="1"/>
                    <a:pt x="507" y="1737"/>
                    <a:pt x="1" y="61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29"/>
            <p:cNvSpPr/>
            <p:nvPr/>
          </p:nvSpPr>
          <p:spPr>
            <a:xfrm flipH="1">
              <a:off x="2011148" y="3405949"/>
              <a:ext cx="55044" cy="208984"/>
            </a:xfrm>
            <a:custGeom>
              <a:avLst/>
              <a:gdLst/>
              <a:ahLst/>
              <a:cxnLst/>
              <a:rect l="l" t="t" r="r" b="b"/>
              <a:pathLst>
                <a:path w="1623" h="6162" extrusionOk="0">
                  <a:moveTo>
                    <a:pt x="343" y="1"/>
                  </a:moveTo>
                  <a:cubicBezTo>
                    <a:pt x="343" y="1"/>
                    <a:pt x="0" y="2750"/>
                    <a:pt x="1622" y="6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29"/>
            <p:cNvSpPr/>
            <p:nvPr/>
          </p:nvSpPr>
          <p:spPr>
            <a:xfrm flipH="1">
              <a:off x="1238908" y="4475678"/>
              <a:ext cx="2029745" cy="127826"/>
            </a:xfrm>
            <a:custGeom>
              <a:avLst/>
              <a:gdLst/>
              <a:ahLst/>
              <a:cxnLst/>
              <a:rect l="l" t="t" r="r" b="b"/>
              <a:pathLst>
                <a:path w="59848" h="3769" extrusionOk="0">
                  <a:moveTo>
                    <a:pt x="1" y="100"/>
                  </a:moveTo>
                  <a:lnTo>
                    <a:pt x="655" y="3768"/>
                  </a:lnTo>
                  <a:lnTo>
                    <a:pt x="59341" y="3768"/>
                  </a:lnTo>
                  <a:lnTo>
                    <a:pt x="598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29"/>
            <p:cNvSpPr/>
            <p:nvPr/>
          </p:nvSpPr>
          <p:spPr>
            <a:xfrm flipH="1">
              <a:off x="1238908" y="4475678"/>
              <a:ext cx="2029745" cy="127826"/>
            </a:xfrm>
            <a:custGeom>
              <a:avLst/>
              <a:gdLst/>
              <a:ahLst/>
              <a:cxnLst/>
              <a:rect l="l" t="t" r="r" b="b"/>
              <a:pathLst>
                <a:path w="59848" h="3769" extrusionOk="0">
                  <a:moveTo>
                    <a:pt x="59848" y="0"/>
                  </a:moveTo>
                  <a:lnTo>
                    <a:pt x="1" y="100"/>
                  </a:lnTo>
                  <a:lnTo>
                    <a:pt x="74" y="518"/>
                  </a:lnTo>
                  <a:lnTo>
                    <a:pt x="41226" y="1054"/>
                  </a:lnTo>
                  <a:lnTo>
                    <a:pt x="41226" y="3768"/>
                  </a:lnTo>
                  <a:lnTo>
                    <a:pt x="59341" y="3768"/>
                  </a:lnTo>
                  <a:lnTo>
                    <a:pt x="5984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29"/>
            <p:cNvSpPr/>
            <p:nvPr/>
          </p:nvSpPr>
          <p:spPr>
            <a:xfrm flipH="1">
              <a:off x="975318" y="2415610"/>
              <a:ext cx="1072969" cy="202201"/>
            </a:xfrm>
            <a:custGeom>
              <a:avLst/>
              <a:gdLst/>
              <a:ahLst/>
              <a:cxnLst/>
              <a:rect l="l" t="t" r="r" b="b"/>
              <a:pathLst>
                <a:path w="31637" h="5962" extrusionOk="0">
                  <a:moveTo>
                    <a:pt x="0" y="2689"/>
                  </a:moveTo>
                  <a:cubicBezTo>
                    <a:pt x="0" y="2689"/>
                    <a:pt x="5875" y="5962"/>
                    <a:pt x="13829" y="4431"/>
                  </a:cubicBezTo>
                  <a:cubicBezTo>
                    <a:pt x="21784" y="2901"/>
                    <a:pt x="31636" y="0"/>
                    <a:pt x="31636" y="0"/>
                  </a:cubicBezTo>
                  <a:cubicBezTo>
                    <a:pt x="31636" y="0"/>
                    <a:pt x="11201" y="197"/>
                    <a:pt x="0" y="26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29"/>
            <p:cNvSpPr/>
            <p:nvPr/>
          </p:nvSpPr>
          <p:spPr>
            <a:xfrm flipH="1">
              <a:off x="1653949" y="3385195"/>
              <a:ext cx="75461" cy="1090605"/>
            </a:xfrm>
            <a:custGeom>
              <a:avLst/>
              <a:gdLst/>
              <a:ahLst/>
              <a:cxnLst/>
              <a:rect l="l" t="t" r="r" b="b"/>
              <a:pathLst>
                <a:path w="2225" h="32157" extrusionOk="0">
                  <a:moveTo>
                    <a:pt x="2225" y="1"/>
                  </a:moveTo>
                  <a:cubicBezTo>
                    <a:pt x="2225" y="1"/>
                    <a:pt x="1" y="19001"/>
                    <a:pt x="1445" y="32156"/>
                  </a:cubicBezTo>
                  <a:cubicBezTo>
                    <a:pt x="1445" y="32156"/>
                    <a:pt x="1192" y="13013"/>
                    <a:pt x="22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29"/>
            <p:cNvSpPr/>
            <p:nvPr/>
          </p:nvSpPr>
          <p:spPr>
            <a:xfrm flipH="1">
              <a:off x="3044759" y="3385195"/>
              <a:ext cx="59148" cy="1090605"/>
            </a:xfrm>
            <a:custGeom>
              <a:avLst/>
              <a:gdLst/>
              <a:ahLst/>
              <a:cxnLst/>
              <a:rect l="l" t="t" r="r" b="b"/>
              <a:pathLst>
                <a:path w="1744" h="32157" extrusionOk="0">
                  <a:moveTo>
                    <a:pt x="919" y="1"/>
                  </a:moveTo>
                  <a:cubicBezTo>
                    <a:pt x="919" y="1"/>
                    <a:pt x="959" y="19576"/>
                    <a:pt x="1744" y="32156"/>
                  </a:cubicBezTo>
                  <a:cubicBezTo>
                    <a:pt x="1744" y="32156"/>
                    <a:pt x="0" y="10944"/>
                    <a:pt x="91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29"/>
            <p:cNvSpPr/>
            <p:nvPr/>
          </p:nvSpPr>
          <p:spPr>
            <a:xfrm flipH="1">
              <a:off x="975382" y="2415644"/>
              <a:ext cx="277798" cy="981466"/>
            </a:xfrm>
            <a:custGeom>
              <a:avLst/>
              <a:gdLst/>
              <a:ahLst/>
              <a:cxnLst/>
              <a:rect l="l" t="t" r="r" b="b"/>
              <a:pathLst>
                <a:path w="8191" h="28939" extrusionOk="0">
                  <a:moveTo>
                    <a:pt x="8190" y="1"/>
                  </a:moveTo>
                  <a:cubicBezTo>
                    <a:pt x="8190" y="1"/>
                    <a:pt x="2356" y="15123"/>
                    <a:pt x="0" y="28938"/>
                  </a:cubicBezTo>
                  <a:cubicBezTo>
                    <a:pt x="0" y="28938"/>
                    <a:pt x="6133" y="9158"/>
                    <a:pt x="819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29"/>
            <p:cNvSpPr/>
            <p:nvPr/>
          </p:nvSpPr>
          <p:spPr>
            <a:xfrm flipH="1">
              <a:off x="1750821" y="3425110"/>
              <a:ext cx="260365" cy="154754"/>
            </a:xfrm>
            <a:custGeom>
              <a:avLst/>
              <a:gdLst/>
              <a:ahLst/>
              <a:cxnLst/>
              <a:rect l="l" t="t" r="r" b="b"/>
              <a:pathLst>
                <a:path w="7677" h="4563" extrusionOk="0">
                  <a:moveTo>
                    <a:pt x="0" y="1534"/>
                  </a:moveTo>
                  <a:cubicBezTo>
                    <a:pt x="0" y="1534"/>
                    <a:pt x="1101" y="3992"/>
                    <a:pt x="3724" y="2813"/>
                  </a:cubicBezTo>
                  <a:cubicBezTo>
                    <a:pt x="6346" y="1635"/>
                    <a:pt x="7676" y="0"/>
                    <a:pt x="7676" y="0"/>
                  </a:cubicBezTo>
                  <a:cubicBezTo>
                    <a:pt x="7676" y="0"/>
                    <a:pt x="4978" y="3573"/>
                    <a:pt x="2965" y="4066"/>
                  </a:cubicBezTo>
                  <a:cubicBezTo>
                    <a:pt x="949" y="4562"/>
                    <a:pt x="0" y="1534"/>
                    <a:pt x="0" y="153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29"/>
            <p:cNvSpPr/>
            <p:nvPr/>
          </p:nvSpPr>
          <p:spPr>
            <a:xfrm flipH="1">
              <a:off x="1123054" y="2450200"/>
              <a:ext cx="896577" cy="256296"/>
            </a:xfrm>
            <a:custGeom>
              <a:avLst/>
              <a:gdLst/>
              <a:ahLst/>
              <a:cxnLst/>
              <a:rect l="l" t="t" r="r" b="b"/>
              <a:pathLst>
                <a:path w="26436" h="7557" extrusionOk="0">
                  <a:moveTo>
                    <a:pt x="0" y="2072"/>
                  </a:moveTo>
                  <a:cubicBezTo>
                    <a:pt x="0" y="2072"/>
                    <a:pt x="6726" y="5733"/>
                    <a:pt x="13111" y="4416"/>
                  </a:cubicBezTo>
                  <a:cubicBezTo>
                    <a:pt x="19495" y="3100"/>
                    <a:pt x="26436" y="0"/>
                    <a:pt x="26436" y="0"/>
                  </a:cubicBezTo>
                  <a:cubicBezTo>
                    <a:pt x="26436" y="0"/>
                    <a:pt x="18660" y="3809"/>
                    <a:pt x="13439" y="5684"/>
                  </a:cubicBezTo>
                  <a:cubicBezTo>
                    <a:pt x="8220" y="7556"/>
                    <a:pt x="0" y="2072"/>
                    <a:pt x="0" y="20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29"/>
            <p:cNvSpPr/>
            <p:nvPr/>
          </p:nvSpPr>
          <p:spPr>
            <a:xfrm flipH="1">
              <a:off x="3129190" y="3380820"/>
              <a:ext cx="188228" cy="63658"/>
            </a:xfrm>
            <a:custGeom>
              <a:avLst/>
              <a:gdLst/>
              <a:ahLst/>
              <a:cxnLst/>
              <a:rect l="l" t="t" r="r" b="b"/>
              <a:pathLst>
                <a:path w="5550" h="1877" extrusionOk="0">
                  <a:moveTo>
                    <a:pt x="5549" y="130"/>
                  </a:moveTo>
                  <a:cubicBezTo>
                    <a:pt x="5549" y="130"/>
                    <a:pt x="3344" y="1876"/>
                    <a:pt x="0" y="1306"/>
                  </a:cubicBezTo>
                  <a:cubicBezTo>
                    <a:pt x="0" y="1306"/>
                    <a:pt x="2437" y="1"/>
                    <a:pt x="5549" y="1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29"/>
            <p:cNvSpPr/>
            <p:nvPr/>
          </p:nvSpPr>
          <p:spPr>
            <a:xfrm flipH="1">
              <a:off x="2700093" y="4048519"/>
              <a:ext cx="257754" cy="107002"/>
            </a:xfrm>
            <a:custGeom>
              <a:avLst/>
              <a:gdLst/>
              <a:ahLst/>
              <a:cxnLst/>
              <a:rect l="l" t="t" r="r" b="b"/>
              <a:pathLst>
                <a:path w="7600" h="3155" extrusionOk="0">
                  <a:moveTo>
                    <a:pt x="1" y="1"/>
                  </a:moveTo>
                  <a:cubicBezTo>
                    <a:pt x="1" y="1"/>
                    <a:pt x="1595" y="3071"/>
                    <a:pt x="7600" y="3155"/>
                  </a:cubicBezTo>
                  <a:cubicBezTo>
                    <a:pt x="7600" y="3155"/>
                    <a:pt x="2660" y="1928"/>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29"/>
            <p:cNvSpPr/>
            <p:nvPr/>
          </p:nvSpPr>
          <p:spPr>
            <a:xfrm flipH="1">
              <a:off x="2058509" y="2864371"/>
              <a:ext cx="228418" cy="475895"/>
            </a:xfrm>
            <a:custGeom>
              <a:avLst/>
              <a:gdLst/>
              <a:ahLst/>
              <a:cxnLst/>
              <a:rect l="l" t="t" r="r" b="b"/>
              <a:pathLst>
                <a:path w="6735" h="14032" extrusionOk="0">
                  <a:moveTo>
                    <a:pt x="5880" y="7599"/>
                  </a:moveTo>
                  <a:cubicBezTo>
                    <a:pt x="5022" y="11296"/>
                    <a:pt x="3203" y="14032"/>
                    <a:pt x="1817" y="13711"/>
                  </a:cubicBezTo>
                  <a:cubicBezTo>
                    <a:pt x="432" y="13388"/>
                    <a:pt x="1" y="10131"/>
                    <a:pt x="859" y="6434"/>
                  </a:cubicBezTo>
                  <a:cubicBezTo>
                    <a:pt x="1715" y="2737"/>
                    <a:pt x="3536" y="1"/>
                    <a:pt x="4920" y="322"/>
                  </a:cubicBezTo>
                  <a:cubicBezTo>
                    <a:pt x="6306" y="643"/>
                    <a:pt x="6735" y="3902"/>
                    <a:pt x="5880" y="759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29"/>
            <p:cNvSpPr/>
            <p:nvPr/>
          </p:nvSpPr>
          <p:spPr>
            <a:xfrm flipH="1">
              <a:off x="2100907" y="2952712"/>
              <a:ext cx="143732" cy="299232"/>
            </a:xfrm>
            <a:custGeom>
              <a:avLst/>
              <a:gdLst/>
              <a:ahLst/>
              <a:cxnLst/>
              <a:rect l="l" t="t" r="r" b="b"/>
              <a:pathLst>
                <a:path w="4238" h="8823" extrusionOk="0">
                  <a:moveTo>
                    <a:pt x="3699" y="4777"/>
                  </a:moveTo>
                  <a:cubicBezTo>
                    <a:pt x="3160" y="7103"/>
                    <a:pt x="2015" y="8822"/>
                    <a:pt x="1144" y="8623"/>
                  </a:cubicBezTo>
                  <a:cubicBezTo>
                    <a:pt x="271" y="8422"/>
                    <a:pt x="1" y="6370"/>
                    <a:pt x="539" y="4046"/>
                  </a:cubicBezTo>
                  <a:cubicBezTo>
                    <a:pt x="1079" y="1721"/>
                    <a:pt x="2223" y="0"/>
                    <a:pt x="3094" y="202"/>
                  </a:cubicBezTo>
                  <a:cubicBezTo>
                    <a:pt x="3968" y="404"/>
                    <a:pt x="4238" y="2453"/>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29"/>
            <p:cNvSpPr/>
            <p:nvPr/>
          </p:nvSpPr>
          <p:spPr>
            <a:xfrm flipH="1">
              <a:off x="1194968" y="2599753"/>
              <a:ext cx="228485" cy="475929"/>
            </a:xfrm>
            <a:custGeom>
              <a:avLst/>
              <a:gdLst/>
              <a:ahLst/>
              <a:cxnLst/>
              <a:rect l="l" t="t" r="r" b="b"/>
              <a:pathLst>
                <a:path w="6737" h="14033" extrusionOk="0">
                  <a:moveTo>
                    <a:pt x="5878" y="7600"/>
                  </a:moveTo>
                  <a:cubicBezTo>
                    <a:pt x="5021" y="11297"/>
                    <a:pt x="3201" y="14033"/>
                    <a:pt x="1816" y="13710"/>
                  </a:cubicBezTo>
                  <a:cubicBezTo>
                    <a:pt x="429" y="13389"/>
                    <a:pt x="1" y="10132"/>
                    <a:pt x="857" y="6435"/>
                  </a:cubicBezTo>
                  <a:cubicBezTo>
                    <a:pt x="1714" y="2737"/>
                    <a:pt x="3534" y="1"/>
                    <a:pt x="4920" y="323"/>
                  </a:cubicBezTo>
                  <a:cubicBezTo>
                    <a:pt x="6305" y="644"/>
                    <a:pt x="6736" y="3903"/>
                    <a:pt x="5878" y="760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29"/>
            <p:cNvSpPr/>
            <p:nvPr/>
          </p:nvSpPr>
          <p:spPr>
            <a:xfrm flipH="1">
              <a:off x="1237399" y="2688163"/>
              <a:ext cx="143766" cy="299232"/>
            </a:xfrm>
            <a:custGeom>
              <a:avLst/>
              <a:gdLst/>
              <a:ahLst/>
              <a:cxnLst/>
              <a:rect l="l" t="t" r="r" b="b"/>
              <a:pathLst>
                <a:path w="4239" h="8823" extrusionOk="0">
                  <a:moveTo>
                    <a:pt x="3699" y="4777"/>
                  </a:moveTo>
                  <a:cubicBezTo>
                    <a:pt x="3161" y="7103"/>
                    <a:pt x="2016" y="8823"/>
                    <a:pt x="1144" y="8622"/>
                  </a:cubicBezTo>
                  <a:cubicBezTo>
                    <a:pt x="273" y="8419"/>
                    <a:pt x="1" y="6370"/>
                    <a:pt x="541" y="4047"/>
                  </a:cubicBezTo>
                  <a:cubicBezTo>
                    <a:pt x="1079" y="1720"/>
                    <a:pt x="2223" y="1"/>
                    <a:pt x="3096" y="202"/>
                  </a:cubicBezTo>
                  <a:cubicBezTo>
                    <a:pt x="3970" y="402"/>
                    <a:pt x="4239" y="2451"/>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29"/>
            <p:cNvSpPr/>
            <p:nvPr/>
          </p:nvSpPr>
          <p:spPr>
            <a:xfrm flipH="1">
              <a:off x="1693041" y="3725979"/>
              <a:ext cx="184294" cy="469384"/>
            </a:xfrm>
            <a:custGeom>
              <a:avLst/>
              <a:gdLst/>
              <a:ahLst/>
              <a:cxnLst/>
              <a:rect l="l" t="t" r="r" b="b"/>
              <a:pathLst>
                <a:path w="5434" h="13840" extrusionOk="0">
                  <a:moveTo>
                    <a:pt x="5292" y="6825"/>
                  </a:moveTo>
                  <a:cubicBezTo>
                    <a:pt x="5434" y="10617"/>
                    <a:pt x="4395" y="13734"/>
                    <a:pt x="2971" y="13787"/>
                  </a:cubicBezTo>
                  <a:cubicBezTo>
                    <a:pt x="1549" y="13839"/>
                    <a:pt x="282" y="10809"/>
                    <a:pt x="141" y="7016"/>
                  </a:cubicBezTo>
                  <a:cubicBezTo>
                    <a:pt x="0" y="3223"/>
                    <a:pt x="1038" y="106"/>
                    <a:pt x="2462" y="53"/>
                  </a:cubicBezTo>
                  <a:cubicBezTo>
                    <a:pt x="3882" y="1"/>
                    <a:pt x="5151" y="3032"/>
                    <a:pt x="5292" y="682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29"/>
            <p:cNvSpPr/>
            <p:nvPr/>
          </p:nvSpPr>
          <p:spPr>
            <a:xfrm flipH="1">
              <a:off x="1727230" y="3812998"/>
              <a:ext cx="115955" cy="295196"/>
            </a:xfrm>
            <a:custGeom>
              <a:avLst/>
              <a:gdLst/>
              <a:ahLst/>
              <a:cxnLst/>
              <a:rect l="l" t="t" r="r" b="b"/>
              <a:pathLst>
                <a:path w="3419" h="8704" extrusionOk="0">
                  <a:moveTo>
                    <a:pt x="3330" y="4293"/>
                  </a:moveTo>
                  <a:cubicBezTo>
                    <a:pt x="3418" y="6678"/>
                    <a:pt x="2765" y="8638"/>
                    <a:pt x="1870" y="8672"/>
                  </a:cubicBezTo>
                  <a:cubicBezTo>
                    <a:pt x="976" y="8704"/>
                    <a:pt x="180" y="6798"/>
                    <a:pt x="89" y="4412"/>
                  </a:cubicBezTo>
                  <a:cubicBezTo>
                    <a:pt x="0" y="2026"/>
                    <a:pt x="653" y="65"/>
                    <a:pt x="1549" y="34"/>
                  </a:cubicBezTo>
                  <a:cubicBezTo>
                    <a:pt x="2444" y="0"/>
                    <a:pt x="3242" y="1907"/>
                    <a:pt x="3330" y="429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47" name="Google Shape;1947;p29"/>
          <p:cNvGrpSpPr/>
          <p:nvPr/>
        </p:nvGrpSpPr>
        <p:grpSpPr>
          <a:xfrm>
            <a:off x="4292200" y="3353533"/>
            <a:ext cx="1324067" cy="2784467"/>
            <a:chOff x="3219150" y="2515150"/>
            <a:chExt cx="993050" cy="2088350"/>
          </a:xfrm>
        </p:grpSpPr>
        <p:sp>
          <p:nvSpPr>
            <p:cNvPr id="1948" name="Google Shape;1948;p29"/>
            <p:cNvSpPr/>
            <p:nvPr/>
          </p:nvSpPr>
          <p:spPr>
            <a:xfrm>
              <a:off x="3598800" y="3397900"/>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29"/>
            <p:cNvSpPr/>
            <p:nvPr/>
          </p:nvSpPr>
          <p:spPr>
            <a:xfrm>
              <a:off x="3606625" y="3397950"/>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29"/>
            <p:cNvSpPr/>
            <p:nvPr/>
          </p:nvSpPr>
          <p:spPr>
            <a:xfrm>
              <a:off x="3596700" y="2938950"/>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29"/>
            <p:cNvSpPr/>
            <p:nvPr/>
          </p:nvSpPr>
          <p:spPr>
            <a:xfrm>
              <a:off x="3598950" y="2938925"/>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29"/>
            <p:cNvSpPr/>
            <p:nvPr/>
          </p:nvSpPr>
          <p:spPr>
            <a:xfrm>
              <a:off x="3397875" y="4062350"/>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29"/>
            <p:cNvSpPr/>
            <p:nvPr/>
          </p:nvSpPr>
          <p:spPr>
            <a:xfrm>
              <a:off x="3473675" y="4096425"/>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29"/>
            <p:cNvSpPr/>
            <p:nvPr/>
          </p:nvSpPr>
          <p:spPr>
            <a:xfrm>
              <a:off x="3778125" y="4259400"/>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29"/>
            <p:cNvSpPr/>
            <p:nvPr/>
          </p:nvSpPr>
          <p:spPr>
            <a:xfrm>
              <a:off x="3485700" y="4324750"/>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29"/>
            <p:cNvSpPr/>
            <p:nvPr/>
          </p:nvSpPr>
          <p:spPr>
            <a:xfrm>
              <a:off x="3397875" y="4040475"/>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29"/>
            <p:cNvSpPr/>
            <p:nvPr/>
          </p:nvSpPr>
          <p:spPr>
            <a:xfrm>
              <a:off x="3438275" y="4055875"/>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29"/>
            <p:cNvSpPr/>
            <p:nvPr/>
          </p:nvSpPr>
          <p:spPr>
            <a:xfrm>
              <a:off x="3594225" y="3093925"/>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29"/>
            <p:cNvSpPr/>
            <p:nvPr/>
          </p:nvSpPr>
          <p:spPr>
            <a:xfrm>
              <a:off x="3549500" y="3461375"/>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29"/>
            <p:cNvSpPr/>
            <p:nvPr/>
          </p:nvSpPr>
          <p:spPr>
            <a:xfrm>
              <a:off x="3219150" y="3229725"/>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29"/>
            <p:cNvSpPr/>
            <p:nvPr/>
          </p:nvSpPr>
          <p:spPr>
            <a:xfrm>
              <a:off x="3219150" y="3237450"/>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29"/>
            <p:cNvSpPr/>
            <p:nvPr/>
          </p:nvSpPr>
          <p:spPr>
            <a:xfrm>
              <a:off x="3219200" y="3237475"/>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29"/>
            <p:cNvSpPr/>
            <p:nvPr/>
          </p:nvSpPr>
          <p:spPr>
            <a:xfrm>
              <a:off x="3737300" y="3297025"/>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29"/>
            <p:cNvSpPr/>
            <p:nvPr/>
          </p:nvSpPr>
          <p:spPr>
            <a:xfrm>
              <a:off x="3641725" y="3321700"/>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29"/>
            <p:cNvSpPr/>
            <p:nvPr/>
          </p:nvSpPr>
          <p:spPr>
            <a:xfrm>
              <a:off x="3612100" y="3725825"/>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29"/>
            <p:cNvSpPr/>
            <p:nvPr/>
          </p:nvSpPr>
          <p:spPr>
            <a:xfrm>
              <a:off x="3629000" y="3136300"/>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29"/>
            <p:cNvSpPr/>
            <p:nvPr/>
          </p:nvSpPr>
          <p:spPr>
            <a:xfrm>
              <a:off x="3577450" y="3031375"/>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29"/>
            <p:cNvSpPr/>
            <p:nvPr/>
          </p:nvSpPr>
          <p:spPr>
            <a:xfrm>
              <a:off x="3467625" y="2515150"/>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29"/>
            <p:cNvSpPr/>
            <p:nvPr/>
          </p:nvSpPr>
          <p:spPr>
            <a:xfrm>
              <a:off x="3510025" y="2525400"/>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29"/>
            <p:cNvSpPr/>
            <p:nvPr/>
          </p:nvSpPr>
          <p:spPr>
            <a:xfrm>
              <a:off x="3302250" y="3485900"/>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29"/>
            <p:cNvSpPr/>
            <p:nvPr/>
          </p:nvSpPr>
          <p:spPr>
            <a:xfrm>
              <a:off x="3302250" y="3485900"/>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29"/>
            <p:cNvSpPr/>
            <p:nvPr/>
          </p:nvSpPr>
          <p:spPr>
            <a:xfrm>
              <a:off x="3608150" y="3093925"/>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29"/>
            <p:cNvSpPr/>
            <p:nvPr/>
          </p:nvSpPr>
          <p:spPr>
            <a:xfrm>
              <a:off x="3510050" y="3316675"/>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29"/>
            <p:cNvSpPr/>
            <p:nvPr/>
          </p:nvSpPr>
          <p:spPr>
            <a:xfrm>
              <a:off x="3652275" y="3546000"/>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29"/>
            <p:cNvSpPr/>
            <p:nvPr/>
          </p:nvSpPr>
          <p:spPr>
            <a:xfrm>
              <a:off x="3389625" y="3316675"/>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29"/>
            <p:cNvSpPr/>
            <p:nvPr/>
          </p:nvSpPr>
          <p:spPr>
            <a:xfrm>
              <a:off x="3389650" y="3316675"/>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29"/>
            <p:cNvSpPr/>
            <p:nvPr/>
          </p:nvSpPr>
          <p:spPr>
            <a:xfrm>
              <a:off x="3613475" y="2952825"/>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29"/>
            <p:cNvSpPr/>
            <p:nvPr/>
          </p:nvSpPr>
          <p:spPr>
            <a:xfrm>
              <a:off x="3613475" y="2952900"/>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29"/>
            <p:cNvSpPr/>
            <p:nvPr/>
          </p:nvSpPr>
          <p:spPr>
            <a:xfrm>
              <a:off x="3804875" y="3381275"/>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29"/>
            <p:cNvSpPr/>
            <p:nvPr/>
          </p:nvSpPr>
          <p:spPr>
            <a:xfrm>
              <a:off x="3501150" y="3653450"/>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29"/>
            <p:cNvSpPr/>
            <p:nvPr/>
          </p:nvSpPr>
          <p:spPr>
            <a:xfrm>
              <a:off x="3427975" y="3578900"/>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29"/>
            <p:cNvSpPr/>
            <p:nvPr/>
          </p:nvSpPr>
          <p:spPr>
            <a:xfrm>
              <a:off x="3481650" y="2720400"/>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29"/>
            <p:cNvSpPr/>
            <p:nvPr/>
          </p:nvSpPr>
          <p:spPr>
            <a:xfrm>
              <a:off x="3737225" y="2997625"/>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29"/>
            <p:cNvSpPr/>
            <p:nvPr/>
          </p:nvSpPr>
          <p:spPr>
            <a:xfrm>
              <a:off x="3652250" y="3165900"/>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29"/>
            <p:cNvSpPr/>
            <p:nvPr/>
          </p:nvSpPr>
          <p:spPr>
            <a:xfrm>
              <a:off x="3691450" y="3695300"/>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29"/>
            <p:cNvSpPr/>
            <p:nvPr/>
          </p:nvSpPr>
          <p:spPr>
            <a:xfrm>
              <a:off x="3754450" y="3608325"/>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87" name="Google Shape;1987;p29"/>
          <p:cNvGrpSpPr/>
          <p:nvPr/>
        </p:nvGrpSpPr>
        <p:grpSpPr>
          <a:xfrm>
            <a:off x="9639434" y="1043967"/>
            <a:ext cx="887967" cy="1848700"/>
            <a:chOff x="7077175" y="630575"/>
            <a:chExt cx="665975" cy="1386525"/>
          </a:xfrm>
        </p:grpSpPr>
        <p:sp>
          <p:nvSpPr>
            <p:cNvPr id="1988" name="Google Shape;1988;p29"/>
            <p:cNvSpPr/>
            <p:nvPr/>
          </p:nvSpPr>
          <p:spPr>
            <a:xfrm>
              <a:off x="7195975" y="70900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29"/>
            <p:cNvSpPr/>
            <p:nvPr/>
          </p:nvSpPr>
          <p:spPr>
            <a:xfrm>
              <a:off x="7303250" y="63057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29"/>
            <p:cNvSpPr/>
            <p:nvPr/>
          </p:nvSpPr>
          <p:spPr>
            <a:xfrm>
              <a:off x="7405050" y="67412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29"/>
            <p:cNvSpPr/>
            <p:nvPr/>
          </p:nvSpPr>
          <p:spPr>
            <a:xfrm>
              <a:off x="7487025" y="75030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29"/>
            <p:cNvSpPr/>
            <p:nvPr/>
          </p:nvSpPr>
          <p:spPr>
            <a:xfrm>
              <a:off x="7275200" y="70717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29"/>
            <p:cNvSpPr/>
            <p:nvPr/>
          </p:nvSpPr>
          <p:spPr>
            <a:xfrm>
              <a:off x="7173825" y="69137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29"/>
            <p:cNvSpPr/>
            <p:nvPr/>
          </p:nvSpPr>
          <p:spPr>
            <a:xfrm>
              <a:off x="7243900" y="75030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29"/>
            <p:cNvSpPr/>
            <p:nvPr/>
          </p:nvSpPr>
          <p:spPr>
            <a:xfrm>
              <a:off x="7331450" y="74050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29"/>
            <p:cNvSpPr/>
            <p:nvPr/>
          </p:nvSpPr>
          <p:spPr>
            <a:xfrm>
              <a:off x="7428900" y="74542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29"/>
            <p:cNvSpPr/>
            <p:nvPr/>
          </p:nvSpPr>
          <p:spPr>
            <a:xfrm>
              <a:off x="7370725" y="74045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29"/>
            <p:cNvSpPr/>
            <p:nvPr/>
          </p:nvSpPr>
          <p:spPr>
            <a:xfrm>
              <a:off x="7294900" y="75030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29"/>
            <p:cNvSpPr/>
            <p:nvPr/>
          </p:nvSpPr>
          <p:spPr>
            <a:xfrm>
              <a:off x="7519500" y="75030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29"/>
            <p:cNvSpPr/>
            <p:nvPr/>
          </p:nvSpPr>
          <p:spPr>
            <a:xfrm>
              <a:off x="7194525" y="127170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29"/>
            <p:cNvSpPr/>
            <p:nvPr/>
          </p:nvSpPr>
          <p:spPr>
            <a:xfrm>
              <a:off x="7194525" y="127170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29"/>
            <p:cNvSpPr/>
            <p:nvPr/>
          </p:nvSpPr>
          <p:spPr>
            <a:xfrm>
              <a:off x="7448725" y="127502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29"/>
            <p:cNvSpPr/>
            <p:nvPr/>
          </p:nvSpPr>
          <p:spPr>
            <a:xfrm>
              <a:off x="7466625" y="132257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29"/>
            <p:cNvSpPr/>
            <p:nvPr/>
          </p:nvSpPr>
          <p:spPr>
            <a:xfrm>
              <a:off x="7401650" y="140985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29"/>
            <p:cNvSpPr/>
            <p:nvPr/>
          </p:nvSpPr>
          <p:spPr>
            <a:xfrm>
              <a:off x="7414750" y="144462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29"/>
            <p:cNvSpPr/>
            <p:nvPr/>
          </p:nvSpPr>
          <p:spPr>
            <a:xfrm>
              <a:off x="7077175" y="165152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29"/>
            <p:cNvSpPr/>
            <p:nvPr/>
          </p:nvSpPr>
          <p:spPr>
            <a:xfrm>
              <a:off x="7368150" y="173967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29"/>
            <p:cNvSpPr/>
            <p:nvPr/>
          </p:nvSpPr>
          <p:spPr>
            <a:xfrm>
              <a:off x="7482500" y="173967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29"/>
            <p:cNvSpPr/>
            <p:nvPr/>
          </p:nvSpPr>
          <p:spPr>
            <a:xfrm>
              <a:off x="7583925" y="165152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29"/>
            <p:cNvSpPr/>
            <p:nvPr/>
          </p:nvSpPr>
          <p:spPr>
            <a:xfrm>
              <a:off x="7368150" y="173967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11" name="Google Shape;2011;p29"/>
          <p:cNvGrpSpPr/>
          <p:nvPr/>
        </p:nvGrpSpPr>
        <p:grpSpPr>
          <a:xfrm>
            <a:off x="10025218" y="0"/>
            <a:ext cx="1069833" cy="2402200"/>
            <a:chOff x="7518913" y="0"/>
            <a:chExt cx="802375" cy="1801650"/>
          </a:xfrm>
        </p:grpSpPr>
        <p:sp>
          <p:nvSpPr>
            <p:cNvPr id="2012" name="Google Shape;2012;p29"/>
            <p:cNvSpPr/>
            <p:nvPr/>
          </p:nvSpPr>
          <p:spPr>
            <a:xfrm>
              <a:off x="7550838"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29"/>
            <p:cNvSpPr/>
            <p:nvPr/>
          </p:nvSpPr>
          <p:spPr>
            <a:xfrm>
              <a:off x="7550838"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29"/>
            <p:cNvSpPr/>
            <p:nvPr/>
          </p:nvSpPr>
          <p:spPr>
            <a:xfrm>
              <a:off x="7578638"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29"/>
            <p:cNvSpPr/>
            <p:nvPr/>
          </p:nvSpPr>
          <p:spPr>
            <a:xfrm>
              <a:off x="7853363"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29"/>
            <p:cNvSpPr/>
            <p:nvPr/>
          </p:nvSpPr>
          <p:spPr>
            <a:xfrm>
              <a:off x="7911588"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29"/>
            <p:cNvSpPr/>
            <p:nvPr/>
          </p:nvSpPr>
          <p:spPr>
            <a:xfrm>
              <a:off x="7859863"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29"/>
            <p:cNvSpPr/>
            <p:nvPr/>
          </p:nvSpPr>
          <p:spPr>
            <a:xfrm>
              <a:off x="7672438" y="844300"/>
              <a:ext cx="46300" cy="23525"/>
            </a:xfrm>
            <a:custGeom>
              <a:avLst/>
              <a:gdLst/>
              <a:ahLst/>
              <a:cxnLst/>
              <a:rect l="l" t="t" r="r" b="b"/>
              <a:pathLst>
                <a:path w="1852" h="941" extrusionOk="0">
                  <a:moveTo>
                    <a:pt x="1852" y="1"/>
                  </a:moveTo>
                  <a:cubicBezTo>
                    <a:pt x="1852" y="1"/>
                    <a:pt x="1852" y="1"/>
                    <a:pt x="1852" y="1"/>
                  </a:cubicBezTo>
                  <a:lnTo>
                    <a:pt x="1852" y="1"/>
                  </a:lnTo>
                  <a:cubicBezTo>
                    <a:pt x="1852" y="1"/>
                    <a:pt x="1852" y="1"/>
                    <a:pt x="1852" y="1"/>
                  </a:cubicBezTo>
                  <a:cubicBezTo>
                    <a:pt x="1852" y="1"/>
                    <a:pt x="1852" y="1"/>
                    <a:pt x="1852" y="1"/>
                  </a:cubicBezTo>
                  <a:close/>
                  <a:moveTo>
                    <a:pt x="1852" y="1"/>
                  </a:moveTo>
                  <a:cubicBezTo>
                    <a:pt x="925" y="280"/>
                    <a:pt x="0" y="941"/>
                    <a:pt x="0" y="941"/>
                  </a:cubicBezTo>
                  <a:cubicBezTo>
                    <a:pt x="1277" y="754"/>
                    <a:pt x="1849" y="3"/>
                    <a:pt x="1852"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29"/>
            <p:cNvSpPr/>
            <p:nvPr/>
          </p:nvSpPr>
          <p:spPr>
            <a:xfrm>
              <a:off x="8037588"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29"/>
            <p:cNvSpPr/>
            <p:nvPr/>
          </p:nvSpPr>
          <p:spPr>
            <a:xfrm>
              <a:off x="7518913"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29"/>
            <p:cNvSpPr/>
            <p:nvPr/>
          </p:nvSpPr>
          <p:spPr>
            <a:xfrm>
              <a:off x="7620338"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29"/>
            <p:cNvSpPr/>
            <p:nvPr/>
          </p:nvSpPr>
          <p:spPr>
            <a:xfrm>
              <a:off x="7746213"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29"/>
            <p:cNvSpPr/>
            <p:nvPr/>
          </p:nvSpPr>
          <p:spPr>
            <a:xfrm>
              <a:off x="7837588"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56288768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Background 6">
  <p:cSld name="Background 6">
    <p:spTree>
      <p:nvGrpSpPr>
        <p:cNvPr id="1" name="Shape 2024"/>
        <p:cNvGrpSpPr/>
        <p:nvPr/>
      </p:nvGrpSpPr>
      <p:grpSpPr>
        <a:xfrm>
          <a:off x="0" y="0"/>
          <a:ext cx="0" cy="0"/>
          <a:chOff x="0" y="0"/>
          <a:chExt cx="0" cy="0"/>
        </a:xfrm>
      </p:grpSpPr>
      <p:pic>
        <p:nvPicPr>
          <p:cNvPr id="2025" name="Google Shape;2025;p30"/>
          <p:cNvPicPr preferRelativeResize="0"/>
          <p:nvPr/>
        </p:nvPicPr>
        <p:blipFill>
          <a:blip r:embed="rId2">
            <a:alphaModFix amt="40000"/>
          </a:blip>
          <a:stretch>
            <a:fillRect/>
          </a:stretch>
        </p:blipFill>
        <p:spPr>
          <a:xfrm>
            <a:off x="1" y="1"/>
            <a:ext cx="12192004" cy="6858001"/>
          </a:xfrm>
          <a:prstGeom prst="rect">
            <a:avLst/>
          </a:prstGeom>
          <a:noFill/>
          <a:ln>
            <a:noFill/>
          </a:ln>
        </p:spPr>
      </p:pic>
      <p:sp>
        <p:nvSpPr>
          <p:cNvPr id="2026" name="Google Shape;2026;p30"/>
          <p:cNvSpPr/>
          <p:nvPr/>
        </p:nvSpPr>
        <p:spPr>
          <a:xfrm>
            <a:off x="6398501" y="4319034"/>
            <a:ext cx="2769367" cy="1554033"/>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30"/>
          <p:cNvSpPr/>
          <p:nvPr/>
        </p:nvSpPr>
        <p:spPr>
          <a:xfrm>
            <a:off x="11232000" y="3720767"/>
            <a:ext cx="389867" cy="214733"/>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30"/>
          <p:cNvSpPr/>
          <p:nvPr/>
        </p:nvSpPr>
        <p:spPr>
          <a:xfrm>
            <a:off x="0" y="4676067"/>
            <a:ext cx="1204467" cy="120766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30"/>
          <p:cNvSpPr/>
          <p:nvPr/>
        </p:nvSpPr>
        <p:spPr>
          <a:xfrm>
            <a:off x="9973800" y="1"/>
            <a:ext cx="2218179" cy="2635772"/>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30"/>
          <p:cNvSpPr/>
          <p:nvPr/>
        </p:nvSpPr>
        <p:spPr>
          <a:xfrm>
            <a:off x="481151" y="3342234"/>
            <a:ext cx="242167" cy="173533"/>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30"/>
          <p:cNvSpPr/>
          <p:nvPr/>
        </p:nvSpPr>
        <p:spPr>
          <a:xfrm>
            <a:off x="794467" y="3859030"/>
            <a:ext cx="1405564" cy="927613"/>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032" name="Google Shape;2032;p30"/>
          <p:cNvGrpSpPr/>
          <p:nvPr/>
        </p:nvGrpSpPr>
        <p:grpSpPr>
          <a:xfrm>
            <a:off x="1" y="5577499"/>
            <a:ext cx="12192017" cy="1275927"/>
            <a:chOff x="0" y="4183124"/>
            <a:chExt cx="9144013" cy="956945"/>
          </a:xfrm>
        </p:grpSpPr>
        <p:sp>
          <p:nvSpPr>
            <p:cNvPr id="2033" name="Google Shape;2033;p30"/>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30"/>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30"/>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30"/>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30"/>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30"/>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30"/>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30"/>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30"/>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30"/>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30"/>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30"/>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30"/>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30"/>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30"/>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30"/>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30"/>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30"/>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30"/>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30"/>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30"/>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30"/>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30"/>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30"/>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30"/>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30"/>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30"/>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30"/>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30"/>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30"/>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3" name="Google Shape;2063;p30"/>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4" name="Google Shape;2064;p30"/>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5" name="Google Shape;2065;p30"/>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30"/>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30"/>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8" name="Google Shape;2068;p30"/>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9" name="Google Shape;2069;p30"/>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0" name="Google Shape;2070;p30"/>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1" name="Google Shape;2071;p30"/>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072" name="Google Shape;2072;p30"/>
          <p:cNvGrpSpPr/>
          <p:nvPr/>
        </p:nvGrpSpPr>
        <p:grpSpPr>
          <a:xfrm>
            <a:off x="8472401" y="1811833"/>
            <a:ext cx="2800175" cy="4021376"/>
            <a:chOff x="6354300" y="1358875"/>
            <a:chExt cx="2100131" cy="3016032"/>
          </a:xfrm>
        </p:grpSpPr>
        <p:sp>
          <p:nvSpPr>
            <p:cNvPr id="2073" name="Google Shape;2073;p30"/>
            <p:cNvSpPr/>
            <p:nvPr/>
          </p:nvSpPr>
          <p:spPr>
            <a:xfrm>
              <a:off x="6354300" y="1388920"/>
              <a:ext cx="1608300" cy="2984871"/>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4" name="Google Shape;2074;p30"/>
            <p:cNvSpPr/>
            <p:nvPr/>
          </p:nvSpPr>
          <p:spPr>
            <a:xfrm>
              <a:off x="7919968" y="1388920"/>
              <a:ext cx="534464" cy="2984871"/>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5" name="Google Shape;2075;p30"/>
            <p:cNvSpPr/>
            <p:nvPr/>
          </p:nvSpPr>
          <p:spPr>
            <a:xfrm>
              <a:off x="7476622" y="1438335"/>
              <a:ext cx="453524" cy="2868000"/>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6" name="Google Shape;2076;p30"/>
            <p:cNvSpPr/>
            <p:nvPr/>
          </p:nvSpPr>
          <p:spPr>
            <a:xfrm>
              <a:off x="7481176" y="1950819"/>
              <a:ext cx="438826" cy="58435"/>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7" name="Google Shape;2077;p30"/>
            <p:cNvSpPr/>
            <p:nvPr/>
          </p:nvSpPr>
          <p:spPr>
            <a:xfrm>
              <a:off x="7488214" y="2362018"/>
              <a:ext cx="421763" cy="53290"/>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8" name="Google Shape;2078;p30"/>
            <p:cNvSpPr/>
            <p:nvPr/>
          </p:nvSpPr>
          <p:spPr>
            <a:xfrm>
              <a:off x="7488214" y="2750891"/>
              <a:ext cx="406504" cy="53290"/>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9" name="Google Shape;2079;p30"/>
            <p:cNvSpPr/>
            <p:nvPr/>
          </p:nvSpPr>
          <p:spPr>
            <a:xfrm>
              <a:off x="7488214" y="4035028"/>
              <a:ext cx="375038" cy="53349"/>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0" name="Google Shape;2080;p30"/>
            <p:cNvSpPr/>
            <p:nvPr/>
          </p:nvSpPr>
          <p:spPr>
            <a:xfrm>
              <a:off x="7476622" y="1438335"/>
              <a:ext cx="453524" cy="512521"/>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1" name="Google Shape;2081;p30"/>
            <p:cNvSpPr/>
            <p:nvPr/>
          </p:nvSpPr>
          <p:spPr>
            <a:xfrm>
              <a:off x="7481176" y="2007331"/>
              <a:ext cx="433917" cy="354722"/>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2" name="Google Shape;2082;p30"/>
            <p:cNvSpPr/>
            <p:nvPr/>
          </p:nvSpPr>
          <p:spPr>
            <a:xfrm>
              <a:off x="7488214" y="2415278"/>
              <a:ext cx="420403" cy="335648"/>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3" name="Google Shape;2083;p30"/>
            <p:cNvSpPr/>
            <p:nvPr/>
          </p:nvSpPr>
          <p:spPr>
            <a:xfrm>
              <a:off x="7488954" y="2804150"/>
              <a:ext cx="404404" cy="1230926"/>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4" name="Google Shape;2084;p30"/>
            <p:cNvSpPr/>
            <p:nvPr/>
          </p:nvSpPr>
          <p:spPr>
            <a:xfrm>
              <a:off x="7517106" y="4088347"/>
              <a:ext cx="344904" cy="217949"/>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5" name="Google Shape;2085;p30"/>
            <p:cNvSpPr/>
            <p:nvPr/>
          </p:nvSpPr>
          <p:spPr>
            <a:xfrm>
              <a:off x="7442939" y="1368338"/>
              <a:ext cx="76415" cy="300545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6" name="Google Shape;2086;p30"/>
            <p:cNvSpPr/>
            <p:nvPr/>
          </p:nvSpPr>
          <p:spPr>
            <a:xfrm>
              <a:off x="6354300" y="1368338"/>
              <a:ext cx="1122365" cy="300545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7" name="Google Shape;2087;p30"/>
            <p:cNvSpPr/>
            <p:nvPr/>
          </p:nvSpPr>
          <p:spPr>
            <a:xfrm>
              <a:off x="6369116" y="1970928"/>
              <a:ext cx="477271" cy="1681847"/>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8" name="Google Shape;2088;p30"/>
            <p:cNvSpPr/>
            <p:nvPr/>
          </p:nvSpPr>
          <p:spPr>
            <a:xfrm>
              <a:off x="6375740" y="2183788"/>
              <a:ext cx="391274" cy="1176660"/>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30"/>
            <p:cNvSpPr/>
            <p:nvPr/>
          </p:nvSpPr>
          <p:spPr>
            <a:xfrm>
              <a:off x="6409511" y="2716173"/>
              <a:ext cx="240040" cy="38816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30"/>
            <p:cNvSpPr/>
            <p:nvPr/>
          </p:nvSpPr>
          <p:spPr>
            <a:xfrm>
              <a:off x="6358381" y="1681151"/>
              <a:ext cx="652428" cy="2312274"/>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30"/>
            <p:cNvSpPr/>
            <p:nvPr/>
          </p:nvSpPr>
          <p:spPr>
            <a:xfrm>
              <a:off x="6441863" y="1387028"/>
              <a:ext cx="1001266" cy="741826"/>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30"/>
            <p:cNvSpPr/>
            <p:nvPr/>
          </p:nvSpPr>
          <p:spPr>
            <a:xfrm>
              <a:off x="7142989" y="1500496"/>
              <a:ext cx="300930" cy="308944"/>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30"/>
            <p:cNvSpPr/>
            <p:nvPr/>
          </p:nvSpPr>
          <p:spPr>
            <a:xfrm>
              <a:off x="7009234" y="1368338"/>
              <a:ext cx="434272" cy="520594"/>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30"/>
            <p:cNvSpPr/>
            <p:nvPr/>
          </p:nvSpPr>
          <p:spPr>
            <a:xfrm>
              <a:off x="7124950" y="2361427"/>
              <a:ext cx="320359" cy="777727"/>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30"/>
            <p:cNvSpPr/>
            <p:nvPr/>
          </p:nvSpPr>
          <p:spPr>
            <a:xfrm>
              <a:off x="7237857" y="2487138"/>
              <a:ext cx="206357" cy="460651"/>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30"/>
            <p:cNvSpPr/>
            <p:nvPr/>
          </p:nvSpPr>
          <p:spPr>
            <a:xfrm>
              <a:off x="6442869" y="2112164"/>
              <a:ext cx="1000733" cy="2261912"/>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7" name="Google Shape;2097;p30"/>
            <p:cNvSpPr/>
            <p:nvPr/>
          </p:nvSpPr>
          <p:spPr>
            <a:xfrm>
              <a:off x="6525907" y="3483421"/>
              <a:ext cx="957765" cy="890339"/>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30"/>
            <p:cNvSpPr/>
            <p:nvPr/>
          </p:nvSpPr>
          <p:spPr>
            <a:xfrm>
              <a:off x="6625624" y="3593103"/>
              <a:ext cx="851185" cy="781039"/>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30"/>
            <p:cNvSpPr/>
            <p:nvPr/>
          </p:nvSpPr>
          <p:spPr>
            <a:xfrm>
              <a:off x="6718244" y="3873506"/>
              <a:ext cx="546943" cy="501402"/>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30"/>
            <p:cNvSpPr/>
            <p:nvPr/>
          </p:nvSpPr>
          <p:spPr>
            <a:xfrm>
              <a:off x="7055840" y="2940862"/>
              <a:ext cx="415996" cy="893267"/>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30"/>
            <p:cNvSpPr/>
            <p:nvPr/>
          </p:nvSpPr>
          <p:spPr>
            <a:xfrm>
              <a:off x="7136749" y="3205502"/>
              <a:ext cx="334642" cy="547831"/>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30"/>
            <p:cNvSpPr/>
            <p:nvPr/>
          </p:nvSpPr>
          <p:spPr>
            <a:xfrm>
              <a:off x="6536849" y="1358875"/>
              <a:ext cx="132219" cy="3014916"/>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3" name="Google Shape;2103;p30"/>
            <p:cNvSpPr/>
            <p:nvPr/>
          </p:nvSpPr>
          <p:spPr>
            <a:xfrm>
              <a:off x="6577954" y="1358875"/>
              <a:ext cx="112464" cy="3014916"/>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4" name="Google Shape;2104;p30"/>
            <p:cNvSpPr/>
            <p:nvPr/>
          </p:nvSpPr>
          <p:spPr>
            <a:xfrm>
              <a:off x="6577954" y="1358875"/>
              <a:ext cx="136743" cy="3014916"/>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5" name="Google Shape;2105;p30"/>
            <p:cNvSpPr/>
            <p:nvPr/>
          </p:nvSpPr>
          <p:spPr>
            <a:xfrm>
              <a:off x="7070212" y="1630376"/>
              <a:ext cx="327752" cy="2434674"/>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6" name="Google Shape;2106;p30"/>
            <p:cNvSpPr/>
            <p:nvPr/>
          </p:nvSpPr>
          <p:spPr>
            <a:xfrm>
              <a:off x="7377999" y="1630376"/>
              <a:ext cx="43590" cy="2434970"/>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7" name="Google Shape;2107;p30"/>
            <p:cNvSpPr/>
            <p:nvPr/>
          </p:nvSpPr>
          <p:spPr>
            <a:xfrm>
              <a:off x="7088192" y="3006601"/>
              <a:ext cx="297381" cy="1058429"/>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8" name="Google Shape;2108;p30"/>
            <p:cNvSpPr/>
            <p:nvPr/>
          </p:nvSpPr>
          <p:spPr>
            <a:xfrm>
              <a:off x="7071839" y="1772766"/>
              <a:ext cx="324676" cy="254501"/>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9" name="Google Shape;2109;p30"/>
            <p:cNvSpPr/>
            <p:nvPr/>
          </p:nvSpPr>
          <p:spPr>
            <a:xfrm>
              <a:off x="7091563" y="1965309"/>
              <a:ext cx="136950" cy="365043"/>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0" name="Google Shape;2110;p30"/>
            <p:cNvSpPr/>
            <p:nvPr/>
          </p:nvSpPr>
          <p:spPr>
            <a:xfrm>
              <a:off x="7116995" y="2033000"/>
              <a:ext cx="86115" cy="229601"/>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1" name="Google Shape;2111;p30"/>
            <p:cNvSpPr/>
            <p:nvPr/>
          </p:nvSpPr>
          <p:spPr>
            <a:xfrm>
              <a:off x="6819677" y="2376982"/>
              <a:ext cx="136950" cy="365043"/>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2" name="Google Shape;2112;p30"/>
            <p:cNvSpPr/>
            <p:nvPr/>
          </p:nvSpPr>
          <p:spPr>
            <a:xfrm>
              <a:off x="6845109" y="2444672"/>
              <a:ext cx="86115" cy="229660"/>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3" name="Google Shape;2113;p30"/>
            <p:cNvSpPr/>
            <p:nvPr/>
          </p:nvSpPr>
          <p:spPr>
            <a:xfrm>
              <a:off x="7192108" y="2291637"/>
              <a:ext cx="72778" cy="19408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30"/>
            <p:cNvSpPr/>
            <p:nvPr/>
          </p:nvSpPr>
          <p:spPr>
            <a:xfrm>
              <a:off x="7205593" y="2327626"/>
              <a:ext cx="45808" cy="122105"/>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30"/>
            <p:cNvSpPr/>
            <p:nvPr/>
          </p:nvSpPr>
          <p:spPr>
            <a:xfrm>
              <a:off x="6722591" y="2412882"/>
              <a:ext cx="267040" cy="711840"/>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6" name="Google Shape;2116;p30"/>
            <p:cNvSpPr/>
            <p:nvPr/>
          </p:nvSpPr>
          <p:spPr>
            <a:xfrm>
              <a:off x="6772154" y="2544951"/>
              <a:ext cx="167972" cy="447728"/>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 xmlns:p14="http://schemas.microsoft.com/office/powerpoint/2010/main" val="140457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slideLayout" Target="../slideLayouts/slideLayout47.xml"/><Relationship Id="rId26" Type="http://schemas.openxmlformats.org/officeDocument/2006/relationships/slideLayout" Target="../slideLayouts/slideLayout55.xml"/><Relationship Id="rId3" Type="http://schemas.openxmlformats.org/officeDocument/2006/relationships/slideLayout" Target="../slideLayouts/slideLayout32.xml"/><Relationship Id="rId21" Type="http://schemas.openxmlformats.org/officeDocument/2006/relationships/slideLayout" Target="../slideLayouts/slideLayout50.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5" Type="http://schemas.openxmlformats.org/officeDocument/2006/relationships/slideLayout" Target="../slideLayouts/slideLayout54.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20" Type="http://schemas.openxmlformats.org/officeDocument/2006/relationships/slideLayout" Target="../slideLayouts/slideLayout49.xml"/><Relationship Id="rId29" Type="http://schemas.openxmlformats.org/officeDocument/2006/relationships/slideLayout" Target="../slideLayouts/slideLayout58.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24" Type="http://schemas.openxmlformats.org/officeDocument/2006/relationships/slideLayout" Target="../slideLayouts/slideLayout53.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23" Type="http://schemas.openxmlformats.org/officeDocument/2006/relationships/slideLayout" Target="../slideLayouts/slideLayout52.xml"/><Relationship Id="rId28" Type="http://schemas.openxmlformats.org/officeDocument/2006/relationships/slideLayout" Target="../slideLayouts/slideLayout57.xml"/><Relationship Id="rId10" Type="http://schemas.openxmlformats.org/officeDocument/2006/relationships/slideLayout" Target="../slideLayouts/slideLayout39.xml"/><Relationship Id="rId19" Type="http://schemas.openxmlformats.org/officeDocument/2006/relationships/slideLayout" Target="../slideLayouts/slideLayout48.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 Id="rId22" Type="http://schemas.openxmlformats.org/officeDocument/2006/relationships/slideLayout" Target="../slideLayouts/slideLayout51.xml"/><Relationship Id="rId27" Type="http://schemas.openxmlformats.org/officeDocument/2006/relationships/slideLayout" Target="../slideLayouts/slideLayout56.xml"/><Relationship Id="rId3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720000"/>
            <a:ext cx="10272000" cy="84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1pPr>
            <a:lvl2pPr lvl="1"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2pPr>
            <a:lvl3pPr lvl="2"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3pPr>
            <a:lvl4pPr lvl="3"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4pPr>
            <a:lvl5pPr lvl="4"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5pPr>
            <a:lvl6pPr lvl="5"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6pPr>
            <a:lvl7pPr lvl="6"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7pPr>
            <a:lvl8pPr lvl="7"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8pPr>
            <a:lvl9pPr lvl="8"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9pPr>
          </a:lstStyle>
          <a:p>
            <a:endParaRPr/>
          </a:p>
        </p:txBody>
      </p:sp>
      <p:sp>
        <p:nvSpPr>
          <p:cNvPr id="7" name="Google Shape;7;p1"/>
          <p:cNvSpPr txBox="1">
            <a:spLocks noGrp="1"/>
          </p:cNvSpPr>
          <p:nvPr>
            <p:ph type="body" idx="1"/>
          </p:nvPr>
        </p:nvSpPr>
        <p:spPr>
          <a:xfrm>
            <a:off x="960000" y="1566000"/>
            <a:ext cx="10272000" cy="45720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1pPr>
            <a:lvl2pPr marL="914400" lvl="1"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2pPr>
            <a:lvl3pPr marL="1371600" lvl="2"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3pPr>
            <a:lvl4pPr marL="1828800" lvl="3"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4pPr>
            <a:lvl5pPr marL="2286000" lvl="4"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5pPr>
            <a:lvl6pPr marL="2743200" lvl="5"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6pPr>
            <a:lvl7pPr marL="3200400" lvl="6"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7pPr>
            <a:lvl8pPr marL="3657600" lvl="7"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8pPr>
            <a:lvl9pPr marL="4114800" lvl="8" indent="-317500">
              <a:lnSpc>
                <a:spcPct val="100000"/>
              </a:lnSpc>
              <a:spcBef>
                <a:spcPts val="1600"/>
              </a:spcBef>
              <a:spcAft>
                <a:spcPts val="1600"/>
              </a:spcAft>
              <a:buClr>
                <a:schemeClr val="dk1"/>
              </a:buClr>
              <a:buSzPts val="1400"/>
              <a:buFont typeface="Didact Gothic"/>
              <a:buChar char="■"/>
              <a:defRPr>
                <a:solidFill>
                  <a:schemeClr val="dk1"/>
                </a:solidFill>
                <a:latin typeface="Didact Gothic"/>
                <a:ea typeface="Didact Gothic"/>
                <a:cs typeface="Didact Gothic"/>
                <a:sym typeface="Didact Gothic"/>
              </a:defRPr>
            </a:lvl9pPr>
          </a:lstStyle>
          <a:p>
            <a:endParaRPr/>
          </a:p>
        </p:txBody>
      </p:sp>
    </p:spTree>
    <p:extLst>
      <p:ext uri="{BB962C8B-B14F-4D97-AF65-F5344CB8AC3E}">
        <p14:creationId xmlns="" xmlns:p14="http://schemas.microsoft.com/office/powerpoint/2010/main" val="928822814"/>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720000"/>
            <a:ext cx="10272000" cy="84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1pPr>
            <a:lvl2pPr lvl="1"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2pPr>
            <a:lvl3pPr lvl="2"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3pPr>
            <a:lvl4pPr lvl="3"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4pPr>
            <a:lvl5pPr lvl="4"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5pPr>
            <a:lvl6pPr lvl="5"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6pPr>
            <a:lvl7pPr lvl="6"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7pPr>
            <a:lvl8pPr lvl="7"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8pPr>
            <a:lvl9pPr lvl="8"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9pPr>
          </a:lstStyle>
          <a:p>
            <a:endParaRPr/>
          </a:p>
        </p:txBody>
      </p:sp>
      <p:sp>
        <p:nvSpPr>
          <p:cNvPr id="7" name="Google Shape;7;p1"/>
          <p:cNvSpPr txBox="1">
            <a:spLocks noGrp="1"/>
          </p:cNvSpPr>
          <p:nvPr>
            <p:ph type="body" idx="1"/>
          </p:nvPr>
        </p:nvSpPr>
        <p:spPr>
          <a:xfrm>
            <a:off x="960000" y="1566000"/>
            <a:ext cx="10272000" cy="45720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1pPr>
            <a:lvl2pPr marL="914400" lvl="1"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2pPr>
            <a:lvl3pPr marL="1371600" lvl="2"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3pPr>
            <a:lvl4pPr marL="1828800" lvl="3"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4pPr>
            <a:lvl5pPr marL="2286000" lvl="4"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5pPr>
            <a:lvl6pPr marL="2743200" lvl="5"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6pPr>
            <a:lvl7pPr marL="3200400" lvl="6"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7pPr>
            <a:lvl8pPr marL="3657600" lvl="7"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8pPr>
            <a:lvl9pPr marL="4114800" lvl="8" indent="-317500">
              <a:lnSpc>
                <a:spcPct val="100000"/>
              </a:lnSpc>
              <a:spcBef>
                <a:spcPts val="1600"/>
              </a:spcBef>
              <a:spcAft>
                <a:spcPts val="1600"/>
              </a:spcAft>
              <a:buClr>
                <a:schemeClr val="dk1"/>
              </a:buClr>
              <a:buSzPts val="1400"/>
              <a:buFont typeface="Didact Gothic"/>
              <a:buChar char="■"/>
              <a:defRPr>
                <a:solidFill>
                  <a:schemeClr val="dk1"/>
                </a:solidFill>
                <a:latin typeface="Didact Gothic"/>
                <a:ea typeface="Didact Gothic"/>
                <a:cs typeface="Didact Gothic"/>
                <a:sym typeface="Didact Gothic"/>
              </a:defRPr>
            </a:lvl9pPr>
          </a:lstStyle>
          <a:p>
            <a:endParaRPr/>
          </a:p>
        </p:txBody>
      </p:sp>
    </p:spTree>
    <p:extLst>
      <p:ext uri="{BB962C8B-B14F-4D97-AF65-F5344CB8AC3E}">
        <p14:creationId xmlns="" xmlns:p14="http://schemas.microsoft.com/office/powerpoint/2010/main" val="4078149788"/>
      </p:ext>
    </p:extLst>
  </p:cSld>
  <p:clrMap bg1="lt1" tx1="dk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 id="2147483714" r:id="rId24"/>
    <p:sldLayoutId id="2147483715" r:id="rId25"/>
    <p:sldLayoutId id="2147483716" r:id="rId26"/>
    <p:sldLayoutId id="2147483717" r:id="rId27"/>
    <p:sldLayoutId id="2147483718" r:id="rId28"/>
    <p:sldLayoutId id="2147483719" r:id="rId2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26"/>
        <p:cNvGrpSpPr/>
        <p:nvPr/>
      </p:nvGrpSpPr>
      <p:grpSpPr>
        <a:xfrm>
          <a:off x="0" y="0"/>
          <a:ext cx="0" cy="0"/>
          <a:chOff x="0" y="0"/>
          <a:chExt cx="0" cy="0"/>
        </a:xfrm>
      </p:grpSpPr>
      <p:sp>
        <p:nvSpPr>
          <p:cNvPr id="809" name="Subtitle 808"/>
          <p:cNvSpPr>
            <a:spLocks noGrp="1"/>
          </p:cNvSpPr>
          <p:nvPr>
            <p:ph type="subTitle" idx="1"/>
          </p:nvPr>
        </p:nvSpPr>
        <p:spPr>
          <a:xfrm>
            <a:off x="1020904" y="3085729"/>
            <a:ext cx="5494800" cy="587200"/>
          </a:xfrm>
        </p:spPr>
        <p:txBody>
          <a:bodyPr/>
          <a:lstStyle/>
          <a:p>
            <a:r>
              <a:rPr lang="en-US" sz="2800" dirty="0" smtClean="0">
                <a:solidFill>
                  <a:srgbClr val="FF0000"/>
                </a:solidFill>
              </a:rPr>
              <a:t>Staff Shortages and </a:t>
            </a:r>
            <a:r>
              <a:rPr lang="en-US" sz="2800" dirty="0" err="1" smtClean="0">
                <a:solidFill>
                  <a:srgbClr val="FF0000"/>
                </a:solidFill>
              </a:rPr>
              <a:t>labour</a:t>
            </a:r>
            <a:r>
              <a:rPr lang="en-US" sz="2800" dirty="0" smtClean="0">
                <a:solidFill>
                  <a:srgbClr val="FF0000"/>
                </a:solidFill>
              </a:rPr>
              <a:t> challenges</a:t>
            </a:r>
            <a:endParaRPr lang="en-US" sz="2800" dirty="0">
              <a:solidFill>
                <a:srgbClr val="FF0000"/>
              </a:solidFill>
            </a:endParaRPr>
          </a:p>
        </p:txBody>
      </p:sp>
      <p:sp>
        <p:nvSpPr>
          <p:cNvPr id="2128" name="Google Shape;2128;p34"/>
          <p:cNvSpPr txBox="1">
            <a:spLocks noGrp="1"/>
          </p:cNvSpPr>
          <p:nvPr>
            <p:ph type="title"/>
          </p:nvPr>
        </p:nvSpPr>
        <p:spPr>
          <a:xfrm rot="402">
            <a:off x="-216263" y="1596546"/>
            <a:ext cx="8595624" cy="2260057"/>
          </a:xfrm>
          <a:prstGeom prst="rect">
            <a:avLst/>
          </a:prstGeom>
        </p:spPr>
        <p:txBody>
          <a:bodyPr spcFirstLastPara="1" wrap="square" lIns="121900" tIns="121900" rIns="121900" bIns="121900" anchor="t" anchorCtr="0">
            <a:noAutofit/>
          </a:bodyPr>
          <a:lstStyle/>
          <a:p>
            <a:pPr>
              <a:buClr>
                <a:schemeClr val="dk1"/>
              </a:buClr>
              <a:buSzPts val="1100"/>
            </a:pPr>
            <a:r>
              <a:rPr lang="en-US" sz="2800" dirty="0" smtClean="0">
                <a:solidFill>
                  <a:schemeClr val="accent2"/>
                </a:solidFill>
              </a:rPr>
              <a:t>Student </a:t>
            </a:r>
            <a:r>
              <a:rPr lang="en-US" sz="2800" dirty="0" err="1" smtClean="0">
                <a:solidFill>
                  <a:schemeClr val="accent2"/>
                </a:solidFill>
              </a:rPr>
              <a:t>Name:Syed</a:t>
            </a:r>
            <a:r>
              <a:rPr lang="en-US" sz="2800" dirty="0" smtClean="0">
                <a:solidFill>
                  <a:schemeClr val="accent2"/>
                </a:solidFill>
              </a:rPr>
              <a:t>  </a:t>
            </a:r>
            <a:r>
              <a:rPr lang="en-US" sz="2800" dirty="0" err="1" smtClean="0">
                <a:solidFill>
                  <a:schemeClr val="accent2"/>
                </a:solidFill>
              </a:rPr>
              <a:t>Bhuyan</a:t>
            </a:r>
            <a:r>
              <a:rPr lang="en-US" sz="2800" dirty="0" smtClean="0">
                <a:solidFill>
                  <a:schemeClr val="accent2"/>
                </a:solidFill>
              </a:rPr>
              <a:t/>
            </a:r>
            <a:br>
              <a:rPr lang="en-US" sz="2800" dirty="0" smtClean="0">
                <a:solidFill>
                  <a:schemeClr val="accent2"/>
                </a:solidFill>
              </a:rPr>
            </a:br>
            <a:r>
              <a:rPr lang="en-US" sz="2800" dirty="0" smtClean="0">
                <a:solidFill>
                  <a:schemeClr val="accent2"/>
                </a:solidFill>
              </a:rPr>
              <a:t>Student ID: 2109792</a:t>
            </a:r>
            <a:br>
              <a:rPr lang="en-US" sz="2800" dirty="0" smtClean="0">
                <a:solidFill>
                  <a:schemeClr val="accent2"/>
                </a:solidFill>
              </a:rPr>
            </a:br>
            <a:endParaRPr sz="2800" dirty="0"/>
          </a:p>
        </p:txBody>
      </p:sp>
      <p:grpSp>
        <p:nvGrpSpPr>
          <p:cNvPr id="2129" name="Google Shape;2129;p34"/>
          <p:cNvGrpSpPr/>
          <p:nvPr/>
        </p:nvGrpSpPr>
        <p:grpSpPr>
          <a:xfrm>
            <a:off x="7758904" y="791212"/>
            <a:ext cx="2559573" cy="3700401"/>
            <a:chOff x="5819178" y="593408"/>
            <a:chExt cx="1919680" cy="2775301"/>
          </a:xfrm>
        </p:grpSpPr>
        <p:sp>
          <p:nvSpPr>
            <p:cNvPr id="2130" name="Google Shape;2130;p34"/>
            <p:cNvSpPr/>
            <p:nvPr/>
          </p:nvSpPr>
          <p:spPr>
            <a:xfrm>
              <a:off x="5832947" y="668309"/>
              <a:ext cx="1871616" cy="2700400"/>
            </a:xfrm>
            <a:custGeom>
              <a:avLst/>
              <a:gdLst/>
              <a:ahLst/>
              <a:cxnLst/>
              <a:rect l="l" t="t" r="r" b="b"/>
              <a:pathLst>
                <a:path w="58995" h="85119" extrusionOk="0">
                  <a:moveTo>
                    <a:pt x="1" y="618"/>
                  </a:moveTo>
                  <a:lnTo>
                    <a:pt x="840" y="83617"/>
                  </a:lnTo>
                  <a:lnTo>
                    <a:pt x="58073" y="85119"/>
                  </a:lnTo>
                  <a:lnTo>
                    <a:pt x="58994"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1" name="Google Shape;2131;p34"/>
            <p:cNvSpPr/>
            <p:nvPr/>
          </p:nvSpPr>
          <p:spPr>
            <a:xfrm>
              <a:off x="6550011" y="1122569"/>
              <a:ext cx="225945" cy="255259"/>
            </a:xfrm>
            <a:custGeom>
              <a:avLst/>
              <a:gdLst/>
              <a:ahLst/>
              <a:cxnLst/>
              <a:rect l="l" t="t" r="r" b="b"/>
              <a:pathLst>
                <a:path w="7122" h="8046" extrusionOk="0">
                  <a:moveTo>
                    <a:pt x="2820" y="7427"/>
                  </a:moveTo>
                  <a:cubicBezTo>
                    <a:pt x="4238" y="8045"/>
                    <a:pt x="6764" y="6770"/>
                    <a:pt x="6942" y="4855"/>
                  </a:cubicBezTo>
                  <a:cubicBezTo>
                    <a:pt x="7121" y="2930"/>
                    <a:pt x="5581" y="1873"/>
                    <a:pt x="5377" y="1441"/>
                  </a:cubicBezTo>
                  <a:cubicBezTo>
                    <a:pt x="5172" y="1008"/>
                    <a:pt x="5405" y="123"/>
                    <a:pt x="5405" y="123"/>
                  </a:cubicBezTo>
                  <a:lnTo>
                    <a:pt x="5244" y="71"/>
                  </a:lnTo>
                  <a:lnTo>
                    <a:pt x="5191" y="53"/>
                  </a:lnTo>
                  <a:lnTo>
                    <a:pt x="5030" y="0"/>
                  </a:lnTo>
                  <a:cubicBezTo>
                    <a:pt x="5030" y="0"/>
                    <a:pt x="4698" y="854"/>
                    <a:pt x="4276" y="1088"/>
                  </a:cubicBezTo>
                  <a:cubicBezTo>
                    <a:pt x="3853" y="1323"/>
                    <a:pt x="1980" y="1294"/>
                    <a:pt x="988" y="2964"/>
                  </a:cubicBezTo>
                  <a:cubicBezTo>
                    <a:pt x="0" y="4625"/>
                    <a:pt x="1300" y="7114"/>
                    <a:pt x="2820" y="742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2" name="Google Shape;2132;p34"/>
            <p:cNvSpPr/>
            <p:nvPr/>
          </p:nvSpPr>
          <p:spPr>
            <a:xfrm>
              <a:off x="6558291" y="1156641"/>
              <a:ext cx="202564" cy="207926"/>
            </a:xfrm>
            <a:custGeom>
              <a:avLst/>
              <a:gdLst/>
              <a:ahLst/>
              <a:cxnLst/>
              <a:rect l="l" t="t" r="r" b="b"/>
              <a:pathLst>
                <a:path w="6385" h="6554" extrusionOk="0">
                  <a:moveTo>
                    <a:pt x="4749" y="0"/>
                  </a:moveTo>
                  <a:cubicBezTo>
                    <a:pt x="4359" y="405"/>
                    <a:pt x="1811" y="240"/>
                    <a:pt x="905" y="2251"/>
                  </a:cubicBezTo>
                  <a:cubicBezTo>
                    <a:pt x="0" y="4265"/>
                    <a:pt x="2909" y="6554"/>
                    <a:pt x="3963" y="6302"/>
                  </a:cubicBezTo>
                  <a:cubicBezTo>
                    <a:pt x="5016" y="6053"/>
                    <a:pt x="6376" y="4763"/>
                    <a:pt x="6380" y="3305"/>
                  </a:cubicBezTo>
                  <a:cubicBezTo>
                    <a:pt x="6384" y="1850"/>
                    <a:pt x="5213" y="850"/>
                    <a:pt x="5000" y="610"/>
                  </a:cubicBezTo>
                  <a:cubicBezTo>
                    <a:pt x="4784" y="374"/>
                    <a:pt x="4749" y="0"/>
                    <a:pt x="474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3" name="Google Shape;2133;p34"/>
            <p:cNvSpPr/>
            <p:nvPr/>
          </p:nvSpPr>
          <p:spPr>
            <a:xfrm>
              <a:off x="6538083" y="821633"/>
              <a:ext cx="229213" cy="252880"/>
            </a:xfrm>
            <a:custGeom>
              <a:avLst/>
              <a:gdLst/>
              <a:ahLst/>
              <a:cxnLst/>
              <a:rect l="l" t="t" r="r" b="b"/>
              <a:pathLst>
                <a:path w="7225" h="7971" extrusionOk="0">
                  <a:moveTo>
                    <a:pt x="2617" y="713"/>
                  </a:moveTo>
                  <a:cubicBezTo>
                    <a:pt x="1124" y="1128"/>
                    <a:pt x="1" y="3701"/>
                    <a:pt x="1097" y="5288"/>
                  </a:cubicBezTo>
                  <a:cubicBezTo>
                    <a:pt x="2201" y="6884"/>
                    <a:pt x="4071" y="6730"/>
                    <a:pt x="4510" y="6936"/>
                  </a:cubicBezTo>
                  <a:cubicBezTo>
                    <a:pt x="4947" y="7141"/>
                    <a:pt x="5337" y="7971"/>
                    <a:pt x="5337" y="7971"/>
                  </a:cubicBezTo>
                  <a:lnTo>
                    <a:pt x="5496" y="7907"/>
                  </a:lnTo>
                  <a:lnTo>
                    <a:pt x="5548" y="7886"/>
                  </a:lnTo>
                  <a:lnTo>
                    <a:pt x="5708" y="7823"/>
                  </a:lnTo>
                  <a:cubicBezTo>
                    <a:pt x="5708" y="7823"/>
                    <a:pt x="5413" y="6955"/>
                    <a:pt x="5585" y="6510"/>
                  </a:cubicBezTo>
                  <a:cubicBezTo>
                    <a:pt x="5758" y="6066"/>
                    <a:pt x="7225" y="4907"/>
                    <a:pt x="6910" y="2998"/>
                  </a:cubicBezTo>
                  <a:cubicBezTo>
                    <a:pt x="6598" y="1104"/>
                    <a:pt x="3987" y="1"/>
                    <a:pt x="2617" y="71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4" name="Google Shape;2134;p34"/>
            <p:cNvSpPr/>
            <p:nvPr/>
          </p:nvSpPr>
          <p:spPr>
            <a:xfrm>
              <a:off x="6563018" y="824044"/>
              <a:ext cx="151772" cy="121316"/>
            </a:xfrm>
            <a:custGeom>
              <a:avLst/>
              <a:gdLst/>
              <a:ahLst/>
              <a:cxnLst/>
              <a:rect l="l" t="t" r="r" b="b"/>
              <a:pathLst>
                <a:path w="4784" h="3824" extrusionOk="0">
                  <a:moveTo>
                    <a:pt x="64" y="3824"/>
                  </a:moveTo>
                  <a:cubicBezTo>
                    <a:pt x="64" y="3824"/>
                    <a:pt x="1411" y="1202"/>
                    <a:pt x="4783" y="1248"/>
                  </a:cubicBezTo>
                  <a:cubicBezTo>
                    <a:pt x="4783" y="1248"/>
                    <a:pt x="3738" y="1"/>
                    <a:pt x="1868" y="735"/>
                  </a:cubicBezTo>
                  <a:cubicBezTo>
                    <a:pt x="1" y="1468"/>
                    <a:pt x="64" y="3824"/>
                    <a:pt x="64" y="38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5" name="Google Shape;2135;p34"/>
            <p:cNvSpPr/>
            <p:nvPr/>
          </p:nvSpPr>
          <p:spPr>
            <a:xfrm>
              <a:off x="6571679" y="1161210"/>
              <a:ext cx="102091" cy="81819"/>
            </a:xfrm>
            <a:custGeom>
              <a:avLst/>
              <a:gdLst/>
              <a:ahLst/>
              <a:cxnLst/>
              <a:rect l="l" t="t" r="r" b="b"/>
              <a:pathLst>
                <a:path w="3218" h="2579" extrusionOk="0">
                  <a:moveTo>
                    <a:pt x="0" y="2578"/>
                  </a:moveTo>
                  <a:cubicBezTo>
                    <a:pt x="0" y="2578"/>
                    <a:pt x="3218" y="2060"/>
                    <a:pt x="3175" y="0"/>
                  </a:cubicBezTo>
                  <a:cubicBezTo>
                    <a:pt x="3175" y="0"/>
                    <a:pt x="383" y="311"/>
                    <a:pt x="0" y="25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6" name="Google Shape;2136;p34"/>
            <p:cNvSpPr/>
            <p:nvPr/>
          </p:nvSpPr>
          <p:spPr>
            <a:xfrm>
              <a:off x="6727540" y="874993"/>
              <a:ext cx="227437" cy="225819"/>
            </a:xfrm>
            <a:custGeom>
              <a:avLst/>
              <a:gdLst/>
              <a:ahLst/>
              <a:cxnLst/>
              <a:rect l="l" t="t" r="r" b="b"/>
              <a:pathLst>
                <a:path w="7169" h="7118" extrusionOk="0">
                  <a:moveTo>
                    <a:pt x="6028" y="1426"/>
                  </a:moveTo>
                  <a:cubicBezTo>
                    <a:pt x="5131" y="178"/>
                    <a:pt x="2298" y="1"/>
                    <a:pt x="1152" y="1554"/>
                  </a:cubicBezTo>
                  <a:cubicBezTo>
                    <a:pt x="1" y="3119"/>
                    <a:pt x="777" y="4803"/>
                    <a:pt x="728" y="5278"/>
                  </a:cubicBezTo>
                  <a:cubicBezTo>
                    <a:pt x="680" y="5754"/>
                    <a:pt x="19" y="6395"/>
                    <a:pt x="19" y="6395"/>
                  </a:cubicBezTo>
                  <a:lnTo>
                    <a:pt x="132" y="6520"/>
                  </a:lnTo>
                  <a:lnTo>
                    <a:pt x="169" y="6564"/>
                  </a:lnTo>
                  <a:lnTo>
                    <a:pt x="282" y="6690"/>
                  </a:lnTo>
                  <a:cubicBezTo>
                    <a:pt x="282" y="6690"/>
                    <a:pt x="1009" y="6121"/>
                    <a:pt x="1494" y="6135"/>
                  </a:cubicBezTo>
                  <a:cubicBezTo>
                    <a:pt x="1979" y="6149"/>
                    <a:pt x="3575" y="7117"/>
                    <a:pt x="5290" y="6183"/>
                  </a:cubicBezTo>
                  <a:cubicBezTo>
                    <a:pt x="6996" y="5254"/>
                    <a:pt x="7168" y="2459"/>
                    <a:pt x="6028" y="1426"/>
                  </a:cubicBezTo>
                  <a:close/>
                </a:path>
              </a:pathLst>
            </a:custGeom>
            <a:solidFill>
              <a:srgbClr val="FFD9C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7" name="Google Shape;2137;p34"/>
            <p:cNvSpPr/>
            <p:nvPr/>
          </p:nvSpPr>
          <p:spPr>
            <a:xfrm>
              <a:off x="6455980" y="1017625"/>
              <a:ext cx="257956" cy="221282"/>
            </a:xfrm>
            <a:custGeom>
              <a:avLst/>
              <a:gdLst/>
              <a:ahLst/>
              <a:cxnLst/>
              <a:rect l="l" t="t" r="r" b="b"/>
              <a:pathLst>
                <a:path w="8131" h="6975" extrusionOk="0">
                  <a:moveTo>
                    <a:pt x="311" y="3664"/>
                  </a:moveTo>
                  <a:cubicBezTo>
                    <a:pt x="301" y="5194"/>
                    <a:pt x="2492" y="6975"/>
                    <a:pt x="4340" y="6375"/>
                  </a:cubicBezTo>
                  <a:cubicBezTo>
                    <a:pt x="6203" y="5774"/>
                    <a:pt x="6574" y="3959"/>
                    <a:pt x="6893" y="3602"/>
                  </a:cubicBezTo>
                  <a:cubicBezTo>
                    <a:pt x="7213" y="3243"/>
                    <a:pt x="8131" y="3105"/>
                    <a:pt x="8131" y="3105"/>
                  </a:cubicBezTo>
                  <a:lnTo>
                    <a:pt x="8115" y="2937"/>
                  </a:lnTo>
                  <a:lnTo>
                    <a:pt x="8108" y="2881"/>
                  </a:lnTo>
                  <a:lnTo>
                    <a:pt x="8091" y="2713"/>
                  </a:lnTo>
                  <a:cubicBezTo>
                    <a:pt x="8091" y="2713"/>
                    <a:pt x="7167" y="2752"/>
                    <a:pt x="6780" y="2463"/>
                  </a:cubicBezTo>
                  <a:cubicBezTo>
                    <a:pt x="6393" y="2174"/>
                    <a:pt x="5674" y="465"/>
                    <a:pt x="3731" y="229"/>
                  </a:cubicBezTo>
                  <a:cubicBezTo>
                    <a:pt x="1800" y="1"/>
                    <a:pt x="1" y="2164"/>
                    <a:pt x="311" y="3664"/>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8" name="Google Shape;2138;p34"/>
            <p:cNvSpPr/>
            <p:nvPr/>
          </p:nvSpPr>
          <p:spPr>
            <a:xfrm>
              <a:off x="6738390" y="1074539"/>
              <a:ext cx="246472" cy="229245"/>
            </a:xfrm>
            <a:custGeom>
              <a:avLst/>
              <a:gdLst/>
              <a:ahLst/>
              <a:cxnLst/>
              <a:rect l="l" t="t" r="r" b="b"/>
              <a:pathLst>
                <a:path w="7769" h="7226" extrusionOk="0">
                  <a:moveTo>
                    <a:pt x="6845" y="5137"/>
                  </a:moveTo>
                  <a:cubicBezTo>
                    <a:pt x="7769" y="3909"/>
                    <a:pt x="7068" y="1194"/>
                    <a:pt x="5218" y="600"/>
                  </a:cubicBezTo>
                  <a:cubicBezTo>
                    <a:pt x="3355" y="0"/>
                    <a:pt x="1970" y="1248"/>
                    <a:pt x="1496" y="1349"/>
                  </a:cubicBezTo>
                  <a:cubicBezTo>
                    <a:pt x="1024" y="1452"/>
                    <a:pt x="201" y="1030"/>
                    <a:pt x="201" y="1030"/>
                  </a:cubicBezTo>
                  <a:lnTo>
                    <a:pt x="115" y="1173"/>
                  </a:lnTo>
                  <a:lnTo>
                    <a:pt x="87" y="1222"/>
                  </a:lnTo>
                  <a:lnTo>
                    <a:pt x="0" y="1366"/>
                  </a:lnTo>
                  <a:cubicBezTo>
                    <a:pt x="0" y="1366"/>
                    <a:pt x="771" y="1874"/>
                    <a:pt x="906" y="2333"/>
                  </a:cubicBezTo>
                  <a:cubicBezTo>
                    <a:pt x="1042" y="2791"/>
                    <a:pt x="600" y="4588"/>
                    <a:pt x="2030" y="5912"/>
                  </a:cubicBezTo>
                  <a:cubicBezTo>
                    <a:pt x="3452" y="7225"/>
                    <a:pt x="6197" y="6528"/>
                    <a:pt x="6845" y="513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9" name="Google Shape;2139;p34"/>
            <p:cNvSpPr/>
            <p:nvPr/>
          </p:nvSpPr>
          <p:spPr>
            <a:xfrm>
              <a:off x="6670468" y="1040118"/>
              <a:ext cx="110752" cy="109261"/>
            </a:xfrm>
            <a:custGeom>
              <a:avLst/>
              <a:gdLst/>
              <a:ahLst/>
              <a:cxnLst/>
              <a:rect l="l" t="t" r="r" b="b"/>
              <a:pathLst>
                <a:path w="3491" h="3444" extrusionOk="0">
                  <a:moveTo>
                    <a:pt x="3491" y="1722"/>
                  </a:moveTo>
                  <a:cubicBezTo>
                    <a:pt x="3491" y="2673"/>
                    <a:pt x="2709" y="3443"/>
                    <a:pt x="1746" y="3443"/>
                  </a:cubicBezTo>
                  <a:cubicBezTo>
                    <a:pt x="783" y="3443"/>
                    <a:pt x="1" y="2673"/>
                    <a:pt x="1" y="1722"/>
                  </a:cubicBezTo>
                  <a:cubicBezTo>
                    <a:pt x="1" y="771"/>
                    <a:pt x="783" y="0"/>
                    <a:pt x="1746" y="0"/>
                  </a:cubicBezTo>
                  <a:cubicBezTo>
                    <a:pt x="2709" y="0"/>
                    <a:pt x="3491" y="771"/>
                    <a:pt x="3491" y="1722"/>
                  </a:cubicBezTo>
                  <a:close/>
                </a:path>
              </a:pathLst>
            </a:custGeom>
            <a:solidFill>
              <a:srgbClr val="A82A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0" name="Google Shape;2140;p34"/>
            <p:cNvSpPr/>
            <p:nvPr/>
          </p:nvSpPr>
          <p:spPr>
            <a:xfrm>
              <a:off x="6792099" y="920200"/>
              <a:ext cx="166398" cy="172996"/>
            </a:xfrm>
            <a:custGeom>
              <a:avLst/>
              <a:gdLst/>
              <a:ahLst/>
              <a:cxnLst/>
              <a:rect l="l" t="t" r="r" b="b"/>
              <a:pathLst>
                <a:path w="5245" h="5453" extrusionOk="0">
                  <a:moveTo>
                    <a:pt x="3993" y="1"/>
                  </a:moveTo>
                  <a:cubicBezTo>
                    <a:pt x="3993" y="1"/>
                    <a:pt x="3331" y="1040"/>
                    <a:pt x="2199" y="2126"/>
                  </a:cubicBezTo>
                  <a:cubicBezTo>
                    <a:pt x="1071" y="3213"/>
                    <a:pt x="1" y="4336"/>
                    <a:pt x="1" y="4336"/>
                  </a:cubicBezTo>
                  <a:cubicBezTo>
                    <a:pt x="1" y="4336"/>
                    <a:pt x="1364" y="5452"/>
                    <a:pt x="3303" y="4361"/>
                  </a:cubicBezTo>
                  <a:cubicBezTo>
                    <a:pt x="5245" y="3264"/>
                    <a:pt x="4305" y="626"/>
                    <a:pt x="3993" y="1"/>
                  </a:cubicBezTo>
                  <a:close/>
                </a:path>
              </a:pathLst>
            </a:custGeom>
            <a:solidFill>
              <a:srgbClr val="EE98C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1" name="Google Shape;2141;p34"/>
            <p:cNvSpPr/>
            <p:nvPr/>
          </p:nvSpPr>
          <p:spPr>
            <a:xfrm>
              <a:off x="6774524" y="1075205"/>
              <a:ext cx="159577" cy="119127"/>
            </a:xfrm>
            <a:custGeom>
              <a:avLst/>
              <a:gdLst/>
              <a:ahLst/>
              <a:cxnLst/>
              <a:rect l="l" t="t" r="r" b="b"/>
              <a:pathLst>
                <a:path w="5030" h="3755" extrusionOk="0">
                  <a:moveTo>
                    <a:pt x="0" y="3029"/>
                  </a:moveTo>
                  <a:cubicBezTo>
                    <a:pt x="0" y="3029"/>
                    <a:pt x="178" y="1647"/>
                    <a:pt x="1864" y="824"/>
                  </a:cubicBezTo>
                  <a:cubicBezTo>
                    <a:pt x="3549" y="0"/>
                    <a:pt x="5030" y="1478"/>
                    <a:pt x="5030" y="1478"/>
                  </a:cubicBezTo>
                  <a:cubicBezTo>
                    <a:pt x="5030" y="1478"/>
                    <a:pt x="4119" y="2470"/>
                    <a:pt x="2536" y="3112"/>
                  </a:cubicBezTo>
                  <a:cubicBezTo>
                    <a:pt x="954" y="3754"/>
                    <a:pt x="0" y="3029"/>
                    <a:pt x="0" y="3029"/>
                  </a:cubicBezTo>
                  <a:close/>
                </a:path>
              </a:pathLst>
            </a:custGeom>
            <a:solidFill>
              <a:srgbClr val="EE98C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2" name="Google Shape;2142;p34"/>
            <p:cNvSpPr/>
            <p:nvPr/>
          </p:nvSpPr>
          <p:spPr>
            <a:xfrm>
              <a:off x="6805804" y="1210763"/>
              <a:ext cx="141874" cy="112084"/>
            </a:xfrm>
            <a:custGeom>
              <a:avLst/>
              <a:gdLst/>
              <a:ahLst/>
              <a:cxnLst/>
              <a:rect l="l" t="t" r="r" b="b"/>
              <a:pathLst>
                <a:path w="4472" h="3533" extrusionOk="0">
                  <a:moveTo>
                    <a:pt x="1" y="1197"/>
                  </a:moveTo>
                  <a:cubicBezTo>
                    <a:pt x="1" y="1197"/>
                    <a:pt x="825" y="524"/>
                    <a:pt x="2378" y="261"/>
                  </a:cubicBezTo>
                  <a:cubicBezTo>
                    <a:pt x="3932" y="0"/>
                    <a:pt x="4471" y="998"/>
                    <a:pt x="4471" y="998"/>
                  </a:cubicBezTo>
                  <a:cubicBezTo>
                    <a:pt x="4471" y="998"/>
                    <a:pt x="1659" y="3532"/>
                    <a:pt x="1" y="119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3" name="Google Shape;2143;p34"/>
            <p:cNvSpPr/>
            <p:nvPr/>
          </p:nvSpPr>
          <p:spPr>
            <a:xfrm>
              <a:off x="6478282" y="1011534"/>
              <a:ext cx="175439" cy="101806"/>
            </a:xfrm>
            <a:custGeom>
              <a:avLst/>
              <a:gdLst/>
              <a:ahLst/>
              <a:cxnLst/>
              <a:rect l="l" t="t" r="r" b="b"/>
              <a:pathLst>
                <a:path w="5530" h="3209" extrusionOk="0">
                  <a:moveTo>
                    <a:pt x="1" y="3208"/>
                  </a:moveTo>
                  <a:cubicBezTo>
                    <a:pt x="1" y="3208"/>
                    <a:pt x="195" y="1252"/>
                    <a:pt x="1821" y="732"/>
                  </a:cubicBezTo>
                  <a:cubicBezTo>
                    <a:pt x="4100" y="1"/>
                    <a:pt x="5530" y="2467"/>
                    <a:pt x="5530" y="2467"/>
                  </a:cubicBezTo>
                  <a:cubicBezTo>
                    <a:pt x="5530" y="2467"/>
                    <a:pt x="466" y="3059"/>
                    <a:pt x="1" y="320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4" name="Google Shape;2144;p34"/>
            <p:cNvSpPr/>
            <p:nvPr/>
          </p:nvSpPr>
          <p:spPr>
            <a:xfrm>
              <a:off x="6570791" y="1125107"/>
              <a:ext cx="96539" cy="81882"/>
            </a:xfrm>
            <a:custGeom>
              <a:avLst/>
              <a:gdLst/>
              <a:ahLst/>
              <a:cxnLst/>
              <a:rect l="l" t="t" r="r" b="b"/>
              <a:pathLst>
                <a:path w="3043" h="2581" extrusionOk="0">
                  <a:moveTo>
                    <a:pt x="3043" y="1"/>
                  </a:moveTo>
                  <a:cubicBezTo>
                    <a:pt x="3043" y="1"/>
                    <a:pt x="994" y="1755"/>
                    <a:pt x="0" y="2288"/>
                  </a:cubicBezTo>
                  <a:cubicBezTo>
                    <a:pt x="0" y="2288"/>
                    <a:pt x="764" y="2580"/>
                    <a:pt x="1693" y="2041"/>
                  </a:cubicBezTo>
                  <a:cubicBezTo>
                    <a:pt x="2623" y="1504"/>
                    <a:pt x="3043" y="1"/>
                    <a:pt x="304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5" name="Google Shape;2145;p34"/>
            <p:cNvSpPr/>
            <p:nvPr/>
          </p:nvSpPr>
          <p:spPr>
            <a:xfrm>
              <a:off x="6790005" y="972101"/>
              <a:ext cx="34517" cy="32042"/>
            </a:xfrm>
            <a:custGeom>
              <a:avLst/>
              <a:gdLst/>
              <a:ahLst/>
              <a:cxnLst/>
              <a:rect l="l" t="t" r="r" b="b"/>
              <a:pathLst>
                <a:path w="1088" h="1010" extrusionOk="0">
                  <a:moveTo>
                    <a:pt x="1" y="881"/>
                  </a:moveTo>
                  <a:cubicBezTo>
                    <a:pt x="1" y="881"/>
                    <a:pt x="184" y="0"/>
                    <a:pt x="849" y="310"/>
                  </a:cubicBezTo>
                  <a:cubicBezTo>
                    <a:pt x="849" y="310"/>
                    <a:pt x="1087" y="823"/>
                    <a:pt x="396" y="1009"/>
                  </a:cubicBezTo>
                  <a:lnTo>
                    <a:pt x="366" y="675"/>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6" name="Google Shape;2146;p34"/>
            <p:cNvSpPr/>
            <p:nvPr/>
          </p:nvSpPr>
          <p:spPr>
            <a:xfrm>
              <a:off x="6579293" y="1065815"/>
              <a:ext cx="28997" cy="37213"/>
            </a:xfrm>
            <a:custGeom>
              <a:avLst/>
              <a:gdLst/>
              <a:ahLst/>
              <a:cxnLst/>
              <a:rect l="l" t="t" r="r" b="b"/>
              <a:pathLst>
                <a:path w="914" h="1173" extrusionOk="0">
                  <a:moveTo>
                    <a:pt x="913" y="912"/>
                  </a:moveTo>
                  <a:cubicBezTo>
                    <a:pt x="913" y="912"/>
                    <a:pt x="43" y="1173"/>
                    <a:pt x="0" y="452"/>
                  </a:cubicBezTo>
                  <a:cubicBezTo>
                    <a:pt x="0" y="452"/>
                    <a:pt x="340" y="0"/>
                    <a:pt x="840" y="509"/>
                  </a:cubicBezTo>
                  <a:lnTo>
                    <a:pt x="556" y="697"/>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7" name="Google Shape;2147;p34"/>
            <p:cNvSpPr/>
            <p:nvPr/>
          </p:nvSpPr>
          <p:spPr>
            <a:xfrm>
              <a:off x="6594901" y="1173646"/>
              <a:ext cx="33311" cy="33565"/>
            </a:xfrm>
            <a:custGeom>
              <a:avLst/>
              <a:gdLst/>
              <a:ahLst/>
              <a:cxnLst/>
              <a:rect l="l" t="t" r="r" b="b"/>
              <a:pathLst>
                <a:path w="1050" h="1058" extrusionOk="0">
                  <a:moveTo>
                    <a:pt x="1049" y="276"/>
                  </a:moveTo>
                  <a:cubicBezTo>
                    <a:pt x="1049" y="276"/>
                    <a:pt x="600" y="1057"/>
                    <a:pt x="66" y="559"/>
                  </a:cubicBezTo>
                  <a:cubicBezTo>
                    <a:pt x="66" y="559"/>
                    <a:pt x="1" y="1"/>
                    <a:pt x="715" y="32"/>
                  </a:cubicBezTo>
                  <a:lnTo>
                    <a:pt x="640" y="36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8" name="Google Shape;2148;p34"/>
            <p:cNvSpPr/>
            <p:nvPr/>
          </p:nvSpPr>
          <p:spPr>
            <a:xfrm>
              <a:off x="6819097" y="1161210"/>
              <a:ext cx="33089" cy="33946"/>
            </a:xfrm>
            <a:custGeom>
              <a:avLst/>
              <a:gdLst/>
              <a:ahLst/>
              <a:cxnLst/>
              <a:rect l="l" t="t" r="r" b="b"/>
              <a:pathLst>
                <a:path w="1043" h="1070" extrusionOk="0">
                  <a:moveTo>
                    <a:pt x="181" y="0"/>
                  </a:moveTo>
                  <a:cubicBezTo>
                    <a:pt x="181" y="0"/>
                    <a:pt x="1042" y="297"/>
                    <a:pt x="643" y="903"/>
                  </a:cubicBezTo>
                  <a:cubicBezTo>
                    <a:pt x="643" y="903"/>
                    <a:pt x="97" y="1070"/>
                    <a:pt x="1" y="367"/>
                  </a:cubicBezTo>
                  <a:lnTo>
                    <a:pt x="342" y="38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9" name="Google Shape;2149;p34"/>
            <p:cNvSpPr/>
            <p:nvPr/>
          </p:nvSpPr>
          <p:spPr>
            <a:xfrm>
              <a:off x="6660792" y="962393"/>
              <a:ext cx="38673" cy="32042"/>
            </a:xfrm>
            <a:custGeom>
              <a:avLst/>
              <a:gdLst/>
              <a:ahLst/>
              <a:cxnLst/>
              <a:rect l="l" t="t" r="r" b="b"/>
              <a:pathLst>
                <a:path w="1219" h="1010" extrusionOk="0">
                  <a:moveTo>
                    <a:pt x="574" y="1009"/>
                  </a:moveTo>
                  <a:cubicBezTo>
                    <a:pt x="574" y="1009"/>
                    <a:pt x="1" y="309"/>
                    <a:pt x="666" y="0"/>
                  </a:cubicBezTo>
                  <a:cubicBezTo>
                    <a:pt x="666" y="0"/>
                    <a:pt x="1219" y="143"/>
                    <a:pt x="925" y="790"/>
                  </a:cubicBezTo>
                  <a:lnTo>
                    <a:pt x="643" y="601"/>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0" name="Google Shape;2150;p34"/>
            <p:cNvSpPr/>
            <p:nvPr/>
          </p:nvSpPr>
          <p:spPr>
            <a:xfrm>
              <a:off x="6648166" y="1199691"/>
              <a:ext cx="34549" cy="32359"/>
            </a:xfrm>
            <a:custGeom>
              <a:avLst/>
              <a:gdLst/>
              <a:ahLst/>
              <a:cxnLst/>
              <a:rect l="l" t="t" r="r" b="b"/>
              <a:pathLst>
                <a:path w="1089" h="1020" extrusionOk="0">
                  <a:moveTo>
                    <a:pt x="1089" y="148"/>
                  </a:moveTo>
                  <a:cubicBezTo>
                    <a:pt x="1089" y="148"/>
                    <a:pt x="862" y="1020"/>
                    <a:pt x="214" y="678"/>
                  </a:cubicBezTo>
                  <a:cubicBezTo>
                    <a:pt x="214" y="678"/>
                    <a:pt x="1" y="156"/>
                    <a:pt x="701" y="1"/>
                  </a:cubicBezTo>
                  <a:lnTo>
                    <a:pt x="716" y="338"/>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1" name="Google Shape;2151;p34"/>
            <p:cNvSpPr/>
            <p:nvPr/>
          </p:nvSpPr>
          <p:spPr>
            <a:xfrm>
              <a:off x="6604831" y="1096809"/>
              <a:ext cx="22017" cy="27315"/>
            </a:xfrm>
            <a:custGeom>
              <a:avLst/>
              <a:gdLst/>
              <a:ahLst/>
              <a:cxnLst/>
              <a:rect l="l" t="t" r="r" b="b"/>
              <a:pathLst>
                <a:path w="694" h="861" extrusionOk="0">
                  <a:moveTo>
                    <a:pt x="694" y="585"/>
                  </a:moveTo>
                  <a:cubicBezTo>
                    <a:pt x="694" y="585"/>
                    <a:pt x="108" y="860"/>
                    <a:pt x="1" y="355"/>
                  </a:cubicBezTo>
                  <a:cubicBezTo>
                    <a:pt x="1" y="355"/>
                    <a:pt x="193" y="1"/>
                    <a:pt x="598" y="307"/>
                  </a:cubicBezTo>
                  <a:lnTo>
                    <a:pt x="417" y="46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2" name="Google Shape;2152;p34"/>
            <p:cNvSpPr/>
            <p:nvPr/>
          </p:nvSpPr>
          <p:spPr>
            <a:xfrm>
              <a:off x="6633097" y="1005412"/>
              <a:ext cx="23762" cy="23667"/>
            </a:xfrm>
            <a:custGeom>
              <a:avLst/>
              <a:gdLst/>
              <a:ahLst/>
              <a:cxnLst/>
              <a:rect l="l" t="t" r="r" b="b"/>
              <a:pathLst>
                <a:path w="749" h="746" extrusionOk="0">
                  <a:moveTo>
                    <a:pt x="578" y="745"/>
                  </a:moveTo>
                  <a:cubicBezTo>
                    <a:pt x="578" y="745"/>
                    <a:pt x="0" y="449"/>
                    <a:pt x="346" y="61"/>
                  </a:cubicBezTo>
                  <a:cubicBezTo>
                    <a:pt x="346" y="61"/>
                    <a:pt x="748" y="0"/>
                    <a:pt x="746" y="503"/>
                  </a:cubicBezTo>
                  <a:lnTo>
                    <a:pt x="506" y="45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3" name="Google Shape;2153;p34"/>
            <p:cNvSpPr/>
            <p:nvPr/>
          </p:nvSpPr>
          <p:spPr>
            <a:xfrm>
              <a:off x="6703588" y="1194552"/>
              <a:ext cx="26427" cy="19923"/>
            </a:xfrm>
            <a:custGeom>
              <a:avLst/>
              <a:gdLst/>
              <a:ahLst/>
              <a:cxnLst/>
              <a:rect l="l" t="t" r="r" b="b"/>
              <a:pathLst>
                <a:path w="833" h="628" extrusionOk="0">
                  <a:moveTo>
                    <a:pt x="690" y="1"/>
                  </a:moveTo>
                  <a:cubicBezTo>
                    <a:pt x="690" y="1"/>
                    <a:pt x="832" y="627"/>
                    <a:pt x="309" y="619"/>
                  </a:cubicBezTo>
                  <a:cubicBezTo>
                    <a:pt x="309" y="619"/>
                    <a:pt x="1" y="356"/>
                    <a:pt x="395" y="30"/>
                  </a:cubicBezTo>
                  <a:lnTo>
                    <a:pt x="516" y="23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4" name="Google Shape;2154;p34"/>
            <p:cNvSpPr/>
            <p:nvPr/>
          </p:nvSpPr>
          <p:spPr>
            <a:xfrm>
              <a:off x="6826266" y="1103313"/>
              <a:ext cx="20304" cy="25824"/>
            </a:xfrm>
            <a:custGeom>
              <a:avLst/>
              <a:gdLst/>
              <a:ahLst/>
              <a:cxnLst/>
              <a:rect l="l" t="t" r="r" b="b"/>
              <a:pathLst>
                <a:path w="640" h="814" extrusionOk="0">
                  <a:moveTo>
                    <a:pt x="1" y="122"/>
                  </a:moveTo>
                  <a:cubicBezTo>
                    <a:pt x="1" y="122"/>
                    <a:pt x="640" y="1"/>
                    <a:pt x="613" y="517"/>
                  </a:cubicBezTo>
                  <a:cubicBezTo>
                    <a:pt x="613" y="517"/>
                    <a:pt x="336" y="813"/>
                    <a:pt x="22" y="413"/>
                  </a:cubicBezTo>
                  <a:lnTo>
                    <a:pt x="238" y="30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5" name="Google Shape;2155;p34"/>
            <p:cNvSpPr/>
            <p:nvPr/>
          </p:nvSpPr>
          <p:spPr>
            <a:xfrm>
              <a:off x="6802632" y="1012391"/>
              <a:ext cx="23667" cy="24111"/>
            </a:xfrm>
            <a:custGeom>
              <a:avLst/>
              <a:gdLst/>
              <a:ahLst/>
              <a:cxnLst/>
              <a:rect l="l" t="t" r="r" b="b"/>
              <a:pathLst>
                <a:path w="746" h="760" extrusionOk="0">
                  <a:moveTo>
                    <a:pt x="0" y="554"/>
                  </a:moveTo>
                  <a:cubicBezTo>
                    <a:pt x="0" y="554"/>
                    <a:pt x="328" y="1"/>
                    <a:pt x="703" y="359"/>
                  </a:cubicBezTo>
                  <a:cubicBezTo>
                    <a:pt x="703" y="359"/>
                    <a:pt x="746" y="760"/>
                    <a:pt x="235" y="729"/>
                  </a:cubicBezTo>
                  <a:lnTo>
                    <a:pt x="291" y="493"/>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6" name="Google Shape;2156;p34"/>
            <p:cNvSpPr/>
            <p:nvPr/>
          </p:nvSpPr>
          <p:spPr>
            <a:xfrm>
              <a:off x="6719133" y="1072413"/>
              <a:ext cx="23667" cy="22334"/>
            </a:xfrm>
            <a:custGeom>
              <a:avLst/>
              <a:gdLst/>
              <a:ahLst/>
              <a:cxnLst/>
              <a:rect l="l" t="t" r="r" b="b"/>
              <a:pathLst>
                <a:path w="746" h="704" extrusionOk="0">
                  <a:moveTo>
                    <a:pt x="212" y="704"/>
                  </a:moveTo>
                  <a:cubicBezTo>
                    <a:pt x="212" y="704"/>
                    <a:pt x="1" y="73"/>
                    <a:pt x="397" y="1"/>
                  </a:cubicBezTo>
                  <a:cubicBezTo>
                    <a:pt x="397" y="2"/>
                    <a:pt x="746" y="640"/>
                    <a:pt x="212" y="704"/>
                  </a:cubicBez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7" name="Google Shape;2157;p34"/>
            <p:cNvSpPr/>
            <p:nvPr/>
          </p:nvSpPr>
          <p:spPr>
            <a:xfrm>
              <a:off x="6715612" y="1107532"/>
              <a:ext cx="21700" cy="18686"/>
            </a:xfrm>
            <a:custGeom>
              <a:avLst/>
              <a:gdLst/>
              <a:ahLst/>
              <a:cxnLst/>
              <a:rect l="l" t="t" r="r" b="b"/>
              <a:pathLst>
                <a:path w="684" h="589" extrusionOk="0">
                  <a:moveTo>
                    <a:pt x="0" y="494"/>
                  </a:moveTo>
                  <a:cubicBezTo>
                    <a:pt x="0" y="494"/>
                    <a:pt x="398" y="0"/>
                    <a:pt x="683" y="374"/>
                  </a:cubicBezTo>
                  <a:cubicBezTo>
                    <a:pt x="683" y="374"/>
                    <a:pt x="566" y="589"/>
                    <a:pt x="20" y="546"/>
                  </a:cubicBezTo>
                  <a:lnTo>
                    <a:pt x="222" y="464"/>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8" name="Google Shape;2158;p34"/>
            <p:cNvSpPr/>
            <p:nvPr/>
          </p:nvSpPr>
          <p:spPr>
            <a:xfrm>
              <a:off x="6699750" y="1070732"/>
              <a:ext cx="15228" cy="12785"/>
            </a:xfrm>
            <a:custGeom>
              <a:avLst/>
              <a:gdLst/>
              <a:ahLst/>
              <a:cxnLst/>
              <a:rect l="l" t="t" r="r" b="b"/>
              <a:pathLst>
                <a:path w="480" h="403" extrusionOk="0">
                  <a:moveTo>
                    <a:pt x="452" y="402"/>
                  </a:moveTo>
                  <a:cubicBezTo>
                    <a:pt x="452" y="402"/>
                    <a:pt x="1" y="302"/>
                    <a:pt x="157" y="0"/>
                  </a:cubicBezTo>
                  <a:cubicBezTo>
                    <a:pt x="157" y="0"/>
                    <a:pt x="334" y="9"/>
                    <a:pt x="479" y="373"/>
                  </a:cubicBezTo>
                  <a:lnTo>
                    <a:pt x="362" y="268"/>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9" name="Google Shape;2159;p34"/>
            <p:cNvSpPr/>
            <p:nvPr/>
          </p:nvSpPr>
          <p:spPr>
            <a:xfrm>
              <a:off x="6769607" y="1111910"/>
              <a:ext cx="12468" cy="12341"/>
            </a:xfrm>
            <a:custGeom>
              <a:avLst/>
              <a:gdLst/>
              <a:ahLst/>
              <a:cxnLst/>
              <a:rect l="l" t="t" r="r" b="b"/>
              <a:pathLst>
                <a:path w="393" h="389" extrusionOk="0">
                  <a:moveTo>
                    <a:pt x="357" y="132"/>
                  </a:moveTo>
                  <a:cubicBezTo>
                    <a:pt x="392" y="218"/>
                    <a:pt x="347" y="318"/>
                    <a:pt x="260" y="353"/>
                  </a:cubicBezTo>
                  <a:cubicBezTo>
                    <a:pt x="171" y="389"/>
                    <a:pt x="71" y="345"/>
                    <a:pt x="35" y="259"/>
                  </a:cubicBezTo>
                  <a:cubicBezTo>
                    <a:pt x="0" y="171"/>
                    <a:pt x="44" y="71"/>
                    <a:pt x="133" y="36"/>
                  </a:cubicBezTo>
                  <a:cubicBezTo>
                    <a:pt x="223" y="1"/>
                    <a:pt x="322" y="44"/>
                    <a:pt x="357" y="132"/>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0" name="Google Shape;2160;p34"/>
            <p:cNvSpPr/>
            <p:nvPr/>
          </p:nvSpPr>
          <p:spPr>
            <a:xfrm>
              <a:off x="6705048" y="1034027"/>
              <a:ext cx="12436" cy="12278"/>
            </a:xfrm>
            <a:custGeom>
              <a:avLst/>
              <a:gdLst/>
              <a:ahLst/>
              <a:cxnLst/>
              <a:rect l="l" t="t" r="r" b="b"/>
              <a:pathLst>
                <a:path w="392" h="387" extrusionOk="0">
                  <a:moveTo>
                    <a:pt x="356" y="129"/>
                  </a:moveTo>
                  <a:cubicBezTo>
                    <a:pt x="391" y="216"/>
                    <a:pt x="347" y="316"/>
                    <a:pt x="258" y="351"/>
                  </a:cubicBezTo>
                  <a:cubicBezTo>
                    <a:pt x="171" y="387"/>
                    <a:pt x="71" y="342"/>
                    <a:pt x="35" y="256"/>
                  </a:cubicBezTo>
                  <a:cubicBezTo>
                    <a:pt x="0" y="169"/>
                    <a:pt x="44" y="69"/>
                    <a:pt x="131" y="34"/>
                  </a:cubicBezTo>
                  <a:cubicBezTo>
                    <a:pt x="222" y="0"/>
                    <a:pt x="320" y="41"/>
                    <a:pt x="356" y="12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1" name="Google Shape;2161;p34"/>
            <p:cNvSpPr/>
            <p:nvPr/>
          </p:nvSpPr>
          <p:spPr>
            <a:xfrm>
              <a:off x="6721735" y="1035264"/>
              <a:ext cx="12468" cy="12246"/>
            </a:xfrm>
            <a:custGeom>
              <a:avLst/>
              <a:gdLst/>
              <a:ahLst/>
              <a:cxnLst/>
              <a:rect l="l" t="t" r="r" b="b"/>
              <a:pathLst>
                <a:path w="393" h="386" extrusionOk="0">
                  <a:moveTo>
                    <a:pt x="358" y="129"/>
                  </a:moveTo>
                  <a:cubicBezTo>
                    <a:pt x="393" y="215"/>
                    <a:pt x="349" y="315"/>
                    <a:pt x="260" y="351"/>
                  </a:cubicBezTo>
                  <a:cubicBezTo>
                    <a:pt x="173" y="386"/>
                    <a:pt x="71" y="342"/>
                    <a:pt x="36" y="256"/>
                  </a:cubicBezTo>
                  <a:cubicBezTo>
                    <a:pt x="1" y="170"/>
                    <a:pt x="46" y="68"/>
                    <a:pt x="133" y="33"/>
                  </a:cubicBezTo>
                  <a:cubicBezTo>
                    <a:pt x="219" y="1"/>
                    <a:pt x="322" y="43"/>
                    <a:pt x="358" y="12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2" name="Google Shape;2162;p34"/>
            <p:cNvSpPr/>
            <p:nvPr/>
          </p:nvSpPr>
          <p:spPr>
            <a:xfrm>
              <a:off x="6670786" y="1105692"/>
              <a:ext cx="12436" cy="12309"/>
            </a:xfrm>
            <a:custGeom>
              <a:avLst/>
              <a:gdLst/>
              <a:ahLst/>
              <a:cxnLst/>
              <a:rect l="l" t="t" r="r" b="b"/>
              <a:pathLst>
                <a:path w="392" h="388" extrusionOk="0">
                  <a:moveTo>
                    <a:pt x="356" y="129"/>
                  </a:moveTo>
                  <a:cubicBezTo>
                    <a:pt x="391" y="216"/>
                    <a:pt x="348" y="316"/>
                    <a:pt x="259" y="352"/>
                  </a:cubicBezTo>
                  <a:cubicBezTo>
                    <a:pt x="171" y="387"/>
                    <a:pt x="71" y="343"/>
                    <a:pt x="36" y="256"/>
                  </a:cubicBezTo>
                  <a:cubicBezTo>
                    <a:pt x="1" y="170"/>
                    <a:pt x="44" y="70"/>
                    <a:pt x="132" y="34"/>
                  </a:cubicBezTo>
                  <a:cubicBezTo>
                    <a:pt x="219" y="0"/>
                    <a:pt x="321" y="41"/>
                    <a:pt x="356" y="12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3" name="Google Shape;2163;p34"/>
            <p:cNvSpPr/>
            <p:nvPr/>
          </p:nvSpPr>
          <p:spPr>
            <a:xfrm>
              <a:off x="6777030" y="1080979"/>
              <a:ext cx="12468" cy="12214"/>
            </a:xfrm>
            <a:custGeom>
              <a:avLst/>
              <a:gdLst/>
              <a:ahLst/>
              <a:cxnLst/>
              <a:rect l="l" t="t" r="r" b="b"/>
              <a:pathLst>
                <a:path w="393" h="385" extrusionOk="0">
                  <a:moveTo>
                    <a:pt x="357" y="127"/>
                  </a:moveTo>
                  <a:cubicBezTo>
                    <a:pt x="393" y="213"/>
                    <a:pt x="349" y="314"/>
                    <a:pt x="260" y="349"/>
                  </a:cubicBezTo>
                  <a:cubicBezTo>
                    <a:pt x="172" y="384"/>
                    <a:pt x="71" y="340"/>
                    <a:pt x="36" y="254"/>
                  </a:cubicBezTo>
                  <a:cubicBezTo>
                    <a:pt x="0" y="167"/>
                    <a:pt x="45" y="67"/>
                    <a:pt x="133" y="31"/>
                  </a:cubicBezTo>
                  <a:cubicBezTo>
                    <a:pt x="222" y="0"/>
                    <a:pt x="322" y="41"/>
                    <a:pt x="357" y="127"/>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4" name="Google Shape;2164;p34"/>
            <p:cNvSpPr/>
            <p:nvPr/>
          </p:nvSpPr>
          <p:spPr>
            <a:xfrm>
              <a:off x="6664599" y="1078695"/>
              <a:ext cx="12500" cy="12246"/>
            </a:xfrm>
            <a:custGeom>
              <a:avLst/>
              <a:gdLst/>
              <a:ahLst/>
              <a:cxnLst/>
              <a:rect l="l" t="t" r="r" b="b"/>
              <a:pathLst>
                <a:path w="394" h="386" extrusionOk="0">
                  <a:moveTo>
                    <a:pt x="358" y="129"/>
                  </a:moveTo>
                  <a:cubicBezTo>
                    <a:pt x="393" y="215"/>
                    <a:pt x="348" y="315"/>
                    <a:pt x="261" y="350"/>
                  </a:cubicBezTo>
                  <a:cubicBezTo>
                    <a:pt x="172" y="386"/>
                    <a:pt x="71" y="342"/>
                    <a:pt x="36" y="256"/>
                  </a:cubicBezTo>
                  <a:cubicBezTo>
                    <a:pt x="1" y="168"/>
                    <a:pt x="45" y="68"/>
                    <a:pt x="134" y="33"/>
                  </a:cubicBezTo>
                  <a:cubicBezTo>
                    <a:pt x="224" y="0"/>
                    <a:pt x="323" y="43"/>
                    <a:pt x="358" y="12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5" name="Google Shape;2165;p34"/>
            <p:cNvSpPr/>
            <p:nvPr/>
          </p:nvSpPr>
          <p:spPr>
            <a:xfrm>
              <a:off x="6668248" y="1067242"/>
              <a:ext cx="12468" cy="12341"/>
            </a:xfrm>
            <a:custGeom>
              <a:avLst/>
              <a:gdLst/>
              <a:ahLst/>
              <a:cxnLst/>
              <a:rect l="l" t="t" r="r" b="b"/>
              <a:pathLst>
                <a:path w="393" h="389" extrusionOk="0">
                  <a:moveTo>
                    <a:pt x="357" y="131"/>
                  </a:moveTo>
                  <a:cubicBezTo>
                    <a:pt x="392" y="218"/>
                    <a:pt x="349" y="318"/>
                    <a:pt x="260" y="353"/>
                  </a:cubicBezTo>
                  <a:cubicBezTo>
                    <a:pt x="172" y="388"/>
                    <a:pt x="71" y="345"/>
                    <a:pt x="35" y="258"/>
                  </a:cubicBezTo>
                  <a:cubicBezTo>
                    <a:pt x="0" y="172"/>
                    <a:pt x="45" y="71"/>
                    <a:pt x="133" y="35"/>
                  </a:cubicBezTo>
                  <a:cubicBezTo>
                    <a:pt x="219" y="0"/>
                    <a:pt x="322" y="44"/>
                    <a:pt x="357" y="131"/>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6" name="Google Shape;2166;p34"/>
            <p:cNvSpPr/>
            <p:nvPr/>
          </p:nvSpPr>
          <p:spPr>
            <a:xfrm>
              <a:off x="6755807" y="1134212"/>
              <a:ext cx="6250" cy="6123"/>
            </a:xfrm>
            <a:custGeom>
              <a:avLst/>
              <a:gdLst/>
              <a:ahLst/>
              <a:cxnLst/>
              <a:rect l="l" t="t" r="r" b="b"/>
              <a:pathLst>
                <a:path w="197" h="193" extrusionOk="0">
                  <a:moveTo>
                    <a:pt x="180" y="64"/>
                  </a:moveTo>
                  <a:cubicBezTo>
                    <a:pt x="197" y="108"/>
                    <a:pt x="175" y="157"/>
                    <a:pt x="132" y="174"/>
                  </a:cubicBezTo>
                  <a:cubicBezTo>
                    <a:pt x="88" y="192"/>
                    <a:pt x="36" y="171"/>
                    <a:pt x="19" y="127"/>
                  </a:cubicBezTo>
                  <a:cubicBezTo>
                    <a:pt x="0" y="82"/>
                    <a:pt x="22" y="33"/>
                    <a:pt x="67" y="16"/>
                  </a:cubicBezTo>
                  <a:cubicBezTo>
                    <a:pt x="110" y="0"/>
                    <a:pt x="161" y="19"/>
                    <a:pt x="180" y="64"/>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7" name="Google Shape;2167;p34"/>
            <p:cNvSpPr/>
            <p:nvPr/>
          </p:nvSpPr>
          <p:spPr>
            <a:xfrm>
              <a:off x="6742197" y="1039515"/>
              <a:ext cx="6218" cy="6123"/>
            </a:xfrm>
            <a:custGeom>
              <a:avLst/>
              <a:gdLst/>
              <a:ahLst/>
              <a:cxnLst/>
              <a:rect l="l" t="t" r="r" b="b"/>
              <a:pathLst>
                <a:path w="196" h="193" extrusionOk="0">
                  <a:moveTo>
                    <a:pt x="178" y="63"/>
                  </a:moveTo>
                  <a:cubicBezTo>
                    <a:pt x="195" y="108"/>
                    <a:pt x="174" y="157"/>
                    <a:pt x="130" y="174"/>
                  </a:cubicBezTo>
                  <a:cubicBezTo>
                    <a:pt x="86" y="193"/>
                    <a:pt x="36" y="171"/>
                    <a:pt x="17" y="128"/>
                  </a:cubicBezTo>
                  <a:cubicBezTo>
                    <a:pt x="0" y="83"/>
                    <a:pt x="22" y="33"/>
                    <a:pt x="65" y="16"/>
                  </a:cubicBezTo>
                  <a:cubicBezTo>
                    <a:pt x="113" y="1"/>
                    <a:pt x="164" y="22"/>
                    <a:pt x="178" y="63"/>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8" name="Google Shape;2168;p34"/>
            <p:cNvSpPr/>
            <p:nvPr/>
          </p:nvSpPr>
          <p:spPr>
            <a:xfrm>
              <a:off x="6732172" y="1145633"/>
              <a:ext cx="6250" cy="6155"/>
            </a:xfrm>
            <a:custGeom>
              <a:avLst/>
              <a:gdLst/>
              <a:ahLst/>
              <a:cxnLst/>
              <a:rect l="l" t="t" r="r" b="b"/>
              <a:pathLst>
                <a:path w="197" h="194" extrusionOk="0">
                  <a:moveTo>
                    <a:pt x="178" y="65"/>
                  </a:moveTo>
                  <a:cubicBezTo>
                    <a:pt x="196" y="109"/>
                    <a:pt x="175" y="158"/>
                    <a:pt x="130" y="177"/>
                  </a:cubicBezTo>
                  <a:cubicBezTo>
                    <a:pt x="86" y="193"/>
                    <a:pt x="36" y="172"/>
                    <a:pt x="17" y="129"/>
                  </a:cubicBezTo>
                  <a:cubicBezTo>
                    <a:pt x="0" y="85"/>
                    <a:pt x="21" y="35"/>
                    <a:pt x="65" y="17"/>
                  </a:cubicBezTo>
                  <a:cubicBezTo>
                    <a:pt x="109" y="0"/>
                    <a:pt x="161" y="23"/>
                    <a:pt x="178" y="65"/>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9" name="Google Shape;2169;p34"/>
            <p:cNvSpPr/>
            <p:nvPr/>
          </p:nvSpPr>
          <p:spPr>
            <a:xfrm>
              <a:off x="6701780" y="1145474"/>
              <a:ext cx="6250" cy="6218"/>
            </a:xfrm>
            <a:custGeom>
              <a:avLst/>
              <a:gdLst/>
              <a:ahLst/>
              <a:cxnLst/>
              <a:rect l="l" t="t" r="r" b="b"/>
              <a:pathLst>
                <a:path w="197" h="196" extrusionOk="0">
                  <a:moveTo>
                    <a:pt x="178" y="66"/>
                  </a:moveTo>
                  <a:cubicBezTo>
                    <a:pt x="196" y="110"/>
                    <a:pt x="175" y="160"/>
                    <a:pt x="131" y="177"/>
                  </a:cubicBezTo>
                  <a:cubicBezTo>
                    <a:pt x="86" y="196"/>
                    <a:pt x="35" y="174"/>
                    <a:pt x="18" y="129"/>
                  </a:cubicBezTo>
                  <a:cubicBezTo>
                    <a:pt x="0" y="86"/>
                    <a:pt x="21" y="36"/>
                    <a:pt x="65" y="19"/>
                  </a:cubicBezTo>
                  <a:cubicBezTo>
                    <a:pt x="110" y="1"/>
                    <a:pt x="161" y="22"/>
                    <a:pt x="178" y="66"/>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0" name="Google Shape;2170;p34"/>
            <p:cNvSpPr/>
            <p:nvPr/>
          </p:nvSpPr>
          <p:spPr>
            <a:xfrm>
              <a:off x="6675163" y="1062928"/>
              <a:ext cx="6282" cy="6218"/>
            </a:xfrm>
            <a:custGeom>
              <a:avLst/>
              <a:gdLst/>
              <a:ahLst/>
              <a:cxnLst/>
              <a:rect l="l" t="t" r="r" b="b"/>
              <a:pathLst>
                <a:path w="198" h="196" extrusionOk="0">
                  <a:moveTo>
                    <a:pt x="180" y="66"/>
                  </a:moveTo>
                  <a:cubicBezTo>
                    <a:pt x="197" y="111"/>
                    <a:pt x="176" y="160"/>
                    <a:pt x="132" y="177"/>
                  </a:cubicBezTo>
                  <a:cubicBezTo>
                    <a:pt x="88" y="195"/>
                    <a:pt x="36" y="174"/>
                    <a:pt x="19" y="131"/>
                  </a:cubicBezTo>
                  <a:cubicBezTo>
                    <a:pt x="1" y="85"/>
                    <a:pt x="22" y="36"/>
                    <a:pt x="67" y="19"/>
                  </a:cubicBezTo>
                  <a:cubicBezTo>
                    <a:pt x="111" y="1"/>
                    <a:pt x="162" y="25"/>
                    <a:pt x="180" y="66"/>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1" name="Google Shape;2171;p34"/>
            <p:cNvSpPr/>
            <p:nvPr/>
          </p:nvSpPr>
          <p:spPr>
            <a:xfrm>
              <a:off x="6352527" y="1245057"/>
              <a:ext cx="219632" cy="487613"/>
            </a:xfrm>
            <a:custGeom>
              <a:avLst/>
              <a:gdLst/>
              <a:ahLst/>
              <a:cxnLst/>
              <a:rect l="l" t="t" r="r" b="b"/>
              <a:pathLst>
                <a:path w="6923" h="15370" extrusionOk="0">
                  <a:moveTo>
                    <a:pt x="6922" y="15220"/>
                  </a:moveTo>
                  <a:lnTo>
                    <a:pt x="6783" y="15369"/>
                  </a:lnTo>
                  <a:cubicBezTo>
                    <a:pt x="6740" y="15331"/>
                    <a:pt x="2515" y="11500"/>
                    <a:pt x="3609" y="6197"/>
                  </a:cubicBezTo>
                  <a:cubicBezTo>
                    <a:pt x="4576" y="1468"/>
                    <a:pt x="46" y="208"/>
                    <a:pt x="1" y="196"/>
                  </a:cubicBezTo>
                  <a:lnTo>
                    <a:pt x="53" y="0"/>
                  </a:lnTo>
                  <a:cubicBezTo>
                    <a:pt x="99" y="13"/>
                    <a:pt x="4663" y="1284"/>
                    <a:pt x="3856" y="5996"/>
                  </a:cubicBezTo>
                  <a:cubicBezTo>
                    <a:pt x="3843" y="6077"/>
                    <a:pt x="3828" y="6156"/>
                    <a:pt x="3811" y="6238"/>
                  </a:cubicBezTo>
                  <a:cubicBezTo>
                    <a:pt x="2747" y="11419"/>
                    <a:pt x="6879" y="15183"/>
                    <a:pt x="6922" y="1522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2" name="Google Shape;2172;p34"/>
            <p:cNvSpPr/>
            <p:nvPr/>
          </p:nvSpPr>
          <p:spPr>
            <a:xfrm>
              <a:off x="6205739" y="1119968"/>
              <a:ext cx="181530" cy="170205"/>
            </a:xfrm>
            <a:custGeom>
              <a:avLst/>
              <a:gdLst/>
              <a:ahLst/>
              <a:cxnLst/>
              <a:rect l="l" t="t" r="r" b="b"/>
              <a:pathLst>
                <a:path w="5722" h="5365" extrusionOk="0">
                  <a:moveTo>
                    <a:pt x="5144" y="4214"/>
                  </a:moveTo>
                  <a:cubicBezTo>
                    <a:pt x="5144" y="4214"/>
                    <a:pt x="3550" y="5364"/>
                    <a:pt x="2398" y="4842"/>
                  </a:cubicBezTo>
                  <a:cubicBezTo>
                    <a:pt x="890" y="4158"/>
                    <a:pt x="0" y="549"/>
                    <a:pt x="30" y="425"/>
                  </a:cubicBezTo>
                  <a:cubicBezTo>
                    <a:pt x="60" y="303"/>
                    <a:pt x="342" y="366"/>
                    <a:pt x="342" y="366"/>
                  </a:cubicBezTo>
                  <a:cubicBezTo>
                    <a:pt x="342" y="366"/>
                    <a:pt x="256" y="247"/>
                    <a:pt x="269" y="208"/>
                  </a:cubicBezTo>
                  <a:cubicBezTo>
                    <a:pt x="278" y="170"/>
                    <a:pt x="3784" y="1"/>
                    <a:pt x="4721" y="942"/>
                  </a:cubicBezTo>
                  <a:cubicBezTo>
                    <a:pt x="5721" y="1952"/>
                    <a:pt x="5144" y="4214"/>
                    <a:pt x="5144" y="4214"/>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3" name="Google Shape;2173;p34"/>
            <p:cNvSpPr/>
            <p:nvPr/>
          </p:nvSpPr>
          <p:spPr>
            <a:xfrm>
              <a:off x="6214241" y="1126472"/>
              <a:ext cx="157483" cy="112973"/>
            </a:xfrm>
            <a:custGeom>
              <a:avLst/>
              <a:gdLst/>
              <a:ahLst/>
              <a:cxnLst/>
              <a:rect l="l" t="t" r="r" b="b"/>
              <a:pathLst>
                <a:path w="4964" h="3561" extrusionOk="0">
                  <a:moveTo>
                    <a:pt x="77" y="157"/>
                  </a:moveTo>
                  <a:cubicBezTo>
                    <a:pt x="77" y="157"/>
                    <a:pt x="3775" y="817"/>
                    <a:pt x="4964" y="3560"/>
                  </a:cubicBezTo>
                  <a:cubicBezTo>
                    <a:pt x="4964" y="3560"/>
                    <a:pt x="3990" y="534"/>
                    <a:pt x="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4" name="Google Shape;2174;p34"/>
            <p:cNvSpPr/>
            <p:nvPr/>
          </p:nvSpPr>
          <p:spPr>
            <a:xfrm>
              <a:off x="6214241" y="1126503"/>
              <a:ext cx="157483" cy="112973"/>
            </a:xfrm>
            <a:custGeom>
              <a:avLst/>
              <a:gdLst/>
              <a:ahLst/>
              <a:cxnLst/>
              <a:rect l="l" t="t" r="r" b="b"/>
              <a:pathLst>
                <a:path w="4964" h="3561" extrusionOk="0">
                  <a:moveTo>
                    <a:pt x="1" y="1"/>
                  </a:moveTo>
                  <a:cubicBezTo>
                    <a:pt x="1" y="1"/>
                    <a:pt x="3836" y="20"/>
                    <a:pt x="4964" y="3561"/>
                  </a:cubicBezTo>
                  <a:cubicBezTo>
                    <a:pt x="4961" y="3561"/>
                    <a:pt x="3620" y="339"/>
                    <a:pt x="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5" name="Google Shape;2175;p34"/>
            <p:cNvSpPr/>
            <p:nvPr/>
          </p:nvSpPr>
          <p:spPr>
            <a:xfrm>
              <a:off x="7301116" y="934793"/>
              <a:ext cx="382286" cy="371182"/>
            </a:xfrm>
            <a:custGeom>
              <a:avLst/>
              <a:gdLst/>
              <a:ahLst/>
              <a:cxnLst/>
              <a:rect l="l" t="t" r="r" b="b"/>
              <a:pathLst>
                <a:path w="12050" h="11700" extrusionOk="0">
                  <a:moveTo>
                    <a:pt x="11562" y="3787"/>
                  </a:moveTo>
                  <a:cubicBezTo>
                    <a:pt x="11076" y="3022"/>
                    <a:pt x="9931" y="3266"/>
                    <a:pt x="9931" y="3266"/>
                  </a:cubicBezTo>
                  <a:cubicBezTo>
                    <a:pt x="9931" y="3266"/>
                    <a:pt x="10579" y="2303"/>
                    <a:pt x="10035" y="1576"/>
                  </a:cubicBezTo>
                  <a:cubicBezTo>
                    <a:pt x="9492" y="848"/>
                    <a:pt x="5336" y="1"/>
                    <a:pt x="2326" y="2905"/>
                  </a:cubicBezTo>
                  <a:cubicBezTo>
                    <a:pt x="1" y="5152"/>
                    <a:pt x="1168" y="7721"/>
                    <a:pt x="1017" y="8145"/>
                  </a:cubicBezTo>
                  <a:cubicBezTo>
                    <a:pt x="864" y="8570"/>
                    <a:pt x="605" y="8934"/>
                    <a:pt x="605" y="8934"/>
                  </a:cubicBezTo>
                  <a:lnTo>
                    <a:pt x="891" y="9347"/>
                  </a:lnTo>
                  <a:lnTo>
                    <a:pt x="1176" y="9762"/>
                  </a:lnTo>
                  <a:cubicBezTo>
                    <a:pt x="1176" y="9762"/>
                    <a:pt x="1614" y="9656"/>
                    <a:pt x="2072" y="9673"/>
                  </a:cubicBezTo>
                  <a:cubicBezTo>
                    <a:pt x="2528" y="9690"/>
                    <a:pt x="4528" y="11699"/>
                    <a:pt x="7494" y="10383"/>
                  </a:cubicBezTo>
                  <a:cubicBezTo>
                    <a:pt x="11334" y="8680"/>
                    <a:pt x="12049" y="4553"/>
                    <a:pt x="11562" y="378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6" name="Google Shape;2176;p34"/>
            <p:cNvSpPr/>
            <p:nvPr/>
          </p:nvSpPr>
          <p:spPr>
            <a:xfrm>
              <a:off x="7486512" y="1031743"/>
              <a:ext cx="189271" cy="94033"/>
            </a:xfrm>
            <a:custGeom>
              <a:avLst/>
              <a:gdLst/>
              <a:ahLst/>
              <a:cxnLst/>
              <a:rect l="l" t="t" r="r" b="b"/>
              <a:pathLst>
                <a:path w="5966" h="2964" extrusionOk="0">
                  <a:moveTo>
                    <a:pt x="4087" y="212"/>
                  </a:moveTo>
                  <a:lnTo>
                    <a:pt x="0" y="2964"/>
                  </a:lnTo>
                  <a:cubicBezTo>
                    <a:pt x="0" y="2964"/>
                    <a:pt x="5206" y="882"/>
                    <a:pt x="5851" y="1382"/>
                  </a:cubicBezTo>
                  <a:cubicBezTo>
                    <a:pt x="5852" y="1382"/>
                    <a:pt x="5965" y="0"/>
                    <a:pt x="4087" y="212"/>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7" name="Google Shape;2177;p34"/>
            <p:cNvSpPr/>
            <p:nvPr/>
          </p:nvSpPr>
          <p:spPr>
            <a:xfrm>
              <a:off x="7323291" y="1025049"/>
              <a:ext cx="156309" cy="198059"/>
            </a:xfrm>
            <a:custGeom>
              <a:avLst/>
              <a:gdLst/>
              <a:ahLst/>
              <a:cxnLst/>
              <a:rect l="l" t="t" r="r" b="b"/>
              <a:pathLst>
                <a:path w="4927" h="6243" extrusionOk="0">
                  <a:moveTo>
                    <a:pt x="2240" y="1"/>
                  </a:moveTo>
                  <a:cubicBezTo>
                    <a:pt x="2240" y="1"/>
                    <a:pt x="544" y="1536"/>
                    <a:pt x="393" y="3026"/>
                  </a:cubicBezTo>
                  <a:cubicBezTo>
                    <a:pt x="243" y="4517"/>
                    <a:pt x="582" y="5142"/>
                    <a:pt x="586" y="5301"/>
                  </a:cubicBezTo>
                  <a:cubicBezTo>
                    <a:pt x="587" y="5462"/>
                    <a:pt x="0" y="6194"/>
                    <a:pt x="0" y="6194"/>
                  </a:cubicBezTo>
                  <a:lnTo>
                    <a:pt x="170" y="6242"/>
                  </a:lnTo>
                  <a:lnTo>
                    <a:pt x="4927" y="2569"/>
                  </a:lnTo>
                  <a:cubicBezTo>
                    <a:pt x="4922" y="2568"/>
                    <a:pt x="4718" y="896"/>
                    <a:pt x="224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8" name="Google Shape;2178;p34"/>
            <p:cNvSpPr/>
            <p:nvPr/>
          </p:nvSpPr>
          <p:spPr>
            <a:xfrm>
              <a:off x="7338328" y="1141858"/>
              <a:ext cx="213319" cy="139717"/>
            </a:xfrm>
            <a:custGeom>
              <a:avLst/>
              <a:gdLst/>
              <a:ahLst/>
              <a:cxnLst/>
              <a:rect l="l" t="t" r="r" b="b"/>
              <a:pathLst>
                <a:path w="6724" h="4404" extrusionOk="0">
                  <a:moveTo>
                    <a:pt x="6661" y="3403"/>
                  </a:moveTo>
                  <a:cubicBezTo>
                    <a:pt x="6661" y="3403"/>
                    <a:pt x="4594" y="4403"/>
                    <a:pt x="3133" y="3996"/>
                  </a:cubicBezTo>
                  <a:cubicBezTo>
                    <a:pt x="1673" y="3591"/>
                    <a:pt x="1208" y="3050"/>
                    <a:pt x="1057" y="2992"/>
                  </a:cubicBezTo>
                  <a:cubicBezTo>
                    <a:pt x="905" y="2932"/>
                    <a:pt x="0" y="3205"/>
                    <a:pt x="0" y="3205"/>
                  </a:cubicBezTo>
                  <a:lnTo>
                    <a:pt x="17" y="3030"/>
                  </a:lnTo>
                  <a:lnTo>
                    <a:pt x="5217" y="1"/>
                  </a:lnTo>
                  <a:cubicBezTo>
                    <a:pt x="5217" y="1"/>
                    <a:pt x="6723" y="798"/>
                    <a:pt x="6661" y="34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9" name="Google Shape;2179;p34"/>
            <p:cNvSpPr/>
            <p:nvPr/>
          </p:nvSpPr>
          <p:spPr>
            <a:xfrm>
              <a:off x="7344578" y="1091733"/>
              <a:ext cx="196441" cy="133308"/>
            </a:xfrm>
            <a:custGeom>
              <a:avLst/>
              <a:gdLst/>
              <a:ahLst/>
              <a:cxnLst/>
              <a:rect l="l" t="t" r="r" b="b"/>
              <a:pathLst>
                <a:path w="6192" h="4202" extrusionOk="0">
                  <a:moveTo>
                    <a:pt x="144" y="4201"/>
                  </a:moveTo>
                  <a:cubicBezTo>
                    <a:pt x="144" y="4201"/>
                    <a:pt x="4054" y="2070"/>
                    <a:pt x="6192" y="0"/>
                  </a:cubicBezTo>
                  <a:cubicBezTo>
                    <a:pt x="6192" y="0"/>
                    <a:pt x="1994" y="2080"/>
                    <a:pt x="1" y="40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0" name="Google Shape;2180;p34"/>
            <p:cNvSpPr/>
            <p:nvPr/>
          </p:nvSpPr>
          <p:spPr>
            <a:xfrm>
              <a:off x="6932067" y="1038976"/>
              <a:ext cx="385935" cy="331748"/>
            </a:xfrm>
            <a:custGeom>
              <a:avLst/>
              <a:gdLst/>
              <a:ahLst/>
              <a:cxnLst/>
              <a:rect l="l" t="t" r="r" b="b"/>
              <a:pathLst>
                <a:path w="12165" h="10457" extrusionOk="0">
                  <a:moveTo>
                    <a:pt x="299" y="3625"/>
                  </a:moveTo>
                  <a:cubicBezTo>
                    <a:pt x="182" y="4521"/>
                    <a:pt x="1222" y="5051"/>
                    <a:pt x="1222" y="5051"/>
                  </a:cubicBezTo>
                  <a:cubicBezTo>
                    <a:pt x="1222" y="5051"/>
                    <a:pt x="102" y="5387"/>
                    <a:pt x="51" y="6287"/>
                  </a:cubicBezTo>
                  <a:cubicBezTo>
                    <a:pt x="0" y="7189"/>
                    <a:pt x="2656" y="10456"/>
                    <a:pt x="6853" y="10110"/>
                  </a:cubicBezTo>
                  <a:cubicBezTo>
                    <a:pt x="10093" y="9842"/>
                    <a:pt x="10853" y="7127"/>
                    <a:pt x="11246" y="6894"/>
                  </a:cubicBezTo>
                  <a:cubicBezTo>
                    <a:pt x="11637" y="6661"/>
                    <a:pt x="12073" y="6546"/>
                    <a:pt x="12073" y="6546"/>
                  </a:cubicBezTo>
                  <a:lnTo>
                    <a:pt x="12118" y="6046"/>
                  </a:lnTo>
                  <a:lnTo>
                    <a:pt x="12164" y="5547"/>
                  </a:lnTo>
                  <a:cubicBezTo>
                    <a:pt x="12164" y="5547"/>
                    <a:pt x="11757" y="5353"/>
                    <a:pt x="11416" y="5053"/>
                  </a:cubicBezTo>
                  <a:cubicBezTo>
                    <a:pt x="11076" y="4754"/>
                    <a:pt x="10832" y="1945"/>
                    <a:pt x="7694" y="1099"/>
                  </a:cubicBezTo>
                  <a:cubicBezTo>
                    <a:pt x="3635" y="1"/>
                    <a:pt x="418" y="2730"/>
                    <a:pt x="299" y="362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1" name="Google Shape;2181;p34"/>
            <p:cNvSpPr/>
            <p:nvPr/>
          </p:nvSpPr>
          <p:spPr>
            <a:xfrm>
              <a:off x="6920519" y="1135450"/>
              <a:ext cx="206593" cy="78107"/>
            </a:xfrm>
            <a:custGeom>
              <a:avLst/>
              <a:gdLst/>
              <a:ahLst/>
              <a:cxnLst/>
              <a:rect l="l" t="t" r="r" b="b"/>
              <a:pathLst>
                <a:path w="6512" h="2462" extrusionOk="0">
                  <a:moveTo>
                    <a:pt x="1586" y="2012"/>
                  </a:moveTo>
                  <a:lnTo>
                    <a:pt x="6511" y="2462"/>
                  </a:lnTo>
                  <a:cubicBezTo>
                    <a:pt x="6511" y="2462"/>
                    <a:pt x="1156" y="794"/>
                    <a:pt x="979" y="2"/>
                  </a:cubicBezTo>
                  <a:cubicBezTo>
                    <a:pt x="978" y="1"/>
                    <a:pt x="0" y="994"/>
                    <a:pt x="1586" y="2012"/>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2" name="Google Shape;2182;p34"/>
            <p:cNvSpPr/>
            <p:nvPr/>
          </p:nvSpPr>
          <p:spPr>
            <a:xfrm>
              <a:off x="7090847" y="1232748"/>
              <a:ext cx="224042" cy="116367"/>
            </a:xfrm>
            <a:custGeom>
              <a:avLst/>
              <a:gdLst/>
              <a:ahLst/>
              <a:cxnLst/>
              <a:rect l="l" t="t" r="r" b="b"/>
              <a:pathLst>
                <a:path w="7062" h="3668" extrusionOk="0">
                  <a:moveTo>
                    <a:pt x="1334" y="3668"/>
                  </a:moveTo>
                  <a:cubicBezTo>
                    <a:pt x="1334" y="3668"/>
                    <a:pt x="3633" y="3552"/>
                    <a:pt x="4712" y="2498"/>
                  </a:cubicBezTo>
                  <a:cubicBezTo>
                    <a:pt x="5789" y="1445"/>
                    <a:pt x="5933" y="751"/>
                    <a:pt x="6033" y="624"/>
                  </a:cubicBezTo>
                  <a:cubicBezTo>
                    <a:pt x="6138" y="500"/>
                    <a:pt x="7062" y="305"/>
                    <a:pt x="7062" y="305"/>
                  </a:cubicBezTo>
                  <a:lnTo>
                    <a:pt x="6963" y="163"/>
                  </a:lnTo>
                  <a:lnTo>
                    <a:pt x="925" y="2"/>
                  </a:lnTo>
                  <a:cubicBezTo>
                    <a:pt x="922" y="0"/>
                    <a:pt x="1" y="1418"/>
                    <a:pt x="1334" y="36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3" name="Google Shape;2183;p34"/>
            <p:cNvSpPr/>
            <p:nvPr/>
          </p:nvSpPr>
          <p:spPr>
            <a:xfrm>
              <a:off x="7103695" y="1078251"/>
              <a:ext cx="213636" cy="141716"/>
            </a:xfrm>
            <a:custGeom>
              <a:avLst/>
              <a:gdLst/>
              <a:ahLst/>
              <a:cxnLst/>
              <a:rect l="l" t="t" r="r" b="b"/>
              <a:pathLst>
                <a:path w="6734" h="4467" extrusionOk="0">
                  <a:moveTo>
                    <a:pt x="1729" y="0"/>
                  </a:moveTo>
                  <a:cubicBezTo>
                    <a:pt x="1729" y="0"/>
                    <a:pt x="3967" y="531"/>
                    <a:pt x="4831" y="1760"/>
                  </a:cubicBezTo>
                  <a:cubicBezTo>
                    <a:pt x="5695" y="2992"/>
                    <a:pt x="5706" y="3699"/>
                    <a:pt x="5782" y="3840"/>
                  </a:cubicBezTo>
                  <a:cubicBezTo>
                    <a:pt x="5858" y="3981"/>
                    <a:pt x="6733" y="4342"/>
                    <a:pt x="6733" y="4342"/>
                  </a:cubicBezTo>
                  <a:lnTo>
                    <a:pt x="6608" y="4467"/>
                  </a:lnTo>
                  <a:lnTo>
                    <a:pt x="644" y="3531"/>
                  </a:lnTo>
                  <a:cubicBezTo>
                    <a:pt x="643" y="3530"/>
                    <a:pt x="1" y="1970"/>
                    <a:pt x="172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4" name="Google Shape;2184;p34"/>
            <p:cNvSpPr/>
            <p:nvPr/>
          </p:nvSpPr>
          <p:spPr>
            <a:xfrm>
              <a:off x="7063088" y="1197471"/>
              <a:ext cx="234416" cy="40957"/>
            </a:xfrm>
            <a:custGeom>
              <a:avLst/>
              <a:gdLst/>
              <a:ahLst/>
              <a:cxnLst/>
              <a:rect l="l" t="t" r="r" b="b"/>
              <a:pathLst>
                <a:path w="7389" h="1291" extrusionOk="0">
                  <a:moveTo>
                    <a:pt x="7374" y="817"/>
                  </a:moveTo>
                  <a:cubicBezTo>
                    <a:pt x="7374" y="817"/>
                    <a:pt x="2984" y="0"/>
                    <a:pt x="1" y="253"/>
                  </a:cubicBezTo>
                  <a:cubicBezTo>
                    <a:pt x="1" y="253"/>
                    <a:pt x="4580" y="1290"/>
                    <a:pt x="7388" y="102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5" name="Google Shape;2185;p34"/>
            <p:cNvSpPr/>
            <p:nvPr/>
          </p:nvSpPr>
          <p:spPr>
            <a:xfrm>
              <a:off x="7153312" y="858750"/>
              <a:ext cx="337713" cy="376576"/>
            </a:xfrm>
            <a:custGeom>
              <a:avLst/>
              <a:gdLst/>
              <a:ahLst/>
              <a:cxnLst/>
              <a:rect l="l" t="t" r="r" b="b"/>
              <a:pathLst>
                <a:path w="10645" h="11870" extrusionOk="0">
                  <a:moveTo>
                    <a:pt x="6679" y="34"/>
                  </a:moveTo>
                  <a:cubicBezTo>
                    <a:pt x="5763" y="2"/>
                    <a:pt x="5323" y="1071"/>
                    <a:pt x="5323" y="1071"/>
                  </a:cubicBezTo>
                  <a:cubicBezTo>
                    <a:pt x="5323" y="1071"/>
                    <a:pt x="4881" y="0"/>
                    <a:pt x="3965" y="34"/>
                  </a:cubicBezTo>
                  <a:cubicBezTo>
                    <a:pt x="3051" y="65"/>
                    <a:pt x="0" y="2978"/>
                    <a:pt x="737" y="7070"/>
                  </a:cubicBezTo>
                  <a:cubicBezTo>
                    <a:pt x="1304" y="10231"/>
                    <a:pt x="4114" y="10727"/>
                    <a:pt x="4385" y="11091"/>
                  </a:cubicBezTo>
                  <a:cubicBezTo>
                    <a:pt x="4656" y="11453"/>
                    <a:pt x="4812" y="11870"/>
                    <a:pt x="4812" y="11870"/>
                  </a:cubicBezTo>
                  <a:lnTo>
                    <a:pt x="5320" y="11870"/>
                  </a:lnTo>
                  <a:lnTo>
                    <a:pt x="5828" y="11870"/>
                  </a:lnTo>
                  <a:cubicBezTo>
                    <a:pt x="5828" y="11870"/>
                    <a:pt x="5988" y="11452"/>
                    <a:pt x="6257" y="11091"/>
                  </a:cubicBezTo>
                  <a:cubicBezTo>
                    <a:pt x="6530" y="10727"/>
                    <a:pt x="9338" y="10231"/>
                    <a:pt x="9905" y="7070"/>
                  </a:cubicBezTo>
                  <a:cubicBezTo>
                    <a:pt x="10644" y="2977"/>
                    <a:pt x="7596" y="65"/>
                    <a:pt x="6679" y="34"/>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6" name="Google Shape;2186;p34"/>
            <p:cNvSpPr/>
            <p:nvPr/>
          </p:nvSpPr>
          <p:spPr>
            <a:xfrm>
              <a:off x="7322244" y="840382"/>
              <a:ext cx="62625" cy="207228"/>
            </a:xfrm>
            <a:custGeom>
              <a:avLst/>
              <a:gdLst/>
              <a:ahLst/>
              <a:cxnLst/>
              <a:rect l="l" t="t" r="r" b="b"/>
              <a:pathLst>
                <a:path w="1974" h="6532" extrusionOk="0">
                  <a:moveTo>
                    <a:pt x="1" y="1650"/>
                  </a:moveTo>
                  <a:lnTo>
                    <a:pt x="1" y="6532"/>
                  </a:lnTo>
                  <a:cubicBezTo>
                    <a:pt x="1" y="6532"/>
                    <a:pt x="1192" y="1114"/>
                    <a:pt x="1974" y="870"/>
                  </a:cubicBezTo>
                  <a:cubicBezTo>
                    <a:pt x="1974" y="869"/>
                    <a:pt x="881" y="1"/>
                    <a:pt x="1" y="1650"/>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7" name="Google Shape;2187;p34"/>
            <p:cNvSpPr/>
            <p:nvPr/>
          </p:nvSpPr>
          <p:spPr>
            <a:xfrm>
              <a:off x="7186083" y="1017911"/>
              <a:ext cx="128645" cy="216840"/>
            </a:xfrm>
            <a:custGeom>
              <a:avLst/>
              <a:gdLst/>
              <a:ahLst/>
              <a:cxnLst/>
              <a:rect l="l" t="t" r="r" b="b"/>
              <a:pathLst>
                <a:path w="4055" h="6835" extrusionOk="0">
                  <a:moveTo>
                    <a:pt x="0" y="1517"/>
                  </a:moveTo>
                  <a:cubicBezTo>
                    <a:pt x="0" y="1517"/>
                    <a:pt x="327" y="3766"/>
                    <a:pt x="1490" y="4726"/>
                  </a:cubicBezTo>
                  <a:cubicBezTo>
                    <a:pt x="2653" y="5686"/>
                    <a:pt x="3366" y="5763"/>
                    <a:pt x="3501" y="5851"/>
                  </a:cubicBezTo>
                  <a:cubicBezTo>
                    <a:pt x="3637" y="5941"/>
                    <a:pt x="3919" y="6834"/>
                    <a:pt x="3919" y="6834"/>
                  </a:cubicBezTo>
                  <a:lnTo>
                    <a:pt x="4054" y="6723"/>
                  </a:lnTo>
                  <a:lnTo>
                    <a:pt x="3661" y="775"/>
                  </a:lnTo>
                  <a:cubicBezTo>
                    <a:pt x="3659" y="775"/>
                    <a:pt x="2146" y="0"/>
                    <a:pt x="0" y="151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8" name="Google Shape;2188;p34"/>
            <p:cNvSpPr/>
            <p:nvPr/>
          </p:nvSpPr>
          <p:spPr>
            <a:xfrm>
              <a:off x="7332999" y="1017911"/>
              <a:ext cx="128708" cy="216840"/>
            </a:xfrm>
            <a:custGeom>
              <a:avLst/>
              <a:gdLst/>
              <a:ahLst/>
              <a:cxnLst/>
              <a:rect l="l" t="t" r="r" b="b"/>
              <a:pathLst>
                <a:path w="4057" h="6835" extrusionOk="0">
                  <a:moveTo>
                    <a:pt x="4056" y="1517"/>
                  </a:moveTo>
                  <a:cubicBezTo>
                    <a:pt x="4056" y="1517"/>
                    <a:pt x="3727" y="3766"/>
                    <a:pt x="2566" y="4726"/>
                  </a:cubicBezTo>
                  <a:cubicBezTo>
                    <a:pt x="1403" y="5686"/>
                    <a:pt x="691" y="5763"/>
                    <a:pt x="555" y="5851"/>
                  </a:cubicBezTo>
                  <a:cubicBezTo>
                    <a:pt x="418" y="5941"/>
                    <a:pt x="136" y="6834"/>
                    <a:pt x="136" y="6834"/>
                  </a:cubicBezTo>
                  <a:lnTo>
                    <a:pt x="0" y="6723"/>
                  </a:lnTo>
                  <a:lnTo>
                    <a:pt x="394" y="775"/>
                  </a:lnTo>
                  <a:cubicBezTo>
                    <a:pt x="394" y="775"/>
                    <a:pt x="1910" y="0"/>
                    <a:pt x="4056" y="151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9" name="Google Shape;2189;p34"/>
            <p:cNvSpPr/>
            <p:nvPr/>
          </p:nvSpPr>
          <p:spPr>
            <a:xfrm>
              <a:off x="7304796" y="983934"/>
              <a:ext cx="36515" cy="232544"/>
            </a:xfrm>
            <a:custGeom>
              <a:avLst/>
              <a:gdLst/>
              <a:ahLst/>
              <a:cxnLst/>
              <a:rect l="l" t="t" r="r" b="b"/>
              <a:pathLst>
                <a:path w="1151" h="7330" extrusionOk="0">
                  <a:moveTo>
                    <a:pt x="731" y="7300"/>
                  </a:moveTo>
                  <a:cubicBezTo>
                    <a:pt x="731" y="7300"/>
                    <a:pt x="1151" y="2911"/>
                    <a:pt x="623" y="0"/>
                  </a:cubicBezTo>
                  <a:cubicBezTo>
                    <a:pt x="623" y="0"/>
                    <a:pt x="0" y="4595"/>
                    <a:pt x="524" y="733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0" name="Google Shape;2190;p34"/>
            <p:cNvSpPr/>
            <p:nvPr/>
          </p:nvSpPr>
          <p:spPr>
            <a:xfrm>
              <a:off x="7297150" y="1168506"/>
              <a:ext cx="381144" cy="372007"/>
            </a:xfrm>
            <a:custGeom>
              <a:avLst/>
              <a:gdLst/>
              <a:ahLst/>
              <a:cxnLst/>
              <a:rect l="l" t="t" r="r" b="b"/>
              <a:pathLst>
                <a:path w="12014" h="11726" extrusionOk="0">
                  <a:moveTo>
                    <a:pt x="9863" y="10371"/>
                  </a:moveTo>
                  <a:cubicBezTo>
                    <a:pt x="10438" y="9668"/>
                    <a:pt x="9837" y="8677"/>
                    <a:pt x="9837" y="8677"/>
                  </a:cubicBezTo>
                  <a:cubicBezTo>
                    <a:pt x="9837" y="8677"/>
                    <a:pt x="10971" y="8974"/>
                    <a:pt x="11490" y="8230"/>
                  </a:cubicBezTo>
                  <a:cubicBezTo>
                    <a:pt x="12013" y="7489"/>
                    <a:pt x="11493" y="3336"/>
                    <a:pt x="7736" y="1454"/>
                  </a:cubicBezTo>
                  <a:cubicBezTo>
                    <a:pt x="4836" y="0"/>
                    <a:pt x="2745" y="1919"/>
                    <a:pt x="2288" y="1914"/>
                  </a:cubicBezTo>
                  <a:cubicBezTo>
                    <a:pt x="1829" y="1911"/>
                    <a:pt x="1399" y="1784"/>
                    <a:pt x="1399" y="1784"/>
                  </a:cubicBezTo>
                  <a:lnTo>
                    <a:pt x="1091" y="2183"/>
                  </a:lnTo>
                  <a:lnTo>
                    <a:pt x="785" y="2584"/>
                  </a:lnTo>
                  <a:cubicBezTo>
                    <a:pt x="785" y="2584"/>
                    <a:pt x="1026" y="2959"/>
                    <a:pt x="1159" y="3391"/>
                  </a:cubicBezTo>
                  <a:cubicBezTo>
                    <a:pt x="1291" y="3824"/>
                    <a:pt x="0" y="6338"/>
                    <a:pt x="2220" y="8686"/>
                  </a:cubicBezTo>
                  <a:cubicBezTo>
                    <a:pt x="5096" y="11726"/>
                    <a:pt x="9286" y="11072"/>
                    <a:pt x="9863" y="1037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1" name="Google Shape;2191;p34"/>
            <p:cNvSpPr/>
            <p:nvPr/>
          </p:nvSpPr>
          <p:spPr>
            <a:xfrm>
              <a:off x="7483879" y="1350667"/>
              <a:ext cx="151074" cy="157388"/>
            </a:xfrm>
            <a:custGeom>
              <a:avLst/>
              <a:gdLst/>
              <a:ahLst/>
              <a:cxnLst/>
              <a:rect l="l" t="t" r="r" b="b"/>
              <a:pathLst>
                <a:path w="4762" h="4961" extrusionOk="0">
                  <a:moveTo>
                    <a:pt x="3953" y="2935"/>
                  </a:moveTo>
                  <a:lnTo>
                    <a:pt x="0" y="0"/>
                  </a:lnTo>
                  <a:cubicBezTo>
                    <a:pt x="0" y="0"/>
                    <a:pt x="3671" y="4196"/>
                    <a:pt x="3398" y="4960"/>
                  </a:cubicBezTo>
                  <a:cubicBezTo>
                    <a:pt x="3400" y="4960"/>
                    <a:pt x="4761" y="4622"/>
                    <a:pt x="3953" y="29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2" name="Google Shape;2192;p34"/>
            <p:cNvSpPr/>
            <p:nvPr/>
          </p:nvSpPr>
          <p:spPr>
            <a:xfrm>
              <a:off x="7323323" y="1248737"/>
              <a:ext cx="150725" cy="200756"/>
            </a:xfrm>
            <a:custGeom>
              <a:avLst/>
              <a:gdLst/>
              <a:ahLst/>
              <a:cxnLst/>
              <a:rect l="l" t="t" r="r" b="b"/>
              <a:pathLst>
                <a:path w="4751" h="6328" extrusionOk="0">
                  <a:moveTo>
                    <a:pt x="1948" y="6328"/>
                  </a:moveTo>
                  <a:cubicBezTo>
                    <a:pt x="1948" y="6328"/>
                    <a:pt x="325" y="4716"/>
                    <a:pt x="246" y="3220"/>
                  </a:cubicBezTo>
                  <a:cubicBezTo>
                    <a:pt x="166" y="1724"/>
                    <a:pt x="536" y="1119"/>
                    <a:pt x="544" y="958"/>
                  </a:cubicBezTo>
                  <a:cubicBezTo>
                    <a:pt x="552" y="797"/>
                    <a:pt x="1" y="40"/>
                    <a:pt x="1" y="40"/>
                  </a:cubicBezTo>
                  <a:lnTo>
                    <a:pt x="171" y="0"/>
                  </a:lnTo>
                  <a:lnTo>
                    <a:pt x="4751" y="3888"/>
                  </a:lnTo>
                  <a:cubicBezTo>
                    <a:pt x="4751" y="3888"/>
                    <a:pt x="4467" y="5549"/>
                    <a:pt x="1948" y="632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3" name="Google Shape;2193;p34"/>
            <p:cNvSpPr/>
            <p:nvPr/>
          </p:nvSpPr>
          <p:spPr>
            <a:xfrm>
              <a:off x="7344451" y="1248356"/>
              <a:ext cx="189620" cy="142318"/>
            </a:xfrm>
            <a:custGeom>
              <a:avLst/>
              <a:gdLst/>
              <a:ahLst/>
              <a:cxnLst/>
              <a:rect l="l" t="t" r="r" b="b"/>
              <a:pathLst>
                <a:path w="5977" h="4486" extrusionOk="0">
                  <a:moveTo>
                    <a:pt x="1" y="184"/>
                  </a:moveTo>
                  <a:cubicBezTo>
                    <a:pt x="1" y="184"/>
                    <a:pt x="3301" y="3155"/>
                    <a:pt x="5977" y="4485"/>
                  </a:cubicBezTo>
                  <a:cubicBezTo>
                    <a:pt x="5977" y="4485"/>
                    <a:pt x="2633" y="1231"/>
                    <a:pt x="10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4" name="Google Shape;2194;p34"/>
            <p:cNvSpPr/>
            <p:nvPr/>
          </p:nvSpPr>
          <p:spPr>
            <a:xfrm>
              <a:off x="7002178" y="1205306"/>
              <a:ext cx="377020" cy="374006"/>
            </a:xfrm>
            <a:custGeom>
              <a:avLst/>
              <a:gdLst/>
              <a:ahLst/>
              <a:cxnLst/>
              <a:rect l="l" t="t" r="r" b="b"/>
              <a:pathLst>
                <a:path w="11884" h="11789" extrusionOk="0">
                  <a:moveTo>
                    <a:pt x="1157" y="9535"/>
                  </a:moveTo>
                  <a:cubicBezTo>
                    <a:pt x="1842" y="10137"/>
                    <a:pt x="2872" y="9588"/>
                    <a:pt x="2872" y="9588"/>
                  </a:cubicBezTo>
                  <a:cubicBezTo>
                    <a:pt x="2872" y="9588"/>
                    <a:pt x="2519" y="10690"/>
                    <a:pt x="3247" y="11239"/>
                  </a:cubicBezTo>
                  <a:cubicBezTo>
                    <a:pt x="3974" y="11789"/>
                    <a:pt x="8204" y="11463"/>
                    <a:pt x="10280" y="7846"/>
                  </a:cubicBezTo>
                  <a:cubicBezTo>
                    <a:pt x="11883" y="5054"/>
                    <a:pt x="10039" y="2906"/>
                    <a:pt x="10062" y="2454"/>
                  </a:cubicBezTo>
                  <a:cubicBezTo>
                    <a:pt x="10088" y="2004"/>
                    <a:pt x="10237" y="1584"/>
                    <a:pt x="10237" y="1584"/>
                  </a:cubicBezTo>
                  <a:lnTo>
                    <a:pt x="9844" y="1263"/>
                  </a:lnTo>
                  <a:lnTo>
                    <a:pt x="9453" y="944"/>
                  </a:lnTo>
                  <a:cubicBezTo>
                    <a:pt x="9453" y="944"/>
                    <a:pt x="9061" y="1167"/>
                    <a:pt x="8619" y="1276"/>
                  </a:cubicBezTo>
                  <a:cubicBezTo>
                    <a:pt x="8176" y="1386"/>
                    <a:pt x="5691" y="0"/>
                    <a:pt x="3210" y="2080"/>
                  </a:cubicBezTo>
                  <a:cubicBezTo>
                    <a:pt x="0" y="4774"/>
                    <a:pt x="471" y="8933"/>
                    <a:pt x="1157" y="953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5" name="Google Shape;2195;p34"/>
            <p:cNvSpPr/>
            <p:nvPr/>
          </p:nvSpPr>
          <p:spPr>
            <a:xfrm>
              <a:off x="7028921" y="1390196"/>
              <a:ext cx="164272" cy="142128"/>
            </a:xfrm>
            <a:custGeom>
              <a:avLst/>
              <a:gdLst/>
              <a:ahLst/>
              <a:cxnLst/>
              <a:rect l="l" t="t" r="r" b="b"/>
              <a:pathLst>
                <a:path w="5178" h="4480" extrusionOk="0">
                  <a:moveTo>
                    <a:pt x="2027" y="3761"/>
                  </a:moveTo>
                  <a:lnTo>
                    <a:pt x="5177" y="0"/>
                  </a:lnTo>
                  <a:cubicBezTo>
                    <a:pt x="5177" y="0"/>
                    <a:pt x="762" y="3428"/>
                    <a:pt x="1" y="3123"/>
                  </a:cubicBezTo>
                  <a:cubicBezTo>
                    <a:pt x="4" y="3122"/>
                    <a:pt x="283" y="4479"/>
                    <a:pt x="2027" y="37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6" name="Google Shape;2196;p34"/>
            <p:cNvSpPr/>
            <p:nvPr/>
          </p:nvSpPr>
          <p:spPr>
            <a:xfrm>
              <a:off x="7205372" y="1253369"/>
              <a:ext cx="142699" cy="208211"/>
            </a:xfrm>
            <a:custGeom>
              <a:avLst/>
              <a:gdLst/>
              <a:ahLst/>
              <a:cxnLst/>
              <a:rect l="l" t="t" r="r" b="b"/>
              <a:pathLst>
                <a:path w="4498" h="6563" extrusionOk="0">
                  <a:moveTo>
                    <a:pt x="3301" y="6563"/>
                  </a:moveTo>
                  <a:cubicBezTo>
                    <a:pt x="3301" y="6563"/>
                    <a:pt x="4498" y="4622"/>
                    <a:pt x="4222" y="3152"/>
                  </a:cubicBezTo>
                  <a:cubicBezTo>
                    <a:pt x="3947" y="1680"/>
                    <a:pt x="3449" y="1173"/>
                    <a:pt x="3400" y="1021"/>
                  </a:cubicBezTo>
                  <a:cubicBezTo>
                    <a:pt x="3353" y="867"/>
                    <a:pt x="3710" y="1"/>
                    <a:pt x="3710" y="1"/>
                  </a:cubicBezTo>
                  <a:lnTo>
                    <a:pt x="3534" y="1"/>
                  </a:lnTo>
                  <a:lnTo>
                    <a:pt x="0" y="4834"/>
                  </a:lnTo>
                  <a:cubicBezTo>
                    <a:pt x="0" y="4833"/>
                    <a:pt x="669" y="6383"/>
                    <a:pt x="3301" y="656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7" name="Google Shape;2197;p34"/>
            <p:cNvSpPr/>
            <p:nvPr/>
          </p:nvSpPr>
          <p:spPr>
            <a:xfrm>
              <a:off x="7097699" y="1236365"/>
              <a:ext cx="205832" cy="143111"/>
            </a:xfrm>
            <a:custGeom>
              <a:avLst/>
              <a:gdLst/>
              <a:ahLst/>
              <a:cxnLst/>
              <a:rect l="l" t="t" r="r" b="b"/>
              <a:pathLst>
                <a:path w="6488" h="4511" extrusionOk="0">
                  <a:moveTo>
                    <a:pt x="0" y="1636"/>
                  </a:moveTo>
                  <a:cubicBezTo>
                    <a:pt x="0" y="1636"/>
                    <a:pt x="1704" y="108"/>
                    <a:pt x="3221" y="99"/>
                  </a:cubicBezTo>
                  <a:cubicBezTo>
                    <a:pt x="4738" y="89"/>
                    <a:pt x="5337" y="480"/>
                    <a:pt x="5498" y="494"/>
                  </a:cubicBezTo>
                  <a:cubicBezTo>
                    <a:pt x="5661" y="513"/>
                    <a:pt x="6455" y="1"/>
                    <a:pt x="6455" y="1"/>
                  </a:cubicBezTo>
                  <a:lnTo>
                    <a:pt x="6488" y="171"/>
                  </a:lnTo>
                  <a:lnTo>
                    <a:pt x="2344" y="4509"/>
                  </a:lnTo>
                  <a:cubicBezTo>
                    <a:pt x="2343" y="4511"/>
                    <a:pt x="675" y="4155"/>
                    <a:pt x="0" y="163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8" name="Google Shape;2198;p34"/>
            <p:cNvSpPr/>
            <p:nvPr/>
          </p:nvSpPr>
          <p:spPr>
            <a:xfrm>
              <a:off x="7150298" y="1257080"/>
              <a:ext cx="152566" cy="180737"/>
            </a:xfrm>
            <a:custGeom>
              <a:avLst/>
              <a:gdLst/>
              <a:ahLst/>
              <a:cxnLst/>
              <a:rect l="l" t="t" r="r" b="b"/>
              <a:pathLst>
                <a:path w="4809" h="5697" extrusionOk="0">
                  <a:moveTo>
                    <a:pt x="4629" y="1"/>
                  </a:moveTo>
                  <a:cubicBezTo>
                    <a:pt x="4629" y="1"/>
                    <a:pt x="1471" y="3120"/>
                    <a:pt x="1" y="5696"/>
                  </a:cubicBezTo>
                  <a:cubicBezTo>
                    <a:pt x="1" y="5696"/>
                    <a:pt x="3449" y="2548"/>
                    <a:pt x="4808" y="1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9" name="Google Shape;2199;p34"/>
            <p:cNvSpPr/>
            <p:nvPr/>
          </p:nvSpPr>
          <p:spPr>
            <a:xfrm>
              <a:off x="7294707" y="1208162"/>
              <a:ext cx="55106" cy="54345"/>
            </a:xfrm>
            <a:custGeom>
              <a:avLst/>
              <a:gdLst/>
              <a:ahLst/>
              <a:cxnLst/>
              <a:rect l="l" t="t" r="r" b="b"/>
              <a:pathLst>
                <a:path w="1737" h="1713" extrusionOk="0">
                  <a:moveTo>
                    <a:pt x="1737" y="856"/>
                  </a:moveTo>
                  <a:cubicBezTo>
                    <a:pt x="1737" y="1328"/>
                    <a:pt x="1349" y="1712"/>
                    <a:pt x="869" y="1712"/>
                  </a:cubicBezTo>
                  <a:cubicBezTo>
                    <a:pt x="389" y="1712"/>
                    <a:pt x="1" y="1328"/>
                    <a:pt x="1" y="856"/>
                  </a:cubicBezTo>
                  <a:cubicBezTo>
                    <a:pt x="1" y="383"/>
                    <a:pt x="389" y="1"/>
                    <a:pt x="869" y="1"/>
                  </a:cubicBezTo>
                  <a:cubicBezTo>
                    <a:pt x="1349" y="1"/>
                    <a:pt x="1737" y="383"/>
                    <a:pt x="1737" y="85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0" name="Google Shape;2200;p34"/>
            <p:cNvSpPr/>
            <p:nvPr/>
          </p:nvSpPr>
          <p:spPr>
            <a:xfrm>
              <a:off x="7534004" y="978985"/>
              <a:ext cx="100441" cy="102726"/>
            </a:xfrm>
            <a:custGeom>
              <a:avLst/>
              <a:gdLst/>
              <a:ahLst/>
              <a:cxnLst/>
              <a:rect l="l" t="t" r="r" b="b"/>
              <a:pathLst>
                <a:path w="3166" h="3238" extrusionOk="0">
                  <a:moveTo>
                    <a:pt x="2877" y="1175"/>
                  </a:moveTo>
                  <a:lnTo>
                    <a:pt x="1" y="3238"/>
                  </a:lnTo>
                  <a:cubicBezTo>
                    <a:pt x="1" y="3238"/>
                    <a:pt x="2154" y="1419"/>
                    <a:pt x="2481" y="1"/>
                  </a:cubicBezTo>
                  <a:cubicBezTo>
                    <a:pt x="2481" y="1"/>
                    <a:pt x="3166" y="474"/>
                    <a:pt x="2877" y="1175"/>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1" name="Google Shape;2201;p34"/>
            <p:cNvSpPr/>
            <p:nvPr/>
          </p:nvSpPr>
          <p:spPr>
            <a:xfrm>
              <a:off x="7520743" y="1372240"/>
              <a:ext cx="141081" cy="78329"/>
            </a:xfrm>
            <a:custGeom>
              <a:avLst/>
              <a:gdLst/>
              <a:ahLst/>
              <a:cxnLst/>
              <a:rect l="l" t="t" r="r" b="b"/>
              <a:pathLst>
                <a:path w="4447" h="2469" extrusionOk="0">
                  <a:moveTo>
                    <a:pt x="4446" y="1811"/>
                  </a:moveTo>
                  <a:cubicBezTo>
                    <a:pt x="4446" y="1811"/>
                    <a:pt x="2664" y="2080"/>
                    <a:pt x="1" y="0"/>
                  </a:cubicBezTo>
                  <a:lnTo>
                    <a:pt x="3049" y="2299"/>
                  </a:lnTo>
                  <a:cubicBezTo>
                    <a:pt x="3045" y="2299"/>
                    <a:pt x="3894" y="2469"/>
                    <a:pt x="4446" y="181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2" name="Google Shape;2202;p34"/>
            <p:cNvSpPr/>
            <p:nvPr/>
          </p:nvSpPr>
          <p:spPr>
            <a:xfrm>
              <a:off x="6293488" y="679666"/>
              <a:ext cx="324769" cy="110657"/>
            </a:xfrm>
            <a:custGeom>
              <a:avLst/>
              <a:gdLst/>
              <a:ahLst/>
              <a:cxnLst/>
              <a:rect l="l" t="t" r="r" b="b"/>
              <a:pathLst>
                <a:path w="10237" h="3488" extrusionOk="0">
                  <a:moveTo>
                    <a:pt x="10237" y="1"/>
                  </a:moveTo>
                  <a:cubicBezTo>
                    <a:pt x="10228" y="351"/>
                    <a:pt x="10166" y="616"/>
                    <a:pt x="10068" y="757"/>
                  </a:cubicBezTo>
                  <a:cubicBezTo>
                    <a:pt x="9967" y="901"/>
                    <a:pt x="9840" y="1008"/>
                    <a:pt x="9703" y="1085"/>
                  </a:cubicBezTo>
                  <a:lnTo>
                    <a:pt x="9702" y="1086"/>
                  </a:lnTo>
                  <a:cubicBezTo>
                    <a:pt x="9533" y="1179"/>
                    <a:pt x="9346" y="1227"/>
                    <a:pt x="9170" y="1248"/>
                  </a:cubicBezTo>
                  <a:cubicBezTo>
                    <a:pt x="9150" y="1250"/>
                    <a:pt x="9131" y="1255"/>
                    <a:pt x="9109" y="1255"/>
                  </a:cubicBezTo>
                  <a:cubicBezTo>
                    <a:pt x="9097" y="1257"/>
                    <a:pt x="9085" y="1258"/>
                    <a:pt x="9073" y="1258"/>
                  </a:cubicBezTo>
                  <a:cubicBezTo>
                    <a:pt x="8946" y="1268"/>
                    <a:pt x="8824" y="1262"/>
                    <a:pt x="8723" y="1255"/>
                  </a:cubicBezTo>
                  <a:cubicBezTo>
                    <a:pt x="8697" y="1254"/>
                    <a:pt x="8679" y="1251"/>
                    <a:pt x="8672" y="1248"/>
                  </a:cubicBezTo>
                  <a:cubicBezTo>
                    <a:pt x="8671" y="1247"/>
                    <a:pt x="8669" y="1247"/>
                    <a:pt x="8669" y="1247"/>
                  </a:cubicBezTo>
                  <a:cubicBezTo>
                    <a:pt x="8515" y="1230"/>
                    <a:pt x="8412" y="1202"/>
                    <a:pt x="8412" y="1202"/>
                  </a:cubicBezTo>
                  <a:cubicBezTo>
                    <a:pt x="8412" y="1205"/>
                    <a:pt x="8415" y="1206"/>
                    <a:pt x="8417" y="1209"/>
                  </a:cubicBezTo>
                  <a:cubicBezTo>
                    <a:pt x="8438" y="1248"/>
                    <a:pt x="8579" y="1497"/>
                    <a:pt x="8649" y="1820"/>
                  </a:cubicBezTo>
                  <a:cubicBezTo>
                    <a:pt x="8652" y="1841"/>
                    <a:pt x="8658" y="1865"/>
                    <a:pt x="8665" y="1886"/>
                  </a:cubicBezTo>
                  <a:cubicBezTo>
                    <a:pt x="8720" y="2204"/>
                    <a:pt x="8700" y="2580"/>
                    <a:pt x="8438" y="2898"/>
                  </a:cubicBezTo>
                  <a:cubicBezTo>
                    <a:pt x="8367" y="2983"/>
                    <a:pt x="8246" y="3067"/>
                    <a:pt x="8079" y="3141"/>
                  </a:cubicBezTo>
                  <a:cubicBezTo>
                    <a:pt x="8058" y="3150"/>
                    <a:pt x="8035" y="3162"/>
                    <a:pt x="8016" y="3170"/>
                  </a:cubicBezTo>
                  <a:cubicBezTo>
                    <a:pt x="7968" y="3190"/>
                    <a:pt x="7918" y="3210"/>
                    <a:pt x="7868" y="3227"/>
                  </a:cubicBezTo>
                  <a:cubicBezTo>
                    <a:pt x="7865" y="3230"/>
                    <a:pt x="7859" y="3230"/>
                    <a:pt x="7859" y="3230"/>
                  </a:cubicBezTo>
                  <a:cubicBezTo>
                    <a:pt x="7734" y="3275"/>
                    <a:pt x="7591" y="3314"/>
                    <a:pt x="7436" y="3349"/>
                  </a:cubicBezTo>
                  <a:lnTo>
                    <a:pt x="7434" y="3349"/>
                  </a:lnTo>
                  <a:cubicBezTo>
                    <a:pt x="7386" y="3359"/>
                    <a:pt x="7343" y="3368"/>
                    <a:pt x="7290" y="3379"/>
                  </a:cubicBezTo>
                  <a:cubicBezTo>
                    <a:pt x="6943" y="3445"/>
                    <a:pt x="6534" y="3488"/>
                    <a:pt x="6082" y="3485"/>
                  </a:cubicBezTo>
                  <a:lnTo>
                    <a:pt x="6081" y="3485"/>
                  </a:lnTo>
                  <a:cubicBezTo>
                    <a:pt x="6003" y="3485"/>
                    <a:pt x="5924" y="3484"/>
                    <a:pt x="5843" y="3478"/>
                  </a:cubicBezTo>
                  <a:lnTo>
                    <a:pt x="5841" y="3478"/>
                  </a:lnTo>
                  <a:cubicBezTo>
                    <a:pt x="4873" y="3443"/>
                    <a:pt x="3741" y="3208"/>
                    <a:pt x="2653" y="2626"/>
                  </a:cubicBezTo>
                  <a:cubicBezTo>
                    <a:pt x="2008" y="2285"/>
                    <a:pt x="1378" y="1823"/>
                    <a:pt x="799" y="1210"/>
                  </a:cubicBezTo>
                  <a:cubicBezTo>
                    <a:pt x="498" y="891"/>
                    <a:pt x="261" y="571"/>
                    <a:pt x="79" y="253"/>
                  </a:cubicBezTo>
                  <a:cubicBezTo>
                    <a:pt x="51" y="205"/>
                    <a:pt x="26" y="157"/>
                    <a:pt x="0" y="111"/>
                  </a:cubicBezTo>
                  <a:lnTo>
                    <a:pt x="110" y="111"/>
                  </a:lnTo>
                  <a:lnTo>
                    <a:pt x="332" y="107"/>
                  </a:lnTo>
                  <a:lnTo>
                    <a:pt x="3456" y="76"/>
                  </a:lnTo>
                  <a:lnTo>
                    <a:pt x="3525" y="76"/>
                  </a:lnTo>
                  <a:lnTo>
                    <a:pt x="5936" y="50"/>
                  </a:lnTo>
                  <a:lnTo>
                    <a:pt x="6486" y="43"/>
                  </a:lnTo>
                  <a:lnTo>
                    <a:pt x="6818" y="39"/>
                  </a:lnTo>
                  <a:cubicBezTo>
                    <a:pt x="6818" y="32"/>
                    <a:pt x="6820" y="28"/>
                    <a:pt x="6822" y="23"/>
                  </a:cubicBezTo>
                  <a:lnTo>
                    <a:pt x="6843" y="39"/>
                  </a:lnTo>
                  <a:lnTo>
                    <a:pt x="7062" y="37"/>
                  </a:lnTo>
                  <a:lnTo>
                    <a:pt x="7293" y="36"/>
                  </a:lnTo>
                  <a:lnTo>
                    <a:pt x="7295" y="36"/>
                  </a:lnTo>
                  <a:lnTo>
                    <a:pt x="9833" y="9"/>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3" name="Google Shape;2203;p34"/>
            <p:cNvSpPr/>
            <p:nvPr/>
          </p:nvSpPr>
          <p:spPr>
            <a:xfrm>
              <a:off x="6481772" y="680301"/>
              <a:ext cx="90036" cy="101710"/>
            </a:xfrm>
            <a:custGeom>
              <a:avLst/>
              <a:gdLst/>
              <a:ahLst/>
              <a:cxnLst/>
              <a:rect l="l" t="t" r="r" b="b"/>
              <a:pathLst>
                <a:path w="2838" h="3206" extrusionOk="0">
                  <a:moveTo>
                    <a:pt x="2143" y="3118"/>
                  </a:moveTo>
                  <a:cubicBezTo>
                    <a:pt x="2122" y="3128"/>
                    <a:pt x="2099" y="3139"/>
                    <a:pt x="2079" y="3147"/>
                  </a:cubicBezTo>
                  <a:cubicBezTo>
                    <a:pt x="2007" y="3183"/>
                    <a:pt x="1952" y="3197"/>
                    <a:pt x="1931" y="3204"/>
                  </a:cubicBezTo>
                  <a:cubicBezTo>
                    <a:pt x="1927" y="3205"/>
                    <a:pt x="1923" y="3205"/>
                    <a:pt x="1923" y="3205"/>
                  </a:cubicBezTo>
                  <a:cubicBezTo>
                    <a:pt x="1982" y="3037"/>
                    <a:pt x="1854" y="2710"/>
                    <a:pt x="1619" y="2295"/>
                  </a:cubicBezTo>
                  <a:lnTo>
                    <a:pt x="1619" y="2294"/>
                  </a:lnTo>
                  <a:cubicBezTo>
                    <a:pt x="1588" y="2240"/>
                    <a:pt x="1556" y="2184"/>
                    <a:pt x="1522" y="2131"/>
                  </a:cubicBezTo>
                  <a:cubicBezTo>
                    <a:pt x="1330" y="1815"/>
                    <a:pt x="1087" y="1463"/>
                    <a:pt x="823" y="1101"/>
                  </a:cubicBezTo>
                  <a:cubicBezTo>
                    <a:pt x="751" y="1001"/>
                    <a:pt x="678" y="902"/>
                    <a:pt x="603" y="803"/>
                  </a:cubicBezTo>
                  <a:cubicBezTo>
                    <a:pt x="406" y="540"/>
                    <a:pt x="202" y="279"/>
                    <a:pt x="1" y="27"/>
                  </a:cubicBezTo>
                  <a:lnTo>
                    <a:pt x="551" y="20"/>
                  </a:lnTo>
                  <a:lnTo>
                    <a:pt x="883" y="16"/>
                  </a:lnTo>
                  <a:cubicBezTo>
                    <a:pt x="883" y="9"/>
                    <a:pt x="885" y="3"/>
                    <a:pt x="887" y="1"/>
                  </a:cubicBezTo>
                  <a:lnTo>
                    <a:pt x="908" y="16"/>
                  </a:lnTo>
                  <a:lnTo>
                    <a:pt x="2476" y="1180"/>
                  </a:lnTo>
                  <a:cubicBezTo>
                    <a:pt x="2476" y="1182"/>
                    <a:pt x="2477" y="1185"/>
                    <a:pt x="2480" y="1187"/>
                  </a:cubicBezTo>
                  <a:cubicBezTo>
                    <a:pt x="2589" y="1419"/>
                    <a:pt x="2656" y="1622"/>
                    <a:pt x="2693" y="1803"/>
                  </a:cubicBezTo>
                  <a:cubicBezTo>
                    <a:pt x="2700" y="1828"/>
                    <a:pt x="2703" y="1851"/>
                    <a:pt x="2706" y="1872"/>
                  </a:cubicBezTo>
                  <a:cubicBezTo>
                    <a:pt x="2837" y="2621"/>
                    <a:pt x="2421" y="2971"/>
                    <a:pt x="2143" y="3118"/>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4" name="Google Shape;2204;p34"/>
            <p:cNvSpPr/>
            <p:nvPr/>
          </p:nvSpPr>
          <p:spPr>
            <a:xfrm>
              <a:off x="6304053" y="681919"/>
              <a:ext cx="101330" cy="41560"/>
            </a:xfrm>
            <a:custGeom>
              <a:avLst/>
              <a:gdLst/>
              <a:ahLst/>
              <a:cxnLst/>
              <a:rect l="l" t="t" r="r" b="b"/>
              <a:pathLst>
                <a:path w="3194" h="1310" extrusionOk="0">
                  <a:moveTo>
                    <a:pt x="3194" y="0"/>
                  </a:moveTo>
                  <a:cubicBezTo>
                    <a:pt x="3167" y="33"/>
                    <a:pt x="3139" y="65"/>
                    <a:pt x="3108" y="98"/>
                  </a:cubicBezTo>
                  <a:cubicBezTo>
                    <a:pt x="2691" y="531"/>
                    <a:pt x="2035" y="994"/>
                    <a:pt x="1014" y="1310"/>
                  </a:cubicBezTo>
                  <a:cubicBezTo>
                    <a:pt x="1014" y="1310"/>
                    <a:pt x="473" y="774"/>
                    <a:pt x="0" y="33"/>
                  </a:cubicBezTo>
                  <a:lnTo>
                    <a:pt x="312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5" name="Google Shape;2205;p34"/>
            <p:cNvSpPr/>
            <p:nvPr/>
          </p:nvSpPr>
          <p:spPr>
            <a:xfrm>
              <a:off x="5971899" y="682553"/>
              <a:ext cx="325118" cy="160782"/>
            </a:xfrm>
            <a:custGeom>
              <a:avLst/>
              <a:gdLst/>
              <a:ahLst/>
              <a:cxnLst/>
              <a:rect l="l" t="t" r="r" b="b"/>
              <a:pathLst>
                <a:path w="10248" h="5068" extrusionOk="0">
                  <a:moveTo>
                    <a:pt x="10247" y="17"/>
                  </a:moveTo>
                  <a:cubicBezTo>
                    <a:pt x="10236" y="65"/>
                    <a:pt x="10228" y="113"/>
                    <a:pt x="10214" y="161"/>
                  </a:cubicBezTo>
                  <a:cubicBezTo>
                    <a:pt x="10160" y="368"/>
                    <a:pt x="10089" y="584"/>
                    <a:pt x="10000" y="806"/>
                  </a:cubicBezTo>
                  <a:cubicBezTo>
                    <a:pt x="9917" y="1012"/>
                    <a:pt x="9813" y="1228"/>
                    <a:pt x="9690" y="1442"/>
                  </a:cubicBezTo>
                  <a:cubicBezTo>
                    <a:pt x="9226" y="2251"/>
                    <a:pt x="8654" y="2896"/>
                    <a:pt x="8036" y="3401"/>
                  </a:cubicBezTo>
                  <a:cubicBezTo>
                    <a:pt x="7808" y="3589"/>
                    <a:pt x="7573" y="3758"/>
                    <a:pt x="7333" y="3910"/>
                  </a:cubicBezTo>
                  <a:lnTo>
                    <a:pt x="7331" y="3912"/>
                  </a:lnTo>
                  <a:cubicBezTo>
                    <a:pt x="6847" y="4219"/>
                    <a:pt x="6354" y="4455"/>
                    <a:pt x="5874" y="4626"/>
                  </a:cubicBezTo>
                  <a:cubicBezTo>
                    <a:pt x="5664" y="4705"/>
                    <a:pt x="5458" y="4767"/>
                    <a:pt x="5256" y="4822"/>
                  </a:cubicBezTo>
                  <a:cubicBezTo>
                    <a:pt x="5176" y="4842"/>
                    <a:pt x="5091" y="4863"/>
                    <a:pt x="5012" y="4880"/>
                  </a:cubicBezTo>
                  <a:cubicBezTo>
                    <a:pt x="4978" y="4890"/>
                    <a:pt x="4946" y="4897"/>
                    <a:pt x="4915" y="4901"/>
                  </a:cubicBezTo>
                  <a:cubicBezTo>
                    <a:pt x="4875" y="4911"/>
                    <a:pt x="4837" y="4918"/>
                    <a:pt x="4802" y="4922"/>
                  </a:cubicBezTo>
                  <a:cubicBezTo>
                    <a:pt x="4768" y="4932"/>
                    <a:pt x="4738" y="4939"/>
                    <a:pt x="4704" y="4942"/>
                  </a:cubicBezTo>
                  <a:cubicBezTo>
                    <a:pt x="4645" y="4953"/>
                    <a:pt x="4589" y="4962"/>
                    <a:pt x="4528" y="4972"/>
                  </a:cubicBezTo>
                  <a:cubicBezTo>
                    <a:pt x="4436" y="4984"/>
                    <a:pt x="4349" y="4997"/>
                    <a:pt x="4260" y="5007"/>
                  </a:cubicBezTo>
                  <a:cubicBezTo>
                    <a:pt x="4153" y="5020"/>
                    <a:pt x="4050" y="5027"/>
                    <a:pt x="3951" y="5032"/>
                  </a:cubicBezTo>
                  <a:cubicBezTo>
                    <a:pt x="3333" y="5068"/>
                    <a:pt x="2861" y="4983"/>
                    <a:pt x="2662" y="4828"/>
                  </a:cubicBezTo>
                  <a:cubicBezTo>
                    <a:pt x="2455" y="4671"/>
                    <a:pt x="2335" y="4471"/>
                    <a:pt x="2272" y="4267"/>
                  </a:cubicBezTo>
                  <a:cubicBezTo>
                    <a:pt x="2112" y="3764"/>
                    <a:pt x="2270" y="3225"/>
                    <a:pt x="2283" y="3178"/>
                  </a:cubicBezTo>
                  <a:lnTo>
                    <a:pt x="2281" y="3178"/>
                  </a:lnTo>
                  <a:cubicBezTo>
                    <a:pt x="2277" y="3179"/>
                    <a:pt x="2272" y="3182"/>
                    <a:pt x="2269" y="3185"/>
                  </a:cubicBezTo>
                  <a:cubicBezTo>
                    <a:pt x="2156" y="3242"/>
                    <a:pt x="1552" y="3517"/>
                    <a:pt x="992" y="3354"/>
                  </a:cubicBezTo>
                  <a:cubicBezTo>
                    <a:pt x="846" y="3315"/>
                    <a:pt x="702" y="3242"/>
                    <a:pt x="571" y="3124"/>
                  </a:cubicBezTo>
                  <a:cubicBezTo>
                    <a:pt x="485" y="3047"/>
                    <a:pt x="400" y="2916"/>
                    <a:pt x="331" y="2732"/>
                  </a:cubicBezTo>
                  <a:cubicBezTo>
                    <a:pt x="324" y="2719"/>
                    <a:pt x="321" y="2711"/>
                    <a:pt x="316" y="2701"/>
                  </a:cubicBezTo>
                  <a:cubicBezTo>
                    <a:pt x="303" y="2669"/>
                    <a:pt x="292" y="2633"/>
                    <a:pt x="279" y="2597"/>
                  </a:cubicBezTo>
                  <a:cubicBezTo>
                    <a:pt x="275" y="2588"/>
                    <a:pt x="272" y="2580"/>
                    <a:pt x="271" y="2571"/>
                  </a:cubicBezTo>
                  <a:cubicBezTo>
                    <a:pt x="266" y="2559"/>
                    <a:pt x="263" y="2553"/>
                    <a:pt x="261" y="2544"/>
                  </a:cubicBezTo>
                  <a:cubicBezTo>
                    <a:pt x="259" y="2537"/>
                    <a:pt x="259" y="2535"/>
                    <a:pt x="259" y="2535"/>
                  </a:cubicBezTo>
                  <a:cubicBezTo>
                    <a:pt x="84" y="1971"/>
                    <a:pt x="1" y="1101"/>
                    <a:pt x="145" y="114"/>
                  </a:cubicBezTo>
                  <a:lnTo>
                    <a:pt x="626" y="107"/>
                  </a:lnTo>
                  <a:lnTo>
                    <a:pt x="832" y="106"/>
                  </a:lnTo>
                  <a:lnTo>
                    <a:pt x="1799" y="95"/>
                  </a:lnTo>
                  <a:lnTo>
                    <a:pt x="4566" y="66"/>
                  </a:lnTo>
                  <a:cubicBezTo>
                    <a:pt x="4597" y="45"/>
                    <a:pt x="4628" y="21"/>
                    <a:pt x="4656" y="0"/>
                  </a:cubicBezTo>
                  <a:cubicBezTo>
                    <a:pt x="4641" y="21"/>
                    <a:pt x="4627" y="45"/>
                    <a:pt x="4611" y="66"/>
                  </a:cubicBezTo>
                  <a:lnTo>
                    <a:pt x="4888" y="64"/>
                  </a:lnTo>
                  <a:lnTo>
                    <a:pt x="4970" y="64"/>
                  </a:lnTo>
                  <a:lnTo>
                    <a:pt x="5881" y="52"/>
                  </a:lnTo>
                  <a:lnTo>
                    <a:pt x="6289" y="49"/>
                  </a:lnTo>
                  <a:lnTo>
                    <a:pt x="9857" y="13"/>
                  </a:lnTo>
                  <a:lnTo>
                    <a:pt x="10135" y="9"/>
                  </a:lnTo>
                  <a:lnTo>
                    <a:pt x="10247" y="9"/>
                  </a:lnTo>
                  <a:lnTo>
                    <a:pt x="10247" y="17"/>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6" name="Google Shape;2206;p34"/>
            <p:cNvSpPr/>
            <p:nvPr/>
          </p:nvSpPr>
          <p:spPr>
            <a:xfrm>
              <a:off x="5980052" y="682775"/>
              <a:ext cx="146918" cy="108595"/>
            </a:xfrm>
            <a:custGeom>
              <a:avLst/>
              <a:gdLst/>
              <a:ahLst/>
              <a:cxnLst/>
              <a:rect l="l" t="t" r="r" b="b"/>
              <a:pathLst>
                <a:path w="4631" h="3423" extrusionOk="0">
                  <a:moveTo>
                    <a:pt x="4631" y="64"/>
                  </a:moveTo>
                  <a:lnTo>
                    <a:pt x="4277" y="487"/>
                  </a:lnTo>
                  <a:lnTo>
                    <a:pt x="2026" y="3175"/>
                  </a:lnTo>
                  <a:cubicBezTo>
                    <a:pt x="2024" y="3175"/>
                    <a:pt x="2024" y="3177"/>
                    <a:pt x="2022" y="3177"/>
                  </a:cubicBezTo>
                  <a:cubicBezTo>
                    <a:pt x="1429" y="3418"/>
                    <a:pt x="1007" y="3422"/>
                    <a:pt x="706" y="3319"/>
                  </a:cubicBezTo>
                  <a:cubicBezTo>
                    <a:pt x="341" y="3196"/>
                    <a:pt x="157" y="2920"/>
                    <a:pt x="73" y="2731"/>
                  </a:cubicBezTo>
                  <a:cubicBezTo>
                    <a:pt x="66" y="2718"/>
                    <a:pt x="62" y="2710"/>
                    <a:pt x="57" y="2698"/>
                  </a:cubicBezTo>
                  <a:cubicBezTo>
                    <a:pt x="36" y="2645"/>
                    <a:pt x="19" y="2598"/>
                    <a:pt x="11" y="2570"/>
                  </a:cubicBezTo>
                  <a:cubicBezTo>
                    <a:pt x="8" y="2557"/>
                    <a:pt x="4" y="2550"/>
                    <a:pt x="2" y="2543"/>
                  </a:cubicBezTo>
                  <a:cubicBezTo>
                    <a:pt x="1" y="2536"/>
                    <a:pt x="1" y="2533"/>
                    <a:pt x="1" y="2533"/>
                  </a:cubicBezTo>
                  <a:cubicBezTo>
                    <a:pt x="53" y="2554"/>
                    <a:pt x="128" y="2557"/>
                    <a:pt x="215" y="2543"/>
                  </a:cubicBezTo>
                  <a:cubicBezTo>
                    <a:pt x="1023" y="2420"/>
                    <a:pt x="3114" y="947"/>
                    <a:pt x="4306" y="66"/>
                  </a:cubicBezTo>
                  <a:cubicBezTo>
                    <a:pt x="4336" y="45"/>
                    <a:pt x="4368" y="21"/>
                    <a:pt x="4397" y="0"/>
                  </a:cubicBezTo>
                  <a:cubicBezTo>
                    <a:pt x="4381" y="21"/>
                    <a:pt x="4367" y="45"/>
                    <a:pt x="4350" y="66"/>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7" name="Google Shape;2207;p34"/>
            <p:cNvSpPr/>
            <p:nvPr/>
          </p:nvSpPr>
          <p:spPr>
            <a:xfrm>
              <a:off x="6158470" y="683220"/>
              <a:ext cx="126234" cy="52346"/>
            </a:xfrm>
            <a:custGeom>
              <a:avLst/>
              <a:gdLst/>
              <a:ahLst/>
              <a:cxnLst/>
              <a:rect l="l" t="t" r="r" b="b"/>
              <a:pathLst>
                <a:path w="3979" h="1650" extrusionOk="0">
                  <a:moveTo>
                    <a:pt x="3978" y="0"/>
                  </a:moveTo>
                  <a:cubicBezTo>
                    <a:pt x="3899" y="247"/>
                    <a:pt x="3810" y="486"/>
                    <a:pt x="3720" y="695"/>
                  </a:cubicBezTo>
                  <a:cubicBezTo>
                    <a:pt x="3480" y="1259"/>
                    <a:pt x="3239" y="1650"/>
                    <a:pt x="3239" y="1650"/>
                  </a:cubicBezTo>
                  <a:cubicBezTo>
                    <a:pt x="2391" y="1591"/>
                    <a:pt x="1743" y="1389"/>
                    <a:pt x="1259" y="1145"/>
                  </a:cubicBezTo>
                  <a:cubicBezTo>
                    <a:pt x="1032" y="1032"/>
                    <a:pt x="843" y="909"/>
                    <a:pt x="683" y="785"/>
                  </a:cubicBezTo>
                  <a:cubicBezTo>
                    <a:pt x="304" y="489"/>
                    <a:pt x="98" y="201"/>
                    <a:pt x="0" y="43"/>
                  </a:cubicBezTo>
                  <a:lnTo>
                    <a:pt x="408" y="38"/>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8" name="Google Shape;2208;p34"/>
            <p:cNvSpPr/>
            <p:nvPr/>
          </p:nvSpPr>
          <p:spPr>
            <a:xfrm>
              <a:off x="6101429" y="684774"/>
              <a:ext cx="28045" cy="26903"/>
            </a:xfrm>
            <a:custGeom>
              <a:avLst/>
              <a:gdLst/>
              <a:ahLst/>
              <a:cxnLst/>
              <a:rect l="l" t="t" r="r" b="b"/>
              <a:pathLst>
                <a:path w="884" h="848" extrusionOk="0">
                  <a:moveTo>
                    <a:pt x="805" y="1"/>
                  </a:moveTo>
                  <a:lnTo>
                    <a:pt x="884" y="1"/>
                  </a:lnTo>
                  <a:cubicBezTo>
                    <a:pt x="722" y="162"/>
                    <a:pt x="576" y="303"/>
                    <a:pt x="451" y="424"/>
                  </a:cubicBezTo>
                  <a:cubicBezTo>
                    <a:pt x="191" y="677"/>
                    <a:pt x="23" y="828"/>
                    <a:pt x="0" y="847"/>
                  </a:cubicBezTo>
                  <a:cubicBezTo>
                    <a:pt x="157" y="572"/>
                    <a:pt x="332" y="289"/>
                    <a:pt x="524" y="3"/>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9" name="Google Shape;2209;p34"/>
            <p:cNvSpPr/>
            <p:nvPr/>
          </p:nvSpPr>
          <p:spPr>
            <a:xfrm>
              <a:off x="6517652" y="680809"/>
              <a:ext cx="95270" cy="39339"/>
            </a:xfrm>
            <a:custGeom>
              <a:avLst/>
              <a:gdLst/>
              <a:ahLst/>
              <a:cxnLst/>
              <a:rect l="l" t="t" r="r" b="b"/>
              <a:pathLst>
                <a:path w="3003" h="1240" extrusionOk="0">
                  <a:moveTo>
                    <a:pt x="3003" y="720"/>
                  </a:moveTo>
                  <a:cubicBezTo>
                    <a:pt x="2896" y="848"/>
                    <a:pt x="2776" y="946"/>
                    <a:pt x="2656" y="1018"/>
                  </a:cubicBezTo>
                  <a:cubicBezTo>
                    <a:pt x="2468" y="1129"/>
                    <a:pt x="2275" y="1187"/>
                    <a:pt x="2105" y="1212"/>
                  </a:cubicBezTo>
                  <a:cubicBezTo>
                    <a:pt x="2086" y="1214"/>
                    <a:pt x="2066" y="1219"/>
                    <a:pt x="2045" y="1219"/>
                  </a:cubicBezTo>
                  <a:cubicBezTo>
                    <a:pt x="2032" y="1221"/>
                    <a:pt x="2021" y="1222"/>
                    <a:pt x="2008" y="1222"/>
                  </a:cubicBezTo>
                  <a:cubicBezTo>
                    <a:pt x="1851" y="1239"/>
                    <a:pt x="1726" y="1226"/>
                    <a:pt x="1660" y="1219"/>
                  </a:cubicBezTo>
                  <a:cubicBezTo>
                    <a:pt x="1633" y="1218"/>
                    <a:pt x="1614" y="1215"/>
                    <a:pt x="1607" y="1212"/>
                  </a:cubicBezTo>
                  <a:cubicBezTo>
                    <a:pt x="1606" y="1211"/>
                    <a:pt x="1605" y="1211"/>
                    <a:pt x="1605" y="1211"/>
                  </a:cubicBezTo>
                  <a:lnTo>
                    <a:pt x="0" y="1"/>
                  </a:lnTo>
                  <a:lnTo>
                    <a:pt x="231" y="0"/>
                  </a:lnTo>
                  <a:lnTo>
                    <a:pt x="233" y="0"/>
                  </a:lnTo>
                  <a:cubicBezTo>
                    <a:pt x="1480" y="644"/>
                    <a:pt x="2381" y="734"/>
                    <a:pt x="2777" y="738"/>
                  </a:cubicBezTo>
                  <a:cubicBezTo>
                    <a:pt x="2924" y="732"/>
                    <a:pt x="3003" y="720"/>
                    <a:pt x="3003" y="720"/>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0" name="Google Shape;2210;p34"/>
            <p:cNvSpPr/>
            <p:nvPr/>
          </p:nvSpPr>
          <p:spPr>
            <a:xfrm>
              <a:off x="7459642" y="1940930"/>
              <a:ext cx="231148" cy="317853"/>
            </a:xfrm>
            <a:custGeom>
              <a:avLst/>
              <a:gdLst/>
              <a:ahLst/>
              <a:cxnLst/>
              <a:rect l="l" t="t" r="r" b="b"/>
              <a:pathLst>
                <a:path w="7286" h="10019" extrusionOk="0">
                  <a:moveTo>
                    <a:pt x="7285" y="57"/>
                  </a:moveTo>
                  <a:lnTo>
                    <a:pt x="7274" y="1284"/>
                  </a:lnTo>
                  <a:lnTo>
                    <a:pt x="7262" y="2147"/>
                  </a:lnTo>
                  <a:lnTo>
                    <a:pt x="7254" y="2974"/>
                  </a:lnTo>
                  <a:lnTo>
                    <a:pt x="7250" y="2969"/>
                  </a:lnTo>
                  <a:lnTo>
                    <a:pt x="7247" y="3329"/>
                  </a:lnTo>
                  <a:lnTo>
                    <a:pt x="7247" y="3427"/>
                  </a:lnTo>
                  <a:lnTo>
                    <a:pt x="7248" y="3425"/>
                  </a:lnTo>
                  <a:lnTo>
                    <a:pt x="7248" y="3499"/>
                  </a:lnTo>
                  <a:cubicBezTo>
                    <a:pt x="7248" y="3497"/>
                    <a:pt x="7248" y="3497"/>
                    <a:pt x="7247" y="3496"/>
                  </a:cubicBezTo>
                  <a:lnTo>
                    <a:pt x="7243" y="3833"/>
                  </a:lnTo>
                  <a:lnTo>
                    <a:pt x="7236" y="4436"/>
                  </a:lnTo>
                  <a:lnTo>
                    <a:pt x="7238" y="4436"/>
                  </a:lnTo>
                  <a:lnTo>
                    <a:pt x="7210" y="7005"/>
                  </a:lnTo>
                  <a:lnTo>
                    <a:pt x="7199" y="8082"/>
                  </a:lnTo>
                  <a:lnTo>
                    <a:pt x="7198" y="8285"/>
                  </a:lnTo>
                  <a:cubicBezTo>
                    <a:pt x="7198" y="8278"/>
                    <a:pt x="7196" y="8274"/>
                    <a:pt x="7196" y="8268"/>
                  </a:cubicBezTo>
                  <a:lnTo>
                    <a:pt x="7185" y="9112"/>
                  </a:lnTo>
                  <a:lnTo>
                    <a:pt x="7186" y="9112"/>
                  </a:lnTo>
                  <a:lnTo>
                    <a:pt x="7185" y="9414"/>
                  </a:lnTo>
                  <a:cubicBezTo>
                    <a:pt x="7183" y="9414"/>
                    <a:pt x="7183" y="9416"/>
                    <a:pt x="7182" y="9416"/>
                  </a:cubicBezTo>
                  <a:cubicBezTo>
                    <a:pt x="7086" y="9464"/>
                    <a:pt x="6989" y="9507"/>
                    <a:pt x="6890" y="9554"/>
                  </a:cubicBezTo>
                  <a:cubicBezTo>
                    <a:pt x="6098" y="9907"/>
                    <a:pt x="5373" y="10018"/>
                    <a:pt x="4729" y="9996"/>
                  </a:cubicBezTo>
                  <a:cubicBezTo>
                    <a:pt x="3468" y="9952"/>
                    <a:pt x="2514" y="9387"/>
                    <a:pt x="1951" y="9067"/>
                  </a:cubicBezTo>
                  <a:cubicBezTo>
                    <a:pt x="1728" y="8936"/>
                    <a:pt x="1563" y="8848"/>
                    <a:pt x="1470" y="8843"/>
                  </a:cubicBezTo>
                  <a:cubicBezTo>
                    <a:pt x="1372" y="8838"/>
                    <a:pt x="1276" y="8841"/>
                    <a:pt x="1186" y="8845"/>
                  </a:cubicBezTo>
                  <a:cubicBezTo>
                    <a:pt x="1080" y="8853"/>
                    <a:pt x="981" y="8862"/>
                    <a:pt x="895" y="8877"/>
                  </a:cubicBezTo>
                  <a:cubicBezTo>
                    <a:pt x="702" y="8901"/>
                    <a:pt x="574" y="8933"/>
                    <a:pt x="574" y="8933"/>
                  </a:cubicBezTo>
                  <a:lnTo>
                    <a:pt x="397" y="8676"/>
                  </a:lnTo>
                  <a:lnTo>
                    <a:pt x="370" y="8638"/>
                  </a:lnTo>
                  <a:lnTo>
                    <a:pt x="362" y="8625"/>
                  </a:lnTo>
                  <a:lnTo>
                    <a:pt x="303" y="8539"/>
                  </a:lnTo>
                  <a:lnTo>
                    <a:pt x="286" y="8519"/>
                  </a:lnTo>
                  <a:lnTo>
                    <a:pt x="1" y="8105"/>
                  </a:lnTo>
                  <a:cubicBezTo>
                    <a:pt x="1" y="8105"/>
                    <a:pt x="16" y="8083"/>
                    <a:pt x="43" y="8045"/>
                  </a:cubicBezTo>
                  <a:cubicBezTo>
                    <a:pt x="78" y="7990"/>
                    <a:pt x="133" y="7904"/>
                    <a:pt x="193" y="7794"/>
                  </a:cubicBezTo>
                  <a:cubicBezTo>
                    <a:pt x="218" y="7748"/>
                    <a:pt x="246" y="7698"/>
                    <a:pt x="272" y="7643"/>
                  </a:cubicBezTo>
                  <a:lnTo>
                    <a:pt x="274" y="7642"/>
                  </a:lnTo>
                  <a:cubicBezTo>
                    <a:pt x="321" y="7540"/>
                    <a:pt x="370" y="7433"/>
                    <a:pt x="413" y="7314"/>
                  </a:cubicBezTo>
                  <a:cubicBezTo>
                    <a:pt x="455" y="7201"/>
                    <a:pt x="397" y="6932"/>
                    <a:pt x="342" y="6558"/>
                  </a:cubicBezTo>
                  <a:lnTo>
                    <a:pt x="342" y="6551"/>
                  </a:lnTo>
                  <a:cubicBezTo>
                    <a:pt x="327" y="6465"/>
                    <a:pt x="317" y="6373"/>
                    <a:pt x="304" y="6276"/>
                  </a:cubicBezTo>
                  <a:cubicBezTo>
                    <a:pt x="303" y="6269"/>
                    <a:pt x="303" y="6263"/>
                    <a:pt x="303" y="6259"/>
                  </a:cubicBezTo>
                  <a:lnTo>
                    <a:pt x="303" y="6256"/>
                  </a:lnTo>
                  <a:cubicBezTo>
                    <a:pt x="255" y="5865"/>
                    <a:pt x="222" y="5398"/>
                    <a:pt x="284" y="4887"/>
                  </a:cubicBezTo>
                  <a:cubicBezTo>
                    <a:pt x="296" y="4805"/>
                    <a:pt x="305" y="4721"/>
                    <a:pt x="321" y="4636"/>
                  </a:cubicBezTo>
                  <a:cubicBezTo>
                    <a:pt x="341" y="4513"/>
                    <a:pt x="369" y="4392"/>
                    <a:pt x="401" y="4268"/>
                  </a:cubicBezTo>
                  <a:cubicBezTo>
                    <a:pt x="403" y="4266"/>
                    <a:pt x="403" y="4266"/>
                    <a:pt x="401" y="4265"/>
                  </a:cubicBezTo>
                  <a:cubicBezTo>
                    <a:pt x="401" y="4265"/>
                    <a:pt x="403" y="4265"/>
                    <a:pt x="401" y="4263"/>
                  </a:cubicBezTo>
                  <a:cubicBezTo>
                    <a:pt x="479" y="3971"/>
                    <a:pt x="588" y="3679"/>
                    <a:pt x="742" y="3376"/>
                  </a:cubicBezTo>
                  <a:cubicBezTo>
                    <a:pt x="909" y="3047"/>
                    <a:pt x="1131" y="2720"/>
                    <a:pt x="1419" y="2394"/>
                  </a:cubicBezTo>
                  <a:cubicBezTo>
                    <a:pt x="1513" y="2284"/>
                    <a:pt x="1615" y="2179"/>
                    <a:pt x="1722" y="2073"/>
                  </a:cubicBezTo>
                  <a:cubicBezTo>
                    <a:pt x="1794" y="2006"/>
                    <a:pt x="1865" y="1936"/>
                    <a:pt x="1937" y="1874"/>
                  </a:cubicBezTo>
                  <a:cubicBezTo>
                    <a:pt x="2706" y="1190"/>
                    <a:pt x="3537" y="733"/>
                    <a:pt x="4361" y="450"/>
                  </a:cubicBezTo>
                  <a:cubicBezTo>
                    <a:pt x="4378" y="442"/>
                    <a:pt x="4398" y="435"/>
                    <a:pt x="4416" y="432"/>
                  </a:cubicBezTo>
                  <a:cubicBezTo>
                    <a:pt x="5444" y="85"/>
                    <a:pt x="6444" y="0"/>
                    <a:pt x="7285" y="5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1" name="Google Shape;2211;p34"/>
            <p:cNvSpPr/>
            <p:nvPr/>
          </p:nvSpPr>
          <p:spPr>
            <a:xfrm>
              <a:off x="7626036" y="2062529"/>
              <a:ext cx="63482" cy="42734"/>
            </a:xfrm>
            <a:custGeom>
              <a:avLst/>
              <a:gdLst/>
              <a:ahLst/>
              <a:cxnLst/>
              <a:rect l="l" t="t" r="r" b="b"/>
              <a:pathLst>
                <a:path w="2001" h="1347" extrusionOk="0">
                  <a:moveTo>
                    <a:pt x="2001" y="0"/>
                  </a:moveTo>
                  <a:lnTo>
                    <a:pt x="1993" y="603"/>
                  </a:lnTo>
                  <a:lnTo>
                    <a:pt x="1993" y="605"/>
                  </a:lnTo>
                  <a:cubicBezTo>
                    <a:pt x="1596" y="744"/>
                    <a:pt x="1224" y="876"/>
                    <a:pt x="911" y="996"/>
                  </a:cubicBezTo>
                  <a:cubicBezTo>
                    <a:pt x="396" y="1191"/>
                    <a:pt x="43" y="1328"/>
                    <a:pt x="1" y="1346"/>
                  </a:cubicBezTo>
                  <a:lnTo>
                    <a:pt x="1148" y="574"/>
                  </a:lnTo>
                  <a:cubicBezTo>
                    <a:pt x="1150" y="573"/>
                    <a:pt x="1150" y="572"/>
                    <a:pt x="1151" y="572"/>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2" name="Google Shape;2212;p34"/>
            <p:cNvSpPr/>
            <p:nvPr/>
          </p:nvSpPr>
          <p:spPr>
            <a:xfrm>
              <a:off x="7462656" y="2004664"/>
              <a:ext cx="156341" cy="198059"/>
            </a:xfrm>
            <a:custGeom>
              <a:avLst/>
              <a:gdLst/>
              <a:ahLst/>
              <a:cxnLst/>
              <a:rect l="l" t="t" r="r" b="b"/>
              <a:pathLst>
                <a:path w="4928" h="6243" extrusionOk="0">
                  <a:moveTo>
                    <a:pt x="2241" y="1"/>
                  </a:moveTo>
                  <a:cubicBezTo>
                    <a:pt x="2241" y="1"/>
                    <a:pt x="544" y="1536"/>
                    <a:pt x="394" y="3026"/>
                  </a:cubicBezTo>
                  <a:cubicBezTo>
                    <a:pt x="244" y="4517"/>
                    <a:pt x="583" y="5142"/>
                    <a:pt x="586" y="5303"/>
                  </a:cubicBezTo>
                  <a:cubicBezTo>
                    <a:pt x="589" y="5463"/>
                    <a:pt x="0" y="6194"/>
                    <a:pt x="0" y="6194"/>
                  </a:cubicBezTo>
                  <a:lnTo>
                    <a:pt x="170" y="6242"/>
                  </a:lnTo>
                  <a:lnTo>
                    <a:pt x="4928" y="2571"/>
                  </a:lnTo>
                  <a:cubicBezTo>
                    <a:pt x="4925" y="2568"/>
                    <a:pt x="4721" y="895"/>
                    <a:pt x="2241" y="1"/>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3" name="Google Shape;2213;p34"/>
            <p:cNvSpPr/>
            <p:nvPr/>
          </p:nvSpPr>
          <p:spPr>
            <a:xfrm>
              <a:off x="7477630" y="2121441"/>
              <a:ext cx="210337" cy="130707"/>
            </a:xfrm>
            <a:custGeom>
              <a:avLst/>
              <a:gdLst/>
              <a:ahLst/>
              <a:cxnLst/>
              <a:rect l="l" t="t" r="r" b="b"/>
              <a:pathLst>
                <a:path w="6630" h="4120" extrusionOk="0">
                  <a:moveTo>
                    <a:pt x="6629" y="2575"/>
                  </a:moveTo>
                  <a:lnTo>
                    <a:pt x="6618" y="3419"/>
                  </a:lnTo>
                  <a:cubicBezTo>
                    <a:pt x="6412" y="3515"/>
                    <a:pt x="5524" y="3903"/>
                    <a:pt x="4562" y="4043"/>
                  </a:cubicBezTo>
                  <a:cubicBezTo>
                    <a:pt x="4079" y="4112"/>
                    <a:pt x="3578" y="4119"/>
                    <a:pt x="3134" y="3995"/>
                  </a:cubicBezTo>
                  <a:cubicBezTo>
                    <a:pt x="2273" y="3755"/>
                    <a:pt x="1761" y="3472"/>
                    <a:pt x="1452" y="3261"/>
                  </a:cubicBezTo>
                  <a:cubicBezTo>
                    <a:pt x="1236" y="3120"/>
                    <a:pt x="1120" y="3017"/>
                    <a:pt x="1058" y="2992"/>
                  </a:cubicBezTo>
                  <a:cubicBezTo>
                    <a:pt x="985" y="2962"/>
                    <a:pt x="726" y="3012"/>
                    <a:pt x="484" y="3074"/>
                  </a:cubicBezTo>
                  <a:lnTo>
                    <a:pt x="481" y="3074"/>
                  </a:lnTo>
                  <a:cubicBezTo>
                    <a:pt x="436" y="3085"/>
                    <a:pt x="392" y="3093"/>
                    <a:pt x="345" y="3109"/>
                  </a:cubicBezTo>
                  <a:cubicBezTo>
                    <a:pt x="153" y="3155"/>
                    <a:pt x="1" y="3203"/>
                    <a:pt x="1" y="3203"/>
                  </a:cubicBezTo>
                  <a:lnTo>
                    <a:pt x="18" y="3033"/>
                  </a:lnTo>
                  <a:lnTo>
                    <a:pt x="170" y="2942"/>
                  </a:lnTo>
                  <a:cubicBezTo>
                    <a:pt x="170" y="2942"/>
                    <a:pt x="173" y="2941"/>
                    <a:pt x="173" y="2942"/>
                  </a:cubicBezTo>
                  <a:lnTo>
                    <a:pt x="351" y="2837"/>
                  </a:lnTo>
                  <a:lnTo>
                    <a:pt x="554" y="2718"/>
                  </a:lnTo>
                  <a:lnTo>
                    <a:pt x="1727" y="2034"/>
                  </a:lnTo>
                  <a:lnTo>
                    <a:pt x="5215" y="0"/>
                  </a:lnTo>
                  <a:cubicBezTo>
                    <a:pt x="5215" y="0"/>
                    <a:pt x="6058" y="446"/>
                    <a:pt x="6454" y="1758"/>
                  </a:cubicBezTo>
                  <a:cubicBezTo>
                    <a:pt x="6511" y="1948"/>
                    <a:pt x="6561" y="2152"/>
                    <a:pt x="6597" y="2378"/>
                  </a:cubicBezTo>
                  <a:cubicBezTo>
                    <a:pt x="6612" y="2441"/>
                    <a:pt x="6619" y="2509"/>
                    <a:pt x="6629" y="2575"/>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4" name="Google Shape;2214;p34"/>
            <p:cNvSpPr/>
            <p:nvPr/>
          </p:nvSpPr>
          <p:spPr>
            <a:xfrm>
              <a:off x="7484038" y="2071285"/>
              <a:ext cx="196441" cy="133372"/>
            </a:xfrm>
            <a:custGeom>
              <a:avLst/>
              <a:gdLst/>
              <a:ahLst/>
              <a:cxnLst/>
              <a:rect l="l" t="t" r="r" b="b"/>
              <a:pathLst>
                <a:path w="6192" h="4204" extrusionOk="0">
                  <a:moveTo>
                    <a:pt x="143" y="4203"/>
                  </a:moveTo>
                  <a:cubicBezTo>
                    <a:pt x="143" y="4203"/>
                    <a:pt x="4054" y="2072"/>
                    <a:pt x="6191" y="1"/>
                  </a:cubicBezTo>
                  <a:cubicBezTo>
                    <a:pt x="6191" y="1"/>
                    <a:pt x="1993" y="2081"/>
                    <a:pt x="1" y="4051"/>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5" name="Google Shape;2215;p34"/>
            <p:cNvSpPr/>
            <p:nvPr/>
          </p:nvSpPr>
          <p:spPr>
            <a:xfrm>
              <a:off x="7071463" y="2018495"/>
              <a:ext cx="385935" cy="331875"/>
            </a:xfrm>
            <a:custGeom>
              <a:avLst/>
              <a:gdLst/>
              <a:ahLst/>
              <a:cxnLst/>
              <a:rect l="l" t="t" r="r" b="b"/>
              <a:pathLst>
                <a:path w="12165" h="10461" extrusionOk="0">
                  <a:moveTo>
                    <a:pt x="300" y="3628"/>
                  </a:moveTo>
                  <a:cubicBezTo>
                    <a:pt x="181" y="4524"/>
                    <a:pt x="1223" y="5054"/>
                    <a:pt x="1223" y="5054"/>
                  </a:cubicBezTo>
                  <a:cubicBezTo>
                    <a:pt x="1223" y="5054"/>
                    <a:pt x="102" y="5390"/>
                    <a:pt x="51" y="6292"/>
                  </a:cubicBezTo>
                  <a:cubicBezTo>
                    <a:pt x="0" y="7194"/>
                    <a:pt x="2656" y="10460"/>
                    <a:pt x="6853" y="10113"/>
                  </a:cubicBezTo>
                  <a:cubicBezTo>
                    <a:pt x="10093" y="9847"/>
                    <a:pt x="10854" y="7131"/>
                    <a:pt x="11245" y="6899"/>
                  </a:cubicBezTo>
                  <a:cubicBezTo>
                    <a:pt x="11637" y="6666"/>
                    <a:pt x="12073" y="6549"/>
                    <a:pt x="12073" y="6549"/>
                  </a:cubicBezTo>
                  <a:lnTo>
                    <a:pt x="12118" y="6049"/>
                  </a:lnTo>
                  <a:lnTo>
                    <a:pt x="12165" y="5551"/>
                  </a:lnTo>
                  <a:cubicBezTo>
                    <a:pt x="12165" y="5551"/>
                    <a:pt x="11757" y="5356"/>
                    <a:pt x="11417" y="5057"/>
                  </a:cubicBezTo>
                  <a:cubicBezTo>
                    <a:pt x="11075" y="4756"/>
                    <a:pt x="10833" y="1948"/>
                    <a:pt x="7694" y="1102"/>
                  </a:cubicBezTo>
                  <a:cubicBezTo>
                    <a:pt x="3636" y="1"/>
                    <a:pt x="420" y="2734"/>
                    <a:pt x="300" y="362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6" name="Google Shape;2216;p34"/>
            <p:cNvSpPr/>
            <p:nvPr/>
          </p:nvSpPr>
          <p:spPr>
            <a:xfrm>
              <a:off x="7059916" y="2115128"/>
              <a:ext cx="206498" cy="78107"/>
            </a:xfrm>
            <a:custGeom>
              <a:avLst/>
              <a:gdLst/>
              <a:ahLst/>
              <a:cxnLst/>
              <a:rect l="l" t="t" r="r" b="b"/>
              <a:pathLst>
                <a:path w="6509" h="2462" extrusionOk="0">
                  <a:moveTo>
                    <a:pt x="1584" y="2011"/>
                  </a:moveTo>
                  <a:lnTo>
                    <a:pt x="6509" y="2461"/>
                  </a:lnTo>
                  <a:cubicBezTo>
                    <a:pt x="6509" y="2461"/>
                    <a:pt x="1153" y="792"/>
                    <a:pt x="977" y="2"/>
                  </a:cubicBezTo>
                  <a:cubicBezTo>
                    <a:pt x="980" y="0"/>
                    <a:pt x="0" y="994"/>
                    <a:pt x="1584" y="2011"/>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7" name="Google Shape;2217;p34"/>
            <p:cNvSpPr/>
            <p:nvPr/>
          </p:nvSpPr>
          <p:spPr>
            <a:xfrm>
              <a:off x="7230244" y="2212363"/>
              <a:ext cx="224074" cy="116336"/>
            </a:xfrm>
            <a:custGeom>
              <a:avLst/>
              <a:gdLst/>
              <a:ahLst/>
              <a:cxnLst/>
              <a:rect l="l" t="t" r="r" b="b"/>
              <a:pathLst>
                <a:path w="7063" h="3667" extrusionOk="0">
                  <a:moveTo>
                    <a:pt x="1334" y="3666"/>
                  </a:moveTo>
                  <a:cubicBezTo>
                    <a:pt x="1334" y="3666"/>
                    <a:pt x="3633" y="3552"/>
                    <a:pt x="4713" y="2497"/>
                  </a:cubicBezTo>
                  <a:cubicBezTo>
                    <a:pt x="5788" y="1444"/>
                    <a:pt x="5933" y="751"/>
                    <a:pt x="6034" y="624"/>
                  </a:cubicBezTo>
                  <a:cubicBezTo>
                    <a:pt x="6138" y="498"/>
                    <a:pt x="7062" y="304"/>
                    <a:pt x="7062" y="304"/>
                  </a:cubicBezTo>
                  <a:lnTo>
                    <a:pt x="6964" y="161"/>
                  </a:lnTo>
                  <a:lnTo>
                    <a:pt x="925" y="0"/>
                  </a:lnTo>
                  <a:cubicBezTo>
                    <a:pt x="924" y="0"/>
                    <a:pt x="1" y="1417"/>
                    <a:pt x="1334" y="3666"/>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8" name="Google Shape;2218;p34"/>
            <p:cNvSpPr/>
            <p:nvPr/>
          </p:nvSpPr>
          <p:spPr>
            <a:xfrm>
              <a:off x="7243060" y="2057802"/>
              <a:ext cx="213668" cy="141747"/>
            </a:xfrm>
            <a:custGeom>
              <a:avLst/>
              <a:gdLst/>
              <a:ahLst/>
              <a:cxnLst/>
              <a:rect l="l" t="t" r="r" b="b"/>
              <a:pathLst>
                <a:path w="6735" h="4468" extrusionOk="0">
                  <a:moveTo>
                    <a:pt x="1729" y="1"/>
                  </a:moveTo>
                  <a:cubicBezTo>
                    <a:pt x="1729" y="1"/>
                    <a:pt x="3969" y="531"/>
                    <a:pt x="4832" y="1761"/>
                  </a:cubicBezTo>
                  <a:cubicBezTo>
                    <a:pt x="5694" y="2993"/>
                    <a:pt x="5707" y="3700"/>
                    <a:pt x="5783" y="3841"/>
                  </a:cubicBezTo>
                  <a:cubicBezTo>
                    <a:pt x="5861" y="3982"/>
                    <a:pt x="6735" y="4343"/>
                    <a:pt x="6735" y="4343"/>
                  </a:cubicBezTo>
                  <a:lnTo>
                    <a:pt x="6609" y="4467"/>
                  </a:lnTo>
                  <a:lnTo>
                    <a:pt x="645" y="3532"/>
                  </a:lnTo>
                  <a:cubicBezTo>
                    <a:pt x="645" y="3530"/>
                    <a:pt x="0" y="1972"/>
                    <a:pt x="1729" y="1"/>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9" name="Google Shape;2219;p34"/>
            <p:cNvSpPr/>
            <p:nvPr/>
          </p:nvSpPr>
          <p:spPr>
            <a:xfrm>
              <a:off x="7202485" y="2177022"/>
              <a:ext cx="234416" cy="40957"/>
            </a:xfrm>
            <a:custGeom>
              <a:avLst/>
              <a:gdLst/>
              <a:ahLst/>
              <a:cxnLst/>
              <a:rect l="l" t="t" r="r" b="b"/>
              <a:pathLst>
                <a:path w="7389" h="1291" extrusionOk="0">
                  <a:moveTo>
                    <a:pt x="7374" y="818"/>
                  </a:moveTo>
                  <a:cubicBezTo>
                    <a:pt x="7374" y="818"/>
                    <a:pt x="2984" y="1"/>
                    <a:pt x="1" y="253"/>
                  </a:cubicBezTo>
                  <a:cubicBezTo>
                    <a:pt x="1" y="253"/>
                    <a:pt x="4580" y="1291"/>
                    <a:pt x="7388" y="1024"/>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0" name="Google Shape;2220;p34"/>
            <p:cNvSpPr/>
            <p:nvPr/>
          </p:nvSpPr>
          <p:spPr>
            <a:xfrm>
              <a:off x="7422937" y="1980395"/>
              <a:ext cx="266585" cy="299103"/>
            </a:xfrm>
            <a:custGeom>
              <a:avLst/>
              <a:gdLst/>
              <a:ahLst/>
              <a:cxnLst/>
              <a:rect l="l" t="t" r="r" b="b"/>
              <a:pathLst>
                <a:path w="8403" h="9428" extrusionOk="0">
                  <a:moveTo>
                    <a:pt x="8403" y="2589"/>
                  </a:moveTo>
                  <a:lnTo>
                    <a:pt x="8395" y="3192"/>
                  </a:lnTo>
                  <a:lnTo>
                    <a:pt x="8397" y="3192"/>
                  </a:lnTo>
                  <a:lnTo>
                    <a:pt x="8369" y="5761"/>
                  </a:lnTo>
                  <a:cubicBezTo>
                    <a:pt x="8369" y="5764"/>
                    <a:pt x="8369" y="5764"/>
                    <a:pt x="8367" y="5766"/>
                  </a:cubicBezTo>
                  <a:lnTo>
                    <a:pt x="8367" y="5767"/>
                  </a:lnTo>
                  <a:cubicBezTo>
                    <a:pt x="8314" y="5914"/>
                    <a:pt x="8254" y="6058"/>
                    <a:pt x="8184" y="6199"/>
                  </a:cubicBezTo>
                  <a:cubicBezTo>
                    <a:pt x="8115" y="6347"/>
                    <a:pt x="8040" y="6492"/>
                    <a:pt x="7955" y="6638"/>
                  </a:cubicBezTo>
                  <a:cubicBezTo>
                    <a:pt x="7779" y="6944"/>
                    <a:pt x="7571" y="7240"/>
                    <a:pt x="7333" y="7521"/>
                  </a:cubicBezTo>
                  <a:cubicBezTo>
                    <a:pt x="7014" y="7898"/>
                    <a:pt x="6661" y="8222"/>
                    <a:pt x="6287" y="8488"/>
                  </a:cubicBezTo>
                  <a:cubicBezTo>
                    <a:pt x="6156" y="8582"/>
                    <a:pt x="6022" y="8670"/>
                    <a:pt x="5889" y="8749"/>
                  </a:cubicBezTo>
                  <a:cubicBezTo>
                    <a:pt x="5417" y="9031"/>
                    <a:pt x="4923" y="9227"/>
                    <a:pt x="4426" y="9330"/>
                  </a:cubicBezTo>
                  <a:cubicBezTo>
                    <a:pt x="4426" y="9329"/>
                    <a:pt x="4426" y="9329"/>
                    <a:pt x="4424" y="9330"/>
                  </a:cubicBezTo>
                  <a:cubicBezTo>
                    <a:pt x="4158" y="9387"/>
                    <a:pt x="3895" y="9420"/>
                    <a:pt x="3636" y="9425"/>
                  </a:cubicBezTo>
                  <a:cubicBezTo>
                    <a:pt x="3528" y="9428"/>
                    <a:pt x="3424" y="9426"/>
                    <a:pt x="3318" y="9418"/>
                  </a:cubicBezTo>
                  <a:lnTo>
                    <a:pt x="3317" y="9418"/>
                  </a:lnTo>
                  <a:cubicBezTo>
                    <a:pt x="2795" y="9389"/>
                    <a:pt x="2296" y="9251"/>
                    <a:pt x="1845" y="9006"/>
                  </a:cubicBezTo>
                  <a:cubicBezTo>
                    <a:pt x="1810" y="8989"/>
                    <a:pt x="1777" y="8969"/>
                    <a:pt x="1745" y="8949"/>
                  </a:cubicBezTo>
                  <a:cubicBezTo>
                    <a:pt x="1697" y="8921"/>
                    <a:pt x="1646" y="8890"/>
                    <a:pt x="1597" y="8856"/>
                  </a:cubicBezTo>
                  <a:lnTo>
                    <a:pt x="1595" y="8855"/>
                  </a:lnTo>
                  <a:cubicBezTo>
                    <a:pt x="1468" y="8771"/>
                    <a:pt x="1347" y="8678"/>
                    <a:pt x="1230" y="8574"/>
                  </a:cubicBezTo>
                  <a:cubicBezTo>
                    <a:pt x="1210" y="8558"/>
                    <a:pt x="1192" y="8543"/>
                    <a:pt x="1173" y="8524"/>
                  </a:cubicBezTo>
                  <a:cubicBezTo>
                    <a:pt x="1138" y="8493"/>
                    <a:pt x="1103" y="8458"/>
                    <a:pt x="1069" y="8423"/>
                  </a:cubicBezTo>
                  <a:cubicBezTo>
                    <a:pt x="1022" y="8375"/>
                    <a:pt x="973" y="8321"/>
                    <a:pt x="926" y="8270"/>
                  </a:cubicBezTo>
                  <a:cubicBezTo>
                    <a:pt x="911" y="8255"/>
                    <a:pt x="898" y="8235"/>
                    <a:pt x="882" y="8221"/>
                  </a:cubicBezTo>
                  <a:cubicBezTo>
                    <a:pt x="867" y="8201"/>
                    <a:pt x="847" y="8180"/>
                    <a:pt x="832" y="8157"/>
                  </a:cubicBezTo>
                  <a:cubicBezTo>
                    <a:pt x="758" y="8066"/>
                    <a:pt x="691" y="7973"/>
                    <a:pt x="628" y="7874"/>
                  </a:cubicBezTo>
                  <a:cubicBezTo>
                    <a:pt x="593" y="7826"/>
                    <a:pt x="564" y="7772"/>
                    <a:pt x="533" y="7723"/>
                  </a:cubicBezTo>
                  <a:cubicBezTo>
                    <a:pt x="530" y="7716"/>
                    <a:pt x="524" y="7712"/>
                    <a:pt x="524" y="7706"/>
                  </a:cubicBezTo>
                  <a:cubicBezTo>
                    <a:pt x="489" y="7649"/>
                    <a:pt x="459" y="7592"/>
                    <a:pt x="429" y="7531"/>
                  </a:cubicBezTo>
                  <a:cubicBezTo>
                    <a:pt x="418" y="7515"/>
                    <a:pt x="411" y="7500"/>
                    <a:pt x="404" y="7484"/>
                  </a:cubicBezTo>
                  <a:cubicBezTo>
                    <a:pt x="401" y="7477"/>
                    <a:pt x="396" y="7467"/>
                    <a:pt x="394" y="7463"/>
                  </a:cubicBezTo>
                  <a:cubicBezTo>
                    <a:pt x="382" y="7442"/>
                    <a:pt x="373" y="7418"/>
                    <a:pt x="360" y="7395"/>
                  </a:cubicBezTo>
                  <a:lnTo>
                    <a:pt x="360" y="7394"/>
                  </a:lnTo>
                  <a:cubicBezTo>
                    <a:pt x="356" y="7387"/>
                    <a:pt x="352" y="7379"/>
                    <a:pt x="352" y="7373"/>
                  </a:cubicBezTo>
                  <a:cubicBezTo>
                    <a:pt x="349" y="7370"/>
                    <a:pt x="352" y="7370"/>
                    <a:pt x="352" y="7370"/>
                  </a:cubicBezTo>
                  <a:cubicBezTo>
                    <a:pt x="331" y="7326"/>
                    <a:pt x="310" y="7285"/>
                    <a:pt x="295" y="7240"/>
                  </a:cubicBezTo>
                  <a:cubicBezTo>
                    <a:pt x="260" y="7156"/>
                    <a:pt x="229" y="7069"/>
                    <a:pt x="204" y="6979"/>
                  </a:cubicBezTo>
                  <a:cubicBezTo>
                    <a:pt x="183" y="6916"/>
                    <a:pt x="161" y="6851"/>
                    <a:pt x="147" y="6784"/>
                  </a:cubicBezTo>
                  <a:cubicBezTo>
                    <a:pt x="120" y="6681"/>
                    <a:pt x="95" y="6577"/>
                    <a:pt x="74" y="6470"/>
                  </a:cubicBezTo>
                  <a:cubicBezTo>
                    <a:pt x="63" y="6396"/>
                    <a:pt x="50" y="6326"/>
                    <a:pt x="41" y="6252"/>
                  </a:cubicBezTo>
                  <a:cubicBezTo>
                    <a:pt x="24" y="6134"/>
                    <a:pt x="15" y="6018"/>
                    <a:pt x="8" y="5897"/>
                  </a:cubicBezTo>
                  <a:lnTo>
                    <a:pt x="8" y="5894"/>
                  </a:lnTo>
                  <a:cubicBezTo>
                    <a:pt x="6" y="5893"/>
                    <a:pt x="6" y="5891"/>
                    <a:pt x="6" y="5887"/>
                  </a:cubicBezTo>
                  <a:cubicBezTo>
                    <a:pt x="6" y="5876"/>
                    <a:pt x="6" y="5862"/>
                    <a:pt x="3" y="5849"/>
                  </a:cubicBezTo>
                  <a:cubicBezTo>
                    <a:pt x="1" y="5736"/>
                    <a:pt x="1" y="5622"/>
                    <a:pt x="3" y="5503"/>
                  </a:cubicBezTo>
                  <a:cubicBezTo>
                    <a:pt x="16" y="4919"/>
                    <a:pt x="137" y="4312"/>
                    <a:pt x="366" y="3725"/>
                  </a:cubicBezTo>
                  <a:lnTo>
                    <a:pt x="366" y="3722"/>
                  </a:lnTo>
                  <a:cubicBezTo>
                    <a:pt x="411" y="3605"/>
                    <a:pt x="461" y="3488"/>
                    <a:pt x="514" y="3374"/>
                  </a:cubicBezTo>
                  <a:cubicBezTo>
                    <a:pt x="538" y="3319"/>
                    <a:pt x="561" y="3264"/>
                    <a:pt x="593" y="3211"/>
                  </a:cubicBezTo>
                  <a:cubicBezTo>
                    <a:pt x="627" y="3142"/>
                    <a:pt x="664" y="3073"/>
                    <a:pt x="702" y="3007"/>
                  </a:cubicBezTo>
                  <a:lnTo>
                    <a:pt x="702" y="3005"/>
                  </a:lnTo>
                  <a:cubicBezTo>
                    <a:pt x="733" y="2946"/>
                    <a:pt x="765" y="2890"/>
                    <a:pt x="801" y="2830"/>
                  </a:cubicBezTo>
                  <a:lnTo>
                    <a:pt x="801" y="2829"/>
                  </a:lnTo>
                  <a:cubicBezTo>
                    <a:pt x="871" y="2710"/>
                    <a:pt x="945" y="2593"/>
                    <a:pt x="1025" y="2480"/>
                  </a:cubicBezTo>
                  <a:cubicBezTo>
                    <a:pt x="1072" y="2414"/>
                    <a:pt x="1117" y="2346"/>
                    <a:pt x="1168" y="2281"/>
                  </a:cubicBezTo>
                  <a:cubicBezTo>
                    <a:pt x="1237" y="2188"/>
                    <a:pt x="1311" y="2097"/>
                    <a:pt x="1386" y="2008"/>
                  </a:cubicBezTo>
                  <a:cubicBezTo>
                    <a:pt x="1434" y="1951"/>
                    <a:pt x="1484" y="1898"/>
                    <a:pt x="1532" y="1843"/>
                  </a:cubicBezTo>
                  <a:cubicBezTo>
                    <a:pt x="1664" y="1696"/>
                    <a:pt x="1800" y="1559"/>
                    <a:pt x="1942" y="1429"/>
                  </a:cubicBezTo>
                  <a:cubicBezTo>
                    <a:pt x="2011" y="1370"/>
                    <a:pt x="2078" y="1309"/>
                    <a:pt x="2148" y="1255"/>
                  </a:cubicBezTo>
                  <a:cubicBezTo>
                    <a:pt x="2158" y="1246"/>
                    <a:pt x="2165" y="1240"/>
                    <a:pt x="2175" y="1234"/>
                  </a:cubicBezTo>
                  <a:cubicBezTo>
                    <a:pt x="2258" y="1165"/>
                    <a:pt x="2344" y="1100"/>
                    <a:pt x="2431" y="1038"/>
                  </a:cubicBezTo>
                  <a:cubicBezTo>
                    <a:pt x="2646" y="882"/>
                    <a:pt x="2868" y="745"/>
                    <a:pt x="3097" y="629"/>
                  </a:cubicBezTo>
                  <a:cubicBezTo>
                    <a:pt x="3988" y="169"/>
                    <a:pt x="4942" y="1"/>
                    <a:pt x="5817" y="152"/>
                  </a:cubicBezTo>
                  <a:cubicBezTo>
                    <a:pt x="6457" y="263"/>
                    <a:pt x="7051" y="544"/>
                    <a:pt x="7546" y="1003"/>
                  </a:cubicBezTo>
                  <a:cubicBezTo>
                    <a:pt x="7895" y="1327"/>
                    <a:pt x="8165" y="1708"/>
                    <a:pt x="8355" y="2135"/>
                  </a:cubicBezTo>
                  <a:cubicBezTo>
                    <a:pt x="8364" y="2156"/>
                    <a:pt x="8374" y="2181"/>
                    <a:pt x="8383" y="2202"/>
                  </a:cubicBezTo>
                  <a:cubicBezTo>
                    <a:pt x="8391" y="2218"/>
                    <a:pt x="8398" y="2238"/>
                    <a:pt x="8403" y="225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1" name="Google Shape;2221;p34"/>
            <p:cNvSpPr/>
            <p:nvPr/>
          </p:nvSpPr>
          <p:spPr>
            <a:xfrm>
              <a:off x="7199757" y="2059610"/>
              <a:ext cx="290093" cy="234797"/>
            </a:xfrm>
            <a:custGeom>
              <a:avLst/>
              <a:gdLst/>
              <a:ahLst/>
              <a:cxnLst/>
              <a:rect l="l" t="t" r="r" b="b"/>
              <a:pathLst>
                <a:path w="9144" h="7401" extrusionOk="0">
                  <a:moveTo>
                    <a:pt x="3810" y="7024"/>
                  </a:moveTo>
                  <a:cubicBezTo>
                    <a:pt x="1518" y="6648"/>
                    <a:pt x="1" y="4856"/>
                    <a:pt x="423" y="3020"/>
                  </a:cubicBezTo>
                  <a:cubicBezTo>
                    <a:pt x="842" y="1183"/>
                    <a:pt x="3042" y="0"/>
                    <a:pt x="5335" y="374"/>
                  </a:cubicBezTo>
                  <a:cubicBezTo>
                    <a:pt x="7627" y="750"/>
                    <a:pt x="9144" y="2542"/>
                    <a:pt x="8722" y="4378"/>
                  </a:cubicBezTo>
                  <a:cubicBezTo>
                    <a:pt x="8300" y="6216"/>
                    <a:pt x="6100" y="7400"/>
                    <a:pt x="3810" y="70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2" name="Google Shape;2222;p34"/>
            <p:cNvSpPr/>
            <p:nvPr/>
          </p:nvSpPr>
          <p:spPr>
            <a:xfrm>
              <a:off x="7292740" y="1838397"/>
              <a:ext cx="337744" cy="376607"/>
            </a:xfrm>
            <a:custGeom>
              <a:avLst/>
              <a:gdLst/>
              <a:ahLst/>
              <a:cxnLst/>
              <a:rect l="l" t="t" r="r" b="b"/>
              <a:pathLst>
                <a:path w="10646" h="11871" extrusionOk="0">
                  <a:moveTo>
                    <a:pt x="6680" y="33"/>
                  </a:moveTo>
                  <a:cubicBezTo>
                    <a:pt x="5764" y="2"/>
                    <a:pt x="5324" y="1070"/>
                    <a:pt x="5324" y="1070"/>
                  </a:cubicBezTo>
                  <a:cubicBezTo>
                    <a:pt x="5324" y="1070"/>
                    <a:pt x="4882" y="1"/>
                    <a:pt x="3966" y="33"/>
                  </a:cubicBezTo>
                  <a:cubicBezTo>
                    <a:pt x="3050" y="66"/>
                    <a:pt x="1" y="2978"/>
                    <a:pt x="737" y="7071"/>
                  </a:cubicBezTo>
                  <a:cubicBezTo>
                    <a:pt x="1305" y="10232"/>
                    <a:pt x="4114" y="10727"/>
                    <a:pt x="4385" y="11090"/>
                  </a:cubicBezTo>
                  <a:cubicBezTo>
                    <a:pt x="4656" y="11454"/>
                    <a:pt x="4813" y="11870"/>
                    <a:pt x="4813" y="11870"/>
                  </a:cubicBezTo>
                  <a:lnTo>
                    <a:pt x="5321" y="11870"/>
                  </a:lnTo>
                  <a:lnTo>
                    <a:pt x="5829" y="11870"/>
                  </a:lnTo>
                  <a:cubicBezTo>
                    <a:pt x="5829" y="11870"/>
                    <a:pt x="5988" y="11451"/>
                    <a:pt x="6258" y="11090"/>
                  </a:cubicBezTo>
                  <a:cubicBezTo>
                    <a:pt x="6530" y="10727"/>
                    <a:pt x="9338" y="10232"/>
                    <a:pt x="9906" y="7071"/>
                  </a:cubicBezTo>
                  <a:cubicBezTo>
                    <a:pt x="10645" y="2976"/>
                    <a:pt x="7596" y="66"/>
                    <a:pt x="6680" y="33"/>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3" name="Google Shape;2223;p34"/>
            <p:cNvSpPr/>
            <p:nvPr/>
          </p:nvSpPr>
          <p:spPr>
            <a:xfrm>
              <a:off x="7461609" y="1819901"/>
              <a:ext cx="62625" cy="207323"/>
            </a:xfrm>
            <a:custGeom>
              <a:avLst/>
              <a:gdLst/>
              <a:ahLst/>
              <a:cxnLst/>
              <a:rect l="l" t="t" r="r" b="b"/>
              <a:pathLst>
                <a:path w="1974" h="6535" extrusionOk="0">
                  <a:moveTo>
                    <a:pt x="1" y="1653"/>
                  </a:moveTo>
                  <a:lnTo>
                    <a:pt x="1" y="6535"/>
                  </a:lnTo>
                  <a:cubicBezTo>
                    <a:pt x="1" y="6535"/>
                    <a:pt x="1190" y="1117"/>
                    <a:pt x="1972" y="874"/>
                  </a:cubicBezTo>
                  <a:cubicBezTo>
                    <a:pt x="1974" y="870"/>
                    <a:pt x="883" y="1"/>
                    <a:pt x="1" y="165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4" name="Google Shape;2224;p34"/>
            <p:cNvSpPr/>
            <p:nvPr/>
          </p:nvSpPr>
          <p:spPr>
            <a:xfrm>
              <a:off x="7325416" y="1997557"/>
              <a:ext cx="128708" cy="216745"/>
            </a:xfrm>
            <a:custGeom>
              <a:avLst/>
              <a:gdLst/>
              <a:ahLst/>
              <a:cxnLst/>
              <a:rect l="l" t="t" r="r" b="b"/>
              <a:pathLst>
                <a:path w="4057" h="6832" extrusionOk="0">
                  <a:moveTo>
                    <a:pt x="1" y="1515"/>
                  </a:moveTo>
                  <a:cubicBezTo>
                    <a:pt x="1" y="1515"/>
                    <a:pt x="330" y="3764"/>
                    <a:pt x="1493" y="4724"/>
                  </a:cubicBezTo>
                  <a:cubicBezTo>
                    <a:pt x="2654" y="5683"/>
                    <a:pt x="3367" y="5761"/>
                    <a:pt x="3503" y="5850"/>
                  </a:cubicBezTo>
                  <a:cubicBezTo>
                    <a:pt x="3639" y="5939"/>
                    <a:pt x="3921" y="6832"/>
                    <a:pt x="3921" y="6832"/>
                  </a:cubicBezTo>
                  <a:lnTo>
                    <a:pt x="4057" y="6720"/>
                  </a:lnTo>
                  <a:lnTo>
                    <a:pt x="3663" y="772"/>
                  </a:lnTo>
                  <a:cubicBezTo>
                    <a:pt x="3663" y="774"/>
                    <a:pt x="2149" y="0"/>
                    <a:pt x="1" y="151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5" name="Google Shape;2225;p34"/>
            <p:cNvSpPr/>
            <p:nvPr/>
          </p:nvSpPr>
          <p:spPr>
            <a:xfrm>
              <a:off x="7472363" y="1997557"/>
              <a:ext cx="128645" cy="216745"/>
            </a:xfrm>
            <a:custGeom>
              <a:avLst/>
              <a:gdLst/>
              <a:ahLst/>
              <a:cxnLst/>
              <a:rect l="l" t="t" r="r" b="b"/>
              <a:pathLst>
                <a:path w="4055" h="6832" extrusionOk="0">
                  <a:moveTo>
                    <a:pt x="4055" y="1515"/>
                  </a:moveTo>
                  <a:cubicBezTo>
                    <a:pt x="4055" y="1515"/>
                    <a:pt x="3727" y="3764"/>
                    <a:pt x="2565" y="4724"/>
                  </a:cubicBezTo>
                  <a:cubicBezTo>
                    <a:pt x="1402" y="5683"/>
                    <a:pt x="689" y="5761"/>
                    <a:pt x="554" y="5850"/>
                  </a:cubicBezTo>
                  <a:cubicBezTo>
                    <a:pt x="418" y="5939"/>
                    <a:pt x="136" y="6832"/>
                    <a:pt x="136" y="6832"/>
                  </a:cubicBezTo>
                  <a:lnTo>
                    <a:pt x="0" y="6720"/>
                  </a:lnTo>
                  <a:lnTo>
                    <a:pt x="393" y="772"/>
                  </a:lnTo>
                  <a:cubicBezTo>
                    <a:pt x="393" y="774"/>
                    <a:pt x="1908" y="0"/>
                    <a:pt x="4055" y="151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6" name="Google Shape;2226;p34"/>
            <p:cNvSpPr/>
            <p:nvPr/>
          </p:nvSpPr>
          <p:spPr>
            <a:xfrm>
              <a:off x="7444192" y="1963581"/>
              <a:ext cx="36515" cy="232513"/>
            </a:xfrm>
            <a:custGeom>
              <a:avLst/>
              <a:gdLst/>
              <a:ahLst/>
              <a:cxnLst/>
              <a:rect l="l" t="t" r="r" b="b"/>
              <a:pathLst>
                <a:path w="1151" h="7329" extrusionOk="0">
                  <a:moveTo>
                    <a:pt x="730" y="7299"/>
                  </a:moveTo>
                  <a:cubicBezTo>
                    <a:pt x="730" y="7299"/>
                    <a:pt x="1151" y="2910"/>
                    <a:pt x="623" y="0"/>
                  </a:cubicBezTo>
                  <a:cubicBezTo>
                    <a:pt x="623" y="0"/>
                    <a:pt x="1" y="4595"/>
                    <a:pt x="524" y="732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7" name="Google Shape;2227;p34"/>
            <p:cNvSpPr/>
            <p:nvPr/>
          </p:nvSpPr>
          <p:spPr>
            <a:xfrm>
              <a:off x="7461704" y="2162175"/>
              <a:ext cx="226390" cy="334191"/>
            </a:xfrm>
            <a:custGeom>
              <a:avLst/>
              <a:gdLst/>
              <a:ahLst/>
              <a:cxnLst/>
              <a:rect l="l" t="t" r="r" b="b"/>
              <a:pathLst>
                <a:path w="7136" h="10534" extrusionOk="0">
                  <a:moveTo>
                    <a:pt x="7135" y="1108"/>
                  </a:moveTo>
                  <a:lnTo>
                    <a:pt x="7134" y="1311"/>
                  </a:lnTo>
                  <a:cubicBezTo>
                    <a:pt x="7134" y="1304"/>
                    <a:pt x="7133" y="1300"/>
                    <a:pt x="7133" y="1296"/>
                  </a:cubicBezTo>
                  <a:lnTo>
                    <a:pt x="7121" y="2138"/>
                  </a:lnTo>
                  <a:lnTo>
                    <a:pt x="7124" y="2138"/>
                  </a:lnTo>
                  <a:lnTo>
                    <a:pt x="7121" y="2440"/>
                  </a:lnTo>
                  <a:lnTo>
                    <a:pt x="7076" y="6566"/>
                  </a:lnTo>
                  <a:lnTo>
                    <a:pt x="7076" y="6596"/>
                  </a:lnTo>
                  <a:lnTo>
                    <a:pt x="7075" y="6767"/>
                  </a:lnTo>
                  <a:lnTo>
                    <a:pt x="7063" y="7711"/>
                  </a:lnTo>
                  <a:lnTo>
                    <a:pt x="7035" y="10369"/>
                  </a:lnTo>
                  <a:lnTo>
                    <a:pt x="7034" y="10371"/>
                  </a:lnTo>
                  <a:lnTo>
                    <a:pt x="7032" y="10511"/>
                  </a:lnTo>
                  <a:cubicBezTo>
                    <a:pt x="7011" y="10512"/>
                    <a:pt x="6986" y="10512"/>
                    <a:pt x="6963" y="10512"/>
                  </a:cubicBezTo>
                  <a:cubicBezTo>
                    <a:pt x="6945" y="10513"/>
                    <a:pt x="6928" y="10513"/>
                    <a:pt x="6912" y="10512"/>
                  </a:cubicBezTo>
                  <a:cubicBezTo>
                    <a:pt x="6063" y="10533"/>
                    <a:pt x="5053" y="10402"/>
                    <a:pt x="4038" y="10004"/>
                  </a:cubicBezTo>
                  <a:cubicBezTo>
                    <a:pt x="3140" y="9651"/>
                    <a:pt x="2236" y="9094"/>
                    <a:pt x="1433" y="8243"/>
                  </a:cubicBezTo>
                  <a:cubicBezTo>
                    <a:pt x="1131" y="7924"/>
                    <a:pt x="895" y="7604"/>
                    <a:pt x="712" y="7286"/>
                  </a:cubicBezTo>
                  <a:cubicBezTo>
                    <a:pt x="614" y="7114"/>
                    <a:pt x="531" y="6949"/>
                    <a:pt x="461" y="6779"/>
                  </a:cubicBezTo>
                  <a:lnTo>
                    <a:pt x="461" y="6778"/>
                  </a:lnTo>
                  <a:cubicBezTo>
                    <a:pt x="44" y="5786"/>
                    <a:pt x="85" y="4853"/>
                    <a:pt x="192" y="4146"/>
                  </a:cubicBezTo>
                  <a:cubicBezTo>
                    <a:pt x="191" y="4143"/>
                    <a:pt x="192" y="4143"/>
                    <a:pt x="192" y="4143"/>
                  </a:cubicBezTo>
                  <a:cubicBezTo>
                    <a:pt x="209" y="4042"/>
                    <a:pt x="224" y="3944"/>
                    <a:pt x="240" y="3853"/>
                  </a:cubicBezTo>
                  <a:lnTo>
                    <a:pt x="240" y="3851"/>
                  </a:lnTo>
                  <a:cubicBezTo>
                    <a:pt x="274" y="3682"/>
                    <a:pt x="304" y="3534"/>
                    <a:pt x="331" y="3403"/>
                  </a:cubicBezTo>
                  <a:cubicBezTo>
                    <a:pt x="352" y="3297"/>
                    <a:pt x="369" y="3204"/>
                    <a:pt x="379" y="3130"/>
                  </a:cubicBezTo>
                  <a:cubicBezTo>
                    <a:pt x="380" y="3127"/>
                    <a:pt x="380" y="3127"/>
                    <a:pt x="380" y="3126"/>
                  </a:cubicBezTo>
                  <a:cubicBezTo>
                    <a:pt x="389" y="3048"/>
                    <a:pt x="389" y="2989"/>
                    <a:pt x="376" y="2950"/>
                  </a:cubicBezTo>
                  <a:cubicBezTo>
                    <a:pt x="329" y="2784"/>
                    <a:pt x="262" y="2629"/>
                    <a:pt x="198" y="2498"/>
                  </a:cubicBezTo>
                  <a:cubicBezTo>
                    <a:pt x="174" y="2450"/>
                    <a:pt x="150" y="2403"/>
                    <a:pt x="128" y="2360"/>
                  </a:cubicBezTo>
                  <a:cubicBezTo>
                    <a:pt x="99" y="2303"/>
                    <a:pt x="73" y="2257"/>
                    <a:pt x="50" y="2221"/>
                  </a:cubicBezTo>
                  <a:cubicBezTo>
                    <a:pt x="34" y="2195"/>
                    <a:pt x="22" y="2173"/>
                    <a:pt x="13" y="2161"/>
                  </a:cubicBezTo>
                  <a:cubicBezTo>
                    <a:pt x="5" y="2145"/>
                    <a:pt x="1" y="2142"/>
                    <a:pt x="1" y="2142"/>
                  </a:cubicBezTo>
                  <a:lnTo>
                    <a:pt x="157" y="1936"/>
                  </a:lnTo>
                  <a:lnTo>
                    <a:pt x="308" y="1739"/>
                  </a:lnTo>
                  <a:lnTo>
                    <a:pt x="336" y="1701"/>
                  </a:lnTo>
                  <a:lnTo>
                    <a:pt x="366" y="1663"/>
                  </a:lnTo>
                  <a:lnTo>
                    <a:pt x="414" y="1595"/>
                  </a:lnTo>
                  <a:lnTo>
                    <a:pt x="421" y="1588"/>
                  </a:lnTo>
                  <a:lnTo>
                    <a:pt x="548" y="1417"/>
                  </a:lnTo>
                  <a:lnTo>
                    <a:pt x="550" y="1416"/>
                  </a:lnTo>
                  <a:lnTo>
                    <a:pt x="609" y="1338"/>
                  </a:lnTo>
                  <a:cubicBezTo>
                    <a:pt x="609" y="1338"/>
                    <a:pt x="626" y="1341"/>
                    <a:pt x="648" y="1348"/>
                  </a:cubicBezTo>
                  <a:cubicBezTo>
                    <a:pt x="684" y="1359"/>
                    <a:pt x="746" y="1373"/>
                    <a:pt x="823" y="1389"/>
                  </a:cubicBezTo>
                  <a:cubicBezTo>
                    <a:pt x="891" y="1404"/>
                    <a:pt x="973" y="1418"/>
                    <a:pt x="1060" y="1433"/>
                  </a:cubicBezTo>
                  <a:cubicBezTo>
                    <a:pt x="1194" y="1452"/>
                    <a:pt x="1347" y="1468"/>
                    <a:pt x="1502" y="1469"/>
                  </a:cubicBezTo>
                  <a:cubicBezTo>
                    <a:pt x="1625" y="1472"/>
                    <a:pt x="1868" y="1331"/>
                    <a:pt x="2213" y="1159"/>
                  </a:cubicBezTo>
                  <a:cubicBezTo>
                    <a:pt x="3116" y="703"/>
                    <a:pt x="4718" y="0"/>
                    <a:pt x="6736" y="909"/>
                  </a:cubicBezTo>
                  <a:cubicBezTo>
                    <a:pt x="6807" y="940"/>
                    <a:pt x="6879" y="974"/>
                    <a:pt x="6949" y="1011"/>
                  </a:cubicBezTo>
                  <a:cubicBezTo>
                    <a:pt x="7000" y="1037"/>
                    <a:pt x="7054" y="1064"/>
                    <a:pt x="7103" y="1093"/>
                  </a:cubicBezTo>
                  <a:cubicBezTo>
                    <a:pt x="7111" y="1095"/>
                    <a:pt x="7121" y="1101"/>
                    <a:pt x="7131" y="1108"/>
                  </a:cubicBezTo>
                  <a:cubicBezTo>
                    <a:pt x="7133" y="1104"/>
                    <a:pt x="7133" y="1108"/>
                    <a:pt x="7135" y="110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8" name="Google Shape;2228;p34"/>
            <p:cNvSpPr/>
            <p:nvPr/>
          </p:nvSpPr>
          <p:spPr>
            <a:xfrm>
              <a:off x="7623371" y="2330282"/>
              <a:ext cx="62689" cy="76521"/>
            </a:xfrm>
            <a:custGeom>
              <a:avLst/>
              <a:gdLst/>
              <a:ahLst/>
              <a:cxnLst/>
              <a:rect l="l" t="t" r="r" b="b"/>
              <a:pathLst>
                <a:path w="1976" h="2412" extrusionOk="0">
                  <a:moveTo>
                    <a:pt x="1140" y="848"/>
                  </a:moveTo>
                  <a:lnTo>
                    <a:pt x="1976" y="1468"/>
                  </a:lnTo>
                  <a:lnTo>
                    <a:pt x="1966" y="2412"/>
                  </a:lnTo>
                  <a:cubicBezTo>
                    <a:pt x="1499" y="1797"/>
                    <a:pt x="1001" y="1187"/>
                    <a:pt x="625" y="738"/>
                  </a:cubicBezTo>
                  <a:cubicBezTo>
                    <a:pt x="275" y="316"/>
                    <a:pt x="26" y="34"/>
                    <a:pt x="0" y="0"/>
                  </a:cubicBezTo>
                  <a:lnTo>
                    <a:pt x="1135" y="844"/>
                  </a:lnTo>
                  <a:cubicBezTo>
                    <a:pt x="1139" y="847"/>
                    <a:pt x="1140" y="847"/>
                    <a:pt x="1140" y="84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9" name="Google Shape;2229;p34"/>
            <p:cNvSpPr/>
            <p:nvPr/>
          </p:nvSpPr>
          <p:spPr>
            <a:xfrm>
              <a:off x="7462751" y="2228383"/>
              <a:ext cx="150694" cy="200788"/>
            </a:xfrm>
            <a:custGeom>
              <a:avLst/>
              <a:gdLst/>
              <a:ahLst/>
              <a:cxnLst/>
              <a:rect l="l" t="t" r="r" b="b"/>
              <a:pathLst>
                <a:path w="4750" h="6329" extrusionOk="0">
                  <a:moveTo>
                    <a:pt x="1947" y="6328"/>
                  </a:moveTo>
                  <a:cubicBezTo>
                    <a:pt x="1947" y="6328"/>
                    <a:pt x="325" y="4715"/>
                    <a:pt x="244" y="3219"/>
                  </a:cubicBezTo>
                  <a:cubicBezTo>
                    <a:pt x="165" y="1723"/>
                    <a:pt x="533" y="1118"/>
                    <a:pt x="543" y="959"/>
                  </a:cubicBezTo>
                  <a:cubicBezTo>
                    <a:pt x="552" y="798"/>
                    <a:pt x="0" y="38"/>
                    <a:pt x="0" y="38"/>
                  </a:cubicBezTo>
                  <a:lnTo>
                    <a:pt x="171" y="0"/>
                  </a:lnTo>
                  <a:lnTo>
                    <a:pt x="4750" y="3888"/>
                  </a:lnTo>
                  <a:cubicBezTo>
                    <a:pt x="4750" y="3885"/>
                    <a:pt x="4466" y="5546"/>
                    <a:pt x="1947" y="632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0" name="Google Shape;2230;p34"/>
            <p:cNvSpPr/>
            <p:nvPr/>
          </p:nvSpPr>
          <p:spPr>
            <a:xfrm>
              <a:off x="7483879" y="2227971"/>
              <a:ext cx="189620" cy="142350"/>
            </a:xfrm>
            <a:custGeom>
              <a:avLst/>
              <a:gdLst/>
              <a:ahLst/>
              <a:cxnLst/>
              <a:rect l="l" t="t" r="r" b="b"/>
              <a:pathLst>
                <a:path w="5977" h="4487" extrusionOk="0">
                  <a:moveTo>
                    <a:pt x="0" y="184"/>
                  </a:moveTo>
                  <a:cubicBezTo>
                    <a:pt x="0" y="184"/>
                    <a:pt x="3301" y="3155"/>
                    <a:pt x="5976" y="4487"/>
                  </a:cubicBezTo>
                  <a:cubicBezTo>
                    <a:pt x="5976" y="4487"/>
                    <a:pt x="2632" y="1233"/>
                    <a:pt x="1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1" name="Google Shape;2231;p34"/>
            <p:cNvSpPr/>
            <p:nvPr/>
          </p:nvSpPr>
          <p:spPr>
            <a:xfrm>
              <a:off x="7141511" y="2184953"/>
              <a:ext cx="377083" cy="374038"/>
            </a:xfrm>
            <a:custGeom>
              <a:avLst/>
              <a:gdLst/>
              <a:ahLst/>
              <a:cxnLst/>
              <a:rect l="l" t="t" r="r" b="b"/>
              <a:pathLst>
                <a:path w="11886" h="11790" extrusionOk="0">
                  <a:moveTo>
                    <a:pt x="1160" y="9534"/>
                  </a:moveTo>
                  <a:cubicBezTo>
                    <a:pt x="1844" y="10135"/>
                    <a:pt x="2874" y="9588"/>
                    <a:pt x="2874" y="9588"/>
                  </a:cubicBezTo>
                  <a:cubicBezTo>
                    <a:pt x="2874" y="9588"/>
                    <a:pt x="2521" y="10690"/>
                    <a:pt x="3249" y="11239"/>
                  </a:cubicBezTo>
                  <a:cubicBezTo>
                    <a:pt x="3976" y="11789"/>
                    <a:pt x="8207" y="11462"/>
                    <a:pt x="10283" y="7847"/>
                  </a:cubicBezTo>
                  <a:cubicBezTo>
                    <a:pt x="11886" y="5054"/>
                    <a:pt x="10041" y="2906"/>
                    <a:pt x="10064" y="2455"/>
                  </a:cubicBezTo>
                  <a:cubicBezTo>
                    <a:pt x="10091" y="2004"/>
                    <a:pt x="10239" y="1582"/>
                    <a:pt x="10239" y="1582"/>
                  </a:cubicBezTo>
                  <a:lnTo>
                    <a:pt x="9847" y="1264"/>
                  </a:lnTo>
                  <a:lnTo>
                    <a:pt x="9456" y="945"/>
                  </a:lnTo>
                  <a:cubicBezTo>
                    <a:pt x="9456" y="945"/>
                    <a:pt x="9063" y="1166"/>
                    <a:pt x="8620" y="1276"/>
                  </a:cubicBezTo>
                  <a:cubicBezTo>
                    <a:pt x="8179" y="1385"/>
                    <a:pt x="5692" y="1"/>
                    <a:pt x="3213" y="2081"/>
                  </a:cubicBezTo>
                  <a:cubicBezTo>
                    <a:pt x="1" y="4772"/>
                    <a:pt x="475" y="8933"/>
                    <a:pt x="1160" y="9534"/>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2" name="Google Shape;2232;p34"/>
            <p:cNvSpPr/>
            <p:nvPr/>
          </p:nvSpPr>
          <p:spPr>
            <a:xfrm>
              <a:off x="7168286" y="2369810"/>
              <a:ext cx="164304" cy="142160"/>
            </a:xfrm>
            <a:custGeom>
              <a:avLst/>
              <a:gdLst/>
              <a:ahLst/>
              <a:cxnLst/>
              <a:rect l="l" t="t" r="r" b="b"/>
              <a:pathLst>
                <a:path w="5179" h="4481" extrusionOk="0">
                  <a:moveTo>
                    <a:pt x="2029" y="3761"/>
                  </a:moveTo>
                  <a:lnTo>
                    <a:pt x="5178" y="0"/>
                  </a:lnTo>
                  <a:cubicBezTo>
                    <a:pt x="5178" y="0"/>
                    <a:pt x="763" y="3427"/>
                    <a:pt x="1" y="3122"/>
                  </a:cubicBezTo>
                  <a:cubicBezTo>
                    <a:pt x="4" y="3122"/>
                    <a:pt x="286" y="4481"/>
                    <a:pt x="2029" y="37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3" name="Google Shape;2233;p34"/>
            <p:cNvSpPr/>
            <p:nvPr/>
          </p:nvSpPr>
          <p:spPr>
            <a:xfrm>
              <a:off x="7344832" y="2232952"/>
              <a:ext cx="142699" cy="208211"/>
            </a:xfrm>
            <a:custGeom>
              <a:avLst/>
              <a:gdLst/>
              <a:ahLst/>
              <a:cxnLst/>
              <a:rect l="l" t="t" r="r" b="b"/>
              <a:pathLst>
                <a:path w="4498" h="6563" extrusionOk="0">
                  <a:moveTo>
                    <a:pt x="3301" y="6562"/>
                  </a:moveTo>
                  <a:cubicBezTo>
                    <a:pt x="3301" y="6562"/>
                    <a:pt x="4497" y="4622"/>
                    <a:pt x="4222" y="3151"/>
                  </a:cubicBezTo>
                  <a:cubicBezTo>
                    <a:pt x="3947" y="1680"/>
                    <a:pt x="3449" y="1174"/>
                    <a:pt x="3400" y="1021"/>
                  </a:cubicBezTo>
                  <a:cubicBezTo>
                    <a:pt x="3353" y="867"/>
                    <a:pt x="3710" y="0"/>
                    <a:pt x="3710" y="0"/>
                  </a:cubicBezTo>
                  <a:lnTo>
                    <a:pt x="3534" y="0"/>
                  </a:lnTo>
                  <a:lnTo>
                    <a:pt x="0" y="4834"/>
                  </a:lnTo>
                  <a:cubicBezTo>
                    <a:pt x="0" y="4832"/>
                    <a:pt x="666" y="6382"/>
                    <a:pt x="3301" y="656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4" name="Google Shape;2234;p34"/>
            <p:cNvSpPr/>
            <p:nvPr/>
          </p:nvSpPr>
          <p:spPr>
            <a:xfrm>
              <a:off x="7237096" y="2215979"/>
              <a:ext cx="205832" cy="143080"/>
            </a:xfrm>
            <a:custGeom>
              <a:avLst/>
              <a:gdLst/>
              <a:ahLst/>
              <a:cxnLst/>
              <a:rect l="l" t="t" r="r" b="b"/>
              <a:pathLst>
                <a:path w="6488" h="4510" extrusionOk="0">
                  <a:moveTo>
                    <a:pt x="1" y="1636"/>
                  </a:moveTo>
                  <a:cubicBezTo>
                    <a:pt x="1" y="1636"/>
                    <a:pt x="1704" y="109"/>
                    <a:pt x="3221" y="99"/>
                  </a:cubicBezTo>
                  <a:cubicBezTo>
                    <a:pt x="4738" y="89"/>
                    <a:pt x="5335" y="482"/>
                    <a:pt x="5499" y="494"/>
                  </a:cubicBezTo>
                  <a:cubicBezTo>
                    <a:pt x="5661" y="513"/>
                    <a:pt x="6454" y="0"/>
                    <a:pt x="6454" y="0"/>
                  </a:cubicBezTo>
                  <a:lnTo>
                    <a:pt x="6488" y="173"/>
                  </a:lnTo>
                  <a:lnTo>
                    <a:pt x="2345" y="4509"/>
                  </a:lnTo>
                  <a:cubicBezTo>
                    <a:pt x="2343" y="4508"/>
                    <a:pt x="674" y="4155"/>
                    <a:pt x="1" y="163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5" name="Google Shape;2235;p34"/>
            <p:cNvSpPr/>
            <p:nvPr/>
          </p:nvSpPr>
          <p:spPr>
            <a:xfrm>
              <a:off x="7289758" y="2236663"/>
              <a:ext cx="152566" cy="180706"/>
            </a:xfrm>
            <a:custGeom>
              <a:avLst/>
              <a:gdLst/>
              <a:ahLst/>
              <a:cxnLst/>
              <a:rect l="l" t="t" r="r" b="b"/>
              <a:pathLst>
                <a:path w="4809" h="5696" extrusionOk="0">
                  <a:moveTo>
                    <a:pt x="4629" y="0"/>
                  </a:moveTo>
                  <a:cubicBezTo>
                    <a:pt x="4629" y="0"/>
                    <a:pt x="1471" y="3119"/>
                    <a:pt x="0" y="5696"/>
                  </a:cubicBezTo>
                  <a:cubicBezTo>
                    <a:pt x="0" y="5696"/>
                    <a:pt x="3449" y="2548"/>
                    <a:pt x="4808" y="10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6" name="Google Shape;2236;p34"/>
            <p:cNvSpPr/>
            <p:nvPr/>
          </p:nvSpPr>
          <p:spPr>
            <a:xfrm>
              <a:off x="7434040" y="2187745"/>
              <a:ext cx="55106" cy="54313"/>
            </a:xfrm>
            <a:custGeom>
              <a:avLst/>
              <a:gdLst/>
              <a:ahLst/>
              <a:cxnLst/>
              <a:rect l="l" t="t" r="r" b="b"/>
              <a:pathLst>
                <a:path w="1737" h="1712" extrusionOk="0">
                  <a:moveTo>
                    <a:pt x="1736" y="857"/>
                  </a:moveTo>
                  <a:cubicBezTo>
                    <a:pt x="1736" y="1328"/>
                    <a:pt x="1348" y="1712"/>
                    <a:pt x="868" y="1712"/>
                  </a:cubicBezTo>
                  <a:cubicBezTo>
                    <a:pt x="390" y="1712"/>
                    <a:pt x="0" y="1328"/>
                    <a:pt x="0" y="857"/>
                  </a:cubicBezTo>
                  <a:cubicBezTo>
                    <a:pt x="0" y="384"/>
                    <a:pt x="390" y="0"/>
                    <a:pt x="868" y="0"/>
                  </a:cubicBezTo>
                  <a:cubicBezTo>
                    <a:pt x="1348" y="0"/>
                    <a:pt x="1736" y="384"/>
                    <a:pt x="1736" y="857"/>
                  </a:cubicBezTo>
                  <a:close/>
                </a:path>
              </a:pathLst>
            </a:custGeom>
            <a:solidFill>
              <a:srgbClr val="8B87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7" name="Google Shape;2237;p34"/>
            <p:cNvSpPr/>
            <p:nvPr/>
          </p:nvSpPr>
          <p:spPr>
            <a:xfrm>
              <a:off x="7673686" y="2046635"/>
              <a:ext cx="15926" cy="14530"/>
            </a:xfrm>
            <a:custGeom>
              <a:avLst/>
              <a:gdLst/>
              <a:ahLst/>
              <a:cxnLst/>
              <a:rect l="l" t="t" r="r" b="b"/>
              <a:pathLst>
                <a:path w="502" h="458" extrusionOk="0">
                  <a:moveTo>
                    <a:pt x="501" y="0"/>
                  </a:moveTo>
                  <a:lnTo>
                    <a:pt x="501" y="97"/>
                  </a:lnTo>
                  <a:lnTo>
                    <a:pt x="482" y="113"/>
                  </a:lnTo>
                  <a:lnTo>
                    <a:pt x="0" y="457"/>
                  </a:lnTo>
                  <a:cubicBezTo>
                    <a:pt x="36" y="428"/>
                    <a:pt x="211" y="278"/>
                    <a:pt x="453" y="45"/>
                  </a:cubicBezTo>
                  <a:cubicBezTo>
                    <a:pt x="466" y="31"/>
                    <a:pt x="484" y="17"/>
                    <a:pt x="501" y="0"/>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8" name="Google Shape;2238;p34"/>
            <p:cNvSpPr/>
            <p:nvPr/>
          </p:nvSpPr>
          <p:spPr>
            <a:xfrm>
              <a:off x="7668229" y="2357945"/>
              <a:ext cx="17988" cy="13515"/>
            </a:xfrm>
            <a:custGeom>
              <a:avLst/>
              <a:gdLst/>
              <a:ahLst/>
              <a:cxnLst/>
              <a:rect l="l" t="t" r="r" b="b"/>
              <a:pathLst>
                <a:path w="567" h="426" extrusionOk="0">
                  <a:moveTo>
                    <a:pt x="0" y="0"/>
                  </a:moveTo>
                  <a:cubicBezTo>
                    <a:pt x="194" y="143"/>
                    <a:pt x="383" y="275"/>
                    <a:pt x="566" y="395"/>
                  </a:cubicBezTo>
                  <a:lnTo>
                    <a:pt x="566" y="425"/>
                  </a:ln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9" name="Google Shape;2239;p34"/>
            <p:cNvSpPr/>
            <p:nvPr/>
          </p:nvSpPr>
          <p:spPr>
            <a:xfrm>
              <a:off x="5882912" y="1991117"/>
              <a:ext cx="382318" cy="371214"/>
            </a:xfrm>
            <a:custGeom>
              <a:avLst/>
              <a:gdLst/>
              <a:ahLst/>
              <a:cxnLst/>
              <a:rect l="l" t="t" r="r" b="b"/>
              <a:pathLst>
                <a:path w="12051" h="11701" extrusionOk="0">
                  <a:moveTo>
                    <a:pt x="11562" y="3788"/>
                  </a:moveTo>
                  <a:cubicBezTo>
                    <a:pt x="11075" y="3022"/>
                    <a:pt x="9931" y="3266"/>
                    <a:pt x="9931" y="3266"/>
                  </a:cubicBezTo>
                  <a:cubicBezTo>
                    <a:pt x="9931" y="3266"/>
                    <a:pt x="10579" y="2302"/>
                    <a:pt x="10035" y="1575"/>
                  </a:cubicBezTo>
                  <a:cubicBezTo>
                    <a:pt x="9492" y="848"/>
                    <a:pt x="5336" y="0"/>
                    <a:pt x="2326" y="2904"/>
                  </a:cubicBezTo>
                  <a:cubicBezTo>
                    <a:pt x="1" y="5151"/>
                    <a:pt x="1168" y="7721"/>
                    <a:pt x="1017" y="8144"/>
                  </a:cubicBezTo>
                  <a:cubicBezTo>
                    <a:pt x="864" y="8569"/>
                    <a:pt x="605" y="8934"/>
                    <a:pt x="605" y="8934"/>
                  </a:cubicBezTo>
                  <a:lnTo>
                    <a:pt x="891" y="9349"/>
                  </a:lnTo>
                  <a:lnTo>
                    <a:pt x="1176" y="9763"/>
                  </a:lnTo>
                  <a:cubicBezTo>
                    <a:pt x="1176" y="9763"/>
                    <a:pt x="1614" y="9657"/>
                    <a:pt x="2072" y="9674"/>
                  </a:cubicBezTo>
                  <a:cubicBezTo>
                    <a:pt x="2528" y="9691"/>
                    <a:pt x="4528" y="11700"/>
                    <a:pt x="7494" y="10384"/>
                  </a:cubicBezTo>
                  <a:cubicBezTo>
                    <a:pt x="11334" y="8680"/>
                    <a:pt x="12050" y="4553"/>
                    <a:pt x="11562" y="378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0" name="Google Shape;2240;p34"/>
            <p:cNvSpPr/>
            <p:nvPr/>
          </p:nvSpPr>
          <p:spPr>
            <a:xfrm>
              <a:off x="6068309" y="2088035"/>
              <a:ext cx="189271" cy="94096"/>
            </a:xfrm>
            <a:custGeom>
              <a:avLst/>
              <a:gdLst/>
              <a:ahLst/>
              <a:cxnLst/>
              <a:rect l="l" t="t" r="r" b="b"/>
              <a:pathLst>
                <a:path w="5966" h="2966" extrusionOk="0">
                  <a:moveTo>
                    <a:pt x="4087" y="213"/>
                  </a:moveTo>
                  <a:lnTo>
                    <a:pt x="0" y="2965"/>
                  </a:lnTo>
                  <a:cubicBezTo>
                    <a:pt x="0" y="2965"/>
                    <a:pt x="5206" y="884"/>
                    <a:pt x="5851" y="1383"/>
                  </a:cubicBezTo>
                  <a:cubicBezTo>
                    <a:pt x="5854" y="1382"/>
                    <a:pt x="5965" y="0"/>
                    <a:pt x="4087" y="2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1" name="Google Shape;2241;p34"/>
            <p:cNvSpPr/>
            <p:nvPr/>
          </p:nvSpPr>
          <p:spPr>
            <a:xfrm>
              <a:off x="5905088" y="2081405"/>
              <a:ext cx="156309" cy="198059"/>
            </a:xfrm>
            <a:custGeom>
              <a:avLst/>
              <a:gdLst/>
              <a:ahLst/>
              <a:cxnLst/>
              <a:rect l="l" t="t" r="r" b="b"/>
              <a:pathLst>
                <a:path w="4927" h="6243" extrusionOk="0">
                  <a:moveTo>
                    <a:pt x="2240" y="1"/>
                  </a:moveTo>
                  <a:cubicBezTo>
                    <a:pt x="2240" y="1"/>
                    <a:pt x="543" y="1536"/>
                    <a:pt x="394" y="3026"/>
                  </a:cubicBezTo>
                  <a:cubicBezTo>
                    <a:pt x="243" y="4516"/>
                    <a:pt x="582" y="5141"/>
                    <a:pt x="586" y="5302"/>
                  </a:cubicBezTo>
                  <a:cubicBezTo>
                    <a:pt x="587" y="5462"/>
                    <a:pt x="0" y="6194"/>
                    <a:pt x="0" y="6194"/>
                  </a:cubicBezTo>
                  <a:lnTo>
                    <a:pt x="169" y="6242"/>
                  </a:lnTo>
                  <a:lnTo>
                    <a:pt x="4926" y="2569"/>
                  </a:lnTo>
                  <a:cubicBezTo>
                    <a:pt x="4924" y="2567"/>
                    <a:pt x="4719" y="895"/>
                    <a:pt x="2240" y="1"/>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2" name="Google Shape;2242;p34"/>
            <p:cNvSpPr/>
            <p:nvPr/>
          </p:nvSpPr>
          <p:spPr>
            <a:xfrm>
              <a:off x="5920125" y="2198118"/>
              <a:ext cx="213160" cy="139653"/>
            </a:xfrm>
            <a:custGeom>
              <a:avLst/>
              <a:gdLst/>
              <a:ahLst/>
              <a:cxnLst/>
              <a:rect l="l" t="t" r="r" b="b"/>
              <a:pathLst>
                <a:path w="6719" h="4402" extrusionOk="0">
                  <a:moveTo>
                    <a:pt x="6661" y="3403"/>
                  </a:moveTo>
                  <a:cubicBezTo>
                    <a:pt x="6661" y="3403"/>
                    <a:pt x="4594" y="4402"/>
                    <a:pt x="3133" y="3995"/>
                  </a:cubicBezTo>
                  <a:cubicBezTo>
                    <a:pt x="1673" y="3589"/>
                    <a:pt x="1208" y="3050"/>
                    <a:pt x="1057" y="2992"/>
                  </a:cubicBezTo>
                  <a:cubicBezTo>
                    <a:pt x="905" y="2931"/>
                    <a:pt x="0" y="3205"/>
                    <a:pt x="0" y="3205"/>
                  </a:cubicBezTo>
                  <a:lnTo>
                    <a:pt x="19" y="3030"/>
                  </a:lnTo>
                  <a:lnTo>
                    <a:pt x="5219" y="0"/>
                  </a:lnTo>
                  <a:cubicBezTo>
                    <a:pt x="5219" y="0"/>
                    <a:pt x="6719" y="801"/>
                    <a:pt x="6661" y="34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3" name="Google Shape;2243;p34"/>
            <p:cNvSpPr/>
            <p:nvPr/>
          </p:nvSpPr>
          <p:spPr>
            <a:xfrm>
              <a:off x="5926375" y="2148026"/>
              <a:ext cx="196505" cy="133308"/>
            </a:xfrm>
            <a:custGeom>
              <a:avLst/>
              <a:gdLst/>
              <a:ahLst/>
              <a:cxnLst/>
              <a:rect l="l" t="t" r="r" b="b"/>
              <a:pathLst>
                <a:path w="6194" h="4202" extrusionOk="0">
                  <a:moveTo>
                    <a:pt x="143" y="4201"/>
                  </a:moveTo>
                  <a:cubicBezTo>
                    <a:pt x="143" y="4201"/>
                    <a:pt x="4054" y="2071"/>
                    <a:pt x="6193" y="0"/>
                  </a:cubicBezTo>
                  <a:cubicBezTo>
                    <a:pt x="6193" y="0"/>
                    <a:pt x="1993" y="2079"/>
                    <a:pt x="1" y="4050"/>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4" name="Google Shape;2244;p34"/>
            <p:cNvSpPr/>
            <p:nvPr/>
          </p:nvSpPr>
          <p:spPr>
            <a:xfrm>
              <a:off x="5844907" y="2195866"/>
              <a:ext cx="54821" cy="149139"/>
            </a:xfrm>
            <a:custGeom>
              <a:avLst/>
              <a:gdLst/>
              <a:ahLst/>
              <a:cxnLst/>
              <a:rect l="l" t="t" r="r" b="b"/>
              <a:pathLst>
                <a:path w="1728" h="4701" extrusionOk="0">
                  <a:moveTo>
                    <a:pt x="1728" y="2380"/>
                  </a:moveTo>
                  <a:lnTo>
                    <a:pt x="1680" y="2877"/>
                  </a:lnTo>
                  <a:lnTo>
                    <a:pt x="1667" y="3018"/>
                  </a:lnTo>
                  <a:lnTo>
                    <a:pt x="1637" y="3355"/>
                  </a:lnTo>
                  <a:lnTo>
                    <a:pt x="1636" y="3375"/>
                  </a:lnTo>
                  <a:cubicBezTo>
                    <a:pt x="1636" y="3375"/>
                    <a:pt x="1479" y="3419"/>
                    <a:pt x="1271" y="3501"/>
                  </a:cubicBezTo>
                  <a:cubicBezTo>
                    <a:pt x="1242" y="3510"/>
                    <a:pt x="1208" y="3525"/>
                    <a:pt x="1179" y="3539"/>
                  </a:cubicBezTo>
                  <a:cubicBezTo>
                    <a:pt x="1063" y="3588"/>
                    <a:pt x="932" y="3650"/>
                    <a:pt x="809" y="3726"/>
                  </a:cubicBezTo>
                  <a:cubicBezTo>
                    <a:pt x="682" y="3801"/>
                    <a:pt x="516" y="4137"/>
                    <a:pt x="239" y="4567"/>
                  </a:cubicBezTo>
                  <a:cubicBezTo>
                    <a:pt x="212" y="4611"/>
                    <a:pt x="184" y="4653"/>
                    <a:pt x="153" y="4700"/>
                  </a:cubicBezTo>
                  <a:lnTo>
                    <a:pt x="153" y="4661"/>
                  </a:lnTo>
                  <a:lnTo>
                    <a:pt x="149" y="4407"/>
                  </a:lnTo>
                  <a:lnTo>
                    <a:pt x="149" y="4399"/>
                  </a:lnTo>
                  <a:lnTo>
                    <a:pt x="140" y="3501"/>
                  </a:lnTo>
                  <a:lnTo>
                    <a:pt x="139" y="3328"/>
                  </a:lnTo>
                  <a:lnTo>
                    <a:pt x="136" y="3059"/>
                  </a:lnTo>
                  <a:lnTo>
                    <a:pt x="135" y="2890"/>
                  </a:lnTo>
                  <a:lnTo>
                    <a:pt x="132" y="2485"/>
                  </a:lnTo>
                  <a:lnTo>
                    <a:pt x="129" y="2304"/>
                  </a:lnTo>
                  <a:lnTo>
                    <a:pt x="126" y="1804"/>
                  </a:lnTo>
                  <a:lnTo>
                    <a:pt x="125" y="1638"/>
                  </a:lnTo>
                  <a:cubicBezTo>
                    <a:pt x="85" y="1611"/>
                    <a:pt x="44" y="1583"/>
                    <a:pt x="1" y="1548"/>
                  </a:cubicBezTo>
                  <a:cubicBezTo>
                    <a:pt x="44" y="1574"/>
                    <a:pt x="84" y="1595"/>
                    <a:pt x="125" y="1617"/>
                  </a:cubicBezTo>
                  <a:lnTo>
                    <a:pt x="108" y="292"/>
                  </a:lnTo>
                  <a:lnTo>
                    <a:pt x="106" y="1"/>
                  </a:lnTo>
                  <a:cubicBezTo>
                    <a:pt x="358" y="406"/>
                    <a:pt x="527" y="802"/>
                    <a:pt x="654" y="1131"/>
                  </a:cubicBezTo>
                  <a:cubicBezTo>
                    <a:pt x="651" y="1133"/>
                    <a:pt x="651" y="1133"/>
                    <a:pt x="654" y="1134"/>
                  </a:cubicBezTo>
                  <a:cubicBezTo>
                    <a:pt x="696" y="1240"/>
                    <a:pt x="733" y="1339"/>
                    <a:pt x="763" y="1430"/>
                  </a:cubicBezTo>
                  <a:cubicBezTo>
                    <a:pt x="849" y="1662"/>
                    <a:pt x="912" y="1823"/>
                    <a:pt x="983" y="1885"/>
                  </a:cubicBezTo>
                  <a:cubicBezTo>
                    <a:pt x="1158" y="2034"/>
                    <a:pt x="1347" y="2157"/>
                    <a:pt x="1489" y="2245"/>
                  </a:cubicBezTo>
                  <a:cubicBezTo>
                    <a:pt x="1526" y="2264"/>
                    <a:pt x="1560" y="2284"/>
                    <a:pt x="1588" y="2300"/>
                  </a:cubicBezTo>
                  <a:cubicBezTo>
                    <a:pt x="1673" y="2353"/>
                    <a:pt x="1728" y="2380"/>
                    <a:pt x="1728" y="2380"/>
                  </a:cubicBezTo>
                  <a:close/>
                </a:path>
              </a:pathLst>
            </a:custGeom>
            <a:solidFill>
              <a:srgbClr val="FFBD4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5" name="Google Shape;2245;p34"/>
            <p:cNvSpPr/>
            <p:nvPr/>
          </p:nvSpPr>
          <p:spPr>
            <a:xfrm>
              <a:off x="5849031" y="2292879"/>
              <a:ext cx="47588" cy="42797"/>
            </a:xfrm>
            <a:custGeom>
              <a:avLst/>
              <a:gdLst/>
              <a:ahLst/>
              <a:cxnLst/>
              <a:rect l="l" t="t" r="r" b="b"/>
              <a:pathLst>
                <a:path w="1500" h="1349" extrusionOk="0">
                  <a:moveTo>
                    <a:pt x="1499" y="184"/>
                  </a:moveTo>
                  <a:cubicBezTo>
                    <a:pt x="1499" y="184"/>
                    <a:pt x="1459" y="193"/>
                    <a:pt x="1393" y="205"/>
                  </a:cubicBezTo>
                  <a:cubicBezTo>
                    <a:pt x="1310" y="225"/>
                    <a:pt x="1181" y="253"/>
                    <a:pt x="1047" y="290"/>
                  </a:cubicBezTo>
                  <a:cubicBezTo>
                    <a:pt x="1036" y="292"/>
                    <a:pt x="1026" y="294"/>
                    <a:pt x="1014" y="299"/>
                  </a:cubicBezTo>
                  <a:cubicBezTo>
                    <a:pt x="992" y="306"/>
                    <a:pt x="966" y="311"/>
                    <a:pt x="943" y="317"/>
                  </a:cubicBezTo>
                  <a:cubicBezTo>
                    <a:pt x="724" y="375"/>
                    <a:pt x="514" y="447"/>
                    <a:pt x="470" y="503"/>
                  </a:cubicBezTo>
                  <a:cubicBezTo>
                    <a:pt x="407" y="579"/>
                    <a:pt x="328" y="869"/>
                    <a:pt x="30" y="1329"/>
                  </a:cubicBezTo>
                  <a:cubicBezTo>
                    <a:pt x="26" y="1336"/>
                    <a:pt x="19" y="1341"/>
                    <a:pt x="13" y="1349"/>
                  </a:cubicBezTo>
                  <a:lnTo>
                    <a:pt x="13" y="1341"/>
                  </a:lnTo>
                  <a:lnTo>
                    <a:pt x="5" y="443"/>
                  </a:lnTo>
                  <a:lnTo>
                    <a:pt x="3" y="270"/>
                  </a:lnTo>
                  <a:lnTo>
                    <a:pt x="0" y="1"/>
                  </a:lnTo>
                  <a:lnTo>
                    <a:pt x="864" y="22"/>
                  </a:lnTo>
                  <a:lnTo>
                    <a:pt x="906" y="23"/>
                  </a:lnTo>
                  <a:lnTo>
                    <a:pt x="960" y="23"/>
                  </a:lnTo>
                  <a:lnTo>
                    <a:pt x="1049" y="26"/>
                  </a:lnTo>
                  <a:lnTo>
                    <a:pt x="1111" y="28"/>
                  </a:lnTo>
                  <a:lnTo>
                    <a:pt x="1181" y="29"/>
                  </a:lnTo>
                  <a:lnTo>
                    <a:pt x="1396" y="36"/>
                  </a:ln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6" name="Google Shape;2246;p34"/>
            <p:cNvSpPr/>
            <p:nvPr/>
          </p:nvSpPr>
          <p:spPr>
            <a:xfrm>
              <a:off x="5844938" y="2205098"/>
              <a:ext cx="54186" cy="71159"/>
            </a:xfrm>
            <a:custGeom>
              <a:avLst/>
              <a:gdLst/>
              <a:ahLst/>
              <a:cxnLst/>
              <a:rect l="l" t="t" r="r" b="b"/>
              <a:pathLst>
                <a:path w="1708" h="2243" extrusionOk="0">
                  <a:moveTo>
                    <a:pt x="1707" y="2119"/>
                  </a:moveTo>
                  <a:lnTo>
                    <a:pt x="1600" y="2225"/>
                  </a:lnTo>
                  <a:lnTo>
                    <a:pt x="1581" y="2243"/>
                  </a:lnTo>
                  <a:lnTo>
                    <a:pt x="1313" y="2198"/>
                  </a:lnTo>
                  <a:lnTo>
                    <a:pt x="1199" y="2181"/>
                  </a:lnTo>
                  <a:lnTo>
                    <a:pt x="1072" y="2161"/>
                  </a:lnTo>
                  <a:lnTo>
                    <a:pt x="795" y="2117"/>
                  </a:lnTo>
                  <a:lnTo>
                    <a:pt x="131" y="2013"/>
                  </a:lnTo>
                  <a:lnTo>
                    <a:pt x="127" y="1513"/>
                  </a:lnTo>
                  <a:lnTo>
                    <a:pt x="125" y="1347"/>
                  </a:lnTo>
                  <a:cubicBezTo>
                    <a:pt x="86" y="1320"/>
                    <a:pt x="46" y="1292"/>
                    <a:pt x="1" y="1257"/>
                  </a:cubicBezTo>
                  <a:cubicBezTo>
                    <a:pt x="46" y="1283"/>
                    <a:pt x="84" y="1303"/>
                    <a:pt x="125" y="1324"/>
                  </a:cubicBezTo>
                  <a:lnTo>
                    <a:pt x="110" y="1"/>
                  </a:lnTo>
                  <a:cubicBezTo>
                    <a:pt x="437" y="547"/>
                    <a:pt x="580" y="957"/>
                    <a:pt x="657" y="1237"/>
                  </a:cubicBezTo>
                  <a:cubicBezTo>
                    <a:pt x="661" y="1254"/>
                    <a:pt x="667" y="1272"/>
                    <a:pt x="670" y="1286"/>
                  </a:cubicBezTo>
                  <a:cubicBezTo>
                    <a:pt x="714" y="1454"/>
                    <a:pt x="733" y="1560"/>
                    <a:pt x="759" y="1611"/>
                  </a:cubicBezTo>
                  <a:cubicBezTo>
                    <a:pt x="759" y="1612"/>
                    <a:pt x="760" y="1614"/>
                    <a:pt x="760" y="1618"/>
                  </a:cubicBezTo>
                  <a:cubicBezTo>
                    <a:pt x="795" y="1677"/>
                    <a:pt x="979" y="1780"/>
                    <a:pt x="1176" y="1879"/>
                  </a:cubicBezTo>
                  <a:cubicBezTo>
                    <a:pt x="1257" y="1920"/>
                    <a:pt x="1344" y="1956"/>
                    <a:pt x="1422" y="1993"/>
                  </a:cubicBezTo>
                  <a:cubicBezTo>
                    <a:pt x="1487" y="2021"/>
                    <a:pt x="1546" y="2048"/>
                    <a:pt x="1596" y="2069"/>
                  </a:cubicBezTo>
                  <a:cubicBezTo>
                    <a:pt x="1662" y="2099"/>
                    <a:pt x="1707" y="2119"/>
                    <a:pt x="1707" y="2119"/>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7" name="Google Shape;2247;p34"/>
            <p:cNvSpPr/>
            <p:nvPr/>
          </p:nvSpPr>
          <p:spPr>
            <a:xfrm>
              <a:off x="5849063" y="2274796"/>
              <a:ext cx="30266" cy="12944"/>
            </a:xfrm>
            <a:custGeom>
              <a:avLst/>
              <a:gdLst/>
              <a:ahLst/>
              <a:cxnLst/>
              <a:rect l="l" t="t" r="r" b="b"/>
              <a:pathLst>
                <a:path w="954" h="408" extrusionOk="0">
                  <a:moveTo>
                    <a:pt x="953" y="363"/>
                  </a:moveTo>
                  <a:cubicBezTo>
                    <a:pt x="932" y="365"/>
                    <a:pt x="907" y="366"/>
                    <a:pt x="883" y="370"/>
                  </a:cubicBezTo>
                  <a:cubicBezTo>
                    <a:pt x="862" y="372"/>
                    <a:pt x="836" y="373"/>
                    <a:pt x="812" y="376"/>
                  </a:cubicBezTo>
                  <a:cubicBezTo>
                    <a:pt x="554" y="396"/>
                    <a:pt x="283" y="406"/>
                    <a:pt x="4" y="407"/>
                  </a:cubicBezTo>
                  <a:lnTo>
                    <a:pt x="1" y="1"/>
                  </a:lnTo>
                  <a:cubicBezTo>
                    <a:pt x="311" y="49"/>
                    <a:pt x="558" y="91"/>
                    <a:pt x="720" y="119"/>
                  </a:cubicBezTo>
                  <a:cubicBezTo>
                    <a:pt x="863" y="143"/>
                    <a:pt x="941" y="157"/>
                    <a:pt x="941" y="157"/>
                  </a:cubicBezTo>
                  <a:lnTo>
                    <a:pt x="942" y="184"/>
                  </a:ln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8" name="Google Shape;2248;p34"/>
            <p:cNvSpPr/>
            <p:nvPr/>
          </p:nvSpPr>
          <p:spPr>
            <a:xfrm>
              <a:off x="5850427" y="2040449"/>
              <a:ext cx="306495" cy="335524"/>
            </a:xfrm>
            <a:custGeom>
              <a:avLst/>
              <a:gdLst/>
              <a:ahLst/>
              <a:cxnLst/>
              <a:rect l="l" t="t" r="r" b="b"/>
              <a:pathLst>
                <a:path w="9661" h="10576" extrusionOk="0">
                  <a:moveTo>
                    <a:pt x="7804" y="8048"/>
                  </a:moveTo>
                  <a:cubicBezTo>
                    <a:pt x="6044" y="10125"/>
                    <a:pt x="3285" y="10576"/>
                    <a:pt x="1641" y="9050"/>
                  </a:cubicBezTo>
                  <a:cubicBezTo>
                    <a:pt x="0" y="7526"/>
                    <a:pt x="96" y="4606"/>
                    <a:pt x="1856" y="2529"/>
                  </a:cubicBezTo>
                  <a:cubicBezTo>
                    <a:pt x="3614" y="450"/>
                    <a:pt x="6373" y="0"/>
                    <a:pt x="8017" y="1527"/>
                  </a:cubicBezTo>
                  <a:cubicBezTo>
                    <a:pt x="9661" y="3053"/>
                    <a:pt x="9564" y="5970"/>
                    <a:pt x="7804" y="804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9" name="Google Shape;2249;p34"/>
            <p:cNvSpPr/>
            <p:nvPr/>
          </p:nvSpPr>
          <p:spPr>
            <a:xfrm>
              <a:off x="5844875" y="2158717"/>
              <a:ext cx="76172" cy="191207"/>
            </a:xfrm>
            <a:custGeom>
              <a:avLst/>
              <a:gdLst/>
              <a:ahLst/>
              <a:cxnLst/>
              <a:rect l="l" t="t" r="r" b="b"/>
              <a:pathLst>
                <a:path w="2401" h="6027" extrusionOk="0">
                  <a:moveTo>
                    <a:pt x="2401" y="3050"/>
                  </a:moveTo>
                  <a:lnTo>
                    <a:pt x="2401" y="3050"/>
                  </a:lnTo>
                  <a:cubicBezTo>
                    <a:pt x="2401" y="3198"/>
                    <a:pt x="2391" y="3342"/>
                    <a:pt x="2365" y="3490"/>
                  </a:cubicBezTo>
                  <a:cubicBezTo>
                    <a:pt x="2362" y="3521"/>
                    <a:pt x="2355" y="3551"/>
                    <a:pt x="2350" y="3585"/>
                  </a:cubicBezTo>
                  <a:cubicBezTo>
                    <a:pt x="2343" y="3613"/>
                    <a:pt x="2337" y="3643"/>
                    <a:pt x="2331" y="3674"/>
                  </a:cubicBezTo>
                  <a:cubicBezTo>
                    <a:pt x="2302" y="3808"/>
                    <a:pt x="2259" y="3939"/>
                    <a:pt x="2210" y="4068"/>
                  </a:cubicBezTo>
                  <a:cubicBezTo>
                    <a:pt x="2194" y="4104"/>
                    <a:pt x="2182" y="4142"/>
                    <a:pt x="2165" y="4179"/>
                  </a:cubicBezTo>
                  <a:cubicBezTo>
                    <a:pt x="2162" y="4182"/>
                    <a:pt x="2162" y="4188"/>
                    <a:pt x="2158" y="4192"/>
                  </a:cubicBezTo>
                  <a:cubicBezTo>
                    <a:pt x="2115" y="4288"/>
                    <a:pt x="2067" y="4385"/>
                    <a:pt x="2014" y="4475"/>
                  </a:cubicBezTo>
                  <a:lnTo>
                    <a:pt x="2014" y="4477"/>
                  </a:lnTo>
                  <a:cubicBezTo>
                    <a:pt x="1981" y="4535"/>
                    <a:pt x="1943" y="4591"/>
                    <a:pt x="1905" y="4652"/>
                  </a:cubicBezTo>
                  <a:lnTo>
                    <a:pt x="1901" y="4655"/>
                  </a:lnTo>
                  <a:cubicBezTo>
                    <a:pt x="1894" y="4667"/>
                    <a:pt x="1885" y="4676"/>
                    <a:pt x="1880" y="4690"/>
                  </a:cubicBezTo>
                  <a:cubicBezTo>
                    <a:pt x="1877" y="4697"/>
                    <a:pt x="1871" y="4707"/>
                    <a:pt x="1864" y="4710"/>
                  </a:cubicBezTo>
                  <a:cubicBezTo>
                    <a:pt x="1854" y="4725"/>
                    <a:pt x="1843" y="4742"/>
                    <a:pt x="1829" y="4758"/>
                  </a:cubicBezTo>
                  <a:cubicBezTo>
                    <a:pt x="1765" y="4848"/>
                    <a:pt x="1695" y="4928"/>
                    <a:pt x="1623" y="5012"/>
                  </a:cubicBezTo>
                  <a:cubicBezTo>
                    <a:pt x="1607" y="5029"/>
                    <a:pt x="1589" y="5048"/>
                    <a:pt x="1572" y="5067"/>
                  </a:cubicBezTo>
                  <a:cubicBezTo>
                    <a:pt x="1490" y="5158"/>
                    <a:pt x="1397" y="5243"/>
                    <a:pt x="1300" y="5328"/>
                  </a:cubicBezTo>
                  <a:cubicBezTo>
                    <a:pt x="1152" y="5456"/>
                    <a:pt x="994" y="5572"/>
                    <a:pt x="821" y="5682"/>
                  </a:cubicBezTo>
                  <a:cubicBezTo>
                    <a:pt x="615" y="5815"/>
                    <a:pt x="390" y="5927"/>
                    <a:pt x="154" y="6026"/>
                  </a:cubicBezTo>
                  <a:lnTo>
                    <a:pt x="151" y="5875"/>
                  </a:lnTo>
                  <a:lnTo>
                    <a:pt x="151" y="5836"/>
                  </a:lnTo>
                  <a:lnTo>
                    <a:pt x="148" y="5582"/>
                  </a:lnTo>
                  <a:lnTo>
                    <a:pt x="148" y="5575"/>
                  </a:lnTo>
                  <a:lnTo>
                    <a:pt x="140" y="4674"/>
                  </a:lnTo>
                  <a:lnTo>
                    <a:pt x="137" y="4504"/>
                  </a:lnTo>
                  <a:lnTo>
                    <a:pt x="136" y="4234"/>
                  </a:lnTo>
                  <a:lnTo>
                    <a:pt x="134" y="4065"/>
                  </a:lnTo>
                  <a:lnTo>
                    <a:pt x="130" y="3658"/>
                  </a:lnTo>
                  <a:lnTo>
                    <a:pt x="129" y="3479"/>
                  </a:lnTo>
                  <a:lnTo>
                    <a:pt x="126" y="2980"/>
                  </a:lnTo>
                  <a:lnTo>
                    <a:pt x="123" y="2812"/>
                  </a:lnTo>
                  <a:cubicBezTo>
                    <a:pt x="85" y="2785"/>
                    <a:pt x="44" y="2757"/>
                    <a:pt x="0" y="2721"/>
                  </a:cubicBezTo>
                  <a:cubicBezTo>
                    <a:pt x="44" y="2748"/>
                    <a:pt x="83" y="2769"/>
                    <a:pt x="123" y="2790"/>
                  </a:cubicBezTo>
                  <a:lnTo>
                    <a:pt x="107" y="1465"/>
                  </a:lnTo>
                  <a:lnTo>
                    <a:pt x="106" y="1175"/>
                  </a:lnTo>
                  <a:lnTo>
                    <a:pt x="93" y="1"/>
                  </a:lnTo>
                  <a:cubicBezTo>
                    <a:pt x="431" y="142"/>
                    <a:pt x="740" y="320"/>
                    <a:pt x="1012" y="524"/>
                  </a:cubicBezTo>
                  <a:cubicBezTo>
                    <a:pt x="1130" y="610"/>
                    <a:pt x="1245" y="703"/>
                    <a:pt x="1349" y="805"/>
                  </a:cubicBezTo>
                  <a:cubicBezTo>
                    <a:pt x="1370" y="823"/>
                    <a:pt x="1396" y="844"/>
                    <a:pt x="1414" y="868"/>
                  </a:cubicBezTo>
                  <a:cubicBezTo>
                    <a:pt x="1492" y="942"/>
                    <a:pt x="1562" y="1018"/>
                    <a:pt x="1630" y="1098"/>
                  </a:cubicBezTo>
                  <a:cubicBezTo>
                    <a:pt x="1822" y="1317"/>
                    <a:pt x="1979" y="1557"/>
                    <a:pt x="2101" y="1808"/>
                  </a:cubicBezTo>
                  <a:lnTo>
                    <a:pt x="2103" y="1810"/>
                  </a:lnTo>
                  <a:cubicBezTo>
                    <a:pt x="2118" y="1846"/>
                    <a:pt x="2138" y="1882"/>
                    <a:pt x="2154" y="1920"/>
                  </a:cubicBezTo>
                  <a:cubicBezTo>
                    <a:pt x="2218" y="2071"/>
                    <a:pt x="2272" y="2226"/>
                    <a:pt x="2313" y="2385"/>
                  </a:cubicBezTo>
                  <a:lnTo>
                    <a:pt x="2313" y="2387"/>
                  </a:lnTo>
                  <a:cubicBezTo>
                    <a:pt x="2372" y="2599"/>
                    <a:pt x="2401" y="2824"/>
                    <a:pt x="2401" y="30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0" name="Google Shape;2250;p34"/>
            <p:cNvSpPr/>
            <p:nvPr/>
          </p:nvSpPr>
          <p:spPr>
            <a:xfrm>
              <a:off x="5844907" y="1915709"/>
              <a:ext cx="209544" cy="375910"/>
            </a:xfrm>
            <a:custGeom>
              <a:avLst/>
              <a:gdLst/>
              <a:ahLst/>
              <a:cxnLst/>
              <a:rect l="l" t="t" r="r" b="b"/>
              <a:pathLst>
                <a:path w="6605" h="11849" extrusionOk="0">
                  <a:moveTo>
                    <a:pt x="6469" y="6931"/>
                  </a:moveTo>
                  <a:cubicBezTo>
                    <a:pt x="6465" y="6971"/>
                    <a:pt x="6457" y="7009"/>
                    <a:pt x="6451" y="7047"/>
                  </a:cubicBezTo>
                  <a:cubicBezTo>
                    <a:pt x="6356" y="7577"/>
                    <a:pt x="6197" y="8032"/>
                    <a:pt x="5997" y="8425"/>
                  </a:cubicBezTo>
                  <a:cubicBezTo>
                    <a:pt x="5864" y="8691"/>
                    <a:pt x="5713" y="8925"/>
                    <a:pt x="5546" y="9135"/>
                  </a:cubicBezTo>
                  <a:lnTo>
                    <a:pt x="5546" y="9137"/>
                  </a:lnTo>
                  <a:cubicBezTo>
                    <a:pt x="5424" y="9295"/>
                    <a:pt x="5292" y="9439"/>
                    <a:pt x="5163" y="9569"/>
                  </a:cubicBezTo>
                  <a:cubicBezTo>
                    <a:pt x="4429" y="10292"/>
                    <a:pt x="3592" y="10638"/>
                    <a:pt x="3132" y="10861"/>
                  </a:cubicBezTo>
                  <a:cubicBezTo>
                    <a:pt x="2964" y="10939"/>
                    <a:pt x="2848" y="11005"/>
                    <a:pt x="2802" y="11066"/>
                  </a:cubicBezTo>
                  <a:cubicBezTo>
                    <a:pt x="2745" y="11142"/>
                    <a:pt x="2693" y="11218"/>
                    <a:pt x="2648" y="11297"/>
                  </a:cubicBezTo>
                  <a:cubicBezTo>
                    <a:pt x="2631" y="11327"/>
                    <a:pt x="2611" y="11358"/>
                    <a:pt x="2596" y="11387"/>
                  </a:cubicBezTo>
                  <a:cubicBezTo>
                    <a:pt x="2594" y="11389"/>
                    <a:pt x="2594" y="11395"/>
                    <a:pt x="2591" y="11396"/>
                  </a:cubicBezTo>
                  <a:cubicBezTo>
                    <a:pt x="2566" y="11444"/>
                    <a:pt x="2539" y="11492"/>
                    <a:pt x="2514" y="11537"/>
                  </a:cubicBezTo>
                  <a:cubicBezTo>
                    <a:pt x="2422" y="11718"/>
                    <a:pt x="2371" y="11849"/>
                    <a:pt x="2371" y="11849"/>
                  </a:cubicBezTo>
                  <a:lnTo>
                    <a:pt x="1357" y="11849"/>
                  </a:lnTo>
                  <a:cubicBezTo>
                    <a:pt x="1357" y="11849"/>
                    <a:pt x="1278" y="11641"/>
                    <a:pt x="1135" y="11389"/>
                  </a:cubicBezTo>
                  <a:cubicBezTo>
                    <a:pt x="1115" y="11354"/>
                    <a:pt x="1093" y="11317"/>
                    <a:pt x="1072" y="11283"/>
                  </a:cubicBezTo>
                  <a:cubicBezTo>
                    <a:pt x="1028" y="11211"/>
                    <a:pt x="980" y="11141"/>
                    <a:pt x="929" y="11070"/>
                  </a:cubicBezTo>
                  <a:cubicBezTo>
                    <a:pt x="895" y="11023"/>
                    <a:pt x="823" y="10978"/>
                    <a:pt x="722" y="10929"/>
                  </a:cubicBezTo>
                  <a:cubicBezTo>
                    <a:pt x="578" y="10851"/>
                    <a:pt x="367" y="10758"/>
                    <a:pt x="126" y="10638"/>
                  </a:cubicBezTo>
                  <a:lnTo>
                    <a:pt x="125" y="10470"/>
                  </a:lnTo>
                  <a:cubicBezTo>
                    <a:pt x="85" y="10443"/>
                    <a:pt x="44" y="10415"/>
                    <a:pt x="1" y="10380"/>
                  </a:cubicBezTo>
                  <a:cubicBezTo>
                    <a:pt x="44" y="10407"/>
                    <a:pt x="84" y="10428"/>
                    <a:pt x="125" y="10449"/>
                  </a:cubicBezTo>
                  <a:lnTo>
                    <a:pt x="108" y="9124"/>
                  </a:lnTo>
                  <a:lnTo>
                    <a:pt x="106" y="8833"/>
                  </a:lnTo>
                  <a:lnTo>
                    <a:pt x="94" y="7658"/>
                  </a:lnTo>
                  <a:lnTo>
                    <a:pt x="91" y="7191"/>
                  </a:lnTo>
                  <a:lnTo>
                    <a:pt x="78" y="6089"/>
                  </a:lnTo>
                  <a:lnTo>
                    <a:pt x="75" y="5648"/>
                  </a:lnTo>
                  <a:cubicBezTo>
                    <a:pt x="63" y="5624"/>
                    <a:pt x="54" y="5602"/>
                    <a:pt x="40" y="5576"/>
                  </a:cubicBezTo>
                  <a:cubicBezTo>
                    <a:pt x="51" y="5575"/>
                    <a:pt x="61" y="5575"/>
                    <a:pt x="75" y="5575"/>
                  </a:cubicBezTo>
                  <a:lnTo>
                    <a:pt x="47" y="2710"/>
                  </a:lnTo>
                  <a:lnTo>
                    <a:pt x="47" y="2709"/>
                  </a:lnTo>
                  <a:lnTo>
                    <a:pt x="37" y="1927"/>
                  </a:lnTo>
                  <a:lnTo>
                    <a:pt x="40" y="1665"/>
                  </a:lnTo>
                  <a:lnTo>
                    <a:pt x="36" y="1245"/>
                  </a:lnTo>
                  <a:lnTo>
                    <a:pt x="36" y="1244"/>
                  </a:lnTo>
                  <a:lnTo>
                    <a:pt x="27" y="383"/>
                  </a:lnTo>
                  <a:lnTo>
                    <a:pt x="27" y="362"/>
                  </a:lnTo>
                  <a:lnTo>
                    <a:pt x="26" y="191"/>
                  </a:lnTo>
                  <a:cubicBezTo>
                    <a:pt x="77" y="162"/>
                    <a:pt x="126" y="135"/>
                    <a:pt x="174" y="114"/>
                  </a:cubicBezTo>
                  <a:cubicBezTo>
                    <a:pt x="177" y="110"/>
                    <a:pt x="184" y="107"/>
                    <a:pt x="190" y="107"/>
                  </a:cubicBezTo>
                  <a:cubicBezTo>
                    <a:pt x="270" y="67"/>
                    <a:pt x="346" y="39"/>
                    <a:pt x="414" y="29"/>
                  </a:cubicBezTo>
                  <a:cubicBezTo>
                    <a:pt x="451" y="18"/>
                    <a:pt x="486" y="14"/>
                    <a:pt x="520" y="14"/>
                  </a:cubicBezTo>
                  <a:cubicBezTo>
                    <a:pt x="552" y="11"/>
                    <a:pt x="583" y="14"/>
                    <a:pt x="614" y="15"/>
                  </a:cubicBezTo>
                  <a:cubicBezTo>
                    <a:pt x="1090" y="36"/>
                    <a:pt x="1427" y="359"/>
                    <a:pt x="1633" y="636"/>
                  </a:cubicBezTo>
                  <a:cubicBezTo>
                    <a:pt x="1680" y="694"/>
                    <a:pt x="1715" y="750"/>
                    <a:pt x="1749" y="805"/>
                  </a:cubicBezTo>
                  <a:cubicBezTo>
                    <a:pt x="1831" y="946"/>
                    <a:pt x="1876" y="1048"/>
                    <a:pt x="1876" y="1048"/>
                  </a:cubicBezTo>
                  <a:cubicBezTo>
                    <a:pt x="1876" y="1047"/>
                    <a:pt x="1877" y="1047"/>
                    <a:pt x="1877" y="1045"/>
                  </a:cubicBezTo>
                  <a:cubicBezTo>
                    <a:pt x="1886" y="1025"/>
                    <a:pt x="1928" y="927"/>
                    <a:pt x="2004" y="804"/>
                  </a:cubicBezTo>
                  <a:cubicBezTo>
                    <a:pt x="2011" y="793"/>
                    <a:pt x="2020" y="783"/>
                    <a:pt x="2024" y="771"/>
                  </a:cubicBezTo>
                  <a:cubicBezTo>
                    <a:pt x="2119" y="623"/>
                    <a:pt x="2257" y="441"/>
                    <a:pt x="2442" y="292"/>
                  </a:cubicBezTo>
                  <a:cubicBezTo>
                    <a:pt x="2646" y="124"/>
                    <a:pt x="2909" y="1"/>
                    <a:pt x="3229" y="14"/>
                  </a:cubicBezTo>
                  <a:cubicBezTo>
                    <a:pt x="3342" y="16"/>
                    <a:pt x="3486" y="66"/>
                    <a:pt x="3654" y="155"/>
                  </a:cubicBezTo>
                  <a:cubicBezTo>
                    <a:pt x="3713" y="184"/>
                    <a:pt x="3777" y="221"/>
                    <a:pt x="3840" y="263"/>
                  </a:cubicBezTo>
                  <a:lnTo>
                    <a:pt x="3847" y="268"/>
                  </a:lnTo>
                  <a:cubicBezTo>
                    <a:pt x="4537" y="716"/>
                    <a:pt x="5479" y="1738"/>
                    <a:pt x="6054" y="3156"/>
                  </a:cubicBezTo>
                  <a:cubicBezTo>
                    <a:pt x="6118" y="3313"/>
                    <a:pt x="6179" y="3474"/>
                    <a:pt x="6229" y="3642"/>
                  </a:cubicBezTo>
                  <a:cubicBezTo>
                    <a:pt x="6272" y="3760"/>
                    <a:pt x="6307" y="3882"/>
                    <a:pt x="6338" y="4004"/>
                  </a:cubicBezTo>
                  <a:cubicBezTo>
                    <a:pt x="6390" y="4200"/>
                    <a:pt x="6435" y="4398"/>
                    <a:pt x="6471" y="4607"/>
                  </a:cubicBezTo>
                  <a:cubicBezTo>
                    <a:pt x="6585" y="5322"/>
                    <a:pt x="6605" y="6104"/>
                    <a:pt x="6469" y="6931"/>
                  </a:cubicBezTo>
                  <a:close/>
                </a:path>
              </a:pathLst>
            </a:custGeom>
            <a:solidFill>
              <a:srgbClr val="FFC35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1" name="Google Shape;2251;p34"/>
            <p:cNvSpPr/>
            <p:nvPr/>
          </p:nvSpPr>
          <p:spPr>
            <a:xfrm>
              <a:off x="5904041" y="1896642"/>
              <a:ext cx="62625" cy="207323"/>
            </a:xfrm>
            <a:custGeom>
              <a:avLst/>
              <a:gdLst/>
              <a:ahLst/>
              <a:cxnLst/>
              <a:rect l="l" t="t" r="r" b="b"/>
              <a:pathLst>
                <a:path w="1974" h="6535" extrusionOk="0">
                  <a:moveTo>
                    <a:pt x="1" y="1653"/>
                  </a:moveTo>
                  <a:lnTo>
                    <a:pt x="1" y="6534"/>
                  </a:lnTo>
                  <a:cubicBezTo>
                    <a:pt x="1" y="6534"/>
                    <a:pt x="1192" y="1117"/>
                    <a:pt x="1973" y="874"/>
                  </a:cubicBezTo>
                  <a:cubicBezTo>
                    <a:pt x="1973" y="870"/>
                    <a:pt x="881" y="1"/>
                    <a:pt x="1" y="1653"/>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2" name="Google Shape;2252;p34"/>
            <p:cNvSpPr/>
            <p:nvPr/>
          </p:nvSpPr>
          <p:spPr>
            <a:xfrm>
              <a:off x="5845985" y="2091715"/>
              <a:ext cx="50570" cy="199328"/>
            </a:xfrm>
            <a:custGeom>
              <a:avLst/>
              <a:gdLst/>
              <a:ahLst/>
              <a:cxnLst/>
              <a:rect l="l" t="t" r="r" b="b"/>
              <a:pathLst>
                <a:path w="1594" h="6283" extrusionOk="0">
                  <a:moveTo>
                    <a:pt x="1594" y="6173"/>
                  </a:moveTo>
                  <a:lnTo>
                    <a:pt x="1457" y="6283"/>
                  </a:lnTo>
                  <a:cubicBezTo>
                    <a:pt x="1457" y="6283"/>
                    <a:pt x="1376" y="6023"/>
                    <a:pt x="1280" y="5772"/>
                  </a:cubicBezTo>
                  <a:cubicBezTo>
                    <a:pt x="1265" y="5741"/>
                    <a:pt x="1255" y="5707"/>
                    <a:pt x="1242" y="5676"/>
                  </a:cubicBezTo>
                  <a:cubicBezTo>
                    <a:pt x="1208" y="5594"/>
                    <a:pt x="1173" y="5515"/>
                    <a:pt x="1142" y="5451"/>
                  </a:cubicBezTo>
                  <a:cubicBezTo>
                    <a:pt x="1104" y="5375"/>
                    <a:pt x="1069" y="5320"/>
                    <a:pt x="1040" y="5303"/>
                  </a:cubicBezTo>
                  <a:cubicBezTo>
                    <a:pt x="997" y="5274"/>
                    <a:pt x="891" y="5247"/>
                    <a:pt x="723" y="5185"/>
                  </a:cubicBezTo>
                  <a:cubicBezTo>
                    <a:pt x="702" y="5178"/>
                    <a:pt x="679" y="5169"/>
                    <a:pt x="655" y="5164"/>
                  </a:cubicBezTo>
                  <a:lnTo>
                    <a:pt x="655" y="5162"/>
                  </a:lnTo>
                  <a:cubicBezTo>
                    <a:pt x="575" y="5134"/>
                    <a:pt x="486" y="5097"/>
                    <a:pt x="387" y="5051"/>
                  </a:cubicBezTo>
                  <a:cubicBezTo>
                    <a:pt x="297" y="5010"/>
                    <a:pt x="198" y="4960"/>
                    <a:pt x="88" y="4904"/>
                  </a:cubicBezTo>
                  <a:lnTo>
                    <a:pt x="88" y="4902"/>
                  </a:lnTo>
                  <a:lnTo>
                    <a:pt x="72" y="3577"/>
                  </a:lnTo>
                  <a:lnTo>
                    <a:pt x="71" y="3287"/>
                  </a:lnTo>
                  <a:lnTo>
                    <a:pt x="58" y="2111"/>
                  </a:lnTo>
                  <a:lnTo>
                    <a:pt x="51" y="1643"/>
                  </a:lnTo>
                  <a:lnTo>
                    <a:pt x="38" y="541"/>
                  </a:lnTo>
                  <a:lnTo>
                    <a:pt x="36" y="102"/>
                  </a:lnTo>
                  <a:cubicBezTo>
                    <a:pt x="23" y="76"/>
                    <a:pt x="15" y="54"/>
                    <a:pt x="0" y="28"/>
                  </a:cubicBezTo>
                  <a:cubicBezTo>
                    <a:pt x="13" y="27"/>
                    <a:pt x="22" y="27"/>
                    <a:pt x="36" y="27"/>
                  </a:cubicBezTo>
                  <a:cubicBezTo>
                    <a:pt x="764" y="0"/>
                    <a:pt x="1196" y="223"/>
                    <a:pt x="1196" y="223"/>
                  </a:cubicBezTo>
                  <a:lnTo>
                    <a:pt x="1306" y="1912"/>
                  </a:lnTo>
                  <a:lnTo>
                    <a:pt x="1309" y="1972"/>
                  </a:lnTo>
                  <a:lnTo>
                    <a:pt x="1327" y="2262"/>
                  </a:lnTo>
                  <a:lnTo>
                    <a:pt x="1354" y="2646"/>
                  </a:lnTo>
                  <a:lnTo>
                    <a:pt x="1355" y="2673"/>
                  </a:lnTo>
                  <a:lnTo>
                    <a:pt x="1372" y="2975"/>
                  </a:lnTo>
                  <a:lnTo>
                    <a:pt x="1540" y="5488"/>
                  </a:lnTo>
                  <a:lnTo>
                    <a:pt x="1547" y="5584"/>
                  </a:lnTo>
                  <a:lnTo>
                    <a:pt x="1551" y="5641"/>
                  </a:lnTo>
                  <a:lnTo>
                    <a:pt x="1561" y="5793"/>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3" name="Google Shape;2253;p34"/>
            <p:cNvSpPr/>
            <p:nvPr/>
          </p:nvSpPr>
          <p:spPr>
            <a:xfrm>
              <a:off x="5914732" y="2074235"/>
              <a:ext cx="128708" cy="216840"/>
            </a:xfrm>
            <a:custGeom>
              <a:avLst/>
              <a:gdLst/>
              <a:ahLst/>
              <a:cxnLst/>
              <a:rect l="l" t="t" r="r" b="b"/>
              <a:pathLst>
                <a:path w="4057" h="6835" extrusionOk="0">
                  <a:moveTo>
                    <a:pt x="4057" y="1518"/>
                  </a:moveTo>
                  <a:cubicBezTo>
                    <a:pt x="4057" y="1518"/>
                    <a:pt x="3728" y="3767"/>
                    <a:pt x="2566" y="4727"/>
                  </a:cubicBezTo>
                  <a:cubicBezTo>
                    <a:pt x="1404" y="5686"/>
                    <a:pt x="691" y="5764"/>
                    <a:pt x="556" y="5851"/>
                  </a:cubicBezTo>
                  <a:cubicBezTo>
                    <a:pt x="419" y="5942"/>
                    <a:pt x="136" y="6835"/>
                    <a:pt x="136" y="6835"/>
                  </a:cubicBezTo>
                  <a:lnTo>
                    <a:pt x="1" y="6724"/>
                  </a:lnTo>
                  <a:lnTo>
                    <a:pt x="395" y="775"/>
                  </a:lnTo>
                  <a:cubicBezTo>
                    <a:pt x="396" y="775"/>
                    <a:pt x="1912" y="1"/>
                    <a:pt x="4057" y="151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4" name="Google Shape;2254;p34"/>
            <p:cNvSpPr/>
            <p:nvPr/>
          </p:nvSpPr>
          <p:spPr>
            <a:xfrm>
              <a:off x="5886592" y="2040322"/>
              <a:ext cx="36515" cy="232513"/>
            </a:xfrm>
            <a:custGeom>
              <a:avLst/>
              <a:gdLst/>
              <a:ahLst/>
              <a:cxnLst/>
              <a:rect l="l" t="t" r="r" b="b"/>
              <a:pathLst>
                <a:path w="1151" h="7329" extrusionOk="0">
                  <a:moveTo>
                    <a:pt x="731" y="7299"/>
                  </a:moveTo>
                  <a:cubicBezTo>
                    <a:pt x="731" y="7299"/>
                    <a:pt x="1150" y="2910"/>
                    <a:pt x="624" y="0"/>
                  </a:cubicBezTo>
                  <a:cubicBezTo>
                    <a:pt x="624" y="0"/>
                    <a:pt x="0" y="4595"/>
                    <a:pt x="525" y="732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5" name="Google Shape;2255;p34"/>
            <p:cNvSpPr/>
            <p:nvPr/>
          </p:nvSpPr>
          <p:spPr>
            <a:xfrm>
              <a:off x="5878947" y="2224767"/>
              <a:ext cx="381176" cy="372103"/>
            </a:xfrm>
            <a:custGeom>
              <a:avLst/>
              <a:gdLst/>
              <a:ahLst/>
              <a:cxnLst/>
              <a:rect l="l" t="t" r="r" b="b"/>
              <a:pathLst>
                <a:path w="12015" h="11729" extrusionOk="0">
                  <a:moveTo>
                    <a:pt x="9863" y="10369"/>
                  </a:moveTo>
                  <a:cubicBezTo>
                    <a:pt x="10440" y="9668"/>
                    <a:pt x="9837" y="8676"/>
                    <a:pt x="9837" y="8676"/>
                  </a:cubicBezTo>
                  <a:cubicBezTo>
                    <a:pt x="9837" y="8676"/>
                    <a:pt x="10970" y="8972"/>
                    <a:pt x="11491" y="8230"/>
                  </a:cubicBezTo>
                  <a:cubicBezTo>
                    <a:pt x="12015" y="7489"/>
                    <a:pt x="11492" y="3335"/>
                    <a:pt x="7737" y="1454"/>
                  </a:cubicBezTo>
                  <a:cubicBezTo>
                    <a:pt x="4837" y="0"/>
                    <a:pt x="2745" y="1918"/>
                    <a:pt x="2288" y="1914"/>
                  </a:cubicBezTo>
                  <a:cubicBezTo>
                    <a:pt x="1829" y="1909"/>
                    <a:pt x="1398" y="1782"/>
                    <a:pt x="1398" y="1782"/>
                  </a:cubicBezTo>
                  <a:lnTo>
                    <a:pt x="1092" y="2183"/>
                  </a:lnTo>
                  <a:lnTo>
                    <a:pt x="785" y="2584"/>
                  </a:lnTo>
                  <a:cubicBezTo>
                    <a:pt x="785" y="2584"/>
                    <a:pt x="1027" y="2959"/>
                    <a:pt x="1159" y="3391"/>
                  </a:cubicBezTo>
                  <a:cubicBezTo>
                    <a:pt x="1290" y="3824"/>
                    <a:pt x="0" y="6338"/>
                    <a:pt x="2221" y="8686"/>
                  </a:cubicBezTo>
                  <a:cubicBezTo>
                    <a:pt x="5096" y="11728"/>
                    <a:pt x="9285" y="11072"/>
                    <a:pt x="9863" y="10369"/>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6" name="Google Shape;2256;p34"/>
            <p:cNvSpPr/>
            <p:nvPr/>
          </p:nvSpPr>
          <p:spPr>
            <a:xfrm>
              <a:off x="6065644" y="2406991"/>
              <a:ext cx="151043" cy="157419"/>
            </a:xfrm>
            <a:custGeom>
              <a:avLst/>
              <a:gdLst/>
              <a:ahLst/>
              <a:cxnLst/>
              <a:rect l="l" t="t" r="r" b="b"/>
              <a:pathLst>
                <a:path w="4761" h="4962" extrusionOk="0">
                  <a:moveTo>
                    <a:pt x="3955" y="2936"/>
                  </a:moveTo>
                  <a:lnTo>
                    <a:pt x="1" y="1"/>
                  </a:lnTo>
                  <a:cubicBezTo>
                    <a:pt x="1" y="1"/>
                    <a:pt x="3673" y="4198"/>
                    <a:pt x="3399" y="4961"/>
                  </a:cubicBezTo>
                  <a:cubicBezTo>
                    <a:pt x="3399" y="4961"/>
                    <a:pt x="4761" y="4622"/>
                    <a:pt x="3955" y="293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7" name="Google Shape;2257;p34"/>
            <p:cNvSpPr/>
            <p:nvPr/>
          </p:nvSpPr>
          <p:spPr>
            <a:xfrm>
              <a:off x="5905119" y="2305125"/>
              <a:ext cx="150725" cy="200724"/>
            </a:xfrm>
            <a:custGeom>
              <a:avLst/>
              <a:gdLst/>
              <a:ahLst/>
              <a:cxnLst/>
              <a:rect l="l" t="t" r="r" b="b"/>
              <a:pathLst>
                <a:path w="4751" h="6327" extrusionOk="0">
                  <a:moveTo>
                    <a:pt x="1948" y="6326"/>
                  </a:moveTo>
                  <a:cubicBezTo>
                    <a:pt x="1948" y="6326"/>
                    <a:pt x="325" y="4715"/>
                    <a:pt x="246" y="3219"/>
                  </a:cubicBezTo>
                  <a:cubicBezTo>
                    <a:pt x="167" y="1723"/>
                    <a:pt x="535" y="1118"/>
                    <a:pt x="544" y="957"/>
                  </a:cubicBezTo>
                  <a:cubicBezTo>
                    <a:pt x="552" y="796"/>
                    <a:pt x="1" y="38"/>
                    <a:pt x="1" y="38"/>
                  </a:cubicBezTo>
                  <a:lnTo>
                    <a:pt x="171" y="0"/>
                  </a:lnTo>
                  <a:lnTo>
                    <a:pt x="4751" y="3886"/>
                  </a:lnTo>
                  <a:cubicBezTo>
                    <a:pt x="4751" y="3885"/>
                    <a:pt x="4467" y="5546"/>
                    <a:pt x="1948" y="632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8" name="Google Shape;2258;p34"/>
            <p:cNvSpPr/>
            <p:nvPr/>
          </p:nvSpPr>
          <p:spPr>
            <a:xfrm>
              <a:off x="5926311" y="2304617"/>
              <a:ext cx="189620" cy="142350"/>
            </a:xfrm>
            <a:custGeom>
              <a:avLst/>
              <a:gdLst/>
              <a:ahLst/>
              <a:cxnLst/>
              <a:rect l="l" t="t" r="r" b="b"/>
              <a:pathLst>
                <a:path w="5977" h="4487" extrusionOk="0">
                  <a:moveTo>
                    <a:pt x="0" y="185"/>
                  </a:moveTo>
                  <a:cubicBezTo>
                    <a:pt x="0" y="185"/>
                    <a:pt x="3299" y="3156"/>
                    <a:pt x="5976" y="4487"/>
                  </a:cubicBezTo>
                  <a:cubicBezTo>
                    <a:pt x="5976" y="4487"/>
                    <a:pt x="2632" y="1233"/>
                    <a:pt x="10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9" name="Google Shape;2259;p34"/>
            <p:cNvSpPr/>
            <p:nvPr/>
          </p:nvSpPr>
          <p:spPr>
            <a:xfrm>
              <a:off x="5849380" y="2291578"/>
              <a:ext cx="85467" cy="285684"/>
            </a:xfrm>
            <a:custGeom>
              <a:avLst/>
              <a:gdLst/>
              <a:ahLst/>
              <a:cxnLst/>
              <a:rect l="l" t="t" r="r" b="b"/>
              <a:pathLst>
                <a:path w="2694" h="9005" extrusionOk="0">
                  <a:moveTo>
                    <a:pt x="2524" y="5193"/>
                  </a:moveTo>
                  <a:cubicBezTo>
                    <a:pt x="2504" y="5334"/>
                    <a:pt x="2476" y="5480"/>
                    <a:pt x="2436" y="5627"/>
                  </a:cubicBezTo>
                  <a:cubicBezTo>
                    <a:pt x="2336" y="6032"/>
                    <a:pt x="2168" y="6461"/>
                    <a:pt x="1913" y="6907"/>
                  </a:cubicBezTo>
                  <a:cubicBezTo>
                    <a:pt x="1804" y="7096"/>
                    <a:pt x="1688" y="7275"/>
                    <a:pt x="1567" y="7450"/>
                  </a:cubicBezTo>
                  <a:cubicBezTo>
                    <a:pt x="1131" y="8080"/>
                    <a:pt x="623" y="8593"/>
                    <a:pt x="87" y="9004"/>
                  </a:cubicBezTo>
                  <a:lnTo>
                    <a:pt x="66" y="6909"/>
                  </a:lnTo>
                  <a:lnTo>
                    <a:pt x="66" y="6798"/>
                  </a:lnTo>
                  <a:lnTo>
                    <a:pt x="23" y="2696"/>
                  </a:lnTo>
                  <a:lnTo>
                    <a:pt x="20" y="2410"/>
                  </a:lnTo>
                  <a:lnTo>
                    <a:pt x="16" y="1835"/>
                  </a:lnTo>
                  <a:lnTo>
                    <a:pt x="15" y="1686"/>
                  </a:lnTo>
                  <a:lnTo>
                    <a:pt x="15" y="1645"/>
                  </a:lnTo>
                  <a:lnTo>
                    <a:pt x="12" y="1391"/>
                  </a:lnTo>
                  <a:lnTo>
                    <a:pt x="12" y="1384"/>
                  </a:lnTo>
                  <a:lnTo>
                    <a:pt x="2" y="485"/>
                  </a:lnTo>
                  <a:lnTo>
                    <a:pt x="1" y="314"/>
                  </a:lnTo>
                  <a:cubicBezTo>
                    <a:pt x="114" y="338"/>
                    <a:pt x="198" y="349"/>
                    <a:pt x="255" y="333"/>
                  </a:cubicBezTo>
                  <a:cubicBezTo>
                    <a:pt x="493" y="275"/>
                    <a:pt x="715" y="183"/>
                    <a:pt x="869" y="111"/>
                  </a:cubicBezTo>
                  <a:cubicBezTo>
                    <a:pt x="884" y="103"/>
                    <a:pt x="898" y="95"/>
                    <a:pt x="915" y="90"/>
                  </a:cubicBezTo>
                  <a:cubicBezTo>
                    <a:pt x="931" y="81"/>
                    <a:pt x="945" y="74"/>
                    <a:pt x="960" y="69"/>
                  </a:cubicBezTo>
                  <a:cubicBezTo>
                    <a:pt x="1039" y="28"/>
                    <a:pt x="1091" y="1"/>
                    <a:pt x="1091" y="1"/>
                  </a:cubicBezTo>
                  <a:lnTo>
                    <a:pt x="1180" y="76"/>
                  </a:lnTo>
                  <a:lnTo>
                    <a:pt x="1391" y="246"/>
                  </a:lnTo>
                  <a:lnTo>
                    <a:pt x="1482" y="323"/>
                  </a:lnTo>
                  <a:lnTo>
                    <a:pt x="1502" y="338"/>
                  </a:lnTo>
                  <a:lnTo>
                    <a:pt x="1726" y="520"/>
                  </a:lnTo>
                  <a:lnTo>
                    <a:pt x="1777" y="561"/>
                  </a:lnTo>
                  <a:lnTo>
                    <a:pt x="1779" y="563"/>
                  </a:lnTo>
                  <a:lnTo>
                    <a:pt x="1870" y="640"/>
                  </a:lnTo>
                  <a:cubicBezTo>
                    <a:pt x="1870" y="640"/>
                    <a:pt x="1862" y="660"/>
                    <a:pt x="1853" y="698"/>
                  </a:cubicBezTo>
                  <a:cubicBezTo>
                    <a:pt x="1841" y="735"/>
                    <a:pt x="1827" y="788"/>
                    <a:pt x="1807" y="852"/>
                  </a:cubicBezTo>
                  <a:cubicBezTo>
                    <a:pt x="1786" y="942"/>
                    <a:pt x="1759" y="1056"/>
                    <a:pt x="1735" y="1179"/>
                  </a:cubicBezTo>
                  <a:cubicBezTo>
                    <a:pt x="1719" y="1284"/>
                    <a:pt x="1705" y="1395"/>
                    <a:pt x="1698" y="1508"/>
                  </a:cubicBezTo>
                  <a:cubicBezTo>
                    <a:pt x="1691" y="1627"/>
                    <a:pt x="1810" y="1857"/>
                    <a:pt x="1966" y="2185"/>
                  </a:cubicBezTo>
                  <a:cubicBezTo>
                    <a:pt x="1995" y="2245"/>
                    <a:pt x="2021" y="2308"/>
                    <a:pt x="2052" y="2376"/>
                  </a:cubicBezTo>
                  <a:cubicBezTo>
                    <a:pt x="2345" y="3048"/>
                    <a:pt x="2693" y="4021"/>
                    <a:pt x="2524" y="5193"/>
                  </a:cubicBezTo>
                  <a:close/>
                </a:path>
              </a:pathLst>
            </a:custGeom>
            <a:solidFill>
              <a:srgbClr val="FFC35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0" name="Google Shape;2260;p34"/>
            <p:cNvSpPr/>
            <p:nvPr/>
          </p:nvSpPr>
          <p:spPr>
            <a:xfrm>
              <a:off x="5850014" y="2309725"/>
              <a:ext cx="72999" cy="208211"/>
            </a:xfrm>
            <a:custGeom>
              <a:avLst/>
              <a:gdLst/>
              <a:ahLst/>
              <a:cxnLst/>
              <a:rect l="l" t="t" r="r" b="b"/>
              <a:pathLst>
                <a:path w="2301" h="6563" extrusionOk="0">
                  <a:moveTo>
                    <a:pt x="2247" y="4107"/>
                  </a:moveTo>
                  <a:cubicBezTo>
                    <a:pt x="2229" y="4254"/>
                    <a:pt x="2200" y="4400"/>
                    <a:pt x="2165" y="4544"/>
                  </a:cubicBezTo>
                  <a:cubicBezTo>
                    <a:pt x="1907" y="5620"/>
                    <a:pt x="1323" y="6562"/>
                    <a:pt x="1323" y="6562"/>
                  </a:cubicBezTo>
                  <a:cubicBezTo>
                    <a:pt x="1023" y="6543"/>
                    <a:pt x="750" y="6504"/>
                    <a:pt x="501" y="6452"/>
                  </a:cubicBezTo>
                  <a:cubicBezTo>
                    <a:pt x="339" y="6420"/>
                    <a:pt x="189" y="6379"/>
                    <a:pt x="43" y="6339"/>
                  </a:cubicBezTo>
                  <a:lnTo>
                    <a:pt x="43" y="6228"/>
                  </a:lnTo>
                  <a:lnTo>
                    <a:pt x="0" y="2127"/>
                  </a:lnTo>
                  <a:lnTo>
                    <a:pt x="1138" y="571"/>
                  </a:lnTo>
                  <a:lnTo>
                    <a:pt x="1365" y="262"/>
                  </a:lnTo>
                  <a:lnTo>
                    <a:pt x="1386" y="232"/>
                  </a:lnTo>
                  <a:lnTo>
                    <a:pt x="1554" y="0"/>
                  </a:lnTo>
                  <a:lnTo>
                    <a:pt x="1730" y="0"/>
                  </a:lnTo>
                  <a:cubicBezTo>
                    <a:pt x="1730" y="0"/>
                    <a:pt x="1680" y="125"/>
                    <a:pt x="1622" y="286"/>
                  </a:cubicBezTo>
                  <a:cubicBezTo>
                    <a:pt x="1601" y="342"/>
                    <a:pt x="1575" y="403"/>
                    <a:pt x="1553" y="463"/>
                  </a:cubicBezTo>
                  <a:cubicBezTo>
                    <a:pt x="1474" y="696"/>
                    <a:pt x="1399" y="943"/>
                    <a:pt x="1420" y="1016"/>
                  </a:cubicBezTo>
                  <a:cubicBezTo>
                    <a:pt x="1448" y="1118"/>
                    <a:pt x="1667" y="1361"/>
                    <a:pt x="1891" y="1915"/>
                  </a:cubicBezTo>
                  <a:cubicBezTo>
                    <a:pt x="1925" y="1992"/>
                    <a:pt x="1955" y="2080"/>
                    <a:pt x="1989" y="2174"/>
                  </a:cubicBezTo>
                  <a:cubicBezTo>
                    <a:pt x="2078" y="2439"/>
                    <a:pt x="2167" y="2762"/>
                    <a:pt x="2243" y="3152"/>
                  </a:cubicBezTo>
                  <a:cubicBezTo>
                    <a:pt x="2301" y="3458"/>
                    <a:pt x="2294" y="3781"/>
                    <a:pt x="2247" y="410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1" name="Google Shape;2261;p34"/>
            <p:cNvSpPr/>
            <p:nvPr/>
          </p:nvSpPr>
          <p:spPr>
            <a:xfrm>
              <a:off x="5849285" y="2292847"/>
              <a:ext cx="35976" cy="42829"/>
            </a:xfrm>
            <a:custGeom>
              <a:avLst/>
              <a:gdLst/>
              <a:ahLst/>
              <a:cxnLst/>
              <a:rect l="l" t="t" r="r" b="b"/>
              <a:pathLst>
                <a:path w="1134" h="1350" extrusionOk="0">
                  <a:moveTo>
                    <a:pt x="1134" y="170"/>
                  </a:moveTo>
                  <a:lnTo>
                    <a:pt x="1031" y="278"/>
                  </a:lnTo>
                  <a:lnTo>
                    <a:pt x="1010" y="304"/>
                  </a:lnTo>
                  <a:lnTo>
                    <a:pt x="956" y="357"/>
                  </a:lnTo>
                  <a:lnTo>
                    <a:pt x="25" y="1334"/>
                  </a:lnTo>
                  <a:lnTo>
                    <a:pt x="9" y="1350"/>
                  </a:lnTo>
                  <a:lnTo>
                    <a:pt x="1" y="449"/>
                  </a:lnTo>
                  <a:cubicBezTo>
                    <a:pt x="66" y="475"/>
                    <a:pt x="114" y="490"/>
                    <a:pt x="143" y="496"/>
                  </a:cubicBezTo>
                  <a:cubicBezTo>
                    <a:pt x="251" y="507"/>
                    <a:pt x="629" y="291"/>
                    <a:pt x="873" y="140"/>
                  </a:cubicBezTo>
                  <a:cubicBezTo>
                    <a:pt x="893" y="127"/>
                    <a:pt x="915" y="115"/>
                    <a:pt x="934" y="105"/>
                  </a:cubicBezTo>
                  <a:cubicBezTo>
                    <a:pt x="977" y="75"/>
                    <a:pt x="1014" y="54"/>
                    <a:pt x="1042" y="36"/>
                  </a:cubicBezTo>
                  <a:cubicBezTo>
                    <a:pt x="1078" y="15"/>
                    <a:pt x="1097" y="0"/>
                    <a:pt x="1097" y="0"/>
                  </a:cubicBezTo>
                  <a:lnTo>
                    <a:pt x="1104" y="3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2" name="Google Shape;2262;p34"/>
            <p:cNvSpPr/>
            <p:nvPr/>
          </p:nvSpPr>
          <p:spPr>
            <a:xfrm>
              <a:off x="5849729" y="2313468"/>
              <a:ext cx="35024" cy="54630"/>
            </a:xfrm>
            <a:custGeom>
              <a:avLst/>
              <a:gdLst/>
              <a:ahLst/>
              <a:cxnLst/>
              <a:rect l="l" t="t" r="r" b="b"/>
              <a:pathLst>
                <a:path w="1104" h="1722" extrusionOk="0">
                  <a:moveTo>
                    <a:pt x="1103" y="107"/>
                  </a:moveTo>
                  <a:cubicBezTo>
                    <a:pt x="976" y="334"/>
                    <a:pt x="831" y="567"/>
                    <a:pt x="671" y="804"/>
                  </a:cubicBezTo>
                  <a:cubicBezTo>
                    <a:pt x="468" y="1106"/>
                    <a:pt x="244" y="1414"/>
                    <a:pt x="5" y="1721"/>
                  </a:cubicBezTo>
                  <a:lnTo>
                    <a:pt x="2" y="1148"/>
                  </a:lnTo>
                  <a:lnTo>
                    <a:pt x="1" y="997"/>
                  </a:lnTo>
                  <a:lnTo>
                    <a:pt x="1" y="956"/>
                  </a:lnTo>
                  <a:cubicBezTo>
                    <a:pt x="31" y="925"/>
                    <a:pt x="60" y="893"/>
                    <a:pt x="87" y="863"/>
                  </a:cubicBezTo>
                  <a:cubicBezTo>
                    <a:pt x="589" y="328"/>
                    <a:pt x="922" y="1"/>
                    <a:pt x="92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3" name="Google Shape;2263;p34"/>
            <p:cNvSpPr/>
            <p:nvPr/>
          </p:nvSpPr>
          <p:spPr>
            <a:xfrm>
              <a:off x="5876504" y="2264454"/>
              <a:ext cx="55106" cy="54345"/>
            </a:xfrm>
            <a:custGeom>
              <a:avLst/>
              <a:gdLst/>
              <a:ahLst/>
              <a:cxnLst/>
              <a:rect l="l" t="t" r="r" b="b"/>
              <a:pathLst>
                <a:path w="1737" h="1713" extrusionOk="0">
                  <a:moveTo>
                    <a:pt x="1737" y="856"/>
                  </a:moveTo>
                  <a:cubicBezTo>
                    <a:pt x="1737" y="1329"/>
                    <a:pt x="1348" y="1713"/>
                    <a:pt x="869" y="1713"/>
                  </a:cubicBezTo>
                  <a:cubicBezTo>
                    <a:pt x="390" y="1713"/>
                    <a:pt x="1" y="1329"/>
                    <a:pt x="1" y="856"/>
                  </a:cubicBezTo>
                  <a:cubicBezTo>
                    <a:pt x="1" y="383"/>
                    <a:pt x="390" y="1"/>
                    <a:pt x="869" y="1"/>
                  </a:cubicBezTo>
                  <a:cubicBezTo>
                    <a:pt x="1348" y="1"/>
                    <a:pt x="1737" y="383"/>
                    <a:pt x="1737" y="85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4" name="Google Shape;2264;p34"/>
            <p:cNvSpPr/>
            <p:nvPr/>
          </p:nvSpPr>
          <p:spPr>
            <a:xfrm>
              <a:off x="6115896" y="2035309"/>
              <a:ext cx="100346" cy="102726"/>
            </a:xfrm>
            <a:custGeom>
              <a:avLst/>
              <a:gdLst/>
              <a:ahLst/>
              <a:cxnLst/>
              <a:rect l="l" t="t" r="r" b="b"/>
              <a:pathLst>
                <a:path w="3163" h="3238" extrusionOk="0">
                  <a:moveTo>
                    <a:pt x="2875" y="1174"/>
                  </a:moveTo>
                  <a:lnTo>
                    <a:pt x="0" y="3237"/>
                  </a:lnTo>
                  <a:cubicBezTo>
                    <a:pt x="0" y="3237"/>
                    <a:pt x="2154" y="1418"/>
                    <a:pt x="2480" y="0"/>
                  </a:cubicBezTo>
                  <a:cubicBezTo>
                    <a:pt x="2478" y="3"/>
                    <a:pt x="3163" y="473"/>
                    <a:pt x="2875" y="1174"/>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5" name="Google Shape;2265;p34"/>
            <p:cNvSpPr/>
            <p:nvPr/>
          </p:nvSpPr>
          <p:spPr>
            <a:xfrm>
              <a:off x="6102540" y="2428500"/>
              <a:ext cx="141049" cy="78424"/>
            </a:xfrm>
            <a:custGeom>
              <a:avLst/>
              <a:gdLst/>
              <a:ahLst/>
              <a:cxnLst/>
              <a:rect l="l" t="t" r="r" b="b"/>
              <a:pathLst>
                <a:path w="4446" h="2472" extrusionOk="0">
                  <a:moveTo>
                    <a:pt x="4446" y="1809"/>
                  </a:moveTo>
                  <a:cubicBezTo>
                    <a:pt x="4446" y="1809"/>
                    <a:pt x="2664" y="2080"/>
                    <a:pt x="1" y="0"/>
                  </a:cubicBezTo>
                  <a:lnTo>
                    <a:pt x="3049" y="2299"/>
                  </a:lnTo>
                  <a:cubicBezTo>
                    <a:pt x="3046" y="2299"/>
                    <a:pt x="3893" y="2471"/>
                    <a:pt x="4446" y="180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6" name="Google Shape;2266;p34"/>
            <p:cNvSpPr/>
            <p:nvPr/>
          </p:nvSpPr>
          <p:spPr>
            <a:xfrm>
              <a:off x="5837071" y="989486"/>
              <a:ext cx="323754" cy="316964"/>
            </a:xfrm>
            <a:custGeom>
              <a:avLst/>
              <a:gdLst/>
              <a:ahLst/>
              <a:cxnLst/>
              <a:rect l="l" t="t" r="r" b="b"/>
              <a:pathLst>
                <a:path w="10205" h="9991" extrusionOk="0">
                  <a:moveTo>
                    <a:pt x="10203" y="3504"/>
                  </a:moveTo>
                  <a:cubicBezTo>
                    <a:pt x="10203" y="3519"/>
                    <a:pt x="10205" y="3535"/>
                    <a:pt x="10203" y="3553"/>
                  </a:cubicBezTo>
                  <a:lnTo>
                    <a:pt x="10203" y="3572"/>
                  </a:lnTo>
                  <a:lnTo>
                    <a:pt x="10203" y="3618"/>
                  </a:lnTo>
                  <a:cubicBezTo>
                    <a:pt x="10203" y="4847"/>
                    <a:pt x="9468" y="7191"/>
                    <a:pt x="7357" y="8736"/>
                  </a:cubicBezTo>
                  <a:cubicBezTo>
                    <a:pt x="6956" y="9036"/>
                    <a:pt x="6506" y="9300"/>
                    <a:pt x="6002" y="9524"/>
                  </a:cubicBezTo>
                  <a:cubicBezTo>
                    <a:pt x="5209" y="9877"/>
                    <a:pt x="4487" y="9991"/>
                    <a:pt x="3845" y="9967"/>
                  </a:cubicBezTo>
                  <a:cubicBezTo>
                    <a:pt x="2081" y="9908"/>
                    <a:pt x="915" y="8825"/>
                    <a:pt x="581" y="8813"/>
                  </a:cubicBezTo>
                  <a:cubicBezTo>
                    <a:pt x="394" y="8806"/>
                    <a:pt x="209" y="8821"/>
                    <a:pt x="57" y="8841"/>
                  </a:cubicBezTo>
                  <a:lnTo>
                    <a:pt x="57" y="8763"/>
                  </a:lnTo>
                  <a:lnTo>
                    <a:pt x="54" y="8490"/>
                  </a:lnTo>
                  <a:lnTo>
                    <a:pt x="54" y="8348"/>
                  </a:lnTo>
                  <a:lnTo>
                    <a:pt x="51" y="8271"/>
                  </a:lnTo>
                  <a:lnTo>
                    <a:pt x="50" y="7979"/>
                  </a:lnTo>
                  <a:lnTo>
                    <a:pt x="50" y="7922"/>
                  </a:lnTo>
                  <a:lnTo>
                    <a:pt x="49" y="7709"/>
                  </a:lnTo>
                  <a:lnTo>
                    <a:pt x="47" y="7634"/>
                  </a:lnTo>
                  <a:lnTo>
                    <a:pt x="47" y="7633"/>
                  </a:lnTo>
                  <a:lnTo>
                    <a:pt x="8" y="3807"/>
                  </a:lnTo>
                  <a:lnTo>
                    <a:pt x="8" y="3804"/>
                  </a:lnTo>
                  <a:lnTo>
                    <a:pt x="1" y="3088"/>
                  </a:lnTo>
                  <a:cubicBezTo>
                    <a:pt x="143" y="2845"/>
                    <a:pt x="319" y="2602"/>
                    <a:pt x="530" y="2365"/>
                  </a:cubicBezTo>
                  <a:cubicBezTo>
                    <a:pt x="627" y="2256"/>
                    <a:pt x="727" y="2152"/>
                    <a:pt x="837" y="2046"/>
                  </a:cubicBezTo>
                  <a:cubicBezTo>
                    <a:pt x="908" y="1980"/>
                    <a:pt x="979" y="1914"/>
                    <a:pt x="1049" y="1850"/>
                  </a:cubicBezTo>
                  <a:cubicBezTo>
                    <a:pt x="1835" y="1147"/>
                    <a:pt x="2690" y="686"/>
                    <a:pt x="3534" y="404"/>
                  </a:cubicBezTo>
                  <a:cubicBezTo>
                    <a:pt x="3612" y="378"/>
                    <a:pt x="3684" y="354"/>
                    <a:pt x="3761" y="330"/>
                  </a:cubicBezTo>
                  <a:cubicBezTo>
                    <a:pt x="3836" y="309"/>
                    <a:pt x="3909" y="286"/>
                    <a:pt x="3981" y="267"/>
                  </a:cubicBezTo>
                  <a:lnTo>
                    <a:pt x="3984" y="267"/>
                  </a:lnTo>
                  <a:cubicBezTo>
                    <a:pt x="3993" y="265"/>
                    <a:pt x="3996" y="262"/>
                    <a:pt x="4001" y="260"/>
                  </a:cubicBezTo>
                  <a:lnTo>
                    <a:pt x="4003" y="260"/>
                  </a:lnTo>
                  <a:cubicBezTo>
                    <a:pt x="4171" y="216"/>
                    <a:pt x="4333" y="178"/>
                    <a:pt x="4494" y="148"/>
                  </a:cubicBezTo>
                  <a:lnTo>
                    <a:pt x="4495" y="148"/>
                  </a:lnTo>
                  <a:cubicBezTo>
                    <a:pt x="4763" y="96"/>
                    <a:pt x="5026" y="62"/>
                    <a:pt x="5283" y="40"/>
                  </a:cubicBezTo>
                  <a:lnTo>
                    <a:pt x="5284" y="40"/>
                  </a:lnTo>
                  <a:cubicBezTo>
                    <a:pt x="5707" y="0"/>
                    <a:pt x="6108" y="1"/>
                    <a:pt x="6472" y="30"/>
                  </a:cubicBezTo>
                  <a:cubicBezTo>
                    <a:pt x="6538" y="37"/>
                    <a:pt x="6603" y="42"/>
                    <a:pt x="6667" y="49"/>
                  </a:cubicBezTo>
                  <a:cubicBezTo>
                    <a:pt x="6754" y="58"/>
                    <a:pt x="6843" y="69"/>
                    <a:pt x="6929" y="82"/>
                  </a:cubicBezTo>
                  <a:cubicBezTo>
                    <a:pt x="7429" y="155"/>
                    <a:pt x="7845" y="279"/>
                    <a:pt x="8137" y="418"/>
                  </a:cubicBezTo>
                  <a:cubicBezTo>
                    <a:pt x="8212" y="456"/>
                    <a:pt x="8277" y="491"/>
                    <a:pt x="8332" y="528"/>
                  </a:cubicBezTo>
                  <a:cubicBezTo>
                    <a:pt x="8332" y="528"/>
                    <a:pt x="8348" y="540"/>
                    <a:pt x="8376" y="559"/>
                  </a:cubicBezTo>
                  <a:cubicBezTo>
                    <a:pt x="8397" y="572"/>
                    <a:pt x="8422" y="590"/>
                    <a:pt x="8439" y="605"/>
                  </a:cubicBezTo>
                  <a:cubicBezTo>
                    <a:pt x="8483" y="642"/>
                    <a:pt x="8518" y="677"/>
                    <a:pt x="8545" y="714"/>
                  </a:cubicBezTo>
                  <a:cubicBezTo>
                    <a:pt x="8566" y="745"/>
                    <a:pt x="8589" y="775"/>
                    <a:pt x="8607" y="806"/>
                  </a:cubicBezTo>
                  <a:cubicBezTo>
                    <a:pt x="8607" y="809"/>
                    <a:pt x="8609" y="810"/>
                    <a:pt x="8610" y="813"/>
                  </a:cubicBezTo>
                  <a:cubicBezTo>
                    <a:pt x="8785" y="1106"/>
                    <a:pt x="8786" y="1425"/>
                    <a:pt x="8729" y="1705"/>
                  </a:cubicBezTo>
                  <a:cubicBezTo>
                    <a:pt x="8648" y="2100"/>
                    <a:pt x="8439" y="2406"/>
                    <a:pt x="8439" y="2406"/>
                  </a:cubicBezTo>
                  <a:cubicBezTo>
                    <a:pt x="8439" y="2406"/>
                    <a:pt x="8968" y="2295"/>
                    <a:pt x="9461" y="2461"/>
                  </a:cubicBezTo>
                  <a:cubicBezTo>
                    <a:pt x="9567" y="2498"/>
                    <a:pt x="9667" y="2544"/>
                    <a:pt x="9763" y="2611"/>
                  </a:cubicBezTo>
                  <a:cubicBezTo>
                    <a:pt x="9879" y="2688"/>
                    <a:pt x="9985" y="2791"/>
                    <a:pt x="10071" y="2927"/>
                  </a:cubicBezTo>
                  <a:cubicBezTo>
                    <a:pt x="10134" y="3027"/>
                    <a:pt x="10176" y="3182"/>
                    <a:pt x="10195" y="3384"/>
                  </a:cubicBezTo>
                  <a:cubicBezTo>
                    <a:pt x="10202" y="3429"/>
                    <a:pt x="10203" y="3473"/>
                    <a:pt x="10203" y="3504"/>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7" name="Google Shape;2267;p34"/>
            <p:cNvSpPr/>
            <p:nvPr/>
          </p:nvSpPr>
          <p:spPr>
            <a:xfrm>
              <a:off x="5975198" y="1059026"/>
              <a:ext cx="189176" cy="94001"/>
            </a:xfrm>
            <a:custGeom>
              <a:avLst/>
              <a:gdLst/>
              <a:ahLst/>
              <a:cxnLst/>
              <a:rect l="l" t="t" r="r" b="b"/>
              <a:pathLst>
                <a:path w="5963" h="2963" extrusionOk="0">
                  <a:moveTo>
                    <a:pt x="4084" y="214"/>
                  </a:moveTo>
                  <a:lnTo>
                    <a:pt x="0" y="2963"/>
                  </a:lnTo>
                  <a:cubicBezTo>
                    <a:pt x="0" y="2963"/>
                    <a:pt x="5206" y="882"/>
                    <a:pt x="5851" y="1380"/>
                  </a:cubicBezTo>
                  <a:cubicBezTo>
                    <a:pt x="5849" y="1384"/>
                    <a:pt x="5962" y="1"/>
                    <a:pt x="4084" y="21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8" name="Google Shape;2268;p34"/>
            <p:cNvSpPr/>
            <p:nvPr/>
          </p:nvSpPr>
          <p:spPr>
            <a:xfrm>
              <a:off x="5837103" y="1052459"/>
              <a:ext cx="130961" cy="181562"/>
            </a:xfrm>
            <a:custGeom>
              <a:avLst/>
              <a:gdLst/>
              <a:ahLst/>
              <a:cxnLst/>
              <a:rect l="l" t="t" r="r" b="b"/>
              <a:pathLst>
                <a:path w="4128" h="5723" extrusionOk="0">
                  <a:moveTo>
                    <a:pt x="4127" y="2566"/>
                  </a:moveTo>
                  <a:lnTo>
                    <a:pt x="3303" y="3202"/>
                  </a:lnTo>
                  <a:lnTo>
                    <a:pt x="2801" y="3592"/>
                  </a:lnTo>
                  <a:lnTo>
                    <a:pt x="262" y="5552"/>
                  </a:lnTo>
                  <a:lnTo>
                    <a:pt x="42" y="5723"/>
                  </a:lnTo>
                  <a:lnTo>
                    <a:pt x="40" y="5649"/>
                  </a:lnTo>
                  <a:lnTo>
                    <a:pt x="40" y="5648"/>
                  </a:lnTo>
                  <a:lnTo>
                    <a:pt x="1" y="1821"/>
                  </a:lnTo>
                  <a:lnTo>
                    <a:pt x="1" y="1819"/>
                  </a:lnTo>
                  <a:cubicBezTo>
                    <a:pt x="331" y="1217"/>
                    <a:pt x="781" y="684"/>
                    <a:pt x="1092" y="356"/>
                  </a:cubicBezTo>
                  <a:cubicBezTo>
                    <a:pt x="1302" y="133"/>
                    <a:pt x="1446" y="0"/>
                    <a:pt x="1446" y="0"/>
                  </a:cubicBezTo>
                  <a:cubicBezTo>
                    <a:pt x="2298" y="308"/>
                    <a:pt x="2883" y="706"/>
                    <a:pt x="3281" y="1100"/>
                  </a:cubicBezTo>
                  <a:cubicBezTo>
                    <a:pt x="3281" y="1100"/>
                    <a:pt x="3282" y="1100"/>
                    <a:pt x="3282" y="1101"/>
                  </a:cubicBezTo>
                  <a:cubicBezTo>
                    <a:pt x="3384" y="1199"/>
                    <a:pt x="3471" y="1299"/>
                    <a:pt x="3550" y="1395"/>
                  </a:cubicBezTo>
                  <a:cubicBezTo>
                    <a:pt x="3639" y="1503"/>
                    <a:pt x="3712" y="1609"/>
                    <a:pt x="3779" y="1712"/>
                  </a:cubicBezTo>
                  <a:cubicBezTo>
                    <a:pt x="4083" y="2193"/>
                    <a:pt x="4127" y="2566"/>
                    <a:pt x="4127" y="256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9" name="Google Shape;2269;p34"/>
            <p:cNvSpPr/>
            <p:nvPr/>
          </p:nvSpPr>
          <p:spPr>
            <a:xfrm>
              <a:off x="5838784" y="1169268"/>
              <a:ext cx="199677" cy="130644"/>
            </a:xfrm>
            <a:custGeom>
              <a:avLst/>
              <a:gdLst/>
              <a:ahLst/>
              <a:cxnLst/>
              <a:rect l="l" t="t" r="r" b="b"/>
              <a:pathLst>
                <a:path w="6294" h="4118" extrusionOk="0">
                  <a:moveTo>
                    <a:pt x="6288" y="3401"/>
                  </a:moveTo>
                  <a:cubicBezTo>
                    <a:pt x="6288" y="3401"/>
                    <a:pt x="5292" y="3884"/>
                    <a:pt x="4193" y="4042"/>
                  </a:cubicBezTo>
                  <a:cubicBezTo>
                    <a:pt x="3712" y="4111"/>
                    <a:pt x="3208" y="4118"/>
                    <a:pt x="2762" y="3994"/>
                  </a:cubicBezTo>
                  <a:cubicBezTo>
                    <a:pt x="1301" y="3589"/>
                    <a:pt x="837" y="3051"/>
                    <a:pt x="686" y="2990"/>
                  </a:cubicBezTo>
                  <a:cubicBezTo>
                    <a:pt x="600" y="2955"/>
                    <a:pt x="270" y="3030"/>
                    <a:pt x="3" y="3101"/>
                  </a:cubicBezTo>
                  <a:lnTo>
                    <a:pt x="0" y="2827"/>
                  </a:lnTo>
                  <a:lnTo>
                    <a:pt x="185" y="2717"/>
                  </a:lnTo>
                  <a:lnTo>
                    <a:pt x="4849" y="0"/>
                  </a:lnTo>
                  <a:cubicBezTo>
                    <a:pt x="4849" y="0"/>
                    <a:pt x="5690" y="448"/>
                    <a:pt x="6087" y="1761"/>
                  </a:cubicBezTo>
                  <a:cubicBezTo>
                    <a:pt x="6143" y="1948"/>
                    <a:pt x="6192" y="2152"/>
                    <a:pt x="6228" y="2377"/>
                  </a:cubicBezTo>
                  <a:cubicBezTo>
                    <a:pt x="6273" y="2680"/>
                    <a:pt x="6294" y="3020"/>
                    <a:pt x="6288" y="340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0" name="Google Shape;2270;p34"/>
            <p:cNvSpPr/>
            <p:nvPr/>
          </p:nvSpPr>
          <p:spPr>
            <a:xfrm>
              <a:off x="5838498" y="1119111"/>
              <a:ext cx="191111" cy="132674"/>
            </a:xfrm>
            <a:custGeom>
              <a:avLst/>
              <a:gdLst/>
              <a:ahLst/>
              <a:cxnLst/>
              <a:rect l="l" t="t" r="r" b="b"/>
              <a:pathLst>
                <a:path w="6024" h="4182" extrusionOk="0">
                  <a:moveTo>
                    <a:pt x="6024" y="1"/>
                  </a:moveTo>
                  <a:cubicBezTo>
                    <a:pt x="5875" y="142"/>
                    <a:pt x="5720" y="289"/>
                    <a:pt x="5556" y="430"/>
                  </a:cubicBezTo>
                  <a:cubicBezTo>
                    <a:pt x="5446" y="527"/>
                    <a:pt x="5332" y="626"/>
                    <a:pt x="5218" y="720"/>
                  </a:cubicBezTo>
                  <a:lnTo>
                    <a:pt x="5216" y="720"/>
                  </a:lnTo>
                  <a:cubicBezTo>
                    <a:pt x="3150" y="2438"/>
                    <a:pt x="310" y="4018"/>
                    <a:pt x="4" y="4182"/>
                  </a:cubicBezTo>
                  <a:lnTo>
                    <a:pt x="1" y="3888"/>
                  </a:lnTo>
                  <a:cubicBezTo>
                    <a:pt x="128" y="3769"/>
                    <a:pt x="265" y="3649"/>
                    <a:pt x="402" y="3531"/>
                  </a:cubicBezTo>
                  <a:cubicBezTo>
                    <a:pt x="523" y="3428"/>
                    <a:pt x="648" y="3327"/>
                    <a:pt x="777" y="3222"/>
                  </a:cubicBezTo>
                  <a:cubicBezTo>
                    <a:pt x="780" y="3222"/>
                    <a:pt x="780" y="3221"/>
                    <a:pt x="781" y="3221"/>
                  </a:cubicBezTo>
                  <a:cubicBezTo>
                    <a:pt x="1251" y="2851"/>
                    <a:pt x="1768" y="2487"/>
                    <a:pt x="2288" y="2144"/>
                  </a:cubicBezTo>
                  <a:cubicBezTo>
                    <a:pt x="2462" y="2031"/>
                    <a:pt x="2634" y="1918"/>
                    <a:pt x="2808" y="1813"/>
                  </a:cubicBezTo>
                  <a:cubicBezTo>
                    <a:pt x="3586" y="1326"/>
                    <a:pt x="4340" y="895"/>
                    <a:pt x="4920" y="578"/>
                  </a:cubicBezTo>
                  <a:cubicBezTo>
                    <a:pt x="5099" y="478"/>
                    <a:pt x="5266" y="389"/>
                    <a:pt x="5410" y="314"/>
                  </a:cubicBezTo>
                  <a:lnTo>
                    <a:pt x="5479" y="276"/>
                  </a:lnTo>
                  <a:cubicBezTo>
                    <a:pt x="5482" y="274"/>
                    <a:pt x="5486" y="274"/>
                    <a:pt x="5489" y="273"/>
                  </a:cubicBezTo>
                  <a:cubicBezTo>
                    <a:pt x="5802" y="111"/>
                    <a:pt x="5997" y="15"/>
                    <a:pt x="602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1" name="Google Shape;2271;p34"/>
            <p:cNvSpPr/>
            <p:nvPr/>
          </p:nvSpPr>
          <p:spPr>
            <a:xfrm>
              <a:off x="5835009" y="886826"/>
              <a:ext cx="125917" cy="353829"/>
            </a:xfrm>
            <a:custGeom>
              <a:avLst/>
              <a:gdLst/>
              <a:ahLst/>
              <a:cxnLst/>
              <a:rect l="l" t="t" r="r" b="b"/>
              <a:pathLst>
                <a:path w="3969" h="11153" extrusionOk="0">
                  <a:moveTo>
                    <a:pt x="3898" y="6508"/>
                  </a:moveTo>
                  <a:lnTo>
                    <a:pt x="3898" y="6508"/>
                  </a:lnTo>
                  <a:cubicBezTo>
                    <a:pt x="3886" y="6650"/>
                    <a:pt x="3869" y="6789"/>
                    <a:pt x="3845" y="6932"/>
                  </a:cubicBezTo>
                  <a:cubicBezTo>
                    <a:pt x="3840" y="6970"/>
                    <a:pt x="3832" y="7008"/>
                    <a:pt x="3826" y="7045"/>
                  </a:cubicBezTo>
                  <a:cubicBezTo>
                    <a:pt x="3732" y="7575"/>
                    <a:pt x="3572" y="8031"/>
                    <a:pt x="3373" y="8422"/>
                  </a:cubicBezTo>
                  <a:cubicBezTo>
                    <a:pt x="3241" y="8686"/>
                    <a:pt x="3087" y="8924"/>
                    <a:pt x="2922" y="9135"/>
                  </a:cubicBezTo>
                  <a:cubicBezTo>
                    <a:pt x="2126" y="10155"/>
                    <a:pt x="1062" y="10590"/>
                    <a:pt x="516" y="10853"/>
                  </a:cubicBezTo>
                  <a:cubicBezTo>
                    <a:pt x="344" y="10935"/>
                    <a:pt x="224" y="11002"/>
                    <a:pt x="178" y="11062"/>
                  </a:cubicBezTo>
                  <a:cubicBezTo>
                    <a:pt x="157" y="11091"/>
                    <a:pt x="135" y="11122"/>
                    <a:pt x="115" y="11153"/>
                  </a:cubicBezTo>
                  <a:lnTo>
                    <a:pt x="114" y="10940"/>
                  </a:lnTo>
                  <a:lnTo>
                    <a:pt x="111" y="10865"/>
                  </a:lnTo>
                  <a:lnTo>
                    <a:pt x="111" y="10863"/>
                  </a:lnTo>
                  <a:lnTo>
                    <a:pt x="73" y="7038"/>
                  </a:lnTo>
                  <a:lnTo>
                    <a:pt x="73" y="7036"/>
                  </a:lnTo>
                  <a:lnTo>
                    <a:pt x="63" y="6319"/>
                  </a:lnTo>
                  <a:lnTo>
                    <a:pt x="56" y="5801"/>
                  </a:lnTo>
                  <a:lnTo>
                    <a:pt x="56" y="5732"/>
                  </a:lnTo>
                  <a:lnTo>
                    <a:pt x="27" y="2856"/>
                  </a:lnTo>
                  <a:lnTo>
                    <a:pt x="1" y="179"/>
                  </a:lnTo>
                  <a:lnTo>
                    <a:pt x="1" y="158"/>
                  </a:lnTo>
                  <a:cubicBezTo>
                    <a:pt x="170" y="61"/>
                    <a:pt x="366" y="0"/>
                    <a:pt x="593" y="10"/>
                  </a:cubicBezTo>
                  <a:cubicBezTo>
                    <a:pt x="677" y="13"/>
                    <a:pt x="778" y="40"/>
                    <a:pt x="895" y="91"/>
                  </a:cubicBezTo>
                  <a:cubicBezTo>
                    <a:pt x="928" y="106"/>
                    <a:pt x="963" y="120"/>
                    <a:pt x="1001" y="140"/>
                  </a:cubicBezTo>
                  <a:cubicBezTo>
                    <a:pt x="1058" y="168"/>
                    <a:pt x="1118" y="203"/>
                    <a:pt x="1185" y="244"/>
                  </a:cubicBezTo>
                  <a:cubicBezTo>
                    <a:pt x="1193" y="247"/>
                    <a:pt x="1200" y="254"/>
                    <a:pt x="1202" y="257"/>
                  </a:cubicBezTo>
                  <a:cubicBezTo>
                    <a:pt x="1209" y="264"/>
                    <a:pt x="1213" y="266"/>
                    <a:pt x="1213" y="266"/>
                  </a:cubicBezTo>
                  <a:cubicBezTo>
                    <a:pt x="1958" y="751"/>
                    <a:pt x="3005" y="1912"/>
                    <a:pt x="3557" y="3525"/>
                  </a:cubicBezTo>
                  <a:cubicBezTo>
                    <a:pt x="3572" y="3563"/>
                    <a:pt x="3584" y="3601"/>
                    <a:pt x="3595" y="3638"/>
                  </a:cubicBezTo>
                  <a:cubicBezTo>
                    <a:pt x="3649" y="3805"/>
                    <a:pt x="3699" y="3974"/>
                    <a:pt x="3739" y="4148"/>
                  </a:cubicBezTo>
                  <a:lnTo>
                    <a:pt x="3739" y="4150"/>
                  </a:lnTo>
                  <a:cubicBezTo>
                    <a:pt x="3742" y="4157"/>
                    <a:pt x="3744" y="4160"/>
                    <a:pt x="3744" y="4167"/>
                  </a:cubicBezTo>
                  <a:cubicBezTo>
                    <a:pt x="3780" y="4308"/>
                    <a:pt x="3811" y="4455"/>
                    <a:pt x="3835" y="4602"/>
                  </a:cubicBezTo>
                  <a:cubicBezTo>
                    <a:pt x="3938" y="5199"/>
                    <a:pt x="3969" y="5834"/>
                    <a:pt x="3898" y="650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2" name="Google Shape;2272;p34"/>
            <p:cNvSpPr/>
            <p:nvPr/>
          </p:nvSpPr>
          <p:spPr>
            <a:xfrm>
              <a:off x="5835009" y="886223"/>
              <a:ext cx="38419" cy="91241"/>
            </a:xfrm>
            <a:custGeom>
              <a:avLst/>
              <a:gdLst/>
              <a:ahLst/>
              <a:cxnLst/>
              <a:rect l="l" t="t" r="r" b="b"/>
              <a:pathLst>
                <a:path w="1211" h="2876" extrusionOk="0">
                  <a:moveTo>
                    <a:pt x="1210" y="285"/>
                  </a:moveTo>
                  <a:cubicBezTo>
                    <a:pt x="1104" y="317"/>
                    <a:pt x="996" y="444"/>
                    <a:pt x="878" y="637"/>
                  </a:cubicBezTo>
                  <a:cubicBezTo>
                    <a:pt x="596" y="1107"/>
                    <a:pt x="293" y="1976"/>
                    <a:pt x="27" y="2875"/>
                  </a:cubicBezTo>
                  <a:lnTo>
                    <a:pt x="1" y="198"/>
                  </a:lnTo>
                  <a:lnTo>
                    <a:pt x="1" y="197"/>
                  </a:lnTo>
                  <a:cubicBezTo>
                    <a:pt x="346" y="1"/>
                    <a:pt x="670" y="39"/>
                    <a:pt x="895" y="119"/>
                  </a:cubicBezTo>
                  <a:cubicBezTo>
                    <a:pt x="933" y="131"/>
                    <a:pt x="969" y="145"/>
                    <a:pt x="1001" y="159"/>
                  </a:cubicBezTo>
                  <a:cubicBezTo>
                    <a:pt x="1083" y="198"/>
                    <a:pt x="1149" y="237"/>
                    <a:pt x="1185" y="263"/>
                  </a:cubicBezTo>
                  <a:cubicBezTo>
                    <a:pt x="1193" y="268"/>
                    <a:pt x="1200" y="275"/>
                    <a:pt x="1202" y="276"/>
                  </a:cubicBezTo>
                  <a:cubicBezTo>
                    <a:pt x="1207" y="283"/>
                    <a:pt x="1210" y="285"/>
                    <a:pt x="1210" y="28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3" name="Google Shape;2273;p34"/>
            <p:cNvSpPr/>
            <p:nvPr/>
          </p:nvSpPr>
          <p:spPr>
            <a:xfrm>
              <a:off x="5836817" y="1063467"/>
              <a:ext cx="113449" cy="168174"/>
            </a:xfrm>
            <a:custGeom>
              <a:avLst/>
              <a:gdLst/>
              <a:ahLst/>
              <a:cxnLst/>
              <a:rect l="l" t="t" r="r" b="b"/>
              <a:pathLst>
                <a:path w="3576" h="5301" extrusionOk="0">
                  <a:moveTo>
                    <a:pt x="3576" y="943"/>
                  </a:moveTo>
                  <a:cubicBezTo>
                    <a:pt x="3576" y="943"/>
                    <a:pt x="3569" y="981"/>
                    <a:pt x="3559" y="1048"/>
                  </a:cubicBezTo>
                  <a:cubicBezTo>
                    <a:pt x="3503" y="1369"/>
                    <a:pt x="3291" y="2386"/>
                    <a:pt x="2814" y="3243"/>
                  </a:cubicBezTo>
                  <a:cubicBezTo>
                    <a:pt x="2680" y="3481"/>
                    <a:pt x="2525" y="3706"/>
                    <a:pt x="2345" y="3902"/>
                  </a:cubicBezTo>
                  <a:cubicBezTo>
                    <a:pt x="2266" y="3994"/>
                    <a:pt x="2179" y="4079"/>
                    <a:pt x="2087" y="4154"/>
                  </a:cubicBezTo>
                  <a:cubicBezTo>
                    <a:pt x="1583" y="4569"/>
                    <a:pt x="1164" y="4821"/>
                    <a:pt x="838" y="4978"/>
                  </a:cubicBezTo>
                  <a:cubicBezTo>
                    <a:pt x="836" y="4978"/>
                    <a:pt x="836" y="4979"/>
                    <a:pt x="834" y="4979"/>
                  </a:cubicBezTo>
                  <a:cubicBezTo>
                    <a:pt x="594" y="5098"/>
                    <a:pt x="405" y="5161"/>
                    <a:pt x="275" y="5205"/>
                  </a:cubicBezTo>
                  <a:cubicBezTo>
                    <a:pt x="177" y="5237"/>
                    <a:pt x="107" y="5259"/>
                    <a:pt x="73" y="5281"/>
                  </a:cubicBezTo>
                  <a:cubicBezTo>
                    <a:pt x="66" y="5285"/>
                    <a:pt x="58" y="5292"/>
                    <a:pt x="52" y="5301"/>
                  </a:cubicBezTo>
                  <a:lnTo>
                    <a:pt x="14" y="1475"/>
                  </a:lnTo>
                  <a:lnTo>
                    <a:pt x="14" y="1472"/>
                  </a:lnTo>
                  <a:lnTo>
                    <a:pt x="7" y="756"/>
                  </a:lnTo>
                  <a:lnTo>
                    <a:pt x="0" y="236"/>
                  </a:lnTo>
                  <a:lnTo>
                    <a:pt x="0" y="167"/>
                  </a:lnTo>
                  <a:cubicBezTo>
                    <a:pt x="35" y="152"/>
                    <a:pt x="81" y="138"/>
                    <a:pt x="141" y="121"/>
                  </a:cubicBezTo>
                  <a:cubicBezTo>
                    <a:pt x="241" y="90"/>
                    <a:pt x="374" y="57"/>
                    <a:pt x="538" y="36"/>
                  </a:cubicBezTo>
                  <a:cubicBezTo>
                    <a:pt x="699" y="15"/>
                    <a:pt x="891" y="1"/>
                    <a:pt x="1104" y="9"/>
                  </a:cubicBezTo>
                  <a:cubicBezTo>
                    <a:pt x="1678" y="33"/>
                    <a:pt x="2427" y="208"/>
                    <a:pt x="3294" y="756"/>
                  </a:cubicBezTo>
                  <a:cubicBezTo>
                    <a:pt x="3294" y="756"/>
                    <a:pt x="3295" y="756"/>
                    <a:pt x="3295" y="757"/>
                  </a:cubicBezTo>
                  <a:cubicBezTo>
                    <a:pt x="3383" y="813"/>
                    <a:pt x="3479" y="876"/>
                    <a:pt x="3576" y="94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4" name="Google Shape;2274;p34"/>
            <p:cNvSpPr/>
            <p:nvPr/>
          </p:nvSpPr>
          <p:spPr>
            <a:xfrm>
              <a:off x="5838879" y="1198835"/>
              <a:ext cx="326165" cy="348340"/>
            </a:xfrm>
            <a:custGeom>
              <a:avLst/>
              <a:gdLst/>
              <a:ahLst/>
              <a:cxnLst/>
              <a:rect l="l" t="t" r="r" b="b"/>
              <a:pathLst>
                <a:path w="10281" h="10980" extrusionOk="0">
                  <a:moveTo>
                    <a:pt x="9819" y="8139"/>
                  </a:moveTo>
                  <a:cubicBezTo>
                    <a:pt x="9604" y="8441"/>
                    <a:pt x="9293" y="8570"/>
                    <a:pt x="8995" y="8618"/>
                  </a:cubicBezTo>
                  <a:cubicBezTo>
                    <a:pt x="8969" y="8620"/>
                    <a:pt x="8947" y="8626"/>
                    <a:pt x="8923" y="8629"/>
                  </a:cubicBezTo>
                  <a:cubicBezTo>
                    <a:pt x="8888" y="8633"/>
                    <a:pt x="8854" y="8637"/>
                    <a:pt x="8823" y="8640"/>
                  </a:cubicBezTo>
                  <a:cubicBezTo>
                    <a:pt x="8689" y="8649"/>
                    <a:pt x="8564" y="8642"/>
                    <a:pt x="8459" y="8633"/>
                  </a:cubicBezTo>
                  <a:cubicBezTo>
                    <a:pt x="8433" y="8629"/>
                    <a:pt x="8419" y="8626"/>
                    <a:pt x="8419" y="8626"/>
                  </a:cubicBezTo>
                  <a:cubicBezTo>
                    <a:pt x="8265" y="8609"/>
                    <a:pt x="8164" y="8581"/>
                    <a:pt x="8164" y="8581"/>
                  </a:cubicBezTo>
                  <a:cubicBezTo>
                    <a:pt x="8165" y="8584"/>
                    <a:pt x="8165" y="8588"/>
                    <a:pt x="8166" y="8591"/>
                  </a:cubicBezTo>
                  <a:cubicBezTo>
                    <a:pt x="8178" y="8608"/>
                    <a:pt x="8205" y="8654"/>
                    <a:pt x="8237" y="8722"/>
                  </a:cubicBezTo>
                  <a:cubicBezTo>
                    <a:pt x="8265" y="8785"/>
                    <a:pt x="8300" y="8869"/>
                    <a:pt x="8334" y="8965"/>
                  </a:cubicBezTo>
                  <a:cubicBezTo>
                    <a:pt x="8453" y="9317"/>
                    <a:pt x="8539" y="9851"/>
                    <a:pt x="8190" y="10274"/>
                  </a:cubicBezTo>
                  <a:cubicBezTo>
                    <a:pt x="8120" y="10357"/>
                    <a:pt x="8001" y="10442"/>
                    <a:pt x="7835" y="10517"/>
                  </a:cubicBezTo>
                  <a:cubicBezTo>
                    <a:pt x="7811" y="10528"/>
                    <a:pt x="7788" y="10538"/>
                    <a:pt x="7764" y="10548"/>
                  </a:cubicBezTo>
                  <a:cubicBezTo>
                    <a:pt x="7720" y="10566"/>
                    <a:pt x="7677" y="10585"/>
                    <a:pt x="7629" y="10602"/>
                  </a:cubicBezTo>
                  <a:cubicBezTo>
                    <a:pt x="7613" y="10604"/>
                    <a:pt x="7609" y="10609"/>
                    <a:pt x="7609" y="10609"/>
                  </a:cubicBezTo>
                  <a:cubicBezTo>
                    <a:pt x="7359" y="10698"/>
                    <a:pt x="7042" y="10771"/>
                    <a:pt x="6678" y="10815"/>
                  </a:cubicBezTo>
                  <a:cubicBezTo>
                    <a:pt x="5355" y="10980"/>
                    <a:pt x="3402" y="10767"/>
                    <a:pt x="1672" y="9559"/>
                  </a:cubicBezTo>
                  <a:cubicBezTo>
                    <a:pt x="1341" y="9327"/>
                    <a:pt x="1022" y="9061"/>
                    <a:pt x="711" y="8754"/>
                  </a:cubicBezTo>
                  <a:cubicBezTo>
                    <a:pt x="665" y="8708"/>
                    <a:pt x="621" y="8663"/>
                    <a:pt x="577" y="8615"/>
                  </a:cubicBezTo>
                  <a:lnTo>
                    <a:pt x="552" y="8591"/>
                  </a:lnTo>
                  <a:cubicBezTo>
                    <a:pt x="363" y="8387"/>
                    <a:pt x="198" y="8189"/>
                    <a:pt x="56" y="7987"/>
                  </a:cubicBezTo>
                  <a:lnTo>
                    <a:pt x="56" y="7985"/>
                  </a:lnTo>
                  <a:lnTo>
                    <a:pt x="52" y="7429"/>
                  </a:lnTo>
                  <a:lnTo>
                    <a:pt x="52" y="7428"/>
                  </a:lnTo>
                  <a:lnTo>
                    <a:pt x="16" y="3762"/>
                  </a:lnTo>
                  <a:lnTo>
                    <a:pt x="7" y="3014"/>
                  </a:lnTo>
                  <a:lnTo>
                    <a:pt x="6" y="2770"/>
                  </a:lnTo>
                  <a:lnTo>
                    <a:pt x="6" y="2468"/>
                  </a:lnTo>
                  <a:lnTo>
                    <a:pt x="3" y="2243"/>
                  </a:lnTo>
                  <a:lnTo>
                    <a:pt x="3" y="2166"/>
                  </a:lnTo>
                  <a:lnTo>
                    <a:pt x="0" y="1892"/>
                  </a:lnTo>
                  <a:lnTo>
                    <a:pt x="0" y="1751"/>
                  </a:lnTo>
                  <a:cubicBezTo>
                    <a:pt x="55" y="1764"/>
                    <a:pt x="116" y="1772"/>
                    <a:pt x="185" y="1783"/>
                  </a:cubicBezTo>
                  <a:cubicBezTo>
                    <a:pt x="319" y="1803"/>
                    <a:pt x="469" y="1820"/>
                    <a:pt x="622" y="1821"/>
                  </a:cubicBezTo>
                  <a:cubicBezTo>
                    <a:pt x="1067" y="1826"/>
                    <a:pt x="3069" y="1"/>
                    <a:pt x="5856" y="1261"/>
                  </a:cubicBezTo>
                  <a:cubicBezTo>
                    <a:pt x="5927" y="1291"/>
                    <a:pt x="5999" y="1325"/>
                    <a:pt x="6069" y="1361"/>
                  </a:cubicBezTo>
                  <a:cubicBezTo>
                    <a:pt x="6120" y="1388"/>
                    <a:pt x="6174" y="1415"/>
                    <a:pt x="6223" y="1443"/>
                  </a:cubicBezTo>
                  <a:cubicBezTo>
                    <a:pt x="6620" y="1651"/>
                    <a:pt x="6978" y="1889"/>
                    <a:pt x="7303" y="2143"/>
                  </a:cubicBezTo>
                  <a:cubicBezTo>
                    <a:pt x="9933" y="4203"/>
                    <a:pt x="10280" y="7489"/>
                    <a:pt x="9819" y="8139"/>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5" name="Google Shape;2275;p34"/>
            <p:cNvSpPr/>
            <p:nvPr/>
          </p:nvSpPr>
          <p:spPr>
            <a:xfrm>
              <a:off x="5972502" y="1378014"/>
              <a:ext cx="150948" cy="157388"/>
            </a:xfrm>
            <a:custGeom>
              <a:avLst/>
              <a:gdLst/>
              <a:ahLst/>
              <a:cxnLst/>
              <a:rect l="l" t="t" r="r" b="b"/>
              <a:pathLst>
                <a:path w="4758" h="4961" extrusionOk="0">
                  <a:moveTo>
                    <a:pt x="3953" y="2936"/>
                  </a:moveTo>
                  <a:lnTo>
                    <a:pt x="0" y="0"/>
                  </a:lnTo>
                  <a:cubicBezTo>
                    <a:pt x="0" y="0"/>
                    <a:pt x="3671" y="4197"/>
                    <a:pt x="3398" y="4961"/>
                  </a:cubicBezTo>
                  <a:cubicBezTo>
                    <a:pt x="3398" y="4961"/>
                    <a:pt x="4757" y="4622"/>
                    <a:pt x="3953" y="293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6" name="Google Shape;2276;p34"/>
            <p:cNvSpPr/>
            <p:nvPr/>
          </p:nvSpPr>
          <p:spPr>
            <a:xfrm>
              <a:off x="5838943" y="1294515"/>
              <a:ext cx="123728" cy="182324"/>
            </a:xfrm>
            <a:custGeom>
              <a:avLst/>
              <a:gdLst/>
              <a:ahLst/>
              <a:cxnLst/>
              <a:rect l="l" t="t" r="r" b="b"/>
              <a:pathLst>
                <a:path w="3900" h="5747" extrusionOk="0">
                  <a:moveTo>
                    <a:pt x="3900" y="3306"/>
                  </a:moveTo>
                  <a:cubicBezTo>
                    <a:pt x="3900" y="3306"/>
                    <a:pt x="3746" y="4204"/>
                    <a:pt x="2665" y="4990"/>
                  </a:cubicBezTo>
                  <a:cubicBezTo>
                    <a:pt x="2507" y="5103"/>
                    <a:pt x="2328" y="5218"/>
                    <a:pt x="2126" y="5326"/>
                  </a:cubicBezTo>
                  <a:cubicBezTo>
                    <a:pt x="1833" y="5483"/>
                    <a:pt x="1494" y="5626"/>
                    <a:pt x="1097" y="5747"/>
                  </a:cubicBezTo>
                  <a:cubicBezTo>
                    <a:pt x="1097" y="5747"/>
                    <a:pt x="1051" y="5702"/>
                    <a:pt x="976" y="5623"/>
                  </a:cubicBezTo>
                  <a:cubicBezTo>
                    <a:pt x="936" y="5578"/>
                    <a:pt x="888" y="5527"/>
                    <a:pt x="835" y="5465"/>
                  </a:cubicBezTo>
                  <a:cubicBezTo>
                    <a:pt x="625" y="5225"/>
                    <a:pt x="321" y="4855"/>
                    <a:pt x="47" y="4416"/>
                  </a:cubicBezTo>
                  <a:lnTo>
                    <a:pt x="47" y="4413"/>
                  </a:lnTo>
                  <a:lnTo>
                    <a:pt x="11" y="749"/>
                  </a:lnTo>
                  <a:lnTo>
                    <a:pt x="1" y="1"/>
                  </a:lnTo>
                  <a:lnTo>
                    <a:pt x="1213" y="102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7" name="Google Shape;2277;p34"/>
            <p:cNvSpPr/>
            <p:nvPr/>
          </p:nvSpPr>
          <p:spPr>
            <a:xfrm>
              <a:off x="5838879" y="1277099"/>
              <a:ext cx="183751" cy="140891"/>
            </a:xfrm>
            <a:custGeom>
              <a:avLst/>
              <a:gdLst/>
              <a:ahLst/>
              <a:cxnLst/>
              <a:rect l="l" t="t" r="r" b="b"/>
              <a:pathLst>
                <a:path w="5792" h="4441" extrusionOk="0">
                  <a:moveTo>
                    <a:pt x="5791" y="4440"/>
                  </a:moveTo>
                  <a:cubicBezTo>
                    <a:pt x="5481" y="4288"/>
                    <a:pt x="5162" y="4111"/>
                    <a:pt x="4840" y="3917"/>
                  </a:cubicBezTo>
                  <a:cubicBezTo>
                    <a:pt x="3669" y="3220"/>
                    <a:pt x="2470" y="2323"/>
                    <a:pt x="1535" y="1580"/>
                  </a:cubicBezTo>
                  <a:lnTo>
                    <a:pt x="1533" y="1580"/>
                  </a:lnTo>
                  <a:cubicBezTo>
                    <a:pt x="830" y="1017"/>
                    <a:pt x="275" y="541"/>
                    <a:pt x="1" y="304"/>
                  </a:cubicBezTo>
                  <a:lnTo>
                    <a:pt x="0" y="1"/>
                  </a:lnTo>
                  <a:cubicBezTo>
                    <a:pt x="745" y="369"/>
                    <a:pt x="1552" y="911"/>
                    <a:pt x="2326" y="1488"/>
                  </a:cubicBezTo>
                  <a:cubicBezTo>
                    <a:pt x="3586" y="2432"/>
                    <a:pt x="4747" y="3469"/>
                    <a:pt x="5355" y="4030"/>
                  </a:cubicBezTo>
                  <a:lnTo>
                    <a:pt x="5360" y="4034"/>
                  </a:lnTo>
                  <a:cubicBezTo>
                    <a:pt x="5615" y="4269"/>
                    <a:pt x="5772" y="4422"/>
                    <a:pt x="5791" y="444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8" name="Google Shape;2278;p34"/>
            <p:cNvSpPr/>
            <p:nvPr/>
          </p:nvSpPr>
          <p:spPr>
            <a:xfrm>
              <a:off x="6022626" y="1006395"/>
              <a:ext cx="100473" cy="102694"/>
            </a:xfrm>
            <a:custGeom>
              <a:avLst/>
              <a:gdLst/>
              <a:ahLst/>
              <a:cxnLst/>
              <a:rect l="l" t="t" r="r" b="b"/>
              <a:pathLst>
                <a:path w="3167" h="3237" extrusionOk="0">
                  <a:moveTo>
                    <a:pt x="2877" y="1173"/>
                  </a:moveTo>
                  <a:lnTo>
                    <a:pt x="1" y="3236"/>
                  </a:lnTo>
                  <a:cubicBezTo>
                    <a:pt x="1" y="3236"/>
                    <a:pt x="2154" y="1419"/>
                    <a:pt x="2482" y="0"/>
                  </a:cubicBezTo>
                  <a:cubicBezTo>
                    <a:pt x="2482" y="0"/>
                    <a:pt x="3166" y="470"/>
                    <a:pt x="2877" y="1173"/>
                  </a:cubicBezTo>
                  <a:close/>
                </a:path>
              </a:pathLst>
            </a:custGeom>
            <a:solidFill>
              <a:srgbClr val="E9B8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9" name="Google Shape;2279;p34"/>
            <p:cNvSpPr/>
            <p:nvPr/>
          </p:nvSpPr>
          <p:spPr>
            <a:xfrm>
              <a:off x="6009397" y="1399586"/>
              <a:ext cx="141049" cy="78329"/>
            </a:xfrm>
            <a:custGeom>
              <a:avLst/>
              <a:gdLst/>
              <a:ahLst/>
              <a:cxnLst/>
              <a:rect l="l" t="t" r="r" b="b"/>
              <a:pathLst>
                <a:path w="4446" h="2469" extrusionOk="0">
                  <a:moveTo>
                    <a:pt x="4445" y="1811"/>
                  </a:moveTo>
                  <a:cubicBezTo>
                    <a:pt x="4445" y="1811"/>
                    <a:pt x="2663" y="2081"/>
                    <a:pt x="0" y="1"/>
                  </a:cubicBezTo>
                  <a:lnTo>
                    <a:pt x="3048" y="2299"/>
                  </a:lnTo>
                  <a:cubicBezTo>
                    <a:pt x="3044" y="2299"/>
                    <a:pt x="3891" y="2469"/>
                    <a:pt x="4445" y="181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0" name="Google Shape;2280;p34"/>
            <p:cNvSpPr/>
            <p:nvPr/>
          </p:nvSpPr>
          <p:spPr>
            <a:xfrm>
              <a:off x="6664758" y="2016275"/>
              <a:ext cx="381620" cy="333144"/>
            </a:xfrm>
            <a:custGeom>
              <a:avLst/>
              <a:gdLst/>
              <a:ahLst/>
              <a:cxnLst/>
              <a:rect l="l" t="t" r="r" b="b"/>
              <a:pathLst>
                <a:path w="12029" h="10501" extrusionOk="0">
                  <a:moveTo>
                    <a:pt x="11999" y="6581"/>
                  </a:moveTo>
                  <a:cubicBezTo>
                    <a:pt x="12029" y="5677"/>
                    <a:pt x="10945" y="5247"/>
                    <a:pt x="10945" y="5247"/>
                  </a:cubicBezTo>
                  <a:cubicBezTo>
                    <a:pt x="10945" y="5247"/>
                    <a:pt x="12027" y="4810"/>
                    <a:pt x="11991" y="3906"/>
                  </a:cubicBezTo>
                  <a:cubicBezTo>
                    <a:pt x="11954" y="3003"/>
                    <a:pt x="8999" y="0"/>
                    <a:pt x="4852" y="738"/>
                  </a:cubicBezTo>
                  <a:cubicBezTo>
                    <a:pt x="1651" y="1308"/>
                    <a:pt x="1154" y="4083"/>
                    <a:pt x="790" y="4348"/>
                  </a:cubicBezTo>
                  <a:cubicBezTo>
                    <a:pt x="423" y="4619"/>
                    <a:pt x="0" y="4774"/>
                    <a:pt x="0" y="4774"/>
                  </a:cubicBezTo>
                  <a:lnTo>
                    <a:pt x="2" y="5277"/>
                  </a:lnTo>
                  <a:lnTo>
                    <a:pt x="3" y="5779"/>
                  </a:lnTo>
                  <a:cubicBezTo>
                    <a:pt x="3" y="5779"/>
                    <a:pt x="426" y="5933"/>
                    <a:pt x="795" y="6201"/>
                  </a:cubicBezTo>
                  <a:cubicBezTo>
                    <a:pt x="1161" y="6469"/>
                    <a:pt x="1674" y="9238"/>
                    <a:pt x="4878" y="9791"/>
                  </a:cubicBezTo>
                  <a:cubicBezTo>
                    <a:pt x="9027" y="10501"/>
                    <a:pt x="11967" y="7484"/>
                    <a:pt x="11999" y="658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1" name="Google Shape;2281;p34"/>
            <p:cNvSpPr/>
            <p:nvPr/>
          </p:nvSpPr>
          <p:spPr>
            <a:xfrm>
              <a:off x="6855040" y="2182574"/>
              <a:ext cx="210051" cy="61832"/>
            </a:xfrm>
            <a:custGeom>
              <a:avLst/>
              <a:gdLst/>
              <a:ahLst/>
              <a:cxnLst/>
              <a:rect l="l" t="t" r="r" b="b"/>
              <a:pathLst>
                <a:path w="6621" h="1949" extrusionOk="0">
                  <a:moveTo>
                    <a:pt x="4947" y="1"/>
                  </a:moveTo>
                  <a:lnTo>
                    <a:pt x="1" y="13"/>
                  </a:lnTo>
                  <a:cubicBezTo>
                    <a:pt x="1" y="13"/>
                    <a:pt x="5492" y="1175"/>
                    <a:pt x="5742" y="1945"/>
                  </a:cubicBezTo>
                  <a:cubicBezTo>
                    <a:pt x="5743" y="1948"/>
                    <a:pt x="6621" y="869"/>
                    <a:pt x="494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2" name="Google Shape;2282;p34"/>
            <p:cNvSpPr/>
            <p:nvPr/>
          </p:nvSpPr>
          <p:spPr>
            <a:xfrm>
              <a:off x="6665297" y="2048729"/>
              <a:ext cx="219600" cy="127408"/>
            </a:xfrm>
            <a:custGeom>
              <a:avLst/>
              <a:gdLst/>
              <a:ahLst/>
              <a:cxnLst/>
              <a:rect l="l" t="t" r="r" b="b"/>
              <a:pathLst>
                <a:path w="6922" h="4016" extrusionOk="0">
                  <a:moveTo>
                    <a:pt x="5378" y="0"/>
                  </a:moveTo>
                  <a:cubicBezTo>
                    <a:pt x="5378" y="0"/>
                    <a:pt x="3099" y="331"/>
                    <a:pt x="2129" y="1481"/>
                  </a:cubicBezTo>
                  <a:cubicBezTo>
                    <a:pt x="1159" y="2631"/>
                    <a:pt x="1084" y="3335"/>
                    <a:pt x="993" y="3469"/>
                  </a:cubicBezTo>
                  <a:cubicBezTo>
                    <a:pt x="903" y="3603"/>
                    <a:pt x="0" y="3884"/>
                    <a:pt x="0" y="3884"/>
                  </a:cubicBezTo>
                  <a:lnTo>
                    <a:pt x="113" y="4015"/>
                  </a:lnTo>
                  <a:lnTo>
                    <a:pt x="6139" y="3610"/>
                  </a:lnTo>
                  <a:cubicBezTo>
                    <a:pt x="6140" y="3612"/>
                    <a:pt x="6922" y="2114"/>
                    <a:pt x="537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3" name="Google Shape;2283;p34"/>
            <p:cNvSpPr/>
            <p:nvPr/>
          </p:nvSpPr>
          <p:spPr>
            <a:xfrm>
              <a:off x="6665456" y="2194185"/>
              <a:ext cx="219854" cy="126551"/>
            </a:xfrm>
            <a:custGeom>
              <a:avLst/>
              <a:gdLst/>
              <a:ahLst/>
              <a:cxnLst/>
              <a:rect l="l" t="t" r="r" b="b"/>
              <a:pathLst>
                <a:path w="6930" h="3989" extrusionOk="0">
                  <a:moveTo>
                    <a:pt x="5398" y="3988"/>
                  </a:moveTo>
                  <a:cubicBezTo>
                    <a:pt x="5398" y="3988"/>
                    <a:pt x="3119" y="3671"/>
                    <a:pt x="2141" y="2526"/>
                  </a:cubicBezTo>
                  <a:cubicBezTo>
                    <a:pt x="1165" y="1382"/>
                    <a:pt x="1086" y="679"/>
                    <a:pt x="996" y="545"/>
                  </a:cubicBezTo>
                  <a:cubicBezTo>
                    <a:pt x="905" y="414"/>
                    <a:pt x="1" y="134"/>
                    <a:pt x="1" y="134"/>
                  </a:cubicBezTo>
                  <a:lnTo>
                    <a:pt x="114" y="0"/>
                  </a:lnTo>
                  <a:lnTo>
                    <a:pt x="6142" y="374"/>
                  </a:lnTo>
                  <a:cubicBezTo>
                    <a:pt x="6141" y="373"/>
                    <a:pt x="6929" y="1867"/>
                    <a:pt x="5398" y="398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4" name="Google Shape;2284;p34"/>
            <p:cNvSpPr/>
            <p:nvPr/>
          </p:nvSpPr>
          <p:spPr>
            <a:xfrm>
              <a:off x="6683761" y="2165918"/>
              <a:ext cx="235748" cy="36040"/>
            </a:xfrm>
            <a:custGeom>
              <a:avLst/>
              <a:gdLst/>
              <a:ahLst/>
              <a:cxnLst/>
              <a:rect l="l" t="t" r="r" b="b"/>
              <a:pathLst>
                <a:path w="7431" h="1136" extrusionOk="0">
                  <a:moveTo>
                    <a:pt x="33" y="733"/>
                  </a:moveTo>
                  <a:cubicBezTo>
                    <a:pt x="33" y="733"/>
                    <a:pt x="4480" y="1135"/>
                    <a:pt x="7431" y="603"/>
                  </a:cubicBezTo>
                  <a:cubicBezTo>
                    <a:pt x="7431" y="603"/>
                    <a:pt x="2774" y="1"/>
                    <a:pt x="1" y="52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5" name="Google Shape;2285;p34"/>
            <p:cNvSpPr/>
            <p:nvPr/>
          </p:nvSpPr>
          <p:spPr>
            <a:xfrm>
              <a:off x="6315632" y="1868027"/>
              <a:ext cx="379050" cy="372071"/>
            </a:xfrm>
            <a:custGeom>
              <a:avLst/>
              <a:gdLst/>
              <a:ahLst/>
              <a:cxnLst/>
              <a:rect l="l" t="t" r="r" b="b"/>
              <a:pathLst>
                <a:path w="11948" h="11728" extrusionOk="0">
                  <a:moveTo>
                    <a:pt x="2278" y="1155"/>
                  </a:moveTo>
                  <a:cubicBezTo>
                    <a:pt x="1670" y="1830"/>
                    <a:pt x="2231" y="2849"/>
                    <a:pt x="2231" y="2849"/>
                  </a:cubicBezTo>
                  <a:cubicBezTo>
                    <a:pt x="2231" y="2849"/>
                    <a:pt x="1111" y="2504"/>
                    <a:pt x="557" y="3224"/>
                  </a:cubicBezTo>
                  <a:cubicBezTo>
                    <a:pt x="1" y="3944"/>
                    <a:pt x="344" y="8115"/>
                    <a:pt x="4010" y="10153"/>
                  </a:cubicBezTo>
                  <a:cubicBezTo>
                    <a:pt x="6844" y="11728"/>
                    <a:pt x="9017" y="9900"/>
                    <a:pt x="9474" y="9926"/>
                  </a:cubicBezTo>
                  <a:cubicBezTo>
                    <a:pt x="9928" y="9950"/>
                    <a:pt x="10357" y="10092"/>
                    <a:pt x="10357" y="10092"/>
                  </a:cubicBezTo>
                  <a:lnTo>
                    <a:pt x="10679" y="9707"/>
                  </a:lnTo>
                  <a:lnTo>
                    <a:pt x="11002" y="9320"/>
                  </a:lnTo>
                  <a:cubicBezTo>
                    <a:pt x="11002" y="9320"/>
                    <a:pt x="10775" y="8934"/>
                    <a:pt x="10664" y="8496"/>
                  </a:cubicBezTo>
                  <a:cubicBezTo>
                    <a:pt x="10551" y="8059"/>
                    <a:pt x="11948" y="5602"/>
                    <a:pt x="9832" y="3162"/>
                  </a:cubicBezTo>
                  <a:cubicBezTo>
                    <a:pt x="7100" y="1"/>
                    <a:pt x="2884" y="479"/>
                    <a:pt x="2278" y="115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6" name="Google Shape;2286;p34"/>
            <p:cNvSpPr/>
            <p:nvPr/>
          </p:nvSpPr>
          <p:spPr>
            <a:xfrm>
              <a:off x="6363092" y="1894866"/>
              <a:ext cx="144412" cy="161861"/>
            </a:xfrm>
            <a:custGeom>
              <a:avLst/>
              <a:gdLst/>
              <a:ahLst/>
              <a:cxnLst/>
              <a:rect l="l" t="t" r="r" b="b"/>
              <a:pathLst>
                <a:path w="4552" h="5102" extrusionOk="0">
                  <a:moveTo>
                    <a:pt x="730" y="2003"/>
                  </a:moveTo>
                  <a:lnTo>
                    <a:pt x="4552" y="5102"/>
                  </a:lnTo>
                  <a:cubicBezTo>
                    <a:pt x="4552" y="5102"/>
                    <a:pt x="1068" y="755"/>
                    <a:pt x="1372" y="2"/>
                  </a:cubicBezTo>
                  <a:cubicBezTo>
                    <a:pt x="1375" y="0"/>
                    <a:pt x="1" y="281"/>
                    <a:pt x="730" y="20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7" name="Google Shape;2287;p34"/>
            <p:cNvSpPr/>
            <p:nvPr/>
          </p:nvSpPr>
          <p:spPr>
            <a:xfrm>
              <a:off x="6435518" y="2068747"/>
              <a:ext cx="210940" cy="140922"/>
            </a:xfrm>
            <a:custGeom>
              <a:avLst/>
              <a:gdLst/>
              <a:ahLst/>
              <a:cxnLst/>
              <a:rect l="l" t="t" r="r" b="b"/>
              <a:pathLst>
                <a:path w="6649" h="4442" extrusionOk="0">
                  <a:moveTo>
                    <a:pt x="1" y="3263"/>
                  </a:moveTo>
                  <a:cubicBezTo>
                    <a:pt x="1" y="3263"/>
                    <a:pt x="1968" y="4441"/>
                    <a:pt x="3460" y="4165"/>
                  </a:cubicBezTo>
                  <a:cubicBezTo>
                    <a:pt x="4950" y="3888"/>
                    <a:pt x="5461" y="3394"/>
                    <a:pt x="5616" y="3347"/>
                  </a:cubicBezTo>
                  <a:cubicBezTo>
                    <a:pt x="5774" y="3302"/>
                    <a:pt x="6649" y="3651"/>
                    <a:pt x="6649" y="3651"/>
                  </a:cubicBezTo>
                  <a:lnTo>
                    <a:pt x="6648" y="3476"/>
                  </a:lnTo>
                  <a:lnTo>
                    <a:pt x="1741" y="0"/>
                  </a:lnTo>
                  <a:cubicBezTo>
                    <a:pt x="1745" y="0"/>
                    <a:pt x="175" y="662"/>
                    <a:pt x="1" y="326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8" name="Google Shape;2288;p34"/>
            <p:cNvSpPr/>
            <p:nvPr/>
          </p:nvSpPr>
          <p:spPr>
            <a:xfrm>
              <a:off x="6518160" y="1962058"/>
              <a:ext cx="145364" cy="202977"/>
            </a:xfrm>
            <a:custGeom>
              <a:avLst/>
              <a:gdLst/>
              <a:ahLst/>
              <a:cxnLst/>
              <a:rect l="l" t="t" r="r" b="b"/>
              <a:pathLst>
                <a:path w="4582" h="6398" extrusionOk="0">
                  <a:moveTo>
                    <a:pt x="2911" y="0"/>
                  </a:moveTo>
                  <a:cubicBezTo>
                    <a:pt x="2911" y="0"/>
                    <a:pt x="4463" y="1680"/>
                    <a:pt x="4476" y="3176"/>
                  </a:cubicBezTo>
                  <a:cubicBezTo>
                    <a:pt x="4488" y="4673"/>
                    <a:pt x="4096" y="5264"/>
                    <a:pt x="4079" y="5425"/>
                  </a:cubicBezTo>
                  <a:cubicBezTo>
                    <a:pt x="4064" y="5586"/>
                    <a:pt x="4582" y="6365"/>
                    <a:pt x="4582" y="6365"/>
                  </a:cubicBezTo>
                  <a:lnTo>
                    <a:pt x="4407" y="6397"/>
                  </a:lnTo>
                  <a:lnTo>
                    <a:pt x="1" y="2319"/>
                  </a:lnTo>
                  <a:cubicBezTo>
                    <a:pt x="7" y="2322"/>
                    <a:pt x="362" y="675"/>
                    <a:pt x="291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9" name="Google Shape;2289;p34"/>
            <p:cNvSpPr/>
            <p:nvPr/>
          </p:nvSpPr>
          <p:spPr>
            <a:xfrm>
              <a:off x="6459248" y="2014562"/>
              <a:ext cx="183466" cy="150091"/>
            </a:xfrm>
            <a:custGeom>
              <a:avLst/>
              <a:gdLst/>
              <a:ahLst/>
              <a:cxnLst/>
              <a:rect l="l" t="t" r="r" b="b"/>
              <a:pathLst>
                <a:path w="5783" h="4731" extrusionOk="0">
                  <a:moveTo>
                    <a:pt x="5782" y="4553"/>
                  </a:moveTo>
                  <a:cubicBezTo>
                    <a:pt x="5782" y="4553"/>
                    <a:pt x="2614" y="1444"/>
                    <a:pt x="1" y="1"/>
                  </a:cubicBezTo>
                  <a:cubicBezTo>
                    <a:pt x="1" y="1"/>
                    <a:pt x="3201" y="3393"/>
                    <a:pt x="5675" y="473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0" name="Google Shape;2290;p34"/>
            <p:cNvSpPr/>
            <p:nvPr/>
          </p:nvSpPr>
          <p:spPr>
            <a:xfrm>
              <a:off x="6580847" y="1832940"/>
              <a:ext cx="376005" cy="377401"/>
            </a:xfrm>
            <a:custGeom>
              <a:avLst/>
              <a:gdLst/>
              <a:ahLst/>
              <a:cxnLst/>
              <a:rect l="l" t="t" r="r" b="b"/>
              <a:pathLst>
                <a:path w="11852" h="11896" extrusionOk="0">
                  <a:moveTo>
                    <a:pt x="10246" y="1983"/>
                  </a:moveTo>
                  <a:cubicBezTo>
                    <a:pt x="9508" y="1450"/>
                    <a:pt x="8534" y="2089"/>
                    <a:pt x="8534" y="2089"/>
                  </a:cubicBezTo>
                  <a:cubicBezTo>
                    <a:pt x="8534" y="2089"/>
                    <a:pt x="8779" y="959"/>
                    <a:pt x="8002" y="480"/>
                  </a:cubicBezTo>
                  <a:cubicBezTo>
                    <a:pt x="7224" y="1"/>
                    <a:pt x="3044" y="720"/>
                    <a:pt x="1328" y="4514"/>
                  </a:cubicBezTo>
                  <a:cubicBezTo>
                    <a:pt x="1" y="7444"/>
                    <a:pt x="2045" y="9412"/>
                    <a:pt x="2062" y="9862"/>
                  </a:cubicBezTo>
                  <a:cubicBezTo>
                    <a:pt x="2081" y="10312"/>
                    <a:pt x="1975" y="10745"/>
                    <a:pt x="1975" y="10745"/>
                  </a:cubicBezTo>
                  <a:lnTo>
                    <a:pt x="2394" y="11027"/>
                  </a:lnTo>
                  <a:lnTo>
                    <a:pt x="2814" y="11310"/>
                  </a:lnTo>
                  <a:cubicBezTo>
                    <a:pt x="2814" y="11310"/>
                    <a:pt x="3181" y="11050"/>
                    <a:pt x="3613" y="10900"/>
                  </a:cubicBezTo>
                  <a:cubicBezTo>
                    <a:pt x="4045" y="10751"/>
                    <a:pt x="6653" y="11895"/>
                    <a:pt x="8919" y="9595"/>
                  </a:cubicBezTo>
                  <a:cubicBezTo>
                    <a:pt x="11852" y="6616"/>
                    <a:pt x="10982" y="2518"/>
                    <a:pt x="10246" y="1983"/>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1" name="Google Shape;2291;p34"/>
            <p:cNvSpPr/>
            <p:nvPr/>
          </p:nvSpPr>
          <p:spPr>
            <a:xfrm>
              <a:off x="6763452" y="1871358"/>
              <a:ext cx="154057" cy="156055"/>
            </a:xfrm>
            <a:custGeom>
              <a:avLst/>
              <a:gdLst/>
              <a:ahLst/>
              <a:cxnLst/>
              <a:rect l="l" t="t" r="r" b="b"/>
              <a:pathLst>
                <a:path w="4856" h="4919" extrusionOk="0">
                  <a:moveTo>
                    <a:pt x="2776" y="878"/>
                  </a:moveTo>
                  <a:lnTo>
                    <a:pt x="1" y="4918"/>
                  </a:lnTo>
                  <a:cubicBezTo>
                    <a:pt x="1" y="4918"/>
                    <a:pt x="4065" y="1094"/>
                    <a:pt x="4852" y="1327"/>
                  </a:cubicBezTo>
                  <a:cubicBezTo>
                    <a:pt x="4855" y="1327"/>
                    <a:pt x="4446" y="0"/>
                    <a:pt x="2776" y="8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2" name="Google Shape;2292;p34"/>
            <p:cNvSpPr/>
            <p:nvPr/>
          </p:nvSpPr>
          <p:spPr>
            <a:xfrm>
              <a:off x="6608352" y="1965135"/>
              <a:ext cx="141398" cy="210622"/>
            </a:xfrm>
            <a:custGeom>
              <a:avLst/>
              <a:gdLst/>
              <a:ahLst/>
              <a:cxnLst/>
              <a:rect l="l" t="t" r="r" b="b"/>
              <a:pathLst>
                <a:path w="4457" h="6639" extrusionOk="0">
                  <a:moveTo>
                    <a:pt x="1005" y="67"/>
                  </a:moveTo>
                  <a:cubicBezTo>
                    <a:pt x="1005" y="67"/>
                    <a:pt x="0" y="2110"/>
                    <a:pt x="412" y="3551"/>
                  </a:cubicBezTo>
                  <a:cubicBezTo>
                    <a:pt x="828" y="4992"/>
                    <a:pt x="1373" y="5448"/>
                    <a:pt x="1435" y="5596"/>
                  </a:cubicBezTo>
                  <a:cubicBezTo>
                    <a:pt x="1497" y="5746"/>
                    <a:pt x="1224" y="6639"/>
                    <a:pt x="1224" y="6639"/>
                  </a:cubicBezTo>
                  <a:lnTo>
                    <a:pt x="1400" y="6621"/>
                  </a:lnTo>
                  <a:lnTo>
                    <a:pt x="4456" y="1478"/>
                  </a:lnTo>
                  <a:cubicBezTo>
                    <a:pt x="4456" y="1482"/>
                    <a:pt x="3644" y="1"/>
                    <a:pt x="1005" y="6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3" name="Google Shape;2293;p34"/>
            <p:cNvSpPr/>
            <p:nvPr/>
          </p:nvSpPr>
          <p:spPr>
            <a:xfrm>
              <a:off x="6667930" y="2036007"/>
              <a:ext cx="200470" cy="154628"/>
            </a:xfrm>
            <a:custGeom>
              <a:avLst/>
              <a:gdLst/>
              <a:ahLst/>
              <a:cxnLst/>
              <a:rect l="l" t="t" r="r" b="b"/>
              <a:pathLst>
                <a:path w="6319" h="4874" extrusionOk="0">
                  <a:moveTo>
                    <a:pt x="6318" y="2644"/>
                  </a:moveTo>
                  <a:cubicBezTo>
                    <a:pt x="6318" y="2644"/>
                    <a:pt x="4767" y="4323"/>
                    <a:pt x="3259" y="4475"/>
                  </a:cubicBezTo>
                  <a:cubicBezTo>
                    <a:pt x="1750" y="4626"/>
                    <a:pt x="1115" y="4295"/>
                    <a:pt x="953" y="4293"/>
                  </a:cubicBezTo>
                  <a:cubicBezTo>
                    <a:pt x="791" y="4291"/>
                    <a:pt x="48" y="4873"/>
                    <a:pt x="48" y="4873"/>
                  </a:cubicBezTo>
                  <a:lnTo>
                    <a:pt x="0" y="4705"/>
                  </a:lnTo>
                  <a:lnTo>
                    <a:pt x="3709" y="1"/>
                  </a:lnTo>
                  <a:cubicBezTo>
                    <a:pt x="3707" y="1"/>
                    <a:pt x="5405" y="202"/>
                    <a:pt x="6318" y="264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4" name="Google Shape;2294;p34"/>
            <p:cNvSpPr/>
            <p:nvPr/>
          </p:nvSpPr>
          <p:spPr>
            <a:xfrm>
              <a:off x="6666630" y="1975985"/>
              <a:ext cx="134926" cy="193618"/>
            </a:xfrm>
            <a:custGeom>
              <a:avLst/>
              <a:gdLst/>
              <a:ahLst/>
              <a:cxnLst/>
              <a:rect l="l" t="t" r="r" b="b"/>
              <a:pathLst>
                <a:path w="4253" h="6103" extrusionOk="0">
                  <a:moveTo>
                    <a:pt x="191" y="6102"/>
                  </a:moveTo>
                  <a:cubicBezTo>
                    <a:pt x="191" y="6102"/>
                    <a:pt x="3033" y="2701"/>
                    <a:pt x="4252" y="0"/>
                  </a:cubicBezTo>
                  <a:cubicBezTo>
                    <a:pt x="4252" y="0"/>
                    <a:pt x="1122" y="3458"/>
                    <a:pt x="0" y="601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5" name="Google Shape;2295;p34"/>
            <p:cNvSpPr/>
            <p:nvPr/>
          </p:nvSpPr>
          <p:spPr>
            <a:xfrm>
              <a:off x="6559814" y="2185048"/>
              <a:ext cx="355796" cy="382477"/>
            </a:xfrm>
            <a:custGeom>
              <a:avLst/>
              <a:gdLst/>
              <a:ahLst/>
              <a:cxnLst/>
              <a:rect l="l" t="t" r="r" b="b"/>
              <a:pathLst>
                <a:path w="11215" h="12056" extrusionOk="0">
                  <a:moveTo>
                    <a:pt x="5865" y="11795"/>
                  </a:moveTo>
                  <a:cubicBezTo>
                    <a:pt x="6741" y="11534"/>
                    <a:pt x="6808" y="10379"/>
                    <a:pt x="6808" y="10379"/>
                  </a:cubicBezTo>
                  <a:cubicBezTo>
                    <a:pt x="6808" y="10379"/>
                    <a:pt x="7577" y="11252"/>
                    <a:pt x="8431" y="10927"/>
                  </a:cubicBezTo>
                  <a:cubicBezTo>
                    <a:pt x="9284" y="10602"/>
                    <a:pt x="11215" y="6876"/>
                    <a:pt x="9179" y="3239"/>
                  </a:cubicBezTo>
                  <a:cubicBezTo>
                    <a:pt x="7605" y="429"/>
                    <a:pt x="4784" y="860"/>
                    <a:pt x="4406" y="603"/>
                  </a:cubicBezTo>
                  <a:cubicBezTo>
                    <a:pt x="4031" y="346"/>
                    <a:pt x="3743" y="0"/>
                    <a:pt x="3743" y="0"/>
                  </a:cubicBezTo>
                  <a:lnTo>
                    <a:pt x="3263" y="163"/>
                  </a:lnTo>
                  <a:lnTo>
                    <a:pt x="2783" y="325"/>
                  </a:lnTo>
                  <a:cubicBezTo>
                    <a:pt x="2783" y="325"/>
                    <a:pt x="2772" y="771"/>
                    <a:pt x="2634" y="1200"/>
                  </a:cubicBezTo>
                  <a:cubicBezTo>
                    <a:pt x="2498" y="1630"/>
                    <a:pt x="0" y="2998"/>
                    <a:pt x="500" y="6169"/>
                  </a:cubicBezTo>
                  <a:cubicBezTo>
                    <a:pt x="1146" y="10278"/>
                    <a:pt x="4987" y="12056"/>
                    <a:pt x="5865" y="1179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6" name="Google Shape;2296;p34"/>
            <p:cNvSpPr/>
            <p:nvPr/>
          </p:nvSpPr>
          <p:spPr>
            <a:xfrm>
              <a:off x="6724653" y="2367843"/>
              <a:ext cx="51204" cy="204912"/>
            </a:xfrm>
            <a:custGeom>
              <a:avLst/>
              <a:gdLst/>
              <a:ahLst/>
              <a:cxnLst/>
              <a:rect l="l" t="t" r="r" b="b"/>
              <a:pathLst>
                <a:path w="1614" h="6459" extrusionOk="0">
                  <a:moveTo>
                    <a:pt x="1613" y="4617"/>
                  </a:moveTo>
                  <a:lnTo>
                    <a:pt x="10" y="0"/>
                  </a:lnTo>
                  <a:cubicBezTo>
                    <a:pt x="10" y="0"/>
                    <a:pt x="661" y="5504"/>
                    <a:pt x="0" y="5986"/>
                  </a:cubicBezTo>
                  <a:cubicBezTo>
                    <a:pt x="0" y="5986"/>
                    <a:pt x="1320" y="6459"/>
                    <a:pt x="1613" y="461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7" name="Google Shape;2297;p34"/>
            <p:cNvSpPr/>
            <p:nvPr/>
          </p:nvSpPr>
          <p:spPr>
            <a:xfrm>
              <a:off x="6573455" y="2195549"/>
              <a:ext cx="131215" cy="223122"/>
            </a:xfrm>
            <a:custGeom>
              <a:avLst/>
              <a:gdLst/>
              <a:ahLst/>
              <a:cxnLst/>
              <a:rect l="l" t="t" r="r" b="b"/>
              <a:pathLst>
                <a:path w="4136" h="7033" extrusionOk="0">
                  <a:moveTo>
                    <a:pt x="427" y="6285"/>
                  </a:moveTo>
                  <a:cubicBezTo>
                    <a:pt x="427" y="6285"/>
                    <a:pt x="1" y="4051"/>
                    <a:pt x="784" y="2771"/>
                  </a:cubicBezTo>
                  <a:cubicBezTo>
                    <a:pt x="1567" y="1488"/>
                    <a:pt x="2218" y="1191"/>
                    <a:pt x="2316" y="1064"/>
                  </a:cubicBezTo>
                  <a:cubicBezTo>
                    <a:pt x="2415" y="934"/>
                    <a:pt x="2388" y="1"/>
                    <a:pt x="2388" y="1"/>
                  </a:cubicBezTo>
                  <a:lnTo>
                    <a:pt x="2555" y="65"/>
                  </a:lnTo>
                  <a:lnTo>
                    <a:pt x="4134" y="5819"/>
                  </a:lnTo>
                  <a:cubicBezTo>
                    <a:pt x="4135" y="5815"/>
                    <a:pt x="2956" y="7033"/>
                    <a:pt x="427" y="628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8" name="Google Shape;2298;p34"/>
            <p:cNvSpPr/>
            <p:nvPr/>
          </p:nvSpPr>
          <p:spPr>
            <a:xfrm>
              <a:off x="6664377" y="2207731"/>
              <a:ext cx="79313" cy="221028"/>
            </a:xfrm>
            <a:custGeom>
              <a:avLst/>
              <a:gdLst/>
              <a:ahLst/>
              <a:cxnLst/>
              <a:rect l="l" t="t" r="r" b="b"/>
              <a:pathLst>
                <a:path w="2500" h="6967" extrusionOk="0">
                  <a:moveTo>
                    <a:pt x="1" y="95"/>
                  </a:moveTo>
                  <a:cubicBezTo>
                    <a:pt x="1" y="95"/>
                    <a:pt x="1045" y="4382"/>
                    <a:pt x="2500" y="6966"/>
                  </a:cubicBezTo>
                  <a:cubicBezTo>
                    <a:pt x="2500" y="6966"/>
                    <a:pt x="1581" y="2421"/>
                    <a:pt x="18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9" name="Google Shape;2299;p34"/>
            <p:cNvSpPr/>
            <p:nvPr/>
          </p:nvSpPr>
          <p:spPr>
            <a:xfrm>
              <a:off x="6260083" y="2080739"/>
              <a:ext cx="388949" cy="345200"/>
            </a:xfrm>
            <a:custGeom>
              <a:avLst/>
              <a:gdLst/>
              <a:ahLst/>
              <a:cxnLst/>
              <a:rect l="l" t="t" r="r" b="b"/>
              <a:pathLst>
                <a:path w="12260" h="10881" extrusionOk="0">
                  <a:moveTo>
                    <a:pt x="225" y="5381"/>
                  </a:moveTo>
                  <a:cubicBezTo>
                    <a:pt x="448" y="6256"/>
                    <a:pt x="1614" y="6375"/>
                    <a:pt x="1614" y="6375"/>
                  </a:cubicBezTo>
                  <a:cubicBezTo>
                    <a:pt x="1614" y="6375"/>
                    <a:pt x="695" y="7091"/>
                    <a:pt x="987" y="7949"/>
                  </a:cubicBezTo>
                  <a:cubicBezTo>
                    <a:pt x="1276" y="8809"/>
                    <a:pt x="4961" y="10880"/>
                    <a:pt x="8736" y="9037"/>
                  </a:cubicBezTo>
                  <a:cubicBezTo>
                    <a:pt x="11651" y="7614"/>
                    <a:pt x="11345" y="4812"/>
                    <a:pt x="11622" y="4455"/>
                  </a:cubicBezTo>
                  <a:cubicBezTo>
                    <a:pt x="11898" y="4097"/>
                    <a:pt x="12259" y="3829"/>
                    <a:pt x="12259" y="3829"/>
                  </a:cubicBezTo>
                  <a:lnTo>
                    <a:pt x="12117" y="3348"/>
                  </a:lnTo>
                  <a:lnTo>
                    <a:pt x="11974" y="2865"/>
                  </a:lnTo>
                  <a:cubicBezTo>
                    <a:pt x="11974" y="2865"/>
                    <a:pt x="11523" y="2834"/>
                    <a:pt x="11095" y="2679"/>
                  </a:cubicBezTo>
                  <a:cubicBezTo>
                    <a:pt x="10668" y="2525"/>
                    <a:pt x="9395" y="0"/>
                    <a:pt x="6163" y="348"/>
                  </a:cubicBezTo>
                  <a:cubicBezTo>
                    <a:pt x="1976" y="798"/>
                    <a:pt x="1" y="4505"/>
                    <a:pt x="225" y="538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0" name="Google Shape;2300;p34"/>
            <p:cNvSpPr/>
            <p:nvPr/>
          </p:nvSpPr>
          <p:spPr>
            <a:xfrm>
              <a:off x="6252469" y="2230477"/>
              <a:ext cx="209385" cy="52505"/>
            </a:xfrm>
            <a:custGeom>
              <a:avLst/>
              <a:gdLst/>
              <a:ahLst/>
              <a:cxnLst/>
              <a:rect l="l" t="t" r="r" b="b"/>
              <a:pathLst>
                <a:path w="6600" h="1655" extrusionOk="0">
                  <a:moveTo>
                    <a:pt x="1852" y="1655"/>
                  </a:moveTo>
                  <a:lnTo>
                    <a:pt x="6599" y="286"/>
                  </a:lnTo>
                  <a:cubicBezTo>
                    <a:pt x="6599" y="286"/>
                    <a:pt x="997" y="677"/>
                    <a:pt x="540" y="4"/>
                  </a:cubicBezTo>
                  <a:cubicBezTo>
                    <a:pt x="540" y="1"/>
                    <a:pt x="1" y="1282"/>
                    <a:pt x="1852" y="16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1" name="Google Shape;2301;p34"/>
            <p:cNvSpPr/>
            <p:nvPr/>
          </p:nvSpPr>
          <p:spPr>
            <a:xfrm>
              <a:off x="6452110" y="2195073"/>
              <a:ext cx="195109" cy="168269"/>
            </a:xfrm>
            <a:custGeom>
              <a:avLst/>
              <a:gdLst/>
              <a:ahLst/>
              <a:cxnLst/>
              <a:rect l="l" t="t" r="r" b="b"/>
              <a:pathLst>
                <a:path w="6150" h="5304" extrusionOk="0">
                  <a:moveTo>
                    <a:pt x="2079" y="5304"/>
                  </a:moveTo>
                  <a:cubicBezTo>
                    <a:pt x="2079" y="5304"/>
                    <a:pt x="4174" y="4362"/>
                    <a:pt x="4784" y="2991"/>
                  </a:cubicBezTo>
                  <a:cubicBezTo>
                    <a:pt x="5394" y="1619"/>
                    <a:pt x="5265" y="925"/>
                    <a:pt x="5315" y="770"/>
                  </a:cubicBezTo>
                  <a:cubicBezTo>
                    <a:pt x="5361" y="616"/>
                    <a:pt x="6150" y="98"/>
                    <a:pt x="6150" y="98"/>
                  </a:cubicBezTo>
                  <a:lnTo>
                    <a:pt x="6002" y="0"/>
                  </a:lnTo>
                  <a:lnTo>
                    <a:pt x="327" y="2042"/>
                  </a:lnTo>
                  <a:cubicBezTo>
                    <a:pt x="332" y="2042"/>
                    <a:pt x="0" y="3695"/>
                    <a:pt x="2079" y="530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2" name="Google Shape;2302;p34"/>
            <p:cNvSpPr/>
            <p:nvPr/>
          </p:nvSpPr>
          <p:spPr>
            <a:xfrm>
              <a:off x="6413057" y="2092096"/>
              <a:ext cx="226707" cy="126773"/>
            </a:xfrm>
            <a:custGeom>
              <a:avLst/>
              <a:gdLst/>
              <a:ahLst/>
              <a:cxnLst/>
              <a:rect l="l" t="t" r="r" b="b"/>
              <a:pathLst>
                <a:path w="7146" h="3996" extrusionOk="0">
                  <a:moveTo>
                    <a:pt x="873" y="320"/>
                  </a:moveTo>
                  <a:cubicBezTo>
                    <a:pt x="873" y="320"/>
                    <a:pt x="3152" y="1"/>
                    <a:pt x="4413" y="833"/>
                  </a:cubicBezTo>
                  <a:cubicBezTo>
                    <a:pt x="5673" y="1666"/>
                    <a:pt x="5947" y="2321"/>
                    <a:pt x="6073" y="2421"/>
                  </a:cubicBezTo>
                  <a:cubicBezTo>
                    <a:pt x="6198" y="2525"/>
                    <a:pt x="7145" y="2542"/>
                    <a:pt x="7145" y="2542"/>
                  </a:cubicBezTo>
                  <a:lnTo>
                    <a:pt x="7075" y="2702"/>
                  </a:lnTo>
                  <a:lnTo>
                    <a:pt x="1177" y="3996"/>
                  </a:lnTo>
                  <a:cubicBezTo>
                    <a:pt x="1177" y="3996"/>
                    <a:pt x="1" y="2779"/>
                    <a:pt x="873" y="32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3" name="Google Shape;2303;p34"/>
            <p:cNvSpPr/>
            <p:nvPr/>
          </p:nvSpPr>
          <p:spPr>
            <a:xfrm>
              <a:off x="6399352" y="2186983"/>
              <a:ext cx="227151" cy="68145"/>
            </a:xfrm>
            <a:custGeom>
              <a:avLst/>
              <a:gdLst/>
              <a:ahLst/>
              <a:cxnLst/>
              <a:rect l="l" t="t" r="r" b="b"/>
              <a:pathLst>
                <a:path w="7160" h="2148" extrusionOk="0">
                  <a:moveTo>
                    <a:pt x="7069" y="0"/>
                  </a:moveTo>
                  <a:cubicBezTo>
                    <a:pt x="7069" y="0"/>
                    <a:pt x="2683" y="833"/>
                    <a:pt x="1" y="2148"/>
                  </a:cubicBezTo>
                  <a:cubicBezTo>
                    <a:pt x="1" y="2148"/>
                    <a:pt x="4645" y="1452"/>
                    <a:pt x="7160" y="18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4" name="Google Shape;2304;p34"/>
            <p:cNvSpPr/>
            <p:nvPr/>
          </p:nvSpPr>
          <p:spPr>
            <a:xfrm>
              <a:off x="6629163" y="2155640"/>
              <a:ext cx="55075" cy="54281"/>
            </a:xfrm>
            <a:custGeom>
              <a:avLst/>
              <a:gdLst/>
              <a:ahLst/>
              <a:cxnLst/>
              <a:rect l="l" t="t" r="r" b="b"/>
              <a:pathLst>
                <a:path w="1736" h="1711" extrusionOk="0">
                  <a:moveTo>
                    <a:pt x="1736" y="855"/>
                  </a:moveTo>
                  <a:cubicBezTo>
                    <a:pt x="1736" y="1328"/>
                    <a:pt x="1346" y="1711"/>
                    <a:pt x="868" y="1711"/>
                  </a:cubicBezTo>
                  <a:cubicBezTo>
                    <a:pt x="388" y="1711"/>
                    <a:pt x="0" y="1328"/>
                    <a:pt x="0" y="855"/>
                  </a:cubicBezTo>
                  <a:cubicBezTo>
                    <a:pt x="0" y="383"/>
                    <a:pt x="388" y="0"/>
                    <a:pt x="868" y="0"/>
                  </a:cubicBezTo>
                  <a:cubicBezTo>
                    <a:pt x="1346" y="0"/>
                    <a:pt x="1736" y="383"/>
                    <a:pt x="1736" y="85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5" name="Google Shape;2305;p34"/>
            <p:cNvSpPr/>
            <p:nvPr/>
          </p:nvSpPr>
          <p:spPr>
            <a:xfrm>
              <a:off x="6919377" y="2131497"/>
              <a:ext cx="132959" cy="41433"/>
            </a:xfrm>
            <a:custGeom>
              <a:avLst/>
              <a:gdLst/>
              <a:ahLst/>
              <a:cxnLst/>
              <a:rect l="l" t="t" r="r" b="b"/>
              <a:pathLst>
                <a:path w="4191" h="1306" extrusionOk="0">
                  <a:moveTo>
                    <a:pt x="3555" y="1192"/>
                  </a:moveTo>
                  <a:lnTo>
                    <a:pt x="1" y="1306"/>
                  </a:lnTo>
                  <a:cubicBezTo>
                    <a:pt x="1" y="1306"/>
                    <a:pt x="2816" y="994"/>
                    <a:pt x="3894" y="1"/>
                  </a:cubicBezTo>
                  <a:cubicBezTo>
                    <a:pt x="3894" y="1"/>
                    <a:pt x="4191" y="774"/>
                    <a:pt x="3555" y="11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6" name="Google Shape;2306;p34"/>
            <p:cNvSpPr/>
            <p:nvPr/>
          </p:nvSpPr>
          <p:spPr>
            <a:xfrm>
              <a:off x="6743180" y="2405976"/>
              <a:ext cx="84166" cy="133340"/>
            </a:xfrm>
            <a:custGeom>
              <a:avLst/>
              <a:gdLst/>
              <a:ahLst/>
              <a:cxnLst/>
              <a:rect l="l" t="t" r="r" b="b"/>
              <a:pathLst>
                <a:path w="2653" h="4203" extrusionOk="0">
                  <a:moveTo>
                    <a:pt x="2652" y="3963"/>
                  </a:moveTo>
                  <a:cubicBezTo>
                    <a:pt x="2652" y="3963"/>
                    <a:pt x="1022" y="3201"/>
                    <a:pt x="0" y="0"/>
                  </a:cubicBezTo>
                  <a:lnTo>
                    <a:pt x="1214" y="3592"/>
                  </a:lnTo>
                  <a:cubicBezTo>
                    <a:pt x="1213" y="3592"/>
                    <a:pt x="1818" y="4203"/>
                    <a:pt x="2652" y="396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7" name="Google Shape;2307;p34"/>
            <p:cNvSpPr/>
            <p:nvPr/>
          </p:nvSpPr>
          <p:spPr>
            <a:xfrm>
              <a:off x="6856849" y="1390069"/>
              <a:ext cx="451605" cy="293076"/>
            </a:xfrm>
            <a:custGeom>
              <a:avLst/>
              <a:gdLst/>
              <a:ahLst/>
              <a:cxnLst/>
              <a:rect l="l" t="t" r="r" b="b"/>
              <a:pathLst>
                <a:path w="14235" h="9238" extrusionOk="0">
                  <a:moveTo>
                    <a:pt x="175" y="9237"/>
                  </a:moveTo>
                  <a:lnTo>
                    <a:pt x="0" y="9127"/>
                  </a:lnTo>
                  <a:cubicBezTo>
                    <a:pt x="30" y="9081"/>
                    <a:pt x="3152" y="4329"/>
                    <a:pt x="8637" y="4510"/>
                  </a:cubicBezTo>
                  <a:cubicBezTo>
                    <a:pt x="13521" y="4661"/>
                    <a:pt x="14023" y="45"/>
                    <a:pt x="14030" y="0"/>
                  </a:cubicBezTo>
                  <a:lnTo>
                    <a:pt x="14235" y="18"/>
                  </a:lnTo>
                  <a:cubicBezTo>
                    <a:pt x="14232" y="66"/>
                    <a:pt x="13720" y="4720"/>
                    <a:pt x="8878" y="4720"/>
                  </a:cubicBezTo>
                  <a:cubicBezTo>
                    <a:pt x="8798" y="4720"/>
                    <a:pt x="8713" y="4718"/>
                    <a:pt x="8630" y="4716"/>
                  </a:cubicBezTo>
                  <a:cubicBezTo>
                    <a:pt x="3274" y="4544"/>
                    <a:pt x="206" y="9191"/>
                    <a:pt x="175" y="923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8" name="Google Shape;2308;p34"/>
            <p:cNvSpPr/>
            <p:nvPr/>
          </p:nvSpPr>
          <p:spPr>
            <a:xfrm>
              <a:off x="7257400" y="1228053"/>
              <a:ext cx="171378" cy="184195"/>
            </a:xfrm>
            <a:custGeom>
              <a:avLst/>
              <a:gdLst/>
              <a:ahLst/>
              <a:cxnLst/>
              <a:rect l="l" t="t" r="r" b="b"/>
              <a:pathLst>
                <a:path w="5402" h="5806" extrusionOk="0">
                  <a:moveTo>
                    <a:pt x="1417" y="5619"/>
                  </a:moveTo>
                  <a:cubicBezTo>
                    <a:pt x="1417" y="5619"/>
                    <a:pt x="0" y="4260"/>
                    <a:pt x="332" y="3051"/>
                  </a:cubicBezTo>
                  <a:cubicBezTo>
                    <a:pt x="765" y="1469"/>
                    <a:pt x="4219" y="0"/>
                    <a:pt x="4351" y="13"/>
                  </a:cubicBezTo>
                  <a:cubicBezTo>
                    <a:pt x="4480" y="24"/>
                    <a:pt x="4464" y="309"/>
                    <a:pt x="4464" y="309"/>
                  </a:cubicBezTo>
                  <a:cubicBezTo>
                    <a:pt x="4464" y="309"/>
                    <a:pt x="4568" y="206"/>
                    <a:pt x="4606" y="212"/>
                  </a:cubicBezTo>
                  <a:cubicBezTo>
                    <a:pt x="4646" y="217"/>
                    <a:pt x="5402" y="3597"/>
                    <a:pt x="4615" y="4665"/>
                  </a:cubicBezTo>
                  <a:cubicBezTo>
                    <a:pt x="3772" y="5806"/>
                    <a:pt x="1417" y="5619"/>
                    <a:pt x="1417" y="5619"/>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9" name="Google Shape;2309;p34"/>
            <p:cNvSpPr/>
            <p:nvPr/>
          </p:nvSpPr>
          <p:spPr>
            <a:xfrm>
              <a:off x="7316914" y="1234620"/>
              <a:ext cx="90797" cy="172045"/>
            </a:xfrm>
            <a:custGeom>
              <a:avLst/>
              <a:gdLst/>
              <a:ahLst/>
              <a:cxnLst/>
              <a:rect l="l" t="t" r="r" b="b"/>
              <a:pathLst>
                <a:path w="2862" h="5423" extrusionOk="0">
                  <a:moveTo>
                    <a:pt x="2586" y="98"/>
                  </a:moveTo>
                  <a:cubicBezTo>
                    <a:pt x="2586" y="98"/>
                    <a:pt x="2541" y="3809"/>
                    <a:pt x="1" y="5422"/>
                  </a:cubicBezTo>
                  <a:cubicBezTo>
                    <a:pt x="1" y="5422"/>
                    <a:pt x="2861" y="3970"/>
                    <a:pt x="273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0" name="Google Shape;2310;p34"/>
            <p:cNvSpPr/>
            <p:nvPr/>
          </p:nvSpPr>
          <p:spPr>
            <a:xfrm>
              <a:off x="7316883" y="1234620"/>
              <a:ext cx="106279" cy="172045"/>
            </a:xfrm>
            <a:custGeom>
              <a:avLst/>
              <a:gdLst/>
              <a:ahLst/>
              <a:cxnLst/>
              <a:rect l="l" t="t" r="r" b="b"/>
              <a:pathLst>
                <a:path w="3350" h="5423" extrusionOk="0">
                  <a:moveTo>
                    <a:pt x="2730" y="1"/>
                  </a:moveTo>
                  <a:cubicBezTo>
                    <a:pt x="2730" y="1"/>
                    <a:pt x="3349" y="3739"/>
                    <a:pt x="0" y="5422"/>
                  </a:cubicBezTo>
                  <a:cubicBezTo>
                    <a:pt x="2" y="5422"/>
                    <a:pt x="2996" y="3582"/>
                    <a:pt x="273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1" name="Google Shape;2311;p34"/>
            <p:cNvSpPr/>
            <p:nvPr/>
          </p:nvSpPr>
          <p:spPr>
            <a:xfrm>
              <a:off x="6448620" y="1796774"/>
              <a:ext cx="317789" cy="244600"/>
            </a:xfrm>
            <a:custGeom>
              <a:avLst/>
              <a:gdLst/>
              <a:ahLst/>
              <a:cxnLst/>
              <a:rect l="l" t="t" r="r" b="b"/>
              <a:pathLst>
                <a:path w="10017" h="7710" extrusionOk="0">
                  <a:moveTo>
                    <a:pt x="10016" y="0"/>
                  </a:moveTo>
                  <a:cubicBezTo>
                    <a:pt x="10016" y="0"/>
                    <a:pt x="9723" y="2528"/>
                    <a:pt x="8313" y="4798"/>
                  </a:cubicBezTo>
                  <a:cubicBezTo>
                    <a:pt x="6905" y="7072"/>
                    <a:pt x="1331" y="7710"/>
                    <a:pt x="665" y="7293"/>
                  </a:cubicBezTo>
                  <a:cubicBezTo>
                    <a:pt x="0" y="6876"/>
                    <a:pt x="3344" y="856"/>
                    <a:pt x="7816" y="3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2" name="Google Shape;2312;p34"/>
            <p:cNvSpPr/>
            <p:nvPr/>
          </p:nvSpPr>
          <p:spPr>
            <a:xfrm>
              <a:off x="6502329" y="1740940"/>
              <a:ext cx="274136" cy="204372"/>
            </a:xfrm>
            <a:custGeom>
              <a:avLst/>
              <a:gdLst/>
              <a:ahLst/>
              <a:cxnLst/>
              <a:rect l="l" t="t" r="r" b="b"/>
              <a:pathLst>
                <a:path w="8641" h="6442" extrusionOk="0">
                  <a:moveTo>
                    <a:pt x="8253" y="2686"/>
                  </a:moveTo>
                  <a:cubicBezTo>
                    <a:pt x="8253" y="2686"/>
                    <a:pt x="5158" y="6276"/>
                    <a:pt x="0" y="6441"/>
                  </a:cubicBezTo>
                  <a:lnTo>
                    <a:pt x="771" y="5298"/>
                  </a:lnTo>
                  <a:lnTo>
                    <a:pt x="5164" y="1"/>
                  </a:lnTo>
                  <a:lnTo>
                    <a:pt x="8342" y="1338"/>
                  </a:lnTo>
                  <a:cubicBezTo>
                    <a:pt x="8342" y="1337"/>
                    <a:pt x="8641" y="1598"/>
                    <a:pt x="8253" y="268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3" name="Google Shape;2313;p34"/>
            <p:cNvSpPr/>
            <p:nvPr/>
          </p:nvSpPr>
          <p:spPr>
            <a:xfrm>
              <a:off x="6763325" y="1796774"/>
              <a:ext cx="317758" cy="244600"/>
            </a:xfrm>
            <a:custGeom>
              <a:avLst/>
              <a:gdLst/>
              <a:ahLst/>
              <a:cxnLst/>
              <a:rect l="l" t="t" r="r" b="b"/>
              <a:pathLst>
                <a:path w="10016" h="7710" extrusionOk="0">
                  <a:moveTo>
                    <a:pt x="0" y="0"/>
                  </a:moveTo>
                  <a:cubicBezTo>
                    <a:pt x="0" y="0"/>
                    <a:pt x="294" y="2528"/>
                    <a:pt x="1702" y="4798"/>
                  </a:cubicBezTo>
                  <a:cubicBezTo>
                    <a:pt x="3112" y="7072"/>
                    <a:pt x="8686" y="7710"/>
                    <a:pt x="9351" y="7293"/>
                  </a:cubicBezTo>
                  <a:cubicBezTo>
                    <a:pt x="10015" y="6876"/>
                    <a:pt x="6672" y="856"/>
                    <a:pt x="2200" y="3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4" name="Google Shape;2314;p34"/>
            <p:cNvSpPr/>
            <p:nvPr/>
          </p:nvSpPr>
          <p:spPr>
            <a:xfrm>
              <a:off x="6447891" y="1262601"/>
              <a:ext cx="566894" cy="527174"/>
            </a:xfrm>
            <a:custGeom>
              <a:avLst/>
              <a:gdLst/>
              <a:ahLst/>
              <a:cxnLst/>
              <a:rect l="l" t="t" r="r" b="b"/>
              <a:pathLst>
                <a:path w="17869" h="16617" extrusionOk="0">
                  <a:moveTo>
                    <a:pt x="8270" y="15625"/>
                  </a:moveTo>
                  <a:cubicBezTo>
                    <a:pt x="7904" y="15086"/>
                    <a:pt x="6085" y="11860"/>
                    <a:pt x="3043" y="8728"/>
                  </a:cubicBezTo>
                  <a:cubicBezTo>
                    <a:pt x="0" y="5599"/>
                    <a:pt x="6682" y="875"/>
                    <a:pt x="10128" y="438"/>
                  </a:cubicBezTo>
                  <a:cubicBezTo>
                    <a:pt x="13574" y="0"/>
                    <a:pt x="17352" y="5058"/>
                    <a:pt x="17612" y="7420"/>
                  </a:cubicBezTo>
                  <a:cubicBezTo>
                    <a:pt x="17869" y="9783"/>
                    <a:pt x="12795" y="13049"/>
                    <a:pt x="12173" y="14816"/>
                  </a:cubicBezTo>
                  <a:cubicBezTo>
                    <a:pt x="11547" y="16584"/>
                    <a:pt x="8943" y="16617"/>
                    <a:pt x="8270" y="1562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5" name="Google Shape;2315;p34"/>
            <p:cNvSpPr/>
            <p:nvPr/>
          </p:nvSpPr>
          <p:spPr>
            <a:xfrm>
              <a:off x="6628180" y="1602844"/>
              <a:ext cx="272835" cy="188732"/>
            </a:xfrm>
            <a:custGeom>
              <a:avLst/>
              <a:gdLst/>
              <a:ahLst/>
              <a:cxnLst/>
              <a:rect l="l" t="t" r="r" b="b"/>
              <a:pathLst>
                <a:path w="8600" h="5949" extrusionOk="0">
                  <a:moveTo>
                    <a:pt x="0" y="232"/>
                  </a:moveTo>
                  <a:cubicBezTo>
                    <a:pt x="0" y="232"/>
                    <a:pt x="1263" y="1481"/>
                    <a:pt x="2341" y="3271"/>
                  </a:cubicBezTo>
                  <a:cubicBezTo>
                    <a:pt x="3174" y="4656"/>
                    <a:pt x="4840" y="4324"/>
                    <a:pt x="5474" y="4217"/>
                  </a:cubicBezTo>
                  <a:cubicBezTo>
                    <a:pt x="6108" y="4107"/>
                    <a:pt x="7162" y="1207"/>
                    <a:pt x="8600" y="0"/>
                  </a:cubicBezTo>
                  <a:lnTo>
                    <a:pt x="6717" y="3638"/>
                  </a:lnTo>
                  <a:lnTo>
                    <a:pt x="6459" y="5848"/>
                  </a:lnTo>
                  <a:lnTo>
                    <a:pt x="2573" y="5948"/>
                  </a:lnTo>
                  <a:lnTo>
                    <a:pt x="1784" y="4354"/>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6" name="Google Shape;2316;p34"/>
            <p:cNvSpPr/>
            <p:nvPr/>
          </p:nvSpPr>
          <p:spPr>
            <a:xfrm>
              <a:off x="6285240" y="1551894"/>
              <a:ext cx="483933" cy="397229"/>
            </a:xfrm>
            <a:custGeom>
              <a:avLst/>
              <a:gdLst/>
              <a:ahLst/>
              <a:cxnLst/>
              <a:rect l="l" t="t" r="r" b="b"/>
              <a:pathLst>
                <a:path w="15254" h="12521" extrusionOk="0">
                  <a:moveTo>
                    <a:pt x="15254" y="6599"/>
                  </a:moveTo>
                  <a:cubicBezTo>
                    <a:pt x="12683" y="6496"/>
                    <a:pt x="12581" y="2127"/>
                    <a:pt x="8904" y="482"/>
                  </a:cubicBezTo>
                  <a:cubicBezTo>
                    <a:pt x="8087" y="116"/>
                    <a:pt x="7591" y="0"/>
                    <a:pt x="6692" y="151"/>
                  </a:cubicBezTo>
                  <a:cubicBezTo>
                    <a:pt x="5318" y="688"/>
                    <a:pt x="4135" y="1680"/>
                    <a:pt x="2041" y="2473"/>
                  </a:cubicBezTo>
                  <a:cubicBezTo>
                    <a:pt x="640" y="3698"/>
                    <a:pt x="1" y="4969"/>
                    <a:pt x="91" y="6241"/>
                  </a:cubicBezTo>
                  <a:cubicBezTo>
                    <a:pt x="303" y="9176"/>
                    <a:pt x="3450" y="12520"/>
                    <a:pt x="7614" y="12217"/>
                  </a:cubicBezTo>
                  <a:cubicBezTo>
                    <a:pt x="11163" y="11957"/>
                    <a:pt x="12801" y="8081"/>
                    <a:pt x="15054" y="8072"/>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7" name="Google Shape;2317;p34"/>
            <p:cNvSpPr/>
            <p:nvPr/>
          </p:nvSpPr>
          <p:spPr>
            <a:xfrm>
              <a:off x="6294948" y="1610172"/>
              <a:ext cx="210813" cy="141747"/>
            </a:xfrm>
            <a:custGeom>
              <a:avLst/>
              <a:gdLst/>
              <a:ahLst/>
              <a:cxnLst/>
              <a:rect l="l" t="t" r="r" b="b"/>
              <a:pathLst>
                <a:path w="6645" h="4468" extrusionOk="0">
                  <a:moveTo>
                    <a:pt x="1" y="4155"/>
                  </a:moveTo>
                  <a:cubicBezTo>
                    <a:pt x="283" y="2490"/>
                    <a:pt x="245" y="1370"/>
                    <a:pt x="3743" y="1"/>
                  </a:cubicBezTo>
                  <a:cubicBezTo>
                    <a:pt x="3743" y="1"/>
                    <a:pt x="6645" y="798"/>
                    <a:pt x="4718" y="2634"/>
                  </a:cubicBezTo>
                  <a:cubicBezTo>
                    <a:pt x="2792" y="4467"/>
                    <a:pt x="1" y="4155"/>
                    <a:pt x="1" y="41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8" name="Google Shape;2318;p34"/>
            <p:cNvSpPr/>
            <p:nvPr/>
          </p:nvSpPr>
          <p:spPr>
            <a:xfrm>
              <a:off x="6300246" y="1757912"/>
              <a:ext cx="115225" cy="88196"/>
            </a:xfrm>
            <a:custGeom>
              <a:avLst/>
              <a:gdLst/>
              <a:ahLst/>
              <a:cxnLst/>
              <a:rect l="l" t="t" r="r" b="b"/>
              <a:pathLst>
                <a:path w="3632" h="2780" extrusionOk="0">
                  <a:moveTo>
                    <a:pt x="0" y="181"/>
                  </a:moveTo>
                  <a:cubicBezTo>
                    <a:pt x="0" y="181"/>
                    <a:pt x="0" y="2002"/>
                    <a:pt x="1262" y="2779"/>
                  </a:cubicBezTo>
                  <a:cubicBezTo>
                    <a:pt x="1262" y="2779"/>
                    <a:pt x="3631" y="1726"/>
                    <a:pt x="3355" y="897"/>
                  </a:cubicBezTo>
                  <a:cubicBezTo>
                    <a:pt x="3053" y="1"/>
                    <a:pt x="0" y="181"/>
                    <a:pt x="0" y="18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9" name="Google Shape;2319;p34"/>
            <p:cNvSpPr/>
            <p:nvPr/>
          </p:nvSpPr>
          <p:spPr>
            <a:xfrm>
              <a:off x="6497539" y="1846074"/>
              <a:ext cx="170871" cy="88925"/>
            </a:xfrm>
            <a:custGeom>
              <a:avLst/>
              <a:gdLst/>
              <a:ahLst/>
              <a:cxnLst/>
              <a:rect l="l" t="t" r="r" b="b"/>
              <a:pathLst>
                <a:path w="5386" h="2803" extrusionOk="0">
                  <a:moveTo>
                    <a:pt x="0" y="2803"/>
                  </a:moveTo>
                  <a:cubicBezTo>
                    <a:pt x="0" y="2803"/>
                    <a:pt x="3651" y="130"/>
                    <a:pt x="5385" y="0"/>
                  </a:cubicBezTo>
                  <a:cubicBezTo>
                    <a:pt x="5385" y="0"/>
                    <a:pt x="4392" y="2625"/>
                    <a:pt x="0" y="28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0" name="Google Shape;2320;p34"/>
            <p:cNvSpPr/>
            <p:nvPr/>
          </p:nvSpPr>
          <p:spPr>
            <a:xfrm>
              <a:off x="6762691" y="1740940"/>
              <a:ext cx="271756" cy="231180"/>
            </a:xfrm>
            <a:custGeom>
              <a:avLst/>
              <a:gdLst/>
              <a:ahLst/>
              <a:cxnLst/>
              <a:rect l="l" t="t" r="r" b="b"/>
              <a:pathLst>
                <a:path w="8566" h="7287" extrusionOk="0">
                  <a:moveTo>
                    <a:pt x="479" y="3778"/>
                  </a:moveTo>
                  <a:cubicBezTo>
                    <a:pt x="479" y="3778"/>
                    <a:pt x="4752" y="7287"/>
                    <a:pt x="8565" y="6770"/>
                  </a:cubicBezTo>
                  <a:lnTo>
                    <a:pt x="7572" y="5298"/>
                  </a:lnTo>
                  <a:lnTo>
                    <a:pt x="3180" y="1"/>
                  </a:lnTo>
                  <a:lnTo>
                    <a:pt x="1" y="1338"/>
                  </a:lnTo>
                  <a:cubicBezTo>
                    <a:pt x="1" y="1337"/>
                    <a:pt x="90" y="2686"/>
                    <a:pt x="479" y="37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1" name="Google Shape;2321;p34"/>
            <p:cNvSpPr/>
            <p:nvPr/>
          </p:nvSpPr>
          <p:spPr>
            <a:xfrm>
              <a:off x="6444623" y="1710643"/>
              <a:ext cx="318107" cy="84833"/>
            </a:xfrm>
            <a:custGeom>
              <a:avLst/>
              <a:gdLst/>
              <a:ahLst/>
              <a:cxnLst/>
              <a:rect l="l" t="t" r="r" b="b"/>
              <a:pathLst>
                <a:path w="10027" h="2674" extrusionOk="0">
                  <a:moveTo>
                    <a:pt x="10027" y="2292"/>
                  </a:moveTo>
                  <a:cubicBezTo>
                    <a:pt x="10027" y="2292"/>
                    <a:pt x="7581" y="2470"/>
                    <a:pt x="5723" y="1235"/>
                  </a:cubicBezTo>
                  <a:cubicBezTo>
                    <a:pt x="3864" y="0"/>
                    <a:pt x="0" y="988"/>
                    <a:pt x="0" y="988"/>
                  </a:cubicBezTo>
                  <a:cubicBezTo>
                    <a:pt x="0" y="988"/>
                    <a:pt x="2615" y="1258"/>
                    <a:pt x="5510" y="1927"/>
                  </a:cubicBezTo>
                  <a:cubicBezTo>
                    <a:pt x="8720" y="2673"/>
                    <a:pt x="10027" y="2292"/>
                    <a:pt x="10027" y="22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2" name="Google Shape;2322;p34"/>
            <p:cNvSpPr/>
            <p:nvPr/>
          </p:nvSpPr>
          <p:spPr>
            <a:xfrm>
              <a:off x="6349926" y="1556717"/>
              <a:ext cx="147648" cy="74141"/>
            </a:xfrm>
            <a:custGeom>
              <a:avLst/>
              <a:gdLst/>
              <a:ahLst/>
              <a:cxnLst/>
              <a:rect l="l" t="t" r="r" b="b"/>
              <a:pathLst>
                <a:path w="4654" h="2337" extrusionOk="0">
                  <a:moveTo>
                    <a:pt x="4653" y="1"/>
                  </a:moveTo>
                  <a:cubicBezTo>
                    <a:pt x="4653" y="1"/>
                    <a:pt x="3626" y="416"/>
                    <a:pt x="2703" y="1296"/>
                  </a:cubicBezTo>
                  <a:cubicBezTo>
                    <a:pt x="1612" y="2336"/>
                    <a:pt x="1" y="2321"/>
                    <a:pt x="1" y="2321"/>
                  </a:cubicBezTo>
                  <a:cubicBezTo>
                    <a:pt x="1" y="2321"/>
                    <a:pt x="3390" y="385"/>
                    <a:pt x="4653"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3" name="Google Shape;2323;p34"/>
            <p:cNvSpPr/>
            <p:nvPr/>
          </p:nvSpPr>
          <p:spPr>
            <a:xfrm>
              <a:off x="6769131" y="1520234"/>
              <a:ext cx="477556" cy="431333"/>
            </a:xfrm>
            <a:custGeom>
              <a:avLst/>
              <a:gdLst/>
              <a:ahLst/>
              <a:cxnLst/>
              <a:rect l="l" t="t" r="r" b="b"/>
              <a:pathLst>
                <a:path w="15053" h="13596" extrusionOk="0">
                  <a:moveTo>
                    <a:pt x="1" y="7597"/>
                  </a:moveTo>
                  <a:cubicBezTo>
                    <a:pt x="2573" y="7494"/>
                    <a:pt x="2216" y="2467"/>
                    <a:pt x="6148" y="1559"/>
                  </a:cubicBezTo>
                  <a:cubicBezTo>
                    <a:pt x="12910" y="1"/>
                    <a:pt x="15052" y="6046"/>
                    <a:pt x="14963" y="7316"/>
                  </a:cubicBezTo>
                  <a:cubicBezTo>
                    <a:pt x="14752" y="10251"/>
                    <a:pt x="11605" y="13596"/>
                    <a:pt x="7439" y="13292"/>
                  </a:cubicBezTo>
                  <a:cubicBezTo>
                    <a:pt x="3890" y="13033"/>
                    <a:pt x="2252" y="9156"/>
                    <a:pt x="1" y="914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4" name="Google Shape;2324;p34"/>
            <p:cNvSpPr/>
            <p:nvPr/>
          </p:nvSpPr>
          <p:spPr>
            <a:xfrm>
              <a:off x="6642487" y="1740940"/>
              <a:ext cx="258305" cy="93145"/>
            </a:xfrm>
            <a:custGeom>
              <a:avLst/>
              <a:gdLst/>
              <a:ahLst/>
              <a:cxnLst/>
              <a:rect l="l" t="t" r="r" b="b"/>
              <a:pathLst>
                <a:path w="8142" h="2936" extrusionOk="0">
                  <a:moveTo>
                    <a:pt x="633" y="859"/>
                  </a:moveTo>
                  <a:cubicBezTo>
                    <a:pt x="633" y="859"/>
                    <a:pt x="1" y="1793"/>
                    <a:pt x="409" y="2364"/>
                  </a:cubicBezTo>
                  <a:cubicBezTo>
                    <a:pt x="816" y="2936"/>
                    <a:pt x="2109" y="1934"/>
                    <a:pt x="3969" y="1968"/>
                  </a:cubicBezTo>
                  <a:cubicBezTo>
                    <a:pt x="5829" y="2000"/>
                    <a:pt x="6973" y="2822"/>
                    <a:pt x="7558" y="2455"/>
                  </a:cubicBezTo>
                  <a:cubicBezTo>
                    <a:pt x="8142" y="2088"/>
                    <a:pt x="6966" y="1"/>
                    <a:pt x="6966" y="1"/>
                  </a:cubicBezTo>
                  <a:cubicBezTo>
                    <a:pt x="6966" y="1"/>
                    <a:pt x="5652" y="1182"/>
                    <a:pt x="4206" y="1086"/>
                  </a:cubicBezTo>
                  <a:cubicBezTo>
                    <a:pt x="2760" y="991"/>
                    <a:pt x="633" y="859"/>
                    <a:pt x="633" y="85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5" name="Google Shape;2325;p34"/>
            <p:cNvSpPr/>
            <p:nvPr/>
          </p:nvSpPr>
          <p:spPr>
            <a:xfrm>
              <a:off x="7026161" y="1593422"/>
              <a:ext cx="210844" cy="161004"/>
            </a:xfrm>
            <a:custGeom>
              <a:avLst/>
              <a:gdLst/>
              <a:ahLst/>
              <a:cxnLst/>
              <a:rect l="l" t="t" r="r" b="b"/>
              <a:pathLst>
                <a:path w="6646" h="5075" extrusionOk="0">
                  <a:moveTo>
                    <a:pt x="6646" y="4761"/>
                  </a:moveTo>
                  <a:cubicBezTo>
                    <a:pt x="6363" y="3096"/>
                    <a:pt x="5769" y="1366"/>
                    <a:pt x="3273" y="1"/>
                  </a:cubicBezTo>
                  <a:cubicBezTo>
                    <a:pt x="3273" y="1"/>
                    <a:pt x="0" y="1404"/>
                    <a:pt x="1927" y="3238"/>
                  </a:cubicBezTo>
                  <a:cubicBezTo>
                    <a:pt x="3853" y="5074"/>
                    <a:pt x="6646" y="4761"/>
                    <a:pt x="6646" y="47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6" name="Google Shape;2326;p34"/>
            <p:cNvSpPr/>
            <p:nvPr/>
          </p:nvSpPr>
          <p:spPr>
            <a:xfrm>
              <a:off x="7116512" y="1760387"/>
              <a:ext cx="115162" cy="88164"/>
            </a:xfrm>
            <a:custGeom>
              <a:avLst/>
              <a:gdLst/>
              <a:ahLst/>
              <a:cxnLst/>
              <a:rect l="l" t="t" r="r" b="b"/>
              <a:pathLst>
                <a:path w="3630" h="2779" extrusionOk="0">
                  <a:moveTo>
                    <a:pt x="3630" y="181"/>
                  </a:moveTo>
                  <a:cubicBezTo>
                    <a:pt x="3630" y="181"/>
                    <a:pt x="3630" y="2001"/>
                    <a:pt x="2369" y="2779"/>
                  </a:cubicBezTo>
                  <a:cubicBezTo>
                    <a:pt x="2369" y="2779"/>
                    <a:pt x="0" y="1726"/>
                    <a:pt x="277" y="896"/>
                  </a:cubicBezTo>
                  <a:cubicBezTo>
                    <a:pt x="579" y="0"/>
                    <a:pt x="3630" y="181"/>
                    <a:pt x="3630" y="18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7" name="Google Shape;2327;p34"/>
            <p:cNvSpPr/>
            <p:nvPr/>
          </p:nvSpPr>
          <p:spPr>
            <a:xfrm>
              <a:off x="6863511" y="1848580"/>
              <a:ext cx="170934" cy="88925"/>
            </a:xfrm>
            <a:custGeom>
              <a:avLst/>
              <a:gdLst/>
              <a:ahLst/>
              <a:cxnLst/>
              <a:rect l="l" t="t" r="r" b="b"/>
              <a:pathLst>
                <a:path w="5388" h="2803" extrusionOk="0">
                  <a:moveTo>
                    <a:pt x="5387" y="2803"/>
                  </a:moveTo>
                  <a:cubicBezTo>
                    <a:pt x="5387" y="2803"/>
                    <a:pt x="1736" y="131"/>
                    <a:pt x="2" y="0"/>
                  </a:cubicBezTo>
                  <a:cubicBezTo>
                    <a:pt x="1" y="0"/>
                    <a:pt x="991" y="2625"/>
                    <a:pt x="5387" y="28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8" name="Google Shape;2328;p34"/>
            <p:cNvSpPr/>
            <p:nvPr/>
          </p:nvSpPr>
          <p:spPr>
            <a:xfrm>
              <a:off x="6769131" y="1713149"/>
              <a:ext cx="318138" cy="84769"/>
            </a:xfrm>
            <a:custGeom>
              <a:avLst/>
              <a:gdLst/>
              <a:ahLst/>
              <a:cxnLst/>
              <a:rect l="l" t="t" r="r" b="b"/>
              <a:pathLst>
                <a:path w="10028" h="2672" extrusionOk="0">
                  <a:moveTo>
                    <a:pt x="1" y="2292"/>
                  </a:moveTo>
                  <a:cubicBezTo>
                    <a:pt x="1" y="2292"/>
                    <a:pt x="2448" y="2470"/>
                    <a:pt x="4305" y="1235"/>
                  </a:cubicBezTo>
                  <a:cubicBezTo>
                    <a:pt x="6165" y="0"/>
                    <a:pt x="10027" y="988"/>
                    <a:pt x="10027" y="988"/>
                  </a:cubicBezTo>
                  <a:cubicBezTo>
                    <a:pt x="10027" y="988"/>
                    <a:pt x="7414" y="1258"/>
                    <a:pt x="4518" y="1927"/>
                  </a:cubicBezTo>
                  <a:cubicBezTo>
                    <a:pt x="1310" y="2672"/>
                    <a:pt x="1" y="2292"/>
                    <a:pt x="1" y="22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9" name="Google Shape;2329;p34"/>
            <p:cNvSpPr/>
            <p:nvPr/>
          </p:nvSpPr>
          <p:spPr>
            <a:xfrm>
              <a:off x="6874360" y="1562046"/>
              <a:ext cx="217856" cy="177819"/>
            </a:xfrm>
            <a:custGeom>
              <a:avLst/>
              <a:gdLst/>
              <a:ahLst/>
              <a:cxnLst/>
              <a:rect l="l" t="t" r="r" b="b"/>
              <a:pathLst>
                <a:path w="6867" h="5605" extrusionOk="0">
                  <a:moveTo>
                    <a:pt x="6867" y="421"/>
                  </a:moveTo>
                  <a:cubicBezTo>
                    <a:pt x="6867" y="421"/>
                    <a:pt x="3395" y="3244"/>
                    <a:pt x="1698" y="4425"/>
                  </a:cubicBezTo>
                  <a:cubicBezTo>
                    <a:pt x="0" y="5604"/>
                    <a:pt x="3719" y="142"/>
                    <a:pt x="3719" y="142"/>
                  </a:cubicBezTo>
                  <a:cubicBezTo>
                    <a:pt x="3719" y="142"/>
                    <a:pt x="5583" y="1"/>
                    <a:pt x="6867" y="42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0" name="Google Shape;2330;p34"/>
            <p:cNvSpPr/>
            <p:nvPr/>
          </p:nvSpPr>
          <p:spPr>
            <a:xfrm>
              <a:off x="6753078" y="1276020"/>
              <a:ext cx="134990" cy="365218"/>
            </a:xfrm>
            <a:custGeom>
              <a:avLst/>
              <a:gdLst/>
              <a:ahLst/>
              <a:cxnLst/>
              <a:rect l="l" t="t" r="r" b="b"/>
              <a:pathLst>
                <a:path w="4255" h="11512" extrusionOk="0">
                  <a:moveTo>
                    <a:pt x="1210" y="1"/>
                  </a:moveTo>
                  <a:cubicBezTo>
                    <a:pt x="1210" y="1"/>
                    <a:pt x="642" y="2455"/>
                    <a:pt x="322" y="6252"/>
                  </a:cubicBezTo>
                  <a:cubicBezTo>
                    <a:pt x="0" y="10051"/>
                    <a:pt x="322" y="11512"/>
                    <a:pt x="322" y="11512"/>
                  </a:cubicBezTo>
                  <a:cubicBezTo>
                    <a:pt x="322" y="11512"/>
                    <a:pt x="1821" y="8819"/>
                    <a:pt x="2758" y="6664"/>
                  </a:cubicBezTo>
                  <a:cubicBezTo>
                    <a:pt x="3695" y="4508"/>
                    <a:pt x="4255" y="1358"/>
                    <a:pt x="4255" y="1358"/>
                  </a:cubicBezTo>
                  <a:cubicBezTo>
                    <a:pt x="4255" y="1358"/>
                    <a:pt x="2940" y="321"/>
                    <a:pt x="121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1" name="Google Shape;2331;p34"/>
            <p:cNvSpPr/>
            <p:nvPr/>
          </p:nvSpPr>
          <p:spPr>
            <a:xfrm>
              <a:off x="6522665" y="1409611"/>
              <a:ext cx="105708" cy="208782"/>
            </a:xfrm>
            <a:custGeom>
              <a:avLst/>
              <a:gdLst/>
              <a:ahLst/>
              <a:cxnLst/>
              <a:rect l="l" t="t" r="r" b="b"/>
              <a:pathLst>
                <a:path w="3332" h="6581" extrusionOk="0">
                  <a:moveTo>
                    <a:pt x="0" y="2309"/>
                  </a:moveTo>
                  <a:cubicBezTo>
                    <a:pt x="0" y="2309"/>
                    <a:pt x="198" y="962"/>
                    <a:pt x="1194" y="1"/>
                  </a:cubicBezTo>
                  <a:cubicBezTo>
                    <a:pt x="1194" y="1"/>
                    <a:pt x="1701" y="2370"/>
                    <a:pt x="2209" y="4023"/>
                  </a:cubicBezTo>
                  <a:cubicBezTo>
                    <a:pt x="2715" y="5679"/>
                    <a:pt x="3332" y="6581"/>
                    <a:pt x="3332" y="6581"/>
                  </a:cubicBezTo>
                  <a:cubicBezTo>
                    <a:pt x="3332" y="6581"/>
                    <a:pt x="405" y="4770"/>
                    <a:pt x="0" y="230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2" name="Google Shape;2332;p34"/>
            <p:cNvSpPr/>
            <p:nvPr/>
          </p:nvSpPr>
          <p:spPr>
            <a:xfrm>
              <a:off x="6701082" y="1281572"/>
              <a:ext cx="65861" cy="177057"/>
            </a:xfrm>
            <a:custGeom>
              <a:avLst/>
              <a:gdLst/>
              <a:ahLst/>
              <a:cxnLst/>
              <a:rect l="l" t="t" r="r" b="b"/>
              <a:pathLst>
                <a:path w="2076" h="5581" extrusionOk="0">
                  <a:moveTo>
                    <a:pt x="1" y="713"/>
                  </a:moveTo>
                  <a:cubicBezTo>
                    <a:pt x="1" y="713"/>
                    <a:pt x="1037" y="177"/>
                    <a:pt x="1941" y="1"/>
                  </a:cubicBezTo>
                  <a:cubicBezTo>
                    <a:pt x="1941" y="1"/>
                    <a:pt x="2075" y="3575"/>
                    <a:pt x="1819" y="5581"/>
                  </a:cubicBezTo>
                  <a:cubicBezTo>
                    <a:pt x="1820" y="5581"/>
                    <a:pt x="334" y="4313"/>
                    <a:pt x="1" y="7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3" name="Google Shape;2333;p34"/>
            <p:cNvSpPr/>
            <p:nvPr/>
          </p:nvSpPr>
          <p:spPr>
            <a:xfrm>
              <a:off x="6769131" y="1657632"/>
              <a:ext cx="139939" cy="157134"/>
            </a:xfrm>
            <a:custGeom>
              <a:avLst/>
              <a:gdLst/>
              <a:ahLst/>
              <a:cxnLst/>
              <a:rect l="l" t="t" r="r" b="b"/>
              <a:pathLst>
                <a:path w="4411" h="4953" extrusionOk="0">
                  <a:moveTo>
                    <a:pt x="1713" y="4386"/>
                  </a:moveTo>
                  <a:cubicBezTo>
                    <a:pt x="509" y="4257"/>
                    <a:pt x="1" y="4814"/>
                    <a:pt x="1" y="4814"/>
                  </a:cubicBezTo>
                  <a:lnTo>
                    <a:pt x="1" y="3266"/>
                  </a:lnTo>
                  <a:cubicBezTo>
                    <a:pt x="1" y="3266"/>
                    <a:pt x="5" y="3269"/>
                    <a:pt x="14" y="3274"/>
                  </a:cubicBezTo>
                  <a:cubicBezTo>
                    <a:pt x="97" y="3332"/>
                    <a:pt x="642" y="3671"/>
                    <a:pt x="1412" y="3266"/>
                  </a:cubicBezTo>
                  <a:cubicBezTo>
                    <a:pt x="2253" y="2823"/>
                    <a:pt x="252" y="359"/>
                    <a:pt x="252" y="178"/>
                  </a:cubicBezTo>
                  <a:cubicBezTo>
                    <a:pt x="252" y="1"/>
                    <a:pt x="3474" y="1860"/>
                    <a:pt x="3947" y="3408"/>
                  </a:cubicBezTo>
                  <a:cubicBezTo>
                    <a:pt x="4411" y="4952"/>
                    <a:pt x="2914" y="4515"/>
                    <a:pt x="1713" y="4386"/>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4" name="Google Shape;2334;p34"/>
            <p:cNvSpPr/>
            <p:nvPr/>
          </p:nvSpPr>
          <p:spPr>
            <a:xfrm>
              <a:off x="6629290" y="1657441"/>
              <a:ext cx="139876" cy="157261"/>
            </a:xfrm>
            <a:custGeom>
              <a:avLst/>
              <a:gdLst/>
              <a:ahLst/>
              <a:cxnLst/>
              <a:rect l="l" t="t" r="r" b="b"/>
              <a:pathLst>
                <a:path w="4409" h="4957" extrusionOk="0">
                  <a:moveTo>
                    <a:pt x="4409" y="3272"/>
                  </a:moveTo>
                  <a:lnTo>
                    <a:pt x="4409" y="4820"/>
                  </a:lnTo>
                  <a:cubicBezTo>
                    <a:pt x="4409" y="4820"/>
                    <a:pt x="3902" y="4265"/>
                    <a:pt x="2700" y="4392"/>
                  </a:cubicBezTo>
                  <a:cubicBezTo>
                    <a:pt x="1496" y="4521"/>
                    <a:pt x="0" y="4957"/>
                    <a:pt x="466" y="3409"/>
                  </a:cubicBezTo>
                  <a:cubicBezTo>
                    <a:pt x="936" y="1862"/>
                    <a:pt x="4162" y="1"/>
                    <a:pt x="4162" y="180"/>
                  </a:cubicBezTo>
                  <a:cubicBezTo>
                    <a:pt x="4162" y="359"/>
                    <a:pt x="2158" y="2823"/>
                    <a:pt x="3002" y="3266"/>
                  </a:cubicBezTo>
                  <a:cubicBezTo>
                    <a:pt x="3552" y="3557"/>
                    <a:pt x="3986" y="3465"/>
                    <a:pt x="4218" y="3372"/>
                  </a:cubicBezTo>
                  <a:lnTo>
                    <a:pt x="4223" y="3369"/>
                  </a:lnTo>
                  <a:cubicBezTo>
                    <a:pt x="4344" y="3323"/>
                    <a:pt x="4409" y="3272"/>
                    <a:pt x="4409" y="3272"/>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5" name="Google Shape;2335;p34"/>
            <p:cNvSpPr/>
            <p:nvPr/>
          </p:nvSpPr>
          <p:spPr>
            <a:xfrm>
              <a:off x="6712186" y="1796362"/>
              <a:ext cx="114527" cy="57835"/>
            </a:xfrm>
            <a:custGeom>
              <a:avLst/>
              <a:gdLst/>
              <a:ahLst/>
              <a:cxnLst/>
              <a:rect l="l" t="t" r="r" b="b"/>
              <a:pathLst>
                <a:path w="3610" h="1823" extrusionOk="0">
                  <a:moveTo>
                    <a:pt x="589" y="1"/>
                  </a:moveTo>
                  <a:cubicBezTo>
                    <a:pt x="589" y="1"/>
                    <a:pt x="1591" y="105"/>
                    <a:pt x="1356" y="403"/>
                  </a:cubicBezTo>
                  <a:cubicBezTo>
                    <a:pt x="1123" y="701"/>
                    <a:pt x="1" y="977"/>
                    <a:pt x="101" y="1292"/>
                  </a:cubicBezTo>
                  <a:cubicBezTo>
                    <a:pt x="200" y="1604"/>
                    <a:pt x="2833" y="1823"/>
                    <a:pt x="3262" y="1454"/>
                  </a:cubicBezTo>
                  <a:cubicBezTo>
                    <a:pt x="3609" y="1156"/>
                    <a:pt x="2068" y="369"/>
                    <a:pt x="2050" y="263"/>
                  </a:cubicBezTo>
                  <a:cubicBezTo>
                    <a:pt x="2033" y="159"/>
                    <a:pt x="2634" y="28"/>
                    <a:pt x="2634" y="28"/>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6" name="Google Shape;2336;p34"/>
            <p:cNvSpPr/>
            <p:nvPr/>
          </p:nvSpPr>
          <p:spPr>
            <a:xfrm>
              <a:off x="6769512" y="1663215"/>
              <a:ext cx="107706" cy="119127"/>
            </a:xfrm>
            <a:custGeom>
              <a:avLst/>
              <a:gdLst/>
              <a:ahLst/>
              <a:cxnLst/>
              <a:rect l="l" t="t" r="r" b="b"/>
              <a:pathLst>
                <a:path w="3395" h="3755" extrusionOk="0">
                  <a:moveTo>
                    <a:pt x="2182" y="2997"/>
                  </a:moveTo>
                  <a:cubicBezTo>
                    <a:pt x="836" y="3755"/>
                    <a:pt x="123" y="3192"/>
                    <a:pt x="0" y="3098"/>
                  </a:cubicBezTo>
                  <a:cubicBezTo>
                    <a:pt x="82" y="3156"/>
                    <a:pt x="627" y="3495"/>
                    <a:pt x="1399" y="3090"/>
                  </a:cubicBezTo>
                  <a:cubicBezTo>
                    <a:pt x="2240" y="2647"/>
                    <a:pt x="237" y="183"/>
                    <a:pt x="237" y="2"/>
                  </a:cubicBezTo>
                  <a:cubicBezTo>
                    <a:pt x="237" y="1"/>
                    <a:pt x="3394" y="2315"/>
                    <a:pt x="2182" y="299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7" name="Google Shape;2337;p34"/>
            <p:cNvSpPr/>
            <p:nvPr/>
          </p:nvSpPr>
          <p:spPr>
            <a:xfrm>
              <a:off x="6675037" y="1663215"/>
              <a:ext cx="88069" cy="121634"/>
            </a:xfrm>
            <a:custGeom>
              <a:avLst/>
              <a:gdLst/>
              <a:ahLst/>
              <a:cxnLst/>
              <a:rect l="l" t="t" r="r" b="b"/>
              <a:pathLst>
                <a:path w="2776" h="3834" extrusionOk="0">
                  <a:moveTo>
                    <a:pt x="2775" y="3196"/>
                  </a:moveTo>
                  <a:cubicBezTo>
                    <a:pt x="2675" y="3252"/>
                    <a:pt x="1607" y="3834"/>
                    <a:pt x="823" y="2866"/>
                  </a:cubicBezTo>
                  <a:cubicBezTo>
                    <a:pt x="1" y="1848"/>
                    <a:pt x="2720" y="1"/>
                    <a:pt x="2720" y="1"/>
                  </a:cubicBezTo>
                  <a:cubicBezTo>
                    <a:pt x="2720" y="182"/>
                    <a:pt x="716" y="2645"/>
                    <a:pt x="1560" y="3089"/>
                  </a:cubicBezTo>
                  <a:cubicBezTo>
                    <a:pt x="2108" y="3381"/>
                    <a:pt x="2542" y="3289"/>
                    <a:pt x="2775" y="319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8" name="Google Shape;2338;p34"/>
            <p:cNvSpPr/>
            <p:nvPr/>
          </p:nvSpPr>
          <p:spPr>
            <a:xfrm>
              <a:off x="6688710" y="1698810"/>
              <a:ext cx="17480" cy="13959"/>
            </a:xfrm>
            <a:custGeom>
              <a:avLst/>
              <a:gdLst/>
              <a:ahLst/>
              <a:cxnLst/>
              <a:rect l="l" t="t" r="r" b="b"/>
              <a:pathLst>
                <a:path w="551" h="440" extrusionOk="0">
                  <a:moveTo>
                    <a:pt x="42" y="440"/>
                  </a:moveTo>
                  <a:cubicBezTo>
                    <a:pt x="130" y="423"/>
                    <a:pt x="213" y="423"/>
                    <a:pt x="282" y="363"/>
                  </a:cubicBezTo>
                  <a:cubicBezTo>
                    <a:pt x="329" y="324"/>
                    <a:pt x="388" y="290"/>
                    <a:pt x="435" y="246"/>
                  </a:cubicBezTo>
                  <a:cubicBezTo>
                    <a:pt x="473" y="211"/>
                    <a:pt x="497" y="179"/>
                    <a:pt x="517" y="133"/>
                  </a:cubicBezTo>
                  <a:cubicBezTo>
                    <a:pt x="525" y="115"/>
                    <a:pt x="546" y="80"/>
                    <a:pt x="546" y="64"/>
                  </a:cubicBezTo>
                  <a:cubicBezTo>
                    <a:pt x="550" y="1"/>
                    <a:pt x="501" y="16"/>
                    <a:pt x="460" y="35"/>
                  </a:cubicBezTo>
                  <a:cubicBezTo>
                    <a:pt x="279" y="112"/>
                    <a:pt x="124" y="277"/>
                    <a:pt x="0" y="42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9" name="Google Shape;2339;p34"/>
            <p:cNvSpPr/>
            <p:nvPr/>
          </p:nvSpPr>
          <p:spPr>
            <a:xfrm>
              <a:off x="6719038" y="1695066"/>
              <a:ext cx="12722" cy="17131"/>
            </a:xfrm>
            <a:custGeom>
              <a:avLst/>
              <a:gdLst/>
              <a:ahLst/>
              <a:cxnLst/>
              <a:rect l="l" t="t" r="r" b="b"/>
              <a:pathLst>
                <a:path w="401" h="540" extrusionOk="0">
                  <a:moveTo>
                    <a:pt x="1" y="539"/>
                  </a:moveTo>
                  <a:cubicBezTo>
                    <a:pt x="26" y="401"/>
                    <a:pt x="93" y="226"/>
                    <a:pt x="203" y="130"/>
                  </a:cubicBezTo>
                  <a:cubicBezTo>
                    <a:pt x="245" y="92"/>
                    <a:pt x="342" y="0"/>
                    <a:pt x="372" y="103"/>
                  </a:cubicBezTo>
                  <a:cubicBezTo>
                    <a:pt x="400" y="201"/>
                    <a:pt x="280" y="338"/>
                    <a:pt x="218" y="401"/>
                  </a:cubicBezTo>
                  <a:cubicBezTo>
                    <a:pt x="159" y="465"/>
                    <a:pt x="91" y="522"/>
                    <a:pt x="1" y="539"/>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0" name="Google Shape;2340;p34"/>
            <p:cNvSpPr/>
            <p:nvPr/>
          </p:nvSpPr>
          <p:spPr>
            <a:xfrm>
              <a:off x="6718975" y="1685644"/>
              <a:ext cx="6694" cy="6186"/>
            </a:xfrm>
            <a:custGeom>
              <a:avLst/>
              <a:gdLst/>
              <a:ahLst/>
              <a:cxnLst/>
              <a:rect l="l" t="t" r="r" b="b"/>
              <a:pathLst>
                <a:path w="211" h="195" extrusionOk="0">
                  <a:moveTo>
                    <a:pt x="100" y="67"/>
                  </a:moveTo>
                  <a:cubicBezTo>
                    <a:pt x="56" y="97"/>
                    <a:pt x="21" y="139"/>
                    <a:pt x="0" y="187"/>
                  </a:cubicBezTo>
                  <a:cubicBezTo>
                    <a:pt x="34" y="194"/>
                    <a:pt x="54" y="162"/>
                    <a:pt x="80" y="146"/>
                  </a:cubicBezTo>
                  <a:cubicBezTo>
                    <a:pt x="120" y="118"/>
                    <a:pt x="162" y="111"/>
                    <a:pt x="185" y="70"/>
                  </a:cubicBezTo>
                  <a:cubicBezTo>
                    <a:pt x="203" y="38"/>
                    <a:pt x="210" y="21"/>
                    <a:pt x="169" y="12"/>
                  </a:cubicBezTo>
                  <a:cubicBezTo>
                    <a:pt x="121" y="1"/>
                    <a:pt x="79" y="50"/>
                    <a:pt x="62" y="90"/>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1" name="Google Shape;2341;p34"/>
            <p:cNvSpPr/>
            <p:nvPr/>
          </p:nvSpPr>
          <p:spPr>
            <a:xfrm>
              <a:off x="6787912" y="1674477"/>
              <a:ext cx="10818" cy="13451"/>
            </a:xfrm>
            <a:custGeom>
              <a:avLst/>
              <a:gdLst/>
              <a:ahLst/>
              <a:cxnLst/>
              <a:rect l="l" t="t" r="r" b="b"/>
              <a:pathLst>
                <a:path w="341" h="424" extrusionOk="0">
                  <a:moveTo>
                    <a:pt x="55" y="14"/>
                  </a:moveTo>
                  <a:cubicBezTo>
                    <a:pt x="81" y="138"/>
                    <a:pt x="79" y="203"/>
                    <a:pt x="155" y="294"/>
                  </a:cubicBezTo>
                  <a:cubicBezTo>
                    <a:pt x="165" y="306"/>
                    <a:pt x="220" y="391"/>
                    <a:pt x="250" y="398"/>
                  </a:cubicBezTo>
                  <a:cubicBezTo>
                    <a:pt x="340" y="423"/>
                    <a:pt x="233" y="260"/>
                    <a:pt x="226" y="246"/>
                  </a:cubicBezTo>
                  <a:cubicBezTo>
                    <a:pt x="191" y="174"/>
                    <a:pt x="136" y="85"/>
                    <a:pt x="74" y="33"/>
                  </a:cubicBezTo>
                  <a:cubicBezTo>
                    <a:pt x="62" y="21"/>
                    <a:pt x="37" y="0"/>
                    <a:pt x="17" y="17"/>
                  </a:cubicBezTo>
                  <a:cubicBezTo>
                    <a:pt x="0" y="33"/>
                    <a:pt x="34" y="74"/>
                    <a:pt x="35" y="90"/>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2" name="Google Shape;2342;p34"/>
            <p:cNvSpPr/>
            <p:nvPr/>
          </p:nvSpPr>
          <p:spPr>
            <a:xfrm>
              <a:off x="6800443" y="1693131"/>
              <a:ext cx="6916" cy="7773"/>
            </a:xfrm>
            <a:custGeom>
              <a:avLst/>
              <a:gdLst/>
              <a:ahLst/>
              <a:cxnLst/>
              <a:rect l="l" t="t" r="r" b="b"/>
              <a:pathLst>
                <a:path w="218" h="245" extrusionOk="0">
                  <a:moveTo>
                    <a:pt x="185" y="195"/>
                  </a:moveTo>
                  <a:cubicBezTo>
                    <a:pt x="198" y="207"/>
                    <a:pt x="0" y="74"/>
                    <a:pt x="51" y="26"/>
                  </a:cubicBezTo>
                  <a:cubicBezTo>
                    <a:pt x="78" y="1"/>
                    <a:pt x="108" y="37"/>
                    <a:pt x="126" y="53"/>
                  </a:cubicBezTo>
                  <a:cubicBezTo>
                    <a:pt x="156" y="81"/>
                    <a:pt x="185" y="121"/>
                    <a:pt x="199" y="159"/>
                  </a:cubicBezTo>
                  <a:cubicBezTo>
                    <a:pt x="218" y="205"/>
                    <a:pt x="184" y="245"/>
                    <a:pt x="144" y="198"/>
                  </a:cubicBezTo>
                  <a:lnTo>
                    <a:pt x="184" y="198"/>
                  </a:lnTo>
                  <a:lnTo>
                    <a:pt x="184" y="195"/>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3" name="Google Shape;2343;p34"/>
            <p:cNvSpPr/>
            <p:nvPr/>
          </p:nvSpPr>
          <p:spPr>
            <a:xfrm>
              <a:off x="6813830" y="1718257"/>
              <a:ext cx="4378" cy="6916"/>
            </a:xfrm>
            <a:custGeom>
              <a:avLst/>
              <a:gdLst/>
              <a:ahLst/>
              <a:cxnLst/>
              <a:rect l="l" t="t" r="r" b="b"/>
              <a:pathLst>
                <a:path w="138" h="218" extrusionOk="0">
                  <a:moveTo>
                    <a:pt x="0" y="98"/>
                  </a:moveTo>
                  <a:cubicBezTo>
                    <a:pt x="20" y="147"/>
                    <a:pt x="54" y="187"/>
                    <a:pt x="96" y="218"/>
                  </a:cubicBezTo>
                  <a:cubicBezTo>
                    <a:pt x="109" y="189"/>
                    <a:pt x="113" y="170"/>
                    <a:pt x="122" y="140"/>
                  </a:cubicBezTo>
                  <a:cubicBezTo>
                    <a:pt x="124" y="127"/>
                    <a:pt x="133" y="123"/>
                    <a:pt x="137" y="107"/>
                  </a:cubicBezTo>
                  <a:cubicBezTo>
                    <a:pt x="137" y="95"/>
                    <a:pt x="120" y="69"/>
                    <a:pt x="113" y="58"/>
                  </a:cubicBezTo>
                  <a:cubicBezTo>
                    <a:pt x="100" y="33"/>
                    <a:pt x="82" y="0"/>
                    <a:pt x="50" y="2"/>
                  </a:cubicBezTo>
                  <a:cubicBezTo>
                    <a:pt x="16" y="3"/>
                    <a:pt x="16" y="30"/>
                    <a:pt x="2" y="58"/>
                  </a:cubicBezTo>
                  <a:lnTo>
                    <a:pt x="2" y="98"/>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4" name="Google Shape;2344;p34"/>
            <p:cNvSpPr/>
            <p:nvPr/>
          </p:nvSpPr>
          <p:spPr>
            <a:xfrm>
              <a:off x="6844095" y="1788304"/>
              <a:ext cx="24428" cy="5869"/>
            </a:xfrm>
            <a:custGeom>
              <a:avLst/>
              <a:gdLst/>
              <a:ahLst/>
              <a:cxnLst/>
              <a:rect l="l" t="t" r="r" b="b"/>
              <a:pathLst>
                <a:path w="770" h="185" extrusionOk="0">
                  <a:moveTo>
                    <a:pt x="0" y="84"/>
                  </a:moveTo>
                  <a:cubicBezTo>
                    <a:pt x="95" y="49"/>
                    <a:pt x="170" y="23"/>
                    <a:pt x="266" y="11"/>
                  </a:cubicBezTo>
                  <a:cubicBezTo>
                    <a:pt x="353" y="1"/>
                    <a:pt x="442" y="2"/>
                    <a:pt x="529" y="8"/>
                  </a:cubicBezTo>
                  <a:cubicBezTo>
                    <a:pt x="582" y="9"/>
                    <a:pt x="769" y="23"/>
                    <a:pt x="692" y="114"/>
                  </a:cubicBezTo>
                  <a:cubicBezTo>
                    <a:pt x="661" y="150"/>
                    <a:pt x="587" y="157"/>
                    <a:pt x="544" y="169"/>
                  </a:cubicBezTo>
                  <a:cubicBezTo>
                    <a:pt x="470" y="184"/>
                    <a:pt x="402" y="180"/>
                    <a:pt x="329" y="180"/>
                  </a:cubicBezTo>
                  <a:cubicBezTo>
                    <a:pt x="208" y="180"/>
                    <a:pt x="123" y="171"/>
                    <a:pt x="37" y="85"/>
                  </a:cubicBezTo>
                  <a:lnTo>
                    <a:pt x="0" y="85"/>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5" name="Google Shape;2345;p34"/>
            <p:cNvSpPr/>
            <p:nvPr/>
          </p:nvSpPr>
          <p:spPr>
            <a:xfrm>
              <a:off x="6873187" y="1784814"/>
              <a:ext cx="6694" cy="6472"/>
            </a:xfrm>
            <a:custGeom>
              <a:avLst/>
              <a:gdLst/>
              <a:ahLst/>
              <a:cxnLst/>
              <a:rect l="l" t="t" r="r" b="b"/>
              <a:pathLst>
                <a:path w="211" h="204" extrusionOk="0">
                  <a:moveTo>
                    <a:pt x="0" y="174"/>
                  </a:moveTo>
                  <a:cubicBezTo>
                    <a:pt x="64" y="181"/>
                    <a:pt x="132" y="204"/>
                    <a:pt x="177" y="149"/>
                  </a:cubicBezTo>
                  <a:cubicBezTo>
                    <a:pt x="194" y="128"/>
                    <a:pt x="211" y="90"/>
                    <a:pt x="192" y="60"/>
                  </a:cubicBezTo>
                  <a:cubicBezTo>
                    <a:pt x="157" y="1"/>
                    <a:pt x="58" y="40"/>
                    <a:pt x="41" y="95"/>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6" name="Google Shape;2346;p34"/>
            <p:cNvSpPr/>
            <p:nvPr/>
          </p:nvSpPr>
          <p:spPr>
            <a:xfrm>
              <a:off x="6662791" y="1784370"/>
              <a:ext cx="22810" cy="10564"/>
            </a:xfrm>
            <a:custGeom>
              <a:avLst/>
              <a:gdLst/>
              <a:ahLst/>
              <a:cxnLst/>
              <a:rect l="l" t="t" r="r" b="b"/>
              <a:pathLst>
                <a:path w="719" h="333" extrusionOk="0">
                  <a:moveTo>
                    <a:pt x="0" y="147"/>
                  </a:moveTo>
                  <a:cubicBezTo>
                    <a:pt x="176" y="102"/>
                    <a:pt x="354" y="1"/>
                    <a:pt x="543" y="34"/>
                  </a:cubicBezTo>
                  <a:cubicBezTo>
                    <a:pt x="603" y="46"/>
                    <a:pt x="718" y="71"/>
                    <a:pt x="693" y="147"/>
                  </a:cubicBezTo>
                  <a:cubicBezTo>
                    <a:pt x="656" y="267"/>
                    <a:pt x="454" y="304"/>
                    <a:pt x="349" y="317"/>
                  </a:cubicBezTo>
                  <a:cubicBezTo>
                    <a:pt x="224" y="332"/>
                    <a:pt x="93" y="310"/>
                    <a:pt x="20" y="204"/>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7" name="Google Shape;2347;p34"/>
            <p:cNvSpPr/>
            <p:nvPr/>
          </p:nvSpPr>
          <p:spPr>
            <a:xfrm>
              <a:off x="6689186" y="1785385"/>
              <a:ext cx="11040" cy="8375"/>
            </a:xfrm>
            <a:custGeom>
              <a:avLst/>
              <a:gdLst/>
              <a:ahLst/>
              <a:cxnLst/>
              <a:rect l="l" t="t" r="r" b="b"/>
              <a:pathLst>
                <a:path w="348" h="264" extrusionOk="0">
                  <a:moveTo>
                    <a:pt x="123" y="1"/>
                  </a:moveTo>
                  <a:cubicBezTo>
                    <a:pt x="95" y="49"/>
                    <a:pt x="1" y="151"/>
                    <a:pt x="63" y="214"/>
                  </a:cubicBezTo>
                  <a:cubicBezTo>
                    <a:pt x="109" y="263"/>
                    <a:pt x="228" y="215"/>
                    <a:pt x="269" y="184"/>
                  </a:cubicBezTo>
                  <a:cubicBezTo>
                    <a:pt x="298" y="159"/>
                    <a:pt x="348" y="121"/>
                    <a:pt x="339" y="79"/>
                  </a:cubicBezTo>
                  <a:cubicBezTo>
                    <a:pt x="331" y="31"/>
                    <a:pt x="262" y="15"/>
                    <a:pt x="221" y="22"/>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8" name="Google Shape;2348;p34"/>
            <p:cNvSpPr/>
            <p:nvPr/>
          </p:nvSpPr>
          <p:spPr>
            <a:xfrm>
              <a:off x="6729666" y="1791191"/>
              <a:ext cx="11135" cy="3648"/>
            </a:xfrm>
            <a:custGeom>
              <a:avLst/>
              <a:gdLst/>
              <a:ahLst/>
              <a:cxnLst/>
              <a:rect l="l" t="t" r="r" b="b"/>
              <a:pathLst>
                <a:path w="351" h="115" extrusionOk="0">
                  <a:moveTo>
                    <a:pt x="0" y="31"/>
                  </a:moveTo>
                  <a:cubicBezTo>
                    <a:pt x="95" y="18"/>
                    <a:pt x="165" y="0"/>
                    <a:pt x="254" y="31"/>
                  </a:cubicBezTo>
                  <a:cubicBezTo>
                    <a:pt x="278" y="40"/>
                    <a:pt x="349" y="58"/>
                    <a:pt x="350" y="86"/>
                  </a:cubicBezTo>
                  <a:cubicBezTo>
                    <a:pt x="308" y="93"/>
                    <a:pt x="278" y="114"/>
                    <a:pt x="233" y="110"/>
                  </a:cubicBezTo>
                  <a:cubicBezTo>
                    <a:pt x="178" y="107"/>
                    <a:pt x="65" y="89"/>
                    <a:pt x="21" y="52"/>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9" name="Google Shape;2349;p34"/>
            <p:cNvSpPr/>
            <p:nvPr/>
          </p:nvSpPr>
          <p:spPr>
            <a:xfrm>
              <a:off x="6674719" y="1836715"/>
              <a:ext cx="10755" cy="10215"/>
            </a:xfrm>
            <a:custGeom>
              <a:avLst/>
              <a:gdLst/>
              <a:ahLst/>
              <a:cxnLst/>
              <a:rect l="l" t="t" r="r" b="b"/>
              <a:pathLst>
                <a:path w="339" h="322" extrusionOk="0">
                  <a:moveTo>
                    <a:pt x="153" y="143"/>
                  </a:moveTo>
                  <a:cubicBezTo>
                    <a:pt x="160" y="134"/>
                    <a:pt x="1" y="305"/>
                    <a:pt x="74" y="319"/>
                  </a:cubicBezTo>
                  <a:cubicBezTo>
                    <a:pt x="83" y="322"/>
                    <a:pt x="104" y="301"/>
                    <a:pt x="112" y="295"/>
                  </a:cubicBezTo>
                  <a:cubicBezTo>
                    <a:pt x="163" y="267"/>
                    <a:pt x="217" y="234"/>
                    <a:pt x="255" y="191"/>
                  </a:cubicBezTo>
                  <a:cubicBezTo>
                    <a:pt x="283" y="160"/>
                    <a:pt x="338" y="106"/>
                    <a:pt x="328" y="57"/>
                  </a:cubicBezTo>
                  <a:cubicBezTo>
                    <a:pt x="311" y="0"/>
                    <a:pt x="249" y="50"/>
                    <a:pt x="210" y="6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0" name="Google Shape;2350;p34"/>
            <p:cNvSpPr/>
            <p:nvPr/>
          </p:nvSpPr>
          <p:spPr>
            <a:xfrm>
              <a:off x="6644898" y="1678633"/>
              <a:ext cx="12182" cy="13959"/>
            </a:xfrm>
            <a:custGeom>
              <a:avLst/>
              <a:gdLst/>
              <a:ahLst/>
              <a:cxnLst/>
              <a:rect l="l" t="t" r="r" b="b"/>
              <a:pathLst>
                <a:path w="384" h="440" extrusionOk="0">
                  <a:moveTo>
                    <a:pt x="372" y="439"/>
                  </a:moveTo>
                  <a:cubicBezTo>
                    <a:pt x="276" y="391"/>
                    <a:pt x="241" y="359"/>
                    <a:pt x="169" y="291"/>
                  </a:cubicBezTo>
                  <a:cubicBezTo>
                    <a:pt x="104" y="233"/>
                    <a:pt x="77" y="170"/>
                    <a:pt x="38" y="93"/>
                  </a:cubicBezTo>
                  <a:cubicBezTo>
                    <a:pt x="31" y="81"/>
                    <a:pt x="1" y="36"/>
                    <a:pt x="25" y="17"/>
                  </a:cubicBezTo>
                  <a:cubicBezTo>
                    <a:pt x="50" y="0"/>
                    <a:pt x="59" y="29"/>
                    <a:pt x="73" y="38"/>
                  </a:cubicBezTo>
                  <a:cubicBezTo>
                    <a:pt x="148" y="88"/>
                    <a:pt x="214" y="164"/>
                    <a:pt x="276" y="233"/>
                  </a:cubicBezTo>
                  <a:cubicBezTo>
                    <a:pt x="304" y="264"/>
                    <a:pt x="383" y="356"/>
                    <a:pt x="374" y="403"/>
                  </a:cubicBezTo>
                  <a:lnTo>
                    <a:pt x="374" y="439"/>
                  </a:lnTo>
                  <a:lnTo>
                    <a:pt x="372" y="439"/>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1" name="Google Shape;2351;p34"/>
            <p:cNvSpPr/>
            <p:nvPr/>
          </p:nvSpPr>
          <p:spPr>
            <a:xfrm>
              <a:off x="6816876" y="1815396"/>
              <a:ext cx="30456" cy="18559"/>
            </a:xfrm>
            <a:custGeom>
              <a:avLst/>
              <a:gdLst/>
              <a:ahLst/>
              <a:cxnLst/>
              <a:rect l="l" t="t" r="r" b="b"/>
              <a:pathLst>
                <a:path w="960" h="585" extrusionOk="0">
                  <a:moveTo>
                    <a:pt x="0" y="57"/>
                  </a:moveTo>
                  <a:cubicBezTo>
                    <a:pt x="113" y="163"/>
                    <a:pt x="229" y="243"/>
                    <a:pt x="366" y="318"/>
                  </a:cubicBezTo>
                  <a:cubicBezTo>
                    <a:pt x="500" y="390"/>
                    <a:pt x="637" y="483"/>
                    <a:pt x="783" y="531"/>
                  </a:cubicBezTo>
                  <a:cubicBezTo>
                    <a:pt x="803" y="538"/>
                    <a:pt x="916" y="585"/>
                    <a:pt x="936" y="558"/>
                  </a:cubicBezTo>
                  <a:cubicBezTo>
                    <a:pt x="960" y="523"/>
                    <a:pt x="837" y="390"/>
                    <a:pt x="819" y="370"/>
                  </a:cubicBezTo>
                  <a:cubicBezTo>
                    <a:pt x="747" y="302"/>
                    <a:pt x="654" y="242"/>
                    <a:pt x="569" y="191"/>
                  </a:cubicBezTo>
                  <a:cubicBezTo>
                    <a:pt x="498" y="147"/>
                    <a:pt x="429" y="91"/>
                    <a:pt x="353" y="58"/>
                  </a:cubicBezTo>
                  <a:cubicBezTo>
                    <a:pt x="253" y="10"/>
                    <a:pt x="143" y="0"/>
                    <a:pt x="0" y="57"/>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2" name="Google Shape;2352;p34"/>
            <p:cNvSpPr/>
            <p:nvPr/>
          </p:nvSpPr>
          <p:spPr>
            <a:xfrm>
              <a:off x="6852724" y="1826912"/>
              <a:ext cx="11009" cy="6948"/>
            </a:xfrm>
            <a:custGeom>
              <a:avLst/>
              <a:gdLst/>
              <a:ahLst/>
              <a:cxnLst/>
              <a:rect l="l" t="t" r="r" b="b"/>
              <a:pathLst>
                <a:path w="347" h="219" extrusionOk="0">
                  <a:moveTo>
                    <a:pt x="1" y="40"/>
                  </a:moveTo>
                  <a:cubicBezTo>
                    <a:pt x="82" y="103"/>
                    <a:pt x="163" y="186"/>
                    <a:pt x="269" y="209"/>
                  </a:cubicBezTo>
                  <a:cubicBezTo>
                    <a:pt x="322" y="219"/>
                    <a:pt x="346" y="209"/>
                    <a:pt x="322" y="154"/>
                  </a:cubicBezTo>
                  <a:cubicBezTo>
                    <a:pt x="274" y="48"/>
                    <a:pt x="126" y="0"/>
                    <a:pt x="19" y="0"/>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3" name="Google Shape;2353;p34"/>
            <p:cNvSpPr/>
            <p:nvPr/>
          </p:nvSpPr>
          <p:spPr>
            <a:xfrm>
              <a:off x="6895425" y="1804642"/>
              <a:ext cx="11992" cy="5679"/>
            </a:xfrm>
            <a:custGeom>
              <a:avLst/>
              <a:gdLst/>
              <a:ahLst/>
              <a:cxnLst/>
              <a:rect l="l" t="t" r="r" b="b"/>
              <a:pathLst>
                <a:path w="378" h="179" extrusionOk="0">
                  <a:moveTo>
                    <a:pt x="1" y="87"/>
                  </a:moveTo>
                  <a:cubicBezTo>
                    <a:pt x="107" y="119"/>
                    <a:pt x="238" y="179"/>
                    <a:pt x="351" y="142"/>
                  </a:cubicBezTo>
                  <a:cubicBezTo>
                    <a:pt x="378" y="1"/>
                    <a:pt x="173" y="9"/>
                    <a:pt x="78" y="9"/>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4" name="Google Shape;2354;p34"/>
            <p:cNvSpPr/>
            <p:nvPr/>
          </p:nvSpPr>
          <p:spPr>
            <a:xfrm>
              <a:off x="6807771" y="1913488"/>
              <a:ext cx="17354" cy="14784"/>
            </a:xfrm>
            <a:custGeom>
              <a:avLst/>
              <a:gdLst/>
              <a:ahLst/>
              <a:cxnLst/>
              <a:rect l="l" t="t" r="r" b="b"/>
              <a:pathLst>
                <a:path w="547" h="466" extrusionOk="0">
                  <a:moveTo>
                    <a:pt x="1" y="85"/>
                  </a:moveTo>
                  <a:cubicBezTo>
                    <a:pt x="100" y="223"/>
                    <a:pt x="170" y="332"/>
                    <a:pt x="323" y="414"/>
                  </a:cubicBezTo>
                  <a:cubicBezTo>
                    <a:pt x="378" y="441"/>
                    <a:pt x="441" y="466"/>
                    <a:pt x="503" y="450"/>
                  </a:cubicBezTo>
                  <a:cubicBezTo>
                    <a:pt x="547" y="335"/>
                    <a:pt x="379" y="211"/>
                    <a:pt x="308" y="141"/>
                  </a:cubicBezTo>
                  <a:cubicBezTo>
                    <a:pt x="229" y="64"/>
                    <a:pt x="150" y="0"/>
                    <a:pt x="37" y="4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5" name="Google Shape;2355;p34"/>
            <p:cNvSpPr/>
            <p:nvPr/>
          </p:nvSpPr>
          <p:spPr>
            <a:xfrm>
              <a:off x="6813862" y="1618198"/>
              <a:ext cx="7551" cy="15260"/>
            </a:xfrm>
            <a:custGeom>
              <a:avLst/>
              <a:gdLst/>
              <a:ahLst/>
              <a:cxnLst/>
              <a:rect l="l" t="t" r="r" b="b"/>
              <a:pathLst>
                <a:path w="238" h="481" extrusionOk="0">
                  <a:moveTo>
                    <a:pt x="36" y="479"/>
                  </a:moveTo>
                  <a:cubicBezTo>
                    <a:pt x="25" y="394"/>
                    <a:pt x="1" y="309"/>
                    <a:pt x="35" y="227"/>
                  </a:cubicBezTo>
                  <a:cubicBezTo>
                    <a:pt x="59" y="168"/>
                    <a:pt x="87" y="99"/>
                    <a:pt x="131" y="50"/>
                  </a:cubicBezTo>
                  <a:cubicBezTo>
                    <a:pt x="173" y="2"/>
                    <a:pt x="218" y="0"/>
                    <a:pt x="229" y="71"/>
                  </a:cubicBezTo>
                  <a:cubicBezTo>
                    <a:pt x="238" y="119"/>
                    <a:pt x="211" y="164"/>
                    <a:pt x="193" y="208"/>
                  </a:cubicBezTo>
                  <a:cubicBezTo>
                    <a:pt x="176" y="256"/>
                    <a:pt x="166" y="305"/>
                    <a:pt x="149" y="356"/>
                  </a:cubicBezTo>
                  <a:cubicBezTo>
                    <a:pt x="136" y="395"/>
                    <a:pt x="87" y="480"/>
                    <a:pt x="36" y="479"/>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6" name="Google Shape;2356;p34"/>
            <p:cNvSpPr/>
            <p:nvPr/>
          </p:nvSpPr>
          <p:spPr>
            <a:xfrm>
              <a:off x="6772113" y="1546152"/>
              <a:ext cx="6028" cy="30900"/>
            </a:xfrm>
            <a:custGeom>
              <a:avLst/>
              <a:gdLst/>
              <a:ahLst/>
              <a:cxnLst/>
              <a:rect l="l" t="t" r="r" b="b"/>
              <a:pathLst>
                <a:path w="190" h="974" extrusionOk="0">
                  <a:moveTo>
                    <a:pt x="47" y="496"/>
                  </a:moveTo>
                  <a:cubicBezTo>
                    <a:pt x="47" y="465"/>
                    <a:pt x="31" y="1"/>
                    <a:pt x="120" y="36"/>
                  </a:cubicBezTo>
                  <a:cubicBezTo>
                    <a:pt x="155" y="49"/>
                    <a:pt x="167" y="183"/>
                    <a:pt x="168" y="198"/>
                  </a:cubicBezTo>
                  <a:cubicBezTo>
                    <a:pt x="186" y="313"/>
                    <a:pt x="189" y="433"/>
                    <a:pt x="179" y="548"/>
                  </a:cubicBezTo>
                  <a:cubicBezTo>
                    <a:pt x="169" y="634"/>
                    <a:pt x="158" y="725"/>
                    <a:pt x="140" y="809"/>
                  </a:cubicBezTo>
                  <a:cubicBezTo>
                    <a:pt x="131" y="859"/>
                    <a:pt x="113" y="894"/>
                    <a:pt x="78" y="929"/>
                  </a:cubicBezTo>
                  <a:cubicBezTo>
                    <a:pt x="52" y="958"/>
                    <a:pt x="42" y="973"/>
                    <a:pt x="17" y="931"/>
                  </a:cubicBezTo>
                  <a:cubicBezTo>
                    <a:pt x="0" y="904"/>
                    <a:pt x="7" y="870"/>
                    <a:pt x="7" y="840"/>
                  </a:cubicBezTo>
                  <a:lnTo>
                    <a:pt x="7" y="630"/>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7" name="Google Shape;2357;p34"/>
            <p:cNvSpPr/>
            <p:nvPr/>
          </p:nvSpPr>
          <p:spPr>
            <a:xfrm>
              <a:off x="6681223" y="1645132"/>
              <a:ext cx="7328" cy="9993"/>
            </a:xfrm>
            <a:custGeom>
              <a:avLst/>
              <a:gdLst/>
              <a:ahLst/>
              <a:cxnLst/>
              <a:rect l="l" t="t" r="r" b="b"/>
              <a:pathLst>
                <a:path w="231" h="315" extrusionOk="0">
                  <a:moveTo>
                    <a:pt x="41" y="71"/>
                  </a:moveTo>
                  <a:cubicBezTo>
                    <a:pt x="60" y="119"/>
                    <a:pt x="106" y="314"/>
                    <a:pt x="212" y="282"/>
                  </a:cubicBezTo>
                  <a:cubicBezTo>
                    <a:pt x="230" y="222"/>
                    <a:pt x="202" y="148"/>
                    <a:pt x="158" y="104"/>
                  </a:cubicBezTo>
                  <a:cubicBezTo>
                    <a:pt x="120" y="64"/>
                    <a:pt x="60" y="1"/>
                    <a:pt x="0" y="14"/>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8" name="Google Shape;2358;p34"/>
            <p:cNvSpPr/>
            <p:nvPr/>
          </p:nvSpPr>
          <p:spPr>
            <a:xfrm>
              <a:off x="6640838" y="1838301"/>
              <a:ext cx="9962" cy="7424"/>
            </a:xfrm>
            <a:custGeom>
              <a:avLst/>
              <a:gdLst/>
              <a:ahLst/>
              <a:cxnLst/>
              <a:rect l="l" t="t" r="r" b="b"/>
              <a:pathLst>
                <a:path w="314" h="234" extrusionOk="0">
                  <a:moveTo>
                    <a:pt x="70" y="196"/>
                  </a:moveTo>
                  <a:cubicBezTo>
                    <a:pt x="116" y="176"/>
                    <a:pt x="314" y="124"/>
                    <a:pt x="279" y="19"/>
                  </a:cubicBezTo>
                  <a:cubicBezTo>
                    <a:pt x="218" y="1"/>
                    <a:pt x="143" y="35"/>
                    <a:pt x="101" y="77"/>
                  </a:cubicBezTo>
                  <a:cubicBezTo>
                    <a:pt x="64" y="114"/>
                    <a:pt x="1" y="177"/>
                    <a:pt x="13" y="234"/>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9" name="Google Shape;2359;p34"/>
            <p:cNvSpPr/>
            <p:nvPr/>
          </p:nvSpPr>
          <p:spPr>
            <a:xfrm>
              <a:off x="7684218" y="1981568"/>
              <a:ext cx="6250" cy="27442"/>
            </a:xfrm>
            <a:custGeom>
              <a:avLst/>
              <a:gdLst/>
              <a:ahLst/>
              <a:cxnLst/>
              <a:rect l="l" t="t" r="r" b="b"/>
              <a:pathLst>
                <a:path w="197" h="865" extrusionOk="0">
                  <a:moveTo>
                    <a:pt x="196" y="1"/>
                  </a:moveTo>
                  <a:lnTo>
                    <a:pt x="185" y="864"/>
                  </a:lnTo>
                  <a:cubicBezTo>
                    <a:pt x="168" y="857"/>
                    <a:pt x="148" y="847"/>
                    <a:pt x="134" y="839"/>
                  </a:cubicBezTo>
                  <a:cubicBezTo>
                    <a:pt x="0" y="758"/>
                    <a:pt x="28" y="449"/>
                    <a:pt x="196" y="1"/>
                  </a:cubicBezTo>
                  <a:close/>
                </a:path>
              </a:pathLst>
            </a:custGeom>
            <a:solidFill>
              <a:srgbClr val="FFE9C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0" name="Google Shape;2360;p34"/>
            <p:cNvSpPr/>
            <p:nvPr/>
          </p:nvSpPr>
          <p:spPr>
            <a:xfrm>
              <a:off x="7503961" y="1546216"/>
              <a:ext cx="191143" cy="370611"/>
            </a:xfrm>
            <a:custGeom>
              <a:avLst/>
              <a:gdLst/>
              <a:ahLst/>
              <a:cxnLst/>
              <a:rect l="l" t="t" r="r" b="b"/>
              <a:pathLst>
                <a:path w="6025" h="11682" extrusionOk="0">
                  <a:moveTo>
                    <a:pt x="5054" y="528"/>
                  </a:moveTo>
                  <a:cubicBezTo>
                    <a:pt x="5386" y="337"/>
                    <a:pt x="5705" y="160"/>
                    <a:pt x="6025" y="0"/>
                  </a:cubicBezTo>
                  <a:lnTo>
                    <a:pt x="6025" y="41"/>
                  </a:lnTo>
                  <a:lnTo>
                    <a:pt x="6021" y="433"/>
                  </a:lnTo>
                  <a:lnTo>
                    <a:pt x="5969" y="5353"/>
                  </a:lnTo>
                  <a:lnTo>
                    <a:pt x="5964" y="5656"/>
                  </a:lnTo>
                  <a:lnTo>
                    <a:pt x="5899" y="11682"/>
                  </a:lnTo>
                  <a:cubicBezTo>
                    <a:pt x="2614" y="11120"/>
                    <a:pt x="276" y="8302"/>
                    <a:pt x="92" y="5786"/>
                  </a:cubicBezTo>
                  <a:cubicBezTo>
                    <a:pt x="1" y="4519"/>
                    <a:pt x="639" y="3244"/>
                    <a:pt x="2043" y="2018"/>
                  </a:cubicBezTo>
                  <a:lnTo>
                    <a:pt x="2045" y="2017"/>
                  </a:lnTo>
                  <a:cubicBezTo>
                    <a:pt x="3294" y="1548"/>
                    <a:pt x="4220" y="1005"/>
                    <a:pt x="5054" y="52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1" name="Google Shape;2361;p34"/>
            <p:cNvSpPr/>
            <p:nvPr/>
          </p:nvSpPr>
          <p:spPr>
            <a:xfrm>
              <a:off x="7513637" y="1590217"/>
              <a:ext cx="210844" cy="141716"/>
            </a:xfrm>
            <a:custGeom>
              <a:avLst/>
              <a:gdLst/>
              <a:ahLst/>
              <a:cxnLst/>
              <a:rect l="l" t="t" r="r" b="b"/>
              <a:pathLst>
                <a:path w="6646" h="4467" extrusionOk="0">
                  <a:moveTo>
                    <a:pt x="1" y="4155"/>
                  </a:moveTo>
                  <a:cubicBezTo>
                    <a:pt x="283" y="2490"/>
                    <a:pt x="246" y="1369"/>
                    <a:pt x="3743" y="0"/>
                  </a:cubicBezTo>
                  <a:cubicBezTo>
                    <a:pt x="3743" y="0"/>
                    <a:pt x="6646" y="798"/>
                    <a:pt x="4719" y="2634"/>
                  </a:cubicBezTo>
                  <a:cubicBezTo>
                    <a:pt x="2795" y="4467"/>
                    <a:pt x="1" y="4155"/>
                    <a:pt x="1" y="41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2" name="Google Shape;2362;p34"/>
            <p:cNvSpPr/>
            <p:nvPr/>
          </p:nvSpPr>
          <p:spPr>
            <a:xfrm>
              <a:off x="7518998" y="1737894"/>
              <a:ext cx="115225" cy="88227"/>
            </a:xfrm>
            <a:custGeom>
              <a:avLst/>
              <a:gdLst/>
              <a:ahLst/>
              <a:cxnLst/>
              <a:rect l="l" t="t" r="r" b="b"/>
              <a:pathLst>
                <a:path w="3632" h="2781" extrusionOk="0">
                  <a:moveTo>
                    <a:pt x="1" y="181"/>
                  </a:moveTo>
                  <a:cubicBezTo>
                    <a:pt x="1" y="181"/>
                    <a:pt x="1" y="2002"/>
                    <a:pt x="1262" y="2781"/>
                  </a:cubicBezTo>
                  <a:cubicBezTo>
                    <a:pt x="1262" y="2781"/>
                    <a:pt x="3632" y="1727"/>
                    <a:pt x="3354" y="898"/>
                  </a:cubicBezTo>
                  <a:cubicBezTo>
                    <a:pt x="3053" y="1"/>
                    <a:pt x="1" y="181"/>
                    <a:pt x="1" y="18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3" name="Google Shape;2363;p34"/>
            <p:cNvSpPr/>
            <p:nvPr/>
          </p:nvSpPr>
          <p:spPr>
            <a:xfrm>
              <a:off x="7663375" y="1716004"/>
              <a:ext cx="29948" cy="9676"/>
            </a:xfrm>
            <a:custGeom>
              <a:avLst/>
              <a:gdLst/>
              <a:ahLst/>
              <a:cxnLst/>
              <a:rect l="l" t="t" r="r" b="b"/>
              <a:pathLst>
                <a:path w="944" h="305" extrusionOk="0">
                  <a:moveTo>
                    <a:pt x="1" y="190"/>
                  </a:moveTo>
                  <a:cubicBezTo>
                    <a:pt x="1" y="190"/>
                    <a:pt x="373" y="94"/>
                    <a:pt x="944" y="1"/>
                  </a:cubicBezTo>
                  <a:lnTo>
                    <a:pt x="939" y="304"/>
                  </a:lnTo>
                  <a:cubicBezTo>
                    <a:pt x="351" y="226"/>
                    <a:pt x="1" y="190"/>
                    <a:pt x="1" y="19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4" name="Google Shape;2364;p34"/>
            <p:cNvSpPr/>
            <p:nvPr/>
          </p:nvSpPr>
          <p:spPr>
            <a:xfrm>
              <a:off x="7568647" y="1544820"/>
              <a:ext cx="126519" cy="65734"/>
            </a:xfrm>
            <a:custGeom>
              <a:avLst/>
              <a:gdLst/>
              <a:ahLst/>
              <a:cxnLst/>
              <a:rect l="l" t="t" r="r" b="b"/>
              <a:pathLst>
                <a:path w="3988" h="2072" extrusionOk="0">
                  <a:moveTo>
                    <a:pt x="2758" y="583"/>
                  </a:moveTo>
                  <a:cubicBezTo>
                    <a:pt x="3191" y="364"/>
                    <a:pt x="3619" y="160"/>
                    <a:pt x="3987" y="0"/>
                  </a:cubicBezTo>
                  <a:lnTo>
                    <a:pt x="3987" y="85"/>
                  </a:lnTo>
                  <a:cubicBezTo>
                    <a:pt x="3781" y="206"/>
                    <a:pt x="3534" y="364"/>
                    <a:pt x="3280" y="556"/>
                  </a:cubicBezTo>
                  <a:cubicBezTo>
                    <a:pt x="3091" y="698"/>
                    <a:pt x="2895" y="858"/>
                    <a:pt x="2703" y="1042"/>
                  </a:cubicBezTo>
                  <a:cubicBezTo>
                    <a:pt x="2525" y="1213"/>
                    <a:pt x="2331" y="1354"/>
                    <a:pt x="2133" y="1472"/>
                  </a:cubicBezTo>
                  <a:cubicBezTo>
                    <a:pt x="1660" y="1759"/>
                    <a:pt x="1159" y="1905"/>
                    <a:pt x="761" y="1984"/>
                  </a:cubicBezTo>
                  <a:cubicBezTo>
                    <a:pt x="317" y="2072"/>
                    <a:pt x="1" y="2068"/>
                    <a:pt x="1" y="2068"/>
                  </a:cubicBezTo>
                  <a:lnTo>
                    <a:pt x="2" y="2066"/>
                  </a:lnTo>
                  <a:cubicBezTo>
                    <a:pt x="71" y="2027"/>
                    <a:pt x="1447" y="1244"/>
                    <a:pt x="2758" y="58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5" name="Google Shape;2365;p34"/>
            <p:cNvSpPr/>
            <p:nvPr/>
          </p:nvSpPr>
          <p:spPr>
            <a:xfrm>
              <a:off x="6933875" y="970896"/>
              <a:ext cx="209385" cy="342344"/>
            </a:xfrm>
            <a:custGeom>
              <a:avLst/>
              <a:gdLst/>
              <a:ahLst/>
              <a:cxnLst/>
              <a:rect l="l" t="t" r="r" b="b"/>
              <a:pathLst>
                <a:path w="6600" h="10791" extrusionOk="0">
                  <a:moveTo>
                    <a:pt x="5681" y="0"/>
                  </a:moveTo>
                  <a:cubicBezTo>
                    <a:pt x="5681" y="0"/>
                    <a:pt x="6600" y="2375"/>
                    <a:pt x="6409" y="5033"/>
                  </a:cubicBezTo>
                  <a:cubicBezTo>
                    <a:pt x="6217" y="7691"/>
                    <a:pt x="1567" y="10790"/>
                    <a:pt x="784" y="10724"/>
                  </a:cubicBezTo>
                  <a:cubicBezTo>
                    <a:pt x="1" y="10656"/>
                    <a:pt x="162" y="3791"/>
                    <a:pt x="3748" y="1032"/>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6" name="Google Shape;2366;p34"/>
            <p:cNvSpPr/>
            <p:nvPr/>
          </p:nvSpPr>
          <p:spPr>
            <a:xfrm>
              <a:off x="6948944" y="958460"/>
              <a:ext cx="176899" cy="264111"/>
            </a:xfrm>
            <a:custGeom>
              <a:avLst/>
              <a:gdLst/>
              <a:ahLst/>
              <a:cxnLst/>
              <a:rect l="l" t="t" r="r" b="b"/>
              <a:pathLst>
                <a:path w="5576" h="8325" extrusionOk="0">
                  <a:moveTo>
                    <a:pt x="5576" y="1242"/>
                  </a:moveTo>
                  <a:cubicBezTo>
                    <a:pt x="5576" y="1242"/>
                    <a:pt x="4503" y="5834"/>
                    <a:pt x="0" y="8324"/>
                  </a:cubicBezTo>
                  <a:lnTo>
                    <a:pt x="153" y="6960"/>
                  </a:lnTo>
                  <a:lnTo>
                    <a:pt x="1579" y="260"/>
                  </a:lnTo>
                  <a:lnTo>
                    <a:pt x="5022" y="0"/>
                  </a:lnTo>
                  <a:cubicBezTo>
                    <a:pt x="5024" y="4"/>
                    <a:pt x="5412" y="100"/>
                    <a:pt x="5576" y="124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7" name="Google Shape;2367;p34"/>
            <p:cNvSpPr/>
            <p:nvPr/>
          </p:nvSpPr>
          <p:spPr>
            <a:xfrm>
              <a:off x="7111404" y="900246"/>
              <a:ext cx="383968" cy="226294"/>
            </a:xfrm>
            <a:custGeom>
              <a:avLst/>
              <a:gdLst/>
              <a:ahLst/>
              <a:cxnLst/>
              <a:rect l="l" t="t" r="r" b="b"/>
              <a:pathLst>
                <a:path w="12103" h="7133" extrusionOk="0">
                  <a:moveTo>
                    <a:pt x="0" y="2268"/>
                  </a:moveTo>
                  <a:cubicBezTo>
                    <a:pt x="0" y="2268"/>
                    <a:pt x="1438" y="4378"/>
                    <a:pt x="3751" y="5755"/>
                  </a:cubicBezTo>
                  <a:cubicBezTo>
                    <a:pt x="6063" y="7133"/>
                    <a:pt x="11309" y="5168"/>
                    <a:pt x="11706" y="4498"/>
                  </a:cubicBezTo>
                  <a:cubicBezTo>
                    <a:pt x="12102" y="3826"/>
                    <a:pt x="6322" y="1"/>
                    <a:pt x="1973" y="130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8" name="Google Shape;2368;p34"/>
            <p:cNvSpPr/>
            <p:nvPr/>
          </p:nvSpPr>
          <p:spPr>
            <a:xfrm>
              <a:off x="6730015" y="669293"/>
              <a:ext cx="466389" cy="297517"/>
            </a:xfrm>
            <a:custGeom>
              <a:avLst/>
              <a:gdLst/>
              <a:ahLst/>
              <a:cxnLst/>
              <a:rect l="l" t="t" r="r" b="b"/>
              <a:pathLst>
                <a:path w="14701" h="9378" extrusionOk="0">
                  <a:moveTo>
                    <a:pt x="14701" y="0"/>
                  </a:moveTo>
                  <a:cubicBezTo>
                    <a:pt x="14691" y="46"/>
                    <a:pt x="14684" y="92"/>
                    <a:pt x="14679" y="139"/>
                  </a:cubicBezTo>
                  <a:cubicBezTo>
                    <a:pt x="14512" y="1119"/>
                    <a:pt x="14166" y="2210"/>
                    <a:pt x="13836" y="3242"/>
                  </a:cubicBezTo>
                  <a:cubicBezTo>
                    <a:pt x="13525" y="4210"/>
                    <a:pt x="13226" y="5130"/>
                    <a:pt x="13100" y="5857"/>
                  </a:cubicBezTo>
                  <a:cubicBezTo>
                    <a:pt x="13079" y="5987"/>
                    <a:pt x="13061" y="6108"/>
                    <a:pt x="13052" y="6224"/>
                  </a:cubicBezTo>
                  <a:lnTo>
                    <a:pt x="13052" y="6235"/>
                  </a:lnTo>
                  <a:cubicBezTo>
                    <a:pt x="13045" y="6289"/>
                    <a:pt x="13044" y="6339"/>
                    <a:pt x="13043" y="6387"/>
                  </a:cubicBezTo>
                  <a:cubicBezTo>
                    <a:pt x="13038" y="6517"/>
                    <a:pt x="13043" y="6634"/>
                    <a:pt x="13058" y="6743"/>
                  </a:cubicBezTo>
                  <a:cubicBezTo>
                    <a:pt x="13106" y="7075"/>
                    <a:pt x="13074" y="7386"/>
                    <a:pt x="12979" y="7671"/>
                  </a:cubicBezTo>
                  <a:cubicBezTo>
                    <a:pt x="12962" y="7724"/>
                    <a:pt x="12944" y="7774"/>
                    <a:pt x="12923" y="7822"/>
                  </a:cubicBezTo>
                  <a:cubicBezTo>
                    <a:pt x="12920" y="7824"/>
                    <a:pt x="12920" y="7827"/>
                    <a:pt x="12918" y="7830"/>
                  </a:cubicBezTo>
                  <a:cubicBezTo>
                    <a:pt x="12911" y="7849"/>
                    <a:pt x="12903" y="7870"/>
                    <a:pt x="12894" y="7887"/>
                  </a:cubicBezTo>
                  <a:cubicBezTo>
                    <a:pt x="12825" y="8037"/>
                    <a:pt x="12742" y="8178"/>
                    <a:pt x="12640" y="8306"/>
                  </a:cubicBezTo>
                  <a:cubicBezTo>
                    <a:pt x="12558" y="8417"/>
                    <a:pt x="12464" y="8522"/>
                    <a:pt x="12360" y="8621"/>
                  </a:cubicBezTo>
                  <a:cubicBezTo>
                    <a:pt x="12278" y="8699"/>
                    <a:pt x="12190" y="8772"/>
                    <a:pt x="12100" y="8838"/>
                  </a:cubicBezTo>
                  <a:cubicBezTo>
                    <a:pt x="12043" y="8884"/>
                    <a:pt x="11986" y="8922"/>
                    <a:pt x="11923" y="8958"/>
                  </a:cubicBezTo>
                  <a:lnTo>
                    <a:pt x="11923" y="8961"/>
                  </a:lnTo>
                  <a:cubicBezTo>
                    <a:pt x="11902" y="8973"/>
                    <a:pt x="11880" y="8987"/>
                    <a:pt x="11859" y="8999"/>
                  </a:cubicBezTo>
                  <a:cubicBezTo>
                    <a:pt x="11767" y="9056"/>
                    <a:pt x="11671" y="9105"/>
                    <a:pt x="11575" y="9148"/>
                  </a:cubicBezTo>
                  <a:cubicBezTo>
                    <a:pt x="11273" y="9289"/>
                    <a:pt x="10955" y="9366"/>
                    <a:pt x="10668" y="9375"/>
                  </a:cubicBezTo>
                  <a:cubicBezTo>
                    <a:pt x="10598" y="9378"/>
                    <a:pt x="10532" y="9378"/>
                    <a:pt x="10467" y="9372"/>
                  </a:cubicBezTo>
                  <a:cubicBezTo>
                    <a:pt x="10313" y="9359"/>
                    <a:pt x="10167" y="9324"/>
                    <a:pt x="10040" y="9262"/>
                  </a:cubicBezTo>
                  <a:cubicBezTo>
                    <a:pt x="10018" y="9253"/>
                    <a:pt x="9996" y="9243"/>
                    <a:pt x="9976" y="9232"/>
                  </a:cubicBezTo>
                  <a:cubicBezTo>
                    <a:pt x="9853" y="9166"/>
                    <a:pt x="9613" y="9022"/>
                    <a:pt x="9272" y="8820"/>
                  </a:cubicBezTo>
                  <a:cubicBezTo>
                    <a:pt x="9072" y="8700"/>
                    <a:pt x="8837" y="8560"/>
                    <a:pt x="8565" y="8407"/>
                  </a:cubicBezTo>
                  <a:cubicBezTo>
                    <a:pt x="8198" y="8201"/>
                    <a:pt x="7766" y="7961"/>
                    <a:pt x="7285" y="7712"/>
                  </a:cubicBezTo>
                  <a:cubicBezTo>
                    <a:pt x="7126" y="7628"/>
                    <a:pt x="6962" y="7540"/>
                    <a:pt x="6791" y="7456"/>
                  </a:cubicBezTo>
                  <a:cubicBezTo>
                    <a:pt x="6083" y="7099"/>
                    <a:pt x="5284" y="6719"/>
                    <a:pt x="4406" y="6352"/>
                  </a:cubicBezTo>
                  <a:cubicBezTo>
                    <a:pt x="4272" y="6294"/>
                    <a:pt x="4134" y="6239"/>
                    <a:pt x="3997" y="6181"/>
                  </a:cubicBezTo>
                  <a:cubicBezTo>
                    <a:pt x="3994" y="6181"/>
                    <a:pt x="3990" y="6181"/>
                    <a:pt x="3987" y="6178"/>
                  </a:cubicBezTo>
                  <a:cubicBezTo>
                    <a:pt x="3774" y="6092"/>
                    <a:pt x="3554" y="6008"/>
                    <a:pt x="3331" y="5920"/>
                  </a:cubicBezTo>
                  <a:cubicBezTo>
                    <a:pt x="3030" y="5804"/>
                    <a:pt x="2720" y="5692"/>
                    <a:pt x="2404" y="5583"/>
                  </a:cubicBezTo>
                  <a:cubicBezTo>
                    <a:pt x="2308" y="5550"/>
                    <a:pt x="2215" y="5518"/>
                    <a:pt x="2117" y="5486"/>
                  </a:cubicBezTo>
                  <a:cubicBezTo>
                    <a:pt x="1753" y="5364"/>
                    <a:pt x="1450" y="5196"/>
                    <a:pt x="1199" y="4990"/>
                  </a:cubicBezTo>
                  <a:cubicBezTo>
                    <a:pt x="1" y="4008"/>
                    <a:pt x="67" y="2161"/>
                    <a:pt x="740" y="284"/>
                  </a:cubicBezTo>
                  <a:lnTo>
                    <a:pt x="7155" y="216"/>
                  </a:lnTo>
                  <a:lnTo>
                    <a:pt x="9666" y="191"/>
                  </a:lnTo>
                  <a:lnTo>
                    <a:pt x="14524" y="142"/>
                  </a:lnTo>
                  <a:lnTo>
                    <a:pt x="14526" y="142"/>
                  </a:lnTo>
                  <a:cubicBezTo>
                    <a:pt x="14582" y="89"/>
                    <a:pt x="14641" y="44"/>
                    <a:pt x="1470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9" name="Google Shape;2369;p34"/>
            <p:cNvSpPr/>
            <p:nvPr/>
          </p:nvSpPr>
          <p:spPr>
            <a:xfrm>
              <a:off x="6904403" y="737563"/>
              <a:ext cx="264904" cy="254371"/>
            </a:xfrm>
            <a:custGeom>
              <a:avLst/>
              <a:gdLst/>
              <a:ahLst/>
              <a:cxnLst/>
              <a:rect l="l" t="t" r="r" b="b"/>
              <a:pathLst>
                <a:path w="8350" h="8018" extrusionOk="0">
                  <a:moveTo>
                    <a:pt x="0" y="4110"/>
                  </a:moveTo>
                  <a:cubicBezTo>
                    <a:pt x="0" y="4110"/>
                    <a:pt x="1706" y="4645"/>
                    <a:pt x="3495" y="5747"/>
                  </a:cubicBezTo>
                  <a:cubicBezTo>
                    <a:pt x="4878" y="6599"/>
                    <a:pt x="6206" y="5548"/>
                    <a:pt x="6716" y="5162"/>
                  </a:cubicBezTo>
                  <a:cubicBezTo>
                    <a:pt x="7228" y="4779"/>
                    <a:pt x="6812" y="1725"/>
                    <a:pt x="7524" y="0"/>
                  </a:cubicBezTo>
                  <a:lnTo>
                    <a:pt x="7548" y="4083"/>
                  </a:lnTo>
                  <a:lnTo>
                    <a:pt x="8350" y="6163"/>
                  </a:lnTo>
                  <a:lnTo>
                    <a:pt x="4946" y="8017"/>
                  </a:lnTo>
                  <a:lnTo>
                    <a:pt x="3503" y="696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0" name="Google Shape;2370;p34"/>
            <p:cNvSpPr/>
            <p:nvPr/>
          </p:nvSpPr>
          <p:spPr>
            <a:xfrm>
              <a:off x="6645501" y="850565"/>
              <a:ext cx="470577" cy="424354"/>
            </a:xfrm>
            <a:custGeom>
              <a:avLst/>
              <a:gdLst/>
              <a:ahLst/>
              <a:cxnLst/>
              <a:rect l="l" t="t" r="r" b="b"/>
              <a:pathLst>
                <a:path w="14833" h="13376" extrusionOk="0">
                  <a:moveTo>
                    <a:pt x="14326" y="2756"/>
                  </a:moveTo>
                  <a:cubicBezTo>
                    <a:pt x="11997" y="3834"/>
                    <a:pt x="9867" y="0"/>
                    <a:pt x="5837" y="210"/>
                  </a:cubicBezTo>
                  <a:cubicBezTo>
                    <a:pt x="4942" y="257"/>
                    <a:pt x="4447" y="378"/>
                    <a:pt x="3719" y="923"/>
                  </a:cubicBezTo>
                  <a:cubicBezTo>
                    <a:pt x="2749" y="2025"/>
                    <a:pt x="2161" y="3442"/>
                    <a:pt x="673" y="5094"/>
                  </a:cubicBezTo>
                  <a:cubicBezTo>
                    <a:pt x="0" y="6820"/>
                    <a:pt x="26" y="8239"/>
                    <a:pt x="700" y="9325"/>
                  </a:cubicBezTo>
                  <a:cubicBezTo>
                    <a:pt x="2258" y="11836"/>
                    <a:pt x="6609" y="13375"/>
                    <a:pt x="10165" y="11213"/>
                  </a:cubicBezTo>
                  <a:cubicBezTo>
                    <a:pt x="13197" y="9369"/>
                    <a:pt x="12840" y="5183"/>
                    <a:pt x="14833" y="415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1" name="Google Shape;2371;p34"/>
            <p:cNvSpPr/>
            <p:nvPr/>
          </p:nvSpPr>
          <p:spPr>
            <a:xfrm>
              <a:off x="6635603" y="946055"/>
              <a:ext cx="171854" cy="190350"/>
            </a:xfrm>
            <a:custGeom>
              <a:avLst/>
              <a:gdLst/>
              <a:ahLst/>
              <a:cxnLst/>
              <a:rect l="l" t="t" r="r" b="b"/>
              <a:pathLst>
                <a:path w="5417" h="6000" extrusionOk="0">
                  <a:moveTo>
                    <a:pt x="1084" y="5999"/>
                  </a:moveTo>
                  <a:cubicBezTo>
                    <a:pt x="559" y="4395"/>
                    <a:pt x="0" y="3414"/>
                    <a:pt x="2469" y="610"/>
                  </a:cubicBezTo>
                  <a:cubicBezTo>
                    <a:pt x="2469" y="610"/>
                    <a:pt x="5416" y="0"/>
                    <a:pt x="4563" y="2505"/>
                  </a:cubicBezTo>
                  <a:cubicBezTo>
                    <a:pt x="3708" y="5010"/>
                    <a:pt x="1084" y="5999"/>
                    <a:pt x="1084" y="599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2" name="Google Shape;2372;p34"/>
            <p:cNvSpPr/>
            <p:nvPr/>
          </p:nvSpPr>
          <p:spPr>
            <a:xfrm>
              <a:off x="6684808" y="1104042"/>
              <a:ext cx="125155" cy="104153"/>
            </a:xfrm>
            <a:custGeom>
              <a:avLst/>
              <a:gdLst/>
              <a:ahLst/>
              <a:cxnLst/>
              <a:rect l="l" t="t" r="r" b="b"/>
              <a:pathLst>
                <a:path w="3945" h="3283" extrusionOk="0">
                  <a:moveTo>
                    <a:pt x="0" y="1548"/>
                  </a:moveTo>
                  <a:cubicBezTo>
                    <a:pt x="0" y="1548"/>
                    <a:pt x="851" y="3165"/>
                    <a:pt x="2333" y="3283"/>
                  </a:cubicBezTo>
                  <a:cubicBezTo>
                    <a:pt x="2333" y="3283"/>
                    <a:pt x="3944" y="1270"/>
                    <a:pt x="3312" y="662"/>
                  </a:cubicBezTo>
                  <a:cubicBezTo>
                    <a:pt x="2625" y="0"/>
                    <a:pt x="0" y="1548"/>
                    <a:pt x="0" y="154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3" name="Google Shape;2373;p34"/>
            <p:cNvSpPr/>
            <p:nvPr/>
          </p:nvSpPr>
          <p:spPr>
            <a:xfrm>
              <a:off x="6939903" y="1059089"/>
              <a:ext cx="121126" cy="156626"/>
            </a:xfrm>
            <a:custGeom>
              <a:avLst/>
              <a:gdLst/>
              <a:ahLst/>
              <a:cxnLst/>
              <a:rect l="l" t="t" r="r" b="b"/>
              <a:pathLst>
                <a:path w="3818" h="4937" extrusionOk="0">
                  <a:moveTo>
                    <a:pt x="0" y="4937"/>
                  </a:moveTo>
                  <a:cubicBezTo>
                    <a:pt x="0" y="4937"/>
                    <a:pt x="1995" y="903"/>
                    <a:pt x="3472" y="0"/>
                  </a:cubicBezTo>
                  <a:cubicBezTo>
                    <a:pt x="3472" y="0"/>
                    <a:pt x="3817" y="2780"/>
                    <a:pt x="0" y="493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4" name="Google Shape;2374;p34"/>
            <p:cNvSpPr/>
            <p:nvPr/>
          </p:nvSpPr>
          <p:spPr>
            <a:xfrm>
              <a:off x="7104552" y="877087"/>
              <a:ext cx="321660" cy="182514"/>
            </a:xfrm>
            <a:custGeom>
              <a:avLst/>
              <a:gdLst/>
              <a:ahLst/>
              <a:cxnLst/>
              <a:rect l="l" t="t" r="r" b="b"/>
              <a:pathLst>
                <a:path w="10139" h="5753" extrusionOk="0">
                  <a:moveTo>
                    <a:pt x="1564" y="4580"/>
                  </a:moveTo>
                  <a:cubicBezTo>
                    <a:pt x="1564" y="4580"/>
                    <a:pt x="6994" y="5753"/>
                    <a:pt x="10138" y="3563"/>
                  </a:cubicBezTo>
                  <a:lnTo>
                    <a:pt x="8570" y="2709"/>
                  </a:lnTo>
                  <a:lnTo>
                    <a:pt x="2200" y="1"/>
                  </a:lnTo>
                  <a:lnTo>
                    <a:pt x="2" y="2631"/>
                  </a:lnTo>
                  <a:cubicBezTo>
                    <a:pt x="0" y="2631"/>
                    <a:pt x="710" y="3789"/>
                    <a:pt x="1564" y="458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5" name="Google Shape;2375;p34"/>
            <p:cNvSpPr/>
            <p:nvPr/>
          </p:nvSpPr>
          <p:spPr>
            <a:xfrm>
              <a:off x="6802885" y="960553"/>
              <a:ext cx="301705" cy="107833"/>
            </a:xfrm>
            <a:custGeom>
              <a:avLst/>
              <a:gdLst/>
              <a:ahLst/>
              <a:cxnLst/>
              <a:rect l="l" t="t" r="r" b="b"/>
              <a:pathLst>
                <a:path w="9510" h="3399" extrusionOk="0">
                  <a:moveTo>
                    <a:pt x="9509" y="0"/>
                  </a:moveTo>
                  <a:cubicBezTo>
                    <a:pt x="9509" y="0"/>
                    <a:pt x="7424" y="1269"/>
                    <a:pt x="5197" y="1018"/>
                  </a:cubicBezTo>
                  <a:cubicBezTo>
                    <a:pt x="2971" y="765"/>
                    <a:pt x="1" y="3398"/>
                    <a:pt x="1" y="3398"/>
                  </a:cubicBezTo>
                  <a:cubicBezTo>
                    <a:pt x="1" y="3398"/>
                    <a:pt x="2445" y="2450"/>
                    <a:pt x="5329" y="1730"/>
                  </a:cubicBezTo>
                  <a:cubicBezTo>
                    <a:pt x="8526" y="932"/>
                    <a:pt x="9509" y="0"/>
                    <a:pt x="950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6" name="Google Shape;2376;p34"/>
            <p:cNvSpPr/>
            <p:nvPr/>
          </p:nvSpPr>
          <p:spPr>
            <a:xfrm>
              <a:off x="6666852" y="879847"/>
              <a:ext cx="96634" cy="132388"/>
            </a:xfrm>
            <a:custGeom>
              <a:avLst/>
              <a:gdLst/>
              <a:ahLst/>
              <a:cxnLst/>
              <a:rect l="l" t="t" r="r" b="b"/>
              <a:pathLst>
                <a:path w="3046" h="4173" extrusionOk="0">
                  <a:moveTo>
                    <a:pt x="3046" y="0"/>
                  </a:moveTo>
                  <a:cubicBezTo>
                    <a:pt x="3046" y="0"/>
                    <a:pt x="2327" y="835"/>
                    <a:pt x="1920" y="2035"/>
                  </a:cubicBezTo>
                  <a:cubicBezTo>
                    <a:pt x="1434" y="3456"/>
                    <a:pt x="0" y="4173"/>
                    <a:pt x="0" y="4173"/>
                  </a:cubicBezTo>
                  <a:cubicBezTo>
                    <a:pt x="0" y="4173"/>
                    <a:pt x="2102" y="915"/>
                    <a:pt x="304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7" name="Google Shape;2377;p34"/>
            <p:cNvSpPr/>
            <p:nvPr/>
          </p:nvSpPr>
          <p:spPr>
            <a:xfrm>
              <a:off x="7100015" y="669197"/>
              <a:ext cx="447735" cy="334826"/>
            </a:xfrm>
            <a:custGeom>
              <a:avLst/>
              <a:gdLst/>
              <a:ahLst/>
              <a:cxnLst/>
              <a:rect l="l" t="t" r="r" b="b"/>
              <a:pathLst>
                <a:path w="14113" h="10554" extrusionOk="0">
                  <a:moveTo>
                    <a:pt x="11118" y="8997"/>
                  </a:moveTo>
                  <a:cubicBezTo>
                    <a:pt x="11036" y="9070"/>
                    <a:pt x="10950" y="9138"/>
                    <a:pt x="10864" y="9204"/>
                  </a:cubicBezTo>
                  <a:cubicBezTo>
                    <a:pt x="10552" y="9451"/>
                    <a:pt x="10213" y="9674"/>
                    <a:pt x="9842" y="9870"/>
                  </a:cubicBezTo>
                  <a:cubicBezTo>
                    <a:pt x="9841" y="9872"/>
                    <a:pt x="9839" y="9874"/>
                    <a:pt x="9835" y="9874"/>
                  </a:cubicBezTo>
                  <a:cubicBezTo>
                    <a:pt x="9650" y="9975"/>
                    <a:pt x="9456" y="10065"/>
                    <a:pt x="9257" y="10148"/>
                  </a:cubicBezTo>
                  <a:cubicBezTo>
                    <a:pt x="8612" y="10421"/>
                    <a:pt x="7967" y="10539"/>
                    <a:pt x="7332" y="10552"/>
                  </a:cubicBezTo>
                  <a:cubicBezTo>
                    <a:pt x="7280" y="10552"/>
                    <a:pt x="7225" y="10553"/>
                    <a:pt x="7172" y="10553"/>
                  </a:cubicBezTo>
                  <a:cubicBezTo>
                    <a:pt x="7117" y="10553"/>
                    <a:pt x="7059" y="10553"/>
                    <a:pt x="7003" y="10552"/>
                  </a:cubicBezTo>
                  <a:lnTo>
                    <a:pt x="6999" y="10552"/>
                  </a:lnTo>
                  <a:cubicBezTo>
                    <a:pt x="5418" y="10505"/>
                    <a:pt x="3910" y="9907"/>
                    <a:pt x="2628" y="9690"/>
                  </a:cubicBezTo>
                  <a:cubicBezTo>
                    <a:pt x="2173" y="9612"/>
                    <a:pt x="1748" y="9584"/>
                    <a:pt x="1356" y="9646"/>
                  </a:cubicBezTo>
                  <a:cubicBezTo>
                    <a:pt x="1134" y="9678"/>
                    <a:pt x="922" y="9743"/>
                    <a:pt x="723" y="9846"/>
                  </a:cubicBezTo>
                  <a:lnTo>
                    <a:pt x="695" y="9791"/>
                  </a:lnTo>
                  <a:lnTo>
                    <a:pt x="620" y="9650"/>
                  </a:lnTo>
                  <a:lnTo>
                    <a:pt x="526" y="9469"/>
                  </a:lnTo>
                  <a:lnTo>
                    <a:pt x="523" y="9469"/>
                  </a:lnTo>
                  <a:lnTo>
                    <a:pt x="523" y="9468"/>
                  </a:lnTo>
                  <a:lnTo>
                    <a:pt x="423" y="9278"/>
                  </a:lnTo>
                  <a:lnTo>
                    <a:pt x="385" y="9200"/>
                  </a:lnTo>
                  <a:lnTo>
                    <a:pt x="382" y="9199"/>
                  </a:lnTo>
                  <a:lnTo>
                    <a:pt x="363" y="9159"/>
                  </a:lnTo>
                  <a:lnTo>
                    <a:pt x="286" y="9016"/>
                  </a:lnTo>
                  <a:lnTo>
                    <a:pt x="286" y="9015"/>
                  </a:lnTo>
                  <a:lnTo>
                    <a:pt x="258" y="8960"/>
                  </a:lnTo>
                  <a:lnTo>
                    <a:pt x="204" y="8856"/>
                  </a:lnTo>
                  <a:lnTo>
                    <a:pt x="4" y="8473"/>
                  </a:lnTo>
                  <a:lnTo>
                    <a:pt x="1" y="8473"/>
                  </a:lnTo>
                  <a:lnTo>
                    <a:pt x="1" y="8472"/>
                  </a:lnTo>
                  <a:cubicBezTo>
                    <a:pt x="570" y="8153"/>
                    <a:pt x="819" y="7638"/>
                    <a:pt x="931" y="7003"/>
                  </a:cubicBezTo>
                  <a:cubicBezTo>
                    <a:pt x="975" y="6757"/>
                    <a:pt x="994" y="6489"/>
                    <a:pt x="1006" y="6214"/>
                  </a:cubicBezTo>
                  <a:cubicBezTo>
                    <a:pt x="1013" y="6071"/>
                    <a:pt x="1014" y="5920"/>
                    <a:pt x="1014" y="5768"/>
                  </a:cubicBezTo>
                  <a:cubicBezTo>
                    <a:pt x="1017" y="4951"/>
                    <a:pt x="975" y="4049"/>
                    <a:pt x="1111" y="3160"/>
                  </a:cubicBezTo>
                  <a:cubicBezTo>
                    <a:pt x="1162" y="2834"/>
                    <a:pt x="1236" y="2512"/>
                    <a:pt x="1348" y="2195"/>
                  </a:cubicBezTo>
                  <a:cubicBezTo>
                    <a:pt x="1353" y="2179"/>
                    <a:pt x="1360" y="2167"/>
                    <a:pt x="1365" y="2150"/>
                  </a:cubicBezTo>
                  <a:cubicBezTo>
                    <a:pt x="1601" y="1492"/>
                    <a:pt x="1993" y="866"/>
                    <a:pt x="2644" y="318"/>
                  </a:cubicBezTo>
                  <a:cubicBezTo>
                    <a:pt x="2716" y="259"/>
                    <a:pt x="2786" y="198"/>
                    <a:pt x="2858" y="140"/>
                  </a:cubicBezTo>
                  <a:lnTo>
                    <a:pt x="2861" y="140"/>
                  </a:lnTo>
                  <a:cubicBezTo>
                    <a:pt x="2920" y="92"/>
                    <a:pt x="2978" y="46"/>
                    <a:pt x="3039" y="1"/>
                  </a:cubicBezTo>
                  <a:cubicBezTo>
                    <a:pt x="3031" y="47"/>
                    <a:pt x="3024" y="92"/>
                    <a:pt x="3018" y="140"/>
                  </a:cubicBezTo>
                  <a:lnTo>
                    <a:pt x="3349" y="137"/>
                  </a:lnTo>
                  <a:lnTo>
                    <a:pt x="6821" y="99"/>
                  </a:lnTo>
                  <a:lnTo>
                    <a:pt x="11698" y="50"/>
                  </a:lnTo>
                  <a:lnTo>
                    <a:pt x="11929" y="49"/>
                  </a:lnTo>
                  <a:lnTo>
                    <a:pt x="11931" y="49"/>
                  </a:lnTo>
                  <a:cubicBezTo>
                    <a:pt x="12587" y="585"/>
                    <a:pt x="13016" y="1120"/>
                    <a:pt x="13153" y="1429"/>
                  </a:cubicBezTo>
                  <a:cubicBezTo>
                    <a:pt x="14112" y="3630"/>
                    <a:pt x="13473" y="6963"/>
                    <a:pt x="11118" y="899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8" name="Google Shape;2378;p34"/>
            <p:cNvSpPr/>
            <p:nvPr/>
          </p:nvSpPr>
          <p:spPr>
            <a:xfrm>
              <a:off x="7004620" y="877087"/>
              <a:ext cx="233559" cy="171474"/>
            </a:xfrm>
            <a:custGeom>
              <a:avLst/>
              <a:gdLst/>
              <a:ahLst/>
              <a:cxnLst/>
              <a:rect l="l" t="t" r="r" b="b"/>
              <a:pathLst>
                <a:path w="7362" h="5405" extrusionOk="0">
                  <a:moveTo>
                    <a:pt x="126" y="3642"/>
                  </a:moveTo>
                  <a:cubicBezTo>
                    <a:pt x="126" y="3642"/>
                    <a:pt x="1" y="4758"/>
                    <a:pt x="629" y="5080"/>
                  </a:cubicBezTo>
                  <a:cubicBezTo>
                    <a:pt x="1257" y="5404"/>
                    <a:pt x="1935" y="3925"/>
                    <a:pt x="3602" y="3110"/>
                  </a:cubicBezTo>
                  <a:cubicBezTo>
                    <a:pt x="5270" y="2293"/>
                    <a:pt x="6670" y="2503"/>
                    <a:pt x="7016" y="1912"/>
                  </a:cubicBezTo>
                  <a:cubicBezTo>
                    <a:pt x="7361" y="1320"/>
                    <a:pt x="5349" y="1"/>
                    <a:pt x="5349" y="1"/>
                  </a:cubicBezTo>
                  <a:cubicBezTo>
                    <a:pt x="5349" y="1"/>
                    <a:pt x="4732" y="1646"/>
                    <a:pt x="3403" y="2221"/>
                  </a:cubicBezTo>
                  <a:cubicBezTo>
                    <a:pt x="2075" y="2792"/>
                    <a:pt x="126" y="3642"/>
                    <a:pt x="126" y="364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9" name="Google Shape;2379;p34"/>
            <p:cNvSpPr/>
            <p:nvPr/>
          </p:nvSpPr>
          <p:spPr>
            <a:xfrm>
              <a:off x="7309015" y="670847"/>
              <a:ext cx="198535" cy="88830"/>
            </a:xfrm>
            <a:custGeom>
              <a:avLst/>
              <a:gdLst/>
              <a:ahLst/>
              <a:cxnLst/>
              <a:rect l="l" t="t" r="r" b="b"/>
              <a:pathLst>
                <a:path w="6258" h="2800" extrusionOk="0">
                  <a:moveTo>
                    <a:pt x="6257" y="1252"/>
                  </a:moveTo>
                  <a:cubicBezTo>
                    <a:pt x="6257" y="1252"/>
                    <a:pt x="3925" y="2799"/>
                    <a:pt x="1358" y="2047"/>
                  </a:cubicBezTo>
                  <a:cubicBezTo>
                    <a:pt x="90" y="1674"/>
                    <a:pt x="0" y="819"/>
                    <a:pt x="233" y="50"/>
                  </a:cubicBezTo>
                  <a:lnTo>
                    <a:pt x="5110" y="1"/>
                  </a:lnTo>
                  <a:cubicBezTo>
                    <a:pt x="5552" y="382"/>
                    <a:pt x="5920" y="812"/>
                    <a:pt x="6257" y="125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0" name="Google Shape;2380;p34"/>
            <p:cNvSpPr/>
            <p:nvPr/>
          </p:nvSpPr>
          <p:spPr>
            <a:xfrm>
              <a:off x="7424238" y="732234"/>
              <a:ext cx="115574" cy="95841"/>
            </a:xfrm>
            <a:custGeom>
              <a:avLst/>
              <a:gdLst/>
              <a:ahLst/>
              <a:cxnLst/>
              <a:rect l="l" t="t" r="r" b="b"/>
              <a:pathLst>
                <a:path w="3643" h="3021" extrusionOk="0">
                  <a:moveTo>
                    <a:pt x="2792" y="0"/>
                  </a:moveTo>
                  <a:cubicBezTo>
                    <a:pt x="2792" y="0"/>
                    <a:pt x="3643" y="1618"/>
                    <a:pt x="2883" y="2879"/>
                  </a:cubicBezTo>
                  <a:cubicBezTo>
                    <a:pt x="2883" y="2879"/>
                    <a:pt x="287" y="3020"/>
                    <a:pt x="150" y="2160"/>
                  </a:cubicBezTo>
                  <a:cubicBezTo>
                    <a:pt x="0" y="1227"/>
                    <a:pt x="2792" y="0"/>
                    <a:pt x="279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1" name="Google Shape;2381;p34"/>
            <p:cNvSpPr/>
            <p:nvPr/>
          </p:nvSpPr>
          <p:spPr>
            <a:xfrm>
              <a:off x="7224470" y="951322"/>
              <a:ext cx="193205" cy="80930"/>
            </a:xfrm>
            <a:custGeom>
              <a:avLst/>
              <a:gdLst/>
              <a:ahLst/>
              <a:cxnLst/>
              <a:rect l="l" t="t" r="r" b="b"/>
              <a:pathLst>
                <a:path w="6090" h="2551" extrusionOk="0">
                  <a:moveTo>
                    <a:pt x="6090" y="715"/>
                  </a:moveTo>
                  <a:cubicBezTo>
                    <a:pt x="6090" y="715"/>
                    <a:pt x="1602" y="1"/>
                    <a:pt x="4" y="674"/>
                  </a:cubicBezTo>
                  <a:cubicBezTo>
                    <a:pt x="1" y="674"/>
                    <a:pt x="2103" y="2551"/>
                    <a:pt x="6090" y="71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2" name="Google Shape;2382;p34"/>
            <p:cNvSpPr/>
            <p:nvPr/>
          </p:nvSpPr>
          <p:spPr>
            <a:xfrm>
              <a:off x="7111531" y="778488"/>
              <a:ext cx="263127" cy="181277"/>
            </a:xfrm>
            <a:custGeom>
              <a:avLst/>
              <a:gdLst/>
              <a:ahLst/>
              <a:cxnLst/>
              <a:rect l="l" t="t" r="r" b="b"/>
              <a:pathLst>
                <a:path w="8294" h="5714" extrusionOk="0">
                  <a:moveTo>
                    <a:pt x="0" y="5714"/>
                  </a:moveTo>
                  <a:cubicBezTo>
                    <a:pt x="0" y="5714"/>
                    <a:pt x="2254" y="4761"/>
                    <a:pt x="3328" y="2821"/>
                  </a:cubicBezTo>
                  <a:cubicBezTo>
                    <a:pt x="4403" y="881"/>
                    <a:pt x="8294" y="0"/>
                    <a:pt x="8294" y="0"/>
                  </a:cubicBezTo>
                  <a:cubicBezTo>
                    <a:pt x="8294" y="0"/>
                    <a:pt x="6100" y="1425"/>
                    <a:pt x="3842" y="3338"/>
                  </a:cubicBezTo>
                  <a:cubicBezTo>
                    <a:pt x="1335" y="5459"/>
                    <a:pt x="0" y="5714"/>
                    <a:pt x="0" y="571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3" name="Google Shape;2383;p34"/>
            <p:cNvSpPr/>
            <p:nvPr/>
          </p:nvSpPr>
          <p:spPr>
            <a:xfrm>
              <a:off x="7197568" y="672751"/>
              <a:ext cx="82104" cy="165890"/>
            </a:xfrm>
            <a:custGeom>
              <a:avLst/>
              <a:gdLst/>
              <a:ahLst/>
              <a:cxnLst/>
              <a:rect l="l" t="t" r="r" b="b"/>
              <a:pathLst>
                <a:path w="2588" h="5229" extrusionOk="0">
                  <a:moveTo>
                    <a:pt x="2587" y="0"/>
                  </a:moveTo>
                  <a:cubicBezTo>
                    <a:pt x="2126" y="1034"/>
                    <a:pt x="1498" y="2426"/>
                    <a:pt x="965" y="3522"/>
                  </a:cubicBezTo>
                  <a:cubicBezTo>
                    <a:pt x="802" y="3861"/>
                    <a:pt x="647" y="4170"/>
                    <a:pt x="509" y="4435"/>
                  </a:cubicBezTo>
                  <a:cubicBezTo>
                    <a:pt x="92" y="5228"/>
                    <a:pt x="1" y="4435"/>
                    <a:pt x="29" y="3288"/>
                  </a:cubicBezTo>
                  <a:cubicBezTo>
                    <a:pt x="57" y="2151"/>
                    <a:pt x="205" y="662"/>
                    <a:pt x="270" y="2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4" name="Google Shape;2384;p34"/>
            <p:cNvSpPr/>
            <p:nvPr/>
          </p:nvSpPr>
          <p:spPr>
            <a:xfrm>
              <a:off x="6956812" y="675257"/>
              <a:ext cx="82580" cy="158815"/>
            </a:xfrm>
            <a:custGeom>
              <a:avLst/>
              <a:gdLst/>
              <a:ahLst/>
              <a:cxnLst/>
              <a:rect l="l" t="t" r="r" b="b"/>
              <a:pathLst>
                <a:path w="2603" h="5006" extrusionOk="0">
                  <a:moveTo>
                    <a:pt x="2584" y="5005"/>
                  </a:moveTo>
                  <a:cubicBezTo>
                    <a:pt x="2584" y="5005"/>
                    <a:pt x="2243" y="4599"/>
                    <a:pt x="1650" y="3525"/>
                  </a:cubicBezTo>
                  <a:cubicBezTo>
                    <a:pt x="1251" y="2797"/>
                    <a:pt x="731" y="1761"/>
                    <a:pt x="132" y="337"/>
                  </a:cubicBezTo>
                  <a:cubicBezTo>
                    <a:pt x="88" y="233"/>
                    <a:pt x="44" y="131"/>
                    <a:pt x="1" y="27"/>
                  </a:cubicBezTo>
                  <a:lnTo>
                    <a:pt x="2511" y="0"/>
                  </a:lnTo>
                  <a:cubicBezTo>
                    <a:pt x="2576" y="1104"/>
                    <a:pt x="2598" y="2310"/>
                    <a:pt x="2600" y="3264"/>
                  </a:cubicBezTo>
                  <a:cubicBezTo>
                    <a:pt x="2603" y="4280"/>
                    <a:pt x="2584" y="5005"/>
                    <a:pt x="2584" y="500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5" name="Google Shape;2385;p34"/>
            <p:cNvSpPr/>
            <p:nvPr/>
          </p:nvSpPr>
          <p:spPr>
            <a:xfrm>
              <a:off x="6736962" y="720559"/>
              <a:ext cx="171347" cy="154564"/>
            </a:xfrm>
            <a:custGeom>
              <a:avLst/>
              <a:gdLst/>
              <a:ahLst/>
              <a:cxnLst/>
              <a:rect l="l" t="t" r="r" b="b"/>
              <a:pathLst>
                <a:path w="5401" h="4872" extrusionOk="0">
                  <a:moveTo>
                    <a:pt x="452" y="2592"/>
                  </a:moveTo>
                  <a:cubicBezTo>
                    <a:pt x="452" y="2592"/>
                    <a:pt x="0" y="1307"/>
                    <a:pt x="435" y="0"/>
                  </a:cubicBezTo>
                  <a:cubicBezTo>
                    <a:pt x="435" y="0"/>
                    <a:pt x="1989" y="1871"/>
                    <a:pt x="3211" y="3112"/>
                  </a:cubicBezTo>
                  <a:cubicBezTo>
                    <a:pt x="4434" y="4349"/>
                    <a:pt x="5401" y="4871"/>
                    <a:pt x="5401" y="4871"/>
                  </a:cubicBezTo>
                  <a:cubicBezTo>
                    <a:pt x="5401" y="4871"/>
                    <a:pt x="1960" y="4596"/>
                    <a:pt x="452" y="25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6" name="Google Shape;2386;p34"/>
            <p:cNvSpPr/>
            <p:nvPr/>
          </p:nvSpPr>
          <p:spPr>
            <a:xfrm>
              <a:off x="7058647" y="842349"/>
              <a:ext cx="190477" cy="139336"/>
            </a:xfrm>
            <a:custGeom>
              <a:avLst/>
              <a:gdLst/>
              <a:ahLst/>
              <a:cxnLst/>
              <a:rect l="l" t="t" r="r" b="b"/>
              <a:pathLst>
                <a:path w="6004" h="4392" extrusionOk="0">
                  <a:moveTo>
                    <a:pt x="3344" y="3232"/>
                  </a:moveTo>
                  <a:cubicBezTo>
                    <a:pt x="2216" y="3664"/>
                    <a:pt x="2025" y="4391"/>
                    <a:pt x="2025" y="4391"/>
                  </a:cubicBezTo>
                  <a:lnTo>
                    <a:pt x="1303" y="3015"/>
                  </a:lnTo>
                  <a:cubicBezTo>
                    <a:pt x="1303" y="3015"/>
                    <a:pt x="1310" y="3017"/>
                    <a:pt x="1319" y="3017"/>
                  </a:cubicBezTo>
                  <a:cubicBezTo>
                    <a:pt x="1423" y="3029"/>
                    <a:pt x="2064" y="3084"/>
                    <a:pt x="2558" y="2373"/>
                  </a:cubicBezTo>
                  <a:cubicBezTo>
                    <a:pt x="3098" y="1597"/>
                    <a:pt x="170" y="320"/>
                    <a:pt x="84" y="159"/>
                  </a:cubicBezTo>
                  <a:cubicBezTo>
                    <a:pt x="1" y="1"/>
                    <a:pt x="3731" y="187"/>
                    <a:pt x="4868" y="1349"/>
                  </a:cubicBezTo>
                  <a:cubicBezTo>
                    <a:pt x="6004" y="2509"/>
                    <a:pt x="4471" y="2801"/>
                    <a:pt x="3344" y="3232"/>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7" name="Google Shape;2387;p34"/>
            <p:cNvSpPr/>
            <p:nvPr/>
          </p:nvSpPr>
          <p:spPr>
            <a:xfrm>
              <a:off x="6981335" y="849518"/>
              <a:ext cx="141557" cy="199487"/>
            </a:xfrm>
            <a:custGeom>
              <a:avLst/>
              <a:gdLst/>
              <a:ahLst/>
              <a:cxnLst/>
              <a:rect l="l" t="t" r="r" b="b"/>
              <a:pathLst>
                <a:path w="4462" h="6288" extrusionOk="0">
                  <a:moveTo>
                    <a:pt x="3740" y="2789"/>
                  </a:moveTo>
                  <a:lnTo>
                    <a:pt x="4462" y="4165"/>
                  </a:lnTo>
                  <a:cubicBezTo>
                    <a:pt x="4462" y="4165"/>
                    <a:pt x="3753" y="3900"/>
                    <a:pt x="2744" y="4560"/>
                  </a:cubicBezTo>
                  <a:cubicBezTo>
                    <a:pt x="1735" y="5221"/>
                    <a:pt x="609" y="6287"/>
                    <a:pt x="304" y="4703"/>
                  </a:cubicBezTo>
                  <a:cubicBezTo>
                    <a:pt x="1" y="3117"/>
                    <a:pt x="1992" y="1"/>
                    <a:pt x="2077" y="159"/>
                  </a:cubicBezTo>
                  <a:cubicBezTo>
                    <a:pt x="2160" y="320"/>
                    <a:pt x="1533" y="3419"/>
                    <a:pt x="2486" y="3430"/>
                  </a:cubicBezTo>
                  <a:cubicBezTo>
                    <a:pt x="3108" y="3438"/>
                    <a:pt x="3453" y="3159"/>
                    <a:pt x="3615" y="2971"/>
                  </a:cubicBezTo>
                  <a:cubicBezTo>
                    <a:pt x="3615" y="2970"/>
                    <a:pt x="3615" y="2970"/>
                    <a:pt x="3616" y="2964"/>
                  </a:cubicBezTo>
                  <a:cubicBezTo>
                    <a:pt x="3705" y="2864"/>
                    <a:pt x="3740" y="2789"/>
                    <a:pt x="3740" y="2789"/>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8" name="Google Shape;2388;p34"/>
            <p:cNvSpPr/>
            <p:nvPr/>
          </p:nvSpPr>
          <p:spPr>
            <a:xfrm>
              <a:off x="7080283" y="957857"/>
              <a:ext cx="104344" cy="79503"/>
            </a:xfrm>
            <a:custGeom>
              <a:avLst/>
              <a:gdLst/>
              <a:ahLst/>
              <a:cxnLst/>
              <a:rect l="l" t="t" r="r" b="b"/>
              <a:pathLst>
                <a:path w="3289" h="2506" extrusionOk="0">
                  <a:moveTo>
                    <a:pt x="65" y="905"/>
                  </a:moveTo>
                  <a:cubicBezTo>
                    <a:pt x="65" y="905"/>
                    <a:pt x="1004" y="543"/>
                    <a:pt x="933" y="912"/>
                  </a:cubicBezTo>
                  <a:cubicBezTo>
                    <a:pt x="864" y="1281"/>
                    <a:pt x="0" y="2038"/>
                    <a:pt x="233" y="2273"/>
                  </a:cubicBezTo>
                  <a:cubicBezTo>
                    <a:pt x="466" y="2506"/>
                    <a:pt x="2906" y="1504"/>
                    <a:pt x="3118" y="981"/>
                  </a:cubicBezTo>
                  <a:cubicBezTo>
                    <a:pt x="3288" y="560"/>
                    <a:pt x="1553" y="560"/>
                    <a:pt x="1486" y="475"/>
                  </a:cubicBezTo>
                  <a:cubicBezTo>
                    <a:pt x="1423" y="390"/>
                    <a:pt x="1893" y="1"/>
                    <a:pt x="1893"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9" name="Google Shape;2389;p34"/>
            <p:cNvSpPr/>
            <p:nvPr/>
          </p:nvSpPr>
          <p:spPr>
            <a:xfrm>
              <a:off x="7061248" y="847361"/>
              <a:ext cx="123156" cy="97142"/>
            </a:xfrm>
            <a:custGeom>
              <a:avLst/>
              <a:gdLst/>
              <a:ahLst/>
              <a:cxnLst/>
              <a:rect l="l" t="t" r="r" b="b"/>
              <a:pathLst>
                <a:path w="3882" h="3062" extrusionOk="0">
                  <a:moveTo>
                    <a:pt x="3125" y="1778"/>
                  </a:moveTo>
                  <a:cubicBezTo>
                    <a:pt x="2284" y="3062"/>
                    <a:pt x="1388" y="2885"/>
                    <a:pt x="1236" y="2859"/>
                  </a:cubicBezTo>
                  <a:cubicBezTo>
                    <a:pt x="1340" y="2871"/>
                    <a:pt x="1981" y="2926"/>
                    <a:pt x="2475" y="2215"/>
                  </a:cubicBezTo>
                  <a:cubicBezTo>
                    <a:pt x="3015" y="1439"/>
                    <a:pt x="87" y="162"/>
                    <a:pt x="1" y="1"/>
                  </a:cubicBezTo>
                  <a:cubicBezTo>
                    <a:pt x="1" y="1"/>
                    <a:pt x="3881" y="620"/>
                    <a:pt x="3125" y="17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0" name="Google Shape;2390;p34"/>
            <p:cNvSpPr/>
            <p:nvPr/>
          </p:nvSpPr>
          <p:spPr>
            <a:xfrm>
              <a:off x="6997958" y="854531"/>
              <a:ext cx="98221" cy="124013"/>
            </a:xfrm>
            <a:custGeom>
              <a:avLst/>
              <a:gdLst/>
              <a:ahLst/>
              <a:cxnLst/>
              <a:rect l="l" t="t" r="r" b="b"/>
              <a:pathLst>
                <a:path w="3096" h="3909" extrusionOk="0">
                  <a:moveTo>
                    <a:pt x="3095" y="2812"/>
                  </a:moveTo>
                  <a:cubicBezTo>
                    <a:pt x="3032" y="2906"/>
                    <a:pt x="2356" y="3908"/>
                    <a:pt x="1207" y="3404"/>
                  </a:cubicBezTo>
                  <a:cubicBezTo>
                    <a:pt x="0" y="2872"/>
                    <a:pt x="1554" y="1"/>
                    <a:pt x="1554" y="1"/>
                  </a:cubicBezTo>
                  <a:cubicBezTo>
                    <a:pt x="1637" y="162"/>
                    <a:pt x="1011" y="3261"/>
                    <a:pt x="1963" y="3272"/>
                  </a:cubicBezTo>
                  <a:cubicBezTo>
                    <a:pt x="2588" y="3279"/>
                    <a:pt x="2933" y="2999"/>
                    <a:pt x="3095" y="281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1" name="Google Shape;2391;p34"/>
            <p:cNvSpPr/>
            <p:nvPr/>
          </p:nvSpPr>
          <p:spPr>
            <a:xfrm>
              <a:off x="7005699" y="911127"/>
              <a:ext cx="10247" cy="19765"/>
            </a:xfrm>
            <a:custGeom>
              <a:avLst/>
              <a:gdLst/>
              <a:ahLst/>
              <a:cxnLst/>
              <a:rect l="l" t="t" r="r" b="b"/>
              <a:pathLst>
                <a:path w="323" h="623" extrusionOk="0">
                  <a:moveTo>
                    <a:pt x="44" y="623"/>
                  </a:moveTo>
                  <a:cubicBezTo>
                    <a:pt x="115" y="569"/>
                    <a:pt x="187" y="530"/>
                    <a:pt x="221" y="446"/>
                  </a:cubicBezTo>
                  <a:cubicBezTo>
                    <a:pt x="246" y="389"/>
                    <a:pt x="281" y="334"/>
                    <a:pt x="302" y="273"/>
                  </a:cubicBezTo>
                  <a:cubicBezTo>
                    <a:pt x="319" y="225"/>
                    <a:pt x="322" y="185"/>
                    <a:pt x="321" y="135"/>
                  </a:cubicBezTo>
                  <a:cubicBezTo>
                    <a:pt x="321" y="115"/>
                    <a:pt x="322" y="77"/>
                    <a:pt x="318" y="58"/>
                  </a:cubicBezTo>
                  <a:cubicBezTo>
                    <a:pt x="291" y="0"/>
                    <a:pt x="255" y="37"/>
                    <a:pt x="228" y="70"/>
                  </a:cubicBezTo>
                  <a:cubicBezTo>
                    <a:pt x="105" y="221"/>
                    <a:pt x="44" y="437"/>
                    <a:pt x="0" y="62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2" name="Google Shape;2392;p34"/>
            <p:cNvSpPr/>
            <p:nvPr/>
          </p:nvSpPr>
          <p:spPr>
            <a:xfrm>
              <a:off x="7030603" y="897200"/>
              <a:ext cx="8344" cy="19987"/>
            </a:xfrm>
            <a:custGeom>
              <a:avLst/>
              <a:gdLst/>
              <a:ahLst/>
              <a:cxnLst/>
              <a:rect l="l" t="t" r="r" b="b"/>
              <a:pathLst>
                <a:path w="263" h="630" extrusionOk="0">
                  <a:moveTo>
                    <a:pt x="64" y="630"/>
                  </a:moveTo>
                  <a:cubicBezTo>
                    <a:pt x="21" y="497"/>
                    <a:pt x="0" y="311"/>
                    <a:pt x="54" y="177"/>
                  </a:cubicBezTo>
                  <a:cubicBezTo>
                    <a:pt x="72" y="123"/>
                    <a:pt x="117" y="1"/>
                    <a:pt x="192" y="77"/>
                  </a:cubicBezTo>
                  <a:cubicBezTo>
                    <a:pt x="263" y="150"/>
                    <a:pt x="220" y="327"/>
                    <a:pt x="195" y="411"/>
                  </a:cubicBezTo>
                  <a:cubicBezTo>
                    <a:pt x="168" y="492"/>
                    <a:pt x="138" y="574"/>
                    <a:pt x="64" y="630"/>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3" name="Google Shape;2393;p34"/>
            <p:cNvSpPr/>
            <p:nvPr/>
          </p:nvSpPr>
          <p:spPr>
            <a:xfrm>
              <a:off x="7022798" y="891109"/>
              <a:ext cx="3585" cy="7773"/>
            </a:xfrm>
            <a:custGeom>
              <a:avLst/>
              <a:gdLst/>
              <a:ahLst/>
              <a:cxnLst/>
              <a:rect l="l" t="t" r="r" b="b"/>
              <a:pathLst>
                <a:path w="113" h="245" extrusionOk="0">
                  <a:moveTo>
                    <a:pt x="37" y="94"/>
                  </a:moveTo>
                  <a:cubicBezTo>
                    <a:pt x="12" y="140"/>
                    <a:pt x="1" y="194"/>
                    <a:pt x="2" y="245"/>
                  </a:cubicBezTo>
                  <a:cubicBezTo>
                    <a:pt x="36" y="236"/>
                    <a:pt x="40" y="200"/>
                    <a:pt x="56" y="171"/>
                  </a:cubicBezTo>
                  <a:cubicBezTo>
                    <a:pt x="77" y="131"/>
                    <a:pt x="112" y="104"/>
                    <a:pt x="112" y="57"/>
                  </a:cubicBezTo>
                  <a:cubicBezTo>
                    <a:pt x="112" y="19"/>
                    <a:pt x="111" y="1"/>
                    <a:pt x="70" y="11"/>
                  </a:cubicBezTo>
                  <a:cubicBezTo>
                    <a:pt x="22" y="23"/>
                    <a:pt x="8" y="87"/>
                    <a:pt x="9" y="129"/>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4" name="Google Shape;2394;p34"/>
            <p:cNvSpPr/>
            <p:nvPr/>
          </p:nvSpPr>
          <p:spPr>
            <a:xfrm>
              <a:off x="7076761" y="851993"/>
              <a:ext cx="15291" cy="8312"/>
            </a:xfrm>
            <a:custGeom>
              <a:avLst/>
              <a:gdLst/>
              <a:ahLst/>
              <a:cxnLst/>
              <a:rect l="l" t="t" r="r" b="b"/>
              <a:pathLst>
                <a:path w="482" h="262" extrusionOk="0">
                  <a:moveTo>
                    <a:pt x="35" y="2"/>
                  </a:moveTo>
                  <a:cubicBezTo>
                    <a:pt x="117" y="99"/>
                    <a:pt x="145" y="158"/>
                    <a:pt x="257" y="205"/>
                  </a:cubicBezTo>
                  <a:cubicBezTo>
                    <a:pt x="272" y="212"/>
                    <a:pt x="360" y="261"/>
                    <a:pt x="391" y="254"/>
                  </a:cubicBezTo>
                  <a:cubicBezTo>
                    <a:pt x="481" y="236"/>
                    <a:pt x="310" y="141"/>
                    <a:pt x="299" y="130"/>
                  </a:cubicBezTo>
                  <a:cubicBezTo>
                    <a:pt x="236" y="84"/>
                    <a:pt x="145" y="29"/>
                    <a:pt x="66" y="10"/>
                  </a:cubicBezTo>
                  <a:cubicBezTo>
                    <a:pt x="48" y="7"/>
                    <a:pt x="18" y="0"/>
                    <a:pt x="10" y="23"/>
                  </a:cubicBezTo>
                  <a:cubicBezTo>
                    <a:pt x="0" y="48"/>
                    <a:pt x="48" y="67"/>
                    <a:pt x="61" y="8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5" name="Google Shape;2395;p34"/>
            <p:cNvSpPr/>
            <p:nvPr/>
          </p:nvSpPr>
          <p:spPr>
            <a:xfrm>
              <a:off x="7097033" y="862049"/>
              <a:ext cx="8122" cy="5425"/>
            </a:xfrm>
            <a:custGeom>
              <a:avLst/>
              <a:gdLst/>
              <a:ahLst/>
              <a:cxnLst/>
              <a:rect l="l" t="t" r="r" b="b"/>
              <a:pathLst>
                <a:path w="256" h="171" extrusionOk="0">
                  <a:moveTo>
                    <a:pt x="222" y="128"/>
                  </a:moveTo>
                  <a:cubicBezTo>
                    <a:pt x="240" y="131"/>
                    <a:pt x="0" y="102"/>
                    <a:pt x="24" y="36"/>
                  </a:cubicBezTo>
                  <a:cubicBezTo>
                    <a:pt x="37" y="1"/>
                    <a:pt x="81" y="18"/>
                    <a:pt x="102" y="25"/>
                  </a:cubicBezTo>
                  <a:cubicBezTo>
                    <a:pt x="141" y="36"/>
                    <a:pt x="185" y="57"/>
                    <a:pt x="219" y="86"/>
                  </a:cubicBezTo>
                  <a:cubicBezTo>
                    <a:pt x="256" y="115"/>
                    <a:pt x="246" y="170"/>
                    <a:pt x="189" y="143"/>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6" name="Google Shape;2396;p34"/>
            <p:cNvSpPr/>
            <p:nvPr/>
          </p:nvSpPr>
          <p:spPr>
            <a:xfrm>
              <a:off x="7119938" y="878451"/>
              <a:ext cx="5552" cy="5901"/>
            </a:xfrm>
            <a:custGeom>
              <a:avLst/>
              <a:gdLst/>
              <a:ahLst/>
              <a:cxnLst/>
              <a:rect l="l" t="t" r="r" b="b"/>
              <a:pathLst>
                <a:path w="175" h="186" extrusionOk="0">
                  <a:moveTo>
                    <a:pt x="32" y="122"/>
                  </a:moveTo>
                  <a:cubicBezTo>
                    <a:pt x="74" y="157"/>
                    <a:pt x="121" y="177"/>
                    <a:pt x="174" y="185"/>
                  </a:cubicBezTo>
                  <a:cubicBezTo>
                    <a:pt x="173" y="156"/>
                    <a:pt x="166" y="136"/>
                    <a:pt x="159" y="105"/>
                  </a:cubicBezTo>
                  <a:cubicBezTo>
                    <a:pt x="156" y="92"/>
                    <a:pt x="166" y="85"/>
                    <a:pt x="156" y="69"/>
                  </a:cubicBezTo>
                  <a:cubicBezTo>
                    <a:pt x="149" y="57"/>
                    <a:pt x="124" y="43"/>
                    <a:pt x="112" y="37"/>
                  </a:cubicBezTo>
                  <a:cubicBezTo>
                    <a:pt x="91" y="21"/>
                    <a:pt x="57" y="0"/>
                    <a:pt x="29" y="16"/>
                  </a:cubicBezTo>
                  <a:cubicBezTo>
                    <a:pt x="1" y="33"/>
                    <a:pt x="13" y="57"/>
                    <a:pt x="13" y="8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7" name="Google Shape;2397;p34"/>
            <p:cNvSpPr/>
            <p:nvPr/>
          </p:nvSpPr>
          <p:spPr>
            <a:xfrm>
              <a:off x="7180310" y="917408"/>
              <a:ext cx="20780" cy="13578"/>
            </a:xfrm>
            <a:custGeom>
              <a:avLst/>
              <a:gdLst/>
              <a:ahLst/>
              <a:cxnLst/>
              <a:rect l="l" t="t" r="r" b="b"/>
              <a:pathLst>
                <a:path w="655" h="428" extrusionOk="0">
                  <a:moveTo>
                    <a:pt x="0" y="406"/>
                  </a:moveTo>
                  <a:cubicBezTo>
                    <a:pt x="69" y="332"/>
                    <a:pt x="121" y="275"/>
                    <a:pt x="203" y="219"/>
                  </a:cubicBezTo>
                  <a:cubicBezTo>
                    <a:pt x="275" y="171"/>
                    <a:pt x="354" y="133"/>
                    <a:pt x="433" y="96"/>
                  </a:cubicBezTo>
                  <a:cubicBezTo>
                    <a:pt x="481" y="71"/>
                    <a:pt x="655" y="0"/>
                    <a:pt x="629" y="114"/>
                  </a:cubicBezTo>
                  <a:cubicBezTo>
                    <a:pt x="620" y="162"/>
                    <a:pt x="559" y="199"/>
                    <a:pt x="524" y="230"/>
                  </a:cubicBezTo>
                  <a:cubicBezTo>
                    <a:pt x="469" y="277"/>
                    <a:pt x="405" y="305"/>
                    <a:pt x="340" y="340"/>
                  </a:cubicBezTo>
                  <a:cubicBezTo>
                    <a:pt x="233" y="395"/>
                    <a:pt x="154" y="428"/>
                    <a:pt x="32" y="38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8" name="Google Shape;2398;p34"/>
            <p:cNvSpPr/>
            <p:nvPr/>
          </p:nvSpPr>
          <p:spPr>
            <a:xfrm>
              <a:off x="7205403" y="909572"/>
              <a:ext cx="5171" cy="7011"/>
            </a:xfrm>
            <a:custGeom>
              <a:avLst/>
              <a:gdLst/>
              <a:ahLst/>
              <a:cxnLst/>
              <a:rect l="l" t="t" r="r" b="b"/>
              <a:pathLst>
                <a:path w="163" h="221" extrusionOk="0">
                  <a:moveTo>
                    <a:pt x="15" y="220"/>
                  </a:moveTo>
                  <a:cubicBezTo>
                    <a:pt x="75" y="199"/>
                    <a:pt x="147" y="189"/>
                    <a:pt x="159" y="120"/>
                  </a:cubicBezTo>
                  <a:cubicBezTo>
                    <a:pt x="163" y="93"/>
                    <a:pt x="159" y="54"/>
                    <a:pt x="132" y="35"/>
                  </a:cubicBezTo>
                  <a:cubicBezTo>
                    <a:pt x="75" y="0"/>
                    <a:pt x="1" y="79"/>
                    <a:pt x="13" y="13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9" name="Google Shape;2399;p34"/>
            <p:cNvSpPr/>
            <p:nvPr/>
          </p:nvSpPr>
          <p:spPr>
            <a:xfrm>
              <a:off x="7018516" y="998559"/>
              <a:ext cx="20304" cy="15736"/>
            </a:xfrm>
            <a:custGeom>
              <a:avLst/>
              <a:gdLst/>
              <a:ahLst/>
              <a:cxnLst/>
              <a:rect l="l" t="t" r="r" b="b"/>
              <a:pathLst>
                <a:path w="640" h="496" extrusionOk="0">
                  <a:moveTo>
                    <a:pt x="0" y="396"/>
                  </a:moveTo>
                  <a:cubicBezTo>
                    <a:pt x="136" y="273"/>
                    <a:pt x="247" y="103"/>
                    <a:pt x="432" y="47"/>
                  </a:cubicBezTo>
                  <a:cubicBezTo>
                    <a:pt x="488" y="30"/>
                    <a:pt x="604" y="0"/>
                    <a:pt x="618" y="79"/>
                  </a:cubicBezTo>
                  <a:cubicBezTo>
                    <a:pt x="639" y="202"/>
                    <a:pt x="478" y="326"/>
                    <a:pt x="390" y="386"/>
                  </a:cubicBezTo>
                  <a:cubicBezTo>
                    <a:pt x="287" y="459"/>
                    <a:pt x="161" y="496"/>
                    <a:pt x="44" y="435"/>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0" name="Google Shape;2400;p34"/>
            <p:cNvSpPr/>
            <p:nvPr/>
          </p:nvSpPr>
          <p:spPr>
            <a:xfrm>
              <a:off x="7042594" y="991897"/>
              <a:ext cx="9232" cy="9835"/>
            </a:xfrm>
            <a:custGeom>
              <a:avLst/>
              <a:gdLst/>
              <a:ahLst/>
              <a:cxnLst/>
              <a:rect l="l" t="t" r="r" b="b"/>
              <a:pathLst>
                <a:path w="291" h="310" extrusionOk="0">
                  <a:moveTo>
                    <a:pt x="37" y="67"/>
                  </a:moveTo>
                  <a:cubicBezTo>
                    <a:pt x="36" y="123"/>
                    <a:pt x="0" y="256"/>
                    <a:pt x="82" y="284"/>
                  </a:cubicBezTo>
                  <a:cubicBezTo>
                    <a:pt x="151" y="309"/>
                    <a:pt x="230" y="212"/>
                    <a:pt x="251" y="162"/>
                  </a:cubicBezTo>
                  <a:cubicBezTo>
                    <a:pt x="268" y="127"/>
                    <a:pt x="291" y="71"/>
                    <a:pt x="264" y="37"/>
                  </a:cubicBezTo>
                  <a:cubicBezTo>
                    <a:pt x="235" y="0"/>
                    <a:pt x="167" y="16"/>
                    <a:pt x="132" y="3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1" name="Google Shape;2401;p34"/>
            <p:cNvSpPr/>
            <p:nvPr/>
          </p:nvSpPr>
          <p:spPr>
            <a:xfrm>
              <a:off x="7079299" y="979144"/>
              <a:ext cx="10596" cy="4981"/>
            </a:xfrm>
            <a:custGeom>
              <a:avLst/>
              <a:gdLst/>
              <a:ahLst/>
              <a:cxnLst/>
              <a:rect l="l" t="t" r="r" b="b"/>
              <a:pathLst>
                <a:path w="334" h="157" extrusionOk="0">
                  <a:moveTo>
                    <a:pt x="0" y="134"/>
                  </a:moveTo>
                  <a:cubicBezTo>
                    <a:pt x="79" y="79"/>
                    <a:pt x="132" y="30"/>
                    <a:pt x="223" y="20"/>
                  </a:cubicBezTo>
                  <a:cubicBezTo>
                    <a:pt x="250" y="17"/>
                    <a:pt x="319" y="0"/>
                    <a:pt x="333" y="23"/>
                  </a:cubicBezTo>
                  <a:cubicBezTo>
                    <a:pt x="298" y="49"/>
                    <a:pt x="280" y="80"/>
                    <a:pt x="238" y="99"/>
                  </a:cubicBezTo>
                  <a:cubicBezTo>
                    <a:pt x="185" y="120"/>
                    <a:pt x="79" y="157"/>
                    <a:pt x="23" y="143"/>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2" name="Google Shape;2402;p34"/>
            <p:cNvSpPr/>
            <p:nvPr/>
          </p:nvSpPr>
          <p:spPr>
            <a:xfrm>
              <a:off x="7055887" y="1043386"/>
              <a:ext cx="6694" cy="13229"/>
            </a:xfrm>
            <a:custGeom>
              <a:avLst/>
              <a:gdLst/>
              <a:ahLst/>
              <a:cxnLst/>
              <a:rect l="l" t="t" r="r" b="b"/>
              <a:pathLst>
                <a:path w="211" h="417" extrusionOk="0">
                  <a:moveTo>
                    <a:pt x="61" y="200"/>
                  </a:moveTo>
                  <a:cubicBezTo>
                    <a:pt x="62" y="191"/>
                    <a:pt x="0" y="416"/>
                    <a:pt x="72" y="391"/>
                  </a:cubicBezTo>
                  <a:cubicBezTo>
                    <a:pt x="81" y="390"/>
                    <a:pt x="92" y="361"/>
                    <a:pt x="98" y="353"/>
                  </a:cubicBezTo>
                  <a:cubicBezTo>
                    <a:pt x="127" y="305"/>
                    <a:pt x="161" y="250"/>
                    <a:pt x="175" y="196"/>
                  </a:cubicBezTo>
                  <a:cubicBezTo>
                    <a:pt x="185" y="155"/>
                    <a:pt x="211" y="83"/>
                    <a:pt x="175" y="44"/>
                  </a:cubicBezTo>
                  <a:cubicBezTo>
                    <a:pt x="136" y="0"/>
                    <a:pt x="105" y="72"/>
                    <a:pt x="77" y="107"/>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3" name="Google Shape;2403;p34"/>
            <p:cNvSpPr/>
            <p:nvPr/>
          </p:nvSpPr>
          <p:spPr>
            <a:xfrm>
              <a:off x="6951768" y="920486"/>
              <a:ext cx="16402" cy="7677"/>
            </a:xfrm>
            <a:custGeom>
              <a:avLst/>
              <a:gdLst/>
              <a:ahLst/>
              <a:cxnLst/>
              <a:rect l="l" t="t" r="r" b="b"/>
              <a:pathLst>
                <a:path w="517" h="242" extrusionOk="0">
                  <a:moveTo>
                    <a:pt x="517" y="242"/>
                  </a:moveTo>
                  <a:cubicBezTo>
                    <a:pt x="409" y="242"/>
                    <a:pt x="366" y="229"/>
                    <a:pt x="268" y="205"/>
                  </a:cubicBezTo>
                  <a:cubicBezTo>
                    <a:pt x="182" y="180"/>
                    <a:pt x="128" y="140"/>
                    <a:pt x="62" y="86"/>
                  </a:cubicBezTo>
                  <a:cubicBezTo>
                    <a:pt x="49" y="78"/>
                    <a:pt x="0" y="51"/>
                    <a:pt x="14" y="27"/>
                  </a:cubicBezTo>
                  <a:cubicBezTo>
                    <a:pt x="27" y="0"/>
                    <a:pt x="49" y="23"/>
                    <a:pt x="66" y="24"/>
                  </a:cubicBezTo>
                  <a:cubicBezTo>
                    <a:pt x="157" y="36"/>
                    <a:pt x="250" y="72"/>
                    <a:pt x="334" y="102"/>
                  </a:cubicBezTo>
                  <a:cubicBezTo>
                    <a:pt x="377" y="119"/>
                    <a:pt x="487" y="163"/>
                    <a:pt x="501" y="208"/>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4" name="Google Shape;2404;p34"/>
            <p:cNvSpPr/>
            <p:nvPr/>
          </p:nvSpPr>
          <p:spPr>
            <a:xfrm>
              <a:off x="7168445" y="960775"/>
              <a:ext cx="33914" cy="8090"/>
            </a:xfrm>
            <a:custGeom>
              <a:avLst/>
              <a:gdLst/>
              <a:ahLst/>
              <a:cxnLst/>
              <a:rect l="l" t="t" r="r" b="b"/>
              <a:pathLst>
                <a:path w="1069" h="255" extrusionOk="0">
                  <a:moveTo>
                    <a:pt x="0" y="164"/>
                  </a:moveTo>
                  <a:cubicBezTo>
                    <a:pt x="150" y="208"/>
                    <a:pt x="289" y="228"/>
                    <a:pt x="445" y="229"/>
                  </a:cubicBezTo>
                  <a:cubicBezTo>
                    <a:pt x="598" y="230"/>
                    <a:pt x="762" y="254"/>
                    <a:pt x="913" y="229"/>
                  </a:cubicBezTo>
                  <a:cubicBezTo>
                    <a:pt x="933" y="226"/>
                    <a:pt x="1057" y="216"/>
                    <a:pt x="1061" y="184"/>
                  </a:cubicBezTo>
                  <a:cubicBezTo>
                    <a:pt x="1068" y="143"/>
                    <a:pt x="896" y="79"/>
                    <a:pt x="869" y="72"/>
                  </a:cubicBezTo>
                  <a:cubicBezTo>
                    <a:pt x="772" y="43"/>
                    <a:pt x="663" y="33"/>
                    <a:pt x="563" y="26"/>
                  </a:cubicBezTo>
                  <a:cubicBezTo>
                    <a:pt x="480" y="19"/>
                    <a:pt x="394" y="0"/>
                    <a:pt x="309" y="5"/>
                  </a:cubicBezTo>
                  <a:cubicBezTo>
                    <a:pt x="203" y="10"/>
                    <a:pt x="100" y="50"/>
                    <a:pt x="0" y="164"/>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5" name="Google Shape;2405;p34"/>
            <p:cNvSpPr/>
            <p:nvPr/>
          </p:nvSpPr>
          <p:spPr>
            <a:xfrm>
              <a:off x="7205372" y="955668"/>
              <a:ext cx="12341" cy="5584"/>
            </a:xfrm>
            <a:custGeom>
              <a:avLst/>
              <a:gdLst/>
              <a:ahLst/>
              <a:cxnLst/>
              <a:rect l="l" t="t" r="r" b="b"/>
              <a:pathLst>
                <a:path w="389" h="176" extrusionOk="0">
                  <a:moveTo>
                    <a:pt x="0" y="119"/>
                  </a:moveTo>
                  <a:cubicBezTo>
                    <a:pt x="100" y="136"/>
                    <a:pt x="213" y="176"/>
                    <a:pt x="319" y="147"/>
                  </a:cubicBezTo>
                  <a:cubicBezTo>
                    <a:pt x="370" y="135"/>
                    <a:pt x="388" y="111"/>
                    <a:pt x="340" y="75"/>
                  </a:cubicBezTo>
                  <a:cubicBezTo>
                    <a:pt x="249" y="1"/>
                    <a:pt x="93" y="27"/>
                    <a:pt x="0" y="75"/>
                  </a:cubicBezTo>
                  <a:lnTo>
                    <a:pt x="0" y="119"/>
                  </a:ln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6" name="Google Shape;2406;p34"/>
            <p:cNvSpPr/>
            <p:nvPr/>
          </p:nvSpPr>
          <p:spPr>
            <a:xfrm>
              <a:off x="7233606" y="913665"/>
              <a:ext cx="10723" cy="7963"/>
            </a:xfrm>
            <a:custGeom>
              <a:avLst/>
              <a:gdLst/>
              <a:ahLst/>
              <a:cxnLst/>
              <a:rect l="l" t="t" r="r" b="b"/>
              <a:pathLst>
                <a:path w="338" h="251" extrusionOk="0">
                  <a:moveTo>
                    <a:pt x="1" y="251"/>
                  </a:moveTo>
                  <a:cubicBezTo>
                    <a:pt x="108" y="231"/>
                    <a:pt x="252" y="224"/>
                    <a:pt x="338" y="139"/>
                  </a:cubicBezTo>
                  <a:cubicBezTo>
                    <a:pt x="296" y="1"/>
                    <a:pt x="119" y="103"/>
                    <a:pt x="36" y="14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7" name="Google Shape;2407;p34"/>
            <p:cNvSpPr/>
            <p:nvPr/>
          </p:nvSpPr>
          <p:spPr>
            <a:xfrm>
              <a:off x="7206577" y="1053252"/>
              <a:ext cx="19670" cy="9232"/>
            </a:xfrm>
            <a:custGeom>
              <a:avLst/>
              <a:gdLst/>
              <a:ahLst/>
              <a:cxnLst/>
              <a:rect l="l" t="t" r="r" b="b"/>
              <a:pathLst>
                <a:path w="620" h="291" extrusionOk="0">
                  <a:moveTo>
                    <a:pt x="0" y="148"/>
                  </a:moveTo>
                  <a:cubicBezTo>
                    <a:pt x="153" y="224"/>
                    <a:pt x="267" y="289"/>
                    <a:pt x="442" y="290"/>
                  </a:cubicBezTo>
                  <a:cubicBezTo>
                    <a:pt x="504" y="290"/>
                    <a:pt x="572" y="283"/>
                    <a:pt x="620" y="241"/>
                  </a:cubicBezTo>
                  <a:cubicBezTo>
                    <a:pt x="604" y="119"/>
                    <a:pt x="400" y="84"/>
                    <a:pt x="307" y="56"/>
                  </a:cubicBezTo>
                  <a:cubicBezTo>
                    <a:pt x="198" y="21"/>
                    <a:pt x="99" y="1"/>
                    <a:pt x="20" y="94"/>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8" name="Google Shape;2408;p34"/>
            <p:cNvSpPr/>
            <p:nvPr/>
          </p:nvSpPr>
          <p:spPr>
            <a:xfrm>
              <a:off x="7076888" y="787624"/>
              <a:ext cx="5710" cy="16053"/>
            </a:xfrm>
            <a:custGeom>
              <a:avLst/>
              <a:gdLst/>
              <a:ahLst/>
              <a:cxnLst/>
              <a:rect l="l" t="t" r="r" b="b"/>
              <a:pathLst>
                <a:path w="180" h="506" extrusionOk="0">
                  <a:moveTo>
                    <a:pt x="130" y="505"/>
                  </a:moveTo>
                  <a:cubicBezTo>
                    <a:pt x="83" y="436"/>
                    <a:pt x="21" y="371"/>
                    <a:pt x="13" y="287"/>
                  </a:cubicBezTo>
                  <a:cubicBezTo>
                    <a:pt x="6" y="220"/>
                    <a:pt x="0" y="147"/>
                    <a:pt x="14" y="83"/>
                  </a:cubicBezTo>
                  <a:cubicBezTo>
                    <a:pt x="30" y="23"/>
                    <a:pt x="67" y="0"/>
                    <a:pt x="112" y="58"/>
                  </a:cubicBezTo>
                  <a:cubicBezTo>
                    <a:pt x="140" y="97"/>
                    <a:pt x="137" y="150"/>
                    <a:pt x="141" y="196"/>
                  </a:cubicBezTo>
                  <a:cubicBezTo>
                    <a:pt x="148" y="248"/>
                    <a:pt x="163" y="296"/>
                    <a:pt x="171" y="346"/>
                  </a:cubicBezTo>
                  <a:cubicBezTo>
                    <a:pt x="179" y="385"/>
                    <a:pt x="175" y="484"/>
                    <a:pt x="130" y="505"/>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9" name="Google Shape;2409;p34"/>
            <p:cNvSpPr/>
            <p:nvPr/>
          </p:nvSpPr>
          <p:spPr>
            <a:xfrm>
              <a:off x="7003098" y="744860"/>
              <a:ext cx="15482" cy="27728"/>
            </a:xfrm>
            <a:custGeom>
              <a:avLst/>
              <a:gdLst/>
              <a:ahLst/>
              <a:cxnLst/>
              <a:rect l="l" t="t" r="r" b="b"/>
              <a:pathLst>
                <a:path w="488" h="874" extrusionOk="0">
                  <a:moveTo>
                    <a:pt x="246" y="448"/>
                  </a:moveTo>
                  <a:cubicBezTo>
                    <a:pt x="231" y="417"/>
                    <a:pt x="1" y="15"/>
                    <a:pt x="97" y="5"/>
                  </a:cubicBezTo>
                  <a:cubicBezTo>
                    <a:pt x="133" y="0"/>
                    <a:pt x="204" y="113"/>
                    <a:pt x="215" y="127"/>
                  </a:cubicBezTo>
                  <a:cubicBezTo>
                    <a:pt x="283" y="222"/>
                    <a:pt x="345" y="325"/>
                    <a:pt x="386" y="435"/>
                  </a:cubicBezTo>
                  <a:cubicBezTo>
                    <a:pt x="416" y="516"/>
                    <a:pt x="447" y="603"/>
                    <a:pt x="472" y="685"/>
                  </a:cubicBezTo>
                  <a:cubicBezTo>
                    <a:pt x="485" y="733"/>
                    <a:pt x="487" y="772"/>
                    <a:pt x="473" y="819"/>
                  </a:cubicBezTo>
                  <a:cubicBezTo>
                    <a:pt x="464" y="857"/>
                    <a:pt x="464" y="874"/>
                    <a:pt x="421" y="850"/>
                  </a:cubicBezTo>
                  <a:cubicBezTo>
                    <a:pt x="394" y="833"/>
                    <a:pt x="384" y="801"/>
                    <a:pt x="369" y="774"/>
                  </a:cubicBezTo>
                  <a:cubicBezTo>
                    <a:pt x="337" y="710"/>
                    <a:pt x="304" y="648"/>
                    <a:pt x="270" y="58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0" name="Google Shape;2410;p34"/>
            <p:cNvSpPr/>
            <p:nvPr/>
          </p:nvSpPr>
          <p:spPr>
            <a:xfrm>
              <a:off x="6968106" y="874105"/>
              <a:ext cx="9898" cy="8090"/>
            </a:xfrm>
            <a:custGeom>
              <a:avLst/>
              <a:gdLst/>
              <a:ahLst/>
              <a:cxnLst/>
              <a:rect l="l" t="t" r="r" b="b"/>
              <a:pathLst>
                <a:path w="312" h="255" extrusionOk="0">
                  <a:moveTo>
                    <a:pt x="62" y="68"/>
                  </a:moveTo>
                  <a:cubicBezTo>
                    <a:pt x="100" y="101"/>
                    <a:pt x="233" y="254"/>
                    <a:pt x="312" y="178"/>
                  </a:cubicBezTo>
                  <a:cubicBezTo>
                    <a:pt x="299" y="115"/>
                    <a:pt x="240" y="65"/>
                    <a:pt x="179" y="46"/>
                  </a:cubicBezTo>
                  <a:cubicBezTo>
                    <a:pt x="129" y="29"/>
                    <a:pt x="45" y="0"/>
                    <a:pt x="0" y="37"/>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1" name="Google Shape;2411;p34"/>
            <p:cNvSpPr/>
            <p:nvPr/>
          </p:nvSpPr>
          <p:spPr>
            <a:xfrm>
              <a:off x="7024511" y="1061278"/>
              <a:ext cx="8122" cy="9866"/>
            </a:xfrm>
            <a:custGeom>
              <a:avLst/>
              <a:gdLst/>
              <a:ahLst/>
              <a:cxnLst/>
              <a:rect l="l" t="t" r="r" b="b"/>
              <a:pathLst>
                <a:path w="256" h="311" extrusionOk="0">
                  <a:moveTo>
                    <a:pt x="72" y="250"/>
                  </a:moveTo>
                  <a:cubicBezTo>
                    <a:pt x="106" y="212"/>
                    <a:pt x="256" y="75"/>
                    <a:pt x="177" y="0"/>
                  </a:cubicBezTo>
                  <a:cubicBezTo>
                    <a:pt x="113" y="12"/>
                    <a:pt x="62" y="74"/>
                    <a:pt x="44" y="133"/>
                  </a:cubicBezTo>
                  <a:cubicBezTo>
                    <a:pt x="28" y="183"/>
                    <a:pt x="0" y="267"/>
                    <a:pt x="41" y="31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2" name="Google Shape;2412;p34"/>
            <p:cNvSpPr/>
            <p:nvPr/>
          </p:nvSpPr>
          <p:spPr>
            <a:xfrm>
              <a:off x="5844907" y="1927859"/>
              <a:ext cx="53901" cy="323912"/>
            </a:xfrm>
            <a:custGeom>
              <a:avLst/>
              <a:gdLst/>
              <a:ahLst/>
              <a:cxnLst/>
              <a:rect l="l" t="t" r="r" b="b"/>
              <a:pathLst>
                <a:path w="1699" h="10210" extrusionOk="0">
                  <a:moveTo>
                    <a:pt x="1557" y="6633"/>
                  </a:moveTo>
                  <a:cubicBezTo>
                    <a:pt x="1554" y="6668"/>
                    <a:pt x="1550" y="6706"/>
                    <a:pt x="1546" y="6739"/>
                  </a:cubicBezTo>
                  <a:cubicBezTo>
                    <a:pt x="1533" y="6873"/>
                    <a:pt x="1519" y="7004"/>
                    <a:pt x="1502" y="7134"/>
                  </a:cubicBezTo>
                  <a:cubicBezTo>
                    <a:pt x="1495" y="7183"/>
                    <a:pt x="1489" y="7237"/>
                    <a:pt x="1482" y="7285"/>
                  </a:cubicBezTo>
                  <a:cubicBezTo>
                    <a:pt x="1471" y="7358"/>
                    <a:pt x="1462" y="7430"/>
                    <a:pt x="1453" y="7501"/>
                  </a:cubicBezTo>
                  <a:cubicBezTo>
                    <a:pt x="1434" y="7616"/>
                    <a:pt x="1415" y="7729"/>
                    <a:pt x="1398" y="7838"/>
                  </a:cubicBezTo>
                  <a:cubicBezTo>
                    <a:pt x="1386" y="7887"/>
                    <a:pt x="1378" y="7942"/>
                    <a:pt x="1368" y="7990"/>
                  </a:cubicBezTo>
                  <a:cubicBezTo>
                    <a:pt x="1364" y="8020"/>
                    <a:pt x="1357" y="8048"/>
                    <a:pt x="1351" y="8076"/>
                  </a:cubicBezTo>
                  <a:cubicBezTo>
                    <a:pt x="1190" y="8874"/>
                    <a:pt x="976" y="9511"/>
                    <a:pt x="764" y="9876"/>
                  </a:cubicBezTo>
                  <a:cubicBezTo>
                    <a:pt x="734" y="9932"/>
                    <a:pt x="700" y="9981"/>
                    <a:pt x="669" y="10024"/>
                  </a:cubicBezTo>
                  <a:cubicBezTo>
                    <a:pt x="667" y="10027"/>
                    <a:pt x="662" y="10032"/>
                    <a:pt x="661" y="10034"/>
                  </a:cubicBezTo>
                  <a:cubicBezTo>
                    <a:pt x="578" y="10145"/>
                    <a:pt x="493" y="10206"/>
                    <a:pt x="420" y="10210"/>
                  </a:cubicBezTo>
                  <a:cubicBezTo>
                    <a:pt x="410" y="10210"/>
                    <a:pt x="401" y="10210"/>
                    <a:pt x="390" y="10209"/>
                  </a:cubicBezTo>
                  <a:cubicBezTo>
                    <a:pt x="322" y="10196"/>
                    <a:pt x="232" y="10154"/>
                    <a:pt x="123" y="10083"/>
                  </a:cubicBezTo>
                  <a:cubicBezTo>
                    <a:pt x="85" y="10058"/>
                    <a:pt x="44" y="10028"/>
                    <a:pt x="1" y="9993"/>
                  </a:cubicBezTo>
                  <a:cubicBezTo>
                    <a:pt x="44" y="10019"/>
                    <a:pt x="84" y="10041"/>
                    <a:pt x="123" y="10062"/>
                  </a:cubicBezTo>
                  <a:lnTo>
                    <a:pt x="108" y="8737"/>
                  </a:lnTo>
                  <a:lnTo>
                    <a:pt x="104" y="8449"/>
                  </a:lnTo>
                  <a:lnTo>
                    <a:pt x="91" y="7273"/>
                  </a:lnTo>
                  <a:lnTo>
                    <a:pt x="87" y="6806"/>
                  </a:lnTo>
                  <a:lnTo>
                    <a:pt x="75" y="5703"/>
                  </a:lnTo>
                  <a:lnTo>
                    <a:pt x="71" y="5264"/>
                  </a:lnTo>
                  <a:cubicBezTo>
                    <a:pt x="58" y="5240"/>
                    <a:pt x="50" y="5217"/>
                    <a:pt x="36" y="5192"/>
                  </a:cubicBezTo>
                  <a:cubicBezTo>
                    <a:pt x="49" y="5191"/>
                    <a:pt x="57" y="5191"/>
                    <a:pt x="71" y="5191"/>
                  </a:cubicBezTo>
                  <a:lnTo>
                    <a:pt x="43" y="2326"/>
                  </a:lnTo>
                  <a:lnTo>
                    <a:pt x="43" y="2323"/>
                  </a:lnTo>
                  <a:lnTo>
                    <a:pt x="34" y="1543"/>
                  </a:lnTo>
                  <a:lnTo>
                    <a:pt x="34" y="1282"/>
                  </a:lnTo>
                  <a:lnTo>
                    <a:pt x="30" y="862"/>
                  </a:lnTo>
                  <a:lnTo>
                    <a:pt x="30" y="861"/>
                  </a:lnTo>
                  <a:lnTo>
                    <a:pt x="22" y="0"/>
                  </a:lnTo>
                  <a:lnTo>
                    <a:pt x="119" y="92"/>
                  </a:lnTo>
                  <a:lnTo>
                    <a:pt x="122" y="96"/>
                  </a:lnTo>
                  <a:cubicBezTo>
                    <a:pt x="466" y="552"/>
                    <a:pt x="741" y="1059"/>
                    <a:pt x="957" y="1595"/>
                  </a:cubicBezTo>
                  <a:cubicBezTo>
                    <a:pt x="1594" y="3195"/>
                    <a:pt x="1698" y="5051"/>
                    <a:pt x="1557" y="6633"/>
                  </a:cubicBezTo>
                  <a:close/>
                </a:path>
              </a:pathLst>
            </a:custGeom>
            <a:solidFill>
              <a:srgbClr val="FFE9C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3" name="Google Shape;2413;p34"/>
            <p:cNvSpPr/>
            <p:nvPr/>
          </p:nvSpPr>
          <p:spPr>
            <a:xfrm>
              <a:off x="5841005" y="1448695"/>
              <a:ext cx="389202" cy="442437"/>
            </a:xfrm>
            <a:custGeom>
              <a:avLst/>
              <a:gdLst/>
              <a:ahLst/>
              <a:cxnLst/>
              <a:rect l="l" t="t" r="r" b="b"/>
              <a:pathLst>
                <a:path w="12268" h="13946" extrusionOk="0">
                  <a:moveTo>
                    <a:pt x="10751" y="11904"/>
                  </a:moveTo>
                  <a:cubicBezTo>
                    <a:pt x="10480" y="12264"/>
                    <a:pt x="10048" y="12520"/>
                    <a:pt x="9509" y="12705"/>
                  </a:cubicBezTo>
                  <a:cubicBezTo>
                    <a:pt x="9247" y="12797"/>
                    <a:pt x="8962" y="12872"/>
                    <a:pt x="8658" y="12931"/>
                  </a:cubicBezTo>
                  <a:cubicBezTo>
                    <a:pt x="6726" y="13316"/>
                    <a:pt x="4087" y="13164"/>
                    <a:pt x="2531" y="13442"/>
                  </a:cubicBezTo>
                  <a:cubicBezTo>
                    <a:pt x="2395" y="13463"/>
                    <a:pt x="2268" y="13491"/>
                    <a:pt x="2153" y="13522"/>
                  </a:cubicBezTo>
                  <a:lnTo>
                    <a:pt x="2150" y="13524"/>
                  </a:lnTo>
                  <a:cubicBezTo>
                    <a:pt x="2099" y="13536"/>
                    <a:pt x="2051" y="13551"/>
                    <a:pt x="2006" y="13569"/>
                  </a:cubicBezTo>
                  <a:cubicBezTo>
                    <a:pt x="1882" y="13607"/>
                    <a:pt x="1769" y="13651"/>
                    <a:pt x="1674" y="13703"/>
                  </a:cubicBezTo>
                  <a:cubicBezTo>
                    <a:pt x="1377" y="13860"/>
                    <a:pt x="1073" y="13936"/>
                    <a:pt x="773" y="13944"/>
                  </a:cubicBezTo>
                  <a:cubicBezTo>
                    <a:pt x="711" y="13946"/>
                    <a:pt x="650" y="13946"/>
                    <a:pt x="589" y="13943"/>
                  </a:cubicBezTo>
                  <a:lnTo>
                    <a:pt x="588" y="13943"/>
                  </a:lnTo>
                  <a:cubicBezTo>
                    <a:pt x="567" y="13943"/>
                    <a:pt x="541" y="13940"/>
                    <a:pt x="523" y="13939"/>
                  </a:cubicBezTo>
                  <a:cubicBezTo>
                    <a:pt x="389" y="13929"/>
                    <a:pt x="256" y="13908"/>
                    <a:pt x="129" y="13874"/>
                  </a:cubicBezTo>
                  <a:lnTo>
                    <a:pt x="129" y="13799"/>
                  </a:lnTo>
                  <a:lnTo>
                    <a:pt x="128" y="13752"/>
                  </a:lnTo>
                  <a:lnTo>
                    <a:pt x="125" y="13467"/>
                  </a:lnTo>
                  <a:lnTo>
                    <a:pt x="124" y="13318"/>
                  </a:lnTo>
                  <a:lnTo>
                    <a:pt x="116" y="12609"/>
                  </a:lnTo>
                  <a:lnTo>
                    <a:pt x="116" y="12607"/>
                  </a:lnTo>
                  <a:lnTo>
                    <a:pt x="101" y="10947"/>
                  </a:lnTo>
                  <a:lnTo>
                    <a:pt x="94" y="10486"/>
                  </a:lnTo>
                  <a:lnTo>
                    <a:pt x="94" y="10366"/>
                  </a:lnTo>
                  <a:lnTo>
                    <a:pt x="92" y="10282"/>
                  </a:lnTo>
                  <a:lnTo>
                    <a:pt x="92" y="10219"/>
                  </a:lnTo>
                  <a:lnTo>
                    <a:pt x="37" y="4687"/>
                  </a:lnTo>
                  <a:lnTo>
                    <a:pt x="2" y="1251"/>
                  </a:lnTo>
                  <a:lnTo>
                    <a:pt x="1" y="1104"/>
                  </a:lnTo>
                  <a:lnTo>
                    <a:pt x="1" y="1103"/>
                  </a:lnTo>
                  <a:cubicBezTo>
                    <a:pt x="153" y="969"/>
                    <a:pt x="327" y="849"/>
                    <a:pt x="512" y="744"/>
                  </a:cubicBezTo>
                  <a:cubicBezTo>
                    <a:pt x="595" y="696"/>
                    <a:pt x="682" y="651"/>
                    <a:pt x="774" y="607"/>
                  </a:cubicBezTo>
                  <a:cubicBezTo>
                    <a:pt x="1298" y="362"/>
                    <a:pt x="1927" y="207"/>
                    <a:pt x="2602" y="130"/>
                  </a:cubicBezTo>
                  <a:cubicBezTo>
                    <a:pt x="3730" y="1"/>
                    <a:pt x="5008" y="87"/>
                    <a:pt x="6220" y="321"/>
                  </a:cubicBezTo>
                  <a:cubicBezTo>
                    <a:pt x="6903" y="452"/>
                    <a:pt x="7562" y="630"/>
                    <a:pt x="8164" y="843"/>
                  </a:cubicBezTo>
                  <a:cubicBezTo>
                    <a:pt x="8167" y="845"/>
                    <a:pt x="8173" y="845"/>
                    <a:pt x="8176" y="847"/>
                  </a:cubicBezTo>
                  <a:cubicBezTo>
                    <a:pt x="8914" y="1110"/>
                    <a:pt x="9559" y="1422"/>
                    <a:pt x="10050" y="1765"/>
                  </a:cubicBezTo>
                  <a:cubicBezTo>
                    <a:pt x="10242" y="1899"/>
                    <a:pt x="10415" y="2054"/>
                    <a:pt x="10575" y="2223"/>
                  </a:cubicBezTo>
                  <a:cubicBezTo>
                    <a:pt x="11273" y="2964"/>
                    <a:pt x="11681" y="4024"/>
                    <a:pt x="11869" y="5184"/>
                  </a:cubicBezTo>
                  <a:cubicBezTo>
                    <a:pt x="11870" y="5197"/>
                    <a:pt x="11871" y="5205"/>
                    <a:pt x="11876" y="5215"/>
                  </a:cubicBezTo>
                  <a:lnTo>
                    <a:pt x="11883" y="5259"/>
                  </a:lnTo>
                  <a:cubicBezTo>
                    <a:pt x="12268" y="7759"/>
                    <a:pt x="11657" y="10697"/>
                    <a:pt x="10751" y="11904"/>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4" name="Google Shape;2414;p34"/>
            <p:cNvSpPr/>
            <p:nvPr/>
          </p:nvSpPr>
          <p:spPr>
            <a:xfrm>
              <a:off x="5844875" y="1831481"/>
              <a:ext cx="187558" cy="92383"/>
            </a:xfrm>
            <a:custGeom>
              <a:avLst/>
              <a:gdLst/>
              <a:ahLst/>
              <a:cxnLst/>
              <a:rect l="l" t="t" r="r" b="b"/>
              <a:pathLst>
                <a:path w="5912" h="2912" extrusionOk="0">
                  <a:moveTo>
                    <a:pt x="5911" y="40"/>
                  </a:moveTo>
                  <a:lnTo>
                    <a:pt x="2405" y="1321"/>
                  </a:lnTo>
                  <a:lnTo>
                    <a:pt x="2032" y="1458"/>
                  </a:lnTo>
                  <a:lnTo>
                    <a:pt x="2031" y="1461"/>
                  </a:lnTo>
                  <a:lnTo>
                    <a:pt x="1868" y="1599"/>
                  </a:lnTo>
                  <a:lnTo>
                    <a:pt x="1212" y="2159"/>
                  </a:lnTo>
                  <a:lnTo>
                    <a:pt x="1029" y="2316"/>
                  </a:lnTo>
                  <a:lnTo>
                    <a:pt x="1026" y="2317"/>
                  </a:lnTo>
                  <a:lnTo>
                    <a:pt x="607" y="2676"/>
                  </a:lnTo>
                  <a:lnTo>
                    <a:pt x="515" y="2753"/>
                  </a:lnTo>
                  <a:lnTo>
                    <a:pt x="347" y="2894"/>
                  </a:lnTo>
                  <a:lnTo>
                    <a:pt x="328" y="2911"/>
                  </a:lnTo>
                  <a:lnTo>
                    <a:pt x="169" y="2773"/>
                  </a:lnTo>
                  <a:lnTo>
                    <a:pt x="20" y="2643"/>
                  </a:lnTo>
                  <a:lnTo>
                    <a:pt x="20" y="2633"/>
                  </a:lnTo>
                  <a:lnTo>
                    <a:pt x="17" y="2429"/>
                  </a:lnTo>
                  <a:lnTo>
                    <a:pt x="14" y="1942"/>
                  </a:lnTo>
                  <a:lnTo>
                    <a:pt x="14" y="1940"/>
                  </a:lnTo>
                  <a:lnTo>
                    <a:pt x="11" y="1853"/>
                  </a:lnTo>
                  <a:lnTo>
                    <a:pt x="11" y="1733"/>
                  </a:lnTo>
                  <a:lnTo>
                    <a:pt x="10" y="1686"/>
                  </a:lnTo>
                  <a:lnTo>
                    <a:pt x="9" y="1401"/>
                  </a:lnTo>
                  <a:lnTo>
                    <a:pt x="7" y="1252"/>
                  </a:lnTo>
                  <a:lnTo>
                    <a:pt x="0" y="543"/>
                  </a:lnTo>
                  <a:cubicBezTo>
                    <a:pt x="271" y="769"/>
                    <a:pt x="539" y="934"/>
                    <a:pt x="716" y="1046"/>
                  </a:cubicBezTo>
                  <a:cubicBezTo>
                    <a:pt x="717" y="1047"/>
                    <a:pt x="723" y="1049"/>
                    <a:pt x="724" y="1053"/>
                  </a:cubicBezTo>
                  <a:cubicBezTo>
                    <a:pt x="826" y="1118"/>
                    <a:pt x="999" y="1119"/>
                    <a:pt x="1236" y="1082"/>
                  </a:cubicBezTo>
                  <a:cubicBezTo>
                    <a:pt x="1263" y="1080"/>
                    <a:pt x="1289" y="1074"/>
                    <a:pt x="1317" y="1067"/>
                  </a:cubicBezTo>
                  <a:cubicBezTo>
                    <a:pt x="1352" y="1060"/>
                    <a:pt x="1390" y="1051"/>
                    <a:pt x="1427" y="1046"/>
                  </a:cubicBezTo>
                  <a:cubicBezTo>
                    <a:pt x="1579" y="1013"/>
                    <a:pt x="1747" y="968"/>
                    <a:pt x="1932" y="914"/>
                  </a:cubicBezTo>
                  <a:cubicBezTo>
                    <a:pt x="2056" y="879"/>
                    <a:pt x="2189" y="840"/>
                    <a:pt x="2329" y="800"/>
                  </a:cubicBezTo>
                  <a:cubicBezTo>
                    <a:pt x="3404" y="469"/>
                    <a:pt x="4807" y="0"/>
                    <a:pt x="5911" y="4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5" name="Google Shape;2415;p34"/>
            <p:cNvSpPr/>
            <p:nvPr/>
          </p:nvSpPr>
          <p:spPr>
            <a:xfrm>
              <a:off x="5845224" y="1886395"/>
              <a:ext cx="64846" cy="295011"/>
            </a:xfrm>
            <a:custGeom>
              <a:avLst/>
              <a:gdLst/>
              <a:ahLst/>
              <a:cxnLst/>
              <a:rect l="l" t="t" r="r" b="b"/>
              <a:pathLst>
                <a:path w="2044" h="9299" extrusionOk="0">
                  <a:moveTo>
                    <a:pt x="2044" y="720"/>
                  </a:moveTo>
                  <a:lnTo>
                    <a:pt x="1987" y="1688"/>
                  </a:lnTo>
                  <a:lnTo>
                    <a:pt x="1986" y="1728"/>
                  </a:lnTo>
                  <a:lnTo>
                    <a:pt x="1984" y="1755"/>
                  </a:lnTo>
                  <a:lnTo>
                    <a:pt x="1956" y="2239"/>
                  </a:lnTo>
                  <a:lnTo>
                    <a:pt x="1946" y="2361"/>
                  </a:lnTo>
                  <a:lnTo>
                    <a:pt x="1856" y="3880"/>
                  </a:lnTo>
                  <a:lnTo>
                    <a:pt x="1636" y="7554"/>
                  </a:lnTo>
                  <a:lnTo>
                    <a:pt x="1564" y="8003"/>
                  </a:lnTo>
                  <a:lnTo>
                    <a:pt x="1564" y="8007"/>
                  </a:lnTo>
                  <a:lnTo>
                    <a:pt x="1493" y="8441"/>
                  </a:lnTo>
                  <a:lnTo>
                    <a:pt x="1468" y="8587"/>
                  </a:lnTo>
                  <a:lnTo>
                    <a:pt x="1434" y="8803"/>
                  </a:lnTo>
                  <a:lnTo>
                    <a:pt x="1382" y="9121"/>
                  </a:lnTo>
                  <a:lnTo>
                    <a:pt x="1354" y="9299"/>
                  </a:lnTo>
                  <a:cubicBezTo>
                    <a:pt x="1241" y="9221"/>
                    <a:pt x="1131" y="9138"/>
                    <a:pt x="1022" y="9052"/>
                  </a:cubicBezTo>
                  <a:cubicBezTo>
                    <a:pt x="676" y="8777"/>
                    <a:pt x="363" y="8459"/>
                    <a:pt x="79" y="8115"/>
                  </a:cubicBezTo>
                  <a:lnTo>
                    <a:pt x="67" y="7013"/>
                  </a:lnTo>
                  <a:lnTo>
                    <a:pt x="62" y="6574"/>
                  </a:lnTo>
                  <a:cubicBezTo>
                    <a:pt x="51" y="6548"/>
                    <a:pt x="41" y="6526"/>
                    <a:pt x="27" y="6500"/>
                  </a:cubicBezTo>
                  <a:cubicBezTo>
                    <a:pt x="40" y="6499"/>
                    <a:pt x="48" y="6499"/>
                    <a:pt x="62" y="6499"/>
                  </a:cubicBezTo>
                  <a:lnTo>
                    <a:pt x="34" y="3634"/>
                  </a:lnTo>
                  <a:lnTo>
                    <a:pt x="34" y="3633"/>
                  </a:lnTo>
                  <a:lnTo>
                    <a:pt x="26" y="2851"/>
                  </a:lnTo>
                  <a:lnTo>
                    <a:pt x="24" y="2589"/>
                  </a:lnTo>
                  <a:lnTo>
                    <a:pt x="20" y="2169"/>
                  </a:lnTo>
                  <a:lnTo>
                    <a:pt x="20" y="2168"/>
                  </a:lnTo>
                  <a:lnTo>
                    <a:pt x="12" y="1307"/>
                  </a:lnTo>
                  <a:lnTo>
                    <a:pt x="12" y="1286"/>
                  </a:lnTo>
                  <a:lnTo>
                    <a:pt x="10" y="1115"/>
                  </a:lnTo>
                  <a:lnTo>
                    <a:pt x="7" y="911"/>
                  </a:lnTo>
                  <a:lnTo>
                    <a:pt x="7" y="901"/>
                  </a:lnTo>
                  <a:lnTo>
                    <a:pt x="6" y="696"/>
                  </a:lnTo>
                  <a:lnTo>
                    <a:pt x="3" y="209"/>
                  </a:lnTo>
                  <a:lnTo>
                    <a:pt x="3" y="207"/>
                  </a:lnTo>
                  <a:lnTo>
                    <a:pt x="0" y="120"/>
                  </a:lnTo>
                  <a:lnTo>
                    <a:pt x="0" y="1"/>
                  </a:lnTo>
                  <a:lnTo>
                    <a:pt x="394" y="140"/>
                  </a:lnTo>
                  <a:lnTo>
                    <a:pt x="1203" y="424"/>
                  </a:lnTo>
                  <a:lnTo>
                    <a:pt x="1522" y="53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6" name="Google Shape;2416;p34"/>
            <p:cNvSpPr/>
            <p:nvPr/>
          </p:nvSpPr>
          <p:spPr>
            <a:xfrm>
              <a:off x="5845002" y="1832528"/>
              <a:ext cx="389710" cy="389234"/>
            </a:xfrm>
            <a:custGeom>
              <a:avLst/>
              <a:gdLst/>
              <a:ahLst/>
              <a:cxnLst/>
              <a:rect l="l" t="t" r="r" b="b"/>
              <a:pathLst>
                <a:path w="12284" h="12269" extrusionOk="0">
                  <a:moveTo>
                    <a:pt x="11772" y="8241"/>
                  </a:moveTo>
                  <a:cubicBezTo>
                    <a:pt x="11772" y="8248"/>
                    <a:pt x="11771" y="8253"/>
                    <a:pt x="11768" y="8256"/>
                  </a:cubicBezTo>
                  <a:cubicBezTo>
                    <a:pt x="11654" y="8743"/>
                    <a:pt x="11497" y="9185"/>
                    <a:pt x="11333" y="9557"/>
                  </a:cubicBezTo>
                  <a:cubicBezTo>
                    <a:pt x="11086" y="10110"/>
                    <a:pt x="10817" y="10514"/>
                    <a:pt x="10621" y="10700"/>
                  </a:cubicBezTo>
                  <a:cubicBezTo>
                    <a:pt x="10254" y="11040"/>
                    <a:pt x="9812" y="11337"/>
                    <a:pt x="9324" y="11572"/>
                  </a:cubicBezTo>
                  <a:cubicBezTo>
                    <a:pt x="8958" y="11752"/>
                    <a:pt x="8562" y="11901"/>
                    <a:pt x="8147" y="12010"/>
                  </a:cubicBezTo>
                  <a:cubicBezTo>
                    <a:pt x="7568" y="12169"/>
                    <a:pt x="6952" y="12255"/>
                    <a:pt x="6320" y="12264"/>
                  </a:cubicBezTo>
                  <a:cubicBezTo>
                    <a:pt x="6149" y="12268"/>
                    <a:pt x="5979" y="12264"/>
                    <a:pt x="5804" y="12254"/>
                  </a:cubicBezTo>
                  <a:cubicBezTo>
                    <a:pt x="5591" y="12243"/>
                    <a:pt x="5375" y="12224"/>
                    <a:pt x="5158" y="12193"/>
                  </a:cubicBezTo>
                  <a:cubicBezTo>
                    <a:pt x="5093" y="12183"/>
                    <a:pt x="5027" y="12175"/>
                    <a:pt x="4961" y="12164"/>
                  </a:cubicBezTo>
                  <a:cubicBezTo>
                    <a:pt x="4951" y="12162"/>
                    <a:pt x="4939" y="12161"/>
                    <a:pt x="4928" y="12157"/>
                  </a:cubicBezTo>
                  <a:cubicBezTo>
                    <a:pt x="4829" y="12141"/>
                    <a:pt x="4731" y="12120"/>
                    <a:pt x="4629" y="12100"/>
                  </a:cubicBezTo>
                  <a:cubicBezTo>
                    <a:pt x="3864" y="11935"/>
                    <a:pt x="3111" y="11647"/>
                    <a:pt x="2405" y="11217"/>
                  </a:cubicBezTo>
                  <a:cubicBezTo>
                    <a:pt x="2357" y="11187"/>
                    <a:pt x="2310" y="11159"/>
                    <a:pt x="2262" y="11126"/>
                  </a:cubicBezTo>
                  <a:cubicBezTo>
                    <a:pt x="2237" y="11111"/>
                    <a:pt x="2214" y="11095"/>
                    <a:pt x="2188" y="11077"/>
                  </a:cubicBezTo>
                  <a:cubicBezTo>
                    <a:pt x="2142" y="11049"/>
                    <a:pt x="2100" y="11021"/>
                    <a:pt x="2056" y="10987"/>
                  </a:cubicBezTo>
                  <a:cubicBezTo>
                    <a:pt x="1911" y="10885"/>
                    <a:pt x="1764" y="10779"/>
                    <a:pt x="1627" y="10661"/>
                  </a:cubicBezTo>
                  <a:cubicBezTo>
                    <a:pt x="1565" y="10613"/>
                    <a:pt x="1506" y="10561"/>
                    <a:pt x="1447" y="10507"/>
                  </a:cubicBezTo>
                  <a:cubicBezTo>
                    <a:pt x="1445" y="10507"/>
                    <a:pt x="1444" y="10506"/>
                    <a:pt x="1440" y="10500"/>
                  </a:cubicBezTo>
                  <a:cubicBezTo>
                    <a:pt x="1414" y="10482"/>
                    <a:pt x="1389" y="10455"/>
                    <a:pt x="1361" y="10434"/>
                  </a:cubicBezTo>
                  <a:cubicBezTo>
                    <a:pt x="1316" y="10390"/>
                    <a:pt x="1270" y="10349"/>
                    <a:pt x="1225" y="10305"/>
                  </a:cubicBezTo>
                  <a:cubicBezTo>
                    <a:pt x="1143" y="10228"/>
                    <a:pt x="1059" y="10144"/>
                    <a:pt x="980" y="10060"/>
                  </a:cubicBezTo>
                  <a:cubicBezTo>
                    <a:pt x="583" y="9639"/>
                    <a:pt x="290" y="9186"/>
                    <a:pt x="69" y="8711"/>
                  </a:cubicBezTo>
                  <a:lnTo>
                    <a:pt x="67" y="8270"/>
                  </a:lnTo>
                  <a:cubicBezTo>
                    <a:pt x="54" y="8246"/>
                    <a:pt x="46" y="8224"/>
                    <a:pt x="31" y="8198"/>
                  </a:cubicBezTo>
                  <a:cubicBezTo>
                    <a:pt x="43" y="8197"/>
                    <a:pt x="53" y="8197"/>
                    <a:pt x="67" y="8197"/>
                  </a:cubicBezTo>
                  <a:lnTo>
                    <a:pt x="38" y="5332"/>
                  </a:lnTo>
                  <a:lnTo>
                    <a:pt x="38" y="5331"/>
                  </a:lnTo>
                  <a:lnTo>
                    <a:pt x="29" y="4549"/>
                  </a:lnTo>
                  <a:lnTo>
                    <a:pt x="29" y="4288"/>
                  </a:lnTo>
                  <a:lnTo>
                    <a:pt x="26" y="3870"/>
                  </a:lnTo>
                  <a:lnTo>
                    <a:pt x="26" y="3867"/>
                  </a:lnTo>
                  <a:lnTo>
                    <a:pt x="17" y="3007"/>
                  </a:lnTo>
                  <a:lnTo>
                    <a:pt x="17" y="2986"/>
                  </a:lnTo>
                  <a:lnTo>
                    <a:pt x="14" y="2815"/>
                  </a:lnTo>
                  <a:lnTo>
                    <a:pt x="13" y="2610"/>
                  </a:lnTo>
                  <a:lnTo>
                    <a:pt x="13" y="2600"/>
                  </a:lnTo>
                  <a:lnTo>
                    <a:pt x="12" y="2396"/>
                  </a:lnTo>
                  <a:lnTo>
                    <a:pt x="7" y="1909"/>
                  </a:lnTo>
                  <a:lnTo>
                    <a:pt x="7" y="1906"/>
                  </a:lnTo>
                  <a:lnTo>
                    <a:pt x="6" y="1820"/>
                  </a:lnTo>
                  <a:lnTo>
                    <a:pt x="6" y="1700"/>
                  </a:lnTo>
                  <a:lnTo>
                    <a:pt x="5" y="1652"/>
                  </a:lnTo>
                  <a:lnTo>
                    <a:pt x="3" y="1368"/>
                  </a:lnTo>
                  <a:lnTo>
                    <a:pt x="0" y="1219"/>
                  </a:lnTo>
                  <a:cubicBezTo>
                    <a:pt x="62" y="1240"/>
                    <a:pt x="125" y="1257"/>
                    <a:pt x="188" y="1268"/>
                  </a:cubicBezTo>
                  <a:cubicBezTo>
                    <a:pt x="490" y="1332"/>
                    <a:pt x="809" y="1318"/>
                    <a:pt x="1149" y="1257"/>
                  </a:cubicBezTo>
                  <a:cubicBezTo>
                    <a:pt x="1396" y="1213"/>
                    <a:pt x="1656" y="1144"/>
                    <a:pt x="1924" y="1058"/>
                  </a:cubicBezTo>
                  <a:cubicBezTo>
                    <a:pt x="2065" y="1014"/>
                    <a:pt x="2206" y="966"/>
                    <a:pt x="2350" y="915"/>
                  </a:cubicBezTo>
                  <a:cubicBezTo>
                    <a:pt x="3427" y="534"/>
                    <a:pt x="4632" y="18"/>
                    <a:pt x="5913" y="8"/>
                  </a:cubicBezTo>
                  <a:cubicBezTo>
                    <a:pt x="6623" y="1"/>
                    <a:pt x="7352" y="155"/>
                    <a:pt x="8098" y="571"/>
                  </a:cubicBezTo>
                  <a:cubicBezTo>
                    <a:pt x="8249" y="656"/>
                    <a:pt x="8397" y="742"/>
                    <a:pt x="8535" y="832"/>
                  </a:cubicBezTo>
                  <a:cubicBezTo>
                    <a:pt x="12028" y="3010"/>
                    <a:pt x="12283" y="6082"/>
                    <a:pt x="11772" y="824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7" name="Google Shape;2417;p34"/>
            <p:cNvSpPr/>
            <p:nvPr/>
          </p:nvSpPr>
          <p:spPr>
            <a:xfrm>
              <a:off x="5845097" y="1893121"/>
              <a:ext cx="64973" cy="86165"/>
            </a:xfrm>
            <a:custGeom>
              <a:avLst/>
              <a:gdLst/>
              <a:ahLst/>
              <a:cxnLst/>
              <a:rect l="l" t="t" r="r" b="b"/>
              <a:pathLst>
                <a:path w="2048" h="2716" extrusionOk="0">
                  <a:moveTo>
                    <a:pt x="2048" y="508"/>
                  </a:moveTo>
                  <a:cubicBezTo>
                    <a:pt x="2048" y="508"/>
                    <a:pt x="1943" y="932"/>
                    <a:pt x="1773" y="1406"/>
                  </a:cubicBezTo>
                  <a:cubicBezTo>
                    <a:pt x="1757" y="1444"/>
                    <a:pt x="1746" y="1482"/>
                    <a:pt x="1730" y="1517"/>
                  </a:cubicBezTo>
                  <a:cubicBezTo>
                    <a:pt x="1694" y="1617"/>
                    <a:pt x="1651" y="1715"/>
                    <a:pt x="1609" y="1814"/>
                  </a:cubicBezTo>
                  <a:lnTo>
                    <a:pt x="1609" y="1815"/>
                  </a:lnTo>
                  <a:cubicBezTo>
                    <a:pt x="1526" y="2010"/>
                    <a:pt x="1433" y="2192"/>
                    <a:pt x="1328" y="2341"/>
                  </a:cubicBezTo>
                  <a:cubicBezTo>
                    <a:pt x="1212" y="2518"/>
                    <a:pt x="1081" y="2650"/>
                    <a:pt x="946" y="2694"/>
                  </a:cubicBezTo>
                  <a:cubicBezTo>
                    <a:pt x="898" y="2711"/>
                    <a:pt x="847" y="2715"/>
                    <a:pt x="796" y="2710"/>
                  </a:cubicBezTo>
                  <a:cubicBezTo>
                    <a:pt x="501" y="2660"/>
                    <a:pt x="282" y="2372"/>
                    <a:pt x="17" y="1962"/>
                  </a:cubicBezTo>
                  <a:lnTo>
                    <a:pt x="17" y="1960"/>
                  </a:lnTo>
                  <a:lnTo>
                    <a:pt x="9" y="1100"/>
                  </a:lnTo>
                  <a:lnTo>
                    <a:pt x="9" y="1078"/>
                  </a:lnTo>
                  <a:lnTo>
                    <a:pt x="7" y="908"/>
                  </a:lnTo>
                  <a:lnTo>
                    <a:pt x="6" y="703"/>
                  </a:lnTo>
                  <a:lnTo>
                    <a:pt x="6" y="692"/>
                  </a:lnTo>
                  <a:lnTo>
                    <a:pt x="3" y="487"/>
                  </a:lnTo>
                  <a:lnTo>
                    <a:pt x="0" y="0"/>
                  </a:lnTo>
                  <a:cubicBezTo>
                    <a:pt x="337" y="178"/>
                    <a:pt x="694" y="298"/>
                    <a:pt x="1015" y="373"/>
                  </a:cubicBezTo>
                  <a:cubicBezTo>
                    <a:pt x="1036" y="376"/>
                    <a:pt x="1060" y="383"/>
                    <a:pt x="1080" y="388"/>
                  </a:cubicBezTo>
                  <a:cubicBezTo>
                    <a:pt x="1087" y="390"/>
                    <a:pt x="1090" y="390"/>
                    <a:pt x="1095" y="393"/>
                  </a:cubicBezTo>
                  <a:cubicBezTo>
                    <a:pt x="1111" y="395"/>
                    <a:pt x="1122" y="400"/>
                    <a:pt x="1138" y="401"/>
                  </a:cubicBezTo>
                  <a:cubicBezTo>
                    <a:pt x="1657" y="505"/>
                    <a:pt x="2048" y="508"/>
                    <a:pt x="2048" y="50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8" name="Google Shape;2418;p34"/>
            <p:cNvSpPr/>
            <p:nvPr/>
          </p:nvSpPr>
          <p:spPr>
            <a:xfrm>
              <a:off x="6100319" y="1942357"/>
              <a:ext cx="135434" cy="219347"/>
            </a:xfrm>
            <a:custGeom>
              <a:avLst/>
              <a:gdLst/>
              <a:ahLst/>
              <a:cxnLst/>
              <a:rect l="l" t="t" r="r" b="b"/>
              <a:pathLst>
                <a:path w="4269" h="6914" extrusionOk="0">
                  <a:moveTo>
                    <a:pt x="2581" y="6914"/>
                  </a:moveTo>
                  <a:cubicBezTo>
                    <a:pt x="3518" y="5500"/>
                    <a:pt x="4269" y="3830"/>
                    <a:pt x="3370" y="1159"/>
                  </a:cubicBezTo>
                  <a:cubicBezTo>
                    <a:pt x="3370" y="1159"/>
                    <a:pt x="0" y="0"/>
                    <a:pt x="157" y="2639"/>
                  </a:cubicBezTo>
                  <a:cubicBezTo>
                    <a:pt x="312" y="5275"/>
                    <a:pt x="2581" y="6914"/>
                    <a:pt x="2581" y="691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9" name="Google Shape;2419;p34"/>
            <p:cNvSpPr/>
            <p:nvPr/>
          </p:nvSpPr>
          <p:spPr>
            <a:xfrm>
              <a:off x="6045024" y="2105008"/>
              <a:ext cx="118398" cy="111450"/>
            </a:xfrm>
            <a:custGeom>
              <a:avLst/>
              <a:gdLst/>
              <a:ahLst/>
              <a:cxnLst/>
              <a:rect l="l" t="t" r="r" b="b"/>
              <a:pathLst>
                <a:path w="3732" h="3513" extrusionOk="0">
                  <a:moveTo>
                    <a:pt x="3732" y="2175"/>
                  </a:moveTo>
                  <a:cubicBezTo>
                    <a:pt x="3732" y="2175"/>
                    <a:pt x="2481" y="3513"/>
                    <a:pt x="1018" y="3242"/>
                  </a:cubicBezTo>
                  <a:cubicBezTo>
                    <a:pt x="1018" y="3242"/>
                    <a:pt x="0" y="881"/>
                    <a:pt x="771" y="460"/>
                  </a:cubicBezTo>
                  <a:cubicBezTo>
                    <a:pt x="1615" y="0"/>
                    <a:pt x="3732" y="2175"/>
                    <a:pt x="3732" y="217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0" name="Google Shape;2420;p34"/>
            <p:cNvSpPr/>
            <p:nvPr/>
          </p:nvSpPr>
          <p:spPr>
            <a:xfrm>
              <a:off x="5846176" y="2001808"/>
              <a:ext cx="54535" cy="166207"/>
            </a:xfrm>
            <a:custGeom>
              <a:avLst/>
              <a:gdLst/>
              <a:ahLst/>
              <a:cxnLst/>
              <a:rect l="l" t="t" r="r" b="b"/>
              <a:pathLst>
                <a:path w="1719" h="5239" extrusionOk="0">
                  <a:moveTo>
                    <a:pt x="1719" y="5239"/>
                  </a:moveTo>
                  <a:lnTo>
                    <a:pt x="1596" y="5117"/>
                  </a:lnTo>
                  <a:cubicBezTo>
                    <a:pt x="1545" y="5062"/>
                    <a:pt x="1490" y="5007"/>
                    <a:pt x="1442" y="4955"/>
                  </a:cubicBezTo>
                  <a:lnTo>
                    <a:pt x="1439" y="4951"/>
                  </a:lnTo>
                  <a:cubicBezTo>
                    <a:pt x="1393" y="4904"/>
                    <a:pt x="1351" y="4856"/>
                    <a:pt x="1308" y="4810"/>
                  </a:cubicBezTo>
                  <a:cubicBezTo>
                    <a:pt x="1300" y="4801"/>
                    <a:pt x="1293" y="4794"/>
                    <a:pt x="1287" y="4786"/>
                  </a:cubicBezTo>
                  <a:cubicBezTo>
                    <a:pt x="703" y="4137"/>
                    <a:pt x="303" y="3514"/>
                    <a:pt x="35" y="2939"/>
                  </a:cubicBezTo>
                  <a:cubicBezTo>
                    <a:pt x="23" y="2915"/>
                    <a:pt x="14" y="2891"/>
                    <a:pt x="0" y="2867"/>
                  </a:cubicBezTo>
                  <a:cubicBezTo>
                    <a:pt x="11" y="2865"/>
                    <a:pt x="21" y="2865"/>
                    <a:pt x="35" y="2865"/>
                  </a:cubicBezTo>
                  <a:lnTo>
                    <a:pt x="7" y="1"/>
                  </a:lnTo>
                  <a:cubicBezTo>
                    <a:pt x="699" y="1089"/>
                    <a:pt x="1242" y="3114"/>
                    <a:pt x="1520" y="4305"/>
                  </a:cubicBezTo>
                  <a:cubicBezTo>
                    <a:pt x="1527" y="4326"/>
                    <a:pt x="1531" y="4348"/>
                    <a:pt x="1535" y="4368"/>
                  </a:cubicBezTo>
                  <a:lnTo>
                    <a:pt x="1535" y="4371"/>
                  </a:lnTo>
                  <a:cubicBezTo>
                    <a:pt x="1564" y="4496"/>
                    <a:pt x="1590" y="4612"/>
                    <a:pt x="1613" y="4717"/>
                  </a:cubicBezTo>
                  <a:lnTo>
                    <a:pt x="1613" y="4718"/>
                  </a:lnTo>
                  <a:cubicBezTo>
                    <a:pt x="1682" y="5040"/>
                    <a:pt x="1719" y="5239"/>
                    <a:pt x="1719" y="523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1" name="Google Shape;2421;p34"/>
            <p:cNvSpPr/>
            <p:nvPr/>
          </p:nvSpPr>
          <p:spPr>
            <a:xfrm>
              <a:off x="5845256" y="1908571"/>
              <a:ext cx="226897" cy="152915"/>
            </a:xfrm>
            <a:custGeom>
              <a:avLst/>
              <a:gdLst/>
              <a:ahLst/>
              <a:cxnLst/>
              <a:rect l="l" t="t" r="r" b="b"/>
              <a:pathLst>
                <a:path w="7152" h="4820" extrusionOk="0">
                  <a:moveTo>
                    <a:pt x="7151" y="4819"/>
                  </a:moveTo>
                  <a:cubicBezTo>
                    <a:pt x="7117" y="4798"/>
                    <a:pt x="6817" y="4574"/>
                    <a:pt x="6317" y="4232"/>
                  </a:cubicBezTo>
                  <a:cubicBezTo>
                    <a:pt x="6200" y="4150"/>
                    <a:pt x="6070" y="4063"/>
                    <a:pt x="5929" y="3967"/>
                  </a:cubicBezTo>
                  <a:cubicBezTo>
                    <a:pt x="5174" y="3462"/>
                    <a:pt x="4128" y="2786"/>
                    <a:pt x="2954" y="2110"/>
                  </a:cubicBezTo>
                  <a:cubicBezTo>
                    <a:pt x="2789" y="2015"/>
                    <a:pt x="2626" y="1921"/>
                    <a:pt x="2458" y="1828"/>
                  </a:cubicBezTo>
                  <a:cubicBezTo>
                    <a:pt x="2305" y="1743"/>
                    <a:pt x="2156" y="1658"/>
                    <a:pt x="2016" y="1575"/>
                  </a:cubicBezTo>
                  <a:cubicBezTo>
                    <a:pt x="1998" y="1564"/>
                    <a:pt x="1972" y="1551"/>
                    <a:pt x="1952" y="1538"/>
                  </a:cubicBezTo>
                  <a:cubicBezTo>
                    <a:pt x="1920" y="1518"/>
                    <a:pt x="1888" y="1497"/>
                    <a:pt x="1854" y="1478"/>
                  </a:cubicBezTo>
                  <a:cubicBezTo>
                    <a:pt x="1768" y="1428"/>
                    <a:pt x="1684" y="1377"/>
                    <a:pt x="1605" y="1328"/>
                  </a:cubicBezTo>
                  <a:lnTo>
                    <a:pt x="1605" y="1327"/>
                  </a:lnTo>
                  <a:cubicBezTo>
                    <a:pt x="1097" y="1016"/>
                    <a:pt x="675" y="724"/>
                    <a:pt x="334" y="463"/>
                  </a:cubicBezTo>
                  <a:cubicBezTo>
                    <a:pt x="277" y="418"/>
                    <a:pt x="221" y="377"/>
                    <a:pt x="167" y="337"/>
                  </a:cubicBezTo>
                  <a:cubicBezTo>
                    <a:pt x="111" y="291"/>
                    <a:pt x="54" y="247"/>
                    <a:pt x="2" y="205"/>
                  </a:cubicBezTo>
                  <a:lnTo>
                    <a:pt x="1" y="0"/>
                  </a:lnTo>
                  <a:cubicBezTo>
                    <a:pt x="122" y="83"/>
                    <a:pt x="255" y="171"/>
                    <a:pt x="392" y="255"/>
                  </a:cubicBezTo>
                  <a:cubicBezTo>
                    <a:pt x="427" y="275"/>
                    <a:pt x="462" y="301"/>
                    <a:pt x="499" y="319"/>
                  </a:cubicBezTo>
                  <a:cubicBezTo>
                    <a:pt x="831" y="519"/>
                    <a:pt x="1207" y="711"/>
                    <a:pt x="1611" y="865"/>
                  </a:cubicBezTo>
                  <a:cubicBezTo>
                    <a:pt x="1662" y="883"/>
                    <a:pt x="1715" y="903"/>
                    <a:pt x="1768" y="922"/>
                  </a:cubicBezTo>
                  <a:cubicBezTo>
                    <a:pt x="1840" y="947"/>
                    <a:pt x="1910" y="968"/>
                    <a:pt x="1986" y="994"/>
                  </a:cubicBezTo>
                  <a:cubicBezTo>
                    <a:pt x="1993" y="996"/>
                    <a:pt x="1999" y="996"/>
                    <a:pt x="2005" y="1001"/>
                  </a:cubicBezTo>
                  <a:cubicBezTo>
                    <a:pt x="2007" y="1002"/>
                    <a:pt x="2013" y="1003"/>
                    <a:pt x="2016" y="1003"/>
                  </a:cubicBezTo>
                  <a:cubicBezTo>
                    <a:pt x="2105" y="1032"/>
                    <a:pt x="2195" y="1057"/>
                    <a:pt x="2288" y="1080"/>
                  </a:cubicBezTo>
                  <a:cubicBezTo>
                    <a:pt x="2446" y="1121"/>
                    <a:pt x="2609" y="1153"/>
                    <a:pt x="2775" y="1177"/>
                  </a:cubicBezTo>
                  <a:cubicBezTo>
                    <a:pt x="2940" y="1201"/>
                    <a:pt x="3107" y="1243"/>
                    <a:pt x="3269" y="1298"/>
                  </a:cubicBezTo>
                  <a:cubicBezTo>
                    <a:pt x="4315" y="1654"/>
                    <a:pt x="5311" y="2574"/>
                    <a:pt x="6035" y="3387"/>
                  </a:cubicBezTo>
                  <a:cubicBezTo>
                    <a:pt x="6165" y="3534"/>
                    <a:pt x="6285" y="3676"/>
                    <a:pt x="6396" y="3809"/>
                  </a:cubicBezTo>
                  <a:cubicBezTo>
                    <a:pt x="6848" y="4358"/>
                    <a:pt x="7129" y="4782"/>
                    <a:pt x="7151" y="481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2" name="Google Shape;2422;p34"/>
            <p:cNvSpPr/>
            <p:nvPr/>
          </p:nvSpPr>
          <p:spPr>
            <a:xfrm>
              <a:off x="5918824" y="1867107"/>
              <a:ext cx="273216" cy="73412"/>
            </a:xfrm>
            <a:custGeom>
              <a:avLst/>
              <a:gdLst/>
              <a:ahLst/>
              <a:cxnLst/>
              <a:rect l="l" t="t" r="r" b="b"/>
              <a:pathLst>
                <a:path w="8612" h="2314" extrusionOk="0">
                  <a:moveTo>
                    <a:pt x="8611" y="2313"/>
                  </a:moveTo>
                  <a:cubicBezTo>
                    <a:pt x="8611" y="2313"/>
                    <a:pt x="4120" y="2066"/>
                    <a:pt x="2059" y="1798"/>
                  </a:cubicBezTo>
                  <a:cubicBezTo>
                    <a:pt x="0" y="1530"/>
                    <a:pt x="6487" y="0"/>
                    <a:pt x="6487" y="0"/>
                  </a:cubicBezTo>
                  <a:cubicBezTo>
                    <a:pt x="6487" y="0"/>
                    <a:pt x="7955" y="1146"/>
                    <a:pt x="8611" y="23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3" name="Google Shape;2423;p34"/>
            <p:cNvSpPr/>
            <p:nvPr/>
          </p:nvSpPr>
          <p:spPr>
            <a:xfrm>
              <a:off x="5904929" y="1519250"/>
              <a:ext cx="312967" cy="249676"/>
            </a:xfrm>
            <a:custGeom>
              <a:avLst/>
              <a:gdLst/>
              <a:ahLst/>
              <a:cxnLst/>
              <a:rect l="l" t="t" r="r" b="b"/>
              <a:pathLst>
                <a:path w="9865" h="7870" extrusionOk="0">
                  <a:moveTo>
                    <a:pt x="8558" y="1"/>
                  </a:moveTo>
                  <a:cubicBezTo>
                    <a:pt x="8558" y="1"/>
                    <a:pt x="6457" y="1426"/>
                    <a:pt x="3612" y="4003"/>
                  </a:cubicBezTo>
                  <a:cubicBezTo>
                    <a:pt x="767" y="6579"/>
                    <a:pt x="1" y="7869"/>
                    <a:pt x="1" y="7869"/>
                  </a:cubicBezTo>
                  <a:cubicBezTo>
                    <a:pt x="1" y="7869"/>
                    <a:pt x="2952" y="6894"/>
                    <a:pt x="5121" y="5933"/>
                  </a:cubicBezTo>
                  <a:cubicBezTo>
                    <a:pt x="7290" y="4975"/>
                    <a:pt x="9865" y="3035"/>
                    <a:pt x="9865" y="3035"/>
                  </a:cubicBezTo>
                  <a:cubicBezTo>
                    <a:pt x="9865" y="3035"/>
                    <a:pt x="9609" y="1391"/>
                    <a:pt x="855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4" name="Google Shape;2424;p34"/>
            <p:cNvSpPr/>
            <p:nvPr/>
          </p:nvSpPr>
          <p:spPr>
            <a:xfrm>
              <a:off x="5840973" y="1462844"/>
              <a:ext cx="73951" cy="134387"/>
            </a:xfrm>
            <a:custGeom>
              <a:avLst/>
              <a:gdLst/>
              <a:ahLst/>
              <a:cxnLst/>
              <a:rect l="l" t="t" r="r" b="b"/>
              <a:pathLst>
                <a:path w="2331" h="4236" extrusionOk="0">
                  <a:moveTo>
                    <a:pt x="2330" y="1"/>
                  </a:moveTo>
                  <a:cubicBezTo>
                    <a:pt x="2330" y="1"/>
                    <a:pt x="2015" y="518"/>
                    <a:pt x="1605" y="1237"/>
                  </a:cubicBezTo>
                  <a:cubicBezTo>
                    <a:pt x="1198" y="1951"/>
                    <a:pt x="693" y="2858"/>
                    <a:pt x="311" y="3636"/>
                  </a:cubicBezTo>
                  <a:cubicBezTo>
                    <a:pt x="208" y="3845"/>
                    <a:pt x="117" y="4045"/>
                    <a:pt x="36" y="4235"/>
                  </a:cubicBezTo>
                  <a:lnTo>
                    <a:pt x="0" y="799"/>
                  </a:lnTo>
                  <a:cubicBezTo>
                    <a:pt x="133" y="709"/>
                    <a:pt x="356" y="568"/>
                    <a:pt x="642" y="432"/>
                  </a:cubicBezTo>
                  <a:cubicBezTo>
                    <a:pt x="726" y="391"/>
                    <a:pt x="817" y="351"/>
                    <a:pt x="911" y="314"/>
                  </a:cubicBezTo>
                  <a:cubicBezTo>
                    <a:pt x="1241" y="177"/>
                    <a:pt x="1630" y="61"/>
                    <a:pt x="2061" y="16"/>
                  </a:cubicBezTo>
                  <a:cubicBezTo>
                    <a:pt x="2150" y="9"/>
                    <a:pt x="2240" y="3"/>
                    <a:pt x="233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5" name="Google Shape;2425;p34"/>
            <p:cNvSpPr/>
            <p:nvPr/>
          </p:nvSpPr>
          <p:spPr>
            <a:xfrm>
              <a:off x="6019898" y="1479468"/>
              <a:ext cx="131532" cy="152185"/>
            </a:xfrm>
            <a:custGeom>
              <a:avLst/>
              <a:gdLst/>
              <a:ahLst/>
              <a:cxnLst/>
              <a:rect l="l" t="t" r="r" b="b"/>
              <a:pathLst>
                <a:path w="4146" h="4797" extrusionOk="0">
                  <a:moveTo>
                    <a:pt x="2230" y="0"/>
                  </a:moveTo>
                  <a:cubicBezTo>
                    <a:pt x="2230" y="0"/>
                    <a:pt x="3359" y="298"/>
                    <a:pt x="4145" y="775"/>
                  </a:cubicBezTo>
                  <a:cubicBezTo>
                    <a:pt x="4145" y="775"/>
                    <a:pt x="1787" y="3493"/>
                    <a:pt x="222" y="4795"/>
                  </a:cubicBezTo>
                  <a:cubicBezTo>
                    <a:pt x="225" y="4797"/>
                    <a:pt x="1" y="2869"/>
                    <a:pt x="223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6" name="Google Shape;2426;p34"/>
            <p:cNvSpPr/>
            <p:nvPr/>
          </p:nvSpPr>
          <p:spPr>
            <a:xfrm>
              <a:off x="5845002" y="1792555"/>
              <a:ext cx="79186" cy="176930"/>
            </a:xfrm>
            <a:custGeom>
              <a:avLst/>
              <a:gdLst/>
              <a:ahLst/>
              <a:cxnLst/>
              <a:rect l="l" t="t" r="r" b="b"/>
              <a:pathLst>
                <a:path w="2496" h="5577" extrusionOk="0">
                  <a:moveTo>
                    <a:pt x="2430" y="4176"/>
                  </a:moveTo>
                  <a:cubicBezTo>
                    <a:pt x="2430" y="4186"/>
                    <a:pt x="2429" y="4193"/>
                    <a:pt x="2426" y="4202"/>
                  </a:cubicBezTo>
                  <a:cubicBezTo>
                    <a:pt x="2401" y="4397"/>
                    <a:pt x="2358" y="4574"/>
                    <a:pt x="2296" y="4735"/>
                  </a:cubicBezTo>
                  <a:cubicBezTo>
                    <a:pt x="2278" y="4792"/>
                    <a:pt x="2254" y="4847"/>
                    <a:pt x="2227" y="4900"/>
                  </a:cubicBezTo>
                  <a:cubicBezTo>
                    <a:pt x="2162" y="5034"/>
                    <a:pt x="2093" y="5146"/>
                    <a:pt x="2023" y="5236"/>
                  </a:cubicBezTo>
                  <a:cubicBezTo>
                    <a:pt x="2001" y="5266"/>
                    <a:pt x="1977" y="5294"/>
                    <a:pt x="1951" y="5321"/>
                  </a:cubicBezTo>
                  <a:cubicBezTo>
                    <a:pt x="1922" y="5356"/>
                    <a:pt x="1890" y="5384"/>
                    <a:pt x="1860" y="5411"/>
                  </a:cubicBezTo>
                  <a:cubicBezTo>
                    <a:pt x="1685" y="5552"/>
                    <a:pt x="1512" y="5576"/>
                    <a:pt x="1331" y="5514"/>
                  </a:cubicBezTo>
                  <a:cubicBezTo>
                    <a:pt x="935" y="5384"/>
                    <a:pt x="524" y="4855"/>
                    <a:pt x="115" y="4368"/>
                  </a:cubicBezTo>
                  <a:lnTo>
                    <a:pt x="110" y="4364"/>
                  </a:lnTo>
                  <a:cubicBezTo>
                    <a:pt x="77" y="4326"/>
                    <a:pt x="47" y="4289"/>
                    <a:pt x="13" y="4251"/>
                  </a:cubicBezTo>
                  <a:lnTo>
                    <a:pt x="12" y="4080"/>
                  </a:lnTo>
                  <a:lnTo>
                    <a:pt x="10" y="3876"/>
                  </a:lnTo>
                  <a:lnTo>
                    <a:pt x="10" y="3866"/>
                  </a:lnTo>
                  <a:lnTo>
                    <a:pt x="7" y="3661"/>
                  </a:lnTo>
                  <a:lnTo>
                    <a:pt x="5" y="3174"/>
                  </a:lnTo>
                  <a:lnTo>
                    <a:pt x="5" y="3172"/>
                  </a:lnTo>
                  <a:lnTo>
                    <a:pt x="3" y="3086"/>
                  </a:lnTo>
                  <a:lnTo>
                    <a:pt x="3" y="2966"/>
                  </a:lnTo>
                  <a:lnTo>
                    <a:pt x="0" y="2918"/>
                  </a:lnTo>
                  <a:cubicBezTo>
                    <a:pt x="126" y="2994"/>
                    <a:pt x="278" y="3059"/>
                    <a:pt x="462" y="3107"/>
                  </a:cubicBezTo>
                  <a:lnTo>
                    <a:pt x="463" y="3107"/>
                  </a:lnTo>
                  <a:cubicBezTo>
                    <a:pt x="527" y="3122"/>
                    <a:pt x="589" y="3122"/>
                    <a:pt x="647" y="3108"/>
                  </a:cubicBezTo>
                  <a:cubicBezTo>
                    <a:pt x="851" y="3059"/>
                    <a:pt x="1012" y="2830"/>
                    <a:pt x="1143" y="2525"/>
                  </a:cubicBezTo>
                  <a:cubicBezTo>
                    <a:pt x="1172" y="2458"/>
                    <a:pt x="1198" y="2386"/>
                    <a:pt x="1224" y="2315"/>
                  </a:cubicBezTo>
                  <a:cubicBezTo>
                    <a:pt x="1256" y="2222"/>
                    <a:pt x="1287" y="2119"/>
                    <a:pt x="1318" y="2017"/>
                  </a:cubicBezTo>
                  <a:cubicBezTo>
                    <a:pt x="1557" y="1172"/>
                    <a:pt x="1656" y="135"/>
                    <a:pt x="1728" y="60"/>
                  </a:cubicBezTo>
                  <a:cubicBezTo>
                    <a:pt x="1784" y="1"/>
                    <a:pt x="2056" y="742"/>
                    <a:pt x="2251" y="1697"/>
                  </a:cubicBezTo>
                  <a:cubicBezTo>
                    <a:pt x="2272" y="1807"/>
                    <a:pt x="2296" y="1920"/>
                    <a:pt x="2315" y="2033"/>
                  </a:cubicBezTo>
                  <a:cubicBezTo>
                    <a:pt x="2325" y="2082"/>
                    <a:pt x="2333" y="2133"/>
                    <a:pt x="2341" y="2182"/>
                  </a:cubicBezTo>
                  <a:cubicBezTo>
                    <a:pt x="2360" y="2304"/>
                    <a:pt x="2378" y="2429"/>
                    <a:pt x="2395" y="2555"/>
                  </a:cubicBezTo>
                  <a:cubicBezTo>
                    <a:pt x="2397" y="2572"/>
                    <a:pt x="2398" y="2592"/>
                    <a:pt x="2402" y="2610"/>
                  </a:cubicBezTo>
                  <a:cubicBezTo>
                    <a:pt x="2474" y="3146"/>
                    <a:pt x="2495" y="3699"/>
                    <a:pt x="2430" y="4176"/>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7" name="Google Shape;2427;p34"/>
            <p:cNvSpPr/>
            <p:nvPr/>
          </p:nvSpPr>
          <p:spPr>
            <a:xfrm>
              <a:off x="5843892" y="1772854"/>
              <a:ext cx="46096" cy="23128"/>
            </a:xfrm>
            <a:custGeom>
              <a:avLst/>
              <a:gdLst/>
              <a:ahLst/>
              <a:cxnLst/>
              <a:rect l="l" t="t" r="r" b="b"/>
              <a:pathLst>
                <a:path w="1453" h="729" extrusionOk="0">
                  <a:moveTo>
                    <a:pt x="1401" y="345"/>
                  </a:moveTo>
                  <a:cubicBezTo>
                    <a:pt x="1346" y="403"/>
                    <a:pt x="693" y="530"/>
                    <a:pt x="10" y="729"/>
                  </a:cubicBezTo>
                  <a:lnTo>
                    <a:pt x="3" y="268"/>
                  </a:lnTo>
                  <a:lnTo>
                    <a:pt x="3" y="148"/>
                  </a:lnTo>
                  <a:lnTo>
                    <a:pt x="0" y="64"/>
                  </a:lnTo>
                  <a:lnTo>
                    <a:pt x="0" y="1"/>
                  </a:lnTo>
                  <a:cubicBezTo>
                    <a:pt x="835" y="115"/>
                    <a:pt x="1452" y="290"/>
                    <a:pt x="1401" y="345"/>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8" name="Google Shape;2428;p34"/>
            <p:cNvSpPr/>
            <p:nvPr/>
          </p:nvSpPr>
          <p:spPr>
            <a:xfrm>
              <a:off x="5845002" y="1794395"/>
              <a:ext cx="61166" cy="112275"/>
            </a:xfrm>
            <a:custGeom>
              <a:avLst/>
              <a:gdLst/>
              <a:ahLst/>
              <a:cxnLst/>
              <a:rect l="l" t="t" r="r" b="b"/>
              <a:pathLst>
                <a:path w="1928" h="3539" extrusionOk="0">
                  <a:moveTo>
                    <a:pt x="1924" y="2083"/>
                  </a:moveTo>
                  <a:cubicBezTo>
                    <a:pt x="1924" y="2144"/>
                    <a:pt x="1922" y="2203"/>
                    <a:pt x="1921" y="2263"/>
                  </a:cubicBezTo>
                  <a:cubicBezTo>
                    <a:pt x="1911" y="2404"/>
                    <a:pt x="1901" y="2541"/>
                    <a:pt x="1879" y="2671"/>
                  </a:cubicBezTo>
                  <a:cubicBezTo>
                    <a:pt x="1874" y="2703"/>
                    <a:pt x="1867" y="2734"/>
                    <a:pt x="1862" y="2766"/>
                  </a:cubicBezTo>
                  <a:cubicBezTo>
                    <a:pt x="1802" y="3070"/>
                    <a:pt x="1697" y="3313"/>
                    <a:pt x="1526" y="3438"/>
                  </a:cubicBezTo>
                  <a:cubicBezTo>
                    <a:pt x="1424" y="3510"/>
                    <a:pt x="1297" y="3538"/>
                    <a:pt x="1145" y="3513"/>
                  </a:cubicBezTo>
                  <a:cubicBezTo>
                    <a:pt x="1128" y="3510"/>
                    <a:pt x="1118" y="3509"/>
                    <a:pt x="1102" y="3503"/>
                  </a:cubicBezTo>
                  <a:cubicBezTo>
                    <a:pt x="1095" y="3502"/>
                    <a:pt x="1091" y="3502"/>
                    <a:pt x="1086" y="3500"/>
                  </a:cubicBezTo>
                  <a:cubicBezTo>
                    <a:pt x="1064" y="3497"/>
                    <a:pt x="1042" y="3489"/>
                    <a:pt x="1022" y="3485"/>
                  </a:cubicBezTo>
                  <a:cubicBezTo>
                    <a:pt x="562" y="3372"/>
                    <a:pt x="235" y="3204"/>
                    <a:pt x="3" y="3026"/>
                  </a:cubicBezTo>
                  <a:lnTo>
                    <a:pt x="3" y="2906"/>
                  </a:lnTo>
                  <a:lnTo>
                    <a:pt x="0" y="2858"/>
                  </a:lnTo>
                  <a:cubicBezTo>
                    <a:pt x="126" y="2934"/>
                    <a:pt x="278" y="2999"/>
                    <a:pt x="462" y="3047"/>
                  </a:cubicBezTo>
                  <a:lnTo>
                    <a:pt x="463" y="3047"/>
                  </a:lnTo>
                  <a:cubicBezTo>
                    <a:pt x="527" y="3063"/>
                    <a:pt x="589" y="3063"/>
                    <a:pt x="647" y="3049"/>
                  </a:cubicBezTo>
                  <a:cubicBezTo>
                    <a:pt x="851" y="2999"/>
                    <a:pt x="1012" y="2769"/>
                    <a:pt x="1145" y="2464"/>
                  </a:cubicBezTo>
                  <a:cubicBezTo>
                    <a:pt x="1173" y="2398"/>
                    <a:pt x="1198" y="2325"/>
                    <a:pt x="1224" y="2254"/>
                  </a:cubicBezTo>
                  <a:cubicBezTo>
                    <a:pt x="1258" y="2161"/>
                    <a:pt x="1287" y="2059"/>
                    <a:pt x="1318" y="1956"/>
                  </a:cubicBezTo>
                  <a:cubicBezTo>
                    <a:pt x="1557" y="1111"/>
                    <a:pt x="1656" y="74"/>
                    <a:pt x="1728" y="1"/>
                  </a:cubicBezTo>
                  <a:cubicBezTo>
                    <a:pt x="1728" y="1"/>
                    <a:pt x="1894" y="864"/>
                    <a:pt x="1920" y="1738"/>
                  </a:cubicBezTo>
                  <a:cubicBezTo>
                    <a:pt x="1925" y="1851"/>
                    <a:pt x="1928" y="1968"/>
                    <a:pt x="1924" y="208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9" name="Google Shape;2429;p34"/>
            <p:cNvSpPr/>
            <p:nvPr/>
          </p:nvSpPr>
          <p:spPr>
            <a:xfrm>
              <a:off x="5843955" y="1780785"/>
              <a:ext cx="44415" cy="15196"/>
            </a:xfrm>
            <a:custGeom>
              <a:avLst/>
              <a:gdLst/>
              <a:ahLst/>
              <a:cxnLst/>
              <a:rect l="l" t="t" r="r" b="b"/>
              <a:pathLst>
                <a:path w="1400" h="479" extrusionOk="0">
                  <a:moveTo>
                    <a:pt x="1399" y="95"/>
                  </a:moveTo>
                  <a:cubicBezTo>
                    <a:pt x="1344" y="153"/>
                    <a:pt x="691" y="280"/>
                    <a:pt x="8" y="479"/>
                  </a:cubicBezTo>
                  <a:lnTo>
                    <a:pt x="1" y="18"/>
                  </a:lnTo>
                  <a:cubicBezTo>
                    <a:pt x="736" y="1"/>
                    <a:pt x="1399" y="95"/>
                    <a:pt x="1399" y="9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0" name="Google Shape;2430;p34"/>
            <p:cNvSpPr/>
            <p:nvPr/>
          </p:nvSpPr>
          <p:spPr>
            <a:xfrm>
              <a:off x="5843955" y="1774758"/>
              <a:ext cx="2316" cy="2665"/>
            </a:xfrm>
            <a:custGeom>
              <a:avLst/>
              <a:gdLst/>
              <a:ahLst/>
              <a:cxnLst/>
              <a:rect l="l" t="t" r="r" b="b"/>
              <a:pathLst>
                <a:path w="73" h="84" extrusionOk="0">
                  <a:moveTo>
                    <a:pt x="23" y="81"/>
                  </a:moveTo>
                  <a:cubicBezTo>
                    <a:pt x="15" y="82"/>
                    <a:pt x="8" y="83"/>
                    <a:pt x="2" y="83"/>
                  </a:cubicBezTo>
                  <a:lnTo>
                    <a:pt x="1" y="0"/>
                  </a:lnTo>
                  <a:cubicBezTo>
                    <a:pt x="21" y="0"/>
                    <a:pt x="43" y="10"/>
                    <a:pt x="53" y="27"/>
                  </a:cubicBezTo>
                  <a:cubicBezTo>
                    <a:pt x="73" y="61"/>
                    <a:pt x="59" y="69"/>
                    <a:pt x="23" y="8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1" name="Google Shape;2431;p34"/>
            <p:cNvSpPr/>
            <p:nvPr/>
          </p:nvSpPr>
          <p:spPr>
            <a:xfrm>
              <a:off x="5896839" y="1810416"/>
              <a:ext cx="4695" cy="16465"/>
            </a:xfrm>
            <a:custGeom>
              <a:avLst/>
              <a:gdLst/>
              <a:ahLst/>
              <a:cxnLst/>
              <a:rect l="l" t="t" r="r" b="b"/>
              <a:pathLst>
                <a:path w="148" h="519" extrusionOk="0">
                  <a:moveTo>
                    <a:pt x="135" y="25"/>
                  </a:moveTo>
                  <a:cubicBezTo>
                    <a:pt x="70" y="135"/>
                    <a:pt x="26" y="179"/>
                    <a:pt x="19" y="297"/>
                  </a:cubicBezTo>
                  <a:cubicBezTo>
                    <a:pt x="19" y="314"/>
                    <a:pt x="0" y="411"/>
                    <a:pt x="16" y="438"/>
                  </a:cubicBezTo>
                  <a:cubicBezTo>
                    <a:pt x="64" y="519"/>
                    <a:pt x="98" y="327"/>
                    <a:pt x="102" y="308"/>
                  </a:cubicBezTo>
                  <a:cubicBezTo>
                    <a:pt x="123" y="232"/>
                    <a:pt x="147" y="131"/>
                    <a:pt x="137" y="50"/>
                  </a:cubicBezTo>
                  <a:cubicBezTo>
                    <a:pt x="136" y="32"/>
                    <a:pt x="132" y="2"/>
                    <a:pt x="108" y="1"/>
                  </a:cubicBezTo>
                  <a:cubicBezTo>
                    <a:pt x="84" y="1"/>
                    <a:pt x="79" y="53"/>
                    <a:pt x="70" y="6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2" name="Google Shape;2432;p34"/>
            <p:cNvSpPr/>
            <p:nvPr/>
          </p:nvSpPr>
          <p:spPr>
            <a:xfrm>
              <a:off x="5894968" y="1833511"/>
              <a:ext cx="3617" cy="8058"/>
            </a:xfrm>
            <a:custGeom>
              <a:avLst/>
              <a:gdLst/>
              <a:ahLst/>
              <a:cxnLst/>
              <a:rect l="l" t="t" r="r" b="b"/>
              <a:pathLst>
                <a:path w="114" h="254" extrusionOk="0">
                  <a:moveTo>
                    <a:pt x="52" y="215"/>
                  </a:moveTo>
                  <a:cubicBezTo>
                    <a:pt x="54" y="234"/>
                    <a:pt x="0" y="2"/>
                    <a:pt x="72" y="1"/>
                  </a:cubicBezTo>
                  <a:cubicBezTo>
                    <a:pt x="109" y="1"/>
                    <a:pt x="107" y="49"/>
                    <a:pt x="109" y="70"/>
                  </a:cubicBezTo>
                  <a:cubicBezTo>
                    <a:pt x="113" y="110"/>
                    <a:pt x="107" y="159"/>
                    <a:pt x="92" y="199"/>
                  </a:cubicBezTo>
                  <a:cubicBezTo>
                    <a:pt x="74" y="244"/>
                    <a:pt x="19" y="254"/>
                    <a:pt x="26" y="190"/>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3" name="Google Shape;2433;p34"/>
            <p:cNvSpPr/>
            <p:nvPr/>
          </p:nvSpPr>
          <p:spPr>
            <a:xfrm>
              <a:off x="5886307" y="1859684"/>
              <a:ext cx="4759" cy="6726"/>
            </a:xfrm>
            <a:custGeom>
              <a:avLst/>
              <a:gdLst/>
              <a:ahLst/>
              <a:cxnLst/>
              <a:rect l="l" t="t" r="r" b="b"/>
              <a:pathLst>
                <a:path w="150" h="212" extrusionOk="0">
                  <a:moveTo>
                    <a:pt x="22" y="58"/>
                  </a:moveTo>
                  <a:cubicBezTo>
                    <a:pt x="5" y="110"/>
                    <a:pt x="1" y="160"/>
                    <a:pt x="11" y="212"/>
                  </a:cubicBezTo>
                  <a:cubicBezTo>
                    <a:pt x="40" y="199"/>
                    <a:pt x="56" y="185"/>
                    <a:pt x="81" y="171"/>
                  </a:cubicBezTo>
                  <a:cubicBezTo>
                    <a:pt x="93" y="164"/>
                    <a:pt x="101" y="169"/>
                    <a:pt x="115" y="158"/>
                  </a:cubicBezTo>
                  <a:cubicBezTo>
                    <a:pt x="124" y="150"/>
                    <a:pt x="128" y="117"/>
                    <a:pt x="131" y="106"/>
                  </a:cubicBezTo>
                  <a:cubicBezTo>
                    <a:pt x="138" y="79"/>
                    <a:pt x="149" y="42"/>
                    <a:pt x="122" y="20"/>
                  </a:cubicBezTo>
                  <a:cubicBezTo>
                    <a:pt x="98" y="0"/>
                    <a:pt x="78" y="20"/>
                    <a:pt x="49" y="3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4" name="Google Shape;2434;p34"/>
            <p:cNvSpPr/>
            <p:nvPr/>
          </p:nvSpPr>
          <p:spPr>
            <a:xfrm>
              <a:off x="5861435" y="1932903"/>
              <a:ext cx="19352" cy="15609"/>
            </a:xfrm>
            <a:custGeom>
              <a:avLst/>
              <a:gdLst/>
              <a:ahLst/>
              <a:cxnLst/>
              <a:rect l="l" t="t" r="r" b="b"/>
              <a:pathLst>
                <a:path w="610" h="492" extrusionOk="0">
                  <a:moveTo>
                    <a:pt x="0" y="1"/>
                  </a:moveTo>
                  <a:cubicBezTo>
                    <a:pt x="95" y="39"/>
                    <a:pt x="168" y="67"/>
                    <a:pt x="247" y="126"/>
                  </a:cubicBezTo>
                  <a:cubicBezTo>
                    <a:pt x="318" y="176"/>
                    <a:pt x="381" y="239"/>
                    <a:pt x="443" y="297"/>
                  </a:cubicBezTo>
                  <a:cubicBezTo>
                    <a:pt x="480" y="334"/>
                    <a:pt x="610" y="468"/>
                    <a:pt x="489" y="485"/>
                  </a:cubicBezTo>
                  <a:cubicBezTo>
                    <a:pt x="441" y="492"/>
                    <a:pt x="383" y="448"/>
                    <a:pt x="345" y="427"/>
                  </a:cubicBezTo>
                  <a:cubicBezTo>
                    <a:pt x="281" y="390"/>
                    <a:pt x="232" y="342"/>
                    <a:pt x="177" y="294"/>
                  </a:cubicBezTo>
                  <a:cubicBezTo>
                    <a:pt x="88" y="214"/>
                    <a:pt x="31" y="149"/>
                    <a:pt x="27" y="2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5" name="Google Shape;2435;p34"/>
            <p:cNvSpPr/>
            <p:nvPr/>
          </p:nvSpPr>
          <p:spPr>
            <a:xfrm>
              <a:off x="5883230" y="1950098"/>
              <a:ext cx="7328" cy="5393"/>
            </a:xfrm>
            <a:custGeom>
              <a:avLst/>
              <a:gdLst/>
              <a:ahLst/>
              <a:cxnLst/>
              <a:rect l="l" t="t" r="r" b="b"/>
              <a:pathLst>
                <a:path w="231" h="170" extrusionOk="0">
                  <a:moveTo>
                    <a:pt x="0" y="58"/>
                  </a:moveTo>
                  <a:cubicBezTo>
                    <a:pt x="43" y="106"/>
                    <a:pt x="78" y="170"/>
                    <a:pt x="146" y="159"/>
                  </a:cubicBezTo>
                  <a:cubicBezTo>
                    <a:pt x="173" y="156"/>
                    <a:pt x="211" y="138"/>
                    <a:pt x="218" y="104"/>
                  </a:cubicBezTo>
                  <a:cubicBezTo>
                    <a:pt x="231" y="39"/>
                    <a:pt x="132" y="1"/>
                    <a:pt x="82" y="27"/>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6" name="Google Shape;2436;p34"/>
            <p:cNvSpPr/>
            <p:nvPr/>
          </p:nvSpPr>
          <p:spPr>
            <a:xfrm>
              <a:off x="5845922" y="1968498"/>
              <a:ext cx="2189" cy="8597"/>
            </a:xfrm>
            <a:custGeom>
              <a:avLst/>
              <a:gdLst/>
              <a:ahLst/>
              <a:cxnLst/>
              <a:rect l="l" t="t" r="r" b="b"/>
              <a:pathLst>
                <a:path w="69" h="271" extrusionOk="0">
                  <a:moveTo>
                    <a:pt x="40" y="226"/>
                  </a:moveTo>
                  <a:cubicBezTo>
                    <a:pt x="31" y="256"/>
                    <a:pt x="19" y="270"/>
                    <a:pt x="2" y="263"/>
                  </a:cubicBezTo>
                  <a:lnTo>
                    <a:pt x="1" y="1"/>
                  </a:lnTo>
                  <a:cubicBezTo>
                    <a:pt x="40" y="70"/>
                    <a:pt x="69" y="152"/>
                    <a:pt x="40" y="226"/>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7" name="Google Shape;2437;p34"/>
            <p:cNvSpPr/>
            <p:nvPr/>
          </p:nvSpPr>
          <p:spPr>
            <a:xfrm>
              <a:off x="5887893" y="1979284"/>
              <a:ext cx="10723" cy="8915"/>
            </a:xfrm>
            <a:custGeom>
              <a:avLst/>
              <a:gdLst/>
              <a:ahLst/>
              <a:cxnLst/>
              <a:rect l="l" t="t" r="r" b="b"/>
              <a:pathLst>
                <a:path w="338" h="281" extrusionOk="0">
                  <a:moveTo>
                    <a:pt x="0" y="6"/>
                  </a:moveTo>
                  <a:cubicBezTo>
                    <a:pt x="55" y="99"/>
                    <a:pt x="110" y="232"/>
                    <a:pt x="220" y="280"/>
                  </a:cubicBezTo>
                  <a:cubicBezTo>
                    <a:pt x="338" y="193"/>
                    <a:pt x="182" y="64"/>
                    <a:pt x="112" y="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8" name="Google Shape;2438;p34"/>
            <p:cNvSpPr/>
            <p:nvPr/>
          </p:nvSpPr>
          <p:spPr>
            <a:xfrm>
              <a:off x="5948265" y="1789414"/>
              <a:ext cx="14625" cy="9327"/>
            </a:xfrm>
            <a:custGeom>
              <a:avLst/>
              <a:gdLst/>
              <a:ahLst/>
              <a:cxnLst/>
              <a:rect l="l" t="t" r="r" b="b"/>
              <a:pathLst>
                <a:path w="461" h="294" extrusionOk="0">
                  <a:moveTo>
                    <a:pt x="1" y="261"/>
                  </a:moveTo>
                  <a:cubicBezTo>
                    <a:pt x="52" y="191"/>
                    <a:pt x="91" y="112"/>
                    <a:pt x="170" y="73"/>
                  </a:cubicBezTo>
                  <a:cubicBezTo>
                    <a:pt x="230" y="45"/>
                    <a:pt x="297" y="15"/>
                    <a:pt x="364" y="8"/>
                  </a:cubicBezTo>
                  <a:cubicBezTo>
                    <a:pt x="427" y="1"/>
                    <a:pt x="461" y="29"/>
                    <a:pt x="420" y="91"/>
                  </a:cubicBezTo>
                  <a:cubicBezTo>
                    <a:pt x="395" y="131"/>
                    <a:pt x="341" y="145"/>
                    <a:pt x="299" y="166"/>
                  </a:cubicBezTo>
                  <a:cubicBezTo>
                    <a:pt x="253" y="191"/>
                    <a:pt x="211" y="221"/>
                    <a:pt x="166" y="244"/>
                  </a:cubicBezTo>
                  <a:cubicBezTo>
                    <a:pt x="134" y="265"/>
                    <a:pt x="38" y="293"/>
                    <a:pt x="1" y="261"/>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9" name="Google Shape;2439;p34"/>
            <p:cNvSpPr/>
            <p:nvPr/>
          </p:nvSpPr>
          <p:spPr>
            <a:xfrm>
              <a:off x="5956323" y="1705440"/>
              <a:ext cx="22874" cy="22969"/>
            </a:xfrm>
            <a:custGeom>
              <a:avLst/>
              <a:gdLst/>
              <a:ahLst/>
              <a:cxnLst/>
              <a:rect l="l" t="t" r="r" b="b"/>
              <a:pathLst>
                <a:path w="721" h="724" extrusionOk="0">
                  <a:moveTo>
                    <a:pt x="333" y="376"/>
                  </a:moveTo>
                  <a:cubicBezTo>
                    <a:pt x="354" y="351"/>
                    <a:pt x="663" y="1"/>
                    <a:pt x="705" y="87"/>
                  </a:cubicBezTo>
                  <a:cubicBezTo>
                    <a:pt x="721" y="118"/>
                    <a:pt x="636" y="226"/>
                    <a:pt x="627" y="238"/>
                  </a:cubicBezTo>
                  <a:cubicBezTo>
                    <a:pt x="561" y="334"/>
                    <a:pt x="484" y="425"/>
                    <a:pt x="395" y="502"/>
                  </a:cubicBezTo>
                  <a:cubicBezTo>
                    <a:pt x="328" y="558"/>
                    <a:pt x="258" y="616"/>
                    <a:pt x="184" y="667"/>
                  </a:cubicBezTo>
                  <a:cubicBezTo>
                    <a:pt x="142" y="696"/>
                    <a:pt x="105" y="710"/>
                    <a:pt x="57" y="715"/>
                  </a:cubicBezTo>
                  <a:cubicBezTo>
                    <a:pt x="21" y="716"/>
                    <a:pt x="1" y="723"/>
                    <a:pt x="11" y="675"/>
                  </a:cubicBezTo>
                  <a:cubicBezTo>
                    <a:pt x="18" y="646"/>
                    <a:pt x="46" y="623"/>
                    <a:pt x="66" y="603"/>
                  </a:cubicBezTo>
                  <a:cubicBezTo>
                    <a:pt x="114" y="551"/>
                    <a:pt x="163" y="499"/>
                    <a:pt x="211" y="449"/>
                  </a:cubicBezTo>
                  <a:close/>
                </a:path>
              </a:pathLst>
            </a:custGeom>
            <a:solidFill>
              <a:srgbClr val="E31B5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0" name="Google Shape;2440;p34"/>
            <p:cNvSpPr/>
            <p:nvPr/>
          </p:nvSpPr>
          <p:spPr>
            <a:xfrm>
              <a:off x="5928310" y="918106"/>
              <a:ext cx="231180" cy="249517"/>
            </a:xfrm>
            <a:custGeom>
              <a:avLst/>
              <a:gdLst/>
              <a:ahLst/>
              <a:cxnLst/>
              <a:rect l="l" t="t" r="r" b="b"/>
              <a:pathLst>
                <a:path w="7287" h="7865" extrusionOk="0">
                  <a:moveTo>
                    <a:pt x="2411" y="7065"/>
                  </a:moveTo>
                  <a:cubicBezTo>
                    <a:pt x="3733" y="7865"/>
                    <a:pt x="6410" y="6935"/>
                    <a:pt x="6846" y="5062"/>
                  </a:cubicBezTo>
                  <a:cubicBezTo>
                    <a:pt x="7286" y="3177"/>
                    <a:pt x="5903" y="1930"/>
                    <a:pt x="5757" y="1472"/>
                  </a:cubicBezTo>
                  <a:cubicBezTo>
                    <a:pt x="5613" y="1015"/>
                    <a:pt x="5967" y="170"/>
                    <a:pt x="5967" y="170"/>
                  </a:cubicBezTo>
                  <a:lnTo>
                    <a:pt x="5813" y="98"/>
                  </a:lnTo>
                  <a:lnTo>
                    <a:pt x="5761" y="73"/>
                  </a:lnTo>
                  <a:lnTo>
                    <a:pt x="5607" y="1"/>
                  </a:lnTo>
                  <a:cubicBezTo>
                    <a:pt x="5607" y="1"/>
                    <a:pt x="5163" y="804"/>
                    <a:pt x="4711" y="979"/>
                  </a:cubicBezTo>
                  <a:cubicBezTo>
                    <a:pt x="4261" y="1155"/>
                    <a:pt x="2405" y="878"/>
                    <a:pt x="1199" y="2401"/>
                  </a:cubicBezTo>
                  <a:cubicBezTo>
                    <a:pt x="1" y="3915"/>
                    <a:pt x="949" y="6554"/>
                    <a:pt x="2411" y="706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1" name="Google Shape;2441;p34"/>
            <p:cNvSpPr/>
            <p:nvPr/>
          </p:nvSpPr>
          <p:spPr>
            <a:xfrm>
              <a:off x="5933354" y="946880"/>
              <a:ext cx="211130" cy="203167"/>
            </a:xfrm>
            <a:custGeom>
              <a:avLst/>
              <a:gdLst/>
              <a:ahLst/>
              <a:cxnLst/>
              <a:rect l="l" t="t" r="r" b="b"/>
              <a:pathLst>
                <a:path w="6655" h="6404" extrusionOk="0">
                  <a:moveTo>
                    <a:pt x="5290" y="155"/>
                  </a:moveTo>
                  <a:cubicBezTo>
                    <a:pt x="4848" y="508"/>
                    <a:pt x="2344" y="1"/>
                    <a:pt x="1172" y="1876"/>
                  </a:cubicBezTo>
                  <a:cubicBezTo>
                    <a:pt x="1" y="3750"/>
                    <a:pt x="2574" y="6403"/>
                    <a:pt x="3649" y="6298"/>
                  </a:cubicBezTo>
                  <a:cubicBezTo>
                    <a:pt x="4726" y="6192"/>
                    <a:pt x="6250" y="5091"/>
                    <a:pt x="6453" y="3649"/>
                  </a:cubicBezTo>
                  <a:cubicBezTo>
                    <a:pt x="6655" y="2205"/>
                    <a:pt x="5630" y="1061"/>
                    <a:pt x="5452" y="797"/>
                  </a:cubicBezTo>
                  <a:cubicBezTo>
                    <a:pt x="5272" y="530"/>
                    <a:pt x="5290" y="155"/>
                    <a:pt x="5290" y="1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2" name="Google Shape;2442;p34"/>
            <p:cNvSpPr/>
            <p:nvPr/>
          </p:nvSpPr>
          <p:spPr>
            <a:xfrm>
              <a:off x="5976341" y="682553"/>
              <a:ext cx="205388" cy="187463"/>
            </a:xfrm>
            <a:custGeom>
              <a:avLst/>
              <a:gdLst/>
              <a:ahLst/>
              <a:cxnLst/>
              <a:rect l="l" t="t" r="r" b="b"/>
              <a:pathLst>
                <a:path w="6474" h="5909" extrusionOk="0">
                  <a:moveTo>
                    <a:pt x="6469" y="1195"/>
                  </a:moveTo>
                  <a:cubicBezTo>
                    <a:pt x="6474" y="1370"/>
                    <a:pt x="6465" y="1537"/>
                    <a:pt x="6445" y="1695"/>
                  </a:cubicBezTo>
                  <a:cubicBezTo>
                    <a:pt x="6362" y="2367"/>
                    <a:pt x="6079" y="2899"/>
                    <a:pt x="5755" y="3318"/>
                  </a:cubicBezTo>
                  <a:cubicBezTo>
                    <a:pt x="5312" y="3905"/>
                    <a:pt x="4803" y="4276"/>
                    <a:pt x="4679" y="4497"/>
                  </a:cubicBezTo>
                  <a:cubicBezTo>
                    <a:pt x="4643" y="4561"/>
                    <a:pt x="4619" y="4636"/>
                    <a:pt x="4600" y="4713"/>
                  </a:cubicBezTo>
                  <a:cubicBezTo>
                    <a:pt x="4584" y="4777"/>
                    <a:pt x="4576" y="4842"/>
                    <a:pt x="4570" y="4910"/>
                  </a:cubicBezTo>
                  <a:cubicBezTo>
                    <a:pt x="4567" y="4921"/>
                    <a:pt x="4566" y="4934"/>
                    <a:pt x="4566" y="4946"/>
                  </a:cubicBezTo>
                  <a:cubicBezTo>
                    <a:pt x="4564" y="4967"/>
                    <a:pt x="4563" y="4994"/>
                    <a:pt x="4563" y="5015"/>
                  </a:cubicBezTo>
                  <a:cubicBezTo>
                    <a:pt x="4543" y="5408"/>
                    <a:pt x="4619" y="5814"/>
                    <a:pt x="4619" y="5814"/>
                  </a:cubicBezTo>
                  <a:lnTo>
                    <a:pt x="4453" y="5855"/>
                  </a:lnTo>
                  <a:lnTo>
                    <a:pt x="4398" y="5871"/>
                  </a:lnTo>
                  <a:lnTo>
                    <a:pt x="4310" y="5892"/>
                  </a:lnTo>
                  <a:lnTo>
                    <a:pt x="4233" y="5909"/>
                  </a:lnTo>
                  <a:cubicBezTo>
                    <a:pt x="4233" y="5909"/>
                    <a:pt x="4217" y="5863"/>
                    <a:pt x="4190" y="5791"/>
                  </a:cubicBezTo>
                  <a:cubicBezTo>
                    <a:pt x="4135" y="5638"/>
                    <a:pt x="4023" y="5361"/>
                    <a:pt x="3869" y="5123"/>
                  </a:cubicBezTo>
                  <a:cubicBezTo>
                    <a:pt x="3852" y="5093"/>
                    <a:pt x="3831" y="5062"/>
                    <a:pt x="3808" y="5032"/>
                  </a:cubicBezTo>
                  <a:cubicBezTo>
                    <a:pt x="3730" y="4924"/>
                    <a:pt x="3646" y="4833"/>
                    <a:pt x="3551" y="4771"/>
                  </a:cubicBezTo>
                  <a:cubicBezTo>
                    <a:pt x="3345" y="4639"/>
                    <a:pt x="2765" y="4550"/>
                    <a:pt x="2126" y="4267"/>
                  </a:cubicBezTo>
                  <a:cubicBezTo>
                    <a:pt x="1693" y="4077"/>
                    <a:pt x="1230" y="3798"/>
                    <a:pt x="846" y="3352"/>
                  </a:cubicBezTo>
                  <a:cubicBezTo>
                    <a:pt x="835" y="3340"/>
                    <a:pt x="828" y="3332"/>
                    <a:pt x="819" y="3322"/>
                  </a:cubicBezTo>
                  <a:cubicBezTo>
                    <a:pt x="663" y="3140"/>
                    <a:pt x="520" y="2930"/>
                    <a:pt x="396" y="2684"/>
                  </a:cubicBezTo>
                  <a:cubicBezTo>
                    <a:pt x="375" y="2638"/>
                    <a:pt x="351" y="2591"/>
                    <a:pt x="331" y="2543"/>
                  </a:cubicBezTo>
                  <a:cubicBezTo>
                    <a:pt x="1" y="1765"/>
                    <a:pt x="118" y="869"/>
                    <a:pt x="480" y="107"/>
                  </a:cubicBezTo>
                  <a:lnTo>
                    <a:pt x="687" y="106"/>
                  </a:lnTo>
                  <a:lnTo>
                    <a:pt x="1653" y="95"/>
                  </a:lnTo>
                  <a:lnTo>
                    <a:pt x="4422" y="66"/>
                  </a:lnTo>
                  <a:cubicBezTo>
                    <a:pt x="4451" y="45"/>
                    <a:pt x="4483" y="21"/>
                    <a:pt x="4511" y="0"/>
                  </a:cubicBezTo>
                  <a:cubicBezTo>
                    <a:pt x="4495" y="21"/>
                    <a:pt x="4481" y="45"/>
                    <a:pt x="4466" y="66"/>
                  </a:cubicBezTo>
                  <a:lnTo>
                    <a:pt x="4742" y="64"/>
                  </a:lnTo>
                  <a:lnTo>
                    <a:pt x="4824" y="64"/>
                  </a:lnTo>
                  <a:lnTo>
                    <a:pt x="5736" y="52"/>
                  </a:lnTo>
                  <a:lnTo>
                    <a:pt x="6143" y="49"/>
                  </a:lnTo>
                  <a:cubicBezTo>
                    <a:pt x="6273" y="284"/>
                    <a:pt x="6368" y="535"/>
                    <a:pt x="6417" y="797"/>
                  </a:cubicBezTo>
                  <a:cubicBezTo>
                    <a:pt x="6453" y="933"/>
                    <a:pt x="6464" y="1064"/>
                    <a:pt x="6469" y="119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3" name="Google Shape;2443;p34"/>
            <p:cNvSpPr/>
            <p:nvPr/>
          </p:nvSpPr>
          <p:spPr>
            <a:xfrm>
              <a:off x="5987222" y="685853"/>
              <a:ext cx="41655" cy="37404"/>
            </a:xfrm>
            <a:custGeom>
              <a:avLst/>
              <a:gdLst/>
              <a:ahLst/>
              <a:cxnLst/>
              <a:rect l="l" t="t" r="r" b="b"/>
              <a:pathLst>
                <a:path w="1313" h="1179" extrusionOk="0">
                  <a:moveTo>
                    <a:pt x="346" y="10"/>
                  </a:moveTo>
                  <a:lnTo>
                    <a:pt x="1313" y="1"/>
                  </a:lnTo>
                  <a:cubicBezTo>
                    <a:pt x="441" y="551"/>
                    <a:pt x="1" y="1179"/>
                    <a:pt x="1" y="1179"/>
                  </a:cubicBezTo>
                  <a:cubicBezTo>
                    <a:pt x="1" y="1179"/>
                    <a:pt x="63" y="630"/>
                    <a:pt x="346" y="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4" name="Google Shape;2444;p34"/>
            <p:cNvSpPr/>
            <p:nvPr/>
          </p:nvSpPr>
          <p:spPr>
            <a:xfrm>
              <a:off x="5953372" y="949418"/>
              <a:ext cx="110942" cy="69732"/>
            </a:xfrm>
            <a:custGeom>
              <a:avLst/>
              <a:gdLst/>
              <a:ahLst/>
              <a:cxnLst/>
              <a:rect l="l" t="t" r="r" b="b"/>
              <a:pathLst>
                <a:path w="3497" h="2198" extrusionOk="0">
                  <a:moveTo>
                    <a:pt x="1" y="2197"/>
                  </a:moveTo>
                  <a:cubicBezTo>
                    <a:pt x="1" y="2197"/>
                    <a:pt x="3256" y="2111"/>
                    <a:pt x="3496" y="64"/>
                  </a:cubicBezTo>
                  <a:cubicBezTo>
                    <a:pt x="3496" y="64"/>
                    <a:pt x="687" y="0"/>
                    <a:pt x="1" y="219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5" name="Google Shape;2445;p34"/>
            <p:cNvSpPr/>
            <p:nvPr/>
          </p:nvSpPr>
          <p:spPr>
            <a:xfrm>
              <a:off x="6130901" y="684838"/>
              <a:ext cx="241808" cy="229023"/>
            </a:xfrm>
            <a:custGeom>
              <a:avLst/>
              <a:gdLst/>
              <a:ahLst/>
              <a:cxnLst/>
              <a:rect l="l" t="t" r="r" b="b"/>
              <a:pathLst>
                <a:path w="7622" h="7219" extrusionOk="0">
                  <a:moveTo>
                    <a:pt x="6630" y="1905"/>
                  </a:moveTo>
                  <a:cubicBezTo>
                    <a:pt x="5910" y="549"/>
                    <a:pt x="3127" y="0"/>
                    <a:pt x="1781" y="1387"/>
                  </a:cubicBezTo>
                  <a:cubicBezTo>
                    <a:pt x="426" y="2784"/>
                    <a:pt x="965" y="4554"/>
                    <a:pt x="852" y="5021"/>
                  </a:cubicBezTo>
                  <a:cubicBezTo>
                    <a:pt x="741" y="5487"/>
                    <a:pt x="0" y="6033"/>
                    <a:pt x="0" y="6033"/>
                  </a:cubicBezTo>
                  <a:lnTo>
                    <a:pt x="95" y="6172"/>
                  </a:lnTo>
                  <a:lnTo>
                    <a:pt x="128" y="6219"/>
                  </a:lnTo>
                  <a:lnTo>
                    <a:pt x="223" y="6359"/>
                  </a:lnTo>
                  <a:cubicBezTo>
                    <a:pt x="223" y="6359"/>
                    <a:pt x="1020" y="5893"/>
                    <a:pt x="1500" y="5969"/>
                  </a:cubicBezTo>
                  <a:cubicBezTo>
                    <a:pt x="1978" y="6045"/>
                    <a:pt x="3428" y="7218"/>
                    <a:pt x="5255" y="6521"/>
                  </a:cubicBezTo>
                  <a:cubicBezTo>
                    <a:pt x="7067" y="5828"/>
                    <a:pt x="7622" y="3082"/>
                    <a:pt x="6630" y="190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6" name="Google Shape;2446;p34"/>
            <p:cNvSpPr/>
            <p:nvPr/>
          </p:nvSpPr>
          <p:spPr>
            <a:xfrm>
              <a:off x="5856328" y="787973"/>
              <a:ext cx="255799" cy="222297"/>
            </a:xfrm>
            <a:custGeom>
              <a:avLst/>
              <a:gdLst/>
              <a:ahLst/>
              <a:cxnLst/>
              <a:rect l="l" t="t" r="r" b="b"/>
              <a:pathLst>
                <a:path w="8063" h="7007" extrusionOk="0">
                  <a:moveTo>
                    <a:pt x="221" y="3437"/>
                  </a:moveTo>
                  <a:cubicBezTo>
                    <a:pt x="0" y="4952"/>
                    <a:pt x="1931" y="7007"/>
                    <a:pt x="3846" y="6660"/>
                  </a:cubicBezTo>
                  <a:cubicBezTo>
                    <a:pt x="5772" y="6310"/>
                    <a:pt x="6386" y="4560"/>
                    <a:pt x="6753" y="4249"/>
                  </a:cubicBezTo>
                  <a:cubicBezTo>
                    <a:pt x="7120" y="3938"/>
                    <a:pt x="8045" y="3922"/>
                    <a:pt x="8045" y="3922"/>
                  </a:cubicBezTo>
                  <a:lnTo>
                    <a:pt x="8052" y="3754"/>
                  </a:lnTo>
                  <a:lnTo>
                    <a:pt x="8055" y="3698"/>
                  </a:lnTo>
                  <a:lnTo>
                    <a:pt x="8062" y="3530"/>
                  </a:lnTo>
                  <a:cubicBezTo>
                    <a:pt x="8062" y="3530"/>
                    <a:pt x="7139" y="3445"/>
                    <a:pt x="6799" y="3108"/>
                  </a:cubicBezTo>
                  <a:cubicBezTo>
                    <a:pt x="6458" y="2769"/>
                    <a:pt x="5977" y="981"/>
                    <a:pt x="4083" y="493"/>
                  </a:cubicBezTo>
                  <a:cubicBezTo>
                    <a:pt x="2193" y="0"/>
                    <a:pt x="118" y="1908"/>
                    <a:pt x="221" y="343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7" name="Google Shape;2447;p34"/>
            <p:cNvSpPr/>
            <p:nvPr/>
          </p:nvSpPr>
          <p:spPr>
            <a:xfrm>
              <a:off x="6135597" y="888444"/>
              <a:ext cx="233274" cy="227563"/>
            </a:xfrm>
            <a:custGeom>
              <a:avLst/>
              <a:gdLst/>
              <a:ahLst/>
              <a:cxnLst/>
              <a:rect l="l" t="t" r="r" b="b"/>
              <a:pathLst>
                <a:path w="7353" h="7173" extrusionOk="0">
                  <a:moveTo>
                    <a:pt x="6269" y="5554"/>
                  </a:moveTo>
                  <a:cubicBezTo>
                    <a:pt x="7352" y="4459"/>
                    <a:pt x="7029" y="1676"/>
                    <a:pt x="5275" y="841"/>
                  </a:cubicBezTo>
                  <a:cubicBezTo>
                    <a:pt x="3511" y="0"/>
                    <a:pt x="1970" y="1051"/>
                    <a:pt x="1486" y="1088"/>
                  </a:cubicBezTo>
                  <a:cubicBezTo>
                    <a:pt x="1004" y="1125"/>
                    <a:pt x="247" y="600"/>
                    <a:pt x="247" y="600"/>
                  </a:cubicBezTo>
                  <a:lnTo>
                    <a:pt x="141" y="730"/>
                  </a:lnTo>
                  <a:lnTo>
                    <a:pt x="106" y="776"/>
                  </a:lnTo>
                  <a:lnTo>
                    <a:pt x="0" y="906"/>
                  </a:lnTo>
                  <a:cubicBezTo>
                    <a:pt x="0" y="906"/>
                    <a:pt x="693" y="1513"/>
                    <a:pt x="769" y="1984"/>
                  </a:cubicBezTo>
                  <a:cubicBezTo>
                    <a:pt x="844" y="2455"/>
                    <a:pt x="158" y="4178"/>
                    <a:pt x="1393" y="5680"/>
                  </a:cubicBezTo>
                  <a:cubicBezTo>
                    <a:pt x="2621" y="7173"/>
                    <a:pt x="5440" y="6847"/>
                    <a:pt x="6269" y="5554"/>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8" name="Google Shape;2448;p34"/>
            <p:cNvSpPr/>
            <p:nvPr/>
          </p:nvSpPr>
          <p:spPr>
            <a:xfrm>
              <a:off x="6070974" y="838098"/>
              <a:ext cx="110720" cy="109293"/>
            </a:xfrm>
            <a:custGeom>
              <a:avLst/>
              <a:gdLst/>
              <a:ahLst/>
              <a:cxnLst/>
              <a:rect l="l" t="t" r="r" b="b"/>
              <a:pathLst>
                <a:path w="3490" h="3445" extrusionOk="0">
                  <a:moveTo>
                    <a:pt x="3489" y="1722"/>
                  </a:moveTo>
                  <a:cubicBezTo>
                    <a:pt x="3489" y="2674"/>
                    <a:pt x="2709" y="3444"/>
                    <a:pt x="1745" y="3444"/>
                  </a:cubicBezTo>
                  <a:cubicBezTo>
                    <a:pt x="781" y="3444"/>
                    <a:pt x="1" y="2674"/>
                    <a:pt x="1" y="1722"/>
                  </a:cubicBezTo>
                  <a:cubicBezTo>
                    <a:pt x="1" y="771"/>
                    <a:pt x="781" y="1"/>
                    <a:pt x="1745" y="1"/>
                  </a:cubicBezTo>
                  <a:cubicBezTo>
                    <a:pt x="2709" y="1"/>
                    <a:pt x="3489" y="771"/>
                    <a:pt x="3489" y="1722"/>
                  </a:cubicBezTo>
                  <a:close/>
                </a:path>
              </a:pathLst>
            </a:custGeom>
            <a:solidFill>
              <a:srgbClr val="A82A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9" name="Google Shape;2449;p34"/>
            <p:cNvSpPr/>
            <p:nvPr/>
          </p:nvSpPr>
          <p:spPr>
            <a:xfrm>
              <a:off x="6196951" y="745272"/>
              <a:ext cx="169507" cy="160306"/>
            </a:xfrm>
            <a:custGeom>
              <a:avLst/>
              <a:gdLst/>
              <a:ahLst/>
              <a:cxnLst/>
              <a:rect l="l" t="t" r="r" b="b"/>
              <a:pathLst>
                <a:path w="5343" h="5053" extrusionOk="0">
                  <a:moveTo>
                    <a:pt x="4548" y="0"/>
                  </a:moveTo>
                  <a:cubicBezTo>
                    <a:pt x="4548" y="0"/>
                    <a:pt x="3749" y="940"/>
                    <a:pt x="2480" y="1869"/>
                  </a:cubicBezTo>
                  <a:cubicBezTo>
                    <a:pt x="1212" y="2796"/>
                    <a:pt x="1" y="3764"/>
                    <a:pt x="1" y="3764"/>
                  </a:cubicBezTo>
                  <a:cubicBezTo>
                    <a:pt x="1" y="3764"/>
                    <a:pt x="1198" y="5052"/>
                    <a:pt x="3271" y="4227"/>
                  </a:cubicBezTo>
                  <a:cubicBezTo>
                    <a:pt x="5342" y="3402"/>
                    <a:pt x="4771" y="662"/>
                    <a:pt x="454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0" name="Google Shape;2450;p34"/>
            <p:cNvSpPr/>
            <p:nvPr/>
          </p:nvSpPr>
          <p:spPr>
            <a:xfrm>
              <a:off x="6164117" y="894599"/>
              <a:ext cx="164811" cy="107167"/>
            </a:xfrm>
            <a:custGeom>
              <a:avLst/>
              <a:gdLst/>
              <a:ahLst/>
              <a:cxnLst/>
              <a:rect l="l" t="t" r="r" b="b"/>
              <a:pathLst>
                <a:path w="5195" h="3378" extrusionOk="0">
                  <a:moveTo>
                    <a:pt x="0" y="2532"/>
                  </a:moveTo>
                  <a:cubicBezTo>
                    <a:pt x="0" y="2532"/>
                    <a:pt x="366" y="1186"/>
                    <a:pt x="2146" y="593"/>
                  </a:cubicBezTo>
                  <a:cubicBezTo>
                    <a:pt x="3929" y="1"/>
                    <a:pt x="5195" y="1660"/>
                    <a:pt x="5195" y="1660"/>
                  </a:cubicBezTo>
                  <a:cubicBezTo>
                    <a:pt x="5195" y="1660"/>
                    <a:pt x="4157" y="2522"/>
                    <a:pt x="2505" y="2949"/>
                  </a:cubicBezTo>
                  <a:cubicBezTo>
                    <a:pt x="851" y="3378"/>
                    <a:pt x="0" y="2532"/>
                    <a:pt x="0" y="253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1" name="Google Shape;2451;p34"/>
            <p:cNvSpPr/>
            <p:nvPr/>
          </p:nvSpPr>
          <p:spPr>
            <a:xfrm>
              <a:off x="6184611" y="1034725"/>
              <a:ext cx="141493" cy="101615"/>
            </a:xfrm>
            <a:custGeom>
              <a:avLst/>
              <a:gdLst/>
              <a:ahLst/>
              <a:cxnLst/>
              <a:rect l="l" t="t" r="r" b="b"/>
              <a:pathLst>
                <a:path w="4460" h="3203" extrusionOk="0">
                  <a:moveTo>
                    <a:pt x="0" y="667"/>
                  </a:moveTo>
                  <a:cubicBezTo>
                    <a:pt x="0" y="667"/>
                    <a:pt x="906" y="107"/>
                    <a:pt x="2484" y="54"/>
                  </a:cubicBezTo>
                  <a:cubicBezTo>
                    <a:pt x="4060" y="1"/>
                    <a:pt x="4460" y="1059"/>
                    <a:pt x="4460" y="1059"/>
                  </a:cubicBezTo>
                  <a:cubicBezTo>
                    <a:pt x="4460" y="1059"/>
                    <a:pt x="1324" y="3203"/>
                    <a:pt x="0" y="66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2" name="Google Shape;2452;p34"/>
            <p:cNvSpPr/>
            <p:nvPr/>
          </p:nvSpPr>
          <p:spPr>
            <a:xfrm>
              <a:off x="5878439" y="794635"/>
              <a:ext cx="177089" cy="83627"/>
            </a:xfrm>
            <a:custGeom>
              <a:avLst/>
              <a:gdLst/>
              <a:ahLst/>
              <a:cxnLst/>
              <a:rect l="l" t="t" r="r" b="b"/>
              <a:pathLst>
                <a:path w="5582" h="2636" extrusionOk="0">
                  <a:moveTo>
                    <a:pt x="0" y="2635"/>
                  </a:moveTo>
                  <a:cubicBezTo>
                    <a:pt x="0" y="2635"/>
                    <a:pt x="461" y="723"/>
                    <a:pt x="2140" y="421"/>
                  </a:cubicBezTo>
                  <a:cubicBezTo>
                    <a:pt x="4496" y="1"/>
                    <a:pt x="5582" y="2634"/>
                    <a:pt x="5582" y="2634"/>
                  </a:cubicBezTo>
                  <a:cubicBezTo>
                    <a:pt x="5582" y="2634"/>
                    <a:pt x="482" y="2549"/>
                    <a:pt x="0" y="26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3" name="Google Shape;2453;p34"/>
            <p:cNvSpPr/>
            <p:nvPr/>
          </p:nvSpPr>
          <p:spPr>
            <a:xfrm>
              <a:off x="5958607" y="915029"/>
              <a:ext cx="105613" cy="71603"/>
            </a:xfrm>
            <a:custGeom>
              <a:avLst/>
              <a:gdLst/>
              <a:ahLst/>
              <a:cxnLst/>
              <a:rect l="l" t="t" r="r" b="b"/>
              <a:pathLst>
                <a:path w="3329" h="2257" extrusionOk="0">
                  <a:moveTo>
                    <a:pt x="3328" y="0"/>
                  </a:moveTo>
                  <a:cubicBezTo>
                    <a:pt x="3328" y="0"/>
                    <a:pt x="1058" y="1465"/>
                    <a:pt x="1" y="1866"/>
                  </a:cubicBezTo>
                  <a:cubicBezTo>
                    <a:pt x="1" y="1866"/>
                    <a:pt x="719" y="2257"/>
                    <a:pt x="1714" y="1845"/>
                  </a:cubicBezTo>
                  <a:cubicBezTo>
                    <a:pt x="2707" y="1434"/>
                    <a:pt x="3328" y="0"/>
                    <a:pt x="332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4" name="Google Shape;2454;p34"/>
            <p:cNvSpPr/>
            <p:nvPr/>
          </p:nvSpPr>
          <p:spPr>
            <a:xfrm>
              <a:off x="6202789" y="780550"/>
              <a:ext cx="34485" cy="32613"/>
            </a:xfrm>
            <a:custGeom>
              <a:avLst/>
              <a:gdLst/>
              <a:ahLst/>
              <a:cxnLst/>
              <a:rect l="l" t="t" r="r" b="b"/>
              <a:pathLst>
                <a:path w="1087" h="1028" extrusionOk="0">
                  <a:moveTo>
                    <a:pt x="0" y="847"/>
                  </a:moveTo>
                  <a:cubicBezTo>
                    <a:pt x="0" y="847"/>
                    <a:pt x="302" y="0"/>
                    <a:pt x="919" y="392"/>
                  </a:cubicBezTo>
                  <a:cubicBezTo>
                    <a:pt x="919" y="392"/>
                    <a:pt x="1087" y="933"/>
                    <a:pt x="376" y="1027"/>
                  </a:cubicBezTo>
                  <a:lnTo>
                    <a:pt x="388" y="692"/>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5" name="Google Shape;2455;p34"/>
            <p:cNvSpPr/>
            <p:nvPr/>
          </p:nvSpPr>
          <p:spPr>
            <a:xfrm>
              <a:off x="5981258" y="845997"/>
              <a:ext cx="28521" cy="35659"/>
            </a:xfrm>
            <a:custGeom>
              <a:avLst/>
              <a:gdLst/>
              <a:ahLst/>
              <a:cxnLst/>
              <a:rect l="l" t="t" r="r" b="b"/>
              <a:pathLst>
                <a:path w="899" h="1124" extrusionOk="0">
                  <a:moveTo>
                    <a:pt x="898" y="981"/>
                  </a:moveTo>
                  <a:cubicBezTo>
                    <a:pt x="898" y="981"/>
                    <a:pt x="1" y="1124"/>
                    <a:pt x="56" y="402"/>
                  </a:cubicBezTo>
                  <a:cubicBezTo>
                    <a:pt x="56" y="402"/>
                    <a:pt x="457" y="0"/>
                    <a:pt x="880" y="572"/>
                  </a:cubicBezTo>
                  <a:lnTo>
                    <a:pt x="572" y="72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6" name="Google Shape;2456;p34"/>
            <p:cNvSpPr/>
            <p:nvPr/>
          </p:nvSpPr>
          <p:spPr>
            <a:xfrm>
              <a:off x="5985382" y="953574"/>
              <a:ext cx="32169" cy="35691"/>
            </a:xfrm>
            <a:custGeom>
              <a:avLst/>
              <a:gdLst/>
              <a:ahLst/>
              <a:cxnLst/>
              <a:rect l="l" t="t" r="r" b="b"/>
              <a:pathLst>
                <a:path w="1014" h="1125" extrusionOk="0">
                  <a:moveTo>
                    <a:pt x="1014" y="411"/>
                  </a:moveTo>
                  <a:cubicBezTo>
                    <a:pt x="1014" y="411"/>
                    <a:pt x="462" y="1125"/>
                    <a:pt x="1" y="562"/>
                  </a:cubicBezTo>
                  <a:cubicBezTo>
                    <a:pt x="1" y="562"/>
                    <a:pt x="11" y="0"/>
                    <a:pt x="716" y="124"/>
                  </a:cubicBezTo>
                  <a:lnTo>
                    <a:pt x="596" y="441"/>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7" name="Google Shape;2457;p34"/>
            <p:cNvSpPr/>
            <p:nvPr/>
          </p:nvSpPr>
          <p:spPr>
            <a:xfrm>
              <a:off x="6208023" y="971689"/>
              <a:ext cx="33121" cy="33311"/>
            </a:xfrm>
            <a:custGeom>
              <a:avLst/>
              <a:gdLst/>
              <a:ahLst/>
              <a:cxnLst/>
              <a:rect l="l" t="t" r="r" b="b"/>
              <a:pathLst>
                <a:path w="1044" h="1050" extrusionOk="0">
                  <a:moveTo>
                    <a:pt x="230" y="1"/>
                  </a:moveTo>
                  <a:cubicBezTo>
                    <a:pt x="230" y="1"/>
                    <a:pt x="1043" y="410"/>
                    <a:pt x="565" y="958"/>
                  </a:cubicBezTo>
                  <a:cubicBezTo>
                    <a:pt x="565" y="958"/>
                    <a:pt x="0" y="1049"/>
                    <a:pt x="0" y="341"/>
                  </a:cubicBezTo>
                  <a:lnTo>
                    <a:pt x="338" y="39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8" name="Google Shape;2458;p34"/>
            <p:cNvSpPr/>
            <p:nvPr/>
          </p:nvSpPr>
          <p:spPr>
            <a:xfrm>
              <a:off x="6078556" y="755678"/>
              <a:ext cx="38927" cy="31376"/>
            </a:xfrm>
            <a:custGeom>
              <a:avLst/>
              <a:gdLst/>
              <a:ahLst/>
              <a:cxnLst/>
              <a:rect l="l" t="t" r="r" b="b"/>
              <a:pathLst>
                <a:path w="1227" h="989" extrusionOk="0">
                  <a:moveTo>
                    <a:pt x="472" y="989"/>
                  </a:moveTo>
                  <a:cubicBezTo>
                    <a:pt x="472" y="989"/>
                    <a:pt x="0" y="220"/>
                    <a:pt x="700" y="1"/>
                  </a:cubicBezTo>
                  <a:cubicBezTo>
                    <a:pt x="700" y="1"/>
                    <a:pt x="1227" y="215"/>
                    <a:pt x="850" y="817"/>
                  </a:cubicBezTo>
                  <a:lnTo>
                    <a:pt x="596" y="591"/>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9" name="Google Shape;2459;p34"/>
            <p:cNvSpPr/>
            <p:nvPr/>
          </p:nvSpPr>
          <p:spPr>
            <a:xfrm>
              <a:off x="6034396" y="989391"/>
              <a:ext cx="34295" cy="32613"/>
            </a:xfrm>
            <a:custGeom>
              <a:avLst/>
              <a:gdLst/>
              <a:ahLst/>
              <a:cxnLst/>
              <a:rect l="l" t="t" r="r" b="b"/>
              <a:pathLst>
                <a:path w="1081" h="1028" extrusionOk="0">
                  <a:moveTo>
                    <a:pt x="1081" y="195"/>
                  </a:moveTo>
                  <a:cubicBezTo>
                    <a:pt x="1081" y="195"/>
                    <a:pt x="736" y="1028"/>
                    <a:pt x="142" y="607"/>
                  </a:cubicBezTo>
                  <a:cubicBezTo>
                    <a:pt x="142" y="607"/>
                    <a:pt x="1" y="61"/>
                    <a:pt x="716" y="0"/>
                  </a:cubicBezTo>
                  <a:lnTo>
                    <a:pt x="687" y="335"/>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0" name="Google Shape;2460;p34"/>
            <p:cNvSpPr/>
            <p:nvPr/>
          </p:nvSpPr>
          <p:spPr>
            <a:xfrm>
              <a:off x="6004607" y="879530"/>
              <a:ext cx="20843" cy="26712"/>
            </a:xfrm>
            <a:custGeom>
              <a:avLst/>
              <a:gdLst/>
              <a:ahLst/>
              <a:cxnLst/>
              <a:rect l="l" t="t" r="r" b="b"/>
              <a:pathLst>
                <a:path w="657" h="842" extrusionOk="0">
                  <a:moveTo>
                    <a:pt x="656" y="645"/>
                  </a:moveTo>
                  <a:cubicBezTo>
                    <a:pt x="656" y="645"/>
                    <a:pt x="38" y="841"/>
                    <a:pt x="0" y="326"/>
                  </a:cubicBezTo>
                  <a:cubicBezTo>
                    <a:pt x="0" y="326"/>
                    <a:pt x="239" y="0"/>
                    <a:pt x="600" y="359"/>
                  </a:cubicBezTo>
                  <a:lnTo>
                    <a:pt x="399" y="496"/>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1" name="Google Shape;2461;p34"/>
            <p:cNvSpPr/>
            <p:nvPr/>
          </p:nvSpPr>
          <p:spPr>
            <a:xfrm>
              <a:off x="6044580" y="794953"/>
              <a:ext cx="25507" cy="22779"/>
            </a:xfrm>
            <a:custGeom>
              <a:avLst/>
              <a:gdLst/>
              <a:ahLst/>
              <a:cxnLst/>
              <a:rect l="l" t="t" r="r" b="b"/>
              <a:pathLst>
                <a:path w="804" h="718" extrusionOk="0">
                  <a:moveTo>
                    <a:pt x="531" y="717"/>
                  </a:moveTo>
                  <a:cubicBezTo>
                    <a:pt x="531" y="717"/>
                    <a:pt x="0" y="348"/>
                    <a:pt x="395" y="8"/>
                  </a:cubicBezTo>
                  <a:cubicBezTo>
                    <a:pt x="395" y="8"/>
                    <a:pt x="803" y="1"/>
                    <a:pt x="731" y="499"/>
                  </a:cubicBezTo>
                  <a:lnTo>
                    <a:pt x="500" y="422"/>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2" name="Google Shape;2462;p34"/>
            <p:cNvSpPr/>
            <p:nvPr/>
          </p:nvSpPr>
          <p:spPr>
            <a:xfrm>
              <a:off x="6089152" y="991263"/>
              <a:ext cx="24968" cy="20590"/>
            </a:xfrm>
            <a:custGeom>
              <a:avLst/>
              <a:gdLst/>
              <a:ahLst/>
              <a:cxnLst/>
              <a:rect l="l" t="t" r="r" b="b"/>
              <a:pathLst>
                <a:path w="787" h="649" extrusionOk="0">
                  <a:moveTo>
                    <a:pt x="730" y="9"/>
                  </a:moveTo>
                  <a:cubicBezTo>
                    <a:pt x="730" y="9"/>
                    <a:pt x="787" y="648"/>
                    <a:pt x="269" y="571"/>
                  </a:cubicBezTo>
                  <a:cubicBezTo>
                    <a:pt x="269" y="571"/>
                    <a:pt x="1" y="269"/>
                    <a:pt x="435" y="0"/>
                  </a:cubicBezTo>
                  <a:lnTo>
                    <a:pt x="526" y="225"/>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3" name="Google Shape;2463;p34"/>
            <p:cNvSpPr/>
            <p:nvPr/>
          </p:nvSpPr>
          <p:spPr>
            <a:xfrm>
              <a:off x="6223568" y="917155"/>
              <a:ext cx="21097" cy="24174"/>
            </a:xfrm>
            <a:custGeom>
              <a:avLst/>
              <a:gdLst/>
              <a:ahLst/>
              <a:cxnLst/>
              <a:rect l="l" t="t" r="r" b="b"/>
              <a:pathLst>
                <a:path w="665" h="762" extrusionOk="0">
                  <a:moveTo>
                    <a:pt x="17" y="36"/>
                  </a:moveTo>
                  <a:cubicBezTo>
                    <a:pt x="17" y="36"/>
                    <a:pt x="665" y="1"/>
                    <a:pt x="569" y="508"/>
                  </a:cubicBezTo>
                  <a:cubicBezTo>
                    <a:pt x="569" y="508"/>
                    <a:pt x="256" y="762"/>
                    <a:pt x="0" y="327"/>
                  </a:cubicBezTo>
                  <a:lnTo>
                    <a:pt x="229" y="245"/>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4" name="Google Shape;2464;p34"/>
            <p:cNvSpPr/>
            <p:nvPr/>
          </p:nvSpPr>
          <p:spPr>
            <a:xfrm>
              <a:off x="6211164" y="822680"/>
              <a:ext cx="23032" cy="25570"/>
            </a:xfrm>
            <a:custGeom>
              <a:avLst/>
              <a:gdLst/>
              <a:ahLst/>
              <a:cxnLst/>
              <a:rect l="l" t="t" r="r" b="b"/>
              <a:pathLst>
                <a:path w="726" h="806" extrusionOk="0">
                  <a:moveTo>
                    <a:pt x="0" y="504"/>
                  </a:moveTo>
                  <a:cubicBezTo>
                    <a:pt x="0" y="504"/>
                    <a:pt x="401" y="0"/>
                    <a:pt x="726" y="404"/>
                  </a:cubicBezTo>
                  <a:cubicBezTo>
                    <a:pt x="726" y="404"/>
                    <a:pt x="713" y="806"/>
                    <a:pt x="210" y="707"/>
                  </a:cubicBezTo>
                  <a:lnTo>
                    <a:pt x="299" y="483"/>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5" name="Google Shape;2465;p34"/>
            <p:cNvSpPr/>
            <p:nvPr/>
          </p:nvSpPr>
          <p:spPr>
            <a:xfrm>
              <a:off x="6122431" y="871376"/>
              <a:ext cx="21034" cy="21573"/>
            </a:xfrm>
            <a:custGeom>
              <a:avLst/>
              <a:gdLst/>
              <a:ahLst/>
              <a:cxnLst/>
              <a:rect l="l" t="t" r="r" b="b"/>
              <a:pathLst>
                <a:path w="663" h="680" extrusionOk="0">
                  <a:moveTo>
                    <a:pt x="123" y="673"/>
                  </a:moveTo>
                  <a:cubicBezTo>
                    <a:pt x="123" y="673"/>
                    <a:pt x="0" y="19"/>
                    <a:pt x="401" y="2"/>
                  </a:cubicBezTo>
                  <a:cubicBezTo>
                    <a:pt x="401" y="0"/>
                    <a:pt x="662" y="679"/>
                    <a:pt x="123" y="673"/>
                  </a:cubicBez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6" name="Google Shape;2466;p34"/>
            <p:cNvSpPr/>
            <p:nvPr/>
          </p:nvSpPr>
          <p:spPr>
            <a:xfrm>
              <a:off x="6112184" y="905607"/>
              <a:ext cx="22017" cy="19289"/>
            </a:xfrm>
            <a:custGeom>
              <a:avLst/>
              <a:gdLst/>
              <a:ahLst/>
              <a:cxnLst/>
              <a:rect l="l" t="t" r="r" b="b"/>
              <a:pathLst>
                <a:path w="694" h="608" extrusionOk="0">
                  <a:moveTo>
                    <a:pt x="0" y="438"/>
                  </a:moveTo>
                  <a:cubicBezTo>
                    <a:pt x="0" y="438"/>
                    <a:pt x="463" y="1"/>
                    <a:pt x="693" y="413"/>
                  </a:cubicBezTo>
                  <a:cubicBezTo>
                    <a:pt x="693" y="413"/>
                    <a:pt x="549" y="608"/>
                    <a:pt x="13" y="495"/>
                  </a:cubicBezTo>
                  <a:lnTo>
                    <a:pt x="225" y="443"/>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7" name="Google Shape;2467;p34"/>
            <p:cNvSpPr/>
            <p:nvPr/>
          </p:nvSpPr>
          <p:spPr>
            <a:xfrm>
              <a:off x="6102445" y="866078"/>
              <a:ext cx="14720" cy="13927"/>
            </a:xfrm>
            <a:custGeom>
              <a:avLst/>
              <a:gdLst/>
              <a:ahLst/>
              <a:cxnLst/>
              <a:rect l="l" t="t" r="r" b="b"/>
              <a:pathLst>
                <a:path w="464" h="439" extrusionOk="0">
                  <a:moveTo>
                    <a:pt x="434" y="438"/>
                  </a:moveTo>
                  <a:cubicBezTo>
                    <a:pt x="434" y="438"/>
                    <a:pt x="1" y="279"/>
                    <a:pt x="196" y="1"/>
                  </a:cubicBezTo>
                  <a:cubicBezTo>
                    <a:pt x="196" y="1"/>
                    <a:pt x="371" y="30"/>
                    <a:pt x="464" y="411"/>
                  </a:cubicBezTo>
                  <a:lnTo>
                    <a:pt x="364" y="292"/>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8" name="Google Shape;2468;p34"/>
            <p:cNvSpPr/>
            <p:nvPr/>
          </p:nvSpPr>
          <p:spPr>
            <a:xfrm>
              <a:off x="6166623" y="916488"/>
              <a:ext cx="12024" cy="11865"/>
            </a:xfrm>
            <a:custGeom>
              <a:avLst/>
              <a:gdLst/>
              <a:ahLst/>
              <a:cxnLst/>
              <a:rect l="l" t="t" r="r" b="b"/>
              <a:pathLst>
                <a:path w="379" h="374" extrusionOk="0">
                  <a:moveTo>
                    <a:pt x="357" y="146"/>
                  </a:moveTo>
                  <a:cubicBezTo>
                    <a:pt x="378" y="236"/>
                    <a:pt x="323" y="327"/>
                    <a:pt x="232" y="352"/>
                  </a:cubicBezTo>
                  <a:cubicBezTo>
                    <a:pt x="140" y="373"/>
                    <a:pt x="47" y="320"/>
                    <a:pt x="21" y="228"/>
                  </a:cubicBezTo>
                  <a:cubicBezTo>
                    <a:pt x="0" y="136"/>
                    <a:pt x="55" y="46"/>
                    <a:pt x="147" y="22"/>
                  </a:cubicBezTo>
                  <a:cubicBezTo>
                    <a:pt x="240" y="1"/>
                    <a:pt x="336" y="54"/>
                    <a:pt x="357" y="146"/>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9" name="Google Shape;2469;p34"/>
            <p:cNvSpPr/>
            <p:nvPr/>
          </p:nvSpPr>
          <p:spPr>
            <a:xfrm>
              <a:off x="6113326" y="830674"/>
              <a:ext cx="12056" cy="11802"/>
            </a:xfrm>
            <a:custGeom>
              <a:avLst/>
              <a:gdLst/>
              <a:ahLst/>
              <a:cxnLst/>
              <a:rect l="l" t="t" r="r" b="b"/>
              <a:pathLst>
                <a:path w="380" h="372" extrusionOk="0">
                  <a:moveTo>
                    <a:pt x="358" y="145"/>
                  </a:moveTo>
                  <a:cubicBezTo>
                    <a:pt x="379" y="236"/>
                    <a:pt x="324" y="327"/>
                    <a:pt x="232" y="351"/>
                  </a:cubicBezTo>
                  <a:cubicBezTo>
                    <a:pt x="141" y="372"/>
                    <a:pt x="47" y="320"/>
                    <a:pt x="22" y="228"/>
                  </a:cubicBezTo>
                  <a:cubicBezTo>
                    <a:pt x="1" y="136"/>
                    <a:pt x="56" y="46"/>
                    <a:pt x="148" y="22"/>
                  </a:cubicBezTo>
                  <a:cubicBezTo>
                    <a:pt x="239" y="1"/>
                    <a:pt x="332" y="54"/>
                    <a:pt x="358" y="145"/>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0" name="Google Shape;2470;p34"/>
            <p:cNvSpPr/>
            <p:nvPr/>
          </p:nvSpPr>
          <p:spPr>
            <a:xfrm>
              <a:off x="6129664" y="834132"/>
              <a:ext cx="12056" cy="11833"/>
            </a:xfrm>
            <a:custGeom>
              <a:avLst/>
              <a:gdLst/>
              <a:ahLst/>
              <a:cxnLst/>
              <a:rect l="l" t="t" r="r" b="b"/>
              <a:pathLst>
                <a:path w="380" h="373" extrusionOk="0">
                  <a:moveTo>
                    <a:pt x="358" y="146"/>
                  </a:moveTo>
                  <a:cubicBezTo>
                    <a:pt x="379" y="237"/>
                    <a:pt x="324" y="326"/>
                    <a:pt x="232" y="352"/>
                  </a:cubicBezTo>
                  <a:cubicBezTo>
                    <a:pt x="141" y="373"/>
                    <a:pt x="47" y="319"/>
                    <a:pt x="22" y="227"/>
                  </a:cubicBezTo>
                  <a:cubicBezTo>
                    <a:pt x="1" y="136"/>
                    <a:pt x="56" y="47"/>
                    <a:pt x="148" y="21"/>
                  </a:cubicBezTo>
                  <a:cubicBezTo>
                    <a:pt x="241" y="0"/>
                    <a:pt x="333" y="54"/>
                    <a:pt x="358" y="146"/>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1" name="Google Shape;2471;p34"/>
            <p:cNvSpPr/>
            <p:nvPr/>
          </p:nvSpPr>
          <p:spPr>
            <a:xfrm>
              <a:off x="6069515" y="897073"/>
              <a:ext cx="12024" cy="11929"/>
            </a:xfrm>
            <a:custGeom>
              <a:avLst/>
              <a:gdLst/>
              <a:ahLst/>
              <a:cxnLst/>
              <a:rect l="l" t="t" r="r" b="b"/>
              <a:pathLst>
                <a:path w="379" h="376" extrusionOk="0">
                  <a:moveTo>
                    <a:pt x="357" y="149"/>
                  </a:moveTo>
                  <a:cubicBezTo>
                    <a:pt x="379" y="240"/>
                    <a:pt x="323" y="331"/>
                    <a:pt x="232" y="355"/>
                  </a:cubicBezTo>
                  <a:cubicBezTo>
                    <a:pt x="140" y="376"/>
                    <a:pt x="47" y="324"/>
                    <a:pt x="23" y="232"/>
                  </a:cubicBezTo>
                  <a:cubicBezTo>
                    <a:pt x="0" y="140"/>
                    <a:pt x="55" y="50"/>
                    <a:pt x="147" y="26"/>
                  </a:cubicBezTo>
                  <a:cubicBezTo>
                    <a:pt x="242" y="0"/>
                    <a:pt x="333" y="57"/>
                    <a:pt x="357" y="14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2" name="Google Shape;2472;p34"/>
            <p:cNvSpPr/>
            <p:nvPr/>
          </p:nvSpPr>
          <p:spPr>
            <a:xfrm>
              <a:off x="6178202" y="886668"/>
              <a:ext cx="12024" cy="11960"/>
            </a:xfrm>
            <a:custGeom>
              <a:avLst/>
              <a:gdLst/>
              <a:ahLst/>
              <a:cxnLst/>
              <a:rect l="l" t="t" r="r" b="b"/>
              <a:pathLst>
                <a:path w="379" h="377" extrusionOk="0">
                  <a:moveTo>
                    <a:pt x="358" y="149"/>
                  </a:moveTo>
                  <a:cubicBezTo>
                    <a:pt x="379" y="241"/>
                    <a:pt x="324" y="331"/>
                    <a:pt x="232" y="355"/>
                  </a:cubicBezTo>
                  <a:cubicBezTo>
                    <a:pt x="140" y="376"/>
                    <a:pt x="47" y="323"/>
                    <a:pt x="22" y="232"/>
                  </a:cubicBezTo>
                  <a:cubicBezTo>
                    <a:pt x="1" y="141"/>
                    <a:pt x="56" y="50"/>
                    <a:pt x="147" y="25"/>
                  </a:cubicBezTo>
                  <a:cubicBezTo>
                    <a:pt x="239" y="1"/>
                    <a:pt x="336" y="57"/>
                    <a:pt x="358" y="14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3" name="Google Shape;2473;p34"/>
            <p:cNvSpPr/>
            <p:nvPr/>
          </p:nvSpPr>
          <p:spPr>
            <a:xfrm>
              <a:off x="6067167" y="869536"/>
              <a:ext cx="12056" cy="11897"/>
            </a:xfrm>
            <a:custGeom>
              <a:avLst/>
              <a:gdLst/>
              <a:ahLst/>
              <a:cxnLst/>
              <a:rect l="l" t="t" r="r" b="b"/>
              <a:pathLst>
                <a:path w="380" h="375" extrusionOk="0">
                  <a:moveTo>
                    <a:pt x="358" y="147"/>
                  </a:moveTo>
                  <a:cubicBezTo>
                    <a:pt x="379" y="239"/>
                    <a:pt x="324" y="329"/>
                    <a:pt x="232" y="353"/>
                  </a:cubicBezTo>
                  <a:cubicBezTo>
                    <a:pt x="141" y="374"/>
                    <a:pt x="48" y="322"/>
                    <a:pt x="22" y="231"/>
                  </a:cubicBezTo>
                  <a:cubicBezTo>
                    <a:pt x="1" y="139"/>
                    <a:pt x="56" y="48"/>
                    <a:pt x="148" y="23"/>
                  </a:cubicBezTo>
                  <a:cubicBezTo>
                    <a:pt x="239" y="1"/>
                    <a:pt x="333" y="57"/>
                    <a:pt x="358" y="147"/>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4" name="Google Shape;2474;p34"/>
            <p:cNvSpPr/>
            <p:nvPr/>
          </p:nvSpPr>
          <p:spPr>
            <a:xfrm>
              <a:off x="6072275" y="858718"/>
              <a:ext cx="11992" cy="11865"/>
            </a:xfrm>
            <a:custGeom>
              <a:avLst/>
              <a:gdLst/>
              <a:ahLst/>
              <a:cxnLst/>
              <a:rect l="l" t="t" r="r" b="b"/>
              <a:pathLst>
                <a:path w="378" h="374" extrusionOk="0">
                  <a:moveTo>
                    <a:pt x="356" y="147"/>
                  </a:moveTo>
                  <a:cubicBezTo>
                    <a:pt x="378" y="238"/>
                    <a:pt x="324" y="327"/>
                    <a:pt x="232" y="353"/>
                  </a:cubicBezTo>
                  <a:cubicBezTo>
                    <a:pt x="141" y="374"/>
                    <a:pt x="46" y="320"/>
                    <a:pt x="22" y="229"/>
                  </a:cubicBezTo>
                  <a:cubicBezTo>
                    <a:pt x="1" y="137"/>
                    <a:pt x="56" y="47"/>
                    <a:pt x="148" y="23"/>
                  </a:cubicBezTo>
                  <a:cubicBezTo>
                    <a:pt x="239" y="0"/>
                    <a:pt x="334" y="56"/>
                    <a:pt x="356" y="147"/>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5" name="Google Shape;2475;p34"/>
            <p:cNvSpPr/>
            <p:nvPr/>
          </p:nvSpPr>
          <p:spPr>
            <a:xfrm>
              <a:off x="6150348" y="936253"/>
              <a:ext cx="5964" cy="5837"/>
            </a:xfrm>
            <a:custGeom>
              <a:avLst/>
              <a:gdLst/>
              <a:ahLst/>
              <a:cxnLst/>
              <a:rect l="l" t="t" r="r" b="b"/>
              <a:pathLst>
                <a:path w="188" h="184" extrusionOk="0">
                  <a:moveTo>
                    <a:pt x="177" y="71"/>
                  </a:moveTo>
                  <a:cubicBezTo>
                    <a:pt x="187" y="117"/>
                    <a:pt x="159" y="162"/>
                    <a:pt x="115" y="174"/>
                  </a:cubicBezTo>
                  <a:cubicBezTo>
                    <a:pt x="69" y="184"/>
                    <a:pt x="23" y="155"/>
                    <a:pt x="11" y="113"/>
                  </a:cubicBezTo>
                  <a:cubicBezTo>
                    <a:pt x="1" y="68"/>
                    <a:pt x="29" y="21"/>
                    <a:pt x="73" y="11"/>
                  </a:cubicBezTo>
                  <a:cubicBezTo>
                    <a:pt x="117" y="0"/>
                    <a:pt x="166" y="26"/>
                    <a:pt x="177" y="71"/>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6" name="Google Shape;2476;p34"/>
            <p:cNvSpPr/>
            <p:nvPr/>
          </p:nvSpPr>
          <p:spPr>
            <a:xfrm>
              <a:off x="6149777" y="840572"/>
              <a:ext cx="5996" cy="5933"/>
            </a:xfrm>
            <a:custGeom>
              <a:avLst/>
              <a:gdLst/>
              <a:ahLst/>
              <a:cxnLst/>
              <a:rect l="l" t="t" r="r" b="b"/>
              <a:pathLst>
                <a:path w="189" h="187" extrusionOk="0">
                  <a:moveTo>
                    <a:pt x="177" y="74"/>
                  </a:moveTo>
                  <a:cubicBezTo>
                    <a:pt x="188" y="120"/>
                    <a:pt x="160" y="166"/>
                    <a:pt x="115" y="177"/>
                  </a:cubicBezTo>
                  <a:cubicBezTo>
                    <a:pt x="70" y="187"/>
                    <a:pt x="23" y="159"/>
                    <a:pt x="12" y="116"/>
                  </a:cubicBezTo>
                  <a:cubicBezTo>
                    <a:pt x="1" y="71"/>
                    <a:pt x="29" y="24"/>
                    <a:pt x="72" y="15"/>
                  </a:cubicBezTo>
                  <a:cubicBezTo>
                    <a:pt x="118" y="0"/>
                    <a:pt x="167" y="29"/>
                    <a:pt x="177" y="74"/>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7" name="Google Shape;2477;p34"/>
            <p:cNvSpPr/>
            <p:nvPr/>
          </p:nvSpPr>
          <p:spPr>
            <a:xfrm>
              <a:off x="6125350" y="944437"/>
              <a:ext cx="5933" cy="5901"/>
            </a:xfrm>
            <a:custGeom>
              <a:avLst/>
              <a:gdLst/>
              <a:ahLst/>
              <a:cxnLst/>
              <a:rect l="l" t="t" r="r" b="b"/>
              <a:pathLst>
                <a:path w="187" h="186" extrusionOk="0">
                  <a:moveTo>
                    <a:pt x="176" y="72"/>
                  </a:moveTo>
                  <a:cubicBezTo>
                    <a:pt x="186" y="119"/>
                    <a:pt x="158" y="164"/>
                    <a:pt x="114" y="175"/>
                  </a:cubicBezTo>
                  <a:cubicBezTo>
                    <a:pt x="69" y="185"/>
                    <a:pt x="23" y="157"/>
                    <a:pt x="10" y="115"/>
                  </a:cubicBezTo>
                  <a:cubicBezTo>
                    <a:pt x="0" y="70"/>
                    <a:pt x="28" y="23"/>
                    <a:pt x="72" y="13"/>
                  </a:cubicBezTo>
                  <a:cubicBezTo>
                    <a:pt x="116" y="0"/>
                    <a:pt x="162" y="29"/>
                    <a:pt x="176" y="72"/>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8" name="Google Shape;2478;p34"/>
            <p:cNvSpPr/>
            <p:nvPr/>
          </p:nvSpPr>
          <p:spPr>
            <a:xfrm>
              <a:off x="6095211" y="940282"/>
              <a:ext cx="5996" cy="5933"/>
            </a:xfrm>
            <a:custGeom>
              <a:avLst/>
              <a:gdLst/>
              <a:ahLst/>
              <a:cxnLst/>
              <a:rect l="l" t="t" r="r" b="b"/>
              <a:pathLst>
                <a:path w="189" h="187" extrusionOk="0">
                  <a:moveTo>
                    <a:pt x="177" y="74"/>
                  </a:moveTo>
                  <a:cubicBezTo>
                    <a:pt x="188" y="119"/>
                    <a:pt x="160" y="165"/>
                    <a:pt x="116" y="175"/>
                  </a:cubicBezTo>
                  <a:cubicBezTo>
                    <a:pt x="69" y="186"/>
                    <a:pt x="24" y="158"/>
                    <a:pt x="12" y="116"/>
                  </a:cubicBezTo>
                  <a:cubicBezTo>
                    <a:pt x="0" y="69"/>
                    <a:pt x="29" y="24"/>
                    <a:pt x="74" y="13"/>
                  </a:cubicBezTo>
                  <a:cubicBezTo>
                    <a:pt x="117" y="0"/>
                    <a:pt x="163" y="28"/>
                    <a:pt x="177" y="74"/>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9" name="Google Shape;2479;p34"/>
            <p:cNvSpPr/>
            <p:nvPr/>
          </p:nvSpPr>
          <p:spPr>
            <a:xfrm>
              <a:off x="6080111" y="854943"/>
              <a:ext cx="5964" cy="5901"/>
            </a:xfrm>
            <a:custGeom>
              <a:avLst/>
              <a:gdLst/>
              <a:ahLst/>
              <a:cxnLst/>
              <a:rect l="l" t="t" r="r" b="b"/>
              <a:pathLst>
                <a:path w="188" h="186" extrusionOk="0">
                  <a:moveTo>
                    <a:pt x="177" y="72"/>
                  </a:moveTo>
                  <a:cubicBezTo>
                    <a:pt x="187" y="119"/>
                    <a:pt x="159" y="164"/>
                    <a:pt x="115" y="175"/>
                  </a:cubicBezTo>
                  <a:cubicBezTo>
                    <a:pt x="70" y="185"/>
                    <a:pt x="23" y="157"/>
                    <a:pt x="11" y="115"/>
                  </a:cubicBezTo>
                  <a:cubicBezTo>
                    <a:pt x="1" y="70"/>
                    <a:pt x="29" y="23"/>
                    <a:pt x="73" y="13"/>
                  </a:cubicBezTo>
                  <a:cubicBezTo>
                    <a:pt x="121" y="0"/>
                    <a:pt x="166" y="29"/>
                    <a:pt x="177" y="72"/>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0" name="Google Shape;2480;p34"/>
            <p:cNvSpPr/>
            <p:nvPr/>
          </p:nvSpPr>
          <p:spPr>
            <a:xfrm>
              <a:off x="7486766" y="1075142"/>
              <a:ext cx="214429" cy="198027"/>
            </a:xfrm>
            <a:custGeom>
              <a:avLst/>
              <a:gdLst/>
              <a:ahLst/>
              <a:cxnLst/>
              <a:rect l="l" t="t" r="r" b="b"/>
              <a:pathLst>
                <a:path w="6759" h="6242" extrusionOk="0">
                  <a:moveTo>
                    <a:pt x="6151" y="526"/>
                  </a:moveTo>
                  <a:cubicBezTo>
                    <a:pt x="6399" y="430"/>
                    <a:pt x="6621" y="299"/>
                    <a:pt x="6724" y="237"/>
                  </a:cubicBezTo>
                  <a:lnTo>
                    <a:pt x="6717" y="795"/>
                  </a:lnTo>
                  <a:lnTo>
                    <a:pt x="6717" y="798"/>
                  </a:lnTo>
                  <a:cubicBezTo>
                    <a:pt x="6647" y="865"/>
                    <a:pt x="6577" y="941"/>
                    <a:pt x="6513" y="1024"/>
                  </a:cubicBezTo>
                  <a:cubicBezTo>
                    <a:pt x="6372" y="1198"/>
                    <a:pt x="6249" y="1392"/>
                    <a:pt x="6216" y="1570"/>
                  </a:cubicBezTo>
                  <a:cubicBezTo>
                    <a:pt x="6127" y="2040"/>
                    <a:pt x="6759" y="3783"/>
                    <a:pt x="5480" y="5246"/>
                  </a:cubicBezTo>
                  <a:cubicBezTo>
                    <a:pt x="5082" y="5698"/>
                    <a:pt x="4543" y="5970"/>
                    <a:pt x="3961" y="6090"/>
                  </a:cubicBezTo>
                  <a:lnTo>
                    <a:pt x="3959" y="6090"/>
                  </a:lnTo>
                  <a:cubicBezTo>
                    <a:pt x="3230" y="6241"/>
                    <a:pt x="2434" y="6159"/>
                    <a:pt x="1780" y="5894"/>
                  </a:cubicBezTo>
                  <a:cubicBezTo>
                    <a:pt x="1663" y="5846"/>
                    <a:pt x="1545" y="5790"/>
                    <a:pt x="1437" y="5729"/>
                  </a:cubicBezTo>
                  <a:cubicBezTo>
                    <a:pt x="1206" y="5603"/>
                    <a:pt x="1003" y="5448"/>
                    <a:pt x="838" y="5274"/>
                  </a:cubicBezTo>
                  <a:cubicBezTo>
                    <a:pt x="749" y="5181"/>
                    <a:pt x="675" y="5084"/>
                    <a:pt x="609" y="4977"/>
                  </a:cubicBezTo>
                  <a:cubicBezTo>
                    <a:pt x="345" y="4694"/>
                    <a:pt x="176" y="4311"/>
                    <a:pt x="93" y="3880"/>
                  </a:cubicBezTo>
                  <a:cubicBezTo>
                    <a:pt x="1" y="3391"/>
                    <a:pt x="22" y="2840"/>
                    <a:pt x="162" y="2317"/>
                  </a:cubicBezTo>
                  <a:lnTo>
                    <a:pt x="162" y="2315"/>
                  </a:lnTo>
                  <a:cubicBezTo>
                    <a:pt x="224" y="2081"/>
                    <a:pt x="306" y="1850"/>
                    <a:pt x="411" y="1632"/>
                  </a:cubicBezTo>
                  <a:lnTo>
                    <a:pt x="411" y="1631"/>
                  </a:lnTo>
                  <a:lnTo>
                    <a:pt x="414" y="1629"/>
                  </a:lnTo>
                  <a:cubicBezTo>
                    <a:pt x="458" y="1542"/>
                    <a:pt x="503" y="1454"/>
                    <a:pt x="557" y="1370"/>
                  </a:cubicBezTo>
                  <a:cubicBezTo>
                    <a:pt x="619" y="1264"/>
                    <a:pt x="689" y="1165"/>
                    <a:pt x="761" y="1069"/>
                  </a:cubicBezTo>
                  <a:cubicBezTo>
                    <a:pt x="763" y="1069"/>
                    <a:pt x="763" y="1068"/>
                    <a:pt x="763" y="1068"/>
                  </a:cubicBezTo>
                  <a:cubicBezTo>
                    <a:pt x="791" y="1033"/>
                    <a:pt x="818" y="1001"/>
                    <a:pt x="843" y="968"/>
                  </a:cubicBezTo>
                  <a:lnTo>
                    <a:pt x="846" y="966"/>
                  </a:lnTo>
                  <a:cubicBezTo>
                    <a:pt x="897" y="907"/>
                    <a:pt x="952" y="848"/>
                    <a:pt x="1006" y="794"/>
                  </a:cubicBezTo>
                  <a:cubicBezTo>
                    <a:pt x="1032" y="769"/>
                    <a:pt x="1058" y="745"/>
                    <a:pt x="1086" y="721"/>
                  </a:cubicBezTo>
                  <a:cubicBezTo>
                    <a:pt x="1110" y="695"/>
                    <a:pt x="1137" y="673"/>
                    <a:pt x="1165" y="652"/>
                  </a:cubicBezTo>
                  <a:cubicBezTo>
                    <a:pt x="1278" y="557"/>
                    <a:pt x="1404" y="472"/>
                    <a:pt x="1531" y="397"/>
                  </a:cubicBezTo>
                  <a:cubicBezTo>
                    <a:pt x="1598" y="359"/>
                    <a:pt x="1669" y="324"/>
                    <a:pt x="1739" y="292"/>
                  </a:cubicBezTo>
                  <a:cubicBezTo>
                    <a:pt x="1856" y="239"/>
                    <a:pt x="1976" y="197"/>
                    <a:pt x="2089" y="159"/>
                  </a:cubicBezTo>
                  <a:cubicBezTo>
                    <a:pt x="2102" y="156"/>
                    <a:pt x="2111" y="151"/>
                    <a:pt x="2125" y="149"/>
                  </a:cubicBezTo>
                  <a:lnTo>
                    <a:pt x="2126" y="149"/>
                  </a:lnTo>
                  <a:cubicBezTo>
                    <a:pt x="2205" y="122"/>
                    <a:pt x="2285" y="101"/>
                    <a:pt x="2365" y="86"/>
                  </a:cubicBezTo>
                  <a:cubicBezTo>
                    <a:pt x="2456" y="64"/>
                    <a:pt x="2551" y="46"/>
                    <a:pt x="2641" y="38"/>
                  </a:cubicBezTo>
                  <a:cubicBezTo>
                    <a:pt x="2865" y="7"/>
                    <a:pt x="3079" y="1"/>
                    <a:pt x="3289" y="14"/>
                  </a:cubicBezTo>
                  <a:lnTo>
                    <a:pt x="3290" y="14"/>
                  </a:lnTo>
                  <a:cubicBezTo>
                    <a:pt x="3599" y="31"/>
                    <a:pt x="3884" y="91"/>
                    <a:pt x="4148" y="163"/>
                  </a:cubicBezTo>
                  <a:lnTo>
                    <a:pt x="4150" y="163"/>
                  </a:lnTo>
                  <a:cubicBezTo>
                    <a:pt x="4220" y="180"/>
                    <a:pt x="4284" y="204"/>
                    <a:pt x="4350" y="223"/>
                  </a:cubicBezTo>
                  <a:cubicBezTo>
                    <a:pt x="4463" y="261"/>
                    <a:pt x="4565" y="297"/>
                    <a:pt x="4663" y="333"/>
                  </a:cubicBezTo>
                  <a:cubicBezTo>
                    <a:pt x="4820" y="392"/>
                    <a:pt x="4962" y="454"/>
                    <a:pt x="5087" y="502"/>
                  </a:cubicBezTo>
                  <a:cubicBezTo>
                    <a:pt x="5102" y="510"/>
                    <a:pt x="5111" y="515"/>
                    <a:pt x="5111" y="515"/>
                  </a:cubicBezTo>
                  <a:cubicBezTo>
                    <a:pt x="5286" y="588"/>
                    <a:pt x="5425" y="639"/>
                    <a:pt x="5521" y="652"/>
                  </a:cubicBezTo>
                  <a:cubicBezTo>
                    <a:pt x="5605" y="660"/>
                    <a:pt x="5698" y="652"/>
                    <a:pt x="5795" y="632"/>
                  </a:cubicBezTo>
                  <a:cubicBezTo>
                    <a:pt x="5915" y="615"/>
                    <a:pt x="6035" y="575"/>
                    <a:pt x="6151" y="526"/>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1" name="Google Shape;2481;p34"/>
            <p:cNvSpPr/>
            <p:nvPr/>
          </p:nvSpPr>
          <p:spPr>
            <a:xfrm>
              <a:off x="7479121" y="1061595"/>
              <a:ext cx="209861" cy="208433"/>
            </a:xfrm>
            <a:custGeom>
              <a:avLst/>
              <a:gdLst/>
              <a:ahLst/>
              <a:cxnLst/>
              <a:rect l="l" t="t" r="r" b="b"/>
              <a:pathLst>
                <a:path w="6615" h="6570" extrusionOk="0">
                  <a:moveTo>
                    <a:pt x="6378" y="1492"/>
                  </a:moveTo>
                  <a:cubicBezTo>
                    <a:pt x="5822" y="1601"/>
                    <a:pt x="3846" y="0"/>
                    <a:pt x="1923" y="1119"/>
                  </a:cubicBezTo>
                  <a:cubicBezTo>
                    <a:pt x="1" y="2237"/>
                    <a:pt x="1022" y="5769"/>
                    <a:pt x="2024" y="6170"/>
                  </a:cubicBezTo>
                  <a:cubicBezTo>
                    <a:pt x="3027" y="6569"/>
                    <a:pt x="4892" y="6298"/>
                    <a:pt x="5754" y="5116"/>
                  </a:cubicBezTo>
                  <a:cubicBezTo>
                    <a:pt x="6615" y="3935"/>
                    <a:pt x="6251" y="2452"/>
                    <a:pt x="6217" y="2134"/>
                  </a:cubicBezTo>
                  <a:cubicBezTo>
                    <a:pt x="6184" y="1818"/>
                    <a:pt x="6378" y="1492"/>
                    <a:pt x="6378" y="14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2" name="Google Shape;2482;p34"/>
            <p:cNvSpPr/>
            <p:nvPr/>
          </p:nvSpPr>
          <p:spPr>
            <a:xfrm>
              <a:off x="7669118" y="829437"/>
              <a:ext cx="33755" cy="143587"/>
            </a:xfrm>
            <a:custGeom>
              <a:avLst/>
              <a:gdLst/>
              <a:ahLst/>
              <a:cxnLst/>
              <a:rect l="l" t="t" r="r" b="b"/>
              <a:pathLst>
                <a:path w="1064" h="4526" extrusionOk="0">
                  <a:moveTo>
                    <a:pt x="1063" y="0"/>
                  </a:moveTo>
                  <a:lnTo>
                    <a:pt x="1062" y="272"/>
                  </a:lnTo>
                  <a:lnTo>
                    <a:pt x="1059" y="608"/>
                  </a:lnTo>
                  <a:lnTo>
                    <a:pt x="1038" y="2663"/>
                  </a:lnTo>
                  <a:lnTo>
                    <a:pt x="1018" y="4526"/>
                  </a:lnTo>
                  <a:lnTo>
                    <a:pt x="1014" y="4523"/>
                  </a:lnTo>
                  <a:lnTo>
                    <a:pt x="1014" y="4521"/>
                  </a:lnTo>
                  <a:cubicBezTo>
                    <a:pt x="589" y="4056"/>
                    <a:pt x="143" y="3415"/>
                    <a:pt x="30" y="2546"/>
                  </a:cubicBezTo>
                  <a:cubicBezTo>
                    <a:pt x="10" y="2392"/>
                    <a:pt x="0" y="2228"/>
                    <a:pt x="3" y="2059"/>
                  </a:cubicBezTo>
                  <a:cubicBezTo>
                    <a:pt x="19" y="1255"/>
                    <a:pt x="456" y="535"/>
                    <a:pt x="1062" y="7"/>
                  </a:cubicBezTo>
                  <a:lnTo>
                    <a:pt x="1062" y="6"/>
                  </a:lnTo>
                  <a:cubicBezTo>
                    <a:pt x="1062" y="4"/>
                    <a:pt x="1062" y="2"/>
                    <a:pt x="106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3" name="Google Shape;2483;p34"/>
            <p:cNvSpPr/>
            <p:nvPr/>
          </p:nvSpPr>
          <p:spPr>
            <a:xfrm>
              <a:off x="7688850" y="838066"/>
              <a:ext cx="13959" cy="16148"/>
            </a:xfrm>
            <a:custGeom>
              <a:avLst/>
              <a:gdLst/>
              <a:ahLst/>
              <a:cxnLst/>
              <a:rect l="l" t="t" r="r" b="b"/>
              <a:pathLst>
                <a:path w="440" h="509" extrusionOk="0">
                  <a:moveTo>
                    <a:pt x="440" y="0"/>
                  </a:moveTo>
                  <a:lnTo>
                    <a:pt x="437" y="336"/>
                  </a:lnTo>
                  <a:cubicBezTo>
                    <a:pt x="180" y="421"/>
                    <a:pt x="28" y="497"/>
                    <a:pt x="1" y="508"/>
                  </a:cubicBezTo>
                  <a:cubicBezTo>
                    <a:pt x="23" y="476"/>
                    <a:pt x="177" y="262"/>
                    <a:pt x="44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4" name="Google Shape;2484;p34"/>
            <p:cNvSpPr/>
            <p:nvPr/>
          </p:nvSpPr>
          <p:spPr>
            <a:xfrm>
              <a:off x="7518840" y="1048937"/>
              <a:ext cx="130199" cy="96666"/>
            </a:xfrm>
            <a:custGeom>
              <a:avLst/>
              <a:gdLst/>
              <a:ahLst/>
              <a:cxnLst/>
              <a:rect l="l" t="t" r="r" b="b"/>
              <a:pathLst>
                <a:path w="4104" h="3047" extrusionOk="0">
                  <a:moveTo>
                    <a:pt x="0" y="1624"/>
                  </a:moveTo>
                  <a:cubicBezTo>
                    <a:pt x="0" y="1624"/>
                    <a:pt x="2921" y="3047"/>
                    <a:pt x="4102" y="1345"/>
                  </a:cubicBezTo>
                  <a:cubicBezTo>
                    <a:pt x="4104" y="1348"/>
                    <a:pt x="1647" y="0"/>
                    <a:pt x="0" y="16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5" name="Google Shape;2485;p34"/>
            <p:cNvSpPr/>
            <p:nvPr/>
          </p:nvSpPr>
          <p:spPr>
            <a:xfrm>
              <a:off x="7483594" y="892600"/>
              <a:ext cx="216936" cy="209099"/>
            </a:xfrm>
            <a:custGeom>
              <a:avLst/>
              <a:gdLst/>
              <a:ahLst/>
              <a:cxnLst/>
              <a:rect l="l" t="t" r="r" b="b"/>
              <a:pathLst>
                <a:path w="6838" h="6591" extrusionOk="0">
                  <a:moveTo>
                    <a:pt x="6838" y="5158"/>
                  </a:moveTo>
                  <a:lnTo>
                    <a:pt x="6829" y="5746"/>
                  </a:lnTo>
                  <a:cubicBezTo>
                    <a:pt x="6622" y="5663"/>
                    <a:pt x="6331" y="5570"/>
                    <a:pt x="6076" y="5550"/>
                  </a:cubicBezTo>
                  <a:cubicBezTo>
                    <a:pt x="6028" y="5546"/>
                    <a:pt x="5980" y="5546"/>
                    <a:pt x="5935" y="5549"/>
                  </a:cubicBezTo>
                  <a:lnTo>
                    <a:pt x="5933" y="5549"/>
                  </a:lnTo>
                  <a:cubicBezTo>
                    <a:pt x="5891" y="5550"/>
                    <a:pt x="5853" y="5557"/>
                    <a:pt x="5816" y="5564"/>
                  </a:cubicBezTo>
                  <a:cubicBezTo>
                    <a:pt x="5743" y="5580"/>
                    <a:pt x="5641" y="5628"/>
                    <a:pt x="5525" y="5690"/>
                  </a:cubicBezTo>
                  <a:cubicBezTo>
                    <a:pt x="5333" y="5793"/>
                    <a:pt x="5088" y="5940"/>
                    <a:pt x="4790" y="6081"/>
                  </a:cubicBezTo>
                  <a:cubicBezTo>
                    <a:pt x="4783" y="6085"/>
                    <a:pt x="4773" y="6088"/>
                    <a:pt x="4769" y="6092"/>
                  </a:cubicBezTo>
                  <a:cubicBezTo>
                    <a:pt x="4670" y="6139"/>
                    <a:pt x="4561" y="6187"/>
                    <a:pt x="4451" y="6231"/>
                  </a:cubicBezTo>
                  <a:cubicBezTo>
                    <a:pt x="3918" y="6445"/>
                    <a:pt x="3262" y="6590"/>
                    <a:pt x="2514" y="6456"/>
                  </a:cubicBezTo>
                  <a:cubicBezTo>
                    <a:pt x="2452" y="6446"/>
                    <a:pt x="2391" y="6435"/>
                    <a:pt x="2328" y="6418"/>
                  </a:cubicBezTo>
                  <a:cubicBezTo>
                    <a:pt x="2254" y="6403"/>
                    <a:pt x="2182" y="6382"/>
                    <a:pt x="2106" y="6360"/>
                  </a:cubicBezTo>
                  <a:cubicBezTo>
                    <a:pt x="2074" y="6349"/>
                    <a:pt x="2041" y="6341"/>
                    <a:pt x="2010" y="6328"/>
                  </a:cubicBezTo>
                  <a:cubicBezTo>
                    <a:pt x="1927" y="6298"/>
                    <a:pt x="1842" y="6263"/>
                    <a:pt x="1765" y="6223"/>
                  </a:cubicBezTo>
                  <a:cubicBezTo>
                    <a:pt x="1721" y="6205"/>
                    <a:pt x="1678" y="6180"/>
                    <a:pt x="1638" y="6157"/>
                  </a:cubicBezTo>
                  <a:cubicBezTo>
                    <a:pt x="1633" y="6157"/>
                    <a:pt x="1629" y="6156"/>
                    <a:pt x="1626" y="6153"/>
                  </a:cubicBezTo>
                  <a:cubicBezTo>
                    <a:pt x="758" y="5663"/>
                    <a:pt x="215" y="4675"/>
                    <a:pt x="73" y="3710"/>
                  </a:cubicBezTo>
                  <a:cubicBezTo>
                    <a:pt x="1" y="3230"/>
                    <a:pt x="27" y="2756"/>
                    <a:pt x="163" y="2354"/>
                  </a:cubicBezTo>
                  <a:cubicBezTo>
                    <a:pt x="225" y="2165"/>
                    <a:pt x="311" y="1994"/>
                    <a:pt x="423" y="1839"/>
                  </a:cubicBezTo>
                  <a:cubicBezTo>
                    <a:pt x="469" y="1735"/>
                    <a:pt x="528" y="1634"/>
                    <a:pt x="596" y="1541"/>
                  </a:cubicBezTo>
                  <a:cubicBezTo>
                    <a:pt x="1309" y="541"/>
                    <a:pt x="3126" y="0"/>
                    <a:pt x="4482" y="546"/>
                  </a:cubicBezTo>
                  <a:cubicBezTo>
                    <a:pt x="4755" y="655"/>
                    <a:pt x="5006" y="807"/>
                    <a:pt x="5229" y="1005"/>
                  </a:cubicBezTo>
                  <a:cubicBezTo>
                    <a:pt x="6650" y="2292"/>
                    <a:pt x="6265" y="4062"/>
                    <a:pt x="6389" y="4550"/>
                  </a:cubicBezTo>
                  <a:cubicBezTo>
                    <a:pt x="6392" y="4557"/>
                    <a:pt x="6393" y="4565"/>
                    <a:pt x="6396" y="4570"/>
                  </a:cubicBezTo>
                  <a:cubicBezTo>
                    <a:pt x="6458" y="4777"/>
                    <a:pt x="6647" y="4989"/>
                    <a:pt x="6838" y="515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6" name="Google Shape;2486;p34"/>
            <p:cNvSpPr/>
            <p:nvPr/>
          </p:nvSpPr>
          <p:spPr>
            <a:xfrm>
              <a:off x="7691769" y="1196075"/>
              <a:ext cx="7138" cy="61642"/>
            </a:xfrm>
            <a:custGeom>
              <a:avLst/>
              <a:gdLst/>
              <a:ahLst/>
              <a:cxnLst/>
              <a:rect l="l" t="t" r="r" b="b"/>
              <a:pathLst>
                <a:path w="225" h="1943" extrusionOk="0">
                  <a:moveTo>
                    <a:pt x="225" y="0"/>
                  </a:moveTo>
                  <a:lnTo>
                    <a:pt x="205" y="1942"/>
                  </a:lnTo>
                  <a:cubicBezTo>
                    <a:pt x="171" y="1849"/>
                    <a:pt x="149" y="1755"/>
                    <a:pt x="126" y="1653"/>
                  </a:cubicBezTo>
                  <a:cubicBezTo>
                    <a:pt x="1" y="1025"/>
                    <a:pt x="67" y="472"/>
                    <a:pt x="225" y="0"/>
                  </a:cubicBezTo>
                  <a:close/>
                </a:path>
              </a:pathLst>
            </a:custGeom>
            <a:solidFill>
              <a:srgbClr val="FFD9C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7" name="Google Shape;2487;p34"/>
            <p:cNvSpPr/>
            <p:nvPr/>
          </p:nvSpPr>
          <p:spPr>
            <a:xfrm>
              <a:off x="7676287" y="1022860"/>
              <a:ext cx="24555" cy="89972"/>
            </a:xfrm>
            <a:custGeom>
              <a:avLst/>
              <a:gdLst/>
              <a:ahLst/>
              <a:cxnLst/>
              <a:rect l="l" t="t" r="r" b="b"/>
              <a:pathLst>
                <a:path w="774" h="2836" extrusionOk="0">
                  <a:moveTo>
                    <a:pt x="767" y="111"/>
                  </a:moveTo>
                  <a:cubicBezTo>
                    <a:pt x="769" y="111"/>
                    <a:pt x="771" y="112"/>
                    <a:pt x="774" y="112"/>
                  </a:cubicBezTo>
                  <a:lnTo>
                    <a:pt x="764" y="1051"/>
                  </a:lnTo>
                  <a:lnTo>
                    <a:pt x="755" y="1638"/>
                  </a:lnTo>
                  <a:lnTo>
                    <a:pt x="752" y="1883"/>
                  </a:lnTo>
                  <a:cubicBezTo>
                    <a:pt x="751" y="1883"/>
                    <a:pt x="751" y="1885"/>
                    <a:pt x="750" y="1885"/>
                  </a:cubicBezTo>
                  <a:lnTo>
                    <a:pt x="743" y="2443"/>
                  </a:lnTo>
                  <a:lnTo>
                    <a:pt x="745" y="2441"/>
                  </a:lnTo>
                  <a:lnTo>
                    <a:pt x="743" y="2836"/>
                  </a:lnTo>
                  <a:cubicBezTo>
                    <a:pt x="741" y="2836"/>
                    <a:pt x="741" y="2834"/>
                    <a:pt x="738" y="2834"/>
                  </a:cubicBezTo>
                  <a:lnTo>
                    <a:pt x="738" y="2833"/>
                  </a:lnTo>
                  <a:cubicBezTo>
                    <a:pt x="668" y="2785"/>
                    <a:pt x="600" y="2730"/>
                    <a:pt x="541" y="2672"/>
                  </a:cubicBezTo>
                  <a:cubicBezTo>
                    <a:pt x="390" y="2531"/>
                    <a:pt x="266" y="2362"/>
                    <a:pt x="177" y="2174"/>
                  </a:cubicBezTo>
                  <a:cubicBezTo>
                    <a:pt x="67" y="1951"/>
                    <a:pt x="2" y="1700"/>
                    <a:pt x="2" y="1443"/>
                  </a:cubicBezTo>
                  <a:cubicBezTo>
                    <a:pt x="0" y="1324"/>
                    <a:pt x="12" y="1203"/>
                    <a:pt x="37" y="1083"/>
                  </a:cubicBezTo>
                  <a:cubicBezTo>
                    <a:pt x="40" y="1062"/>
                    <a:pt x="45" y="1038"/>
                    <a:pt x="52" y="1017"/>
                  </a:cubicBezTo>
                  <a:cubicBezTo>
                    <a:pt x="68" y="950"/>
                    <a:pt x="89" y="887"/>
                    <a:pt x="115" y="823"/>
                  </a:cubicBezTo>
                  <a:cubicBezTo>
                    <a:pt x="163" y="685"/>
                    <a:pt x="230" y="558"/>
                    <a:pt x="318" y="442"/>
                  </a:cubicBezTo>
                  <a:cubicBezTo>
                    <a:pt x="346" y="396"/>
                    <a:pt x="381" y="352"/>
                    <a:pt x="418" y="311"/>
                  </a:cubicBezTo>
                  <a:cubicBezTo>
                    <a:pt x="491" y="225"/>
                    <a:pt x="575" y="146"/>
                    <a:pt x="664" y="77"/>
                  </a:cubicBezTo>
                  <a:cubicBezTo>
                    <a:pt x="673" y="67"/>
                    <a:pt x="682" y="61"/>
                    <a:pt x="693" y="56"/>
                  </a:cubicBezTo>
                  <a:cubicBezTo>
                    <a:pt x="717" y="36"/>
                    <a:pt x="741" y="18"/>
                    <a:pt x="771" y="1"/>
                  </a:cubicBezTo>
                  <a:close/>
                </a:path>
              </a:pathLst>
            </a:custGeom>
            <a:solidFill>
              <a:srgbClr val="A82A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8" name="Google Shape;2488;p34"/>
            <p:cNvSpPr/>
            <p:nvPr/>
          </p:nvSpPr>
          <p:spPr>
            <a:xfrm>
              <a:off x="7519157" y="894377"/>
              <a:ext cx="165763" cy="128423"/>
            </a:xfrm>
            <a:custGeom>
              <a:avLst/>
              <a:gdLst/>
              <a:ahLst/>
              <a:cxnLst/>
              <a:rect l="l" t="t" r="r" b="b"/>
              <a:pathLst>
                <a:path w="5225" h="4048" extrusionOk="0">
                  <a:moveTo>
                    <a:pt x="0" y="1481"/>
                  </a:moveTo>
                  <a:cubicBezTo>
                    <a:pt x="0" y="1481"/>
                    <a:pt x="1310" y="1"/>
                    <a:pt x="2938" y="507"/>
                  </a:cubicBezTo>
                  <a:cubicBezTo>
                    <a:pt x="5224" y="1219"/>
                    <a:pt x="4936" y="4048"/>
                    <a:pt x="4936" y="4048"/>
                  </a:cubicBezTo>
                  <a:cubicBezTo>
                    <a:pt x="4936" y="4048"/>
                    <a:pt x="467" y="1628"/>
                    <a:pt x="0" y="148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9" name="Google Shape;2489;p34"/>
            <p:cNvSpPr/>
            <p:nvPr/>
          </p:nvSpPr>
          <p:spPr>
            <a:xfrm>
              <a:off x="7544695" y="1059343"/>
              <a:ext cx="121380" cy="31249"/>
            </a:xfrm>
            <a:custGeom>
              <a:avLst/>
              <a:gdLst/>
              <a:ahLst/>
              <a:cxnLst/>
              <a:rect l="l" t="t" r="r" b="b"/>
              <a:pathLst>
                <a:path w="3826" h="985" extrusionOk="0">
                  <a:moveTo>
                    <a:pt x="3825" y="1"/>
                  </a:moveTo>
                  <a:cubicBezTo>
                    <a:pt x="3825" y="1"/>
                    <a:pt x="1123" y="253"/>
                    <a:pt x="1" y="119"/>
                  </a:cubicBezTo>
                  <a:cubicBezTo>
                    <a:pt x="1" y="119"/>
                    <a:pt x="451" y="795"/>
                    <a:pt x="1525" y="888"/>
                  </a:cubicBezTo>
                  <a:cubicBezTo>
                    <a:pt x="2599" y="984"/>
                    <a:pt x="3825" y="1"/>
                    <a:pt x="382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0" name="Google Shape;2490;p34"/>
            <p:cNvSpPr/>
            <p:nvPr/>
          </p:nvSpPr>
          <p:spPr>
            <a:xfrm>
              <a:off x="7608556" y="966867"/>
              <a:ext cx="33057" cy="34009"/>
            </a:xfrm>
            <a:custGeom>
              <a:avLst/>
              <a:gdLst/>
              <a:ahLst/>
              <a:cxnLst/>
              <a:rect l="l" t="t" r="r" b="b"/>
              <a:pathLst>
                <a:path w="1042" h="1072" extrusionOk="0">
                  <a:moveTo>
                    <a:pt x="862" y="1071"/>
                  </a:moveTo>
                  <a:cubicBezTo>
                    <a:pt x="862" y="1071"/>
                    <a:pt x="0" y="784"/>
                    <a:pt x="392" y="171"/>
                  </a:cubicBezTo>
                  <a:cubicBezTo>
                    <a:pt x="392" y="171"/>
                    <a:pt x="936" y="0"/>
                    <a:pt x="1042" y="699"/>
                  </a:cubicBezTo>
                  <a:lnTo>
                    <a:pt x="700" y="69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1" name="Google Shape;2491;p34"/>
            <p:cNvSpPr/>
            <p:nvPr/>
          </p:nvSpPr>
          <p:spPr>
            <a:xfrm>
              <a:off x="7569820" y="1057439"/>
              <a:ext cx="30742" cy="38165"/>
            </a:xfrm>
            <a:custGeom>
              <a:avLst/>
              <a:gdLst/>
              <a:ahLst/>
              <a:cxnLst/>
              <a:rect l="l" t="t" r="r" b="b"/>
              <a:pathLst>
                <a:path w="969" h="1203" extrusionOk="0">
                  <a:moveTo>
                    <a:pt x="969" y="826"/>
                  </a:moveTo>
                  <a:cubicBezTo>
                    <a:pt x="969" y="826"/>
                    <a:pt x="143" y="1202"/>
                    <a:pt x="1" y="494"/>
                  </a:cubicBezTo>
                  <a:cubicBezTo>
                    <a:pt x="1" y="494"/>
                    <a:pt x="276" y="0"/>
                    <a:pt x="840" y="438"/>
                  </a:cubicBezTo>
                  <a:lnTo>
                    <a:pt x="585" y="661"/>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2" name="Google Shape;2492;p34"/>
            <p:cNvSpPr/>
            <p:nvPr/>
          </p:nvSpPr>
          <p:spPr>
            <a:xfrm>
              <a:off x="7599514" y="1113116"/>
              <a:ext cx="32486" cy="38007"/>
            </a:xfrm>
            <a:custGeom>
              <a:avLst/>
              <a:gdLst/>
              <a:ahLst/>
              <a:cxnLst/>
              <a:rect l="l" t="t" r="r" b="b"/>
              <a:pathLst>
                <a:path w="1024" h="1198" extrusionOk="0">
                  <a:moveTo>
                    <a:pt x="1023" y="617"/>
                  </a:moveTo>
                  <a:cubicBezTo>
                    <a:pt x="1023" y="617"/>
                    <a:pt x="328" y="1197"/>
                    <a:pt x="0" y="548"/>
                  </a:cubicBezTo>
                  <a:cubicBezTo>
                    <a:pt x="0" y="548"/>
                    <a:pt x="134" y="1"/>
                    <a:pt x="795" y="276"/>
                  </a:cubicBezTo>
                  <a:lnTo>
                    <a:pt x="610" y="558"/>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3" name="Google Shape;2493;p34"/>
            <p:cNvSpPr/>
            <p:nvPr/>
          </p:nvSpPr>
          <p:spPr>
            <a:xfrm>
              <a:off x="7618676" y="1004016"/>
              <a:ext cx="23001" cy="24206"/>
            </a:xfrm>
            <a:custGeom>
              <a:avLst/>
              <a:gdLst/>
              <a:ahLst/>
              <a:cxnLst/>
              <a:rect l="l" t="t" r="r" b="b"/>
              <a:pathLst>
                <a:path w="725" h="763" extrusionOk="0">
                  <a:moveTo>
                    <a:pt x="639" y="763"/>
                  </a:moveTo>
                  <a:cubicBezTo>
                    <a:pt x="639" y="763"/>
                    <a:pt x="0" y="651"/>
                    <a:pt x="210" y="178"/>
                  </a:cubicBezTo>
                  <a:cubicBezTo>
                    <a:pt x="210" y="178"/>
                    <a:pt x="576" y="1"/>
                    <a:pt x="724" y="482"/>
                  </a:cubicBezTo>
                  <a:lnTo>
                    <a:pt x="483" y="51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4" name="Google Shape;2494;p34"/>
            <p:cNvSpPr/>
            <p:nvPr/>
          </p:nvSpPr>
          <p:spPr>
            <a:xfrm>
              <a:off x="7648180" y="1144586"/>
              <a:ext cx="24365" cy="23350"/>
            </a:xfrm>
            <a:custGeom>
              <a:avLst/>
              <a:gdLst/>
              <a:ahLst/>
              <a:cxnLst/>
              <a:rect l="l" t="t" r="r" b="b"/>
              <a:pathLst>
                <a:path w="768" h="736" extrusionOk="0">
                  <a:moveTo>
                    <a:pt x="768" y="146"/>
                  </a:moveTo>
                  <a:cubicBezTo>
                    <a:pt x="768" y="146"/>
                    <a:pt x="517" y="736"/>
                    <a:pt x="96" y="430"/>
                  </a:cubicBezTo>
                  <a:cubicBezTo>
                    <a:pt x="96" y="430"/>
                    <a:pt x="0" y="37"/>
                    <a:pt x="509" y="1"/>
                  </a:cubicBezTo>
                  <a:lnTo>
                    <a:pt x="485" y="241"/>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5" name="Google Shape;2495;p34"/>
            <p:cNvSpPr/>
            <p:nvPr/>
          </p:nvSpPr>
          <p:spPr>
            <a:xfrm>
              <a:off x="7675653" y="1048017"/>
              <a:ext cx="12151" cy="12024"/>
            </a:xfrm>
            <a:custGeom>
              <a:avLst/>
              <a:gdLst/>
              <a:ahLst/>
              <a:cxnLst/>
              <a:rect l="l" t="t" r="r" b="b"/>
              <a:pathLst>
                <a:path w="383" h="379" extrusionOk="0">
                  <a:moveTo>
                    <a:pt x="360" y="231"/>
                  </a:moveTo>
                  <a:cubicBezTo>
                    <a:pt x="339" y="323"/>
                    <a:pt x="243" y="379"/>
                    <a:pt x="150" y="355"/>
                  </a:cubicBezTo>
                  <a:cubicBezTo>
                    <a:pt x="58" y="330"/>
                    <a:pt x="1" y="241"/>
                    <a:pt x="24" y="149"/>
                  </a:cubicBezTo>
                  <a:cubicBezTo>
                    <a:pt x="46" y="57"/>
                    <a:pt x="142" y="1"/>
                    <a:pt x="235" y="25"/>
                  </a:cubicBezTo>
                  <a:cubicBezTo>
                    <a:pt x="326" y="47"/>
                    <a:pt x="383" y="139"/>
                    <a:pt x="360" y="231"/>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6" name="Google Shape;2496;p34"/>
            <p:cNvSpPr/>
            <p:nvPr/>
          </p:nvSpPr>
          <p:spPr>
            <a:xfrm>
              <a:off x="7686629" y="1022511"/>
              <a:ext cx="12151" cy="12024"/>
            </a:xfrm>
            <a:custGeom>
              <a:avLst/>
              <a:gdLst/>
              <a:ahLst/>
              <a:cxnLst/>
              <a:rect l="l" t="t" r="r" b="b"/>
              <a:pathLst>
                <a:path w="383" h="379" extrusionOk="0">
                  <a:moveTo>
                    <a:pt x="360" y="230"/>
                  </a:moveTo>
                  <a:cubicBezTo>
                    <a:pt x="339" y="322"/>
                    <a:pt x="243" y="379"/>
                    <a:pt x="150" y="355"/>
                  </a:cubicBezTo>
                  <a:cubicBezTo>
                    <a:pt x="58" y="333"/>
                    <a:pt x="0" y="240"/>
                    <a:pt x="24" y="149"/>
                  </a:cubicBezTo>
                  <a:cubicBezTo>
                    <a:pt x="45" y="57"/>
                    <a:pt x="141" y="0"/>
                    <a:pt x="234" y="24"/>
                  </a:cubicBezTo>
                  <a:cubicBezTo>
                    <a:pt x="325" y="47"/>
                    <a:pt x="383" y="139"/>
                    <a:pt x="360" y="23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7" name="Google Shape;2497;p34"/>
            <p:cNvSpPr/>
            <p:nvPr/>
          </p:nvSpPr>
          <p:spPr>
            <a:xfrm>
              <a:off x="7696686" y="1016293"/>
              <a:ext cx="4124" cy="10152"/>
            </a:xfrm>
            <a:custGeom>
              <a:avLst/>
              <a:gdLst/>
              <a:ahLst/>
              <a:cxnLst/>
              <a:rect l="l" t="t" r="r" b="b"/>
              <a:pathLst>
                <a:path w="130" h="320" extrusionOk="0">
                  <a:moveTo>
                    <a:pt x="129" y="0"/>
                  </a:moveTo>
                  <a:lnTo>
                    <a:pt x="126" y="213"/>
                  </a:lnTo>
                  <a:lnTo>
                    <a:pt x="126" y="319"/>
                  </a:lnTo>
                  <a:cubicBezTo>
                    <a:pt x="95" y="311"/>
                    <a:pt x="70" y="292"/>
                    <a:pt x="49" y="270"/>
                  </a:cubicBezTo>
                  <a:cubicBezTo>
                    <a:pt x="13" y="229"/>
                    <a:pt x="1" y="174"/>
                    <a:pt x="13" y="120"/>
                  </a:cubicBezTo>
                  <a:cubicBezTo>
                    <a:pt x="28" y="60"/>
                    <a:pt x="71" y="14"/>
                    <a:pt x="129" y="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8" name="Google Shape;2498;p34"/>
            <p:cNvSpPr/>
            <p:nvPr/>
          </p:nvSpPr>
          <p:spPr>
            <a:xfrm>
              <a:off x="7679777" y="1097063"/>
              <a:ext cx="6059" cy="5933"/>
            </a:xfrm>
            <a:custGeom>
              <a:avLst/>
              <a:gdLst/>
              <a:ahLst/>
              <a:cxnLst/>
              <a:rect l="l" t="t" r="r" b="b"/>
              <a:pathLst>
                <a:path w="191" h="187" extrusionOk="0">
                  <a:moveTo>
                    <a:pt x="180" y="113"/>
                  </a:moveTo>
                  <a:cubicBezTo>
                    <a:pt x="168" y="158"/>
                    <a:pt x="123" y="186"/>
                    <a:pt x="75" y="176"/>
                  </a:cubicBezTo>
                  <a:cubicBezTo>
                    <a:pt x="27" y="165"/>
                    <a:pt x="0" y="120"/>
                    <a:pt x="12" y="73"/>
                  </a:cubicBezTo>
                  <a:cubicBezTo>
                    <a:pt x="21" y="28"/>
                    <a:pt x="68" y="0"/>
                    <a:pt x="116" y="10"/>
                  </a:cubicBezTo>
                  <a:cubicBezTo>
                    <a:pt x="163" y="21"/>
                    <a:pt x="191" y="66"/>
                    <a:pt x="180" y="113"/>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9" name="Google Shape;2499;p34"/>
            <p:cNvSpPr/>
            <p:nvPr/>
          </p:nvSpPr>
          <p:spPr>
            <a:xfrm>
              <a:off x="7114133" y="2116206"/>
              <a:ext cx="225945" cy="255259"/>
            </a:xfrm>
            <a:custGeom>
              <a:avLst/>
              <a:gdLst/>
              <a:ahLst/>
              <a:cxnLst/>
              <a:rect l="l" t="t" r="r" b="b"/>
              <a:pathLst>
                <a:path w="7122" h="8046" extrusionOk="0">
                  <a:moveTo>
                    <a:pt x="2820" y="7427"/>
                  </a:moveTo>
                  <a:cubicBezTo>
                    <a:pt x="4238" y="8045"/>
                    <a:pt x="6764" y="6769"/>
                    <a:pt x="6942" y="4854"/>
                  </a:cubicBezTo>
                  <a:cubicBezTo>
                    <a:pt x="7121" y="2930"/>
                    <a:pt x="5581" y="1873"/>
                    <a:pt x="5377" y="1441"/>
                  </a:cubicBezTo>
                  <a:cubicBezTo>
                    <a:pt x="5172" y="1009"/>
                    <a:pt x="5405" y="123"/>
                    <a:pt x="5405" y="123"/>
                  </a:cubicBezTo>
                  <a:lnTo>
                    <a:pt x="5246" y="71"/>
                  </a:lnTo>
                  <a:lnTo>
                    <a:pt x="5191" y="52"/>
                  </a:lnTo>
                  <a:lnTo>
                    <a:pt x="5030" y="0"/>
                  </a:lnTo>
                  <a:cubicBezTo>
                    <a:pt x="5030" y="0"/>
                    <a:pt x="4698" y="854"/>
                    <a:pt x="4276" y="1088"/>
                  </a:cubicBezTo>
                  <a:cubicBezTo>
                    <a:pt x="3853" y="1322"/>
                    <a:pt x="1980" y="1294"/>
                    <a:pt x="988" y="2963"/>
                  </a:cubicBezTo>
                  <a:cubicBezTo>
                    <a:pt x="0" y="4626"/>
                    <a:pt x="1301" y="7115"/>
                    <a:pt x="2820" y="742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0" name="Google Shape;2500;p34"/>
            <p:cNvSpPr/>
            <p:nvPr/>
          </p:nvSpPr>
          <p:spPr>
            <a:xfrm>
              <a:off x="7122413" y="2150246"/>
              <a:ext cx="202564" cy="207957"/>
            </a:xfrm>
            <a:custGeom>
              <a:avLst/>
              <a:gdLst/>
              <a:ahLst/>
              <a:cxnLst/>
              <a:rect l="l" t="t" r="r" b="b"/>
              <a:pathLst>
                <a:path w="6385" h="6555" extrusionOk="0">
                  <a:moveTo>
                    <a:pt x="4749" y="1"/>
                  </a:moveTo>
                  <a:cubicBezTo>
                    <a:pt x="4359" y="406"/>
                    <a:pt x="1811" y="241"/>
                    <a:pt x="906" y="2252"/>
                  </a:cubicBezTo>
                  <a:cubicBezTo>
                    <a:pt x="0" y="4265"/>
                    <a:pt x="2910" y="6554"/>
                    <a:pt x="3963" y="6303"/>
                  </a:cubicBezTo>
                  <a:cubicBezTo>
                    <a:pt x="5016" y="6053"/>
                    <a:pt x="6376" y="4764"/>
                    <a:pt x="6382" y="3306"/>
                  </a:cubicBezTo>
                  <a:cubicBezTo>
                    <a:pt x="6384" y="1851"/>
                    <a:pt x="5213" y="850"/>
                    <a:pt x="5000" y="611"/>
                  </a:cubicBezTo>
                  <a:cubicBezTo>
                    <a:pt x="4784" y="378"/>
                    <a:pt x="4749" y="1"/>
                    <a:pt x="474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1" name="Google Shape;2501;p34"/>
            <p:cNvSpPr/>
            <p:nvPr/>
          </p:nvSpPr>
          <p:spPr>
            <a:xfrm>
              <a:off x="7102204" y="1815365"/>
              <a:ext cx="229213" cy="252817"/>
            </a:xfrm>
            <a:custGeom>
              <a:avLst/>
              <a:gdLst/>
              <a:ahLst/>
              <a:cxnLst/>
              <a:rect l="l" t="t" r="r" b="b"/>
              <a:pathLst>
                <a:path w="7225" h="7969" extrusionOk="0">
                  <a:moveTo>
                    <a:pt x="2617" y="713"/>
                  </a:moveTo>
                  <a:cubicBezTo>
                    <a:pt x="1124" y="1126"/>
                    <a:pt x="1" y="3699"/>
                    <a:pt x="1099" y="5286"/>
                  </a:cubicBezTo>
                  <a:cubicBezTo>
                    <a:pt x="2201" y="6882"/>
                    <a:pt x="4071" y="6728"/>
                    <a:pt x="4510" y="6936"/>
                  </a:cubicBezTo>
                  <a:cubicBezTo>
                    <a:pt x="4947" y="7140"/>
                    <a:pt x="5337" y="7969"/>
                    <a:pt x="5337" y="7969"/>
                  </a:cubicBezTo>
                  <a:lnTo>
                    <a:pt x="5496" y="7905"/>
                  </a:lnTo>
                  <a:lnTo>
                    <a:pt x="5548" y="7884"/>
                  </a:lnTo>
                  <a:lnTo>
                    <a:pt x="5708" y="7821"/>
                  </a:lnTo>
                  <a:cubicBezTo>
                    <a:pt x="5708" y="7821"/>
                    <a:pt x="5413" y="6953"/>
                    <a:pt x="5586" y="6508"/>
                  </a:cubicBezTo>
                  <a:cubicBezTo>
                    <a:pt x="5760" y="6062"/>
                    <a:pt x="7225" y="4905"/>
                    <a:pt x="6910" y="2996"/>
                  </a:cubicBezTo>
                  <a:cubicBezTo>
                    <a:pt x="6597" y="1104"/>
                    <a:pt x="3987" y="0"/>
                    <a:pt x="2617" y="71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2" name="Google Shape;2502;p34"/>
            <p:cNvSpPr/>
            <p:nvPr/>
          </p:nvSpPr>
          <p:spPr>
            <a:xfrm>
              <a:off x="7127108" y="1817712"/>
              <a:ext cx="151741" cy="121316"/>
            </a:xfrm>
            <a:custGeom>
              <a:avLst/>
              <a:gdLst/>
              <a:ahLst/>
              <a:cxnLst/>
              <a:rect l="l" t="t" r="r" b="b"/>
              <a:pathLst>
                <a:path w="4783" h="3824" extrusionOk="0">
                  <a:moveTo>
                    <a:pt x="64" y="3824"/>
                  </a:moveTo>
                  <a:cubicBezTo>
                    <a:pt x="64" y="3824"/>
                    <a:pt x="1410" y="1203"/>
                    <a:pt x="4783" y="1248"/>
                  </a:cubicBezTo>
                  <a:cubicBezTo>
                    <a:pt x="4783" y="1248"/>
                    <a:pt x="3737" y="1"/>
                    <a:pt x="1868" y="735"/>
                  </a:cubicBezTo>
                  <a:cubicBezTo>
                    <a:pt x="1" y="1471"/>
                    <a:pt x="64" y="3824"/>
                    <a:pt x="64" y="38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3" name="Google Shape;2503;p34"/>
            <p:cNvSpPr/>
            <p:nvPr/>
          </p:nvSpPr>
          <p:spPr>
            <a:xfrm>
              <a:off x="7135800" y="2154878"/>
              <a:ext cx="102091" cy="81819"/>
            </a:xfrm>
            <a:custGeom>
              <a:avLst/>
              <a:gdLst/>
              <a:ahLst/>
              <a:cxnLst/>
              <a:rect l="l" t="t" r="r" b="b"/>
              <a:pathLst>
                <a:path w="3218" h="2579" extrusionOk="0">
                  <a:moveTo>
                    <a:pt x="0" y="2578"/>
                  </a:moveTo>
                  <a:cubicBezTo>
                    <a:pt x="0" y="2578"/>
                    <a:pt x="3218" y="2061"/>
                    <a:pt x="3175" y="0"/>
                  </a:cubicBezTo>
                  <a:cubicBezTo>
                    <a:pt x="3175" y="2"/>
                    <a:pt x="383" y="311"/>
                    <a:pt x="0" y="25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4" name="Google Shape;2504;p34"/>
            <p:cNvSpPr/>
            <p:nvPr/>
          </p:nvSpPr>
          <p:spPr>
            <a:xfrm>
              <a:off x="7291725" y="1868630"/>
              <a:ext cx="227373" cy="225787"/>
            </a:xfrm>
            <a:custGeom>
              <a:avLst/>
              <a:gdLst/>
              <a:ahLst/>
              <a:cxnLst/>
              <a:rect l="l" t="t" r="r" b="b"/>
              <a:pathLst>
                <a:path w="7167" h="7117" extrusionOk="0">
                  <a:moveTo>
                    <a:pt x="6027" y="1426"/>
                  </a:moveTo>
                  <a:cubicBezTo>
                    <a:pt x="5130" y="178"/>
                    <a:pt x="2296" y="0"/>
                    <a:pt x="1152" y="1554"/>
                  </a:cubicBezTo>
                  <a:cubicBezTo>
                    <a:pt x="0" y="3119"/>
                    <a:pt x="777" y="4802"/>
                    <a:pt x="727" y="5278"/>
                  </a:cubicBezTo>
                  <a:cubicBezTo>
                    <a:pt x="679" y="5754"/>
                    <a:pt x="17" y="6394"/>
                    <a:pt x="17" y="6394"/>
                  </a:cubicBezTo>
                  <a:lnTo>
                    <a:pt x="130" y="6520"/>
                  </a:lnTo>
                  <a:lnTo>
                    <a:pt x="167" y="6564"/>
                  </a:lnTo>
                  <a:lnTo>
                    <a:pt x="280" y="6689"/>
                  </a:lnTo>
                  <a:cubicBezTo>
                    <a:pt x="280" y="6689"/>
                    <a:pt x="1007" y="6121"/>
                    <a:pt x="1492" y="6135"/>
                  </a:cubicBezTo>
                  <a:cubicBezTo>
                    <a:pt x="1977" y="6147"/>
                    <a:pt x="3573" y="7117"/>
                    <a:pt x="5288" y="6183"/>
                  </a:cubicBezTo>
                  <a:cubicBezTo>
                    <a:pt x="6994" y="5257"/>
                    <a:pt x="7166" y="2463"/>
                    <a:pt x="6027" y="1426"/>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5" name="Google Shape;2505;p34"/>
            <p:cNvSpPr/>
            <p:nvPr/>
          </p:nvSpPr>
          <p:spPr>
            <a:xfrm>
              <a:off x="7020102" y="2011294"/>
              <a:ext cx="257988" cy="221282"/>
            </a:xfrm>
            <a:custGeom>
              <a:avLst/>
              <a:gdLst/>
              <a:ahLst/>
              <a:cxnLst/>
              <a:rect l="l" t="t" r="r" b="b"/>
              <a:pathLst>
                <a:path w="8132" h="6975" extrusionOk="0">
                  <a:moveTo>
                    <a:pt x="311" y="3664"/>
                  </a:moveTo>
                  <a:cubicBezTo>
                    <a:pt x="301" y="5194"/>
                    <a:pt x="2492" y="6975"/>
                    <a:pt x="4340" y="6375"/>
                  </a:cubicBezTo>
                  <a:cubicBezTo>
                    <a:pt x="6203" y="5774"/>
                    <a:pt x="6574" y="3959"/>
                    <a:pt x="6893" y="3602"/>
                  </a:cubicBezTo>
                  <a:cubicBezTo>
                    <a:pt x="7215" y="3245"/>
                    <a:pt x="8132" y="3105"/>
                    <a:pt x="8132" y="3105"/>
                  </a:cubicBezTo>
                  <a:lnTo>
                    <a:pt x="8114" y="2937"/>
                  </a:lnTo>
                  <a:lnTo>
                    <a:pt x="8107" y="2881"/>
                  </a:lnTo>
                  <a:lnTo>
                    <a:pt x="8090" y="2714"/>
                  </a:lnTo>
                  <a:cubicBezTo>
                    <a:pt x="8090" y="2714"/>
                    <a:pt x="7164" y="2752"/>
                    <a:pt x="6779" y="2463"/>
                  </a:cubicBezTo>
                  <a:cubicBezTo>
                    <a:pt x="6393" y="2174"/>
                    <a:pt x="5672" y="465"/>
                    <a:pt x="3728" y="231"/>
                  </a:cubicBezTo>
                  <a:cubicBezTo>
                    <a:pt x="1800" y="1"/>
                    <a:pt x="1" y="2165"/>
                    <a:pt x="311" y="3664"/>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6" name="Google Shape;2506;p34"/>
            <p:cNvSpPr/>
            <p:nvPr/>
          </p:nvSpPr>
          <p:spPr>
            <a:xfrm>
              <a:off x="7302512" y="2068303"/>
              <a:ext cx="246472" cy="229150"/>
            </a:xfrm>
            <a:custGeom>
              <a:avLst/>
              <a:gdLst/>
              <a:ahLst/>
              <a:cxnLst/>
              <a:rect l="l" t="t" r="r" b="b"/>
              <a:pathLst>
                <a:path w="7769" h="7223" extrusionOk="0">
                  <a:moveTo>
                    <a:pt x="6845" y="5137"/>
                  </a:moveTo>
                  <a:cubicBezTo>
                    <a:pt x="7769" y="3908"/>
                    <a:pt x="7069" y="1194"/>
                    <a:pt x="5218" y="600"/>
                  </a:cubicBezTo>
                  <a:cubicBezTo>
                    <a:pt x="3355" y="0"/>
                    <a:pt x="1970" y="1246"/>
                    <a:pt x="1496" y="1349"/>
                  </a:cubicBezTo>
                  <a:cubicBezTo>
                    <a:pt x="1024" y="1451"/>
                    <a:pt x="201" y="1029"/>
                    <a:pt x="201" y="1029"/>
                  </a:cubicBezTo>
                  <a:lnTo>
                    <a:pt x="115" y="1173"/>
                  </a:lnTo>
                  <a:lnTo>
                    <a:pt x="87" y="1222"/>
                  </a:lnTo>
                  <a:lnTo>
                    <a:pt x="0" y="1365"/>
                  </a:lnTo>
                  <a:cubicBezTo>
                    <a:pt x="0" y="1365"/>
                    <a:pt x="771" y="1873"/>
                    <a:pt x="906" y="2331"/>
                  </a:cubicBezTo>
                  <a:cubicBezTo>
                    <a:pt x="1043" y="2790"/>
                    <a:pt x="600" y="4588"/>
                    <a:pt x="2031" y="5910"/>
                  </a:cubicBezTo>
                  <a:cubicBezTo>
                    <a:pt x="3452" y="7222"/>
                    <a:pt x="6197" y="6527"/>
                    <a:pt x="6845" y="5137"/>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7" name="Google Shape;2507;p34"/>
            <p:cNvSpPr/>
            <p:nvPr/>
          </p:nvSpPr>
          <p:spPr>
            <a:xfrm>
              <a:off x="7227357" y="2026522"/>
              <a:ext cx="125377" cy="123854"/>
            </a:xfrm>
            <a:custGeom>
              <a:avLst/>
              <a:gdLst/>
              <a:ahLst/>
              <a:cxnLst/>
              <a:rect l="l" t="t" r="r" b="b"/>
              <a:pathLst>
                <a:path w="3952" h="3904" extrusionOk="0">
                  <a:moveTo>
                    <a:pt x="3596" y="1314"/>
                  </a:moveTo>
                  <a:cubicBezTo>
                    <a:pt x="3951" y="2196"/>
                    <a:pt x="3515" y="3198"/>
                    <a:pt x="2622" y="3551"/>
                  </a:cubicBezTo>
                  <a:cubicBezTo>
                    <a:pt x="1727" y="3904"/>
                    <a:pt x="713" y="3473"/>
                    <a:pt x="357" y="2591"/>
                  </a:cubicBezTo>
                  <a:cubicBezTo>
                    <a:pt x="0" y="1709"/>
                    <a:pt x="436" y="707"/>
                    <a:pt x="1331" y="355"/>
                  </a:cubicBezTo>
                  <a:cubicBezTo>
                    <a:pt x="2223" y="0"/>
                    <a:pt x="3237" y="431"/>
                    <a:pt x="3596" y="1314"/>
                  </a:cubicBezTo>
                  <a:close/>
                </a:path>
              </a:pathLst>
            </a:custGeom>
            <a:solidFill>
              <a:srgbClr val="A82A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8" name="Google Shape;2508;p34"/>
            <p:cNvSpPr/>
            <p:nvPr/>
          </p:nvSpPr>
          <p:spPr>
            <a:xfrm>
              <a:off x="7356221" y="1913837"/>
              <a:ext cx="166398" cy="172965"/>
            </a:xfrm>
            <a:custGeom>
              <a:avLst/>
              <a:gdLst/>
              <a:ahLst/>
              <a:cxnLst/>
              <a:rect l="l" t="t" r="r" b="b"/>
              <a:pathLst>
                <a:path w="5245" h="5452" extrusionOk="0">
                  <a:moveTo>
                    <a:pt x="3994" y="1"/>
                  </a:moveTo>
                  <a:cubicBezTo>
                    <a:pt x="3994" y="1"/>
                    <a:pt x="3331" y="1039"/>
                    <a:pt x="2201" y="2126"/>
                  </a:cubicBezTo>
                  <a:cubicBezTo>
                    <a:pt x="1072" y="3212"/>
                    <a:pt x="1" y="4336"/>
                    <a:pt x="1" y="4336"/>
                  </a:cubicBezTo>
                  <a:cubicBezTo>
                    <a:pt x="1" y="4336"/>
                    <a:pt x="1364" y="5452"/>
                    <a:pt x="3303" y="4361"/>
                  </a:cubicBezTo>
                  <a:cubicBezTo>
                    <a:pt x="5245" y="3267"/>
                    <a:pt x="4305" y="629"/>
                    <a:pt x="399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9" name="Google Shape;2509;p34"/>
            <p:cNvSpPr/>
            <p:nvPr/>
          </p:nvSpPr>
          <p:spPr>
            <a:xfrm>
              <a:off x="7338646" y="2068874"/>
              <a:ext cx="159577" cy="119064"/>
            </a:xfrm>
            <a:custGeom>
              <a:avLst/>
              <a:gdLst/>
              <a:ahLst/>
              <a:cxnLst/>
              <a:rect l="l" t="t" r="r" b="b"/>
              <a:pathLst>
                <a:path w="5030" h="3753" extrusionOk="0">
                  <a:moveTo>
                    <a:pt x="0" y="3030"/>
                  </a:moveTo>
                  <a:cubicBezTo>
                    <a:pt x="0" y="3030"/>
                    <a:pt x="180" y="1649"/>
                    <a:pt x="1866" y="825"/>
                  </a:cubicBezTo>
                  <a:cubicBezTo>
                    <a:pt x="3549" y="0"/>
                    <a:pt x="5030" y="1479"/>
                    <a:pt x="5030" y="1479"/>
                  </a:cubicBezTo>
                  <a:cubicBezTo>
                    <a:pt x="5030" y="1479"/>
                    <a:pt x="4119" y="2470"/>
                    <a:pt x="2538" y="3112"/>
                  </a:cubicBezTo>
                  <a:cubicBezTo>
                    <a:pt x="957" y="3753"/>
                    <a:pt x="0" y="3030"/>
                    <a:pt x="0" y="303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0" name="Google Shape;2510;p34"/>
            <p:cNvSpPr/>
            <p:nvPr/>
          </p:nvSpPr>
          <p:spPr>
            <a:xfrm>
              <a:off x="7369926" y="2204368"/>
              <a:ext cx="141906" cy="112243"/>
            </a:xfrm>
            <a:custGeom>
              <a:avLst/>
              <a:gdLst/>
              <a:ahLst/>
              <a:cxnLst/>
              <a:rect l="l" t="t" r="r" b="b"/>
              <a:pathLst>
                <a:path w="4473" h="3538" extrusionOk="0">
                  <a:moveTo>
                    <a:pt x="1" y="1198"/>
                  </a:moveTo>
                  <a:cubicBezTo>
                    <a:pt x="1" y="1198"/>
                    <a:pt x="825" y="525"/>
                    <a:pt x="2378" y="262"/>
                  </a:cubicBezTo>
                  <a:cubicBezTo>
                    <a:pt x="3932" y="1"/>
                    <a:pt x="4473" y="999"/>
                    <a:pt x="4473" y="999"/>
                  </a:cubicBezTo>
                  <a:cubicBezTo>
                    <a:pt x="4473" y="999"/>
                    <a:pt x="1659" y="3537"/>
                    <a:pt x="1" y="119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1" name="Google Shape;2511;p34"/>
            <p:cNvSpPr/>
            <p:nvPr/>
          </p:nvSpPr>
          <p:spPr>
            <a:xfrm>
              <a:off x="7042404" y="2005203"/>
              <a:ext cx="175471" cy="101837"/>
            </a:xfrm>
            <a:custGeom>
              <a:avLst/>
              <a:gdLst/>
              <a:ahLst/>
              <a:cxnLst/>
              <a:rect l="l" t="t" r="r" b="b"/>
              <a:pathLst>
                <a:path w="5531" h="3210" extrusionOk="0">
                  <a:moveTo>
                    <a:pt x="1" y="3210"/>
                  </a:moveTo>
                  <a:cubicBezTo>
                    <a:pt x="1" y="3210"/>
                    <a:pt x="195" y="1252"/>
                    <a:pt x="1821" y="733"/>
                  </a:cubicBezTo>
                  <a:cubicBezTo>
                    <a:pt x="4100" y="1"/>
                    <a:pt x="5531" y="2469"/>
                    <a:pt x="5531" y="2469"/>
                  </a:cubicBezTo>
                  <a:cubicBezTo>
                    <a:pt x="5531" y="2469"/>
                    <a:pt x="466" y="3059"/>
                    <a:pt x="1" y="32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2" name="Google Shape;2512;p34"/>
            <p:cNvSpPr/>
            <p:nvPr/>
          </p:nvSpPr>
          <p:spPr>
            <a:xfrm>
              <a:off x="7134912" y="2118839"/>
              <a:ext cx="96539" cy="81851"/>
            </a:xfrm>
            <a:custGeom>
              <a:avLst/>
              <a:gdLst/>
              <a:ahLst/>
              <a:cxnLst/>
              <a:rect l="l" t="t" r="r" b="b"/>
              <a:pathLst>
                <a:path w="3043" h="2580" extrusionOk="0">
                  <a:moveTo>
                    <a:pt x="3043" y="0"/>
                  </a:moveTo>
                  <a:cubicBezTo>
                    <a:pt x="3043" y="0"/>
                    <a:pt x="994" y="1754"/>
                    <a:pt x="0" y="2289"/>
                  </a:cubicBezTo>
                  <a:cubicBezTo>
                    <a:pt x="0" y="2289"/>
                    <a:pt x="764" y="2580"/>
                    <a:pt x="1693" y="2042"/>
                  </a:cubicBezTo>
                  <a:cubicBezTo>
                    <a:pt x="2623" y="1503"/>
                    <a:pt x="3043" y="0"/>
                    <a:pt x="304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3" name="Google Shape;2513;p34"/>
            <p:cNvSpPr/>
            <p:nvPr/>
          </p:nvSpPr>
          <p:spPr>
            <a:xfrm>
              <a:off x="7354159" y="1965801"/>
              <a:ext cx="34517" cy="32042"/>
            </a:xfrm>
            <a:custGeom>
              <a:avLst/>
              <a:gdLst/>
              <a:ahLst/>
              <a:cxnLst/>
              <a:rect l="l" t="t" r="r" b="b"/>
              <a:pathLst>
                <a:path w="1088" h="1010" extrusionOk="0">
                  <a:moveTo>
                    <a:pt x="1" y="882"/>
                  </a:moveTo>
                  <a:cubicBezTo>
                    <a:pt x="1" y="882"/>
                    <a:pt x="184" y="1"/>
                    <a:pt x="849" y="310"/>
                  </a:cubicBezTo>
                  <a:cubicBezTo>
                    <a:pt x="849" y="310"/>
                    <a:pt x="1088" y="822"/>
                    <a:pt x="396" y="1010"/>
                  </a:cubicBezTo>
                  <a:lnTo>
                    <a:pt x="365" y="674"/>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4" name="Google Shape;2514;p34"/>
            <p:cNvSpPr/>
            <p:nvPr/>
          </p:nvSpPr>
          <p:spPr>
            <a:xfrm>
              <a:off x="7143414" y="2059483"/>
              <a:ext cx="29028" cy="37277"/>
            </a:xfrm>
            <a:custGeom>
              <a:avLst/>
              <a:gdLst/>
              <a:ahLst/>
              <a:cxnLst/>
              <a:rect l="l" t="t" r="r" b="b"/>
              <a:pathLst>
                <a:path w="915" h="1175" extrusionOk="0">
                  <a:moveTo>
                    <a:pt x="915" y="913"/>
                  </a:moveTo>
                  <a:cubicBezTo>
                    <a:pt x="915" y="913"/>
                    <a:pt x="43" y="1174"/>
                    <a:pt x="0" y="452"/>
                  </a:cubicBezTo>
                  <a:cubicBezTo>
                    <a:pt x="0" y="452"/>
                    <a:pt x="340" y="0"/>
                    <a:pt x="840" y="511"/>
                  </a:cubicBezTo>
                  <a:lnTo>
                    <a:pt x="556" y="697"/>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5" name="Google Shape;2515;p34"/>
            <p:cNvSpPr/>
            <p:nvPr/>
          </p:nvSpPr>
          <p:spPr>
            <a:xfrm>
              <a:off x="7159023" y="2167314"/>
              <a:ext cx="33343" cy="33565"/>
            </a:xfrm>
            <a:custGeom>
              <a:avLst/>
              <a:gdLst/>
              <a:ahLst/>
              <a:cxnLst/>
              <a:rect l="l" t="t" r="r" b="b"/>
              <a:pathLst>
                <a:path w="1051" h="1058" extrusionOk="0">
                  <a:moveTo>
                    <a:pt x="1051" y="276"/>
                  </a:moveTo>
                  <a:cubicBezTo>
                    <a:pt x="1051" y="276"/>
                    <a:pt x="600" y="1058"/>
                    <a:pt x="66" y="559"/>
                  </a:cubicBezTo>
                  <a:cubicBezTo>
                    <a:pt x="66" y="559"/>
                    <a:pt x="1" y="1"/>
                    <a:pt x="715" y="33"/>
                  </a:cubicBezTo>
                  <a:lnTo>
                    <a:pt x="641" y="36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6" name="Google Shape;2516;p34"/>
            <p:cNvSpPr/>
            <p:nvPr/>
          </p:nvSpPr>
          <p:spPr>
            <a:xfrm>
              <a:off x="7383282" y="2154910"/>
              <a:ext cx="33026" cy="33914"/>
            </a:xfrm>
            <a:custGeom>
              <a:avLst/>
              <a:gdLst/>
              <a:ahLst/>
              <a:cxnLst/>
              <a:rect l="l" t="t" r="r" b="b"/>
              <a:pathLst>
                <a:path w="1041" h="1069" extrusionOk="0">
                  <a:moveTo>
                    <a:pt x="179" y="1"/>
                  </a:moveTo>
                  <a:cubicBezTo>
                    <a:pt x="179" y="1"/>
                    <a:pt x="1040" y="297"/>
                    <a:pt x="642" y="904"/>
                  </a:cubicBezTo>
                  <a:cubicBezTo>
                    <a:pt x="642" y="904"/>
                    <a:pt x="95" y="1069"/>
                    <a:pt x="0" y="368"/>
                  </a:cubicBezTo>
                  <a:lnTo>
                    <a:pt x="340" y="37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7" name="Google Shape;2517;p34"/>
            <p:cNvSpPr/>
            <p:nvPr/>
          </p:nvSpPr>
          <p:spPr>
            <a:xfrm>
              <a:off x="7224882" y="1956062"/>
              <a:ext cx="38673" cy="32042"/>
            </a:xfrm>
            <a:custGeom>
              <a:avLst/>
              <a:gdLst/>
              <a:ahLst/>
              <a:cxnLst/>
              <a:rect l="l" t="t" r="r" b="b"/>
              <a:pathLst>
                <a:path w="1219" h="1010" extrusionOk="0">
                  <a:moveTo>
                    <a:pt x="573" y="1009"/>
                  </a:moveTo>
                  <a:cubicBezTo>
                    <a:pt x="573" y="1009"/>
                    <a:pt x="1" y="309"/>
                    <a:pt x="665" y="0"/>
                  </a:cubicBezTo>
                  <a:cubicBezTo>
                    <a:pt x="665" y="0"/>
                    <a:pt x="1218" y="144"/>
                    <a:pt x="925" y="791"/>
                  </a:cubicBezTo>
                  <a:lnTo>
                    <a:pt x="643" y="603"/>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8" name="Google Shape;2518;p34"/>
            <p:cNvSpPr/>
            <p:nvPr/>
          </p:nvSpPr>
          <p:spPr>
            <a:xfrm>
              <a:off x="7212288" y="2193423"/>
              <a:ext cx="34549" cy="32296"/>
            </a:xfrm>
            <a:custGeom>
              <a:avLst/>
              <a:gdLst/>
              <a:ahLst/>
              <a:cxnLst/>
              <a:rect l="l" t="t" r="r" b="b"/>
              <a:pathLst>
                <a:path w="1089" h="1018" extrusionOk="0">
                  <a:moveTo>
                    <a:pt x="1089" y="146"/>
                  </a:moveTo>
                  <a:cubicBezTo>
                    <a:pt x="1089" y="146"/>
                    <a:pt x="862" y="1018"/>
                    <a:pt x="214" y="678"/>
                  </a:cubicBezTo>
                  <a:cubicBezTo>
                    <a:pt x="214" y="678"/>
                    <a:pt x="1" y="154"/>
                    <a:pt x="701" y="0"/>
                  </a:cubicBezTo>
                  <a:lnTo>
                    <a:pt x="716" y="336"/>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9" name="Google Shape;2519;p34"/>
            <p:cNvSpPr/>
            <p:nvPr/>
          </p:nvSpPr>
          <p:spPr>
            <a:xfrm>
              <a:off x="7168952" y="2090510"/>
              <a:ext cx="22081" cy="27315"/>
            </a:xfrm>
            <a:custGeom>
              <a:avLst/>
              <a:gdLst/>
              <a:ahLst/>
              <a:cxnLst/>
              <a:rect l="l" t="t" r="r" b="b"/>
              <a:pathLst>
                <a:path w="696" h="861" extrusionOk="0">
                  <a:moveTo>
                    <a:pt x="695" y="586"/>
                  </a:moveTo>
                  <a:cubicBezTo>
                    <a:pt x="695" y="586"/>
                    <a:pt x="110" y="861"/>
                    <a:pt x="1" y="354"/>
                  </a:cubicBezTo>
                  <a:cubicBezTo>
                    <a:pt x="1" y="354"/>
                    <a:pt x="194" y="0"/>
                    <a:pt x="598" y="306"/>
                  </a:cubicBezTo>
                  <a:lnTo>
                    <a:pt x="417" y="46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0" name="Google Shape;2520;p34"/>
            <p:cNvSpPr/>
            <p:nvPr/>
          </p:nvSpPr>
          <p:spPr>
            <a:xfrm>
              <a:off x="7197187" y="1999048"/>
              <a:ext cx="23730" cy="23667"/>
            </a:xfrm>
            <a:custGeom>
              <a:avLst/>
              <a:gdLst/>
              <a:ahLst/>
              <a:cxnLst/>
              <a:rect l="l" t="t" r="r" b="b"/>
              <a:pathLst>
                <a:path w="748" h="746" extrusionOk="0">
                  <a:moveTo>
                    <a:pt x="577" y="745"/>
                  </a:moveTo>
                  <a:cubicBezTo>
                    <a:pt x="577" y="745"/>
                    <a:pt x="0" y="449"/>
                    <a:pt x="346" y="61"/>
                  </a:cubicBezTo>
                  <a:cubicBezTo>
                    <a:pt x="346" y="61"/>
                    <a:pt x="748" y="0"/>
                    <a:pt x="745" y="504"/>
                  </a:cubicBezTo>
                  <a:lnTo>
                    <a:pt x="505" y="45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1" name="Google Shape;2521;p34"/>
            <p:cNvSpPr/>
            <p:nvPr/>
          </p:nvSpPr>
          <p:spPr>
            <a:xfrm>
              <a:off x="7267678" y="2188220"/>
              <a:ext cx="26395" cy="19923"/>
            </a:xfrm>
            <a:custGeom>
              <a:avLst/>
              <a:gdLst/>
              <a:ahLst/>
              <a:cxnLst/>
              <a:rect l="l" t="t" r="r" b="b"/>
              <a:pathLst>
                <a:path w="832" h="628" extrusionOk="0">
                  <a:moveTo>
                    <a:pt x="689" y="1"/>
                  </a:moveTo>
                  <a:cubicBezTo>
                    <a:pt x="689" y="1"/>
                    <a:pt x="832" y="627"/>
                    <a:pt x="308" y="619"/>
                  </a:cubicBezTo>
                  <a:cubicBezTo>
                    <a:pt x="308" y="619"/>
                    <a:pt x="1" y="356"/>
                    <a:pt x="394" y="32"/>
                  </a:cubicBezTo>
                  <a:lnTo>
                    <a:pt x="516" y="239"/>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2" name="Google Shape;2522;p34"/>
            <p:cNvSpPr/>
            <p:nvPr/>
          </p:nvSpPr>
          <p:spPr>
            <a:xfrm>
              <a:off x="7390451" y="2096981"/>
              <a:ext cx="20241" cy="25824"/>
            </a:xfrm>
            <a:custGeom>
              <a:avLst/>
              <a:gdLst/>
              <a:ahLst/>
              <a:cxnLst/>
              <a:rect l="l" t="t" r="r" b="b"/>
              <a:pathLst>
                <a:path w="638" h="814" extrusionOk="0">
                  <a:moveTo>
                    <a:pt x="0" y="122"/>
                  </a:moveTo>
                  <a:cubicBezTo>
                    <a:pt x="0" y="122"/>
                    <a:pt x="638" y="1"/>
                    <a:pt x="611" y="517"/>
                  </a:cubicBezTo>
                  <a:cubicBezTo>
                    <a:pt x="611" y="517"/>
                    <a:pt x="334" y="813"/>
                    <a:pt x="21" y="413"/>
                  </a:cubicBezTo>
                  <a:lnTo>
                    <a:pt x="236" y="300"/>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3" name="Google Shape;2523;p34"/>
            <p:cNvSpPr/>
            <p:nvPr/>
          </p:nvSpPr>
          <p:spPr>
            <a:xfrm>
              <a:off x="7366753" y="2006091"/>
              <a:ext cx="23699" cy="24079"/>
            </a:xfrm>
            <a:custGeom>
              <a:avLst/>
              <a:gdLst/>
              <a:ahLst/>
              <a:cxnLst/>
              <a:rect l="l" t="t" r="r" b="b"/>
              <a:pathLst>
                <a:path w="747" h="759" extrusionOk="0">
                  <a:moveTo>
                    <a:pt x="0" y="553"/>
                  </a:moveTo>
                  <a:cubicBezTo>
                    <a:pt x="0" y="553"/>
                    <a:pt x="328" y="1"/>
                    <a:pt x="705" y="359"/>
                  </a:cubicBezTo>
                  <a:cubicBezTo>
                    <a:pt x="705" y="359"/>
                    <a:pt x="747" y="759"/>
                    <a:pt x="235" y="728"/>
                  </a:cubicBezTo>
                  <a:lnTo>
                    <a:pt x="291" y="492"/>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4" name="Google Shape;2524;p34"/>
            <p:cNvSpPr/>
            <p:nvPr/>
          </p:nvSpPr>
          <p:spPr>
            <a:xfrm>
              <a:off x="7283255" y="2066082"/>
              <a:ext cx="23730" cy="22398"/>
            </a:xfrm>
            <a:custGeom>
              <a:avLst/>
              <a:gdLst/>
              <a:ahLst/>
              <a:cxnLst/>
              <a:rect l="l" t="t" r="r" b="b"/>
              <a:pathLst>
                <a:path w="748" h="706" extrusionOk="0">
                  <a:moveTo>
                    <a:pt x="212" y="705"/>
                  </a:moveTo>
                  <a:cubicBezTo>
                    <a:pt x="212" y="705"/>
                    <a:pt x="1" y="73"/>
                    <a:pt x="397" y="1"/>
                  </a:cubicBezTo>
                  <a:cubicBezTo>
                    <a:pt x="397" y="1"/>
                    <a:pt x="747" y="639"/>
                    <a:pt x="212" y="705"/>
                  </a:cubicBez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5" name="Google Shape;2525;p34"/>
            <p:cNvSpPr/>
            <p:nvPr/>
          </p:nvSpPr>
          <p:spPr>
            <a:xfrm>
              <a:off x="7279670" y="2101232"/>
              <a:ext cx="21700" cy="18654"/>
            </a:xfrm>
            <a:custGeom>
              <a:avLst/>
              <a:gdLst/>
              <a:ahLst/>
              <a:cxnLst/>
              <a:rect l="l" t="t" r="r" b="b"/>
              <a:pathLst>
                <a:path w="684" h="588" extrusionOk="0">
                  <a:moveTo>
                    <a:pt x="1" y="495"/>
                  </a:moveTo>
                  <a:cubicBezTo>
                    <a:pt x="1" y="495"/>
                    <a:pt x="399" y="1"/>
                    <a:pt x="684" y="375"/>
                  </a:cubicBezTo>
                  <a:cubicBezTo>
                    <a:pt x="684" y="375"/>
                    <a:pt x="567" y="588"/>
                    <a:pt x="21" y="545"/>
                  </a:cubicBezTo>
                  <a:lnTo>
                    <a:pt x="222" y="464"/>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6" name="Google Shape;2526;p34"/>
            <p:cNvSpPr/>
            <p:nvPr/>
          </p:nvSpPr>
          <p:spPr>
            <a:xfrm>
              <a:off x="7263871" y="2064496"/>
              <a:ext cx="15228" cy="12785"/>
            </a:xfrm>
            <a:custGeom>
              <a:avLst/>
              <a:gdLst/>
              <a:ahLst/>
              <a:cxnLst/>
              <a:rect l="l" t="t" r="r" b="b"/>
              <a:pathLst>
                <a:path w="480" h="403" extrusionOk="0">
                  <a:moveTo>
                    <a:pt x="452" y="402"/>
                  </a:moveTo>
                  <a:cubicBezTo>
                    <a:pt x="452" y="402"/>
                    <a:pt x="1" y="301"/>
                    <a:pt x="159" y="0"/>
                  </a:cubicBezTo>
                  <a:cubicBezTo>
                    <a:pt x="159" y="0"/>
                    <a:pt x="335" y="9"/>
                    <a:pt x="479" y="371"/>
                  </a:cubicBezTo>
                  <a:lnTo>
                    <a:pt x="363" y="268"/>
                  </a:lnTo>
                  <a:close/>
                </a:path>
              </a:pathLst>
            </a:custGeom>
            <a:solidFill>
              <a:srgbClr val="FF88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7" name="Google Shape;2527;p34"/>
            <p:cNvSpPr/>
            <p:nvPr/>
          </p:nvSpPr>
          <p:spPr>
            <a:xfrm>
              <a:off x="7333728" y="2105579"/>
              <a:ext cx="12468" cy="12341"/>
            </a:xfrm>
            <a:custGeom>
              <a:avLst/>
              <a:gdLst/>
              <a:ahLst/>
              <a:cxnLst/>
              <a:rect l="l" t="t" r="r" b="b"/>
              <a:pathLst>
                <a:path w="393" h="389" extrusionOk="0">
                  <a:moveTo>
                    <a:pt x="357" y="132"/>
                  </a:moveTo>
                  <a:cubicBezTo>
                    <a:pt x="392" y="218"/>
                    <a:pt x="349" y="318"/>
                    <a:pt x="260" y="353"/>
                  </a:cubicBezTo>
                  <a:cubicBezTo>
                    <a:pt x="172" y="389"/>
                    <a:pt x="71" y="345"/>
                    <a:pt x="35" y="259"/>
                  </a:cubicBezTo>
                  <a:cubicBezTo>
                    <a:pt x="0" y="173"/>
                    <a:pt x="45" y="71"/>
                    <a:pt x="133" y="36"/>
                  </a:cubicBezTo>
                  <a:cubicBezTo>
                    <a:pt x="222" y="1"/>
                    <a:pt x="322" y="46"/>
                    <a:pt x="357" y="132"/>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8" name="Google Shape;2528;p34"/>
            <p:cNvSpPr/>
            <p:nvPr/>
          </p:nvSpPr>
          <p:spPr>
            <a:xfrm>
              <a:off x="7269169" y="2027695"/>
              <a:ext cx="12436" cy="12278"/>
            </a:xfrm>
            <a:custGeom>
              <a:avLst/>
              <a:gdLst/>
              <a:ahLst/>
              <a:cxnLst/>
              <a:rect l="l" t="t" r="r" b="b"/>
              <a:pathLst>
                <a:path w="392" h="387" extrusionOk="0">
                  <a:moveTo>
                    <a:pt x="356" y="130"/>
                  </a:moveTo>
                  <a:cubicBezTo>
                    <a:pt x="391" y="216"/>
                    <a:pt x="347" y="316"/>
                    <a:pt x="260" y="352"/>
                  </a:cubicBezTo>
                  <a:cubicBezTo>
                    <a:pt x="171" y="387"/>
                    <a:pt x="71" y="343"/>
                    <a:pt x="35" y="257"/>
                  </a:cubicBezTo>
                  <a:cubicBezTo>
                    <a:pt x="0" y="169"/>
                    <a:pt x="44" y="69"/>
                    <a:pt x="133" y="34"/>
                  </a:cubicBezTo>
                  <a:cubicBezTo>
                    <a:pt x="222" y="0"/>
                    <a:pt x="321" y="42"/>
                    <a:pt x="356" y="13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9" name="Google Shape;2529;p34"/>
            <p:cNvSpPr/>
            <p:nvPr/>
          </p:nvSpPr>
          <p:spPr>
            <a:xfrm>
              <a:off x="7285825" y="2028901"/>
              <a:ext cx="12468" cy="12341"/>
            </a:xfrm>
            <a:custGeom>
              <a:avLst/>
              <a:gdLst/>
              <a:ahLst/>
              <a:cxnLst/>
              <a:rect l="l" t="t" r="r" b="b"/>
              <a:pathLst>
                <a:path w="393" h="389" extrusionOk="0">
                  <a:moveTo>
                    <a:pt x="357" y="130"/>
                  </a:moveTo>
                  <a:cubicBezTo>
                    <a:pt x="392" y="216"/>
                    <a:pt x="349" y="318"/>
                    <a:pt x="260" y="353"/>
                  </a:cubicBezTo>
                  <a:cubicBezTo>
                    <a:pt x="172" y="388"/>
                    <a:pt x="71" y="343"/>
                    <a:pt x="35" y="257"/>
                  </a:cubicBezTo>
                  <a:cubicBezTo>
                    <a:pt x="0" y="171"/>
                    <a:pt x="45" y="71"/>
                    <a:pt x="133" y="36"/>
                  </a:cubicBezTo>
                  <a:cubicBezTo>
                    <a:pt x="222" y="0"/>
                    <a:pt x="323" y="44"/>
                    <a:pt x="357" y="13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0" name="Google Shape;2530;p34"/>
            <p:cNvSpPr/>
            <p:nvPr/>
          </p:nvSpPr>
          <p:spPr>
            <a:xfrm>
              <a:off x="7234875" y="2099329"/>
              <a:ext cx="12436" cy="12341"/>
            </a:xfrm>
            <a:custGeom>
              <a:avLst/>
              <a:gdLst/>
              <a:ahLst/>
              <a:cxnLst/>
              <a:rect l="l" t="t" r="r" b="b"/>
              <a:pathLst>
                <a:path w="392" h="389" extrusionOk="0">
                  <a:moveTo>
                    <a:pt x="356" y="131"/>
                  </a:moveTo>
                  <a:cubicBezTo>
                    <a:pt x="391" y="217"/>
                    <a:pt x="347" y="318"/>
                    <a:pt x="258" y="353"/>
                  </a:cubicBezTo>
                  <a:cubicBezTo>
                    <a:pt x="171" y="388"/>
                    <a:pt x="71" y="344"/>
                    <a:pt x="36" y="258"/>
                  </a:cubicBezTo>
                  <a:cubicBezTo>
                    <a:pt x="0" y="172"/>
                    <a:pt x="44" y="71"/>
                    <a:pt x="131" y="35"/>
                  </a:cubicBezTo>
                  <a:cubicBezTo>
                    <a:pt x="220" y="0"/>
                    <a:pt x="321" y="45"/>
                    <a:pt x="356" y="131"/>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1" name="Google Shape;2531;p34"/>
            <p:cNvSpPr/>
            <p:nvPr/>
          </p:nvSpPr>
          <p:spPr>
            <a:xfrm>
              <a:off x="7341183" y="2074647"/>
              <a:ext cx="12436" cy="12309"/>
            </a:xfrm>
            <a:custGeom>
              <a:avLst/>
              <a:gdLst/>
              <a:ahLst/>
              <a:cxnLst/>
              <a:rect l="l" t="t" r="r" b="b"/>
              <a:pathLst>
                <a:path w="392" h="388" extrusionOk="0">
                  <a:moveTo>
                    <a:pt x="356" y="129"/>
                  </a:moveTo>
                  <a:cubicBezTo>
                    <a:pt x="392" y="215"/>
                    <a:pt x="348" y="317"/>
                    <a:pt x="259" y="352"/>
                  </a:cubicBezTo>
                  <a:cubicBezTo>
                    <a:pt x="171" y="387"/>
                    <a:pt x="71" y="343"/>
                    <a:pt x="36" y="256"/>
                  </a:cubicBezTo>
                  <a:cubicBezTo>
                    <a:pt x="1" y="170"/>
                    <a:pt x="44" y="70"/>
                    <a:pt x="132" y="34"/>
                  </a:cubicBezTo>
                  <a:cubicBezTo>
                    <a:pt x="221" y="0"/>
                    <a:pt x="321" y="41"/>
                    <a:pt x="356" y="129"/>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2" name="Google Shape;2532;p34"/>
            <p:cNvSpPr/>
            <p:nvPr/>
          </p:nvSpPr>
          <p:spPr>
            <a:xfrm>
              <a:off x="7228689" y="2072332"/>
              <a:ext cx="12468" cy="12341"/>
            </a:xfrm>
            <a:custGeom>
              <a:avLst/>
              <a:gdLst/>
              <a:ahLst/>
              <a:cxnLst/>
              <a:rect l="l" t="t" r="r" b="b"/>
              <a:pathLst>
                <a:path w="393" h="389" extrusionOk="0">
                  <a:moveTo>
                    <a:pt x="358" y="130"/>
                  </a:moveTo>
                  <a:cubicBezTo>
                    <a:pt x="393" y="216"/>
                    <a:pt x="348" y="318"/>
                    <a:pt x="260" y="353"/>
                  </a:cubicBezTo>
                  <a:cubicBezTo>
                    <a:pt x="171" y="388"/>
                    <a:pt x="71" y="343"/>
                    <a:pt x="36" y="257"/>
                  </a:cubicBezTo>
                  <a:cubicBezTo>
                    <a:pt x="0" y="171"/>
                    <a:pt x="44" y="71"/>
                    <a:pt x="133" y="35"/>
                  </a:cubicBezTo>
                  <a:cubicBezTo>
                    <a:pt x="223" y="0"/>
                    <a:pt x="322" y="44"/>
                    <a:pt x="358" y="13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3" name="Google Shape;2533;p34"/>
            <p:cNvSpPr/>
            <p:nvPr/>
          </p:nvSpPr>
          <p:spPr>
            <a:xfrm>
              <a:off x="7232306" y="2060943"/>
              <a:ext cx="12500" cy="12341"/>
            </a:xfrm>
            <a:custGeom>
              <a:avLst/>
              <a:gdLst/>
              <a:ahLst/>
              <a:cxnLst/>
              <a:rect l="l" t="t" r="r" b="b"/>
              <a:pathLst>
                <a:path w="394" h="389" extrusionOk="0">
                  <a:moveTo>
                    <a:pt x="358" y="130"/>
                  </a:moveTo>
                  <a:cubicBezTo>
                    <a:pt x="393" y="218"/>
                    <a:pt x="349" y="318"/>
                    <a:pt x="260" y="353"/>
                  </a:cubicBezTo>
                  <a:cubicBezTo>
                    <a:pt x="173" y="389"/>
                    <a:pt x="71" y="345"/>
                    <a:pt x="36" y="257"/>
                  </a:cubicBezTo>
                  <a:cubicBezTo>
                    <a:pt x="1" y="171"/>
                    <a:pt x="46" y="71"/>
                    <a:pt x="133" y="36"/>
                  </a:cubicBezTo>
                  <a:cubicBezTo>
                    <a:pt x="222" y="1"/>
                    <a:pt x="323" y="42"/>
                    <a:pt x="358" y="130"/>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4" name="Google Shape;2534;p34"/>
            <p:cNvSpPr/>
            <p:nvPr/>
          </p:nvSpPr>
          <p:spPr>
            <a:xfrm>
              <a:off x="7319960" y="2127786"/>
              <a:ext cx="6250" cy="6218"/>
            </a:xfrm>
            <a:custGeom>
              <a:avLst/>
              <a:gdLst/>
              <a:ahLst/>
              <a:cxnLst/>
              <a:rect l="l" t="t" r="r" b="b"/>
              <a:pathLst>
                <a:path w="197" h="196" extrusionOk="0">
                  <a:moveTo>
                    <a:pt x="179" y="67"/>
                  </a:moveTo>
                  <a:cubicBezTo>
                    <a:pt x="197" y="111"/>
                    <a:pt x="176" y="160"/>
                    <a:pt x="131" y="178"/>
                  </a:cubicBezTo>
                  <a:cubicBezTo>
                    <a:pt x="87" y="195"/>
                    <a:pt x="36" y="174"/>
                    <a:pt x="18" y="130"/>
                  </a:cubicBezTo>
                  <a:cubicBezTo>
                    <a:pt x="1" y="87"/>
                    <a:pt x="22" y="37"/>
                    <a:pt x="66" y="19"/>
                  </a:cubicBezTo>
                  <a:cubicBezTo>
                    <a:pt x="109" y="1"/>
                    <a:pt x="162" y="23"/>
                    <a:pt x="179" y="67"/>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5" name="Google Shape;2535;p34"/>
            <p:cNvSpPr/>
            <p:nvPr/>
          </p:nvSpPr>
          <p:spPr>
            <a:xfrm>
              <a:off x="7306318" y="2033152"/>
              <a:ext cx="6250" cy="6155"/>
            </a:xfrm>
            <a:custGeom>
              <a:avLst/>
              <a:gdLst/>
              <a:ahLst/>
              <a:cxnLst/>
              <a:rect l="l" t="t" r="r" b="b"/>
              <a:pathLst>
                <a:path w="197" h="194" extrusionOk="0">
                  <a:moveTo>
                    <a:pt x="178" y="65"/>
                  </a:moveTo>
                  <a:cubicBezTo>
                    <a:pt x="197" y="109"/>
                    <a:pt x="175" y="158"/>
                    <a:pt x="130" y="177"/>
                  </a:cubicBezTo>
                  <a:cubicBezTo>
                    <a:pt x="87" y="194"/>
                    <a:pt x="36" y="172"/>
                    <a:pt x="17" y="129"/>
                  </a:cubicBezTo>
                  <a:cubicBezTo>
                    <a:pt x="0" y="85"/>
                    <a:pt x="22" y="36"/>
                    <a:pt x="65" y="17"/>
                  </a:cubicBezTo>
                  <a:cubicBezTo>
                    <a:pt x="113" y="0"/>
                    <a:pt x="161" y="23"/>
                    <a:pt x="178" y="65"/>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6" name="Google Shape;2536;p34"/>
            <p:cNvSpPr/>
            <p:nvPr/>
          </p:nvSpPr>
          <p:spPr>
            <a:xfrm>
              <a:off x="7296230" y="2139333"/>
              <a:ext cx="6282" cy="6123"/>
            </a:xfrm>
            <a:custGeom>
              <a:avLst/>
              <a:gdLst/>
              <a:ahLst/>
              <a:cxnLst/>
              <a:rect l="l" t="t" r="r" b="b"/>
              <a:pathLst>
                <a:path w="198" h="193" extrusionOk="0">
                  <a:moveTo>
                    <a:pt x="179" y="64"/>
                  </a:moveTo>
                  <a:cubicBezTo>
                    <a:pt x="197" y="108"/>
                    <a:pt x="176" y="157"/>
                    <a:pt x="131" y="176"/>
                  </a:cubicBezTo>
                  <a:cubicBezTo>
                    <a:pt x="87" y="193"/>
                    <a:pt x="36" y="171"/>
                    <a:pt x="18" y="128"/>
                  </a:cubicBezTo>
                  <a:cubicBezTo>
                    <a:pt x="1" y="84"/>
                    <a:pt x="22" y="34"/>
                    <a:pt x="66" y="16"/>
                  </a:cubicBezTo>
                  <a:cubicBezTo>
                    <a:pt x="112" y="1"/>
                    <a:pt x="162" y="22"/>
                    <a:pt x="179" y="64"/>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7" name="Google Shape;2537;p34"/>
            <p:cNvSpPr/>
            <p:nvPr/>
          </p:nvSpPr>
          <p:spPr>
            <a:xfrm>
              <a:off x="7265838" y="2139143"/>
              <a:ext cx="6250" cy="6218"/>
            </a:xfrm>
            <a:custGeom>
              <a:avLst/>
              <a:gdLst/>
              <a:ahLst/>
              <a:cxnLst/>
              <a:rect l="l" t="t" r="r" b="b"/>
              <a:pathLst>
                <a:path w="197" h="196" extrusionOk="0">
                  <a:moveTo>
                    <a:pt x="179" y="66"/>
                  </a:moveTo>
                  <a:cubicBezTo>
                    <a:pt x="197" y="111"/>
                    <a:pt x="176" y="160"/>
                    <a:pt x="132" y="177"/>
                  </a:cubicBezTo>
                  <a:cubicBezTo>
                    <a:pt x="87" y="196"/>
                    <a:pt x="36" y="175"/>
                    <a:pt x="19" y="131"/>
                  </a:cubicBezTo>
                  <a:cubicBezTo>
                    <a:pt x="1" y="86"/>
                    <a:pt x="22" y="36"/>
                    <a:pt x="66" y="19"/>
                  </a:cubicBezTo>
                  <a:cubicBezTo>
                    <a:pt x="112" y="1"/>
                    <a:pt x="160" y="22"/>
                    <a:pt x="179" y="66"/>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8" name="Google Shape;2538;p34"/>
            <p:cNvSpPr/>
            <p:nvPr/>
          </p:nvSpPr>
          <p:spPr>
            <a:xfrm>
              <a:off x="7239348" y="2056692"/>
              <a:ext cx="6218" cy="6123"/>
            </a:xfrm>
            <a:custGeom>
              <a:avLst/>
              <a:gdLst/>
              <a:ahLst/>
              <a:cxnLst/>
              <a:rect l="l" t="t" r="r" b="b"/>
              <a:pathLst>
                <a:path w="196" h="193" extrusionOk="0">
                  <a:moveTo>
                    <a:pt x="178" y="64"/>
                  </a:moveTo>
                  <a:cubicBezTo>
                    <a:pt x="195" y="108"/>
                    <a:pt x="174" y="157"/>
                    <a:pt x="130" y="176"/>
                  </a:cubicBezTo>
                  <a:cubicBezTo>
                    <a:pt x="86" y="193"/>
                    <a:pt x="36" y="171"/>
                    <a:pt x="17" y="128"/>
                  </a:cubicBezTo>
                  <a:cubicBezTo>
                    <a:pt x="0" y="84"/>
                    <a:pt x="22" y="34"/>
                    <a:pt x="65" y="16"/>
                  </a:cubicBezTo>
                  <a:cubicBezTo>
                    <a:pt x="109" y="1"/>
                    <a:pt x="160" y="22"/>
                    <a:pt x="178" y="64"/>
                  </a:cubicBezTo>
                  <a:close/>
                </a:path>
              </a:pathLst>
            </a:custGeom>
            <a:solidFill>
              <a:srgbClr val="EF5D8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9" name="Google Shape;2539;p34"/>
            <p:cNvSpPr/>
            <p:nvPr/>
          </p:nvSpPr>
          <p:spPr>
            <a:xfrm>
              <a:off x="6230040" y="1258762"/>
              <a:ext cx="116970" cy="136798"/>
            </a:xfrm>
            <a:custGeom>
              <a:avLst/>
              <a:gdLst/>
              <a:ahLst/>
              <a:cxnLst/>
              <a:rect l="l" t="t" r="r" b="b"/>
              <a:pathLst>
                <a:path w="3687" h="4312" extrusionOk="0">
                  <a:moveTo>
                    <a:pt x="1844" y="0"/>
                  </a:moveTo>
                  <a:cubicBezTo>
                    <a:pt x="1844" y="0"/>
                    <a:pt x="1" y="368"/>
                    <a:pt x="307" y="1905"/>
                  </a:cubicBezTo>
                  <a:cubicBezTo>
                    <a:pt x="441" y="2587"/>
                    <a:pt x="1745" y="3807"/>
                    <a:pt x="1560" y="4013"/>
                  </a:cubicBezTo>
                  <a:lnTo>
                    <a:pt x="1844" y="4311"/>
                  </a:lnTo>
                  <a:lnTo>
                    <a:pt x="2127" y="4013"/>
                  </a:lnTo>
                  <a:cubicBezTo>
                    <a:pt x="1942" y="3807"/>
                    <a:pt x="3244" y="2587"/>
                    <a:pt x="3380" y="1905"/>
                  </a:cubicBezTo>
                  <a:cubicBezTo>
                    <a:pt x="3687" y="368"/>
                    <a:pt x="1844" y="0"/>
                    <a:pt x="184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0" name="Google Shape;2540;p34"/>
            <p:cNvSpPr/>
            <p:nvPr/>
          </p:nvSpPr>
          <p:spPr>
            <a:xfrm>
              <a:off x="6292283" y="1295594"/>
              <a:ext cx="139527" cy="120967"/>
            </a:xfrm>
            <a:custGeom>
              <a:avLst/>
              <a:gdLst/>
              <a:ahLst/>
              <a:cxnLst/>
              <a:rect l="l" t="t" r="r" b="b"/>
              <a:pathLst>
                <a:path w="4398" h="3813" extrusionOk="0">
                  <a:moveTo>
                    <a:pt x="4023" y="1529"/>
                  </a:moveTo>
                  <a:cubicBezTo>
                    <a:pt x="4023" y="1529"/>
                    <a:pt x="2959" y="0"/>
                    <a:pt x="1646" y="877"/>
                  </a:cubicBezTo>
                  <a:cubicBezTo>
                    <a:pt x="1063" y="1266"/>
                    <a:pt x="433" y="2926"/>
                    <a:pt x="167" y="2837"/>
                  </a:cubicBezTo>
                  <a:lnTo>
                    <a:pt x="0" y="3212"/>
                  </a:lnTo>
                  <a:lnTo>
                    <a:pt x="390" y="3353"/>
                  </a:lnTo>
                  <a:cubicBezTo>
                    <a:pt x="511" y="3106"/>
                    <a:pt x="2157" y="3812"/>
                    <a:pt x="2845" y="3670"/>
                  </a:cubicBezTo>
                  <a:cubicBezTo>
                    <a:pt x="4397" y="3348"/>
                    <a:pt x="4023" y="1529"/>
                    <a:pt x="4023" y="152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1" name="Google Shape;2541;p34"/>
            <p:cNvSpPr/>
            <p:nvPr/>
          </p:nvSpPr>
          <p:spPr>
            <a:xfrm>
              <a:off x="6290126" y="1395462"/>
              <a:ext cx="125123" cy="134165"/>
            </a:xfrm>
            <a:custGeom>
              <a:avLst/>
              <a:gdLst/>
              <a:ahLst/>
              <a:cxnLst/>
              <a:rect l="l" t="t" r="r" b="b"/>
              <a:pathLst>
                <a:path w="3944" h="4229" extrusionOk="0">
                  <a:moveTo>
                    <a:pt x="2717" y="3407"/>
                  </a:moveTo>
                  <a:cubicBezTo>
                    <a:pt x="2717" y="3407"/>
                    <a:pt x="3943" y="1999"/>
                    <a:pt x="2747" y="970"/>
                  </a:cubicBezTo>
                  <a:cubicBezTo>
                    <a:pt x="2216" y="514"/>
                    <a:pt x="431" y="339"/>
                    <a:pt x="449" y="64"/>
                  </a:cubicBezTo>
                  <a:lnTo>
                    <a:pt x="40" y="1"/>
                  </a:lnTo>
                  <a:lnTo>
                    <a:pt x="1" y="410"/>
                  </a:lnTo>
                  <a:cubicBezTo>
                    <a:pt x="276" y="459"/>
                    <a:pt x="5" y="2212"/>
                    <a:pt x="322" y="2833"/>
                  </a:cubicBezTo>
                  <a:cubicBezTo>
                    <a:pt x="1032" y="4229"/>
                    <a:pt x="2717" y="3407"/>
                    <a:pt x="2717" y="340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2" name="Google Shape;2542;p34"/>
            <p:cNvSpPr/>
            <p:nvPr/>
          </p:nvSpPr>
          <p:spPr>
            <a:xfrm>
              <a:off x="6168590" y="1397587"/>
              <a:ext cx="125155" cy="134895"/>
            </a:xfrm>
            <a:custGeom>
              <a:avLst/>
              <a:gdLst/>
              <a:ahLst/>
              <a:cxnLst/>
              <a:rect l="l" t="t" r="r" b="b"/>
              <a:pathLst>
                <a:path w="3945" h="4252" extrusionOk="0">
                  <a:moveTo>
                    <a:pt x="1262" y="3472"/>
                  </a:moveTo>
                  <a:cubicBezTo>
                    <a:pt x="1262" y="3472"/>
                    <a:pt x="2968" y="4252"/>
                    <a:pt x="3645" y="2835"/>
                  </a:cubicBezTo>
                  <a:cubicBezTo>
                    <a:pt x="3944" y="2207"/>
                    <a:pt x="3627" y="463"/>
                    <a:pt x="3901" y="407"/>
                  </a:cubicBezTo>
                  <a:lnTo>
                    <a:pt x="3850" y="0"/>
                  </a:lnTo>
                  <a:lnTo>
                    <a:pt x="3442" y="75"/>
                  </a:lnTo>
                  <a:cubicBezTo>
                    <a:pt x="3466" y="349"/>
                    <a:pt x="1685" y="572"/>
                    <a:pt x="1169" y="1040"/>
                  </a:cubicBezTo>
                  <a:cubicBezTo>
                    <a:pt x="0" y="2096"/>
                    <a:pt x="1262" y="3472"/>
                    <a:pt x="1262" y="347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3" name="Google Shape;2543;p34"/>
            <p:cNvSpPr/>
            <p:nvPr/>
          </p:nvSpPr>
          <p:spPr>
            <a:xfrm>
              <a:off x="6151173" y="1308950"/>
              <a:ext cx="137433" cy="116177"/>
            </a:xfrm>
            <a:custGeom>
              <a:avLst/>
              <a:gdLst/>
              <a:ahLst/>
              <a:cxnLst/>
              <a:rect l="l" t="t" r="r" b="b"/>
              <a:pathLst>
                <a:path w="4332" h="3662" extrusionOk="0">
                  <a:moveTo>
                    <a:pt x="109" y="1664"/>
                  </a:moveTo>
                  <a:cubicBezTo>
                    <a:pt x="109" y="1664"/>
                    <a:pt x="0" y="3517"/>
                    <a:pt x="1581" y="3617"/>
                  </a:cubicBezTo>
                  <a:cubicBezTo>
                    <a:pt x="2282" y="3662"/>
                    <a:pt x="3810" y="2729"/>
                    <a:pt x="3966" y="2961"/>
                  </a:cubicBezTo>
                  <a:lnTo>
                    <a:pt x="4331" y="2764"/>
                  </a:lnTo>
                  <a:lnTo>
                    <a:pt x="4111" y="2417"/>
                  </a:lnTo>
                  <a:cubicBezTo>
                    <a:pt x="3863" y="2540"/>
                    <a:pt x="2999" y="986"/>
                    <a:pt x="2367" y="683"/>
                  </a:cubicBezTo>
                  <a:cubicBezTo>
                    <a:pt x="942" y="0"/>
                    <a:pt x="109" y="1664"/>
                    <a:pt x="109" y="166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4" name="Google Shape;2544;p34"/>
            <p:cNvSpPr/>
            <p:nvPr/>
          </p:nvSpPr>
          <p:spPr>
            <a:xfrm>
              <a:off x="6269981" y="1377379"/>
              <a:ext cx="40196" cy="35215"/>
            </a:xfrm>
            <a:custGeom>
              <a:avLst/>
              <a:gdLst/>
              <a:ahLst/>
              <a:cxnLst/>
              <a:rect l="l" t="t" r="r" b="b"/>
              <a:pathLst>
                <a:path w="1267" h="1110" extrusionOk="0">
                  <a:moveTo>
                    <a:pt x="0" y="400"/>
                  </a:moveTo>
                  <a:lnTo>
                    <a:pt x="366" y="259"/>
                  </a:lnTo>
                  <a:lnTo>
                    <a:pt x="585" y="1"/>
                  </a:lnTo>
                  <a:lnTo>
                    <a:pt x="870" y="259"/>
                  </a:lnTo>
                  <a:lnTo>
                    <a:pt x="1266" y="298"/>
                  </a:lnTo>
                  <a:lnTo>
                    <a:pt x="1079" y="763"/>
                  </a:lnTo>
                  <a:lnTo>
                    <a:pt x="1169" y="1082"/>
                  </a:lnTo>
                  <a:lnTo>
                    <a:pt x="702" y="943"/>
                  </a:lnTo>
                  <a:lnTo>
                    <a:pt x="263" y="1110"/>
                  </a:lnTo>
                  <a:lnTo>
                    <a:pt x="246" y="712"/>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5" name="Google Shape;2545;p34"/>
            <p:cNvSpPr/>
            <p:nvPr/>
          </p:nvSpPr>
          <p:spPr>
            <a:xfrm>
              <a:off x="6279530" y="1386103"/>
              <a:ext cx="18020" cy="17829"/>
            </a:xfrm>
            <a:custGeom>
              <a:avLst/>
              <a:gdLst/>
              <a:ahLst/>
              <a:cxnLst/>
              <a:rect l="l" t="t" r="r" b="b"/>
              <a:pathLst>
                <a:path w="568" h="562" extrusionOk="0">
                  <a:moveTo>
                    <a:pt x="567" y="282"/>
                  </a:moveTo>
                  <a:cubicBezTo>
                    <a:pt x="567" y="437"/>
                    <a:pt x="440" y="561"/>
                    <a:pt x="284" y="561"/>
                  </a:cubicBezTo>
                  <a:cubicBezTo>
                    <a:pt x="127" y="561"/>
                    <a:pt x="0" y="437"/>
                    <a:pt x="0" y="282"/>
                  </a:cubicBezTo>
                  <a:cubicBezTo>
                    <a:pt x="0" y="126"/>
                    <a:pt x="127" y="1"/>
                    <a:pt x="284" y="1"/>
                  </a:cubicBezTo>
                  <a:cubicBezTo>
                    <a:pt x="440" y="1"/>
                    <a:pt x="567" y="126"/>
                    <a:pt x="567" y="28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6" name="Google Shape;2546;p34"/>
            <p:cNvSpPr/>
            <p:nvPr/>
          </p:nvSpPr>
          <p:spPr>
            <a:xfrm>
              <a:off x="7348004" y="1430041"/>
              <a:ext cx="125155" cy="134228"/>
            </a:xfrm>
            <a:custGeom>
              <a:avLst/>
              <a:gdLst/>
              <a:ahLst/>
              <a:cxnLst/>
              <a:rect l="l" t="t" r="r" b="b"/>
              <a:pathLst>
                <a:path w="3945" h="4231" extrusionOk="0">
                  <a:moveTo>
                    <a:pt x="2718" y="824"/>
                  </a:moveTo>
                  <a:cubicBezTo>
                    <a:pt x="2718" y="824"/>
                    <a:pt x="1035" y="0"/>
                    <a:pt x="322" y="1397"/>
                  </a:cubicBezTo>
                  <a:cubicBezTo>
                    <a:pt x="4" y="2017"/>
                    <a:pt x="275" y="3768"/>
                    <a:pt x="0" y="3822"/>
                  </a:cubicBezTo>
                  <a:lnTo>
                    <a:pt x="40" y="4231"/>
                  </a:lnTo>
                  <a:lnTo>
                    <a:pt x="449" y="4167"/>
                  </a:lnTo>
                  <a:cubicBezTo>
                    <a:pt x="431" y="3892"/>
                    <a:pt x="2220" y="3717"/>
                    <a:pt x="2746" y="3260"/>
                  </a:cubicBezTo>
                  <a:cubicBezTo>
                    <a:pt x="3944" y="2233"/>
                    <a:pt x="2718" y="824"/>
                    <a:pt x="2718" y="8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7" name="Google Shape;2547;p34"/>
            <p:cNvSpPr/>
            <p:nvPr/>
          </p:nvSpPr>
          <p:spPr>
            <a:xfrm>
              <a:off x="7350891" y="1539585"/>
              <a:ext cx="137433" cy="116336"/>
            </a:xfrm>
            <a:custGeom>
              <a:avLst/>
              <a:gdLst/>
              <a:ahLst/>
              <a:cxnLst/>
              <a:rect l="l" t="t" r="r" b="b"/>
              <a:pathLst>
                <a:path w="4332" h="3667" extrusionOk="0">
                  <a:moveTo>
                    <a:pt x="4222" y="2001"/>
                  </a:moveTo>
                  <a:cubicBezTo>
                    <a:pt x="4222" y="2001"/>
                    <a:pt x="4332" y="150"/>
                    <a:pt x="2751" y="45"/>
                  </a:cubicBezTo>
                  <a:cubicBezTo>
                    <a:pt x="2051" y="0"/>
                    <a:pt x="522" y="929"/>
                    <a:pt x="366" y="700"/>
                  </a:cubicBezTo>
                  <a:lnTo>
                    <a:pt x="1" y="895"/>
                  </a:lnTo>
                  <a:lnTo>
                    <a:pt x="220" y="1244"/>
                  </a:lnTo>
                  <a:cubicBezTo>
                    <a:pt x="468" y="1119"/>
                    <a:pt x="1332" y="2676"/>
                    <a:pt x="1964" y="2976"/>
                  </a:cubicBezTo>
                  <a:cubicBezTo>
                    <a:pt x="3388" y="3666"/>
                    <a:pt x="4222" y="2001"/>
                    <a:pt x="4222" y="200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8" name="Google Shape;2548;p34"/>
            <p:cNvSpPr/>
            <p:nvPr/>
          </p:nvSpPr>
          <p:spPr>
            <a:xfrm>
              <a:off x="7292899" y="1565917"/>
              <a:ext cx="116970" cy="136735"/>
            </a:xfrm>
            <a:custGeom>
              <a:avLst/>
              <a:gdLst/>
              <a:ahLst/>
              <a:cxnLst/>
              <a:rect l="l" t="t" r="r" b="b"/>
              <a:pathLst>
                <a:path w="3687" h="4310" extrusionOk="0">
                  <a:moveTo>
                    <a:pt x="1843" y="4310"/>
                  </a:moveTo>
                  <a:cubicBezTo>
                    <a:pt x="1843" y="4310"/>
                    <a:pt x="3686" y="3941"/>
                    <a:pt x="3383" y="2406"/>
                  </a:cubicBezTo>
                  <a:cubicBezTo>
                    <a:pt x="3249" y="1726"/>
                    <a:pt x="1947" y="505"/>
                    <a:pt x="2132" y="299"/>
                  </a:cubicBezTo>
                  <a:lnTo>
                    <a:pt x="1849" y="0"/>
                  </a:lnTo>
                  <a:lnTo>
                    <a:pt x="1565" y="299"/>
                  </a:lnTo>
                  <a:cubicBezTo>
                    <a:pt x="1750" y="505"/>
                    <a:pt x="446" y="1726"/>
                    <a:pt x="312" y="2406"/>
                  </a:cubicBezTo>
                  <a:cubicBezTo>
                    <a:pt x="0" y="3937"/>
                    <a:pt x="1843" y="4310"/>
                    <a:pt x="1843" y="43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9" name="Google Shape;2549;p34"/>
            <p:cNvSpPr/>
            <p:nvPr/>
          </p:nvSpPr>
          <p:spPr>
            <a:xfrm>
              <a:off x="7211812" y="1539712"/>
              <a:ext cx="137909" cy="117002"/>
            </a:xfrm>
            <a:custGeom>
              <a:avLst/>
              <a:gdLst/>
              <a:ahLst/>
              <a:cxnLst/>
              <a:rect l="l" t="t" r="r" b="b"/>
              <a:pathLst>
                <a:path w="4347" h="3688" extrusionOk="0">
                  <a:moveTo>
                    <a:pt x="143" y="2038"/>
                  </a:moveTo>
                  <a:cubicBezTo>
                    <a:pt x="143" y="2038"/>
                    <a:pt x="1005" y="3688"/>
                    <a:pt x="2421" y="2978"/>
                  </a:cubicBezTo>
                  <a:cubicBezTo>
                    <a:pt x="3044" y="2666"/>
                    <a:pt x="3883" y="1094"/>
                    <a:pt x="4132" y="1214"/>
                  </a:cubicBezTo>
                  <a:lnTo>
                    <a:pt x="4347" y="861"/>
                  </a:lnTo>
                  <a:lnTo>
                    <a:pt x="3979" y="674"/>
                  </a:lnTo>
                  <a:cubicBezTo>
                    <a:pt x="3829" y="907"/>
                    <a:pt x="2284" y="1"/>
                    <a:pt x="1584" y="57"/>
                  </a:cubicBezTo>
                  <a:cubicBezTo>
                    <a:pt x="0" y="190"/>
                    <a:pt x="143" y="2038"/>
                    <a:pt x="143" y="203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0" name="Google Shape;2550;p34"/>
            <p:cNvSpPr/>
            <p:nvPr/>
          </p:nvSpPr>
          <p:spPr>
            <a:xfrm>
              <a:off x="7225168" y="1430644"/>
              <a:ext cx="125092" cy="134546"/>
            </a:xfrm>
            <a:custGeom>
              <a:avLst/>
              <a:gdLst/>
              <a:ahLst/>
              <a:cxnLst/>
              <a:rect l="l" t="t" r="r" b="b"/>
              <a:pathLst>
                <a:path w="3943" h="4241" extrusionOk="0">
                  <a:moveTo>
                    <a:pt x="1239" y="812"/>
                  </a:moveTo>
                  <a:cubicBezTo>
                    <a:pt x="1239" y="812"/>
                    <a:pt x="0" y="2209"/>
                    <a:pt x="1188" y="3247"/>
                  </a:cubicBezTo>
                  <a:cubicBezTo>
                    <a:pt x="1713" y="3707"/>
                    <a:pt x="3500" y="3896"/>
                    <a:pt x="3479" y="4172"/>
                  </a:cubicBezTo>
                  <a:lnTo>
                    <a:pt x="3888" y="4240"/>
                  </a:lnTo>
                  <a:lnTo>
                    <a:pt x="3933" y="3831"/>
                  </a:lnTo>
                  <a:cubicBezTo>
                    <a:pt x="3659" y="3776"/>
                    <a:pt x="3943" y="2027"/>
                    <a:pt x="3632" y="1405"/>
                  </a:cubicBezTo>
                  <a:cubicBezTo>
                    <a:pt x="2931" y="1"/>
                    <a:pt x="1239" y="812"/>
                    <a:pt x="1239" y="81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1" name="Google Shape;2551;p34"/>
            <p:cNvSpPr/>
            <p:nvPr/>
          </p:nvSpPr>
          <p:spPr>
            <a:xfrm>
              <a:off x="7330492" y="1548627"/>
              <a:ext cx="41211" cy="39561"/>
            </a:xfrm>
            <a:custGeom>
              <a:avLst/>
              <a:gdLst/>
              <a:ahLst/>
              <a:cxnLst/>
              <a:rect l="l" t="t" r="r" b="b"/>
              <a:pathLst>
                <a:path w="1299" h="1247" extrusionOk="0">
                  <a:moveTo>
                    <a:pt x="235" y="0"/>
                  </a:moveTo>
                  <a:lnTo>
                    <a:pt x="613" y="112"/>
                  </a:lnTo>
                  <a:lnTo>
                    <a:pt x="945" y="40"/>
                  </a:lnTo>
                  <a:lnTo>
                    <a:pt x="1011" y="417"/>
                  </a:lnTo>
                  <a:lnTo>
                    <a:pt x="1299" y="686"/>
                  </a:lnTo>
                  <a:lnTo>
                    <a:pt x="861" y="939"/>
                  </a:lnTo>
                  <a:lnTo>
                    <a:pt x="734" y="1246"/>
                  </a:lnTo>
                  <a:lnTo>
                    <a:pt x="453" y="856"/>
                  </a:lnTo>
                  <a:lnTo>
                    <a:pt x="0" y="721"/>
                  </a:lnTo>
                  <a:lnTo>
                    <a:pt x="235" y="394"/>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2" name="Google Shape;2552;p34"/>
            <p:cNvSpPr/>
            <p:nvPr/>
          </p:nvSpPr>
          <p:spPr>
            <a:xfrm>
              <a:off x="7339280" y="1553639"/>
              <a:ext cx="20431" cy="20272"/>
            </a:xfrm>
            <a:custGeom>
              <a:avLst/>
              <a:gdLst/>
              <a:ahLst/>
              <a:cxnLst/>
              <a:rect l="l" t="t" r="r" b="b"/>
              <a:pathLst>
                <a:path w="644" h="639" extrusionOk="0">
                  <a:moveTo>
                    <a:pt x="549" y="491"/>
                  </a:moveTo>
                  <a:cubicBezTo>
                    <a:pt x="452" y="613"/>
                    <a:pt x="274" y="638"/>
                    <a:pt x="148" y="541"/>
                  </a:cubicBezTo>
                  <a:cubicBezTo>
                    <a:pt x="25" y="446"/>
                    <a:pt x="0" y="270"/>
                    <a:pt x="97" y="147"/>
                  </a:cubicBezTo>
                  <a:cubicBezTo>
                    <a:pt x="195" y="26"/>
                    <a:pt x="373" y="0"/>
                    <a:pt x="495" y="98"/>
                  </a:cubicBezTo>
                  <a:cubicBezTo>
                    <a:pt x="621" y="194"/>
                    <a:pt x="644" y="370"/>
                    <a:pt x="549" y="49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3" name="Google Shape;2553;p34"/>
            <p:cNvSpPr/>
            <p:nvPr/>
          </p:nvSpPr>
          <p:spPr>
            <a:xfrm>
              <a:off x="6369087" y="2011040"/>
              <a:ext cx="125123" cy="134197"/>
            </a:xfrm>
            <a:custGeom>
              <a:avLst/>
              <a:gdLst/>
              <a:ahLst/>
              <a:cxnLst/>
              <a:rect l="l" t="t" r="r" b="b"/>
              <a:pathLst>
                <a:path w="3944" h="4230" extrusionOk="0">
                  <a:moveTo>
                    <a:pt x="2719" y="823"/>
                  </a:moveTo>
                  <a:cubicBezTo>
                    <a:pt x="2719" y="823"/>
                    <a:pt x="1034" y="0"/>
                    <a:pt x="321" y="1397"/>
                  </a:cubicBezTo>
                  <a:cubicBezTo>
                    <a:pt x="4" y="2017"/>
                    <a:pt x="276" y="3768"/>
                    <a:pt x="1" y="3820"/>
                  </a:cubicBezTo>
                  <a:lnTo>
                    <a:pt x="39" y="4229"/>
                  </a:lnTo>
                  <a:lnTo>
                    <a:pt x="448" y="4166"/>
                  </a:lnTo>
                  <a:cubicBezTo>
                    <a:pt x="431" y="3891"/>
                    <a:pt x="2219" y="3716"/>
                    <a:pt x="2747" y="3260"/>
                  </a:cubicBezTo>
                  <a:cubicBezTo>
                    <a:pt x="3944" y="2231"/>
                    <a:pt x="2719" y="823"/>
                    <a:pt x="2719" y="82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4" name="Google Shape;2554;p34"/>
            <p:cNvSpPr/>
            <p:nvPr/>
          </p:nvSpPr>
          <p:spPr>
            <a:xfrm>
              <a:off x="6372038" y="2120584"/>
              <a:ext cx="137433" cy="116336"/>
            </a:xfrm>
            <a:custGeom>
              <a:avLst/>
              <a:gdLst/>
              <a:ahLst/>
              <a:cxnLst/>
              <a:rect l="l" t="t" r="r" b="b"/>
              <a:pathLst>
                <a:path w="4332" h="3667" extrusionOk="0">
                  <a:moveTo>
                    <a:pt x="4222" y="2003"/>
                  </a:moveTo>
                  <a:cubicBezTo>
                    <a:pt x="4222" y="2003"/>
                    <a:pt x="4332" y="151"/>
                    <a:pt x="2751" y="47"/>
                  </a:cubicBezTo>
                  <a:cubicBezTo>
                    <a:pt x="2051" y="0"/>
                    <a:pt x="522" y="930"/>
                    <a:pt x="366" y="702"/>
                  </a:cubicBezTo>
                  <a:lnTo>
                    <a:pt x="1" y="896"/>
                  </a:lnTo>
                  <a:lnTo>
                    <a:pt x="220" y="1245"/>
                  </a:lnTo>
                  <a:cubicBezTo>
                    <a:pt x="468" y="1121"/>
                    <a:pt x="1332" y="2677"/>
                    <a:pt x="1964" y="2978"/>
                  </a:cubicBezTo>
                  <a:cubicBezTo>
                    <a:pt x="3388" y="3666"/>
                    <a:pt x="4222" y="2003"/>
                    <a:pt x="4222" y="20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5" name="Google Shape;2555;p34"/>
            <p:cNvSpPr/>
            <p:nvPr/>
          </p:nvSpPr>
          <p:spPr>
            <a:xfrm>
              <a:off x="6314046" y="2146915"/>
              <a:ext cx="116907" cy="136735"/>
            </a:xfrm>
            <a:custGeom>
              <a:avLst/>
              <a:gdLst/>
              <a:ahLst/>
              <a:cxnLst/>
              <a:rect l="l" t="t" r="r" b="b"/>
              <a:pathLst>
                <a:path w="3685" h="4310" extrusionOk="0">
                  <a:moveTo>
                    <a:pt x="1842" y="4310"/>
                  </a:moveTo>
                  <a:cubicBezTo>
                    <a:pt x="1842" y="4310"/>
                    <a:pt x="3685" y="3940"/>
                    <a:pt x="3381" y="2406"/>
                  </a:cubicBezTo>
                  <a:cubicBezTo>
                    <a:pt x="3247" y="1725"/>
                    <a:pt x="1946" y="504"/>
                    <a:pt x="2131" y="298"/>
                  </a:cubicBezTo>
                  <a:lnTo>
                    <a:pt x="1847" y="0"/>
                  </a:lnTo>
                  <a:lnTo>
                    <a:pt x="1562" y="298"/>
                  </a:lnTo>
                  <a:cubicBezTo>
                    <a:pt x="1749" y="504"/>
                    <a:pt x="445" y="1725"/>
                    <a:pt x="311" y="2406"/>
                  </a:cubicBezTo>
                  <a:cubicBezTo>
                    <a:pt x="0" y="3937"/>
                    <a:pt x="1842" y="4310"/>
                    <a:pt x="1842" y="43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6" name="Google Shape;2556;p34"/>
            <p:cNvSpPr/>
            <p:nvPr/>
          </p:nvSpPr>
          <p:spPr>
            <a:xfrm>
              <a:off x="6232863" y="2120711"/>
              <a:ext cx="137877" cy="116970"/>
            </a:xfrm>
            <a:custGeom>
              <a:avLst/>
              <a:gdLst/>
              <a:ahLst/>
              <a:cxnLst/>
              <a:rect l="l" t="t" r="r" b="b"/>
              <a:pathLst>
                <a:path w="4346" h="3687" extrusionOk="0">
                  <a:moveTo>
                    <a:pt x="142" y="2038"/>
                  </a:moveTo>
                  <a:cubicBezTo>
                    <a:pt x="142" y="2038"/>
                    <a:pt x="1005" y="3686"/>
                    <a:pt x="2419" y="2978"/>
                  </a:cubicBezTo>
                  <a:cubicBezTo>
                    <a:pt x="3047" y="2666"/>
                    <a:pt x="3881" y="1094"/>
                    <a:pt x="4133" y="1214"/>
                  </a:cubicBezTo>
                  <a:lnTo>
                    <a:pt x="4346" y="861"/>
                  </a:lnTo>
                  <a:lnTo>
                    <a:pt x="3979" y="672"/>
                  </a:lnTo>
                  <a:cubicBezTo>
                    <a:pt x="3829" y="905"/>
                    <a:pt x="2284" y="1"/>
                    <a:pt x="1583" y="57"/>
                  </a:cubicBezTo>
                  <a:cubicBezTo>
                    <a:pt x="1" y="188"/>
                    <a:pt x="142" y="2038"/>
                    <a:pt x="142" y="203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7" name="Google Shape;2557;p34"/>
            <p:cNvSpPr/>
            <p:nvPr/>
          </p:nvSpPr>
          <p:spPr>
            <a:xfrm>
              <a:off x="6246219" y="2011643"/>
              <a:ext cx="125092" cy="134482"/>
            </a:xfrm>
            <a:custGeom>
              <a:avLst/>
              <a:gdLst/>
              <a:ahLst/>
              <a:cxnLst/>
              <a:rect l="l" t="t" r="r" b="b"/>
              <a:pathLst>
                <a:path w="3943" h="4239" extrusionOk="0">
                  <a:moveTo>
                    <a:pt x="1238" y="812"/>
                  </a:moveTo>
                  <a:cubicBezTo>
                    <a:pt x="1238" y="812"/>
                    <a:pt x="0" y="2209"/>
                    <a:pt x="1187" y="3247"/>
                  </a:cubicBezTo>
                  <a:cubicBezTo>
                    <a:pt x="1712" y="3707"/>
                    <a:pt x="3500" y="3896"/>
                    <a:pt x="3479" y="4172"/>
                  </a:cubicBezTo>
                  <a:lnTo>
                    <a:pt x="3888" y="4239"/>
                  </a:lnTo>
                  <a:lnTo>
                    <a:pt x="3932" y="3829"/>
                  </a:lnTo>
                  <a:cubicBezTo>
                    <a:pt x="3658" y="3777"/>
                    <a:pt x="3943" y="2027"/>
                    <a:pt x="3632" y="1405"/>
                  </a:cubicBezTo>
                  <a:cubicBezTo>
                    <a:pt x="2931" y="1"/>
                    <a:pt x="1238" y="812"/>
                    <a:pt x="1238" y="81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8" name="Google Shape;2558;p34"/>
            <p:cNvSpPr/>
            <p:nvPr/>
          </p:nvSpPr>
          <p:spPr>
            <a:xfrm>
              <a:off x="6351544" y="2129626"/>
              <a:ext cx="41306" cy="39561"/>
            </a:xfrm>
            <a:custGeom>
              <a:avLst/>
              <a:gdLst/>
              <a:ahLst/>
              <a:cxnLst/>
              <a:rect l="l" t="t" r="r" b="b"/>
              <a:pathLst>
                <a:path w="1302" h="1247" extrusionOk="0">
                  <a:moveTo>
                    <a:pt x="238" y="0"/>
                  </a:moveTo>
                  <a:lnTo>
                    <a:pt x="612" y="110"/>
                  </a:lnTo>
                  <a:lnTo>
                    <a:pt x="948" y="38"/>
                  </a:lnTo>
                  <a:lnTo>
                    <a:pt x="1011" y="417"/>
                  </a:lnTo>
                  <a:lnTo>
                    <a:pt x="1302" y="686"/>
                  </a:lnTo>
                  <a:lnTo>
                    <a:pt x="860" y="939"/>
                  </a:lnTo>
                  <a:lnTo>
                    <a:pt x="736" y="1246"/>
                  </a:lnTo>
                  <a:lnTo>
                    <a:pt x="454" y="856"/>
                  </a:lnTo>
                  <a:lnTo>
                    <a:pt x="1" y="721"/>
                  </a:lnTo>
                  <a:lnTo>
                    <a:pt x="238" y="393"/>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9" name="Google Shape;2559;p34"/>
            <p:cNvSpPr/>
            <p:nvPr/>
          </p:nvSpPr>
          <p:spPr>
            <a:xfrm>
              <a:off x="6360268" y="2134638"/>
              <a:ext cx="20558" cy="20304"/>
            </a:xfrm>
            <a:custGeom>
              <a:avLst/>
              <a:gdLst/>
              <a:ahLst/>
              <a:cxnLst/>
              <a:rect l="l" t="t" r="r" b="b"/>
              <a:pathLst>
                <a:path w="648" h="640" extrusionOk="0">
                  <a:moveTo>
                    <a:pt x="550" y="493"/>
                  </a:moveTo>
                  <a:cubicBezTo>
                    <a:pt x="454" y="614"/>
                    <a:pt x="275" y="640"/>
                    <a:pt x="149" y="542"/>
                  </a:cubicBezTo>
                  <a:cubicBezTo>
                    <a:pt x="26" y="446"/>
                    <a:pt x="1" y="270"/>
                    <a:pt x="98" y="147"/>
                  </a:cubicBezTo>
                  <a:cubicBezTo>
                    <a:pt x="196" y="26"/>
                    <a:pt x="373" y="0"/>
                    <a:pt x="499" y="98"/>
                  </a:cubicBezTo>
                  <a:cubicBezTo>
                    <a:pt x="625" y="192"/>
                    <a:pt x="647" y="369"/>
                    <a:pt x="550" y="49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0" name="Google Shape;2560;p34"/>
            <p:cNvSpPr/>
            <p:nvPr/>
          </p:nvSpPr>
          <p:spPr>
            <a:xfrm>
              <a:off x="6503440" y="679762"/>
              <a:ext cx="104534" cy="77441"/>
            </a:xfrm>
            <a:custGeom>
              <a:avLst/>
              <a:gdLst/>
              <a:ahLst/>
              <a:cxnLst/>
              <a:rect l="l" t="t" r="r" b="b"/>
              <a:pathLst>
                <a:path w="3295" h="2441" extrusionOk="0">
                  <a:moveTo>
                    <a:pt x="3222" y="765"/>
                  </a:moveTo>
                  <a:cubicBezTo>
                    <a:pt x="3196" y="860"/>
                    <a:pt x="3156" y="956"/>
                    <a:pt x="3104" y="1049"/>
                  </a:cubicBezTo>
                  <a:cubicBezTo>
                    <a:pt x="3100" y="1059"/>
                    <a:pt x="3093" y="1069"/>
                    <a:pt x="3087" y="1077"/>
                  </a:cubicBezTo>
                  <a:lnTo>
                    <a:pt x="3085" y="1079"/>
                  </a:lnTo>
                  <a:cubicBezTo>
                    <a:pt x="3006" y="1217"/>
                    <a:pt x="2894" y="1347"/>
                    <a:pt x="2750" y="1472"/>
                  </a:cubicBezTo>
                  <a:cubicBezTo>
                    <a:pt x="2592" y="1607"/>
                    <a:pt x="2329" y="1715"/>
                    <a:pt x="2033" y="1811"/>
                  </a:cubicBezTo>
                  <a:cubicBezTo>
                    <a:pt x="2026" y="1813"/>
                    <a:pt x="2020" y="1814"/>
                    <a:pt x="2016" y="1818"/>
                  </a:cubicBezTo>
                  <a:cubicBezTo>
                    <a:pt x="1615" y="1947"/>
                    <a:pt x="1156" y="2050"/>
                    <a:pt x="842" y="2146"/>
                  </a:cubicBezTo>
                  <a:cubicBezTo>
                    <a:pt x="636" y="2212"/>
                    <a:pt x="489" y="2275"/>
                    <a:pt x="458" y="2343"/>
                  </a:cubicBezTo>
                  <a:cubicBezTo>
                    <a:pt x="454" y="2354"/>
                    <a:pt x="451" y="2363"/>
                    <a:pt x="451" y="2374"/>
                  </a:cubicBezTo>
                  <a:lnTo>
                    <a:pt x="451" y="2377"/>
                  </a:lnTo>
                  <a:lnTo>
                    <a:pt x="438" y="2378"/>
                  </a:lnTo>
                  <a:lnTo>
                    <a:pt x="331" y="2395"/>
                  </a:lnTo>
                  <a:lnTo>
                    <a:pt x="40" y="2441"/>
                  </a:lnTo>
                  <a:lnTo>
                    <a:pt x="29" y="2343"/>
                  </a:lnTo>
                  <a:lnTo>
                    <a:pt x="13" y="2153"/>
                  </a:lnTo>
                  <a:lnTo>
                    <a:pt x="2" y="2044"/>
                  </a:lnTo>
                  <a:lnTo>
                    <a:pt x="1" y="2031"/>
                  </a:lnTo>
                  <a:cubicBezTo>
                    <a:pt x="5" y="2031"/>
                    <a:pt x="9" y="2030"/>
                    <a:pt x="13" y="2028"/>
                  </a:cubicBezTo>
                  <a:cubicBezTo>
                    <a:pt x="132" y="1980"/>
                    <a:pt x="139" y="1587"/>
                    <a:pt x="143" y="1115"/>
                  </a:cubicBezTo>
                  <a:cubicBezTo>
                    <a:pt x="150" y="756"/>
                    <a:pt x="153" y="356"/>
                    <a:pt x="204" y="32"/>
                  </a:cubicBezTo>
                  <a:cubicBezTo>
                    <a:pt x="204" y="25"/>
                    <a:pt x="205" y="19"/>
                    <a:pt x="207" y="15"/>
                  </a:cubicBezTo>
                  <a:lnTo>
                    <a:pt x="228" y="32"/>
                  </a:lnTo>
                  <a:lnTo>
                    <a:pt x="447" y="29"/>
                  </a:lnTo>
                  <a:lnTo>
                    <a:pt x="678" y="27"/>
                  </a:lnTo>
                  <a:lnTo>
                    <a:pt x="679" y="27"/>
                  </a:lnTo>
                  <a:lnTo>
                    <a:pt x="3218" y="1"/>
                  </a:lnTo>
                  <a:cubicBezTo>
                    <a:pt x="3279" y="242"/>
                    <a:pt x="3294" y="503"/>
                    <a:pt x="3222" y="76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1" name="Google Shape;2561;p34"/>
            <p:cNvSpPr/>
            <p:nvPr/>
          </p:nvSpPr>
          <p:spPr>
            <a:xfrm>
              <a:off x="6506358" y="732678"/>
              <a:ext cx="137433" cy="116240"/>
            </a:xfrm>
            <a:custGeom>
              <a:avLst/>
              <a:gdLst/>
              <a:ahLst/>
              <a:cxnLst/>
              <a:rect l="l" t="t" r="r" b="b"/>
              <a:pathLst>
                <a:path w="4332" h="3664" extrusionOk="0">
                  <a:moveTo>
                    <a:pt x="4221" y="2003"/>
                  </a:moveTo>
                  <a:cubicBezTo>
                    <a:pt x="4221" y="2003"/>
                    <a:pt x="4331" y="150"/>
                    <a:pt x="2751" y="46"/>
                  </a:cubicBezTo>
                  <a:cubicBezTo>
                    <a:pt x="2051" y="1"/>
                    <a:pt x="521" y="929"/>
                    <a:pt x="366" y="701"/>
                  </a:cubicBezTo>
                  <a:lnTo>
                    <a:pt x="0" y="897"/>
                  </a:lnTo>
                  <a:lnTo>
                    <a:pt x="219" y="1244"/>
                  </a:lnTo>
                  <a:cubicBezTo>
                    <a:pt x="468" y="1120"/>
                    <a:pt x="1331" y="2676"/>
                    <a:pt x="1963" y="2978"/>
                  </a:cubicBezTo>
                  <a:cubicBezTo>
                    <a:pt x="3387" y="3664"/>
                    <a:pt x="4221" y="2003"/>
                    <a:pt x="4221" y="20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2" name="Google Shape;2562;p34"/>
            <p:cNvSpPr/>
            <p:nvPr/>
          </p:nvSpPr>
          <p:spPr>
            <a:xfrm>
              <a:off x="6448335" y="758945"/>
              <a:ext cx="116970" cy="136766"/>
            </a:xfrm>
            <a:custGeom>
              <a:avLst/>
              <a:gdLst/>
              <a:ahLst/>
              <a:cxnLst/>
              <a:rect l="l" t="t" r="r" b="b"/>
              <a:pathLst>
                <a:path w="3687" h="4311" extrusionOk="0">
                  <a:moveTo>
                    <a:pt x="1844" y="4311"/>
                  </a:moveTo>
                  <a:cubicBezTo>
                    <a:pt x="1844" y="4311"/>
                    <a:pt x="3687" y="3942"/>
                    <a:pt x="3380" y="2407"/>
                  </a:cubicBezTo>
                  <a:cubicBezTo>
                    <a:pt x="3246" y="1727"/>
                    <a:pt x="1944" y="506"/>
                    <a:pt x="2129" y="299"/>
                  </a:cubicBezTo>
                  <a:lnTo>
                    <a:pt x="1845" y="1"/>
                  </a:lnTo>
                  <a:lnTo>
                    <a:pt x="1561" y="299"/>
                  </a:lnTo>
                  <a:cubicBezTo>
                    <a:pt x="1746" y="506"/>
                    <a:pt x="444" y="1727"/>
                    <a:pt x="310" y="2407"/>
                  </a:cubicBezTo>
                  <a:cubicBezTo>
                    <a:pt x="1" y="3941"/>
                    <a:pt x="1844" y="4311"/>
                    <a:pt x="1844" y="431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3" name="Google Shape;2563;p34"/>
            <p:cNvSpPr/>
            <p:nvPr/>
          </p:nvSpPr>
          <p:spPr>
            <a:xfrm>
              <a:off x="6367216" y="732868"/>
              <a:ext cx="137909" cy="116970"/>
            </a:xfrm>
            <a:custGeom>
              <a:avLst/>
              <a:gdLst/>
              <a:ahLst/>
              <a:cxnLst/>
              <a:rect l="l" t="t" r="r" b="b"/>
              <a:pathLst>
                <a:path w="4347" h="3687" extrusionOk="0">
                  <a:moveTo>
                    <a:pt x="144" y="2037"/>
                  </a:moveTo>
                  <a:cubicBezTo>
                    <a:pt x="144" y="2037"/>
                    <a:pt x="1007" y="3686"/>
                    <a:pt x="2422" y="2978"/>
                  </a:cubicBezTo>
                  <a:cubicBezTo>
                    <a:pt x="3050" y="2665"/>
                    <a:pt x="3884" y="1094"/>
                    <a:pt x="4134" y="1214"/>
                  </a:cubicBezTo>
                  <a:lnTo>
                    <a:pt x="4347" y="861"/>
                  </a:lnTo>
                  <a:lnTo>
                    <a:pt x="3980" y="672"/>
                  </a:lnTo>
                  <a:cubicBezTo>
                    <a:pt x="3830" y="905"/>
                    <a:pt x="2285" y="0"/>
                    <a:pt x="1585" y="55"/>
                  </a:cubicBezTo>
                  <a:cubicBezTo>
                    <a:pt x="1" y="187"/>
                    <a:pt x="144" y="2037"/>
                    <a:pt x="144" y="203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4" name="Google Shape;2564;p34"/>
            <p:cNvSpPr/>
            <p:nvPr/>
          </p:nvSpPr>
          <p:spPr>
            <a:xfrm>
              <a:off x="6400494" y="680967"/>
              <a:ext cx="104819" cy="77123"/>
            </a:xfrm>
            <a:custGeom>
              <a:avLst/>
              <a:gdLst/>
              <a:ahLst/>
              <a:cxnLst/>
              <a:rect l="l" t="t" r="r" b="b"/>
              <a:pathLst>
                <a:path w="3304" h="2431" extrusionOk="0">
                  <a:moveTo>
                    <a:pt x="3304" y="2024"/>
                  </a:moveTo>
                  <a:lnTo>
                    <a:pt x="3294" y="2110"/>
                  </a:lnTo>
                  <a:lnTo>
                    <a:pt x="3274" y="2307"/>
                  </a:lnTo>
                  <a:lnTo>
                    <a:pt x="3261" y="2431"/>
                  </a:lnTo>
                  <a:lnTo>
                    <a:pt x="3131" y="2412"/>
                  </a:lnTo>
                  <a:lnTo>
                    <a:pt x="3007" y="2393"/>
                  </a:lnTo>
                  <a:lnTo>
                    <a:pt x="2883" y="2373"/>
                  </a:lnTo>
                  <a:lnTo>
                    <a:pt x="2852" y="2366"/>
                  </a:lnTo>
                  <a:cubicBezTo>
                    <a:pt x="2852" y="2357"/>
                    <a:pt x="2852" y="2350"/>
                    <a:pt x="2851" y="2345"/>
                  </a:cubicBezTo>
                  <a:cubicBezTo>
                    <a:pt x="2772" y="2082"/>
                    <a:pt x="1074" y="1892"/>
                    <a:pt x="562" y="1443"/>
                  </a:cubicBezTo>
                  <a:cubicBezTo>
                    <a:pt x="83" y="1024"/>
                    <a:pt x="0" y="551"/>
                    <a:pt x="71" y="129"/>
                  </a:cubicBezTo>
                  <a:cubicBezTo>
                    <a:pt x="75" y="98"/>
                    <a:pt x="82" y="64"/>
                    <a:pt x="89" y="32"/>
                  </a:cubicBezTo>
                  <a:lnTo>
                    <a:pt x="157" y="32"/>
                  </a:lnTo>
                  <a:lnTo>
                    <a:pt x="2568" y="8"/>
                  </a:lnTo>
                  <a:lnTo>
                    <a:pt x="3119" y="1"/>
                  </a:lnTo>
                  <a:cubicBezTo>
                    <a:pt x="3155" y="235"/>
                    <a:pt x="3167" y="510"/>
                    <a:pt x="3169" y="781"/>
                  </a:cubicBezTo>
                  <a:cubicBezTo>
                    <a:pt x="3177" y="1329"/>
                    <a:pt x="3154" y="1858"/>
                    <a:pt x="3260" y="1992"/>
                  </a:cubicBezTo>
                  <a:cubicBezTo>
                    <a:pt x="3273" y="2012"/>
                    <a:pt x="3285" y="2021"/>
                    <a:pt x="3304" y="202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5" name="Google Shape;2565;p34"/>
            <p:cNvSpPr/>
            <p:nvPr/>
          </p:nvSpPr>
          <p:spPr>
            <a:xfrm>
              <a:off x="6485896" y="741719"/>
              <a:ext cx="41274" cy="39561"/>
            </a:xfrm>
            <a:custGeom>
              <a:avLst/>
              <a:gdLst/>
              <a:ahLst/>
              <a:cxnLst/>
              <a:rect l="l" t="t" r="r" b="b"/>
              <a:pathLst>
                <a:path w="1301" h="1247" extrusionOk="0">
                  <a:moveTo>
                    <a:pt x="236" y="1"/>
                  </a:moveTo>
                  <a:lnTo>
                    <a:pt x="612" y="112"/>
                  </a:lnTo>
                  <a:lnTo>
                    <a:pt x="946" y="40"/>
                  </a:lnTo>
                  <a:lnTo>
                    <a:pt x="1011" y="417"/>
                  </a:lnTo>
                  <a:lnTo>
                    <a:pt x="1300" y="688"/>
                  </a:lnTo>
                  <a:lnTo>
                    <a:pt x="863" y="939"/>
                  </a:lnTo>
                  <a:lnTo>
                    <a:pt x="734" y="1247"/>
                  </a:lnTo>
                  <a:lnTo>
                    <a:pt x="452" y="857"/>
                  </a:lnTo>
                  <a:lnTo>
                    <a:pt x="1" y="720"/>
                  </a:lnTo>
                  <a:lnTo>
                    <a:pt x="236" y="394"/>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6" name="Google Shape;2566;p34"/>
            <p:cNvSpPr/>
            <p:nvPr/>
          </p:nvSpPr>
          <p:spPr>
            <a:xfrm>
              <a:off x="6494589" y="746732"/>
              <a:ext cx="20526" cy="20272"/>
            </a:xfrm>
            <a:custGeom>
              <a:avLst/>
              <a:gdLst/>
              <a:ahLst/>
              <a:cxnLst/>
              <a:rect l="l" t="t" r="r" b="b"/>
              <a:pathLst>
                <a:path w="647" h="639" extrusionOk="0">
                  <a:moveTo>
                    <a:pt x="549" y="492"/>
                  </a:moveTo>
                  <a:cubicBezTo>
                    <a:pt x="453" y="615"/>
                    <a:pt x="274" y="639"/>
                    <a:pt x="150" y="541"/>
                  </a:cubicBezTo>
                  <a:cubicBezTo>
                    <a:pt x="26" y="447"/>
                    <a:pt x="0" y="270"/>
                    <a:pt x="98" y="146"/>
                  </a:cubicBezTo>
                  <a:cubicBezTo>
                    <a:pt x="195" y="25"/>
                    <a:pt x="373" y="1"/>
                    <a:pt x="498" y="97"/>
                  </a:cubicBezTo>
                  <a:cubicBezTo>
                    <a:pt x="625" y="193"/>
                    <a:pt x="647" y="370"/>
                    <a:pt x="549" y="49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7" name="Google Shape;2567;p34"/>
            <p:cNvSpPr/>
            <p:nvPr/>
          </p:nvSpPr>
          <p:spPr>
            <a:xfrm>
              <a:off x="7631366" y="2526814"/>
              <a:ext cx="53108" cy="131627"/>
            </a:xfrm>
            <a:custGeom>
              <a:avLst/>
              <a:gdLst/>
              <a:ahLst/>
              <a:cxnLst/>
              <a:rect l="l" t="t" r="r" b="b"/>
              <a:pathLst>
                <a:path w="1674" h="4149" extrusionOk="0">
                  <a:moveTo>
                    <a:pt x="1673" y="0"/>
                  </a:moveTo>
                  <a:lnTo>
                    <a:pt x="1673" y="86"/>
                  </a:lnTo>
                  <a:lnTo>
                    <a:pt x="1670" y="312"/>
                  </a:lnTo>
                  <a:lnTo>
                    <a:pt x="1672" y="315"/>
                  </a:lnTo>
                  <a:lnTo>
                    <a:pt x="1629" y="4149"/>
                  </a:lnTo>
                  <a:lnTo>
                    <a:pt x="1628" y="4149"/>
                  </a:lnTo>
                  <a:cubicBezTo>
                    <a:pt x="1186" y="4015"/>
                    <a:pt x="1" y="3538"/>
                    <a:pt x="249" y="2285"/>
                  </a:cubicBezTo>
                  <a:cubicBezTo>
                    <a:pt x="373" y="1674"/>
                    <a:pt x="1432" y="628"/>
                    <a:pt x="1516" y="270"/>
                  </a:cubicBezTo>
                  <a:cubicBezTo>
                    <a:pt x="1526" y="229"/>
                    <a:pt x="1524" y="196"/>
                    <a:pt x="1504" y="177"/>
                  </a:cubicBezTo>
                  <a:lnTo>
                    <a:pt x="1511" y="168"/>
                  </a:lnTo>
                  <a:lnTo>
                    <a:pt x="1610" y="6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8" name="Google Shape;2568;p34"/>
            <p:cNvSpPr/>
            <p:nvPr/>
          </p:nvSpPr>
          <p:spPr>
            <a:xfrm>
              <a:off x="7548502" y="2497437"/>
              <a:ext cx="136005" cy="106342"/>
            </a:xfrm>
            <a:custGeom>
              <a:avLst/>
              <a:gdLst/>
              <a:ahLst/>
              <a:cxnLst/>
              <a:rect l="l" t="t" r="r" b="b"/>
              <a:pathLst>
                <a:path w="4287" h="3352" extrusionOk="0">
                  <a:moveTo>
                    <a:pt x="4287" y="815"/>
                  </a:moveTo>
                  <a:lnTo>
                    <a:pt x="4285" y="926"/>
                  </a:lnTo>
                  <a:lnTo>
                    <a:pt x="4285" y="944"/>
                  </a:lnTo>
                  <a:lnTo>
                    <a:pt x="4248" y="1004"/>
                  </a:lnTo>
                  <a:lnTo>
                    <a:pt x="4183" y="1114"/>
                  </a:lnTo>
                  <a:lnTo>
                    <a:pt x="4136" y="1196"/>
                  </a:lnTo>
                  <a:cubicBezTo>
                    <a:pt x="4134" y="1196"/>
                    <a:pt x="4134" y="1194"/>
                    <a:pt x="4131" y="1196"/>
                  </a:cubicBezTo>
                  <a:cubicBezTo>
                    <a:pt x="3876" y="1093"/>
                    <a:pt x="3048" y="2648"/>
                    <a:pt x="2422" y="2960"/>
                  </a:cubicBezTo>
                  <a:cubicBezTo>
                    <a:pt x="1641" y="3352"/>
                    <a:pt x="1027" y="3020"/>
                    <a:pt x="634" y="2649"/>
                  </a:cubicBezTo>
                  <a:cubicBezTo>
                    <a:pt x="317" y="2350"/>
                    <a:pt x="143" y="2020"/>
                    <a:pt x="143" y="2020"/>
                  </a:cubicBezTo>
                  <a:cubicBezTo>
                    <a:pt x="143" y="2020"/>
                    <a:pt x="1" y="167"/>
                    <a:pt x="1583" y="41"/>
                  </a:cubicBezTo>
                  <a:cubicBezTo>
                    <a:pt x="2074" y="0"/>
                    <a:pt x="2981" y="434"/>
                    <a:pt x="3532" y="616"/>
                  </a:cubicBezTo>
                  <a:cubicBezTo>
                    <a:pt x="3692" y="669"/>
                    <a:pt x="3824" y="700"/>
                    <a:pt x="3898" y="693"/>
                  </a:cubicBezTo>
                  <a:cubicBezTo>
                    <a:pt x="3938" y="692"/>
                    <a:pt x="3962" y="678"/>
                    <a:pt x="3979" y="657"/>
                  </a:cubicBezTo>
                  <a:lnTo>
                    <a:pt x="4061" y="700"/>
                  </a:lnTo>
                  <a:lnTo>
                    <a:pt x="4174" y="758"/>
                  </a:lnTo>
                  <a:lnTo>
                    <a:pt x="4176" y="758"/>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9" name="Google Shape;2569;p34"/>
            <p:cNvSpPr/>
            <p:nvPr/>
          </p:nvSpPr>
          <p:spPr>
            <a:xfrm>
              <a:off x="7570265" y="2387893"/>
              <a:ext cx="114591" cy="134197"/>
            </a:xfrm>
            <a:custGeom>
              <a:avLst/>
              <a:gdLst/>
              <a:ahLst/>
              <a:cxnLst/>
              <a:rect l="l" t="t" r="r" b="b"/>
              <a:pathLst>
                <a:path w="3612" h="4230" extrusionOk="0">
                  <a:moveTo>
                    <a:pt x="3608" y="3808"/>
                  </a:moveTo>
                  <a:lnTo>
                    <a:pt x="3608" y="3808"/>
                  </a:lnTo>
                  <a:lnTo>
                    <a:pt x="3605" y="3918"/>
                  </a:lnTo>
                  <a:lnTo>
                    <a:pt x="3603" y="4230"/>
                  </a:lnTo>
                  <a:lnTo>
                    <a:pt x="3493" y="4211"/>
                  </a:lnTo>
                  <a:lnTo>
                    <a:pt x="3492" y="4211"/>
                  </a:lnTo>
                  <a:lnTo>
                    <a:pt x="3375" y="4194"/>
                  </a:lnTo>
                  <a:lnTo>
                    <a:pt x="3251" y="4175"/>
                  </a:lnTo>
                  <a:lnTo>
                    <a:pt x="3219" y="4167"/>
                  </a:lnTo>
                  <a:cubicBezTo>
                    <a:pt x="3219" y="4159"/>
                    <a:pt x="3219" y="4152"/>
                    <a:pt x="3218" y="4148"/>
                  </a:cubicBezTo>
                  <a:cubicBezTo>
                    <a:pt x="3203" y="4088"/>
                    <a:pt x="3104" y="4033"/>
                    <a:pt x="2950" y="3977"/>
                  </a:cubicBezTo>
                  <a:cubicBezTo>
                    <a:pt x="2435" y="3786"/>
                    <a:pt x="1324" y="3590"/>
                    <a:pt x="929" y="3245"/>
                  </a:cubicBezTo>
                  <a:cubicBezTo>
                    <a:pt x="798" y="3132"/>
                    <a:pt x="696" y="3010"/>
                    <a:pt x="622" y="2890"/>
                  </a:cubicBezTo>
                  <a:cubicBezTo>
                    <a:pt x="1" y="1915"/>
                    <a:pt x="980" y="809"/>
                    <a:pt x="980" y="809"/>
                  </a:cubicBezTo>
                  <a:cubicBezTo>
                    <a:pt x="980" y="809"/>
                    <a:pt x="2672" y="0"/>
                    <a:pt x="3373" y="1404"/>
                  </a:cubicBezTo>
                  <a:cubicBezTo>
                    <a:pt x="3584" y="1828"/>
                    <a:pt x="3521" y="2766"/>
                    <a:pt x="3544" y="3345"/>
                  </a:cubicBezTo>
                  <a:cubicBezTo>
                    <a:pt x="3547" y="3365"/>
                    <a:pt x="3547" y="3384"/>
                    <a:pt x="3548" y="3400"/>
                  </a:cubicBezTo>
                  <a:cubicBezTo>
                    <a:pt x="3557" y="3571"/>
                    <a:pt x="3575" y="3703"/>
                    <a:pt x="3612" y="3774"/>
                  </a:cubicBezTo>
                  <a:lnTo>
                    <a:pt x="3612" y="380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0" name="Google Shape;2570;p34"/>
            <p:cNvSpPr/>
            <p:nvPr/>
          </p:nvSpPr>
          <p:spPr>
            <a:xfrm>
              <a:off x="7667151" y="2505749"/>
              <a:ext cx="17480" cy="30995"/>
            </a:xfrm>
            <a:custGeom>
              <a:avLst/>
              <a:gdLst/>
              <a:ahLst/>
              <a:cxnLst/>
              <a:rect l="l" t="t" r="r" b="b"/>
              <a:pathLst>
                <a:path w="551" h="977" extrusionOk="0">
                  <a:moveTo>
                    <a:pt x="551" y="93"/>
                  </a:moveTo>
                  <a:lnTo>
                    <a:pt x="549" y="200"/>
                  </a:lnTo>
                  <a:lnTo>
                    <a:pt x="547" y="515"/>
                  </a:lnTo>
                  <a:lnTo>
                    <a:pt x="547" y="553"/>
                  </a:lnTo>
                  <a:lnTo>
                    <a:pt x="545" y="664"/>
                  </a:lnTo>
                  <a:lnTo>
                    <a:pt x="545" y="752"/>
                  </a:lnTo>
                  <a:lnTo>
                    <a:pt x="539" y="976"/>
                  </a:lnTo>
                  <a:lnTo>
                    <a:pt x="455" y="855"/>
                  </a:lnTo>
                  <a:lnTo>
                    <a:pt x="441" y="853"/>
                  </a:lnTo>
                  <a:lnTo>
                    <a:pt x="381" y="833"/>
                  </a:lnTo>
                  <a:lnTo>
                    <a:pt x="0" y="721"/>
                  </a:lnTo>
                  <a:lnTo>
                    <a:pt x="191" y="458"/>
                  </a:lnTo>
                  <a:lnTo>
                    <a:pt x="236" y="395"/>
                  </a:lnTo>
                  <a:lnTo>
                    <a:pt x="23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1" name="Google Shape;2571;p34"/>
            <p:cNvSpPr/>
            <p:nvPr/>
          </p:nvSpPr>
          <p:spPr>
            <a:xfrm>
              <a:off x="7677207" y="2512062"/>
              <a:ext cx="7392" cy="17449"/>
            </a:xfrm>
            <a:custGeom>
              <a:avLst/>
              <a:gdLst/>
              <a:ahLst/>
              <a:cxnLst/>
              <a:rect l="l" t="t" r="r" b="b"/>
              <a:pathLst>
                <a:path w="233" h="550" extrusionOk="0">
                  <a:moveTo>
                    <a:pt x="232" y="1"/>
                  </a:moveTo>
                  <a:lnTo>
                    <a:pt x="230" y="314"/>
                  </a:lnTo>
                  <a:lnTo>
                    <a:pt x="230" y="352"/>
                  </a:lnTo>
                  <a:lnTo>
                    <a:pt x="228" y="464"/>
                  </a:lnTo>
                  <a:lnTo>
                    <a:pt x="228" y="550"/>
                  </a:lnTo>
                  <a:cubicBezTo>
                    <a:pt x="213" y="548"/>
                    <a:pt x="204" y="547"/>
                    <a:pt x="191" y="541"/>
                  </a:cubicBezTo>
                  <a:cubicBezTo>
                    <a:pt x="183" y="537"/>
                    <a:pt x="173" y="533"/>
                    <a:pt x="165" y="529"/>
                  </a:cubicBezTo>
                  <a:cubicBezTo>
                    <a:pt x="148" y="520"/>
                    <a:pt x="128" y="512"/>
                    <a:pt x="110" y="498"/>
                  </a:cubicBezTo>
                  <a:cubicBezTo>
                    <a:pt x="38" y="443"/>
                    <a:pt x="1" y="358"/>
                    <a:pt x="1" y="275"/>
                  </a:cubicBezTo>
                  <a:cubicBezTo>
                    <a:pt x="1" y="259"/>
                    <a:pt x="1" y="246"/>
                    <a:pt x="4" y="234"/>
                  </a:cubicBezTo>
                  <a:cubicBezTo>
                    <a:pt x="11" y="186"/>
                    <a:pt x="29" y="141"/>
                    <a:pt x="59" y="101"/>
                  </a:cubicBezTo>
                  <a:cubicBezTo>
                    <a:pt x="105" y="50"/>
                    <a:pt x="166" y="15"/>
                    <a:pt x="23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2" name="Google Shape;2572;p34"/>
            <p:cNvSpPr/>
            <p:nvPr/>
          </p:nvSpPr>
          <p:spPr>
            <a:xfrm>
              <a:off x="5819178" y="593408"/>
              <a:ext cx="1919680" cy="99902"/>
            </a:xfrm>
            <a:custGeom>
              <a:avLst/>
              <a:gdLst/>
              <a:ahLst/>
              <a:cxnLst/>
              <a:rect l="l" t="t" r="r" b="b"/>
              <a:pathLst>
                <a:path w="60510" h="3149" extrusionOk="0">
                  <a:moveTo>
                    <a:pt x="60509" y="0"/>
                  </a:moveTo>
                  <a:lnTo>
                    <a:pt x="59592" y="2635"/>
                  </a:lnTo>
                  <a:lnTo>
                    <a:pt x="59126" y="2944"/>
                  </a:lnTo>
                  <a:lnTo>
                    <a:pt x="905" y="3149"/>
                  </a:lnTo>
                  <a:lnTo>
                    <a:pt x="366" y="2982"/>
                  </a:lnTo>
                  <a:lnTo>
                    <a:pt x="0" y="62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573" name="Google Shape;2573;p34"/>
          <p:cNvGrpSpPr/>
          <p:nvPr/>
        </p:nvGrpSpPr>
        <p:grpSpPr>
          <a:xfrm>
            <a:off x="6642168" y="3278953"/>
            <a:ext cx="4793033" cy="2595667"/>
            <a:chOff x="4981625" y="2459215"/>
            <a:chExt cx="3594775" cy="1946750"/>
          </a:xfrm>
        </p:grpSpPr>
        <p:sp>
          <p:nvSpPr>
            <p:cNvPr id="2574" name="Google Shape;2574;p34"/>
            <p:cNvSpPr/>
            <p:nvPr/>
          </p:nvSpPr>
          <p:spPr>
            <a:xfrm>
              <a:off x="5630450" y="2532040"/>
              <a:ext cx="2284200" cy="1559700"/>
            </a:xfrm>
            <a:custGeom>
              <a:avLst/>
              <a:gdLst/>
              <a:ahLst/>
              <a:cxnLst/>
              <a:rect l="l" t="t" r="r" b="b"/>
              <a:pathLst>
                <a:path w="91368" h="62388" extrusionOk="0">
                  <a:moveTo>
                    <a:pt x="5682" y="62387"/>
                  </a:moveTo>
                  <a:lnTo>
                    <a:pt x="0" y="1"/>
                  </a:lnTo>
                  <a:lnTo>
                    <a:pt x="91368" y="1"/>
                  </a:lnTo>
                  <a:lnTo>
                    <a:pt x="85955" y="62387"/>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5" name="Google Shape;2575;p34"/>
            <p:cNvSpPr/>
            <p:nvPr/>
          </p:nvSpPr>
          <p:spPr>
            <a:xfrm>
              <a:off x="5731625" y="2713815"/>
              <a:ext cx="2161675" cy="355000"/>
            </a:xfrm>
            <a:custGeom>
              <a:avLst/>
              <a:gdLst/>
              <a:ahLst/>
              <a:cxnLst/>
              <a:rect l="l" t="t" r="r" b="b"/>
              <a:pathLst>
                <a:path w="86467" h="14200" extrusionOk="0">
                  <a:moveTo>
                    <a:pt x="86467" y="2550"/>
                  </a:moveTo>
                  <a:lnTo>
                    <a:pt x="669" y="1"/>
                  </a:lnTo>
                  <a:lnTo>
                    <a:pt x="0" y="14199"/>
                  </a:lnTo>
                  <a:lnTo>
                    <a:pt x="85620" y="12326"/>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6" name="Google Shape;2576;p34"/>
            <p:cNvSpPr/>
            <p:nvPr/>
          </p:nvSpPr>
          <p:spPr>
            <a:xfrm>
              <a:off x="5654425" y="2549615"/>
              <a:ext cx="1335475" cy="388675"/>
            </a:xfrm>
            <a:custGeom>
              <a:avLst/>
              <a:gdLst/>
              <a:ahLst/>
              <a:cxnLst/>
              <a:rect l="l" t="t" r="r" b="b"/>
              <a:pathLst>
                <a:path w="53419" h="15547" extrusionOk="0">
                  <a:moveTo>
                    <a:pt x="53077" y="1"/>
                  </a:moveTo>
                  <a:cubicBezTo>
                    <a:pt x="52996" y="118"/>
                    <a:pt x="44730" y="11756"/>
                    <a:pt x="29044" y="14464"/>
                  </a:cubicBezTo>
                  <a:cubicBezTo>
                    <a:pt x="26319" y="14935"/>
                    <a:pt x="23675" y="15130"/>
                    <a:pt x="21165" y="15130"/>
                  </a:cubicBezTo>
                  <a:cubicBezTo>
                    <a:pt x="9209" y="15130"/>
                    <a:pt x="296" y="10711"/>
                    <a:pt x="189" y="10658"/>
                  </a:cubicBezTo>
                  <a:lnTo>
                    <a:pt x="1" y="11029"/>
                  </a:lnTo>
                  <a:cubicBezTo>
                    <a:pt x="108" y="11084"/>
                    <a:pt x="9103" y="15547"/>
                    <a:pt x="21169" y="15547"/>
                  </a:cubicBezTo>
                  <a:cubicBezTo>
                    <a:pt x="23700" y="15547"/>
                    <a:pt x="26367" y="15349"/>
                    <a:pt x="29115" y="14877"/>
                  </a:cubicBezTo>
                  <a:cubicBezTo>
                    <a:pt x="44979" y="12135"/>
                    <a:pt x="53338" y="358"/>
                    <a:pt x="53419" y="240"/>
                  </a:cubicBezTo>
                  <a:lnTo>
                    <a:pt x="5307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7" name="Google Shape;2577;p34"/>
            <p:cNvSpPr/>
            <p:nvPr/>
          </p:nvSpPr>
          <p:spPr>
            <a:xfrm>
              <a:off x="5627725" y="2539940"/>
              <a:ext cx="994725" cy="315775"/>
            </a:xfrm>
            <a:custGeom>
              <a:avLst/>
              <a:gdLst/>
              <a:ahLst/>
              <a:cxnLst/>
              <a:rect l="l" t="t" r="r" b="b"/>
              <a:pathLst>
                <a:path w="39789" h="12631" extrusionOk="0">
                  <a:moveTo>
                    <a:pt x="35897" y="0"/>
                  </a:moveTo>
                  <a:cubicBezTo>
                    <a:pt x="34317" y="0"/>
                    <a:pt x="32530" y="658"/>
                    <a:pt x="30291" y="1482"/>
                  </a:cubicBezTo>
                  <a:cubicBezTo>
                    <a:pt x="26934" y="2717"/>
                    <a:pt x="22758" y="4253"/>
                    <a:pt x="16913" y="4490"/>
                  </a:cubicBezTo>
                  <a:cubicBezTo>
                    <a:pt x="16205" y="4519"/>
                    <a:pt x="15519" y="4532"/>
                    <a:pt x="14856" y="4532"/>
                  </a:cubicBezTo>
                  <a:cubicBezTo>
                    <a:pt x="5174" y="4532"/>
                    <a:pt x="269" y="1662"/>
                    <a:pt x="216" y="1632"/>
                  </a:cubicBezTo>
                  <a:lnTo>
                    <a:pt x="1" y="1990"/>
                  </a:lnTo>
                  <a:cubicBezTo>
                    <a:pt x="54" y="2021"/>
                    <a:pt x="5058" y="4949"/>
                    <a:pt x="14891" y="4949"/>
                  </a:cubicBezTo>
                  <a:cubicBezTo>
                    <a:pt x="15549" y="4949"/>
                    <a:pt x="16228" y="4936"/>
                    <a:pt x="16928" y="4908"/>
                  </a:cubicBezTo>
                  <a:cubicBezTo>
                    <a:pt x="22839" y="4666"/>
                    <a:pt x="27050" y="3118"/>
                    <a:pt x="30434" y="1874"/>
                  </a:cubicBezTo>
                  <a:cubicBezTo>
                    <a:pt x="32636" y="1065"/>
                    <a:pt x="34387" y="421"/>
                    <a:pt x="35899" y="421"/>
                  </a:cubicBezTo>
                  <a:cubicBezTo>
                    <a:pt x="36450" y="421"/>
                    <a:pt x="36968" y="507"/>
                    <a:pt x="37465" y="700"/>
                  </a:cubicBezTo>
                  <a:cubicBezTo>
                    <a:pt x="38705" y="1185"/>
                    <a:pt x="39358" y="2199"/>
                    <a:pt x="39253" y="3484"/>
                  </a:cubicBezTo>
                  <a:cubicBezTo>
                    <a:pt x="39028" y="6275"/>
                    <a:pt x="35335" y="9831"/>
                    <a:pt x="27597" y="11486"/>
                  </a:cubicBezTo>
                  <a:cubicBezTo>
                    <a:pt x="25159" y="12007"/>
                    <a:pt x="22618" y="12215"/>
                    <a:pt x="20117" y="12215"/>
                  </a:cubicBezTo>
                  <a:cubicBezTo>
                    <a:pt x="10427" y="12215"/>
                    <a:pt x="1343" y="9099"/>
                    <a:pt x="1229" y="9061"/>
                  </a:cubicBezTo>
                  <a:lnTo>
                    <a:pt x="1092" y="9454"/>
                  </a:lnTo>
                  <a:cubicBezTo>
                    <a:pt x="1207" y="9495"/>
                    <a:pt x="10351" y="12630"/>
                    <a:pt x="20123" y="12630"/>
                  </a:cubicBezTo>
                  <a:cubicBezTo>
                    <a:pt x="22650" y="12630"/>
                    <a:pt x="25219" y="12421"/>
                    <a:pt x="27684" y="11894"/>
                  </a:cubicBezTo>
                  <a:cubicBezTo>
                    <a:pt x="35630" y="10194"/>
                    <a:pt x="39430" y="6464"/>
                    <a:pt x="39669" y="3519"/>
                  </a:cubicBezTo>
                  <a:cubicBezTo>
                    <a:pt x="39789" y="2059"/>
                    <a:pt x="39020" y="861"/>
                    <a:pt x="37617" y="311"/>
                  </a:cubicBezTo>
                  <a:cubicBezTo>
                    <a:pt x="37065" y="95"/>
                    <a:pt x="36496" y="0"/>
                    <a:pt x="35897"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8" name="Google Shape;2578;p34"/>
            <p:cNvSpPr/>
            <p:nvPr/>
          </p:nvSpPr>
          <p:spPr>
            <a:xfrm>
              <a:off x="6109200" y="2629690"/>
              <a:ext cx="353625" cy="130100"/>
            </a:xfrm>
            <a:custGeom>
              <a:avLst/>
              <a:gdLst/>
              <a:ahLst/>
              <a:cxnLst/>
              <a:rect l="l" t="t" r="r" b="b"/>
              <a:pathLst>
                <a:path w="14145" h="5204" extrusionOk="0">
                  <a:moveTo>
                    <a:pt x="11793" y="422"/>
                  </a:moveTo>
                  <a:cubicBezTo>
                    <a:pt x="12448" y="422"/>
                    <a:pt x="13088" y="493"/>
                    <a:pt x="13696" y="652"/>
                  </a:cubicBezTo>
                  <a:cubicBezTo>
                    <a:pt x="13622" y="1055"/>
                    <a:pt x="13317" y="2131"/>
                    <a:pt x="12130" y="3073"/>
                  </a:cubicBezTo>
                  <a:cubicBezTo>
                    <a:pt x="11047" y="3934"/>
                    <a:pt x="9088" y="4789"/>
                    <a:pt x="5576" y="4789"/>
                  </a:cubicBezTo>
                  <a:cubicBezTo>
                    <a:pt x="4296" y="4789"/>
                    <a:pt x="2810" y="4675"/>
                    <a:pt x="1086" y="4407"/>
                  </a:cubicBezTo>
                  <a:cubicBezTo>
                    <a:pt x="2559" y="3442"/>
                    <a:pt x="7515" y="422"/>
                    <a:pt x="11793" y="422"/>
                  </a:cubicBezTo>
                  <a:close/>
                  <a:moveTo>
                    <a:pt x="11767" y="1"/>
                  </a:moveTo>
                  <a:cubicBezTo>
                    <a:pt x="6608" y="1"/>
                    <a:pt x="696" y="4155"/>
                    <a:pt x="411" y="4358"/>
                  </a:cubicBezTo>
                  <a:lnTo>
                    <a:pt x="1" y="4649"/>
                  </a:lnTo>
                  <a:lnTo>
                    <a:pt x="498" y="4733"/>
                  </a:lnTo>
                  <a:cubicBezTo>
                    <a:pt x="2460" y="5063"/>
                    <a:pt x="4136" y="5203"/>
                    <a:pt x="5564" y="5203"/>
                  </a:cubicBezTo>
                  <a:cubicBezTo>
                    <a:pt x="9218" y="5203"/>
                    <a:pt x="11269" y="4296"/>
                    <a:pt x="12404" y="3389"/>
                  </a:cubicBezTo>
                  <a:cubicBezTo>
                    <a:pt x="14033" y="2086"/>
                    <a:pt x="14133" y="574"/>
                    <a:pt x="14136" y="511"/>
                  </a:cubicBezTo>
                  <a:lnTo>
                    <a:pt x="14144" y="346"/>
                  </a:lnTo>
                  <a:lnTo>
                    <a:pt x="13985" y="299"/>
                  </a:lnTo>
                  <a:cubicBezTo>
                    <a:pt x="13276" y="92"/>
                    <a:pt x="12530" y="1"/>
                    <a:pt x="1176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9" name="Google Shape;2579;p34"/>
            <p:cNvSpPr/>
            <p:nvPr/>
          </p:nvSpPr>
          <p:spPr>
            <a:xfrm>
              <a:off x="5665650" y="2641640"/>
              <a:ext cx="2217975" cy="363425"/>
            </a:xfrm>
            <a:custGeom>
              <a:avLst/>
              <a:gdLst/>
              <a:ahLst/>
              <a:cxnLst/>
              <a:rect l="l" t="t" r="r" b="b"/>
              <a:pathLst>
                <a:path w="88719" h="14537" extrusionOk="0">
                  <a:moveTo>
                    <a:pt x="78204" y="0"/>
                  </a:moveTo>
                  <a:cubicBezTo>
                    <a:pt x="73936" y="0"/>
                    <a:pt x="68105" y="2533"/>
                    <a:pt x="61517" y="5395"/>
                  </a:cubicBezTo>
                  <a:cubicBezTo>
                    <a:pt x="54342" y="8513"/>
                    <a:pt x="46208" y="12047"/>
                    <a:pt x="37926" y="13346"/>
                  </a:cubicBezTo>
                  <a:cubicBezTo>
                    <a:pt x="34393" y="13901"/>
                    <a:pt x="30722" y="14121"/>
                    <a:pt x="27118" y="14121"/>
                  </a:cubicBezTo>
                  <a:cubicBezTo>
                    <a:pt x="13195" y="14121"/>
                    <a:pt x="267" y="10829"/>
                    <a:pt x="104" y="10788"/>
                  </a:cubicBezTo>
                  <a:lnTo>
                    <a:pt x="0" y="11190"/>
                  </a:lnTo>
                  <a:cubicBezTo>
                    <a:pt x="162" y="11232"/>
                    <a:pt x="13137" y="14537"/>
                    <a:pt x="27122" y="14537"/>
                  </a:cubicBezTo>
                  <a:cubicBezTo>
                    <a:pt x="30743" y="14537"/>
                    <a:pt x="34437" y="14314"/>
                    <a:pt x="37990" y="13758"/>
                  </a:cubicBezTo>
                  <a:cubicBezTo>
                    <a:pt x="46324" y="12449"/>
                    <a:pt x="54483" y="8904"/>
                    <a:pt x="61682" y="5777"/>
                  </a:cubicBezTo>
                  <a:cubicBezTo>
                    <a:pt x="68230" y="2932"/>
                    <a:pt x="74022" y="416"/>
                    <a:pt x="78192" y="416"/>
                  </a:cubicBezTo>
                  <a:cubicBezTo>
                    <a:pt x="78953" y="416"/>
                    <a:pt x="79661" y="500"/>
                    <a:pt x="80308" y="681"/>
                  </a:cubicBezTo>
                  <a:cubicBezTo>
                    <a:pt x="88215" y="2890"/>
                    <a:pt x="88300" y="12242"/>
                    <a:pt x="88300" y="12336"/>
                  </a:cubicBezTo>
                  <a:lnTo>
                    <a:pt x="88718" y="12336"/>
                  </a:lnTo>
                  <a:cubicBezTo>
                    <a:pt x="88718" y="12238"/>
                    <a:pt x="88636" y="2574"/>
                    <a:pt x="80423" y="279"/>
                  </a:cubicBezTo>
                  <a:cubicBezTo>
                    <a:pt x="79741" y="88"/>
                    <a:pt x="78999" y="0"/>
                    <a:pt x="7820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0" name="Google Shape;2580;p34"/>
            <p:cNvSpPr/>
            <p:nvPr/>
          </p:nvSpPr>
          <p:spPr>
            <a:xfrm>
              <a:off x="7004325" y="2548390"/>
              <a:ext cx="444375" cy="202775"/>
            </a:xfrm>
            <a:custGeom>
              <a:avLst/>
              <a:gdLst/>
              <a:ahLst/>
              <a:cxnLst/>
              <a:rect l="l" t="t" r="r" b="b"/>
              <a:pathLst>
                <a:path w="17775" h="8111" extrusionOk="0">
                  <a:moveTo>
                    <a:pt x="17521" y="1"/>
                  </a:moveTo>
                  <a:cubicBezTo>
                    <a:pt x="17413" y="83"/>
                    <a:pt x="7346" y="7705"/>
                    <a:pt x="3413" y="7705"/>
                  </a:cubicBezTo>
                  <a:cubicBezTo>
                    <a:pt x="3134" y="7705"/>
                    <a:pt x="2886" y="7666"/>
                    <a:pt x="2674" y="7584"/>
                  </a:cubicBezTo>
                  <a:cubicBezTo>
                    <a:pt x="2084" y="7357"/>
                    <a:pt x="1654" y="6937"/>
                    <a:pt x="1396" y="6340"/>
                  </a:cubicBezTo>
                  <a:cubicBezTo>
                    <a:pt x="455" y="4158"/>
                    <a:pt x="2016" y="283"/>
                    <a:pt x="2032" y="245"/>
                  </a:cubicBezTo>
                  <a:lnTo>
                    <a:pt x="1644" y="87"/>
                  </a:lnTo>
                  <a:cubicBezTo>
                    <a:pt x="1576" y="252"/>
                    <a:pt x="0" y="4161"/>
                    <a:pt x="1012" y="6505"/>
                  </a:cubicBezTo>
                  <a:cubicBezTo>
                    <a:pt x="1315" y="7211"/>
                    <a:pt x="1823" y="7704"/>
                    <a:pt x="2522" y="7973"/>
                  </a:cubicBezTo>
                  <a:cubicBezTo>
                    <a:pt x="2764" y="8067"/>
                    <a:pt x="3047" y="8111"/>
                    <a:pt x="3364" y="8111"/>
                  </a:cubicBezTo>
                  <a:cubicBezTo>
                    <a:pt x="7495" y="8111"/>
                    <a:pt x="17324" y="673"/>
                    <a:pt x="17774" y="332"/>
                  </a:cubicBezTo>
                  <a:lnTo>
                    <a:pt x="1752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1" name="Google Shape;2581;p34"/>
            <p:cNvSpPr/>
            <p:nvPr/>
          </p:nvSpPr>
          <p:spPr>
            <a:xfrm>
              <a:off x="7096700" y="2708540"/>
              <a:ext cx="761150" cy="501250"/>
            </a:xfrm>
            <a:custGeom>
              <a:avLst/>
              <a:gdLst/>
              <a:ahLst/>
              <a:cxnLst/>
              <a:rect l="l" t="t" r="r" b="b"/>
              <a:pathLst>
                <a:path w="30446" h="20050" extrusionOk="0">
                  <a:moveTo>
                    <a:pt x="17581" y="410"/>
                  </a:moveTo>
                  <a:cubicBezTo>
                    <a:pt x="18752" y="410"/>
                    <a:pt x="19886" y="556"/>
                    <a:pt x="20945" y="887"/>
                  </a:cubicBezTo>
                  <a:cubicBezTo>
                    <a:pt x="26099" y="2506"/>
                    <a:pt x="28971" y="7112"/>
                    <a:pt x="29531" y="10959"/>
                  </a:cubicBezTo>
                  <a:cubicBezTo>
                    <a:pt x="30010" y="14257"/>
                    <a:pt x="28921" y="17151"/>
                    <a:pt x="26619" y="18702"/>
                  </a:cubicBezTo>
                  <a:cubicBezTo>
                    <a:pt x="25648" y="19357"/>
                    <a:pt x="24696" y="19635"/>
                    <a:pt x="23755" y="19635"/>
                  </a:cubicBezTo>
                  <a:cubicBezTo>
                    <a:pt x="21217" y="19635"/>
                    <a:pt x="18753" y="17616"/>
                    <a:pt x="16185" y="15511"/>
                  </a:cubicBezTo>
                  <a:cubicBezTo>
                    <a:pt x="14104" y="13808"/>
                    <a:pt x="11955" y="12049"/>
                    <a:pt x="9747" y="11457"/>
                  </a:cubicBezTo>
                  <a:cubicBezTo>
                    <a:pt x="6924" y="10703"/>
                    <a:pt x="5285" y="10674"/>
                    <a:pt x="4090" y="10653"/>
                  </a:cubicBezTo>
                  <a:cubicBezTo>
                    <a:pt x="2822" y="10631"/>
                    <a:pt x="2122" y="10618"/>
                    <a:pt x="1001" y="9795"/>
                  </a:cubicBezTo>
                  <a:cubicBezTo>
                    <a:pt x="866" y="9696"/>
                    <a:pt x="451" y="9392"/>
                    <a:pt x="911" y="8485"/>
                  </a:cubicBezTo>
                  <a:cubicBezTo>
                    <a:pt x="2364" y="5613"/>
                    <a:pt x="10634" y="410"/>
                    <a:pt x="17581" y="410"/>
                  </a:cubicBezTo>
                  <a:close/>
                  <a:moveTo>
                    <a:pt x="17635" y="1"/>
                  </a:moveTo>
                  <a:cubicBezTo>
                    <a:pt x="10516" y="1"/>
                    <a:pt x="2032" y="5347"/>
                    <a:pt x="539" y="8296"/>
                  </a:cubicBezTo>
                  <a:cubicBezTo>
                    <a:pt x="1" y="9359"/>
                    <a:pt x="443" y="9902"/>
                    <a:pt x="755" y="10130"/>
                  </a:cubicBezTo>
                  <a:cubicBezTo>
                    <a:pt x="1984" y="11030"/>
                    <a:pt x="2821" y="11045"/>
                    <a:pt x="4084" y="11068"/>
                  </a:cubicBezTo>
                  <a:cubicBezTo>
                    <a:pt x="5259" y="11090"/>
                    <a:pt x="6866" y="11119"/>
                    <a:pt x="9640" y="11861"/>
                  </a:cubicBezTo>
                  <a:cubicBezTo>
                    <a:pt x="11763" y="12428"/>
                    <a:pt x="13877" y="14161"/>
                    <a:pt x="15920" y="15836"/>
                  </a:cubicBezTo>
                  <a:cubicBezTo>
                    <a:pt x="18461" y="17916"/>
                    <a:pt x="21061" y="20049"/>
                    <a:pt x="23774" y="20049"/>
                  </a:cubicBezTo>
                  <a:cubicBezTo>
                    <a:pt x="24784" y="20049"/>
                    <a:pt x="25808" y="19754"/>
                    <a:pt x="26853" y="19051"/>
                  </a:cubicBezTo>
                  <a:cubicBezTo>
                    <a:pt x="29290" y="17406"/>
                    <a:pt x="30446" y="14360"/>
                    <a:pt x="29944" y="10900"/>
                  </a:cubicBezTo>
                  <a:cubicBezTo>
                    <a:pt x="29366" y="6925"/>
                    <a:pt x="26399" y="2165"/>
                    <a:pt x="21070" y="491"/>
                  </a:cubicBezTo>
                  <a:cubicBezTo>
                    <a:pt x="19990" y="152"/>
                    <a:pt x="18832" y="1"/>
                    <a:pt x="1763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2" name="Google Shape;2582;p34"/>
            <p:cNvSpPr/>
            <p:nvPr/>
          </p:nvSpPr>
          <p:spPr>
            <a:xfrm>
              <a:off x="7494750" y="2550140"/>
              <a:ext cx="410500" cy="149300"/>
            </a:xfrm>
            <a:custGeom>
              <a:avLst/>
              <a:gdLst/>
              <a:ahLst/>
              <a:cxnLst/>
              <a:rect l="l" t="t" r="r" b="b"/>
              <a:pathLst>
                <a:path w="16420" h="5972" extrusionOk="0">
                  <a:moveTo>
                    <a:pt x="125" y="0"/>
                  </a:moveTo>
                  <a:cubicBezTo>
                    <a:pt x="112" y="25"/>
                    <a:pt x="1" y="250"/>
                    <a:pt x="175" y="517"/>
                  </a:cubicBezTo>
                  <a:cubicBezTo>
                    <a:pt x="517" y="1040"/>
                    <a:pt x="1748" y="1304"/>
                    <a:pt x="3844" y="1304"/>
                  </a:cubicBezTo>
                  <a:cubicBezTo>
                    <a:pt x="4758" y="1304"/>
                    <a:pt x="5837" y="1254"/>
                    <a:pt x="7079" y="1153"/>
                  </a:cubicBezTo>
                  <a:cubicBezTo>
                    <a:pt x="7469" y="1122"/>
                    <a:pt x="7843" y="1107"/>
                    <a:pt x="8201" y="1107"/>
                  </a:cubicBezTo>
                  <a:cubicBezTo>
                    <a:pt x="14515" y="1107"/>
                    <a:pt x="15958" y="5763"/>
                    <a:pt x="16020" y="5972"/>
                  </a:cubicBezTo>
                  <a:lnTo>
                    <a:pt x="16419" y="5854"/>
                  </a:lnTo>
                  <a:cubicBezTo>
                    <a:pt x="16404" y="5800"/>
                    <a:pt x="14834" y="690"/>
                    <a:pt x="8186" y="690"/>
                  </a:cubicBezTo>
                  <a:cubicBezTo>
                    <a:pt x="7822" y="690"/>
                    <a:pt x="7442" y="706"/>
                    <a:pt x="7047" y="738"/>
                  </a:cubicBezTo>
                  <a:cubicBezTo>
                    <a:pt x="5751" y="843"/>
                    <a:pt x="4711" y="884"/>
                    <a:pt x="3877" y="884"/>
                  </a:cubicBezTo>
                  <a:cubicBezTo>
                    <a:pt x="1232" y="884"/>
                    <a:pt x="657" y="465"/>
                    <a:pt x="535" y="304"/>
                  </a:cubicBezTo>
                  <a:cubicBezTo>
                    <a:pt x="484" y="236"/>
                    <a:pt x="494" y="193"/>
                    <a:pt x="499" y="185"/>
                  </a:cubicBezTo>
                  <a:lnTo>
                    <a:pt x="12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3" name="Google Shape;2583;p34"/>
            <p:cNvSpPr/>
            <p:nvPr/>
          </p:nvSpPr>
          <p:spPr>
            <a:xfrm>
              <a:off x="5676625" y="2994590"/>
              <a:ext cx="2195700" cy="326450"/>
            </a:xfrm>
            <a:custGeom>
              <a:avLst/>
              <a:gdLst/>
              <a:ahLst/>
              <a:cxnLst/>
              <a:rect l="l" t="t" r="r" b="b"/>
              <a:pathLst>
                <a:path w="87828" h="13058" extrusionOk="0">
                  <a:moveTo>
                    <a:pt x="50997" y="1"/>
                  </a:moveTo>
                  <a:cubicBezTo>
                    <a:pt x="45761" y="1"/>
                    <a:pt x="39394" y="2326"/>
                    <a:pt x="32663" y="4783"/>
                  </a:cubicBezTo>
                  <a:cubicBezTo>
                    <a:pt x="26557" y="7013"/>
                    <a:pt x="20245" y="9319"/>
                    <a:pt x="14951" y="9671"/>
                  </a:cubicBezTo>
                  <a:cubicBezTo>
                    <a:pt x="14385" y="9708"/>
                    <a:pt x="13839" y="9726"/>
                    <a:pt x="13312" y="9726"/>
                  </a:cubicBezTo>
                  <a:cubicBezTo>
                    <a:pt x="3690" y="9726"/>
                    <a:pt x="404" y="3790"/>
                    <a:pt x="370" y="3727"/>
                  </a:cubicBezTo>
                  <a:lnTo>
                    <a:pt x="1" y="3922"/>
                  </a:lnTo>
                  <a:cubicBezTo>
                    <a:pt x="37" y="3987"/>
                    <a:pt x="3427" y="10142"/>
                    <a:pt x="13316" y="10142"/>
                  </a:cubicBezTo>
                  <a:cubicBezTo>
                    <a:pt x="13850" y="10142"/>
                    <a:pt x="14405" y="10124"/>
                    <a:pt x="14978" y="10086"/>
                  </a:cubicBezTo>
                  <a:cubicBezTo>
                    <a:pt x="20332" y="9730"/>
                    <a:pt x="26672" y="7415"/>
                    <a:pt x="32806" y="5174"/>
                  </a:cubicBezTo>
                  <a:cubicBezTo>
                    <a:pt x="39502" y="2727"/>
                    <a:pt x="45845" y="418"/>
                    <a:pt x="50998" y="418"/>
                  </a:cubicBezTo>
                  <a:cubicBezTo>
                    <a:pt x="51175" y="418"/>
                    <a:pt x="51350" y="421"/>
                    <a:pt x="51524" y="426"/>
                  </a:cubicBezTo>
                  <a:cubicBezTo>
                    <a:pt x="56730" y="594"/>
                    <a:pt x="60255" y="3478"/>
                    <a:pt x="63986" y="6528"/>
                  </a:cubicBezTo>
                  <a:cubicBezTo>
                    <a:pt x="67363" y="9290"/>
                    <a:pt x="70855" y="12146"/>
                    <a:pt x="75737" y="12899"/>
                  </a:cubicBezTo>
                  <a:cubicBezTo>
                    <a:pt x="76443" y="13007"/>
                    <a:pt x="77109" y="13058"/>
                    <a:pt x="77738" y="13058"/>
                  </a:cubicBezTo>
                  <a:cubicBezTo>
                    <a:pt x="86161" y="13058"/>
                    <a:pt x="87816" y="3957"/>
                    <a:pt x="87828" y="3858"/>
                  </a:cubicBezTo>
                  <a:lnTo>
                    <a:pt x="87418" y="3789"/>
                  </a:lnTo>
                  <a:cubicBezTo>
                    <a:pt x="87401" y="3884"/>
                    <a:pt x="85811" y="12639"/>
                    <a:pt x="77717" y="12639"/>
                  </a:cubicBezTo>
                  <a:cubicBezTo>
                    <a:pt x="77114" y="12639"/>
                    <a:pt x="76475" y="12591"/>
                    <a:pt x="75798" y="12486"/>
                  </a:cubicBezTo>
                  <a:cubicBezTo>
                    <a:pt x="71030" y="11751"/>
                    <a:pt x="67583" y="8933"/>
                    <a:pt x="64248" y="6207"/>
                  </a:cubicBezTo>
                  <a:cubicBezTo>
                    <a:pt x="60628" y="3246"/>
                    <a:pt x="56883" y="183"/>
                    <a:pt x="51537" y="9"/>
                  </a:cubicBezTo>
                  <a:cubicBezTo>
                    <a:pt x="51358" y="4"/>
                    <a:pt x="51178" y="1"/>
                    <a:pt x="5099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4" name="Google Shape;2584;p34"/>
            <p:cNvSpPr/>
            <p:nvPr/>
          </p:nvSpPr>
          <p:spPr>
            <a:xfrm>
              <a:off x="5694575" y="3236340"/>
              <a:ext cx="535425" cy="188300"/>
            </a:xfrm>
            <a:custGeom>
              <a:avLst/>
              <a:gdLst/>
              <a:ahLst/>
              <a:cxnLst/>
              <a:rect l="l" t="t" r="r" b="b"/>
              <a:pathLst>
                <a:path w="21417" h="7532" extrusionOk="0">
                  <a:moveTo>
                    <a:pt x="43" y="1"/>
                  </a:moveTo>
                  <a:lnTo>
                    <a:pt x="1" y="414"/>
                  </a:lnTo>
                  <a:cubicBezTo>
                    <a:pt x="145" y="429"/>
                    <a:pt x="14625" y="1880"/>
                    <a:pt x="17005" y="3411"/>
                  </a:cubicBezTo>
                  <a:cubicBezTo>
                    <a:pt x="19385" y="4943"/>
                    <a:pt x="21048" y="7506"/>
                    <a:pt x="21064" y="7532"/>
                  </a:cubicBezTo>
                  <a:lnTo>
                    <a:pt x="21417" y="7305"/>
                  </a:lnTo>
                  <a:cubicBezTo>
                    <a:pt x="21349" y="7196"/>
                    <a:pt x="19692" y="4642"/>
                    <a:pt x="17232" y="3061"/>
                  </a:cubicBezTo>
                  <a:cubicBezTo>
                    <a:pt x="14768" y="1477"/>
                    <a:pt x="643" y="60"/>
                    <a:pt x="4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5" name="Google Shape;2585;p34"/>
            <p:cNvSpPr/>
            <p:nvPr/>
          </p:nvSpPr>
          <p:spPr>
            <a:xfrm>
              <a:off x="5172950" y="3811065"/>
              <a:ext cx="3219875" cy="561225"/>
            </a:xfrm>
            <a:custGeom>
              <a:avLst/>
              <a:gdLst/>
              <a:ahLst/>
              <a:cxnLst/>
              <a:rect l="l" t="t" r="r" b="b"/>
              <a:pathLst>
                <a:path w="128795" h="22449" extrusionOk="0">
                  <a:moveTo>
                    <a:pt x="2463" y="22449"/>
                  </a:moveTo>
                  <a:lnTo>
                    <a:pt x="1" y="1"/>
                  </a:lnTo>
                  <a:lnTo>
                    <a:pt x="128795" y="1"/>
                  </a:lnTo>
                  <a:lnTo>
                    <a:pt x="126608" y="2244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6" name="Google Shape;2586;p34"/>
            <p:cNvSpPr/>
            <p:nvPr/>
          </p:nvSpPr>
          <p:spPr>
            <a:xfrm>
              <a:off x="5172950" y="3527215"/>
              <a:ext cx="3219875" cy="283875"/>
            </a:xfrm>
            <a:custGeom>
              <a:avLst/>
              <a:gdLst/>
              <a:ahLst/>
              <a:cxnLst/>
              <a:rect l="l" t="t" r="r" b="b"/>
              <a:pathLst>
                <a:path w="128795" h="11355" extrusionOk="0">
                  <a:moveTo>
                    <a:pt x="128795" y="11355"/>
                  </a:moveTo>
                  <a:lnTo>
                    <a:pt x="93334" y="669"/>
                  </a:lnTo>
                  <a:lnTo>
                    <a:pt x="33583" y="0"/>
                  </a:lnTo>
                  <a:lnTo>
                    <a:pt x="1" y="11355"/>
                  </a:lnTo>
                  <a:close/>
                </a:path>
              </a:pathLst>
            </a:custGeom>
            <a:solidFill>
              <a:srgbClr val="F57D2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7" name="Google Shape;2587;p34"/>
            <p:cNvSpPr/>
            <p:nvPr/>
          </p:nvSpPr>
          <p:spPr>
            <a:xfrm>
              <a:off x="5197000" y="3479140"/>
              <a:ext cx="3195575" cy="310350"/>
            </a:xfrm>
            <a:custGeom>
              <a:avLst/>
              <a:gdLst/>
              <a:ahLst/>
              <a:cxnLst/>
              <a:rect l="l" t="t" r="r" b="b"/>
              <a:pathLst>
                <a:path w="127823" h="12414" extrusionOk="0">
                  <a:moveTo>
                    <a:pt x="2650" y="12058"/>
                  </a:moveTo>
                  <a:lnTo>
                    <a:pt x="1" y="1838"/>
                  </a:lnTo>
                  <a:lnTo>
                    <a:pt x="127823" y="1"/>
                  </a:lnTo>
                  <a:lnTo>
                    <a:pt x="124959" y="12414"/>
                  </a:lnTo>
                  <a:close/>
                </a:path>
              </a:pathLst>
            </a:custGeom>
            <a:solidFill>
              <a:srgbClr val="FFC1A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8" name="Google Shape;2588;p34"/>
            <p:cNvSpPr/>
            <p:nvPr/>
          </p:nvSpPr>
          <p:spPr>
            <a:xfrm>
              <a:off x="5669100" y="2780115"/>
              <a:ext cx="1051025" cy="665275"/>
            </a:xfrm>
            <a:custGeom>
              <a:avLst/>
              <a:gdLst/>
              <a:ahLst/>
              <a:cxnLst/>
              <a:rect l="l" t="t" r="r" b="b"/>
              <a:pathLst>
                <a:path w="42041" h="26611" extrusionOk="0">
                  <a:moveTo>
                    <a:pt x="4038" y="26610"/>
                  </a:moveTo>
                  <a:cubicBezTo>
                    <a:pt x="4038" y="26610"/>
                    <a:pt x="1" y="13825"/>
                    <a:pt x="2578" y="1"/>
                  </a:cubicBezTo>
                  <a:lnTo>
                    <a:pt x="40913" y="1647"/>
                  </a:lnTo>
                  <a:cubicBezTo>
                    <a:pt x="40913" y="1647"/>
                    <a:pt x="42041" y="16356"/>
                    <a:pt x="40913" y="2661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9" name="Google Shape;2589;p34"/>
            <p:cNvSpPr/>
            <p:nvPr/>
          </p:nvSpPr>
          <p:spPr>
            <a:xfrm>
              <a:off x="5733525" y="2780115"/>
              <a:ext cx="145025" cy="203000"/>
            </a:xfrm>
            <a:custGeom>
              <a:avLst/>
              <a:gdLst/>
              <a:ahLst/>
              <a:cxnLst/>
              <a:rect l="l" t="t" r="r" b="b"/>
              <a:pathLst>
                <a:path w="5801" h="8120" extrusionOk="0">
                  <a:moveTo>
                    <a:pt x="1" y="1"/>
                  </a:moveTo>
                  <a:cubicBezTo>
                    <a:pt x="1" y="1"/>
                    <a:pt x="108" y="5926"/>
                    <a:pt x="5800" y="812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0" name="Google Shape;2590;p34"/>
            <p:cNvSpPr/>
            <p:nvPr/>
          </p:nvSpPr>
          <p:spPr>
            <a:xfrm>
              <a:off x="6512075" y="2821240"/>
              <a:ext cx="179875" cy="167350"/>
            </a:xfrm>
            <a:custGeom>
              <a:avLst/>
              <a:gdLst/>
              <a:ahLst/>
              <a:cxnLst/>
              <a:rect l="l" t="t" r="r" b="b"/>
              <a:pathLst>
                <a:path w="7195" h="6694" extrusionOk="0">
                  <a:moveTo>
                    <a:pt x="7194" y="1"/>
                  </a:moveTo>
                  <a:cubicBezTo>
                    <a:pt x="7194" y="1"/>
                    <a:pt x="4617" y="6693"/>
                    <a:pt x="0" y="647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1" name="Google Shape;2591;p34"/>
            <p:cNvSpPr/>
            <p:nvPr/>
          </p:nvSpPr>
          <p:spPr>
            <a:xfrm>
              <a:off x="5770025" y="3364390"/>
              <a:ext cx="170925" cy="81000"/>
            </a:xfrm>
            <a:custGeom>
              <a:avLst/>
              <a:gdLst/>
              <a:ahLst/>
              <a:cxnLst/>
              <a:rect l="l" t="t" r="r" b="b"/>
              <a:pathLst>
                <a:path w="6837" h="3240" extrusionOk="0">
                  <a:moveTo>
                    <a:pt x="1" y="3239"/>
                  </a:moveTo>
                  <a:cubicBezTo>
                    <a:pt x="1" y="3239"/>
                    <a:pt x="2809" y="1"/>
                    <a:pt x="6836" y="659"/>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2" name="Google Shape;2592;p34"/>
            <p:cNvSpPr/>
            <p:nvPr/>
          </p:nvSpPr>
          <p:spPr>
            <a:xfrm>
              <a:off x="6462950" y="3299140"/>
              <a:ext cx="229000" cy="146250"/>
            </a:xfrm>
            <a:custGeom>
              <a:avLst/>
              <a:gdLst/>
              <a:ahLst/>
              <a:cxnLst/>
              <a:rect l="l" t="t" r="r" b="b"/>
              <a:pathLst>
                <a:path w="9160" h="5850" extrusionOk="0">
                  <a:moveTo>
                    <a:pt x="9159" y="5849"/>
                  </a:moveTo>
                  <a:cubicBezTo>
                    <a:pt x="9159" y="5849"/>
                    <a:pt x="5499" y="1"/>
                    <a:pt x="0" y="4515"/>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3" name="Google Shape;2593;p34"/>
            <p:cNvSpPr/>
            <p:nvPr/>
          </p:nvSpPr>
          <p:spPr>
            <a:xfrm>
              <a:off x="5667775" y="2780115"/>
              <a:ext cx="102275" cy="665275"/>
            </a:xfrm>
            <a:custGeom>
              <a:avLst/>
              <a:gdLst/>
              <a:ahLst/>
              <a:cxnLst/>
              <a:rect l="l" t="t" r="r" b="b"/>
              <a:pathLst>
                <a:path w="4091" h="26611" extrusionOk="0">
                  <a:moveTo>
                    <a:pt x="2631" y="1"/>
                  </a:moveTo>
                  <a:cubicBezTo>
                    <a:pt x="2631" y="1"/>
                    <a:pt x="2981" y="16849"/>
                    <a:pt x="4091" y="26610"/>
                  </a:cubicBezTo>
                  <a:cubicBezTo>
                    <a:pt x="4091" y="26610"/>
                    <a:pt x="0" y="12631"/>
                    <a:pt x="263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4" name="Google Shape;2594;p34"/>
            <p:cNvSpPr/>
            <p:nvPr/>
          </p:nvSpPr>
          <p:spPr>
            <a:xfrm>
              <a:off x="6804525" y="2780115"/>
              <a:ext cx="1051050" cy="665275"/>
            </a:xfrm>
            <a:custGeom>
              <a:avLst/>
              <a:gdLst/>
              <a:ahLst/>
              <a:cxnLst/>
              <a:rect l="l" t="t" r="r" b="b"/>
              <a:pathLst>
                <a:path w="42042" h="26611" extrusionOk="0">
                  <a:moveTo>
                    <a:pt x="38005" y="26610"/>
                  </a:moveTo>
                  <a:cubicBezTo>
                    <a:pt x="38005" y="26610"/>
                    <a:pt x="42042" y="13825"/>
                    <a:pt x="39463" y="1"/>
                  </a:cubicBezTo>
                  <a:lnTo>
                    <a:pt x="242" y="319"/>
                  </a:lnTo>
                  <a:cubicBezTo>
                    <a:pt x="242" y="319"/>
                    <a:pt x="1" y="16356"/>
                    <a:pt x="1126" y="2661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5" name="Google Shape;2595;p34"/>
            <p:cNvSpPr/>
            <p:nvPr/>
          </p:nvSpPr>
          <p:spPr>
            <a:xfrm>
              <a:off x="7646175" y="2780115"/>
              <a:ext cx="145025" cy="203000"/>
            </a:xfrm>
            <a:custGeom>
              <a:avLst/>
              <a:gdLst/>
              <a:ahLst/>
              <a:cxnLst/>
              <a:rect l="l" t="t" r="r" b="b"/>
              <a:pathLst>
                <a:path w="5801" h="8120" extrusionOk="0">
                  <a:moveTo>
                    <a:pt x="5800" y="1"/>
                  </a:moveTo>
                  <a:cubicBezTo>
                    <a:pt x="5800" y="1"/>
                    <a:pt x="5693" y="5926"/>
                    <a:pt x="1" y="812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6" name="Google Shape;2596;p34"/>
            <p:cNvSpPr/>
            <p:nvPr/>
          </p:nvSpPr>
          <p:spPr>
            <a:xfrm>
              <a:off x="6810600" y="2788040"/>
              <a:ext cx="179925" cy="167325"/>
            </a:xfrm>
            <a:custGeom>
              <a:avLst/>
              <a:gdLst/>
              <a:ahLst/>
              <a:cxnLst/>
              <a:rect l="l" t="t" r="r" b="b"/>
              <a:pathLst>
                <a:path w="7197" h="6693" extrusionOk="0">
                  <a:moveTo>
                    <a:pt x="1" y="1"/>
                  </a:moveTo>
                  <a:cubicBezTo>
                    <a:pt x="1" y="1"/>
                    <a:pt x="2579" y="6693"/>
                    <a:pt x="7196" y="647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7" name="Google Shape;2597;p34"/>
            <p:cNvSpPr/>
            <p:nvPr/>
          </p:nvSpPr>
          <p:spPr>
            <a:xfrm>
              <a:off x="7583750" y="3364390"/>
              <a:ext cx="170900" cy="81000"/>
            </a:xfrm>
            <a:custGeom>
              <a:avLst/>
              <a:gdLst/>
              <a:ahLst/>
              <a:cxnLst/>
              <a:rect l="l" t="t" r="r" b="b"/>
              <a:pathLst>
                <a:path w="6836" h="3240" extrusionOk="0">
                  <a:moveTo>
                    <a:pt x="6836" y="3239"/>
                  </a:moveTo>
                  <a:cubicBezTo>
                    <a:pt x="6836" y="3239"/>
                    <a:pt x="4026" y="1"/>
                    <a:pt x="0" y="659"/>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8" name="Google Shape;2598;p34"/>
            <p:cNvSpPr/>
            <p:nvPr/>
          </p:nvSpPr>
          <p:spPr>
            <a:xfrm>
              <a:off x="6832700" y="3299140"/>
              <a:ext cx="229025" cy="146250"/>
            </a:xfrm>
            <a:custGeom>
              <a:avLst/>
              <a:gdLst/>
              <a:ahLst/>
              <a:cxnLst/>
              <a:rect l="l" t="t" r="r" b="b"/>
              <a:pathLst>
                <a:path w="9161" h="5850" extrusionOk="0">
                  <a:moveTo>
                    <a:pt x="1" y="5849"/>
                  </a:moveTo>
                  <a:cubicBezTo>
                    <a:pt x="1" y="5849"/>
                    <a:pt x="3662" y="1"/>
                    <a:pt x="9160" y="4515"/>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9" name="Google Shape;2599;p34"/>
            <p:cNvSpPr/>
            <p:nvPr/>
          </p:nvSpPr>
          <p:spPr>
            <a:xfrm>
              <a:off x="7754625" y="2780115"/>
              <a:ext cx="100275" cy="665275"/>
            </a:xfrm>
            <a:custGeom>
              <a:avLst/>
              <a:gdLst/>
              <a:ahLst/>
              <a:cxnLst/>
              <a:rect l="l" t="t" r="r" b="b"/>
              <a:pathLst>
                <a:path w="4011" h="26611" extrusionOk="0">
                  <a:moveTo>
                    <a:pt x="1462" y="1"/>
                  </a:moveTo>
                  <a:cubicBezTo>
                    <a:pt x="1462" y="1"/>
                    <a:pt x="733" y="13305"/>
                    <a:pt x="2" y="26610"/>
                  </a:cubicBezTo>
                  <a:cubicBezTo>
                    <a:pt x="1" y="26610"/>
                    <a:pt x="4010" y="14386"/>
                    <a:pt x="146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0" name="Google Shape;2600;p34"/>
            <p:cNvSpPr/>
            <p:nvPr/>
          </p:nvSpPr>
          <p:spPr>
            <a:xfrm>
              <a:off x="5197000" y="3404265"/>
              <a:ext cx="3195575" cy="120850"/>
            </a:xfrm>
            <a:custGeom>
              <a:avLst/>
              <a:gdLst/>
              <a:ahLst/>
              <a:cxnLst/>
              <a:rect l="l" t="t" r="r" b="b"/>
              <a:pathLst>
                <a:path w="127823" h="4834" extrusionOk="0">
                  <a:moveTo>
                    <a:pt x="1" y="4833"/>
                  </a:moveTo>
                  <a:lnTo>
                    <a:pt x="28736" y="0"/>
                  </a:lnTo>
                  <a:lnTo>
                    <a:pt x="92128" y="0"/>
                  </a:lnTo>
                  <a:lnTo>
                    <a:pt x="127823" y="2996"/>
                  </a:lnTo>
                  <a:close/>
                </a:path>
              </a:pathLst>
            </a:custGeom>
            <a:solidFill>
              <a:srgbClr val="FFE8C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1" name="Google Shape;2601;p34"/>
            <p:cNvSpPr/>
            <p:nvPr/>
          </p:nvSpPr>
          <p:spPr>
            <a:xfrm>
              <a:off x="5722875" y="3068740"/>
              <a:ext cx="1051550" cy="345450"/>
            </a:xfrm>
            <a:custGeom>
              <a:avLst/>
              <a:gdLst/>
              <a:ahLst/>
              <a:cxnLst/>
              <a:rect l="l" t="t" r="r" b="b"/>
              <a:pathLst>
                <a:path w="42062" h="13818" extrusionOk="0">
                  <a:moveTo>
                    <a:pt x="4040" y="13818"/>
                  </a:moveTo>
                  <a:cubicBezTo>
                    <a:pt x="4040" y="13818"/>
                    <a:pt x="0" y="7179"/>
                    <a:pt x="2579" y="1"/>
                  </a:cubicBezTo>
                  <a:lnTo>
                    <a:pt x="40933" y="855"/>
                  </a:lnTo>
                  <a:cubicBezTo>
                    <a:pt x="40933" y="855"/>
                    <a:pt x="42061" y="8492"/>
                    <a:pt x="40933" y="13816"/>
                  </a:cubicBezTo>
                  <a:lnTo>
                    <a:pt x="4040" y="13816"/>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2" name="Google Shape;2602;p34"/>
            <p:cNvSpPr/>
            <p:nvPr/>
          </p:nvSpPr>
          <p:spPr>
            <a:xfrm>
              <a:off x="5787325" y="3068790"/>
              <a:ext cx="145075" cy="105425"/>
            </a:xfrm>
            <a:custGeom>
              <a:avLst/>
              <a:gdLst/>
              <a:ahLst/>
              <a:cxnLst/>
              <a:rect l="l" t="t" r="r" b="b"/>
              <a:pathLst>
                <a:path w="5803" h="4217" extrusionOk="0">
                  <a:moveTo>
                    <a:pt x="1" y="0"/>
                  </a:moveTo>
                  <a:cubicBezTo>
                    <a:pt x="1" y="0"/>
                    <a:pt x="106" y="3078"/>
                    <a:pt x="5803" y="421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3" name="Google Shape;2603;p34"/>
            <p:cNvSpPr/>
            <p:nvPr/>
          </p:nvSpPr>
          <p:spPr>
            <a:xfrm>
              <a:off x="6566250" y="3090140"/>
              <a:ext cx="180000" cy="86900"/>
            </a:xfrm>
            <a:custGeom>
              <a:avLst/>
              <a:gdLst/>
              <a:ahLst/>
              <a:cxnLst/>
              <a:rect l="l" t="t" r="r" b="b"/>
              <a:pathLst>
                <a:path w="7200" h="3476" extrusionOk="0">
                  <a:moveTo>
                    <a:pt x="7199" y="0"/>
                  </a:moveTo>
                  <a:cubicBezTo>
                    <a:pt x="7199" y="0"/>
                    <a:pt x="4621" y="3476"/>
                    <a:pt x="1" y="33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4" name="Google Shape;2604;p34"/>
            <p:cNvSpPr/>
            <p:nvPr/>
          </p:nvSpPr>
          <p:spPr>
            <a:xfrm>
              <a:off x="5823875" y="3372090"/>
              <a:ext cx="170975" cy="42100"/>
            </a:xfrm>
            <a:custGeom>
              <a:avLst/>
              <a:gdLst/>
              <a:ahLst/>
              <a:cxnLst/>
              <a:rect l="l" t="t" r="r" b="b"/>
              <a:pathLst>
                <a:path w="6839" h="1684" extrusionOk="0">
                  <a:moveTo>
                    <a:pt x="0" y="1684"/>
                  </a:moveTo>
                  <a:cubicBezTo>
                    <a:pt x="0" y="1684"/>
                    <a:pt x="2810" y="1"/>
                    <a:pt x="6838" y="34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5" name="Google Shape;2605;p34"/>
            <p:cNvSpPr/>
            <p:nvPr/>
          </p:nvSpPr>
          <p:spPr>
            <a:xfrm>
              <a:off x="6517175" y="3338240"/>
              <a:ext cx="229075" cy="75950"/>
            </a:xfrm>
            <a:custGeom>
              <a:avLst/>
              <a:gdLst/>
              <a:ahLst/>
              <a:cxnLst/>
              <a:rect l="l" t="t" r="r" b="b"/>
              <a:pathLst>
                <a:path w="9163" h="3038" extrusionOk="0">
                  <a:moveTo>
                    <a:pt x="9162" y="3038"/>
                  </a:moveTo>
                  <a:cubicBezTo>
                    <a:pt x="9162" y="3038"/>
                    <a:pt x="5500" y="1"/>
                    <a:pt x="0" y="2345"/>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6" name="Google Shape;2606;p34"/>
            <p:cNvSpPr/>
            <p:nvPr/>
          </p:nvSpPr>
          <p:spPr>
            <a:xfrm>
              <a:off x="5721525" y="3068790"/>
              <a:ext cx="102375" cy="345450"/>
            </a:xfrm>
            <a:custGeom>
              <a:avLst/>
              <a:gdLst/>
              <a:ahLst/>
              <a:cxnLst/>
              <a:rect l="l" t="t" r="r" b="b"/>
              <a:pathLst>
                <a:path w="4095" h="13818" extrusionOk="0">
                  <a:moveTo>
                    <a:pt x="2633" y="0"/>
                  </a:moveTo>
                  <a:cubicBezTo>
                    <a:pt x="2633" y="0"/>
                    <a:pt x="2981" y="8747"/>
                    <a:pt x="4094" y="13817"/>
                  </a:cubicBezTo>
                  <a:cubicBezTo>
                    <a:pt x="4094" y="13816"/>
                    <a:pt x="1" y="6559"/>
                    <a:pt x="263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7" name="Google Shape;2607;p34"/>
            <p:cNvSpPr/>
            <p:nvPr/>
          </p:nvSpPr>
          <p:spPr>
            <a:xfrm>
              <a:off x="5192825" y="3899990"/>
              <a:ext cx="3180875" cy="274825"/>
            </a:xfrm>
            <a:custGeom>
              <a:avLst/>
              <a:gdLst/>
              <a:ahLst/>
              <a:cxnLst/>
              <a:rect l="l" t="t" r="r" b="b"/>
              <a:pathLst>
                <a:path w="127235" h="10993" extrusionOk="0">
                  <a:moveTo>
                    <a:pt x="127234" y="0"/>
                  </a:moveTo>
                  <a:lnTo>
                    <a:pt x="0" y="3689"/>
                  </a:lnTo>
                  <a:lnTo>
                    <a:pt x="1210" y="8220"/>
                  </a:lnTo>
                  <a:cubicBezTo>
                    <a:pt x="1210" y="8220"/>
                    <a:pt x="61127" y="10992"/>
                    <a:pt x="113483" y="10992"/>
                  </a:cubicBezTo>
                  <a:cubicBezTo>
                    <a:pt x="117920" y="10992"/>
                    <a:pt x="122302" y="10972"/>
                    <a:pt x="126589" y="10929"/>
                  </a:cubicBezTo>
                  <a:lnTo>
                    <a:pt x="127234"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8" name="Google Shape;2608;p34"/>
            <p:cNvSpPr/>
            <p:nvPr/>
          </p:nvSpPr>
          <p:spPr>
            <a:xfrm>
              <a:off x="6756750" y="3068740"/>
              <a:ext cx="1051550" cy="345450"/>
            </a:xfrm>
            <a:custGeom>
              <a:avLst/>
              <a:gdLst/>
              <a:ahLst/>
              <a:cxnLst/>
              <a:rect l="l" t="t" r="r" b="b"/>
              <a:pathLst>
                <a:path w="42062" h="13818" extrusionOk="0">
                  <a:moveTo>
                    <a:pt x="38023" y="13818"/>
                  </a:moveTo>
                  <a:cubicBezTo>
                    <a:pt x="38023" y="13818"/>
                    <a:pt x="42062" y="7179"/>
                    <a:pt x="39485" y="1"/>
                  </a:cubicBezTo>
                  <a:lnTo>
                    <a:pt x="1129" y="855"/>
                  </a:lnTo>
                  <a:cubicBezTo>
                    <a:pt x="1129" y="855"/>
                    <a:pt x="0" y="8492"/>
                    <a:pt x="1129" y="13816"/>
                  </a:cubicBezTo>
                  <a:lnTo>
                    <a:pt x="38023" y="13816"/>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9" name="Google Shape;2609;p34"/>
            <p:cNvSpPr/>
            <p:nvPr/>
          </p:nvSpPr>
          <p:spPr>
            <a:xfrm>
              <a:off x="7598800" y="3068790"/>
              <a:ext cx="145075" cy="105425"/>
            </a:xfrm>
            <a:custGeom>
              <a:avLst/>
              <a:gdLst/>
              <a:ahLst/>
              <a:cxnLst/>
              <a:rect l="l" t="t" r="r" b="b"/>
              <a:pathLst>
                <a:path w="5803" h="4217" extrusionOk="0">
                  <a:moveTo>
                    <a:pt x="5803" y="0"/>
                  </a:moveTo>
                  <a:cubicBezTo>
                    <a:pt x="5803" y="0"/>
                    <a:pt x="5695" y="3078"/>
                    <a:pt x="0" y="421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0" name="Google Shape;2610;p34"/>
            <p:cNvSpPr/>
            <p:nvPr/>
          </p:nvSpPr>
          <p:spPr>
            <a:xfrm>
              <a:off x="6784925" y="3090140"/>
              <a:ext cx="180000" cy="86900"/>
            </a:xfrm>
            <a:custGeom>
              <a:avLst/>
              <a:gdLst/>
              <a:ahLst/>
              <a:cxnLst/>
              <a:rect l="l" t="t" r="r" b="b"/>
              <a:pathLst>
                <a:path w="7200" h="3476" extrusionOk="0">
                  <a:moveTo>
                    <a:pt x="0" y="0"/>
                  </a:moveTo>
                  <a:cubicBezTo>
                    <a:pt x="0" y="0"/>
                    <a:pt x="2580" y="3476"/>
                    <a:pt x="7199" y="33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1" name="Google Shape;2611;p34"/>
            <p:cNvSpPr/>
            <p:nvPr/>
          </p:nvSpPr>
          <p:spPr>
            <a:xfrm>
              <a:off x="7536350" y="3372090"/>
              <a:ext cx="171000" cy="42100"/>
            </a:xfrm>
            <a:custGeom>
              <a:avLst/>
              <a:gdLst/>
              <a:ahLst/>
              <a:cxnLst/>
              <a:rect l="l" t="t" r="r" b="b"/>
              <a:pathLst>
                <a:path w="6840" h="1684" extrusionOk="0">
                  <a:moveTo>
                    <a:pt x="6839" y="1684"/>
                  </a:moveTo>
                  <a:cubicBezTo>
                    <a:pt x="6839" y="1684"/>
                    <a:pt x="4029" y="1"/>
                    <a:pt x="1" y="344"/>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2" name="Google Shape;2612;p34"/>
            <p:cNvSpPr/>
            <p:nvPr/>
          </p:nvSpPr>
          <p:spPr>
            <a:xfrm>
              <a:off x="6784925" y="3338240"/>
              <a:ext cx="229100" cy="75950"/>
            </a:xfrm>
            <a:custGeom>
              <a:avLst/>
              <a:gdLst/>
              <a:ahLst/>
              <a:cxnLst/>
              <a:rect l="l" t="t" r="r" b="b"/>
              <a:pathLst>
                <a:path w="9164" h="3038" extrusionOk="0">
                  <a:moveTo>
                    <a:pt x="0" y="3038"/>
                  </a:moveTo>
                  <a:cubicBezTo>
                    <a:pt x="0" y="3038"/>
                    <a:pt x="3664" y="1"/>
                    <a:pt x="9164" y="2345"/>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3" name="Google Shape;2613;p34"/>
            <p:cNvSpPr/>
            <p:nvPr/>
          </p:nvSpPr>
          <p:spPr>
            <a:xfrm>
              <a:off x="7707325" y="3068790"/>
              <a:ext cx="100325" cy="345450"/>
            </a:xfrm>
            <a:custGeom>
              <a:avLst/>
              <a:gdLst/>
              <a:ahLst/>
              <a:cxnLst/>
              <a:rect l="l" t="t" r="r" b="b"/>
              <a:pathLst>
                <a:path w="4013" h="13818" extrusionOk="0">
                  <a:moveTo>
                    <a:pt x="1462" y="0"/>
                  </a:moveTo>
                  <a:cubicBezTo>
                    <a:pt x="1462" y="0"/>
                    <a:pt x="732" y="6908"/>
                    <a:pt x="0" y="13817"/>
                  </a:cubicBezTo>
                  <a:cubicBezTo>
                    <a:pt x="0" y="13816"/>
                    <a:pt x="4013" y="7469"/>
                    <a:pt x="146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4" name="Google Shape;2614;p34"/>
            <p:cNvSpPr/>
            <p:nvPr/>
          </p:nvSpPr>
          <p:spPr>
            <a:xfrm>
              <a:off x="6794800" y="3196665"/>
              <a:ext cx="880025" cy="239375"/>
            </a:xfrm>
            <a:custGeom>
              <a:avLst/>
              <a:gdLst/>
              <a:ahLst/>
              <a:cxnLst/>
              <a:rect l="l" t="t" r="r" b="b"/>
              <a:pathLst>
                <a:path w="35201" h="9575" extrusionOk="0">
                  <a:moveTo>
                    <a:pt x="35200" y="9575"/>
                  </a:moveTo>
                  <a:cubicBezTo>
                    <a:pt x="35200" y="9575"/>
                    <a:pt x="29181" y="0"/>
                    <a:pt x="16742" y="71"/>
                  </a:cubicBezTo>
                  <a:cubicBezTo>
                    <a:pt x="5657" y="135"/>
                    <a:pt x="0" y="7449"/>
                    <a:pt x="0" y="7449"/>
                  </a:cubicBezTo>
                  <a:cubicBezTo>
                    <a:pt x="0" y="7449"/>
                    <a:pt x="1744" y="7841"/>
                    <a:pt x="1197" y="9575"/>
                  </a:cubicBezTo>
                  <a:cubicBezTo>
                    <a:pt x="1196" y="9575"/>
                    <a:pt x="24451" y="7024"/>
                    <a:pt x="3520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5" name="Google Shape;2615;p34"/>
            <p:cNvSpPr/>
            <p:nvPr/>
          </p:nvSpPr>
          <p:spPr>
            <a:xfrm>
              <a:off x="6824675" y="3067890"/>
              <a:ext cx="850150" cy="442975"/>
            </a:xfrm>
            <a:custGeom>
              <a:avLst/>
              <a:gdLst/>
              <a:ahLst/>
              <a:cxnLst/>
              <a:rect l="l" t="t" r="r" b="b"/>
              <a:pathLst>
                <a:path w="34006" h="17719" extrusionOk="0">
                  <a:moveTo>
                    <a:pt x="1" y="14726"/>
                  </a:moveTo>
                  <a:cubicBezTo>
                    <a:pt x="1" y="14726"/>
                    <a:pt x="19432" y="0"/>
                    <a:pt x="34004" y="14726"/>
                  </a:cubicBezTo>
                  <a:cubicBezTo>
                    <a:pt x="34005" y="14726"/>
                    <a:pt x="17769" y="17718"/>
                    <a:pt x="1"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6" name="Google Shape;2616;p34"/>
            <p:cNvSpPr/>
            <p:nvPr/>
          </p:nvSpPr>
          <p:spPr>
            <a:xfrm>
              <a:off x="6824675" y="3379090"/>
              <a:ext cx="63075" cy="56950"/>
            </a:xfrm>
            <a:custGeom>
              <a:avLst/>
              <a:gdLst/>
              <a:ahLst/>
              <a:cxnLst/>
              <a:rect l="l" t="t" r="r" b="b"/>
              <a:pathLst>
                <a:path w="2523" h="2278" extrusionOk="0">
                  <a:moveTo>
                    <a:pt x="1" y="2278"/>
                  </a:moveTo>
                  <a:cubicBezTo>
                    <a:pt x="1" y="2278"/>
                    <a:pt x="637" y="698"/>
                    <a:pt x="2520" y="0"/>
                  </a:cubicBezTo>
                  <a:cubicBezTo>
                    <a:pt x="2523" y="0"/>
                    <a:pt x="1034" y="1518"/>
                    <a:pt x="1" y="2278"/>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7" name="Google Shape;2617;p34"/>
            <p:cNvSpPr/>
            <p:nvPr/>
          </p:nvSpPr>
          <p:spPr>
            <a:xfrm>
              <a:off x="6794800" y="3374990"/>
              <a:ext cx="49150" cy="46850"/>
            </a:xfrm>
            <a:custGeom>
              <a:avLst/>
              <a:gdLst/>
              <a:ahLst/>
              <a:cxnLst/>
              <a:rect l="l" t="t" r="r" b="b"/>
              <a:pathLst>
                <a:path w="1966" h="1874" extrusionOk="0">
                  <a:moveTo>
                    <a:pt x="0" y="316"/>
                  </a:moveTo>
                  <a:cubicBezTo>
                    <a:pt x="0" y="316"/>
                    <a:pt x="1122" y="1"/>
                    <a:pt x="1463" y="416"/>
                  </a:cubicBezTo>
                  <a:cubicBezTo>
                    <a:pt x="1965" y="1025"/>
                    <a:pt x="1303" y="1873"/>
                    <a:pt x="1303" y="1873"/>
                  </a:cubicBezTo>
                  <a:cubicBezTo>
                    <a:pt x="1303" y="1873"/>
                    <a:pt x="1462" y="723"/>
                    <a:pt x="0" y="316"/>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8" name="Google Shape;2618;p34"/>
            <p:cNvSpPr/>
            <p:nvPr/>
          </p:nvSpPr>
          <p:spPr>
            <a:xfrm>
              <a:off x="5878750" y="3196665"/>
              <a:ext cx="880050" cy="239375"/>
            </a:xfrm>
            <a:custGeom>
              <a:avLst/>
              <a:gdLst/>
              <a:ahLst/>
              <a:cxnLst/>
              <a:rect l="l" t="t" r="r" b="b"/>
              <a:pathLst>
                <a:path w="35202" h="9575" extrusionOk="0">
                  <a:moveTo>
                    <a:pt x="0" y="9575"/>
                  </a:moveTo>
                  <a:cubicBezTo>
                    <a:pt x="0" y="9575"/>
                    <a:pt x="6019" y="0"/>
                    <a:pt x="18460" y="71"/>
                  </a:cubicBezTo>
                  <a:cubicBezTo>
                    <a:pt x="29545" y="135"/>
                    <a:pt x="35201" y="7449"/>
                    <a:pt x="35201" y="7449"/>
                  </a:cubicBezTo>
                  <a:cubicBezTo>
                    <a:pt x="35201" y="7449"/>
                    <a:pt x="33458" y="7841"/>
                    <a:pt x="34003" y="9575"/>
                  </a:cubicBezTo>
                  <a:cubicBezTo>
                    <a:pt x="34003" y="9575"/>
                    <a:pt x="10748" y="7024"/>
                    <a:pt x="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9" name="Google Shape;2619;p34"/>
            <p:cNvSpPr/>
            <p:nvPr/>
          </p:nvSpPr>
          <p:spPr>
            <a:xfrm>
              <a:off x="5878750" y="3067890"/>
              <a:ext cx="850100" cy="427525"/>
            </a:xfrm>
            <a:custGeom>
              <a:avLst/>
              <a:gdLst/>
              <a:ahLst/>
              <a:cxnLst/>
              <a:rect l="l" t="t" r="r" b="b"/>
              <a:pathLst>
                <a:path w="34004" h="17101" extrusionOk="0">
                  <a:moveTo>
                    <a:pt x="34003" y="14726"/>
                  </a:moveTo>
                  <a:cubicBezTo>
                    <a:pt x="34003" y="14726"/>
                    <a:pt x="14572" y="0"/>
                    <a:pt x="0" y="14726"/>
                  </a:cubicBezTo>
                  <a:cubicBezTo>
                    <a:pt x="0" y="14726"/>
                    <a:pt x="13681" y="17100"/>
                    <a:pt x="34003"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0" name="Google Shape;2620;p34"/>
            <p:cNvSpPr/>
            <p:nvPr/>
          </p:nvSpPr>
          <p:spPr>
            <a:xfrm>
              <a:off x="6665850" y="3379090"/>
              <a:ext cx="63000" cy="56950"/>
            </a:xfrm>
            <a:custGeom>
              <a:avLst/>
              <a:gdLst/>
              <a:ahLst/>
              <a:cxnLst/>
              <a:rect l="l" t="t" r="r" b="b"/>
              <a:pathLst>
                <a:path w="2520" h="2278" extrusionOk="0">
                  <a:moveTo>
                    <a:pt x="2519" y="2278"/>
                  </a:moveTo>
                  <a:cubicBezTo>
                    <a:pt x="2519" y="2278"/>
                    <a:pt x="1881" y="698"/>
                    <a:pt x="0" y="0"/>
                  </a:cubicBezTo>
                  <a:cubicBezTo>
                    <a:pt x="0" y="0"/>
                    <a:pt x="1486" y="1518"/>
                    <a:pt x="2519" y="2278"/>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1" name="Google Shape;2621;p34"/>
            <p:cNvSpPr/>
            <p:nvPr/>
          </p:nvSpPr>
          <p:spPr>
            <a:xfrm>
              <a:off x="6709600" y="3374990"/>
              <a:ext cx="49200" cy="46850"/>
            </a:xfrm>
            <a:custGeom>
              <a:avLst/>
              <a:gdLst/>
              <a:ahLst/>
              <a:cxnLst/>
              <a:rect l="l" t="t" r="r" b="b"/>
              <a:pathLst>
                <a:path w="1968" h="1874" extrusionOk="0">
                  <a:moveTo>
                    <a:pt x="1967" y="316"/>
                  </a:moveTo>
                  <a:cubicBezTo>
                    <a:pt x="1967" y="316"/>
                    <a:pt x="846" y="1"/>
                    <a:pt x="503" y="416"/>
                  </a:cubicBezTo>
                  <a:cubicBezTo>
                    <a:pt x="1" y="1025"/>
                    <a:pt x="665" y="1873"/>
                    <a:pt x="665" y="1873"/>
                  </a:cubicBezTo>
                  <a:cubicBezTo>
                    <a:pt x="665" y="1873"/>
                    <a:pt x="503" y="723"/>
                    <a:pt x="1967" y="316"/>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2" name="Google Shape;2622;p34"/>
            <p:cNvSpPr/>
            <p:nvPr/>
          </p:nvSpPr>
          <p:spPr>
            <a:xfrm>
              <a:off x="5277575" y="3394465"/>
              <a:ext cx="2997375" cy="120800"/>
            </a:xfrm>
            <a:custGeom>
              <a:avLst/>
              <a:gdLst/>
              <a:ahLst/>
              <a:cxnLst/>
              <a:rect l="l" t="t" r="r" b="b"/>
              <a:pathLst>
                <a:path w="119895" h="4832" extrusionOk="0">
                  <a:moveTo>
                    <a:pt x="2832" y="4206"/>
                  </a:moveTo>
                  <a:lnTo>
                    <a:pt x="116620" y="2719"/>
                  </a:lnTo>
                  <a:lnTo>
                    <a:pt x="119894" y="2994"/>
                  </a:lnTo>
                  <a:lnTo>
                    <a:pt x="119894" y="0"/>
                  </a:lnTo>
                  <a:cubicBezTo>
                    <a:pt x="119894" y="0"/>
                    <a:pt x="37171" y="4832"/>
                    <a:pt x="2286" y="1664"/>
                  </a:cubicBezTo>
                  <a:lnTo>
                    <a:pt x="0" y="4684"/>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3" name="Google Shape;2623;p34"/>
            <p:cNvSpPr/>
            <p:nvPr/>
          </p:nvSpPr>
          <p:spPr>
            <a:xfrm>
              <a:off x="5334750" y="3358977"/>
              <a:ext cx="2940175" cy="197625"/>
            </a:xfrm>
            <a:custGeom>
              <a:avLst/>
              <a:gdLst/>
              <a:ahLst/>
              <a:cxnLst/>
              <a:rect l="l" t="t" r="r" b="b"/>
              <a:pathLst>
                <a:path w="117607" h="6324" extrusionOk="0">
                  <a:moveTo>
                    <a:pt x="0" y="2747"/>
                  </a:moveTo>
                  <a:lnTo>
                    <a:pt x="13298" y="1873"/>
                  </a:lnTo>
                  <a:cubicBezTo>
                    <a:pt x="13298" y="1873"/>
                    <a:pt x="68767" y="3019"/>
                    <a:pt x="107203" y="0"/>
                  </a:cubicBezTo>
                  <a:lnTo>
                    <a:pt x="117607" y="1080"/>
                  </a:lnTo>
                  <a:cubicBezTo>
                    <a:pt x="117607" y="1083"/>
                    <a:pt x="64395" y="6324"/>
                    <a:pt x="0" y="2747"/>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4" name="Google Shape;2624;p34"/>
            <p:cNvSpPr/>
            <p:nvPr/>
          </p:nvSpPr>
          <p:spPr>
            <a:xfrm>
              <a:off x="5515550" y="3808690"/>
              <a:ext cx="2356350" cy="567750"/>
            </a:xfrm>
            <a:custGeom>
              <a:avLst/>
              <a:gdLst/>
              <a:ahLst/>
              <a:cxnLst/>
              <a:rect l="l" t="t" r="r" b="b"/>
              <a:pathLst>
                <a:path w="94254" h="22710" extrusionOk="0">
                  <a:moveTo>
                    <a:pt x="93884" y="0"/>
                  </a:moveTo>
                  <a:cubicBezTo>
                    <a:pt x="93806" y="146"/>
                    <a:pt x="85980" y="14743"/>
                    <a:pt x="79487" y="16416"/>
                  </a:cubicBezTo>
                  <a:cubicBezTo>
                    <a:pt x="79091" y="16518"/>
                    <a:pt x="78706" y="16569"/>
                    <a:pt x="78334" y="16569"/>
                  </a:cubicBezTo>
                  <a:cubicBezTo>
                    <a:pt x="77583" y="16569"/>
                    <a:pt x="76884" y="16361"/>
                    <a:pt x="76246" y="15945"/>
                  </a:cubicBezTo>
                  <a:cubicBezTo>
                    <a:pt x="75067" y="15176"/>
                    <a:pt x="74013" y="14332"/>
                    <a:pt x="72898" y="13441"/>
                  </a:cubicBezTo>
                  <a:cubicBezTo>
                    <a:pt x="68836" y="10192"/>
                    <a:pt x="64357" y="6611"/>
                    <a:pt x="52738" y="6611"/>
                  </a:cubicBezTo>
                  <a:cubicBezTo>
                    <a:pt x="49220" y="6611"/>
                    <a:pt x="45047" y="6940"/>
                    <a:pt x="40032" y="7705"/>
                  </a:cubicBezTo>
                  <a:cubicBezTo>
                    <a:pt x="14391" y="11619"/>
                    <a:pt x="143" y="22270"/>
                    <a:pt x="1" y="22377"/>
                  </a:cubicBezTo>
                  <a:lnTo>
                    <a:pt x="254" y="22710"/>
                  </a:lnTo>
                  <a:cubicBezTo>
                    <a:pt x="396" y="22603"/>
                    <a:pt x="14569" y="12016"/>
                    <a:pt x="40096" y="8118"/>
                  </a:cubicBezTo>
                  <a:cubicBezTo>
                    <a:pt x="45085" y="7355"/>
                    <a:pt x="49232" y="7029"/>
                    <a:pt x="52726" y="7029"/>
                  </a:cubicBezTo>
                  <a:cubicBezTo>
                    <a:pt x="64215" y="7029"/>
                    <a:pt x="68632" y="10562"/>
                    <a:pt x="72637" y="13766"/>
                  </a:cubicBezTo>
                  <a:cubicBezTo>
                    <a:pt x="73760" y="14665"/>
                    <a:pt x="74822" y="15513"/>
                    <a:pt x="76017" y="16294"/>
                  </a:cubicBezTo>
                  <a:cubicBezTo>
                    <a:pt x="76726" y="16756"/>
                    <a:pt x="77500" y="16988"/>
                    <a:pt x="78331" y="16988"/>
                  </a:cubicBezTo>
                  <a:cubicBezTo>
                    <a:pt x="78737" y="16988"/>
                    <a:pt x="79157" y="16932"/>
                    <a:pt x="79590" y="16821"/>
                  </a:cubicBezTo>
                  <a:cubicBezTo>
                    <a:pt x="86260" y="15103"/>
                    <a:pt x="93929" y="803"/>
                    <a:pt x="94253" y="196"/>
                  </a:cubicBezTo>
                  <a:lnTo>
                    <a:pt x="93884"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5" name="Google Shape;2625;p34"/>
            <p:cNvSpPr/>
            <p:nvPr/>
          </p:nvSpPr>
          <p:spPr>
            <a:xfrm>
              <a:off x="5664625" y="4029790"/>
              <a:ext cx="1841400" cy="347175"/>
            </a:xfrm>
            <a:custGeom>
              <a:avLst/>
              <a:gdLst/>
              <a:ahLst/>
              <a:cxnLst/>
              <a:rect l="l" t="t" r="r" b="b"/>
              <a:pathLst>
                <a:path w="73656" h="13887" extrusionOk="0">
                  <a:moveTo>
                    <a:pt x="43051" y="1"/>
                  </a:moveTo>
                  <a:cubicBezTo>
                    <a:pt x="27187" y="1"/>
                    <a:pt x="290" y="13369"/>
                    <a:pt x="1" y="13513"/>
                  </a:cubicBezTo>
                  <a:lnTo>
                    <a:pt x="187" y="13886"/>
                  </a:lnTo>
                  <a:cubicBezTo>
                    <a:pt x="476" y="13741"/>
                    <a:pt x="27289" y="417"/>
                    <a:pt x="43034" y="417"/>
                  </a:cubicBezTo>
                  <a:cubicBezTo>
                    <a:pt x="44185" y="417"/>
                    <a:pt x="45277" y="488"/>
                    <a:pt x="46296" y="641"/>
                  </a:cubicBezTo>
                  <a:cubicBezTo>
                    <a:pt x="61235" y="2885"/>
                    <a:pt x="73254" y="13743"/>
                    <a:pt x="73374" y="13853"/>
                  </a:cubicBezTo>
                  <a:lnTo>
                    <a:pt x="73656" y="13546"/>
                  </a:lnTo>
                  <a:cubicBezTo>
                    <a:pt x="73534" y="13436"/>
                    <a:pt x="61426" y="2492"/>
                    <a:pt x="46358" y="229"/>
                  </a:cubicBezTo>
                  <a:cubicBezTo>
                    <a:pt x="45325" y="73"/>
                    <a:pt x="44218" y="1"/>
                    <a:pt x="43051"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6" name="Google Shape;2626;p34"/>
            <p:cNvSpPr/>
            <p:nvPr/>
          </p:nvSpPr>
          <p:spPr>
            <a:xfrm>
              <a:off x="6377525" y="4167990"/>
              <a:ext cx="896025" cy="207800"/>
            </a:xfrm>
            <a:custGeom>
              <a:avLst/>
              <a:gdLst/>
              <a:ahLst/>
              <a:cxnLst/>
              <a:rect l="l" t="t" r="r" b="b"/>
              <a:pathLst>
                <a:path w="35841" h="8312" extrusionOk="0">
                  <a:moveTo>
                    <a:pt x="18976" y="1"/>
                  </a:moveTo>
                  <a:cubicBezTo>
                    <a:pt x="7536" y="1"/>
                    <a:pt x="77" y="7948"/>
                    <a:pt x="1" y="8030"/>
                  </a:cubicBezTo>
                  <a:lnTo>
                    <a:pt x="308" y="8312"/>
                  </a:lnTo>
                  <a:cubicBezTo>
                    <a:pt x="382" y="8232"/>
                    <a:pt x="7699" y="416"/>
                    <a:pt x="18967" y="416"/>
                  </a:cubicBezTo>
                  <a:cubicBezTo>
                    <a:pt x="19271" y="416"/>
                    <a:pt x="19579" y="422"/>
                    <a:pt x="19889" y="433"/>
                  </a:cubicBezTo>
                  <a:cubicBezTo>
                    <a:pt x="31640" y="880"/>
                    <a:pt x="35431" y="8189"/>
                    <a:pt x="35467" y="8264"/>
                  </a:cubicBezTo>
                  <a:lnTo>
                    <a:pt x="35840" y="8078"/>
                  </a:lnTo>
                  <a:cubicBezTo>
                    <a:pt x="35801" y="8001"/>
                    <a:pt x="31916" y="474"/>
                    <a:pt x="19904" y="18"/>
                  </a:cubicBezTo>
                  <a:cubicBezTo>
                    <a:pt x="19592" y="6"/>
                    <a:pt x="19283" y="1"/>
                    <a:pt x="18976"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7" name="Google Shape;2627;p34"/>
            <p:cNvSpPr/>
            <p:nvPr/>
          </p:nvSpPr>
          <p:spPr>
            <a:xfrm>
              <a:off x="6715350" y="4213990"/>
              <a:ext cx="342850" cy="91275"/>
            </a:xfrm>
            <a:custGeom>
              <a:avLst/>
              <a:gdLst/>
              <a:ahLst/>
              <a:cxnLst/>
              <a:rect l="l" t="t" r="r" b="b"/>
              <a:pathLst>
                <a:path w="13714" h="3651" extrusionOk="0">
                  <a:moveTo>
                    <a:pt x="8045" y="414"/>
                  </a:moveTo>
                  <a:cubicBezTo>
                    <a:pt x="9824" y="414"/>
                    <a:pt x="11622" y="892"/>
                    <a:pt x="13057" y="2300"/>
                  </a:cubicBezTo>
                  <a:cubicBezTo>
                    <a:pt x="12511" y="2577"/>
                    <a:pt x="10923" y="3220"/>
                    <a:pt x="7997" y="3220"/>
                  </a:cubicBezTo>
                  <a:cubicBezTo>
                    <a:pt x="6218" y="3220"/>
                    <a:pt x="3946" y="2982"/>
                    <a:pt x="1112" y="2280"/>
                  </a:cubicBezTo>
                  <a:cubicBezTo>
                    <a:pt x="2214" y="1721"/>
                    <a:pt x="5103" y="414"/>
                    <a:pt x="8045" y="414"/>
                  </a:cubicBezTo>
                  <a:close/>
                  <a:moveTo>
                    <a:pt x="8055" y="1"/>
                  </a:moveTo>
                  <a:cubicBezTo>
                    <a:pt x="4209" y="1"/>
                    <a:pt x="491" y="2138"/>
                    <a:pt x="435" y="2170"/>
                  </a:cubicBezTo>
                  <a:lnTo>
                    <a:pt x="1" y="2425"/>
                  </a:lnTo>
                  <a:lnTo>
                    <a:pt x="487" y="2552"/>
                  </a:lnTo>
                  <a:cubicBezTo>
                    <a:pt x="3634" y="3375"/>
                    <a:pt x="6123" y="3650"/>
                    <a:pt x="8047" y="3650"/>
                  </a:cubicBezTo>
                  <a:cubicBezTo>
                    <a:pt x="11821" y="3650"/>
                    <a:pt x="13417" y="2590"/>
                    <a:pt x="13515" y="2520"/>
                  </a:cubicBezTo>
                  <a:lnTo>
                    <a:pt x="13714" y="2383"/>
                  </a:lnTo>
                  <a:lnTo>
                    <a:pt x="13547" y="2206"/>
                  </a:lnTo>
                  <a:cubicBezTo>
                    <a:pt x="11991" y="551"/>
                    <a:pt x="10006" y="1"/>
                    <a:pt x="8055"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8" name="Google Shape;2628;p34"/>
            <p:cNvSpPr/>
            <p:nvPr/>
          </p:nvSpPr>
          <p:spPr>
            <a:xfrm>
              <a:off x="7567825" y="3809690"/>
              <a:ext cx="407125" cy="566875"/>
            </a:xfrm>
            <a:custGeom>
              <a:avLst/>
              <a:gdLst/>
              <a:ahLst/>
              <a:cxnLst/>
              <a:rect l="l" t="t" r="r" b="b"/>
              <a:pathLst>
                <a:path w="16285" h="22675" extrusionOk="0">
                  <a:moveTo>
                    <a:pt x="15882" y="1"/>
                  </a:moveTo>
                  <a:cubicBezTo>
                    <a:pt x="11999" y="13650"/>
                    <a:pt x="119" y="22249"/>
                    <a:pt x="1" y="22334"/>
                  </a:cubicBezTo>
                  <a:lnTo>
                    <a:pt x="242" y="22674"/>
                  </a:lnTo>
                  <a:cubicBezTo>
                    <a:pt x="364" y="22587"/>
                    <a:pt x="12359" y="13907"/>
                    <a:pt x="16285" y="114"/>
                  </a:cubicBezTo>
                  <a:lnTo>
                    <a:pt x="15882"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9" name="Google Shape;2629;p34"/>
            <p:cNvSpPr/>
            <p:nvPr/>
          </p:nvSpPr>
          <p:spPr>
            <a:xfrm>
              <a:off x="7644375" y="3809765"/>
              <a:ext cx="395150" cy="567150"/>
            </a:xfrm>
            <a:custGeom>
              <a:avLst/>
              <a:gdLst/>
              <a:ahLst/>
              <a:cxnLst/>
              <a:rect l="l" t="t" r="r" b="b"/>
              <a:pathLst>
                <a:path w="15806" h="22686" extrusionOk="0">
                  <a:moveTo>
                    <a:pt x="15402" y="1"/>
                  </a:moveTo>
                  <a:cubicBezTo>
                    <a:pt x="11071" y="16222"/>
                    <a:pt x="110" y="22259"/>
                    <a:pt x="0" y="22318"/>
                  </a:cubicBezTo>
                  <a:lnTo>
                    <a:pt x="197" y="22686"/>
                  </a:lnTo>
                  <a:cubicBezTo>
                    <a:pt x="310" y="22625"/>
                    <a:pt x="11424" y="16512"/>
                    <a:pt x="15805" y="108"/>
                  </a:cubicBezTo>
                  <a:lnTo>
                    <a:pt x="15402"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0" name="Google Shape;2630;p34"/>
            <p:cNvSpPr/>
            <p:nvPr/>
          </p:nvSpPr>
          <p:spPr>
            <a:xfrm>
              <a:off x="7761025" y="3899390"/>
              <a:ext cx="617725" cy="476200"/>
            </a:xfrm>
            <a:custGeom>
              <a:avLst/>
              <a:gdLst/>
              <a:ahLst/>
              <a:cxnLst/>
              <a:rect l="l" t="t" r="r" b="b"/>
              <a:pathLst>
                <a:path w="24709" h="19048" extrusionOk="0">
                  <a:moveTo>
                    <a:pt x="20055" y="1"/>
                  </a:moveTo>
                  <a:cubicBezTo>
                    <a:pt x="19548" y="1"/>
                    <a:pt x="19019" y="95"/>
                    <a:pt x="18471" y="285"/>
                  </a:cubicBezTo>
                  <a:cubicBezTo>
                    <a:pt x="14058" y="1805"/>
                    <a:pt x="572" y="18089"/>
                    <a:pt x="1" y="18781"/>
                  </a:cubicBezTo>
                  <a:lnTo>
                    <a:pt x="324" y="19047"/>
                  </a:lnTo>
                  <a:cubicBezTo>
                    <a:pt x="462" y="18879"/>
                    <a:pt x="14304" y="2163"/>
                    <a:pt x="18609" y="678"/>
                  </a:cubicBezTo>
                  <a:cubicBezTo>
                    <a:pt x="19111" y="505"/>
                    <a:pt x="19593" y="419"/>
                    <a:pt x="20054" y="419"/>
                  </a:cubicBezTo>
                  <a:cubicBezTo>
                    <a:pt x="20613" y="419"/>
                    <a:pt x="21141" y="546"/>
                    <a:pt x="21633" y="800"/>
                  </a:cubicBezTo>
                  <a:cubicBezTo>
                    <a:pt x="23533" y="1782"/>
                    <a:pt x="24302" y="4348"/>
                    <a:pt x="24310" y="4374"/>
                  </a:cubicBezTo>
                  <a:lnTo>
                    <a:pt x="24709" y="4257"/>
                  </a:lnTo>
                  <a:cubicBezTo>
                    <a:pt x="24676" y="4144"/>
                    <a:pt x="23884" y="1496"/>
                    <a:pt x="21825" y="431"/>
                  </a:cubicBezTo>
                  <a:cubicBezTo>
                    <a:pt x="21272" y="144"/>
                    <a:pt x="20680" y="1"/>
                    <a:pt x="20055"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1" name="Google Shape;2631;p34"/>
            <p:cNvSpPr/>
            <p:nvPr/>
          </p:nvSpPr>
          <p:spPr>
            <a:xfrm>
              <a:off x="7813875" y="4096665"/>
              <a:ext cx="547525" cy="279025"/>
            </a:xfrm>
            <a:custGeom>
              <a:avLst/>
              <a:gdLst/>
              <a:ahLst/>
              <a:cxnLst/>
              <a:rect l="l" t="t" r="r" b="b"/>
              <a:pathLst>
                <a:path w="21901" h="11161" extrusionOk="0">
                  <a:moveTo>
                    <a:pt x="15193" y="1"/>
                  </a:moveTo>
                  <a:cubicBezTo>
                    <a:pt x="14505" y="1"/>
                    <a:pt x="13780" y="88"/>
                    <a:pt x="13026" y="294"/>
                  </a:cubicBezTo>
                  <a:cubicBezTo>
                    <a:pt x="8005" y="1663"/>
                    <a:pt x="326" y="10511"/>
                    <a:pt x="1" y="10887"/>
                  </a:cubicBezTo>
                  <a:lnTo>
                    <a:pt x="318" y="11161"/>
                  </a:lnTo>
                  <a:cubicBezTo>
                    <a:pt x="397" y="11069"/>
                    <a:pt x="8238" y="2033"/>
                    <a:pt x="13136" y="698"/>
                  </a:cubicBezTo>
                  <a:cubicBezTo>
                    <a:pt x="13853" y="502"/>
                    <a:pt x="14542" y="419"/>
                    <a:pt x="15196" y="419"/>
                  </a:cubicBezTo>
                  <a:cubicBezTo>
                    <a:pt x="18956" y="419"/>
                    <a:pt x="21564" y="3172"/>
                    <a:pt x="21595" y="3204"/>
                  </a:cubicBezTo>
                  <a:lnTo>
                    <a:pt x="21900" y="2920"/>
                  </a:lnTo>
                  <a:cubicBezTo>
                    <a:pt x="21868" y="2886"/>
                    <a:pt x="19139" y="1"/>
                    <a:pt x="15193"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2" name="Google Shape;2632;p34"/>
            <p:cNvSpPr/>
            <p:nvPr/>
          </p:nvSpPr>
          <p:spPr>
            <a:xfrm>
              <a:off x="6608950" y="3801865"/>
              <a:ext cx="1070825" cy="250800"/>
            </a:xfrm>
            <a:custGeom>
              <a:avLst/>
              <a:gdLst/>
              <a:ahLst/>
              <a:cxnLst/>
              <a:rect l="l" t="t" r="r" b="b"/>
              <a:pathLst>
                <a:path w="42833" h="10032" extrusionOk="0">
                  <a:moveTo>
                    <a:pt x="3730" y="1"/>
                  </a:moveTo>
                  <a:cubicBezTo>
                    <a:pt x="2492" y="1"/>
                    <a:pt x="1250" y="54"/>
                    <a:pt x="0" y="162"/>
                  </a:cubicBezTo>
                  <a:lnTo>
                    <a:pt x="36" y="577"/>
                  </a:lnTo>
                  <a:cubicBezTo>
                    <a:pt x="1272" y="471"/>
                    <a:pt x="2501" y="418"/>
                    <a:pt x="3724" y="418"/>
                  </a:cubicBezTo>
                  <a:cubicBezTo>
                    <a:pt x="12551" y="418"/>
                    <a:pt x="21085" y="3181"/>
                    <a:pt x="29699" y="8814"/>
                  </a:cubicBezTo>
                  <a:cubicBezTo>
                    <a:pt x="30939" y="9625"/>
                    <a:pt x="32174" y="10031"/>
                    <a:pt x="33398" y="10031"/>
                  </a:cubicBezTo>
                  <a:cubicBezTo>
                    <a:pt x="33996" y="10031"/>
                    <a:pt x="34592" y="9933"/>
                    <a:pt x="35183" y="9738"/>
                  </a:cubicBezTo>
                  <a:cubicBezTo>
                    <a:pt x="39962" y="8152"/>
                    <a:pt x="42717" y="756"/>
                    <a:pt x="42833" y="441"/>
                  </a:cubicBezTo>
                  <a:lnTo>
                    <a:pt x="42439" y="299"/>
                  </a:lnTo>
                  <a:cubicBezTo>
                    <a:pt x="42413" y="373"/>
                    <a:pt x="39638" y="7820"/>
                    <a:pt x="35049" y="9343"/>
                  </a:cubicBezTo>
                  <a:cubicBezTo>
                    <a:pt x="34507" y="9523"/>
                    <a:pt x="33958" y="9613"/>
                    <a:pt x="33404" y="9613"/>
                  </a:cubicBezTo>
                  <a:cubicBezTo>
                    <a:pt x="32260" y="9613"/>
                    <a:pt x="31096" y="9229"/>
                    <a:pt x="29927" y="8464"/>
                  </a:cubicBezTo>
                  <a:cubicBezTo>
                    <a:pt x="21244" y="2788"/>
                    <a:pt x="12635" y="1"/>
                    <a:pt x="373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3" name="Google Shape;2633;p34"/>
            <p:cNvSpPr/>
            <p:nvPr/>
          </p:nvSpPr>
          <p:spPr>
            <a:xfrm>
              <a:off x="5226125" y="3806015"/>
              <a:ext cx="825725" cy="527175"/>
            </a:xfrm>
            <a:custGeom>
              <a:avLst/>
              <a:gdLst/>
              <a:ahLst/>
              <a:cxnLst/>
              <a:rect l="l" t="t" r="r" b="b"/>
              <a:pathLst>
                <a:path w="33029" h="21087" extrusionOk="0">
                  <a:moveTo>
                    <a:pt x="32940" y="0"/>
                  </a:moveTo>
                  <a:cubicBezTo>
                    <a:pt x="17403" y="3408"/>
                    <a:pt x="173" y="20618"/>
                    <a:pt x="1" y="20791"/>
                  </a:cubicBezTo>
                  <a:lnTo>
                    <a:pt x="297" y="21086"/>
                  </a:lnTo>
                  <a:cubicBezTo>
                    <a:pt x="470" y="20913"/>
                    <a:pt x="17613" y="3790"/>
                    <a:pt x="33029" y="408"/>
                  </a:cubicBezTo>
                  <a:lnTo>
                    <a:pt x="32940" y="0"/>
                  </a:lnTo>
                  <a:close/>
                </a:path>
              </a:pathLst>
            </a:custGeom>
            <a:solidFill>
              <a:srgbClr val="DB9A9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4" name="Google Shape;2634;p34"/>
            <p:cNvSpPr/>
            <p:nvPr/>
          </p:nvSpPr>
          <p:spPr>
            <a:xfrm>
              <a:off x="5208125" y="3806140"/>
              <a:ext cx="365525" cy="369575"/>
            </a:xfrm>
            <a:custGeom>
              <a:avLst/>
              <a:gdLst/>
              <a:ahLst/>
              <a:cxnLst/>
              <a:rect l="l" t="t" r="r" b="b"/>
              <a:pathLst>
                <a:path w="14621" h="14783" extrusionOk="0">
                  <a:moveTo>
                    <a:pt x="14487" y="1"/>
                  </a:moveTo>
                  <a:cubicBezTo>
                    <a:pt x="6597" y="2670"/>
                    <a:pt x="65" y="14463"/>
                    <a:pt x="0" y="14582"/>
                  </a:cubicBezTo>
                  <a:lnTo>
                    <a:pt x="366" y="14783"/>
                  </a:lnTo>
                  <a:cubicBezTo>
                    <a:pt x="431" y="14666"/>
                    <a:pt x="6885" y="3015"/>
                    <a:pt x="14620" y="394"/>
                  </a:cubicBezTo>
                  <a:lnTo>
                    <a:pt x="14487"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5" name="Google Shape;2635;p34"/>
            <p:cNvSpPr/>
            <p:nvPr/>
          </p:nvSpPr>
          <p:spPr>
            <a:xfrm>
              <a:off x="5218075" y="3808615"/>
              <a:ext cx="178825" cy="152300"/>
            </a:xfrm>
            <a:custGeom>
              <a:avLst/>
              <a:gdLst/>
              <a:ahLst/>
              <a:cxnLst/>
              <a:rect l="l" t="t" r="r" b="b"/>
              <a:pathLst>
                <a:path w="7153" h="6092" extrusionOk="0">
                  <a:moveTo>
                    <a:pt x="6786" y="0"/>
                  </a:moveTo>
                  <a:cubicBezTo>
                    <a:pt x="5534" y="2254"/>
                    <a:pt x="3198" y="5679"/>
                    <a:pt x="2034" y="5679"/>
                  </a:cubicBezTo>
                  <a:cubicBezTo>
                    <a:pt x="1986" y="5679"/>
                    <a:pt x="1940" y="5673"/>
                    <a:pt x="1896" y="5661"/>
                  </a:cubicBezTo>
                  <a:cubicBezTo>
                    <a:pt x="657" y="5322"/>
                    <a:pt x="598" y="1541"/>
                    <a:pt x="679" y="112"/>
                  </a:cubicBezTo>
                  <a:lnTo>
                    <a:pt x="263" y="89"/>
                  </a:lnTo>
                  <a:lnTo>
                    <a:pt x="263" y="89"/>
                  </a:lnTo>
                  <a:cubicBezTo>
                    <a:pt x="230" y="647"/>
                    <a:pt x="0" y="5575"/>
                    <a:pt x="1787" y="6063"/>
                  </a:cubicBezTo>
                  <a:cubicBezTo>
                    <a:pt x="1859" y="6082"/>
                    <a:pt x="1935" y="6092"/>
                    <a:pt x="2011" y="6092"/>
                  </a:cubicBezTo>
                  <a:cubicBezTo>
                    <a:pt x="3827" y="6092"/>
                    <a:pt x="6806" y="826"/>
                    <a:pt x="7152" y="203"/>
                  </a:cubicBezTo>
                  <a:lnTo>
                    <a:pt x="6786" y="0"/>
                  </a:lnTo>
                  <a:close/>
                </a:path>
              </a:pathLst>
            </a:custGeom>
            <a:solidFill>
              <a:srgbClr val="DB9A9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6" name="Google Shape;2636;p34"/>
            <p:cNvSpPr/>
            <p:nvPr/>
          </p:nvSpPr>
          <p:spPr>
            <a:xfrm>
              <a:off x="6215450" y="3789465"/>
              <a:ext cx="1520750" cy="21625"/>
            </a:xfrm>
            <a:custGeom>
              <a:avLst/>
              <a:gdLst/>
              <a:ahLst/>
              <a:cxnLst/>
              <a:rect l="l" t="t" r="r" b="b"/>
              <a:pathLst>
                <a:path w="60830" h="865" extrusionOk="0">
                  <a:moveTo>
                    <a:pt x="1318" y="1"/>
                  </a:moveTo>
                  <a:lnTo>
                    <a:pt x="0" y="865"/>
                  </a:lnTo>
                  <a:lnTo>
                    <a:pt x="60830" y="708"/>
                  </a:lnTo>
                  <a:lnTo>
                    <a:pt x="59423"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7" name="Google Shape;2637;p34"/>
            <p:cNvSpPr/>
            <p:nvPr/>
          </p:nvSpPr>
          <p:spPr>
            <a:xfrm>
              <a:off x="5687200" y="3782240"/>
              <a:ext cx="299000" cy="28850"/>
            </a:xfrm>
            <a:custGeom>
              <a:avLst/>
              <a:gdLst/>
              <a:ahLst/>
              <a:cxnLst/>
              <a:rect l="l" t="t" r="r" b="b"/>
              <a:pathLst>
                <a:path w="11960" h="1154" extrusionOk="0">
                  <a:moveTo>
                    <a:pt x="6082" y="0"/>
                  </a:moveTo>
                  <a:lnTo>
                    <a:pt x="0" y="1154"/>
                  </a:lnTo>
                  <a:lnTo>
                    <a:pt x="9477" y="1154"/>
                  </a:lnTo>
                  <a:lnTo>
                    <a:pt x="11959" y="18"/>
                  </a:lnTo>
                  <a:lnTo>
                    <a:pt x="6082" y="0"/>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8" name="Google Shape;2638;p34"/>
            <p:cNvSpPr/>
            <p:nvPr/>
          </p:nvSpPr>
          <p:spPr>
            <a:xfrm>
              <a:off x="5263250" y="3726965"/>
              <a:ext cx="3057750" cy="62500"/>
            </a:xfrm>
            <a:custGeom>
              <a:avLst/>
              <a:gdLst/>
              <a:ahLst/>
              <a:cxnLst/>
              <a:rect l="l" t="t" r="r" b="b"/>
              <a:pathLst>
                <a:path w="122310" h="2500" extrusionOk="0">
                  <a:moveTo>
                    <a:pt x="0" y="2145"/>
                  </a:moveTo>
                  <a:cubicBezTo>
                    <a:pt x="0" y="2145"/>
                    <a:pt x="98199" y="1"/>
                    <a:pt x="122309" y="2499"/>
                  </a:cubicBezTo>
                  <a:close/>
                </a:path>
              </a:pathLst>
            </a:custGeom>
            <a:solidFill>
              <a:srgbClr val="EA9F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9" name="Google Shape;2639;p34"/>
            <p:cNvSpPr/>
            <p:nvPr/>
          </p:nvSpPr>
          <p:spPr>
            <a:xfrm>
              <a:off x="4981625" y="3479140"/>
              <a:ext cx="3594775" cy="820775"/>
            </a:xfrm>
            <a:custGeom>
              <a:avLst/>
              <a:gdLst/>
              <a:ahLst/>
              <a:cxnLst/>
              <a:rect l="l" t="t" r="r" b="b"/>
              <a:pathLst>
                <a:path w="143791" h="32831" extrusionOk="0">
                  <a:moveTo>
                    <a:pt x="136438" y="1"/>
                  </a:moveTo>
                  <a:lnTo>
                    <a:pt x="141019" y="17019"/>
                  </a:lnTo>
                  <a:cubicBezTo>
                    <a:pt x="141019" y="17019"/>
                    <a:pt x="143791" y="25675"/>
                    <a:pt x="138430" y="31742"/>
                  </a:cubicBezTo>
                  <a:cubicBezTo>
                    <a:pt x="138430" y="31742"/>
                    <a:pt x="135176" y="28132"/>
                    <a:pt x="131731" y="22231"/>
                  </a:cubicBezTo>
                  <a:cubicBezTo>
                    <a:pt x="131731" y="22231"/>
                    <a:pt x="85702" y="20378"/>
                    <a:pt x="71632" y="20520"/>
                  </a:cubicBezTo>
                  <a:cubicBezTo>
                    <a:pt x="56187" y="20676"/>
                    <a:pt x="9928" y="23645"/>
                    <a:pt x="9928" y="23645"/>
                  </a:cubicBezTo>
                  <a:cubicBezTo>
                    <a:pt x="9928" y="23645"/>
                    <a:pt x="9325" y="29468"/>
                    <a:pt x="4661" y="32830"/>
                  </a:cubicBezTo>
                  <a:cubicBezTo>
                    <a:pt x="4661" y="32830"/>
                    <a:pt x="609" y="28935"/>
                    <a:pt x="1" y="23645"/>
                  </a:cubicBezTo>
                  <a:lnTo>
                    <a:pt x="8616" y="1837"/>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0" name="Google Shape;2640;p34"/>
            <p:cNvSpPr/>
            <p:nvPr/>
          </p:nvSpPr>
          <p:spPr>
            <a:xfrm>
              <a:off x="5214550" y="3540315"/>
              <a:ext cx="120200" cy="530025"/>
            </a:xfrm>
            <a:custGeom>
              <a:avLst/>
              <a:gdLst/>
              <a:ahLst/>
              <a:cxnLst/>
              <a:rect l="l" t="t" r="r" b="b"/>
              <a:pathLst>
                <a:path w="4808" h="21201" extrusionOk="0">
                  <a:moveTo>
                    <a:pt x="611" y="21201"/>
                  </a:moveTo>
                  <a:cubicBezTo>
                    <a:pt x="611" y="21201"/>
                    <a:pt x="1" y="811"/>
                    <a:pt x="611" y="405"/>
                  </a:cubicBezTo>
                  <a:cubicBezTo>
                    <a:pt x="1223" y="0"/>
                    <a:pt x="4807" y="21201"/>
                    <a:pt x="4807" y="21201"/>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1" name="Google Shape;2641;p34"/>
            <p:cNvSpPr/>
            <p:nvPr/>
          </p:nvSpPr>
          <p:spPr>
            <a:xfrm>
              <a:off x="5836700" y="3544840"/>
              <a:ext cx="541850" cy="493525"/>
            </a:xfrm>
            <a:custGeom>
              <a:avLst/>
              <a:gdLst/>
              <a:ahLst/>
              <a:cxnLst/>
              <a:rect l="l" t="t" r="r" b="b"/>
              <a:pathLst>
                <a:path w="21674" h="19741" extrusionOk="0">
                  <a:moveTo>
                    <a:pt x="2906" y="19741"/>
                  </a:moveTo>
                  <a:cubicBezTo>
                    <a:pt x="2906" y="19741"/>
                    <a:pt x="1" y="3578"/>
                    <a:pt x="4946" y="0"/>
                  </a:cubicBezTo>
                  <a:cubicBezTo>
                    <a:pt x="12657" y="1511"/>
                    <a:pt x="21673" y="18372"/>
                    <a:pt x="21673" y="18372"/>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2" name="Google Shape;2642;p34"/>
            <p:cNvSpPr/>
            <p:nvPr/>
          </p:nvSpPr>
          <p:spPr>
            <a:xfrm>
              <a:off x="6970575" y="3632115"/>
              <a:ext cx="358975" cy="372000"/>
            </a:xfrm>
            <a:custGeom>
              <a:avLst/>
              <a:gdLst/>
              <a:ahLst/>
              <a:cxnLst/>
              <a:rect l="l" t="t" r="r" b="b"/>
              <a:pathLst>
                <a:path w="14359" h="14880" extrusionOk="0">
                  <a:moveTo>
                    <a:pt x="0" y="14880"/>
                  </a:moveTo>
                  <a:cubicBezTo>
                    <a:pt x="0" y="14880"/>
                    <a:pt x="3259" y="1"/>
                    <a:pt x="7348" y="1064"/>
                  </a:cubicBezTo>
                  <a:cubicBezTo>
                    <a:pt x="11438" y="2128"/>
                    <a:pt x="14358" y="14794"/>
                    <a:pt x="14358" y="14794"/>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3" name="Google Shape;2643;p34"/>
            <p:cNvSpPr/>
            <p:nvPr/>
          </p:nvSpPr>
          <p:spPr>
            <a:xfrm>
              <a:off x="7784575" y="3632115"/>
              <a:ext cx="56100" cy="392175"/>
            </a:xfrm>
            <a:custGeom>
              <a:avLst/>
              <a:gdLst/>
              <a:ahLst/>
              <a:cxnLst/>
              <a:rect l="l" t="t" r="r" b="b"/>
              <a:pathLst>
                <a:path w="2244" h="15687" extrusionOk="0">
                  <a:moveTo>
                    <a:pt x="1" y="15202"/>
                  </a:moveTo>
                  <a:cubicBezTo>
                    <a:pt x="1" y="15202"/>
                    <a:pt x="428" y="1"/>
                    <a:pt x="1098" y="1064"/>
                  </a:cubicBezTo>
                  <a:cubicBezTo>
                    <a:pt x="1766" y="2128"/>
                    <a:pt x="2244" y="15687"/>
                    <a:pt x="2244" y="15687"/>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4" name="Google Shape;2644;p34"/>
            <p:cNvSpPr/>
            <p:nvPr/>
          </p:nvSpPr>
          <p:spPr>
            <a:xfrm>
              <a:off x="5197000" y="3469265"/>
              <a:ext cx="3195575" cy="133100"/>
            </a:xfrm>
            <a:custGeom>
              <a:avLst/>
              <a:gdLst/>
              <a:ahLst/>
              <a:cxnLst/>
              <a:rect l="l" t="t" r="r" b="b"/>
              <a:pathLst>
                <a:path w="127823" h="5324" extrusionOk="0">
                  <a:moveTo>
                    <a:pt x="127823" y="396"/>
                  </a:moveTo>
                  <a:cubicBezTo>
                    <a:pt x="127823" y="396"/>
                    <a:pt x="30605" y="5324"/>
                    <a:pt x="1" y="2233"/>
                  </a:cubicBezTo>
                  <a:lnTo>
                    <a:pt x="6053" y="1214"/>
                  </a:lnTo>
                  <a:lnTo>
                    <a:pt x="123116"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5" name="Google Shape;2645;p34"/>
            <p:cNvSpPr/>
            <p:nvPr/>
          </p:nvSpPr>
          <p:spPr>
            <a:xfrm>
              <a:off x="8175075" y="3520015"/>
              <a:ext cx="178625" cy="514950"/>
            </a:xfrm>
            <a:custGeom>
              <a:avLst/>
              <a:gdLst/>
              <a:ahLst/>
              <a:cxnLst/>
              <a:rect l="l" t="t" r="r" b="b"/>
              <a:pathLst>
                <a:path w="7145" h="20598" extrusionOk="0">
                  <a:moveTo>
                    <a:pt x="3993" y="20598"/>
                  </a:moveTo>
                  <a:cubicBezTo>
                    <a:pt x="3993" y="20598"/>
                    <a:pt x="7144" y="576"/>
                    <a:pt x="6536" y="288"/>
                  </a:cubicBezTo>
                  <a:cubicBezTo>
                    <a:pt x="5929" y="1"/>
                    <a:pt x="1" y="20538"/>
                    <a:pt x="1" y="20538"/>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6" name="Google Shape;2646;p34"/>
            <p:cNvSpPr/>
            <p:nvPr/>
          </p:nvSpPr>
          <p:spPr>
            <a:xfrm>
              <a:off x="5630450" y="2532040"/>
              <a:ext cx="2284175" cy="46175"/>
            </a:xfrm>
            <a:custGeom>
              <a:avLst/>
              <a:gdLst/>
              <a:ahLst/>
              <a:cxnLst/>
              <a:rect l="l" t="t" r="r" b="b"/>
              <a:pathLst>
                <a:path w="91367" h="1847" extrusionOk="0">
                  <a:moveTo>
                    <a:pt x="0" y="1"/>
                  </a:moveTo>
                  <a:cubicBezTo>
                    <a:pt x="0" y="1"/>
                    <a:pt x="53296" y="1847"/>
                    <a:pt x="9136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7" name="Google Shape;2647;p34"/>
            <p:cNvSpPr/>
            <p:nvPr/>
          </p:nvSpPr>
          <p:spPr>
            <a:xfrm>
              <a:off x="5310800" y="4372265"/>
              <a:ext cx="684050" cy="33700"/>
            </a:xfrm>
            <a:custGeom>
              <a:avLst/>
              <a:gdLst/>
              <a:ahLst/>
              <a:cxnLst/>
              <a:rect l="l" t="t" r="r" b="b"/>
              <a:pathLst>
                <a:path w="27362" h="1348" extrusionOk="0">
                  <a:moveTo>
                    <a:pt x="1" y="1"/>
                  </a:moveTo>
                  <a:lnTo>
                    <a:pt x="632" y="1348"/>
                  </a:lnTo>
                  <a:lnTo>
                    <a:pt x="26969" y="1348"/>
                  </a:lnTo>
                  <a:lnTo>
                    <a:pt x="2736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8" name="Google Shape;2648;p34"/>
            <p:cNvSpPr/>
            <p:nvPr/>
          </p:nvSpPr>
          <p:spPr>
            <a:xfrm>
              <a:off x="7536350" y="4372265"/>
              <a:ext cx="684050" cy="33700"/>
            </a:xfrm>
            <a:custGeom>
              <a:avLst/>
              <a:gdLst/>
              <a:ahLst/>
              <a:cxnLst/>
              <a:rect l="l" t="t" r="r" b="b"/>
              <a:pathLst>
                <a:path w="27362" h="1348" extrusionOk="0">
                  <a:moveTo>
                    <a:pt x="1" y="1"/>
                  </a:moveTo>
                  <a:lnTo>
                    <a:pt x="632" y="1348"/>
                  </a:lnTo>
                  <a:lnTo>
                    <a:pt x="26968" y="1348"/>
                  </a:lnTo>
                  <a:lnTo>
                    <a:pt x="2736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9" name="Google Shape;2649;p34"/>
            <p:cNvSpPr/>
            <p:nvPr/>
          </p:nvSpPr>
          <p:spPr>
            <a:xfrm>
              <a:off x="7953650" y="3511540"/>
              <a:ext cx="367350" cy="512800"/>
            </a:xfrm>
            <a:custGeom>
              <a:avLst/>
              <a:gdLst/>
              <a:ahLst/>
              <a:cxnLst/>
              <a:rect l="l" t="t" r="r" b="b"/>
              <a:pathLst>
                <a:path w="14694" h="20512" extrusionOk="0">
                  <a:moveTo>
                    <a:pt x="1749" y="20511"/>
                  </a:moveTo>
                  <a:cubicBezTo>
                    <a:pt x="1749" y="20511"/>
                    <a:pt x="12091" y="11669"/>
                    <a:pt x="14693" y="1"/>
                  </a:cubicBezTo>
                  <a:cubicBezTo>
                    <a:pt x="14693" y="1"/>
                    <a:pt x="9159" y="14006"/>
                    <a:pt x="1" y="20511"/>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0" name="Google Shape;2650;p34"/>
            <p:cNvSpPr/>
            <p:nvPr/>
          </p:nvSpPr>
          <p:spPr>
            <a:xfrm>
              <a:off x="5357225" y="3537740"/>
              <a:ext cx="146350" cy="518975"/>
            </a:xfrm>
            <a:custGeom>
              <a:avLst/>
              <a:gdLst/>
              <a:ahLst/>
              <a:cxnLst/>
              <a:rect l="l" t="t" r="r" b="b"/>
              <a:pathLst>
                <a:path w="5854" h="20759" extrusionOk="0">
                  <a:moveTo>
                    <a:pt x="3628" y="20758"/>
                  </a:moveTo>
                  <a:cubicBezTo>
                    <a:pt x="3628" y="20758"/>
                    <a:pt x="0" y="8260"/>
                    <a:pt x="2204" y="1"/>
                  </a:cubicBezTo>
                  <a:cubicBezTo>
                    <a:pt x="2204" y="1"/>
                    <a:pt x="837" y="13828"/>
                    <a:pt x="5853" y="20758"/>
                  </a:cubicBezTo>
                  <a:close/>
                </a:path>
              </a:pathLst>
            </a:custGeom>
            <a:gradFill>
              <a:gsLst>
                <a:gs pos="0">
                  <a:schemeClr val="lt1"/>
                </a:gs>
                <a:gs pos="100000">
                  <a:srgbClr val="FFFFFF">
                    <a:alpha val="0"/>
                  </a:srgbClr>
                </a:gs>
              </a:gsLst>
              <a:lin ang="5400012"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1" name="Google Shape;2651;p34"/>
            <p:cNvSpPr/>
            <p:nvPr/>
          </p:nvSpPr>
          <p:spPr>
            <a:xfrm>
              <a:off x="5630450" y="2532040"/>
              <a:ext cx="2283050" cy="245550"/>
            </a:xfrm>
            <a:custGeom>
              <a:avLst/>
              <a:gdLst/>
              <a:ahLst/>
              <a:cxnLst/>
              <a:rect l="l" t="t" r="r" b="b"/>
              <a:pathLst>
                <a:path w="91322" h="9822" extrusionOk="0">
                  <a:moveTo>
                    <a:pt x="663" y="7272"/>
                  </a:moveTo>
                  <a:lnTo>
                    <a:pt x="90514" y="9821"/>
                  </a:lnTo>
                  <a:lnTo>
                    <a:pt x="91321" y="529"/>
                  </a:lnTo>
                  <a:lnTo>
                    <a:pt x="0" y="1"/>
                  </a:ln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2" name="Google Shape;2652;p34"/>
            <p:cNvSpPr/>
            <p:nvPr/>
          </p:nvSpPr>
          <p:spPr>
            <a:xfrm>
              <a:off x="7588475" y="2479115"/>
              <a:ext cx="246375" cy="490100"/>
            </a:xfrm>
            <a:custGeom>
              <a:avLst/>
              <a:gdLst/>
              <a:ahLst/>
              <a:cxnLst/>
              <a:rect l="l" t="t" r="r" b="b"/>
              <a:pathLst>
                <a:path w="9855" h="19604" extrusionOk="0">
                  <a:moveTo>
                    <a:pt x="9855" y="9802"/>
                  </a:moveTo>
                  <a:cubicBezTo>
                    <a:pt x="9855" y="12401"/>
                    <a:pt x="9335" y="14894"/>
                    <a:pt x="8412" y="16733"/>
                  </a:cubicBezTo>
                  <a:cubicBezTo>
                    <a:pt x="7487" y="18571"/>
                    <a:pt x="6234" y="19604"/>
                    <a:pt x="4928" y="19604"/>
                  </a:cubicBezTo>
                  <a:cubicBezTo>
                    <a:pt x="3621" y="19604"/>
                    <a:pt x="2368" y="18571"/>
                    <a:pt x="1444" y="16733"/>
                  </a:cubicBezTo>
                  <a:cubicBezTo>
                    <a:pt x="520" y="14894"/>
                    <a:pt x="1" y="12401"/>
                    <a:pt x="1" y="9802"/>
                  </a:cubicBezTo>
                  <a:cubicBezTo>
                    <a:pt x="1" y="7202"/>
                    <a:pt x="520" y="4709"/>
                    <a:pt x="1444" y="2871"/>
                  </a:cubicBezTo>
                  <a:cubicBezTo>
                    <a:pt x="2368" y="1034"/>
                    <a:pt x="3621" y="1"/>
                    <a:pt x="4928" y="1"/>
                  </a:cubicBezTo>
                  <a:cubicBezTo>
                    <a:pt x="6234" y="1"/>
                    <a:pt x="7487" y="1034"/>
                    <a:pt x="8412" y="2871"/>
                  </a:cubicBezTo>
                  <a:cubicBezTo>
                    <a:pt x="9335" y="4709"/>
                    <a:pt x="9855" y="7202"/>
                    <a:pt x="9855" y="980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3" name="Google Shape;2653;p34"/>
            <p:cNvSpPr/>
            <p:nvPr/>
          </p:nvSpPr>
          <p:spPr>
            <a:xfrm>
              <a:off x="7634200" y="2570015"/>
              <a:ext cx="154925" cy="308300"/>
            </a:xfrm>
            <a:custGeom>
              <a:avLst/>
              <a:gdLst/>
              <a:ahLst/>
              <a:cxnLst/>
              <a:rect l="l" t="t" r="r" b="b"/>
              <a:pathLst>
                <a:path w="6197" h="12332" extrusionOk="0">
                  <a:moveTo>
                    <a:pt x="6197" y="6166"/>
                  </a:moveTo>
                  <a:cubicBezTo>
                    <a:pt x="6197" y="9571"/>
                    <a:pt x="4810" y="12332"/>
                    <a:pt x="3099" y="12332"/>
                  </a:cubicBezTo>
                  <a:cubicBezTo>
                    <a:pt x="1387" y="12332"/>
                    <a:pt x="1" y="9571"/>
                    <a:pt x="1" y="6166"/>
                  </a:cubicBezTo>
                  <a:cubicBezTo>
                    <a:pt x="1" y="2760"/>
                    <a:pt x="1387" y="1"/>
                    <a:pt x="3099" y="1"/>
                  </a:cubicBezTo>
                  <a:cubicBezTo>
                    <a:pt x="4810" y="1"/>
                    <a:pt x="6197" y="2760"/>
                    <a:pt x="6197"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4" name="Google Shape;2654;p34"/>
            <p:cNvSpPr/>
            <p:nvPr/>
          </p:nvSpPr>
          <p:spPr>
            <a:xfrm>
              <a:off x="7493375" y="2459215"/>
              <a:ext cx="154975" cy="308350"/>
            </a:xfrm>
            <a:custGeom>
              <a:avLst/>
              <a:gdLst/>
              <a:ahLst/>
              <a:cxnLst/>
              <a:rect l="l" t="t" r="r" b="b"/>
              <a:pathLst>
                <a:path w="6199" h="12334" extrusionOk="0">
                  <a:moveTo>
                    <a:pt x="6198" y="6166"/>
                  </a:moveTo>
                  <a:cubicBezTo>
                    <a:pt x="6198" y="9572"/>
                    <a:pt x="4811" y="12333"/>
                    <a:pt x="3100" y="12333"/>
                  </a:cubicBezTo>
                  <a:cubicBezTo>
                    <a:pt x="1389" y="12333"/>
                    <a:pt x="1" y="9572"/>
                    <a:pt x="1" y="6166"/>
                  </a:cubicBezTo>
                  <a:cubicBezTo>
                    <a:pt x="1" y="2762"/>
                    <a:pt x="1389" y="1"/>
                    <a:pt x="3100" y="1"/>
                  </a:cubicBezTo>
                  <a:cubicBezTo>
                    <a:pt x="4811" y="1"/>
                    <a:pt x="6198" y="2762"/>
                    <a:pt x="6198"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5" name="Google Shape;2655;p34"/>
            <p:cNvSpPr/>
            <p:nvPr/>
          </p:nvSpPr>
          <p:spPr>
            <a:xfrm>
              <a:off x="7522150" y="2516415"/>
              <a:ext cx="97425" cy="193925"/>
            </a:xfrm>
            <a:custGeom>
              <a:avLst/>
              <a:gdLst/>
              <a:ahLst/>
              <a:cxnLst/>
              <a:rect l="l" t="t" r="r" b="b"/>
              <a:pathLst>
                <a:path w="3897" h="7757" extrusionOk="0">
                  <a:moveTo>
                    <a:pt x="3897" y="3878"/>
                  </a:moveTo>
                  <a:cubicBezTo>
                    <a:pt x="3897" y="6020"/>
                    <a:pt x="3024" y="7756"/>
                    <a:pt x="1949" y="7756"/>
                  </a:cubicBezTo>
                  <a:cubicBezTo>
                    <a:pt x="873" y="7756"/>
                    <a:pt x="0" y="6020"/>
                    <a:pt x="0" y="3878"/>
                  </a:cubicBezTo>
                  <a:cubicBezTo>
                    <a:pt x="0" y="1737"/>
                    <a:pt x="873" y="1"/>
                    <a:pt x="1949" y="1"/>
                  </a:cubicBezTo>
                  <a:cubicBezTo>
                    <a:pt x="3024" y="1"/>
                    <a:pt x="3897" y="1737"/>
                    <a:pt x="3897" y="3878"/>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6" name="Google Shape;2656;p34"/>
            <p:cNvSpPr/>
            <p:nvPr/>
          </p:nvSpPr>
          <p:spPr>
            <a:xfrm>
              <a:off x="6347900" y="3485365"/>
              <a:ext cx="957375" cy="39750"/>
            </a:xfrm>
            <a:custGeom>
              <a:avLst/>
              <a:gdLst/>
              <a:ahLst/>
              <a:cxnLst/>
              <a:rect l="l" t="t" r="r" b="b"/>
              <a:pathLst>
                <a:path w="38295" h="1590" extrusionOk="0">
                  <a:moveTo>
                    <a:pt x="18326" y="1"/>
                  </a:moveTo>
                  <a:cubicBezTo>
                    <a:pt x="11877" y="1"/>
                    <a:pt x="5088" y="376"/>
                    <a:pt x="1" y="1589"/>
                  </a:cubicBezTo>
                  <a:lnTo>
                    <a:pt x="38294" y="981"/>
                  </a:lnTo>
                  <a:cubicBezTo>
                    <a:pt x="38294" y="981"/>
                    <a:pt x="28756" y="1"/>
                    <a:pt x="18326"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7" name="Google Shape;2657;p34"/>
            <p:cNvSpPr/>
            <p:nvPr/>
          </p:nvSpPr>
          <p:spPr>
            <a:xfrm>
              <a:off x="6353450" y="3293715"/>
              <a:ext cx="846600" cy="214400"/>
            </a:xfrm>
            <a:custGeom>
              <a:avLst/>
              <a:gdLst/>
              <a:ahLst/>
              <a:cxnLst/>
              <a:rect l="l" t="t" r="r" b="b"/>
              <a:pathLst>
                <a:path w="33864" h="8576" extrusionOk="0">
                  <a:moveTo>
                    <a:pt x="2765" y="8575"/>
                  </a:moveTo>
                  <a:cubicBezTo>
                    <a:pt x="2765" y="8575"/>
                    <a:pt x="0" y="4791"/>
                    <a:pt x="1900" y="763"/>
                  </a:cubicBezTo>
                  <a:lnTo>
                    <a:pt x="31712" y="0"/>
                  </a:lnTo>
                  <a:cubicBezTo>
                    <a:pt x="31712" y="0"/>
                    <a:pt x="33486" y="2426"/>
                    <a:pt x="31712" y="5586"/>
                  </a:cubicBezTo>
                  <a:lnTo>
                    <a:pt x="33863" y="5521"/>
                  </a:lnTo>
                  <a:lnTo>
                    <a:pt x="33493" y="8192"/>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8" name="Google Shape;2658;p34"/>
            <p:cNvSpPr/>
            <p:nvPr/>
          </p:nvSpPr>
          <p:spPr>
            <a:xfrm>
              <a:off x="6422200" y="3327215"/>
              <a:ext cx="727925" cy="138375"/>
            </a:xfrm>
            <a:custGeom>
              <a:avLst/>
              <a:gdLst/>
              <a:ahLst/>
              <a:cxnLst/>
              <a:rect l="l" t="t" r="r" b="b"/>
              <a:pathLst>
                <a:path w="29117" h="5535" extrusionOk="0">
                  <a:moveTo>
                    <a:pt x="28962" y="0"/>
                  </a:moveTo>
                  <a:lnTo>
                    <a:pt x="27571" y="594"/>
                  </a:lnTo>
                  <a:cubicBezTo>
                    <a:pt x="27530" y="590"/>
                    <a:pt x="27425" y="588"/>
                    <a:pt x="27261" y="588"/>
                  </a:cubicBezTo>
                  <a:cubicBezTo>
                    <a:pt x="24183" y="588"/>
                    <a:pt x="538" y="1265"/>
                    <a:pt x="538" y="1265"/>
                  </a:cubicBezTo>
                  <a:lnTo>
                    <a:pt x="1" y="722"/>
                  </a:lnTo>
                  <a:lnTo>
                    <a:pt x="231" y="1424"/>
                  </a:lnTo>
                  <a:cubicBezTo>
                    <a:pt x="57" y="3441"/>
                    <a:pt x="998" y="4428"/>
                    <a:pt x="998" y="4428"/>
                  </a:cubicBezTo>
                  <a:lnTo>
                    <a:pt x="290" y="5535"/>
                  </a:lnTo>
                  <a:lnTo>
                    <a:pt x="1349" y="4649"/>
                  </a:lnTo>
                  <a:lnTo>
                    <a:pt x="28960" y="4246"/>
                  </a:lnTo>
                  <a:lnTo>
                    <a:pt x="29116" y="3958"/>
                  </a:lnTo>
                  <a:lnTo>
                    <a:pt x="29116" y="3958"/>
                  </a:lnTo>
                  <a:cubicBezTo>
                    <a:pt x="29116" y="3958"/>
                    <a:pt x="10196" y="4435"/>
                    <a:pt x="3715" y="4435"/>
                  </a:cubicBezTo>
                  <a:cubicBezTo>
                    <a:pt x="2471" y="4435"/>
                    <a:pt x="1686" y="4418"/>
                    <a:pt x="1580" y="4376"/>
                  </a:cubicBezTo>
                  <a:cubicBezTo>
                    <a:pt x="921" y="4115"/>
                    <a:pt x="212" y="2006"/>
                    <a:pt x="762" y="1635"/>
                  </a:cubicBezTo>
                  <a:cubicBezTo>
                    <a:pt x="1239" y="1315"/>
                    <a:pt x="20415" y="1036"/>
                    <a:pt x="25698" y="1036"/>
                  </a:cubicBezTo>
                  <a:cubicBezTo>
                    <a:pt x="26502" y="1036"/>
                    <a:pt x="26985" y="1043"/>
                    <a:pt x="27030" y="1057"/>
                  </a:cubicBezTo>
                  <a:cubicBezTo>
                    <a:pt x="27371" y="1161"/>
                    <a:pt x="27792" y="2188"/>
                    <a:pt x="27371" y="2611"/>
                  </a:cubicBezTo>
                  <a:cubicBezTo>
                    <a:pt x="27185" y="2797"/>
                    <a:pt x="22284" y="2849"/>
                    <a:pt x="16882" y="2849"/>
                  </a:cubicBezTo>
                  <a:cubicBezTo>
                    <a:pt x="10088" y="2849"/>
                    <a:pt x="2500" y="2767"/>
                    <a:pt x="2500" y="2767"/>
                  </a:cubicBezTo>
                  <a:lnTo>
                    <a:pt x="2500" y="3124"/>
                  </a:lnTo>
                  <a:lnTo>
                    <a:pt x="27571" y="3004"/>
                  </a:lnTo>
                  <a:cubicBezTo>
                    <a:pt x="28376" y="2055"/>
                    <a:pt x="27952" y="790"/>
                    <a:pt x="27952" y="790"/>
                  </a:cubicBezTo>
                  <a:lnTo>
                    <a:pt x="28962"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9" name="Google Shape;2659;p34"/>
            <p:cNvSpPr/>
            <p:nvPr/>
          </p:nvSpPr>
          <p:spPr>
            <a:xfrm>
              <a:off x="6431975" y="3431715"/>
              <a:ext cx="768025" cy="68575"/>
            </a:xfrm>
            <a:custGeom>
              <a:avLst/>
              <a:gdLst/>
              <a:ahLst/>
              <a:cxnLst/>
              <a:rect l="l" t="t" r="r" b="b"/>
              <a:pathLst>
                <a:path w="30721" h="2743" extrusionOk="0">
                  <a:moveTo>
                    <a:pt x="958" y="469"/>
                  </a:moveTo>
                  <a:cubicBezTo>
                    <a:pt x="958" y="469"/>
                    <a:pt x="1" y="1912"/>
                    <a:pt x="145" y="2743"/>
                  </a:cubicBezTo>
                  <a:cubicBezTo>
                    <a:pt x="145" y="2743"/>
                    <a:pt x="22894" y="1333"/>
                    <a:pt x="30721"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0" name="Google Shape;2660;p34"/>
            <p:cNvSpPr/>
            <p:nvPr/>
          </p:nvSpPr>
          <p:spPr>
            <a:xfrm>
              <a:off x="6428325" y="3353615"/>
              <a:ext cx="669600" cy="44025"/>
            </a:xfrm>
            <a:custGeom>
              <a:avLst/>
              <a:gdLst/>
              <a:ahLst/>
              <a:cxnLst/>
              <a:rect l="l" t="t" r="r" b="b"/>
              <a:pathLst>
                <a:path w="26784" h="1761" extrusionOk="0">
                  <a:moveTo>
                    <a:pt x="516" y="579"/>
                  </a:moveTo>
                  <a:cubicBezTo>
                    <a:pt x="516" y="579"/>
                    <a:pt x="0" y="1034"/>
                    <a:pt x="11462" y="1397"/>
                  </a:cubicBezTo>
                  <a:cubicBezTo>
                    <a:pt x="22923" y="1760"/>
                    <a:pt x="26783" y="1"/>
                    <a:pt x="26783" y="1"/>
                  </a:cubicBezTo>
                  <a:cubicBezTo>
                    <a:pt x="26783" y="1"/>
                    <a:pt x="7232" y="38"/>
                    <a:pt x="516" y="579"/>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1" name="Google Shape;2661;p34"/>
            <p:cNvSpPr/>
            <p:nvPr/>
          </p:nvSpPr>
          <p:spPr>
            <a:xfrm>
              <a:off x="6400900" y="3293715"/>
              <a:ext cx="745325" cy="57175"/>
            </a:xfrm>
            <a:custGeom>
              <a:avLst/>
              <a:gdLst/>
              <a:ahLst/>
              <a:cxnLst/>
              <a:rect l="l" t="t" r="r" b="b"/>
              <a:pathLst>
                <a:path w="29813" h="2287" extrusionOk="0">
                  <a:moveTo>
                    <a:pt x="1" y="763"/>
                  </a:moveTo>
                  <a:lnTo>
                    <a:pt x="29812" y="0"/>
                  </a:lnTo>
                  <a:cubicBezTo>
                    <a:pt x="29812" y="0"/>
                    <a:pt x="12863" y="2287"/>
                    <a:pt x="1" y="76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662" name="Google Shape;2662;p34"/>
          <p:cNvGrpSpPr/>
          <p:nvPr/>
        </p:nvGrpSpPr>
        <p:grpSpPr>
          <a:xfrm>
            <a:off x="5272884" y="5752788"/>
            <a:ext cx="7125200" cy="489033"/>
            <a:chOff x="3954663" y="4314590"/>
            <a:chExt cx="5343900" cy="366775"/>
          </a:xfrm>
        </p:grpSpPr>
        <p:sp>
          <p:nvSpPr>
            <p:cNvPr id="2663" name="Google Shape;2663;p34"/>
            <p:cNvSpPr/>
            <p:nvPr/>
          </p:nvSpPr>
          <p:spPr>
            <a:xfrm>
              <a:off x="3954663" y="4314590"/>
              <a:ext cx="5337275" cy="366775"/>
            </a:xfrm>
            <a:custGeom>
              <a:avLst/>
              <a:gdLst/>
              <a:ahLst/>
              <a:cxnLst/>
              <a:rect l="l" t="t" r="r" b="b"/>
              <a:pathLst>
                <a:path w="213491" h="14671" extrusionOk="0">
                  <a:moveTo>
                    <a:pt x="51542" y="1"/>
                  </a:moveTo>
                  <a:lnTo>
                    <a:pt x="1" y="7579"/>
                  </a:lnTo>
                  <a:cubicBezTo>
                    <a:pt x="1" y="7579"/>
                    <a:pt x="128367" y="14670"/>
                    <a:pt x="213490" y="6480"/>
                  </a:cubicBezTo>
                  <a:lnTo>
                    <a:pt x="175521" y="1402"/>
                  </a:lnTo>
                  <a:lnTo>
                    <a:pt x="144137" y="1402"/>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4" name="Google Shape;2664;p34"/>
            <p:cNvSpPr/>
            <p:nvPr/>
          </p:nvSpPr>
          <p:spPr>
            <a:xfrm>
              <a:off x="3954663" y="4476615"/>
              <a:ext cx="5343900" cy="146450"/>
            </a:xfrm>
            <a:custGeom>
              <a:avLst/>
              <a:gdLst/>
              <a:ahLst/>
              <a:cxnLst/>
              <a:rect l="l" t="t" r="r" b="b"/>
              <a:pathLst>
                <a:path w="213756" h="5858" extrusionOk="0">
                  <a:moveTo>
                    <a:pt x="213492" y="1"/>
                  </a:moveTo>
                  <a:cubicBezTo>
                    <a:pt x="213480" y="1"/>
                    <a:pt x="175028" y="3713"/>
                    <a:pt x="105547" y="3713"/>
                  </a:cubicBezTo>
                  <a:cubicBezTo>
                    <a:pt x="75843" y="3713"/>
                    <a:pt x="40468" y="3035"/>
                    <a:pt x="1" y="1098"/>
                  </a:cubicBezTo>
                  <a:lnTo>
                    <a:pt x="1" y="1098"/>
                  </a:lnTo>
                  <a:lnTo>
                    <a:pt x="1280" y="4200"/>
                  </a:lnTo>
                  <a:cubicBezTo>
                    <a:pt x="1280" y="4200"/>
                    <a:pt x="60121" y="5858"/>
                    <a:pt x="117764" y="5858"/>
                  </a:cubicBezTo>
                  <a:cubicBezTo>
                    <a:pt x="156253" y="5858"/>
                    <a:pt x="194208" y="5119"/>
                    <a:pt x="213755" y="2653"/>
                  </a:cubicBezTo>
                  <a:lnTo>
                    <a:pt x="213492" y="1"/>
                  </a:lnTo>
                  <a:cubicBezTo>
                    <a:pt x="213492" y="1"/>
                    <a:pt x="213492" y="1"/>
                    <a:pt x="213492"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5" name="Google Shape;2665;p34"/>
            <p:cNvSpPr/>
            <p:nvPr/>
          </p:nvSpPr>
          <p:spPr>
            <a:xfrm>
              <a:off x="5250988" y="4324765"/>
              <a:ext cx="2945900" cy="238775"/>
            </a:xfrm>
            <a:custGeom>
              <a:avLst/>
              <a:gdLst/>
              <a:ahLst/>
              <a:cxnLst/>
              <a:rect l="l" t="t" r="r" b="b"/>
              <a:pathLst>
                <a:path w="117836" h="9551" extrusionOk="0">
                  <a:moveTo>
                    <a:pt x="70474" y="4379"/>
                  </a:moveTo>
                  <a:lnTo>
                    <a:pt x="92284" y="995"/>
                  </a:lnTo>
                  <a:lnTo>
                    <a:pt x="79370" y="799"/>
                  </a:lnTo>
                  <a:lnTo>
                    <a:pt x="60963" y="3482"/>
                  </a:lnTo>
                  <a:lnTo>
                    <a:pt x="41800" y="232"/>
                  </a:lnTo>
                  <a:lnTo>
                    <a:pt x="26571" y="1"/>
                  </a:lnTo>
                  <a:lnTo>
                    <a:pt x="53125" y="4214"/>
                  </a:lnTo>
                  <a:lnTo>
                    <a:pt x="1" y="9181"/>
                  </a:lnTo>
                  <a:lnTo>
                    <a:pt x="24298" y="9550"/>
                  </a:lnTo>
                  <a:lnTo>
                    <a:pt x="62226" y="5660"/>
                  </a:lnTo>
                  <a:lnTo>
                    <a:pt x="99576" y="9278"/>
                  </a:lnTo>
                  <a:lnTo>
                    <a:pt x="117835" y="8843"/>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6" name="Google Shape;2666;p34"/>
            <p:cNvSpPr/>
            <p:nvPr/>
          </p:nvSpPr>
          <p:spPr>
            <a:xfrm>
              <a:off x="7497663" y="4364190"/>
              <a:ext cx="1049425" cy="112425"/>
            </a:xfrm>
            <a:custGeom>
              <a:avLst/>
              <a:gdLst/>
              <a:ahLst/>
              <a:cxnLst/>
              <a:rect l="l" t="t" r="r" b="b"/>
              <a:pathLst>
                <a:path w="41977" h="4497" extrusionOk="0">
                  <a:moveTo>
                    <a:pt x="0" y="2319"/>
                  </a:moveTo>
                  <a:lnTo>
                    <a:pt x="17161" y="1"/>
                  </a:lnTo>
                  <a:lnTo>
                    <a:pt x="41976" y="1387"/>
                  </a:lnTo>
                  <a:lnTo>
                    <a:pt x="25118" y="4496"/>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7" name="Google Shape;2667;p34"/>
            <p:cNvSpPr/>
            <p:nvPr/>
          </p:nvSpPr>
          <p:spPr>
            <a:xfrm>
              <a:off x="5027613" y="4349615"/>
              <a:ext cx="1096625" cy="110150"/>
            </a:xfrm>
            <a:custGeom>
              <a:avLst/>
              <a:gdLst/>
              <a:ahLst/>
              <a:cxnLst/>
              <a:rect l="l" t="t" r="r" b="b"/>
              <a:pathLst>
                <a:path w="43865" h="4406" extrusionOk="0">
                  <a:moveTo>
                    <a:pt x="1" y="2201"/>
                  </a:moveTo>
                  <a:lnTo>
                    <a:pt x="23988" y="1"/>
                  </a:lnTo>
                  <a:lnTo>
                    <a:pt x="43865" y="2643"/>
                  </a:lnTo>
                  <a:lnTo>
                    <a:pt x="18387" y="440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8" name="Google Shape;2668;p34"/>
            <p:cNvSpPr/>
            <p:nvPr/>
          </p:nvSpPr>
          <p:spPr>
            <a:xfrm>
              <a:off x="5250988" y="4554290"/>
              <a:ext cx="607450" cy="62350"/>
            </a:xfrm>
            <a:custGeom>
              <a:avLst/>
              <a:gdLst/>
              <a:ahLst/>
              <a:cxnLst/>
              <a:rect l="l" t="t" r="r" b="b"/>
              <a:pathLst>
                <a:path w="24298" h="2494" extrusionOk="0">
                  <a:moveTo>
                    <a:pt x="1" y="0"/>
                  </a:moveTo>
                  <a:lnTo>
                    <a:pt x="22" y="2166"/>
                  </a:lnTo>
                  <a:lnTo>
                    <a:pt x="23784" y="2493"/>
                  </a:lnTo>
                  <a:lnTo>
                    <a:pt x="24298" y="369"/>
                  </a:ln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9" name="Google Shape;2669;p34"/>
            <p:cNvSpPr/>
            <p:nvPr/>
          </p:nvSpPr>
          <p:spPr>
            <a:xfrm>
              <a:off x="7740388" y="4545815"/>
              <a:ext cx="456500" cy="70825"/>
            </a:xfrm>
            <a:custGeom>
              <a:avLst/>
              <a:gdLst/>
              <a:ahLst/>
              <a:cxnLst/>
              <a:rect l="l" t="t" r="r" b="b"/>
              <a:pathLst>
                <a:path w="18260" h="2833" extrusionOk="0">
                  <a:moveTo>
                    <a:pt x="0" y="436"/>
                  </a:moveTo>
                  <a:lnTo>
                    <a:pt x="0" y="2832"/>
                  </a:lnTo>
                  <a:lnTo>
                    <a:pt x="18257" y="2500"/>
                  </a:lnTo>
                  <a:lnTo>
                    <a:pt x="18259" y="1"/>
                  </a:ln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0" name="Google Shape;2670;p34"/>
            <p:cNvSpPr/>
            <p:nvPr/>
          </p:nvSpPr>
          <p:spPr>
            <a:xfrm>
              <a:off x="3954663" y="4413490"/>
              <a:ext cx="5246450" cy="217975"/>
            </a:xfrm>
            <a:custGeom>
              <a:avLst/>
              <a:gdLst/>
              <a:ahLst/>
              <a:cxnLst/>
              <a:rect l="l" t="t" r="r" b="b"/>
              <a:pathLst>
                <a:path w="209858" h="8719" extrusionOk="0">
                  <a:moveTo>
                    <a:pt x="1" y="3623"/>
                  </a:moveTo>
                  <a:cubicBezTo>
                    <a:pt x="1" y="3623"/>
                    <a:pt x="140239" y="8719"/>
                    <a:pt x="209857" y="3623"/>
                  </a:cubicBezTo>
                  <a:cubicBezTo>
                    <a:pt x="209857" y="3623"/>
                    <a:pt x="43649" y="1"/>
                    <a:pt x="1" y="362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671" name="Google Shape;2671;p34"/>
          <p:cNvGrpSpPr/>
          <p:nvPr/>
        </p:nvGrpSpPr>
        <p:grpSpPr>
          <a:xfrm>
            <a:off x="9557267" y="4748400"/>
            <a:ext cx="2395500" cy="1161533"/>
            <a:chOff x="7167950" y="3561300"/>
            <a:chExt cx="1796625" cy="871150"/>
          </a:xfrm>
        </p:grpSpPr>
        <p:sp>
          <p:nvSpPr>
            <p:cNvPr id="2672" name="Google Shape;2672;p34"/>
            <p:cNvSpPr/>
            <p:nvPr/>
          </p:nvSpPr>
          <p:spPr>
            <a:xfrm>
              <a:off x="8438525" y="3727775"/>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3" name="Google Shape;2673;p34"/>
            <p:cNvSpPr/>
            <p:nvPr/>
          </p:nvSpPr>
          <p:spPr>
            <a:xfrm>
              <a:off x="8375025" y="3729775"/>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4" name="Google Shape;2674;p34"/>
            <p:cNvSpPr/>
            <p:nvPr/>
          </p:nvSpPr>
          <p:spPr>
            <a:xfrm>
              <a:off x="7548250" y="3727775"/>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5" name="Google Shape;2675;p34"/>
            <p:cNvSpPr/>
            <p:nvPr/>
          </p:nvSpPr>
          <p:spPr>
            <a:xfrm>
              <a:off x="7659475" y="3729775"/>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6" name="Google Shape;2676;p34"/>
            <p:cNvSpPr/>
            <p:nvPr/>
          </p:nvSpPr>
          <p:spPr>
            <a:xfrm>
              <a:off x="7167950" y="3561300"/>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7" name="Google Shape;2677;p34"/>
            <p:cNvSpPr/>
            <p:nvPr/>
          </p:nvSpPr>
          <p:spPr>
            <a:xfrm>
              <a:off x="7295300" y="3693925"/>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8" name="Google Shape;2678;p34"/>
            <p:cNvSpPr/>
            <p:nvPr/>
          </p:nvSpPr>
          <p:spPr>
            <a:xfrm>
              <a:off x="7301075" y="3747200"/>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9" name="Google Shape;2679;p34"/>
            <p:cNvSpPr/>
            <p:nvPr/>
          </p:nvSpPr>
          <p:spPr>
            <a:xfrm>
              <a:off x="8668550" y="3727550"/>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0" name="Google Shape;2680;p34"/>
            <p:cNvSpPr/>
            <p:nvPr/>
          </p:nvSpPr>
          <p:spPr>
            <a:xfrm>
              <a:off x="8653225" y="3729775"/>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1" name="Google Shape;2681;p34"/>
            <p:cNvSpPr/>
            <p:nvPr/>
          </p:nvSpPr>
          <p:spPr>
            <a:xfrm>
              <a:off x="7419125" y="3747200"/>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2" name="Google Shape;2682;p34"/>
            <p:cNvSpPr/>
            <p:nvPr/>
          </p:nvSpPr>
          <p:spPr>
            <a:xfrm>
              <a:off x="8375025" y="3727775"/>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3" name="Google Shape;2683;p34"/>
            <p:cNvSpPr/>
            <p:nvPr/>
          </p:nvSpPr>
          <p:spPr>
            <a:xfrm>
              <a:off x="7549350" y="3743575"/>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4" name="Google Shape;2684;p34"/>
            <p:cNvSpPr/>
            <p:nvPr/>
          </p:nvSpPr>
          <p:spPr>
            <a:xfrm>
              <a:off x="7310050" y="3824600"/>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5" name="Google Shape;2685;p34"/>
            <p:cNvSpPr/>
            <p:nvPr/>
          </p:nvSpPr>
          <p:spPr>
            <a:xfrm>
              <a:off x="8699650" y="3796575"/>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6" name="Google Shape;2686;p34"/>
            <p:cNvSpPr/>
            <p:nvPr/>
          </p:nvSpPr>
          <p:spPr>
            <a:xfrm>
              <a:off x="8711500" y="3879525"/>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7" name="Google Shape;2687;p34"/>
            <p:cNvSpPr/>
            <p:nvPr/>
          </p:nvSpPr>
          <p:spPr>
            <a:xfrm>
              <a:off x="8652850" y="4053300"/>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8" name="Google Shape;2688;p34"/>
            <p:cNvSpPr/>
            <p:nvPr/>
          </p:nvSpPr>
          <p:spPr>
            <a:xfrm>
              <a:off x="8652825" y="4153175"/>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9" name="Google Shape;2689;p34"/>
            <p:cNvSpPr/>
            <p:nvPr/>
          </p:nvSpPr>
          <p:spPr>
            <a:xfrm>
              <a:off x="8754575" y="3779800"/>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0" name="Google Shape;2690;p34"/>
            <p:cNvSpPr/>
            <p:nvPr/>
          </p:nvSpPr>
          <p:spPr>
            <a:xfrm>
              <a:off x="8467650" y="3912400"/>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1" name="Google Shape;2691;p34"/>
            <p:cNvSpPr/>
            <p:nvPr/>
          </p:nvSpPr>
          <p:spPr>
            <a:xfrm>
              <a:off x="8381050" y="3841400"/>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2" name="Google Shape;2692;p34"/>
            <p:cNvSpPr/>
            <p:nvPr/>
          </p:nvSpPr>
          <p:spPr>
            <a:xfrm>
              <a:off x="8384575" y="4080400"/>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3" name="Google Shape;2693;p34"/>
            <p:cNvSpPr/>
            <p:nvPr/>
          </p:nvSpPr>
          <p:spPr>
            <a:xfrm>
              <a:off x="7559000" y="4000625"/>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4" name="Google Shape;2694;p34"/>
            <p:cNvSpPr/>
            <p:nvPr/>
          </p:nvSpPr>
          <p:spPr>
            <a:xfrm>
              <a:off x="7561625" y="4057825"/>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5" name="Google Shape;2695;p34"/>
            <p:cNvSpPr/>
            <p:nvPr/>
          </p:nvSpPr>
          <p:spPr>
            <a:xfrm>
              <a:off x="7557075" y="3892750"/>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6" name="Google Shape;2696;p34"/>
            <p:cNvSpPr/>
            <p:nvPr/>
          </p:nvSpPr>
          <p:spPr>
            <a:xfrm>
              <a:off x="7666350" y="3878575"/>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7" name="Google Shape;2697;p34"/>
            <p:cNvSpPr/>
            <p:nvPr/>
          </p:nvSpPr>
          <p:spPr>
            <a:xfrm>
              <a:off x="7371550" y="4030125"/>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8" name="Google Shape;2698;p34"/>
            <p:cNvSpPr/>
            <p:nvPr/>
          </p:nvSpPr>
          <p:spPr>
            <a:xfrm>
              <a:off x="7394400" y="4140050"/>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9" name="Google Shape;2699;p34"/>
            <p:cNvSpPr/>
            <p:nvPr/>
          </p:nvSpPr>
          <p:spPr>
            <a:xfrm>
              <a:off x="7344800" y="3868375"/>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0" name="Google Shape;2700;p34"/>
            <p:cNvSpPr/>
            <p:nvPr/>
          </p:nvSpPr>
          <p:spPr>
            <a:xfrm>
              <a:off x="7379150" y="3927450"/>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1" name="Google Shape;2701;p34"/>
            <p:cNvSpPr/>
            <p:nvPr/>
          </p:nvSpPr>
          <p:spPr>
            <a:xfrm>
              <a:off x="7321525" y="3743500"/>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2" name="Google Shape;2702;p34"/>
            <p:cNvSpPr/>
            <p:nvPr/>
          </p:nvSpPr>
          <p:spPr>
            <a:xfrm>
              <a:off x="7232775" y="3596275"/>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3" name="Google Shape;2703;p34"/>
            <p:cNvSpPr/>
            <p:nvPr/>
          </p:nvSpPr>
          <p:spPr>
            <a:xfrm>
              <a:off x="7323000" y="3590275"/>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4" name="Google Shape;2704;p34"/>
            <p:cNvSpPr/>
            <p:nvPr/>
          </p:nvSpPr>
          <p:spPr>
            <a:xfrm>
              <a:off x="7634425" y="3665225"/>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5" name="Google Shape;2705;p34"/>
            <p:cNvSpPr/>
            <p:nvPr/>
          </p:nvSpPr>
          <p:spPr>
            <a:xfrm>
              <a:off x="8068550" y="3569250"/>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6" name="Google Shape;2706;p34"/>
            <p:cNvSpPr/>
            <p:nvPr/>
          </p:nvSpPr>
          <p:spPr>
            <a:xfrm>
              <a:off x="8185300" y="3571800"/>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7" name="Google Shape;2707;p34"/>
            <p:cNvSpPr/>
            <p:nvPr/>
          </p:nvSpPr>
          <p:spPr>
            <a:xfrm>
              <a:off x="8228750" y="3571650"/>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8" name="Google Shape;2708;p34"/>
            <p:cNvSpPr/>
            <p:nvPr/>
          </p:nvSpPr>
          <p:spPr>
            <a:xfrm>
              <a:off x="8516725" y="3595000"/>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9" name="Google Shape;2709;p34"/>
            <p:cNvSpPr/>
            <p:nvPr/>
          </p:nvSpPr>
          <p:spPr>
            <a:xfrm>
              <a:off x="8594425" y="3628250"/>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710" name="Google Shape;2710;p34"/>
          <p:cNvGrpSpPr/>
          <p:nvPr/>
        </p:nvGrpSpPr>
        <p:grpSpPr>
          <a:xfrm>
            <a:off x="10787300" y="3771767"/>
            <a:ext cx="889400" cy="1024567"/>
            <a:chOff x="8090475" y="2828825"/>
            <a:chExt cx="667050" cy="768425"/>
          </a:xfrm>
        </p:grpSpPr>
        <p:sp>
          <p:nvSpPr>
            <p:cNvPr id="2711" name="Google Shape;2711;p34"/>
            <p:cNvSpPr/>
            <p:nvPr/>
          </p:nvSpPr>
          <p:spPr>
            <a:xfrm>
              <a:off x="8210875" y="314672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2" name="Google Shape;2712;p34"/>
            <p:cNvSpPr/>
            <p:nvPr/>
          </p:nvSpPr>
          <p:spPr>
            <a:xfrm>
              <a:off x="8498450" y="319267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3" name="Google Shape;2713;p34"/>
            <p:cNvSpPr/>
            <p:nvPr/>
          </p:nvSpPr>
          <p:spPr>
            <a:xfrm>
              <a:off x="8516275" y="322977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4" name="Google Shape;2714;p34"/>
            <p:cNvSpPr/>
            <p:nvPr/>
          </p:nvSpPr>
          <p:spPr>
            <a:xfrm>
              <a:off x="8451325" y="329780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5" name="Google Shape;2715;p34"/>
            <p:cNvSpPr/>
            <p:nvPr/>
          </p:nvSpPr>
          <p:spPr>
            <a:xfrm>
              <a:off x="8464450" y="332492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6" name="Google Shape;2716;p34"/>
            <p:cNvSpPr/>
            <p:nvPr/>
          </p:nvSpPr>
          <p:spPr>
            <a:xfrm>
              <a:off x="8210875" y="332550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7" name="Google Shape;2717;p34"/>
            <p:cNvSpPr/>
            <p:nvPr/>
          </p:nvSpPr>
          <p:spPr>
            <a:xfrm>
              <a:off x="8451850" y="282882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8" name="Google Shape;2718;p34"/>
            <p:cNvSpPr/>
            <p:nvPr/>
          </p:nvSpPr>
          <p:spPr>
            <a:xfrm>
              <a:off x="8130925" y="287847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9" name="Google Shape;2719;p34"/>
            <p:cNvSpPr/>
            <p:nvPr/>
          </p:nvSpPr>
          <p:spPr>
            <a:xfrm>
              <a:off x="8358925" y="298210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0" name="Google Shape;2720;p34"/>
            <p:cNvSpPr/>
            <p:nvPr/>
          </p:nvSpPr>
          <p:spPr>
            <a:xfrm>
              <a:off x="8475700" y="305622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1" name="Google Shape;2721;p34"/>
            <p:cNvSpPr/>
            <p:nvPr/>
          </p:nvSpPr>
          <p:spPr>
            <a:xfrm>
              <a:off x="8207675" y="302150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2" name="Google Shape;2722;p34"/>
            <p:cNvSpPr/>
            <p:nvPr/>
          </p:nvSpPr>
          <p:spPr>
            <a:xfrm>
              <a:off x="8251775" y="302967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3" name="Google Shape;2723;p34"/>
            <p:cNvSpPr/>
            <p:nvPr/>
          </p:nvSpPr>
          <p:spPr>
            <a:xfrm>
              <a:off x="8414050" y="284952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4" name="Google Shape;2724;p34"/>
            <p:cNvSpPr/>
            <p:nvPr/>
          </p:nvSpPr>
          <p:spPr>
            <a:xfrm>
              <a:off x="8428525" y="289295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5" name="Google Shape;2725;p34"/>
            <p:cNvSpPr/>
            <p:nvPr/>
          </p:nvSpPr>
          <p:spPr>
            <a:xfrm>
              <a:off x="8284625" y="292690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6" name="Google Shape;2726;p34"/>
            <p:cNvSpPr/>
            <p:nvPr/>
          </p:nvSpPr>
          <p:spPr>
            <a:xfrm>
              <a:off x="8538250" y="293702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7" name="Google Shape;2727;p34"/>
            <p:cNvSpPr/>
            <p:nvPr/>
          </p:nvSpPr>
          <p:spPr>
            <a:xfrm>
              <a:off x="8417275" y="300387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8" name="Google Shape;2728;p34"/>
            <p:cNvSpPr/>
            <p:nvPr/>
          </p:nvSpPr>
          <p:spPr>
            <a:xfrm>
              <a:off x="8487350" y="304102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9" name="Google Shape;2729;p34"/>
            <p:cNvSpPr/>
            <p:nvPr/>
          </p:nvSpPr>
          <p:spPr>
            <a:xfrm>
              <a:off x="8325975" y="303100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0" name="Google Shape;2730;p34"/>
            <p:cNvSpPr/>
            <p:nvPr/>
          </p:nvSpPr>
          <p:spPr>
            <a:xfrm>
              <a:off x="8304650" y="302070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1" name="Google Shape;2731;p34"/>
            <p:cNvSpPr/>
            <p:nvPr/>
          </p:nvSpPr>
          <p:spPr>
            <a:xfrm>
              <a:off x="8509700" y="294905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2" name="Google Shape;2732;p34"/>
            <p:cNvSpPr/>
            <p:nvPr/>
          </p:nvSpPr>
          <p:spPr>
            <a:xfrm>
              <a:off x="8375125" y="291282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3" name="Google Shape;2733;p34"/>
            <p:cNvSpPr/>
            <p:nvPr/>
          </p:nvSpPr>
          <p:spPr>
            <a:xfrm>
              <a:off x="8589350" y="299635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4" name="Google Shape;2734;p34"/>
            <p:cNvSpPr/>
            <p:nvPr/>
          </p:nvSpPr>
          <p:spPr>
            <a:xfrm>
              <a:off x="8334500" y="302780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5" name="Google Shape;2735;p34"/>
            <p:cNvSpPr/>
            <p:nvPr/>
          </p:nvSpPr>
          <p:spPr>
            <a:xfrm>
              <a:off x="8377100" y="291312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6" name="Google Shape;2736;p34"/>
            <p:cNvSpPr/>
            <p:nvPr/>
          </p:nvSpPr>
          <p:spPr>
            <a:xfrm>
              <a:off x="8456375" y="292687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7" name="Google Shape;2737;p34"/>
            <p:cNvSpPr/>
            <p:nvPr/>
          </p:nvSpPr>
          <p:spPr>
            <a:xfrm>
              <a:off x="8609500" y="288515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8" name="Google Shape;2738;p34"/>
            <p:cNvSpPr/>
            <p:nvPr/>
          </p:nvSpPr>
          <p:spPr>
            <a:xfrm>
              <a:off x="8481925" y="283715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9" name="Google Shape;2739;p34"/>
            <p:cNvSpPr/>
            <p:nvPr/>
          </p:nvSpPr>
          <p:spPr>
            <a:xfrm>
              <a:off x="8314425" y="294412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0" name="Google Shape;2740;p34"/>
            <p:cNvSpPr/>
            <p:nvPr/>
          </p:nvSpPr>
          <p:spPr>
            <a:xfrm>
              <a:off x="8441200" y="295815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1" name="Google Shape;2741;p34"/>
            <p:cNvSpPr/>
            <p:nvPr/>
          </p:nvSpPr>
          <p:spPr>
            <a:xfrm>
              <a:off x="8470175" y="290615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2" name="Google Shape;2742;p34"/>
            <p:cNvSpPr/>
            <p:nvPr/>
          </p:nvSpPr>
          <p:spPr>
            <a:xfrm>
              <a:off x="8256200" y="295642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3" name="Google Shape;2743;p34"/>
            <p:cNvSpPr/>
            <p:nvPr/>
          </p:nvSpPr>
          <p:spPr>
            <a:xfrm>
              <a:off x="8314500" y="283295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4" name="Google Shape;2744;p34"/>
            <p:cNvSpPr/>
            <p:nvPr/>
          </p:nvSpPr>
          <p:spPr>
            <a:xfrm>
              <a:off x="8307125" y="286905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5" name="Google Shape;2745;p34"/>
            <p:cNvSpPr/>
            <p:nvPr/>
          </p:nvSpPr>
          <p:spPr>
            <a:xfrm>
              <a:off x="8327750" y="288607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6" name="Google Shape;2746;p34"/>
            <p:cNvSpPr/>
            <p:nvPr/>
          </p:nvSpPr>
          <p:spPr>
            <a:xfrm>
              <a:off x="8327750" y="283707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7" name="Google Shape;2747;p34"/>
            <p:cNvSpPr/>
            <p:nvPr/>
          </p:nvSpPr>
          <p:spPr>
            <a:xfrm>
              <a:off x="8375200" y="284092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8" name="Google Shape;2748;p34"/>
            <p:cNvSpPr/>
            <p:nvPr/>
          </p:nvSpPr>
          <p:spPr>
            <a:xfrm>
              <a:off x="8307850" y="285890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9" name="Google Shape;2749;p34"/>
            <p:cNvSpPr/>
            <p:nvPr/>
          </p:nvSpPr>
          <p:spPr>
            <a:xfrm>
              <a:off x="8362500" y="285540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0" name="Google Shape;2750;p34"/>
            <p:cNvSpPr/>
            <p:nvPr/>
          </p:nvSpPr>
          <p:spPr>
            <a:xfrm>
              <a:off x="8380750" y="287810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1" name="Google Shape;2751;p34"/>
            <p:cNvSpPr/>
            <p:nvPr/>
          </p:nvSpPr>
          <p:spPr>
            <a:xfrm>
              <a:off x="8382050" y="288417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2" name="Google Shape;2752;p34"/>
            <p:cNvSpPr/>
            <p:nvPr/>
          </p:nvSpPr>
          <p:spPr>
            <a:xfrm>
              <a:off x="8381900" y="287962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3" name="Google Shape;2753;p34"/>
            <p:cNvSpPr/>
            <p:nvPr/>
          </p:nvSpPr>
          <p:spPr>
            <a:xfrm>
              <a:off x="8384950" y="287792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4" name="Google Shape;2754;p34"/>
            <p:cNvSpPr/>
            <p:nvPr/>
          </p:nvSpPr>
          <p:spPr>
            <a:xfrm>
              <a:off x="8328900" y="291615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5" name="Google Shape;2755;p34"/>
            <p:cNvSpPr/>
            <p:nvPr/>
          </p:nvSpPr>
          <p:spPr>
            <a:xfrm>
              <a:off x="8390725" y="289395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6" name="Google Shape;2756;p34"/>
            <p:cNvSpPr/>
            <p:nvPr/>
          </p:nvSpPr>
          <p:spPr>
            <a:xfrm>
              <a:off x="8367425" y="290280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7" name="Google Shape;2757;p34"/>
            <p:cNvSpPr/>
            <p:nvPr/>
          </p:nvSpPr>
          <p:spPr>
            <a:xfrm>
              <a:off x="8359475" y="286572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8" name="Google Shape;2758;p34"/>
            <p:cNvSpPr/>
            <p:nvPr/>
          </p:nvSpPr>
          <p:spPr>
            <a:xfrm>
              <a:off x="8295925" y="297367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9" name="Google Shape;2759;p34"/>
            <p:cNvSpPr/>
            <p:nvPr/>
          </p:nvSpPr>
          <p:spPr>
            <a:xfrm>
              <a:off x="8256150" y="288957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0" name="Google Shape;2760;p34"/>
            <p:cNvSpPr/>
            <p:nvPr/>
          </p:nvSpPr>
          <p:spPr>
            <a:xfrm>
              <a:off x="8415900" y="288300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1" name="Google Shape;2761;p34"/>
            <p:cNvSpPr/>
            <p:nvPr/>
          </p:nvSpPr>
          <p:spPr>
            <a:xfrm>
              <a:off x="8289250" y="289850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2" name="Google Shape;2762;p34"/>
            <p:cNvSpPr/>
            <p:nvPr/>
          </p:nvSpPr>
          <p:spPr>
            <a:xfrm>
              <a:off x="8331150" y="297730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3" name="Google Shape;2763;p34"/>
            <p:cNvSpPr/>
            <p:nvPr/>
          </p:nvSpPr>
          <p:spPr>
            <a:xfrm>
              <a:off x="8406425" y="295287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4" name="Google Shape;2764;p34"/>
            <p:cNvSpPr/>
            <p:nvPr/>
          </p:nvSpPr>
          <p:spPr>
            <a:xfrm>
              <a:off x="8421500" y="284447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5" name="Google Shape;2765;p34"/>
            <p:cNvSpPr/>
            <p:nvPr/>
          </p:nvSpPr>
          <p:spPr>
            <a:xfrm>
              <a:off x="8330250" y="286190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6" name="Google Shape;2766;p34"/>
            <p:cNvSpPr/>
            <p:nvPr/>
          </p:nvSpPr>
          <p:spPr>
            <a:xfrm>
              <a:off x="8443400" y="287802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7" name="Google Shape;2767;p34"/>
            <p:cNvSpPr/>
            <p:nvPr/>
          </p:nvSpPr>
          <p:spPr>
            <a:xfrm>
              <a:off x="8283475" y="289517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8" name="Google Shape;2768;p34"/>
            <p:cNvSpPr/>
            <p:nvPr/>
          </p:nvSpPr>
          <p:spPr>
            <a:xfrm>
              <a:off x="8307900" y="298117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9" name="Google Shape;2769;p34"/>
            <p:cNvSpPr/>
            <p:nvPr/>
          </p:nvSpPr>
          <p:spPr>
            <a:xfrm>
              <a:off x="8390725" y="298085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0" name="Google Shape;2770;p34"/>
            <p:cNvSpPr/>
            <p:nvPr/>
          </p:nvSpPr>
          <p:spPr>
            <a:xfrm>
              <a:off x="8380750" y="285520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1" name="Google Shape;2771;p34"/>
            <p:cNvSpPr/>
            <p:nvPr/>
          </p:nvSpPr>
          <p:spPr>
            <a:xfrm>
              <a:off x="8316125" y="283917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2" name="Google Shape;2772;p34"/>
            <p:cNvSpPr/>
            <p:nvPr/>
          </p:nvSpPr>
          <p:spPr>
            <a:xfrm>
              <a:off x="8374050" y="283760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3" name="Google Shape;2773;p34"/>
            <p:cNvSpPr/>
            <p:nvPr/>
          </p:nvSpPr>
          <p:spPr>
            <a:xfrm>
              <a:off x="8546925" y="289145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4" name="Google Shape;2774;p34"/>
            <p:cNvSpPr/>
            <p:nvPr/>
          </p:nvSpPr>
          <p:spPr>
            <a:xfrm>
              <a:off x="8278975" y="296005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5" name="Google Shape;2775;p34"/>
            <p:cNvSpPr/>
            <p:nvPr/>
          </p:nvSpPr>
          <p:spPr>
            <a:xfrm>
              <a:off x="8271675" y="293250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6" name="Google Shape;2776;p34"/>
            <p:cNvSpPr/>
            <p:nvPr/>
          </p:nvSpPr>
          <p:spPr>
            <a:xfrm>
              <a:off x="8485175" y="285197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7" name="Google Shape;2777;p34"/>
            <p:cNvSpPr/>
            <p:nvPr/>
          </p:nvSpPr>
          <p:spPr>
            <a:xfrm>
              <a:off x="8265975" y="294112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8" name="Google Shape;2778;p34"/>
            <p:cNvSpPr/>
            <p:nvPr/>
          </p:nvSpPr>
          <p:spPr>
            <a:xfrm>
              <a:off x="8146000" y="309170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9" name="Google Shape;2779;p34"/>
            <p:cNvSpPr/>
            <p:nvPr/>
          </p:nvSpPr>
          <p:spPr>
            <a:xfrm>
              <a:off x="8101325" y="295552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0" name="Google Shape;2780;p34"/>
            <p:cNvSpPr/>
            <p:nvPr/>
          </p:nvSpPr>
          <p:spPr>
            <a:xfrm>
              <a:off x="8113025" y="300262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1" name="Google Shape;2781;p34"/>
            <p:cNvSpPr/>
            <p:nvPr/>
          </p:nvSpPr>
          <p:spPr>
            <a:xfrm>
              <a:off x="8130750" y="293060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2" name="Google Shape;2782;p34"/>
            <p:cNvSpPr/>
            <p:nvPr/>
          </p:nvSpPr>
          <p:spPr>
            <a:xfrm>
              <a:off x="8130750" y="293062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3" name="Google Shape;2783;p34"/>
            <p:cNvSpPr/>
            <p:nvPr/>
          </p:nvSpPr>
          <p:spPr>
            <a:xfrm>
              <a:off x="8179825" y="289830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4" name="Google Shape;2784;p34"/>
            <p:cNvSpPr/>
            <p:nvPr/>
          </p:nvSpPr>
          <p:spPr>
            <a:xfrm>
              <a:off x="8105900" y="299440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5" name="Google Shape;2785;p34"/>
            <p:cNvSpPr/>
            <p:nvPr/>
          </p:nvSpPr>
          <p:spPr>
            <a:xfrm>
              <a:off x="8149125" y="295377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6" name="Google Shape;2786;p34"/>
            <p:cNvSpPr/>
            <p:nvPr/>
          </p:nvSpPr>
          <p:spPr>
            <a:xfrm>
              <a:off x="8167575" y="297942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7" name="Google Shape;2787;p34"/>
            <p:cNvSpPr/>
            <p:nvPr/>
          </p:nvSpPr>
          <p:spPr>
            <a:xfrm>
              <a:off x="8168825" y="295967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8" name="Google Shape;2788;p34"/>
            <p:cNvSpPr/>
            <p:nvPr/>
          </p:nvSpPr>
          <p:spPr>
            <a:xfrm>
              <a:off x="8168175" y="297947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9" name="Google Shape;2789;p34"/>
            <p:cNvSpPr/>
            <p:nvPr/>
          </p:nvSpPr>
          <p:spPr>
            <a:xfrm>
              <a:off x="8233525" y="287915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0" name="Google Shape;2790;p34"/>
            <p:cNvSpPr/>
            <p:nvPr/>
          </p:nvSpPr>
          <p:spPr>
            <a:xfrm>
              <a:off x="8154900" y="307417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1" name="Google Shape;2791;p34"/>
            <p:cNvSpPr/>
            <p:nvPr/>
          </p:nvSpPr>
          <p:spPr>
            <a:xfrm>
              <a:off x="8236775" y="293650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2" name="Google Shape;2792;p34"/>
            <p:cNvSpPr/>
            <p:nvPr/>
          </p:nvSpPr>
          <p:spPr>
            <a:xfrm>
              <a:off x="8195025" y="299205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3" name="Google Shape;2793;p34"/>
            <p:cNvSpPr/>
            <p:nvPr/>
          </p:nvSpPr>
          <p:spPr>
            <a:xfrm>
              <a:off x="8144300" y="299440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4" name="Google Shape;2794;p34"/>
            <p:cNvSpPr/>
            <p:nvPr/>
          </p:nvSpPr>
          <p:spPr>
            <a:xfrm>
              <a:off x="8187600" y="300865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5" name="Google Shape;2795;p34"/>
            <p:cNvSpPr/>
            <p:nvPr/>
          </p:nvSpPr>
          <p:spPr>
            <a:xfrm>
              <a:off x="8090475" y="304377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6" name="Google Shape;2796;p34"/>
            <p:cNvSpPr/>
            <p:nvPr/>
          </p:nvSpPr>
          <p:spPr>
            <a:xfrm>
              <a:off x="8247975" y="290895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7" name="Google Shape;2797;p34"/>
            <p:cNvSpPr/>
            <p:nvPr/>
          </p:nvSpPr>
          <p:spPr>
            <a:xfrm>
              <a:off x="8119250" y="307817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8" name="Google Shape;2798;p34"/>
            <p:cNvSpPr/>
            <p:nvPr/>
          </p:nvSpPr>
          <p:spPr>
            <a:xfrm>
              <a:off x="8200450" y="301890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9" name="Google Shape;2799;p34"/>
            <p:cNvSpPr/>
            <p:nvPr/>
          </p:nvSpPr>
          <p:spPr>
            <a:xfrm>
              <a:off x="8245625" y="295327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0" name="Google Shape;2800;p34"/>
            <p:cNvSpPr/>
            <p:nvPr/>
          </p:nvSpPr>
          <p:spPr>
            <a:xfrm>
              <a:off x="8179825" y="291130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1" name="Google Shape;2801;p34"/>
            <p:cNvSpPr/>
            <p:nvPr/>
          </p:nvSpPr>
          <p:spPr>
            <a:xfrm>
              <a:off x="8115000" y="299440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2" name="Google Shape;2802;p34"/>
            <p:cNvSpPr/>
            <p:nvPr/>
          </p:nvSpPr>
          <p:spPr>
            <a:xfrm>
              <a:off x="8267225" y="288870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3" name="Google Shape;2803;p34"/>
            <p:cNvSpPr/>
            <p:nvPr/>
          </p:nvSpPr>
          <p:spPr>
            <a:xfrm>
              <a:off x="8115275" y="305980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4" name="Google Shape;2804;p34"/>
            <p:cNvSpPr/>
            <p:nvPr/>
          </p:nvSpPr>
          <p:spPr>
            <a:xfrm>
              <a:off x="8190300" y="309855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5" name="Google Shape;2805;p34"/>
            <p:cNvSpPr/>
            <p:nvPr/>
          </p:nvSpPr>
          <p:spPr>
            <a:xfrm>
              <a:off x="8261625" y="301332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6" name="Google Shape;2806;p34"/>
            <p:cNvSpPr/>
            <p:nvPr/>
          </p:nvSpPr>
          <p:spPr>
            <a:xfrm>
              <a:off x="8201875" y="290005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7" name="Google Shape;2807;p34"/>
            <p:cNvSpPr/>
            <p:nvPr/>
          </p:nvSpPr>
          <p:spPr>
            <a:xfrm>
              <a:off x="8105525" y="295812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8" name="Google Shape;2808;p34"/>
            <p:cNvSpPr/>
            <p:nvPr/>
          </p:nvSpPr>
          <p:spPr>
            <a:xfrm>
              <a:off x="8127750" y="299277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9" name="Google Shape;2809;p34"/>
            <p:cNvSpPr/>
            <p:nvPr/>
          </p:nvSpPr>
          <p:spPr>
            <a:xfrm>
              <a:off x="8290350" y="287915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0" name="Google Shape;2810;p34"/>
            <p:cNvSpPr/>
            <p:nvPr/>
          </p:nvSpPr>
          <p:spPr>
            <a:xfrm>
              <a:off x="8157775" y="311732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1" name="Google Shape;2811;p34"/>
            <p:cNvSpPr/>
            <p:nvPr/>
          </p:nvSpPr>
          <p:spPr>
            <a:xfrm>
              <a:off x="8132625" y="310780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2" name="Google Shape;2812;p34"/>
            <p:cNvSpPr/>
            <p:nvPr/>
          </p:nvSpPr>
          <p:spPr>
            <a:xfrm>
              <a:off x="8216225" y="290482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3" name="Google Shape;2813;p34"/>
            <p:cNvSpPr/>
            <p:nvPr/>
          </p:nvSpPr>
          <p:spPr>
            <a:xfrm>
              <a:off x="8625275" y="312672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4" name="Google Shape;2814;p34"/>
            <p:cNvSpPr/>
            <p:nvPr/>
          </p:nvSpPr>
          <p:spPr>
            <a:xfrm>
              <a:off x="8542500" y="292525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5" name="Google Shape;2815;p34"/>
            <p:cNvSpPr/>
            <p:nvPr/>
          </p:nvSpPr>
          <p:spPr>
            <a:xfrm>
              <a:off x="8669400" y="293992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6" name="Google Shape;2816;p34"/>
            <p:cNvSpPr/>
            <p:nvPr/>
          </p:nvSpPr>
          <p:spPr>
            <a:xfrm>
              <a:off x="8638725" y="294152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7" name="Google Shape;2817;p34"/>
            <p:cNvSpPr/>
            <p:nvPr/>
          </p:nvSpPr>
          <p:spPr>
            <a:xfrm>
              <a:off x="8554725" y="296167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8" name="Google Shape;2818;p34"/>
            <p:cNvSpPr/>
            <p:nvPr/>
          </p:nvSpPr>
          <p:spPr>
            <a:xfrm>
              <a:off x="8662175" y="296167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9" name="Google Shape;2819;p34"/>
            <p:cNvSpPr/>
            <p:nvPr/>
          </p:nvSpPr>
          <p:spPr>
            <a:xfrm>
              <a:off x="8637075" y="302200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0" name="Google Shape;2820;p34"/>
            <p:cNvSpPr/>
            <p:nvPr/>
          </p:nvSpPr>
          <p:spPr>
            <a:xfrm>
              <a:off x="8657725" y="293787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1" name="Google Shape;2821;p34"/>
            <p:cNvSpPr/>
            <p:nvPr/>
          </p:nvSpPr>
          <p:spPr>
            <a:xfrm>
              <a:off x="8681300" y="299187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2" name="Google Shape;2822;p34"/>
            <p:cNvSpPr/>
            <p:nvPr/>
          </p:nvSpPr>
          <p:spPr>
            <a:xfrm>
              <a:off x="8683150" y="301177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3" name="Google Shape;2823;p34"/>
            <p:cNvSpPr/>
            <p:nvPr/>
          </p:nvSpPr>
          <p:spPr>
            <a:xfrm>
              <a:off x="8676125" y="301315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4" name="Google Shape;2824;p34"/>
            <p:cNvSpPr/>
            <p:nvPr/>
          </p:nvSpPr>
          <p:spPr>
            <a:xfrm>
              <a:off x="8683850" y="301277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5" name="Google Shape;2825;p34"/>
            <p:cNvSpPr/>
            <p:nvPr/>
          </p:nvSpPr>
          <p:spPr>
            <a:xfrm>
              <a:off x="8602200" y="304450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6" name="Google Shape;2826;p34"/>
            <p:cNvSpPr/>
            <p:nvPr/>
          </p:nvSpPr>
          <p:spPr>
            <a:xfrm>
              <a:off x="8600650" y="297495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7" name="Google Shape;2827;p34"/>
            <p:cNvSpPr/>
            <p:nvPr/>
          </p:nvSpPr>
          <p:spPr>
            <a:xfrm>
              <a:off x="8605175" y="304965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8" name="Google Shape;2828;p34"/>
            <p:cNvSpPr/>
            <p:nvPr/>
          </p:nvSpPr>
          <p:spPr>
            <a:xfrm>
              <a:off x="8602100" y="301932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9" name="Google Shape;2829;p34"/>
            <p:cNvSpPr/>
            <p:nvPr/>
          </p:nvSpPr>
          <p:spPr>
            <a:xfrm>
              <a:off x="8684825" y="298802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0" name="Google Shape;2830;p34"/>
            <p:cNvSpPr/>
            <p:nvPr/>
          </p:nvSpPr>
          <p:spPr>
            <a:xfrm>
              <a:off x="8552200" y="296750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1" name="Google Shape;2831;p34"/>
            <p:cNvSpPr/>
            <p:nvPr/>
          </p:nvSpPr>
          <p:spPr>
            <a:xfrm>
              <a:off x="8580450" y="289830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2" name="Google Shape;2832;p34"/>
            <p:cNvSpPr/>
            <p:nvPr/>
          </p:nvSpPr>
          <p:spPr>
            <a:xfrm>
              <a:off x="8621475" y="307062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3" name="Google Shape;2833;p34"/>
            <p:cNvSpPr/>
            <p:nvPr/>
          </p:nvSpPr>
          <p:spPr>
            <a:xfrm>
              <a:off x="8595400" y="293677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4" name="Google Shape;2834;p34"/>
            <p:cNvSpPr/>
            <p:nvPr/>
          </p:nvSpPr>
          <p:spPr>
            <a:xfrm>
              <a:off x="8570100" y="299560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5" name="Google Shape;2835;p34"/>
            <p:cNvSpPr/>
            <p:nvPr/>
          </p:nvSpPr>
          <p:spPr>
            <a:xfrm>
              <a:off x="8612875" y="306350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6" name="Google Shape;2836;p34"/>
            <p:cNvSpPr/>
            <p:nvPr/>
          </p:nvSpPr>
          <p:spPr>
            <a:xfrm>
              <a:off x="8717400" y="304302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7" name="Google Shape;2837;p34"/>
            <p:cNvSpPr/>
            <p:nvPr/>
          </p:nvSpPr>
          <p:spPr>
            <a:xfrm>
              <a:off x="8673200" y="295602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8" name="Google Shape;2838;p34"/>
            <p:cNvSpPr/>
            <p:nvPr/>
          </p:nvSpPr>
          <p:spPr>
            <a:xfrm>
              <a:off x="8630150" y="309667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9" name="Google Shape;2839;p34"/>
            <p:cNvSpPr/>
            <p:nvPr/>
          </p:nvSpPr>
          <p:spPr>
            <a:xfrm>
              <a:off x="8595425" y="292672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0" name="Google Shape;2840;p34"/>
            <p:cNvSpPr/>
            <p:nvPr/>
          </p:nvSpPr>
          <p:spPr>
            <a:xfrm>
              <a:off x="8563675" y="297640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1" name="Google Shape;2841;p34"/>
            <p:cNvSpPr/>
            <p:nvPr/>
          </p:nvSpPr>
          <p:spPr>
            <a:xfrm>
              <a:off x="8566350" y="306102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2" name="Google Shape;2842;p34"/>
            <p:cNvSpPr/>
            <p:nvPr/>
          </p:nvSpPr>
          <p:spPr>
            <a:xfrm>
              <a:off x="8638375" y="302742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3" name="Google Shape;2843;p34"/>
            <p:cNvSpPr/>
            <p:nvPr/>
          </p:nvSpPr>
          <p:spPr>
            <a:xfrm>
              <a:off x="8681900" y="294282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4" name="Google Shape;2844;p34"/>
            <p:cNvSpPr/>
            <p:nvPr/>
          </p:nvSpPr>
          <p:spPr>
            <a:xfrm>
              <a:off x="8705000" y="298940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5" name="Google Shape;2845;p34"/>
            <p:cNvSpPr/>
            <p:nvPr/>
          </p:nvSpPr>
          <p:spPr>
            <a:xfrm>
              <a:off x="8677225" y="317615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6" name="Google Shape;2846;p34"/>
            <p:cNvSpPr/>
            <p:nvPr/>
          </p:nvSpPr>
          <p:spPr>
            <a:xfrm>
              <a:off x="8544500" y="294947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7" name="Google Shape;2847;p34"/>
            <p:cNvSpPr/>
            <p:nvPr/>
          </p:nvSpPr>
          <p:spPr>
            <a:xfrm>
              <a:off x="8591450" y="292832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8" name="Google Shape;2848;p34"/>
            <p:cNvSpPr/>
            <p:nvPr/>
          </p:nvSpPr>
          <p:spPr>
            <a:xfrm>
              <a:off x="8725625" y="309967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9" name="Google Shape;2849;p34"/>
            <p:cNvSpPr/>
            <p:nvPr/>
          </p:nvSpPr>
          <p:spPr>
            <a:xfrm>
              <a:off x="8250725" y="311700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0" name="Google Shape;2850;p34"/>
            <p:cNvSpPr/>
            <p:nvPr/>
          </p:nvSpPr>
          <p:spPr>
            <a:xfrm>
              <a:off x="8525050" y="311727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1" name="Google Shape;2851;p34"/>
            <p:cNvSpPr/>
            <p:nvPr/>
          </p:nvSpPr>
          <p:spPr>
            <a:xfrm>
              <a:off x="8581875" y="303882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2" name="Google Shape;2852;p34"/>
            <p:cNvSpPr/>
            <p:nvPr/>
          </p:nvSpPr>
          <p:spPr>
            <a:xfrm>
              <a:off x="8447725" y="294850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3" name="Google Shape;2853;p34"/>
            <p:cNvSpPr/>
            <p:nvPr/>
          </p:nvSpPr>
          <p:spPr>
            <a:xfrm>
              <a:off x="8549500" y="298050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4" name="Google Shape;2854;p34"/>
            <p:cNvSpPr/>
            <p:nvPr/>
          </p:nvSpPr>
          <p:spPr>
            <a:xfrm>
              <a:off x="8442200" y="298495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5" name="Google Shape;2855;p34"/>
            <p:cNvSpPr/>
            <p:nvPr/>
          </p:nvSpPr>
          <p:spPr>
            <a:xfrm>
              <a:off x="8561750" y="306030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6" name="Google Shape;2856;p34"/>
            <p:cNvSpPr/>
            <p:nvPr/>
          </p:nvSpPr>
          <p:spPr>
            <a:xfrm>
              <a:off x="8571600" y="309362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7" name="Google Shape;2857;p34"/>
            <p:cNvSpPr/>
            <p:nvPr/>
          </p:nvSpPr>
          <p:spPr>
            <a:xfrm>
              <a:off x="8561875" y="300372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8" name="Google Shape;2858;p34"/>
            <p:cNvSpPr/>
            <p:nvPr/>
          </p:nvSpPr>
          <p:spPr>
            <a:xfrm>
              <a:off x="8501450" y="302492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9" name="Google Shape;2859;p34"/>
            <p:cNvSpPr/>
            <p:nvPr/>
          </p:nvSpPr>
          <p:spPr>
            <a:xfrm>
              <a:off x="8519550" y="305065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0" name="Google Shape;2860;p34"/>
            <p:cNvSpPr/>
            <p:nvPr/>
          </p:nvSpPr>
          <p:spPr>
            <a:xfrm>
              <a:off x="8528825" y="304840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1" name="Google Shape;2861;p34"/>
            <p:cNvSpPr/>
            <p:nvPr/>
          </p:nvSpPr>
          <p:spPr>
            <a:xfrm>
              <a:off x="8590150" y="304650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2" name="Google Shape;2862;p34"/>
            <p:cNvSpPr/>
            <p:nvPr/>
          </p:nvSpPr>
          <p:spPr>
            <a:xfrm>
              <a:off x="8486800" y="309080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3" name="Google Shape;2863;p34"/>
            <p:cNvSpPr/>
            <p:nvPr/>
          </p:nvSpPr>
          <p:spPr>
            <a:xfrm>
              <a:off x="8446725" y="310057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4" name="Google Shape;2864;p34"/>
            <p:cNvSpPr/>
            <p:nvPr/>
          </p:nvSpPr>
          <p:spPr>
            <a:xfrm>
              <a:off x="8400050" y="298482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5" name="Google Shape;2865;p34"/>
            <p:cNvSpPr/>
            <p:nvPr/>
          </p:nvSpPr>
          <p:spPr>
            <a:xfrm>
              <a:off x="8460150" y="299812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6" name="Google Shape;2866;p34"/>
            <p:cNvSpPr/>
            <p:nvPr/>
          </p:nvSpPr>
          <p:spPr>
            <a:xfrm>
              <a:off x="8525300" y="309822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7" name="Google Shape;2867;p34"/>
            <p:cNvSpPr/>
            <p:nvPr/>
          </p:nvSpPr>
          <p:spPr>
            <a:xfrm>
              <a:off x="8483000" y="310052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8" name="Google Shape;2868;p34"/>
            <p:cNvSpPr/>
            <p:nvPr/>
          </p:nvSpPr>
          <p:spPr>
            <a:xfrm>
              <a:off x="8683600" y="309242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9" name="Google Shape;2869;p34"/>
            <p:cNvSpPr/>
            <p:nvPr/>
          </p:nvSpPr>
          <p:spPr>
            <a:xfrm>
              <a:off x="8608600" y="316727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0" name="Google Shape;2870;p34"/>
            <p:cNvSpPr/>
            <p:nvPr/>
          </p:nvSpPr>
          <p:spPr>
            <a:xfrm>
              <a:off x="8448100" y="302205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1" name="Google Shape;2871;p34"/>
            <p:cNvSpPr/>
            <p:nvPr/>
          </p:nvSpPr>
          <p:spPr>
            <a:xfrm>
              <a:off x="8470050" y="300215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2" name="Google Shape;2872;p34"/>
            <p:cNvSpPr/>
            <p:nvPr/>
          </p:nvSpPr>
          <p:spPr>
            <a:xfrm>
              <a:off x="8455450" y="310380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3" name="Google Shape;2873;p34"/>
            <p:cNvSpPr/>
            <p:nvPr/>
          </p:nvSpPr>
          <p:spPr>
            <a:xfrm>
              <a:off x="8490200" y="315610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4" name="Google Shape;2874;p34"/>
            <p:cNvSpPr/>
            <p:nvPr/>
          </p:nvSpPr>
          <p:spPr>
            <a:xfrm>
              <a:off x="8482800" y="314657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5" name="Google Shape;2875;p34"/>
            <p:cNvSpPr/>
            <p:nvPr/>
          </p:nvSpPr>
          <p:spPr>
            <a:xfrm>
              <a:off x="8619550" y="308155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6" name="Google Shape;2876;p34"/>
            <p:cNvSpPr/>
            <p:nvPr/>
          </p:nvSpPr>
          <p:spPr>
            <a:xfrm>
              <a:off x="8649175" y="304910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7" name="Google Shape;2877;p34"/>
            <p:cNvSpPr/>
            <p:nvPr/>
          </p:nvSpPr>
          <p:spPr>
            <a:xfrm>
              <a:off x="8479000" y="296487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8" name="Google Shape;2878;p34"/>
            <p:cNvSpPr/>
            <p:nvPr/>
          </p:nvSpPr>
          <p:spPr>
            <a:xfrm>
              <a:off x="8568025" y="298677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9" name="Google Shape;2879;p34"/>
            <p:cNvSpPr/>
            <p:nvPr/>
          </p:nvSpPr>
          <p:spPr>
            <a:xfrm>
              <a:off x="8529600" y="305945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0" name="Google Shape;2880;p34"/>
            <p:cNvSpPr/>
            <p:nvPr/>
          </p:nvSpPr>
          <p:spPr>
            <a:xfrm>
              <a:off x="8169350" y="305625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1" name="Google Shape;2881;p34"/>
            <p:cNvSpPr/>
            <p:nvPr/>
          </p:nvSpPr>
          <p:spPr>
            <a:xfrm>
              <a:off x="8184925" y="314030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2" name="Google Shape;2882;p34"/>
            <p:cNvSpPr/>
            <p:nvPr/>
          </p:nvSpPr>
          <p:spPr>
            <a:xfrm>
              <a:off x="8346700" y="302877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3" name="Google Shape;2883;p34"/>
            <p:cNvSpPr/>
            <p:nvPr/>
          </p:nvSpPr>
          <p:spPr>
            <a:xfrm>
              <a:off x="8225200" y="314825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4" name="Google Shape;2884;p34"/>
            <p:cNvSpPr/>
            <p:nvPr/>
          </p:nvSpPr>
          <p:spPr>
            <a:xfrm>
              <a:off x="8212525" y="302347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5" name="Google Shape;2885;p34"/>
            <p:cNvSpPr/>
            <p:nvPr/>
          </p:nvSpPr>
          <p:spPr>
            <a:xfrm>
              <a:off x="8181025" y="309637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6" name="Google Shape;2886;p34"/>
            <p:cNvSpPr/>
            <p:nvPr/>
          </p:nvSpPr>
          <p:spPr>
            <a:xfrm>
              <a:off x="8215600" y="311522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7" name="Google Shape;2887;p34"/>
            <p:cNvSpPr/>
            <p:nvPr/>
          </p:nvSpPr>
          <p:spPr>
            <a:xfrm>
              <a:off x="8266500" y="315037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8" name="Google Shape;2888;p34"/>
            <p:cNvSpPr/>
            <p:nvPr/>
          </p:nvSpPr>
          <p:spPr>
            <a:xfrm>
              <a:off x="8289000" y="307345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9" name="Google Shape;2889;p34"/>
            <p:cNvSpPr/>
            <p:nvPr/>
          </p:nvSpPr>
          <p:spPr>
            <a:xfrm>
              <a:off x="8268100" y="308712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0" name="Google Shape;2890;p34"/>
            <p:cNvSpPr/>
            <p:nvPr/>
          </p:nvSpPr>
          <p:spPr>
            <a:xfrm>
              <a:off x="8295600" y="310437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1" name="Google Shape;2891;p34"/>
            <p:cNvSpPr/>
            <p:nvPr/>
          </p:nvSpPr>
          <p:spPr>
            <a:xfrm>
              <a:off x="8264400" y="314552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2" name="Google Shape;2892;p34"/>
            <p:cNvSpPr/>
            <p:nvPr/>
          </p:nvSpPr>
          <p:spPr>
            <a:xfrm>
              <a:off x="8237575" y="304717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3" name="Google Shape;2893;p34"/>
            <p:cNvSpPr/>
            <p:nvPr/>
          </p:nvSpPr>
          <p:spPr>
            <a:xfrm>
              <a:off x="8195600" y="300540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4" name="Google Shape;2894;p34"/>
            <p:cNvSpPr/>
            <p:nvPr/>
          </p:nvSpPr>
          <p:spPr>
            <a:xfrm>
              <a:off x="8323000" y="298495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5" name="Google Shape;2895;p34"/>
            <p:cNvSpPr/>
            <p:nvPr/>
          </p:nvSpPr>
          <p:spPr>
            <a:xfrm>
              <a:off x="8316725" y="304125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6" name="Google Shape;2896;p34"/>
            <p:cNvSpPr/>
            <p:nvPr/>
          </p:nvSpPr>
          <p:spPr>
            <a:xfrm>
              <a:off x="8246500" y="308857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7" name="Google Shape;2897;p34"/>
            <p:cNvSpPr/>
            <p:nvPr/>
          </p:nvSpPr>
          <p:spPr>
            <a:xfrm>
              <a:off x="8224325" y="303737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8" name="Google Shape;2898;p34"/>
            <p:cNvSpPr/>
            <p:nvPr/>
          </p:nvSpPr>
          <p:spPr>
            <a:xfrm>
              <a:off x="8244150" y="323657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9" name="Google Shape;2899;p34"/>
            <p:cNvSpPr/>
            <p:nvPr/>
          </p:nvSpPr>
          <p:spPr>
            <a:xfrm>
              <a:off x="8181075" y="314365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0" name="Google Shape;2900;p34"/>
            <p:cNvSpPr/>
            <p:nvPr/>
          </p:nvSpPr>
          <p:spPr>
            <a:xfrm>
              <a:off x="8392350" y="304287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1" name="Google Shape;2901;p34"/>
            <p:cNvSpPr/>
            <p:nvPr/>
          </p:nvSpPr>
          <p:spPr>
            <a:xfrm>
              <a:off x="8326200" y="304627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2" name="Google Shape;2902;p34"/>
            <p:cNvSpPr/>
            <p:nvPr/>
          </p:nvSpPr>
          <p:spPr>
            <a:xfrm>
              <a:off x="8264150" y="302120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3" name="Google Shape;2903;p34"/>
            <p:cNvSpPr/>
            <p:nvPr/>
          </p:nvSpPr>
          <p:spPr>
            <a:xfrm>
              <a:off x="8205525" y="303485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4" name="Google Shape;2904;p34"/>
            <p:cNvSpPr/>
            <p:nvPr/>
          </p:nvSpPr>
          <p:spPr>
            <a:xfrm>
              <a:off x="8250725" y="302270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5" name="Google Shape;2905;p34"/>
            <p:cNvSpPr/>
            <p:nvPr/>
          </p:nvSpPr>
          <p:spPr>
            <a:xfrm>
              <a:off x="8201025" y="315200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6" name="Google Shape;2906;p34"/>
            <p:cNvSpPr/>
            <p:nvPr/>
          </p:nvSpPr>
          <p:spPr>
            <a:xfrm>
              <a:off x="8185000" y="317702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7" name="Google Shape;2907;p34"/>
            <p:cNvSpPr/>
            <p:nvPr/>
          </p:nvSpPr>
          <p:spPr>
            <a:xfrm>
              <a:off x="8387075" y="308537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8" name="Google Shape;2908;p34"/>
            <p:cNvSpPr/>
            <p:nvPr/>
          </p:nvSpPr>
          <p:spPr>
            <a:xfrm>
              <a:off x="8255550" y="316727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9" name="Google Shape;2909;p34"/>
            <p:cNvSpPr/>
            <p:nvPr/>
          </p:nvSpPr>
          <p:spPr>
            <a:xfrm>
              <a:off x="8282250" y="309150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910" name="Google Shape;2910;p34"/>
          <p:cNvGrpSpPr/>
          <p:nvPr/>
        </p:nvGrpSpPr>
        <p:grpSpPr>
          <a:xfrm>
            <a:off x="6489367" y="423167"/>
            <a:ext cx="681500" cy="746467"/>
            <a:chOff x="4867025" y="317375"/>
            <a:chExt cx="511125" cy="559850"/>
          </a:xfrm>
        </p:grpSpPr>
        <p:sp>
          <p:nvSpPr>
            <p:cNvPr id="2911" name="Google Shape;2911;p34"/>
            <p:cNvSpPr/>
            <p:nvPr/>
          </p:nvSpPr>
          <p:spPr>
            <a:xfrm>
              <a:off x="4867025" y="36620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2" name="Google Shape;2912;p34"/>
            <p:cNvSpPr/>
            <p:nvPr/>
          </p:nvSpPr>
          <p:spPr>
            <a:xfrm>
              <a:off x="4867150" y="31737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3" name="Google Shape;2913;p34"/>
            <p:cNvSpPr/>
            <p:nvPr/>
          </p:nvSpPr>
          <p:spPr>
            <a:xfrm>
              <a:off x="4942125" y="35285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4" name="Google Shape;2914;p34"/>
            <p:cNvSpPr/>
            <p:nvPr/>
          </p:nvSpPr>
          <p:spPr>
            <a:xfrm>
              <a:off x="4924450" y="37467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5" name="Google Shape;2915;p34"/>
            <p:cNvSpPr/>
            <p:nvPr/>
          </p:nvSpPr>
          <p:spPr>
            <a:xfrm>
              <a:off x="4924450" y="38667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6" name="Google Shape;2916;p34"/>
            <p:cNvSpPr/>
            <p:nvPr/>
          </p:nvSpPr>
          <p:spPr>
            <a:xfrm>
              <a:off x="5113525" y="57575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7" name="Google Shape;2917;p34"/>
            <p:cNvSpPr/>
            <p:nvPr/>
          </p:nvSpPr>
          <p:spPr>
            <a:xfrm>
              <a:off x="4923975" y="37467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8" name="Google Shape;2918;p34"/>
            <p:cNvSpPr/>
            <p:nvPr/>
          </p:nvSpPr>
          <p:spPr>
            <a:xfrm>
              <a:off x="5091850" y="40007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9" name="Google Shape;2919;p34"/>
            <p:cNvSpPr/>
            <p:nvPr/>
          </p:nvSpPr>
          <p:spPr>
            <a:xfrm>
              <a:off x="5122625" y="55442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2920" name="Google Shape;2920;p34"/>
          <p:cNvGrpSpPr/>
          <p:nvPr/>
        </p:nvGrpSpPr>
        <p:grpSpPr>
          <a:xfrm>
            <a:off x="10872251" y="1675284"/>
            <a:ext cx="487900" cy="1140000"/>
            <a:chOff x="8154188" y="1256463"/>
            <a:chExt cx="365925" cy="855000"/>
          </a:xfrm>
        </p:grpSpPr>
        <p:sp>
          <p:nvSpPr>
            <p:cNvPr id="2921" name="Google Shape;2921;p34"/>
            <p:cNvSpPr/>
            <p:nvPr/>
          </p:nvSpPr>
          <p:spPr>
            <a:xfrm>
              <a:off x="8154188" y="1568613"/>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2" name="Google Shape;2922;p34"/>
            <p:cNvSpPr/>
            <p:nvPr/>
          </p:nvSpPr>
          <p:spPr>
            <a:xfrm>
              <a:off x="8159838" y="1575388"/>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3" name="Google Shape;2923;p34"/>
            <p:cNvSpPr/>
            <p:nvPr/>
          </p:nvSpPr>
          <p:spPr>
            <a:xfrm>
              <a:off x="8174663" y="1605513"/>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4" name="Google Shape;2924;p34"/>
            <p:cNvSpPr/>
            <p:nvPr/>
          </p:nvSpPr>
          <p:spPr>
            <a:xfrm>
              <a:off x="8202163" y="1828588"/>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5" name="Google Shape;2925;p34"/>
            <p:cNvSpPr/>
            <p:nvPr/>
          </p:nvSpPr>
          <p:spPr>
            <a:xfrm>
              <a:off x="8300763" y="1877963"/>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6" name="Google Shape;2926;p34"/>
            <p:cNvSpPr/>
            <p:nvPr/>
          </p:nvSpPr>
          <p:spPr>
            <a:xfrm>
              <a:off x="8322863" y="1738563"/>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7" name="Google Shape;2927;p34"/>
            <p:cNvSpPr/>
            <p:nvPr/>
          </p:nvSpPr>
          <p:spPr>
            <a:xfrm>
              <a:off x="8220963" y="1256463"/>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8" name="Google Shape;2928;p34"/>
            <p:cNvSpPr/>
            <p:nvPr/>
          </p:nvSpPr>
          <p:spPr>
            <a:xfrm>
              <a:off x="8248413" y="1816013"/>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9" name="Google Shape;2929;p34"/>
            <p:cNvSpPr/>
            <p:nvPr/>
          </p:nvSpPr>
          <p:spPr>
            <a:xfrm>
              <a:off x="8330388" y="1930563"/>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30" name="Google Shape;2930;p34"/>
            <p:cNvSpPr/>
            <p:nvPr/>
          </p:nvSpPr>
          <p:spPr>
            <a:xfrm>
              <a:off x="8182763" y="2098688"/>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31" name="Google Shape;2931;p34"/>
            <p:cNvSpPr/>
            <p:nvPr/>
          </p:nvSpPr>
          <p:spPr>
            <a:xfrm>
              <a:off x="8211738" y="1624563"/>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32" name="Google Shape;2932;p34"/>
            <p:cNvSpPr/>
            <p:nvPr/>
          </p:nvSpPr>
          <p:spPr>
            <a:xfrm>
              <a:off x="8260788" y="1709538"/>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pic>
        <p:nvPicPr>
          <p:cNvPr id="807" name="Picture 806"/>
          <p:cNvPicPr/>
          <p:nvPr/>
        </p:nvPicPr>
        <p:blipFill>
          <a:blip r:embed="rId3"/>
          <a:stretch>
            <a:fillRect/>
          </a:stretch>
        </p:blipFill>
        <p:spPr>
          <a:xfrm>
            <a:off x="280155" y="144790"/>
            <a:ext cx="2971165" cy="1292225"/>
          </a:xfrm>
          <a:prstGeom prst="rect">
            <a:avLst/>
          </a:prstGeom>
        </p:spPr>
      </p:pic>
    </p:spTree>
    <p:extLst>
      <p:ext uri="{BB962C8B-B14F-4D97-AF65-F5344CB8AC3E}">
        <p14:creationId xmlns="" xmlns:p14="http://schemas.microsoft.com/office/powerpoint/2010/main" val="4266799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8085" y="2225536"/>
            <a:ext cx="9557693" cy="1445200"/>
          </a:xfrm>
        </p:spPr>
        <p:txBody>
          <a:bodyPr/>
          <a:lstStyle/>
          <a:p>
            <a:pPr algn="just"/>
            <a:r>
              <a:rPr lang="en-US" sz="2000" dirty="0">
                <a:latin typeface="+mj-lt"/>
              </a:rPr>
              <a:t>The nature of jobs in hospitality industry remains extremely understaffed with a third of the positions vacant across the world and an annual staff churn rate of </a:t>
            </a:r>
            <a:r>
              <a:rPr lang="en-US" sz="2000" dirty="0" smtClean="0">
                <a:latin typeface="+mj-lt"/>
              </a:rPr>
              <a:t>73.8%, </a:t>
            </a:r>
            <a:r>
              <a:rPr lang="en-US" sz="2000" dirty="0">
                <a:latin typeface="+mj-lt"/>
              </a:rPr>
              <a:t>which require </a:t>
            </a:r>
            <a:r>
              <a:rPr lang="en-US" sz="2000" dirty="0" smtClean="0">
                <a:latin typeface="+mj-lt"/>
              </a:rPr>
              <a:t>strategizing </a:t>
            </a:r>
            <a:r>
              <a:rPr lang="en-US" sz="2000" dirty="0">
                <a:latin typeface="+mj-lt"/>
              </a:rPr>
              <a:t>in terms of re-branding, establishing links with Academia, leaning on technology, introducing staff retention policies, and seeking Government fund to effectively cope with critical staffing emergencies and their numerous negative impacts on the existing financial base.</a:t>
            </a:r>
            <a:endParaRPr lang="en-GB" sz="2000" dirty="0">
              <a:latin typeface="+mj-lt"/>
            </a:endParaRPr>
          </a:p>
        </p:txBody>
      </p:sp>
      <p:sp>
        <p:nvSpPr>
          <p:cNvPr id="3" name="Title 2"/>
          <p:cNvSpPr>
            <a:spLocks noGrp="1"/>
          </p:cNvSpPr>
          <p:nvPr>
            <p:ph type="title" idx="2"/>
          </p:nvPr>
        </p:nvSpPr>
        <p:spPr>
          <a:xfrm>
            <a:off x="2738626" y="188326"/>
            <a:ext cx="6156612" cy="1760000"/>
          </a:xfrm>
        </p:spPr>
        <p:txBody>
          <a:bodyPr/>
          <a:lstStyle/>
          <a:p>
            <a:r>
              <a:rPr lang="en-GB" dirty="0" smtClean="0"/>
              <a:t>Abstract</a:t>
            </a:r>
            <a:endParaRPr lang="en-GB" dirty="0"/>
          </a:p>
        </p:txBody>
      </p:sp>
    </p:spTree>
    <p:extLst>
      <p:ext uri="{BB962C8B-B14F-4D97-AF65-F5344CB8AC3E}">
        <p14:creationId xmlns="" xmlns:p14="http://schemas.microsoft.com/office/powerpoint/2010/main" val="41526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79"/>
        <p:cNvGrpSpPr/>
        <p:nvPr/>
      </p:nvGrpSpPr>
      <p:grpSpPr>
        <a:xfrm>
          <a:off x="0" y="0"/>
          <a:ext cx="0" cy="0"/>
          <a:chOff x="0" y="0"/>
          <a:chExt cx="0" cy="0"/>
        </a:xfrm>
      </p:grpSpPr>
      <p:sp>
        <p:nvSpPr>
          <p:cNvPr id="3081" name="Google Shape;3081;p37"/>
          <p:cNvSpPr txBox="1">
            <a:spLocks noGrp="1"/>
          </p:cNvSpPr>
          <p:nvPr>
            <p:ph type="title"/>
          </p:nvPr>
        </p:nvSpPr>
        <p:spPr>
          <a:xfrm>
            <a:off x="2366170" y="341631"/>
            <a:ext cx="6480800" cy="1445200"/>
          </a:xfrm>
          <a:prstGeom prst="rect">
            <a:avLst/>
          </a:prstGeom>
        </p:spPr>
        <p:txBody>
          <a:bodyPr spcFirstLastPara="1" wrap="square" lIns="121900" tIns="121900" rIns="121900" bIns="121900" anchor="t" anchorCtr="0">
            <a:noAutofit/>
          </a:bodyPr>
          <a:lstStyle/>
          <a:p>
            <a:r>
              <a:rPr lang="en" sz="5400" dirty="0" smtClean="0"/>
              <a:t>Introduction</a:t>
            </a:r>
            <a:endParaRPr sz="5400" dirty="0">
              <a:solidFill>
                <a:schemeClr val="accent2"/>
              </a:solidFill>
            </a:endParaRPr>
          </a:p>
        </p:txBody>
      </p:sp>
      <p:grpSp>
        <p:nvGrpSpPr>
          <p:cNvPr id="3084" name="Google Shape;3084;p37"/>
          <p:cNvGrpSpPr/>
          <p:nvPr/>
        </p:nvGrpSpPr>
        <p:grpSpPr>
          <a:xfrm>
            <a:off x="337628" y="1865617"/>
            <a:ext cx="887967" cy="1848700"/>
            <a:chOff x="1551725" y="1388625"/>
            <a:chExt cx="665975" cy="1386525"/>
          </a:xfrm>
        </p:grpSpPr>
        <p:sp>
          <p:nvSpPr>
            <p:cNvPr id="3085" name="Google Shape;3085;p3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86" name="Google Shape;3086;p3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87" name="Google Shape;3087;p3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88" name="Google Shape;3088;p3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89" name="Google Shape;3089;p3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0" name="Google Shape;3090;p3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1" name="Google Shape;3091;p3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2" name="Google Shape;3092;p3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3" name="Google Shape;3093;p3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4" name="Google Shape;3094;p3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5" name="Google Shape;3095;p3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6" name="Google Shape;3096;p3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7" name="Google Shape;3097;p3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8" name="Google Shape;3098;p3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9" name="Google Shape;3099;p3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0" name="Google Shape;3100;p3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1" name="Google Shape;3101;p3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2" name="Google Shape;3102;p3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3" name="Google Shape;3103;p3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4" name="Google Shape;3104;p3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5" name="Google Shape;3105;p3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6" name="Google Shape;3106;p3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7" name="Google Shape;3107;p3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108" name="Google Shape;3108;p37"/>
          <p:cNvGrpSpPr/>
          <p:nvPr/>
        </p:nvGrpSpPr>
        <p:grpSpPr>
          <a:xfrm>
            <a:off x="460850" y="4464507"/>
            <a:ext cx="1797300" cy="1304467"/>
            <a:chOff x="926825" y="3403125"/>
            <a:chExt cx="1347975" cy="978350"/>
          </a:xfrm>
        </p:grpSpPr>
        <p:sp>
          <p:nvSpPr>
            <p:cNvPr id="3109" name="Google Shape;3109;p3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0" name="Google Shape;3110;p3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1" name="Google Shape;3111;p3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2" name="Google Shape;3112;p3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3" name="Google Shape;3113;p3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4" name="Google Shape;3114;p3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5" name="Google Shape;3115;p3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6" name="Google Shape;3116;p3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7" name="Google Shape;3117;p3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8" name="Google Shape;3118;p3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9" name="Google Shape;3119;p3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0" name="Google Shape;3120;p3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1" name="Google Shape;3121;p3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2" name="Google Shape;3122;p3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3" name="Google Shape;3123;p3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4" name="Google Shape;3124;p3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5" name="Google Shape;3125;p3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6" name="Google Shape;3126;p3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7" name="Google Shape;3127;p3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8" name="Google Shape;3128;p3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9" name="Google Shape;3129;p3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0" name="Google Shape;3130;p3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1" name="Google Shape;3131;p3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2" name="Google Shape;3132;p3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3" name="Google Shape;3133;p3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4" name="Google Shape;3134;p3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5" name="Google Shape;3135;p3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6" name="Google Shape;3136;p3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7" name="Google Shape;3137;p3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8" name="Google Shape;3138;p3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9" name="Google Shape;3139;p3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0" name="Google Shape;3140;p3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1" name="Google Shape;3141;p3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2" name="Google Shape;3142;p3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3" name="Google Shape;3143;p3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4" name="Google Shape;3144;p3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5" name="Google Shape;3145;p3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6" name="Google Shape;3146;p3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7" name="Google Shape;3147;p3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148" name="Google Shape;3148;p37"/>
          <p:cNvGrpSpPr/>
          <p:nvPr/>
        </p:nvGrpSpPr>
        <p:grpSpPr>
          <a:xfrm>
            <a:off x="9208201" y="4048267"/>
            <a:ext cx="2639167" cy="1877400"/>
            <a:chOff x="6906150" y="3036200"/>
            <a:chExt cx="1979375" cy="1408050"/>
          </a:xfrm>
        </p:grpSpPr>
        <p:sp>
          <p:nvSpPr>
            <p:cNvPr id="3149" name="Google Shape;3149;p3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0" name="Google Shape;3150;p3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1" name="Google Shape;3151;p3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2" name="Google Shape;3152;p3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3" name="Google Shape;3153;p3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4" name="Google Shape;3154;p3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5" name="Google Shape;3155;p3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6" name="Google Shape;3156;p3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7" name="Google Shape;3157;p3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8" name="Google Shape;3158;p3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59" name="Google Shape;3159;p3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0" name="Google Shape;3160;p3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1" name="Google Shape;3161;p3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2" name="Google Shape;3162;p3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3" name="Google Shape;3163;p3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4" name="Google Shape;3164;p3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5" name="Google Shape;3165;p3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6" name="Google Shape;3166;p3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7" name="Google Shape;3167;p3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8" name="Google Shape;3168;p3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69" name="Google Shape;3169;p3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0" name="Google Shape;3170;p3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1" name="Google Shape;3171;p3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2" name="Google Shape;3172;p3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3" name="Google Shape;3173;p3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4" name="Google Shape;3174;p3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5" name="Google Shape;3175;p3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6" name="Google Shape;3176;p3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7" name="Google Shape;3177;p3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8" name="Google Shape;3178;p3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79" name="Google Shape;3179;p3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0" name="Google Shape;3180;p3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1" name="Google Shape;3181;p3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2" name="Google Shape;3182;p3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3" name="Google Shape;3183;p3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4" name="Google Shape;3184;p3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5" name="Google Shape;3185;p3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6" name="Google Shape;3186;p3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7" name="Google Shape;3187;p3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8" name="Google Shape;3188;p3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89" name="Google Shape;3189;p3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0" name="Google Shape;3190;p3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1" name="Google Shape;3191;p3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2" name="Google Shape;3192;p3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3" name="Google Shape;3193;p3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4" name="Google Shape;3194;p3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5" name="Google Shape;3195;p3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6" name="Google Shape;3196;p3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7" name="Google Shape;3197;p3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8" name="Google Shape;3198;p3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99" name="Google Shape;3199;p3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0" name="Google Shape;3200;p3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1" name="Google Shape;3201;p3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2" name="Google Shape;3202;p3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3" name="Google Shape;3203;p3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4" name="Google Shape;3204;p3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5" name="Google Shape;3205;p3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6" name="Google Shape;3206;p3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7" name="Google Shape;3207;p3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8" name="Google Shape;3208;p3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09" name="Google Shape;3209;p3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0" name="Google Shape;3210;p3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1" name="Google Shape;3211;p3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2" name="Google Shape;3212;p3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13" name="Google Shape;3213;p37"/>
          <p:cNvGrpSpPr/>
          <p:nvPr/>
        </p:nvGrpSpPr>
        <p:grpSpPr>
          <a:xfrm>
            <a:off x="9798400" y="2613167"/>
            <a:ext cx="958000" cy="1435100"/>
            <a:chOff x="7348800" y="1959875"/>
            <a:chExt cx="718500" cy="1076325"/>
          </a:xfrm>
        </p:grpSpPr>
        <p:sp>
          <p:nvSpPr>
            <p:cNvPr id="3214" name="Google Shape;3214;p3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5" name="Google Shape;3215;p3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6" name="Google Shape;3216;p3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7" name="Google Shape;3217;p3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8" name="Google Shape;3218;p3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9" name="Google Shape;3219;p3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0" name="Google Shape;3220;p3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1" name="Google Shape;3221;p3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2" name="Google Shape;3222;p3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3" name="Google Shape;3223;p3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4" name="Google Shape;3224;p3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5" name="Google Shape;3225;p3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26" name="Google Shape;3226;p37"/>
          <p:cNvGrpSpPr/>
          <p:nvPr/>
        </p:nvGrpSpPr>
        <p:grpSpPr>
          <a:xfrm>
            <a:off x="11023601" y="1521317"/>
            <a:ext cx="487900" cy="1140000"/>
            <a:chOff x="8267700" y="1140988"/>
            <a:chExt cx="365925" cy="855000"/>
          </a:xfrm>
        </p:grpSpPr>
        <p:sp>
          <p:nvSpPr>
            <p:cNvPr id="3227" name="Google Shape;3227;p3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8" name="Google Shape;3228;p3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9" name="Google Shape;3229;p3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0" name="Google Shape;3230;p3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1" name="Google Shape;3231;p3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2" name="Google Shape;3232;p3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3" name="Google Shape;3233;p3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4" name="Google Shape;3234;p3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5" name="Google Shape;3235;p3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6" name="Google Shape;3236;p3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7" name="Google Shape;3237;p3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8" name="Google Shape;3238;p3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8" name="Rectangle 7"/>
          <p:cNvSpPr/>
          <p:nvPr/>
        </p:nvSpPr>
        <p:spPr>
          <a:xfrm>
            <a:off x="1239169" y="1234379"/>
            <a:ext cx="8739016" cy="3416320"/>
          </a:xfrm>
          <a:prstGeom prst="rect">
            <a:avLst/>
          </a:prstGeom>
        </p:spPr>
        <p:txBody>
          <a:bodyPr wrap="square">
            <a:spAutoFit/>
          </a:bodyPr>
          <a:lstStyle/>
          <a:p>
            <a:pPr marL="285750" indent="-285750">
              <a:lnSpc>
                <a:spcPct val="150000"/>
              </a:lnSpc>
              <a:buFont typeface="Arial" panose="020B0604020202020204" pitchFamily="34" charset="0"/>
              <a:buChar char="•"/>
            </a:pPr>
            <a:endParaRPr lang="en-US" dirty="0" smtClean="0"/>
          </a:p>
          <a:p>
            <a:pPr marL="285750" indent="-285750">
              <a:lnSpc>
                <a:spcPct val="150000"/>
              </a:lnSpc>
              <a:buFont typeface="Arial" panose="020B0604020202020204" pitchFamily="34" charset="0"/>
              <a:buChar char="•"/>
            </a:pPr>
            <a:r>
              <a:rPr lang="en-US" dirty="0" smtClean="0"/>
              <a:t>The </a:t>
            </a:r>
            <a:r>
              <a:rPr lang="en-US" dirty="0" err="1" smtClean="0"/>
              <a:t>labour-intensive</a:t>
            </a:r>
            <a:r>
              <a:rPr lang="en-US" dirty="0" smtClean="0"/>
              <a:t> </a:t>
            </a:r>
            <a:r>
              <a:rPr lang="en-US" dirty="0"/>
              <a:t>nature of the hotel </a:t>
            </a:r>
            <a:r>
              <a:rPr lang="en-US" dirty="0" smtClean="0"/>
              <a:t>and </a:t>
            </a:r>
            <a:r>
              <a:rPr lang="en-US" dirty="0"/>
              <a:t>hospitality </a:t>
            </a:r>
            <a:r>
              <a:rPr lang="en-US" dirty="0" smtClean="0"/>
              <a:t>industry</a:t>
            </a:r>
          </a:p>
          <a:p>
            <a:pPr marL="285750" indent="-285750">
              <a:lnSpc>
                <a:spcPct val="150000"/>
              </a:lnSpc>
              <a:buFont typeface="Arial" panose="020B0604020202020204" pitchFamily="34" charset="0"/>
              <a:buChar char="•"/>
            </a:pPr>
            <a:r>
              <a:rPr lang="en-US" dirty="0" smtClean="0"/>
              <a:t>Significance </a:t>
            </a:r>
            <a:r>
              <a:rPr lang="en-US" dirty="0"/>
              <a:t>of staff shortages as a contemporary </a:t>
            </a:r>
            <a:r>
              <a:rPr lang="en-US" dirty="0" smtClean="0"/>
              <a:t>issue</a:t>
            </a:r>
          </a:p>
          <a:p>
            <a:pPr marL="285750" indent="-285750">
              <a:lnSpc>
                <a:spcPct val="150000"/>
              </a:lnSpc>
              <a:buFont typeface="Arial" panose="020B0604020202020204" pitchFamily="34" charset="0"/>
              <a:buChar char="•"/>
            </a:pPr>
            <a:r>
              <a:rPr lang="en-US" dirty="0" smtClean="0"/>
              <a:t>Threats </a:t>
            </a:r>
            <a:r>
              <a:rPr lang="en-US" dirty="0"/>
              <a:t>to operations, profitability, and </a:t>
            </a:r>
            <a:r>
              <a:rPr lang="en-US" dirty="0" smtClean="0"/>
              <a:t>sustainability</a:t>
            </a:r>
          </a:p>
          <a:p>
            <a:pPr marL="285750" indent="-285750">
              <a:lnSpc>
                <a:spcPct val="150000"/>
              </a:lnSpc>
              <a:buFont typeface="Arial" panose="020B0604020202020204" pitchFamily="34" charset="0"/>
              <a:buChar char="•"/>
            </a:pPr>
            <a:r>
              <a:rPr lang="en-US" dirty="0" smtClean="0"/>
              <a:t>Exploring </a:t>
            </a:r>
            <a:r>
              <a:rPr lang="en-US" dirty="0"/>
              <a:t>prevalence, causes, impacts, and </a:t>
            </a:r>
            <a:r>
              <a:rPr lang="en-US" dirty="0" smtClean="0"/>
              <a:t>solutions</a:t>
            </a:r>
            <a:r>
              <a:rPr lang="en-US" dirty="0"/>
              <a:t> (Baum et al., 2020</a:t>
            </a:r>
            <a:r>
              <a:rPr lang="en-US" dirty="0" smtClean="0"/>
              <a:t>).</a:t>
            </a:r>
          </a:p>
          <a:p>
            <a:pPr marL="285750" indent="-285750">
              <a:lnSpc>
                <a:spcPct val="150000"/>
              </a:lnSpc>
              <a:buFont typeface="Arial" panose="020B0604020202020204" pitchFamily="34" charset="0"/>
              <a:buChar char="•"/>
            </a:pPr>
            <a:r>
              <a:rPr lang="en-US" dirty="0"/>
              <a:t>The hotel industry faces severe staff shortage impacting service, costs and competitiveness due to COVID-19 layoffs, poor perception among youth and lack of career growth opportunities.</a:t>
            </a:r>
          </a:p>
        </p:txBody>
      </p:sp>
    </p:spTree>
    <p:extLst>
      <p:ext uri="{BB962C8B-B14F-4D97-AF65-F5344CB8AC3E}">
        <p14:creationId xmlns="" xmlns:p14="http://schemas.microsoft.com/office/powerpoint/2010/main" val="2410342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242"/>
        <p:cNvGrpSpPr/>
        <p:nvPr/>
      </p:nvGrpSpPr>
      <p:grpSpPr>
        <a:xfrm>
          <a:off x="0" y="0"/>
          <a:ext cx="0" cy="0"/>
          <a:chOff x="0" y="0"/>
          <a:chExt cx="0" cy="0"/>
        </a:xfrm>
      </p:grpSpPr>
      <p:sp>
        <p:nvSpPr>
          <p:cNvPr id="3243" name="Google Shape;3243;p38"/>
          <p:cNvSpPr txBox="1">
            <a:spLocks noGrp="1"/>
          </p:cNvSpPr>
          <p:nvPr>
            <p:ph type="title"/>
          </p:nvPr>
        </p:nvSpPr>
        <p:spPr>
          <a:xfrm>
            <a:off x="1497405" y="138197"/>
            <a:ext cx="9665600" cy="1558800"/>
          </a:xfrm>
          <a:prstGeom prst="rect">
            <a:avLst/>
          </a:prstGeom>
        </p:spPr>
        <p:txBody>
          <a:bodyPr spcFirstLastPara="1" wrap="square" lIns="121900" tIns="121900" rIns="121900" bIns="121900" anchor="t" anchorCtr="0">
            <a:noAutofit/>
          </a:bodyPr>
          <a:lstStyle/>
          <a:p>
            <a:r>
              <a:rPr lang="en-US" sz="6000" dirty="0" smtClean="0"/>
              <a:t>Overview of the literature</a:t>
            </a:r>
            <a:endParaRPr sz="6000" dirty="0">
              <a:solidFill>
                <a:schemeClr val="accent2"/>
              </a:solidFill>
            </a:endParaRPr>
          </a:p>
        </p:txBody>
      </p:sp>
      <p:grpSp>
        <p:nvGrpSpPr>
          <p:cNvPr id="3245" name="Google Shape;3245;p38"/>
          <p:cNvGrpSpPr/>
          <p:nvPr/>
        </p:nvGrpSpPr>
        <p:grpSpPr>
          <a:xfrm>
            <a:off x="1664885" y="1043967"/>
            <a:ext cx="887967" cy="1848700"/>
            <a:chOff x="1096263" y="630575"/>
            <a:chExt cx="665975" cy="1386525"/>
          </a:xfrm>
        </p:grpSpPr>
        <p:sp>
          <p:nvSpPr>
            <p:cNvPr id="3246" name="Google Shape;3246;p38"/>
            <p:cNvSpPr/>
            <p:nvPr/>
          </p:nvSpPr>
          <p:spPr>
            <a:xfrm>
              <a:off x="1215063" y="70900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7" name="Google Shape;3247;p38"/>
            <p:cNvSpPr/>
            <p:nvPr/>
          </p:nvSpPr>
          <p:spPr>
            <a:xfrm>
              <a:off x="1322338" y="63057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8" name="Google Shape;3248;p38"/>
            <p:cNvSpPr/>
            <p:nvPr/>
          </p:nvSpPr>
          <p:spPr>
            <a:xfrm>
              <a:off x="1424138" y="67412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9" name="Google Shape;3249;p38"/>
            <p:cNvSpPr/>
            <p:nvPr/>
          </p:nvSpPr>
          <p:spPr>
            <a:xfrm>
              <a:off x="1506113" y="75030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0" name="Google Shape;3250;p38"/>
            <p:cNvSpPr/>
            <p:nvPr/>
          </p:nvSpPr>
          <p:spPr>
            <a:xfrm>
              <a:off x="1294288" y="70717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1" name="Google Shape;3251;p38"/>
            <p:cNvSpPr/>
            <p:nvPr/>
          </p:nvSpPr>
          <p:spPr>
            <a:xfrm>
              <a:off x="1192913" y="69137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2" name="Google Shape;3252;p38"/>
            <p:cNvSpPr/>
            <p:nvPr/>
          </p:nvSpPr>
          <p:spPr>
            <a:xfrm>
              <a:off x="1262988" y="75030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3" name="Google Shape;3253;p38"/>
            <p:cNvSpPr/>
            <p:nvPr/>
          </p:nvSpPr>
          <p:spPr>
            <a:xfrm>
              <a:off x="1350538" y="74050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4" name="Google Shape;3254;p38"/>
            <p:cNvSpPr/>
            <p:nvPr/>
          </p:nvSpPr>
          <p:spPr>
            <a:xfrm>
              <a:off x="1447988" y="74542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5" name="Google Shape;3255;p38"/>
            <p:cNvSpPr/>
            <p:nvPr/>
          </p:nvSpPr>
          <p:spPr>
            <a:xfrm>
              <a:off x="1389813" y="74045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6" name="Google Shape;3256;p38"/>
            <p:cNvSpPr/>
            <p:nvPr/>
          </p:nvSpPr>
          <p:spPr>
            <a:xfrm>
              <a:off x="1313988" y="75030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7" name="Google Shape;3257;p38"/>
            <p:cNvSpPr/>
            <p:nvPr/>
          </p:nvSpPr>
          <p:spPr>
            <a:xfrm>
              <a:off x="1538588" y="75030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8" name="Google Shape;3258;p38"/>
            <p:cNvSpPr/>
            <p:nvPr/>
          </p:nvSpPr>
          <p:spPr>
            <a:xfrm>
              <a:off x="1213613" y="127170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9" name="Google Shape;3259;p38"/>
            <p:cNvSpPr/>
            <p:nvPr/>
          </p:nvSpPr>
          <p:spPr>
            <a:xfrm>
              <a:off x="1213613" y="127170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0" name="Google Shape;3260;p38"/>
            <p:cNvSpPr/>
            <p:nvPr/>
          </p:nvSpPr>
          <p:spPr>
            <a:xfrm>
              <a:off x="1467813" y="127502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1" name="Google Shape;3261;p38"/>
            <p:cNvSpPr/>
            <p:nvPr/>
          </p:nvSpPr>
          <p:spPr>
            <a:xfrm>
              <a:off x="1485713" y="132257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2" name="Google Shape;3262;p38"/>
            <p:cNvSpPr/>
            <p:nvPr/>
          </p:nvSpPr>
          <p:spPr>
            <a:xfrm>
              <a:off x="1420738" y="140985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3" name="Google Shape;3263;p38"/>
            <p:cNvSpPr/>
            <p:nvPr/>
          </p:nvSpPr>
          <p:spPr>
            <a:xfrm>
              <a:off x="1433838" y="144462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4" name="Google Shape;3264;p38"/>
            <p:cNvSpPr/>
            <p:nvPr/>
          </p:nvSpPr>
          <p:spPr>
            <a:xfrm>
              <a:off x="1096263" y="165152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5" name="Google Shape;3265;p38"/>
            <p:cNvSpPr/>
            <p:nvPr/>
          </p:nvSpPr>
          <p:spPr>
            <a:xfrm>
              <a:off x="1387238" y="173967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6" name="Google Shape;3266;p38"/>
            <p:cNvSpPr/>
            <p:nvPr/>
          </p:nvSpPr>
          <p:spPr>
            <a:xfrm>
              <a:off x="1501588" y="173967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7" name="Google Shape;3267;p38"/>
            <p:cNvSpPr/>
            <p:nvPr/>
          </p:nvSpPr>
          <p:spPr>
            <a:xfrm>
              <a:off x="1603013" y="165152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8" name="Google Shape;3268;p38"/>
            <p:cNvSpPr/>
            <p:nvPr/>
          </p:nvSpPr>
          <p:spPr>
            <a:xfrm>
              <a:off x="1387238" y="173967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69" name="Google Shape;3269;p38"/>
          <p:cNvGrpSpPr/>
          <p:nvPr/>
        </p:nvGrpSpPr>
        <p:grpSpPr>
          <a:xfrm>
            <a:off x="959940" y="3164068"/>
            <a:ext cx="3790560" cy="2973937"/>
            <a:chOff x="719955" y="2373050"/>
            <a:chExt cx="2842920" cy="2230453"/>
          </a:xfrm>
        </p:grpSpPr>
        <p:sp>
          <p:nvSpPr>
            <p:cNvPr id="3270" name="Google Shape;3270;p38"/>
            <p:cNvSpPr/>
            <p:nvPr/>
          </p:nvSpPr>
          <p:spPr>
            <a:xfrm flipH="1">
              <a:off x="2241995" y="3103825"/>
              <a:ext cx="1231420" cy="358075"/>
            </a:xfrm>
            <a:custGeom>
              <a:avLst/>
              <a:gdLst/>
              <a:ahLst/>
              <a:cxnLst/>
              <a:rect l="l" t="t" r="r" b="b"/>
              <a:pathLst>
                <a:path w="36309" h="10558" extrusionOk="0">
                  <a:moveTo>
                    <a:pt x="1" y="8910"/>
                  </a:moveTo>
                  <a:cubicBezTo>
                    <a:pt x="1" y="8910"/>
                    <a:pt x="10612" y="1"/>
                    <a:pt x="36309" y="10558"/>
                  </a:cubicBezTo>
                  <a:cubicBezTo>
                    <a:pt x="36309" y="10556"/>
                    <a:pt x="2609" y="9659"/>
                    <a:pt x="1" y="891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1" name="Google Shape;3271;p38"/>
            <p:cNvSpPr/>
            <p:nvPr/>
          </p:nvSpPr>
          <p:spPr>
            <a:xfrm flipH="1">
              <a:off x="3044722" y="3258024"/>
              <a:ext cx="518153" cy="1221177"/>
            </a:xfrm>
            <a:custGeom>
              <a:avLst/>
              <a:gdLst/>
              <a:ahLst/>
              <a:cxnLst/>
              <a:rect l="l" t="t" r="r" b="b"/>
              <a:pathLst>
                <a:path w="15278" h="36007" extrusionOk="0">
                  <a:moveTo>
                    <a:pt x="7448" y="36006"/>
                  </a:moveTo>
                  <a:cubicBezTo>
                    <a:pt x="7448" y="36006"/>
                    <a:pt x="1" y="18737"/>
                    <a:pt x="2639" y="4363"/>
                  </a:cubicBezTo>
                  <a:cubicBezTo>
                    <a:pt x="2639" y="4363"/>
                    <a:pt x="9235" y="0"/>
                    <a:pt x="14453" y="3749"/>
                  </a:cubicBezTo>
                  <a:cubicBezTo>
                    <a:pt x="14453" y="3749"/>
                    <a:pt x="13339" y="20137"/>
                    <a:pt x="15278" y="35906"/>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2" name="Google Shape;3272;p38"/>
            <p:cNvSpPr/>
            <p:nvPr/>
          </p:nvSpPr>
          <p:spPr>
            <a:xfrm flipH="1">
              <a:off x="2242022" y="3385195"/>
              <a:ext cx="900952" cy="1090605"/>
            </a:xfrm>
            <a:custGeom>
              <a:avLst/>
              <a:gdLst/>
              <a:ahLst/>
              <a:cxnLst/>
              <a:rect l="l" t="t" r="r" b="b"/>
              <a:pathLst>
                <a:path w="26565" h="32157" extrusionOk="0">
                  <a:moveTo>
                    <a:pt x="2896" y="32156"/>
                  </a:moveTo>
                  <a:lnTo>
                    <a:pt x="25763" y="32156"/>
                  </a:lnTo>
                  <a:lnTo>
                    <a:pt x="26565" y="2259"/>
                  </a:lnTo>
                  <a:lnTo>
                    <a:pt x="2071" y="1"/>
                  </a:lnTo>
                  <a:cubicBezTo>
                    <a:pt x="2071" y="1"/>
                    <a:pt x="0" y="11602"/>
                    <a:pt x="2896" y="32156"/>
                  </a:cubicBezTo>
                  <a:close/>
                </a:path>
              </a:pathLst>
            </a:custGeom>
            <a:solidFill>
              <a:srgbClr val="F7847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3" name="Google Shape;3273;p38"/>
            <p:cNvSpPr/>
            <p:nvPr/>
          </p:nvSpPr>
          <p:spPr>
            <a:xfrm flipH="1">
              <a:off x="975285" y="2373050"/>
              <a:ext cx="1480288" cy="2102832"/>
            </a:xfrm>
            <a:custGeom>
              <a:avLst/>
              <a:gdLst/>
              <a:ahLst/>
              <a:cxnLst/>
              <a:rect l="l" t="t" r="r" b="b"/>
              <a:pathLst>
                <a:path w="43647" h="62003" extrusionOk="0">
                  <a:moveTo>
                    <a:pt x="1957" y="47008"/>
                  </a:moveTo>
                  <a:cubicBezTo>
                    <a:pt x="1957" y="47008"/>
                    <a:pt x="0" y="21509"/>
                    <a:pt x="12010" y="3944"/>
                  </a:cubicBezTo>
                  <a:cubicBezTo>
                    <a:pt x="12010" y="3944"/>
                    <a:pt x="30472" y="1"/>
                    <a:pt x="43646" y="1257"/>
                  </a:cubicBezTo>
                  <a:cubicBezTo>
                    <a:pt x="43646" y="1257"/>
                    <a:pt x="32791" y="35104"/>
                    <a:pt x="30735" y="62002"/>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4" name="Google Shape;3274;p38"/>
            <p:cNvSpPr/>
            <p:nvPr/>
          </p:nvSpPr>
          <p:spPr>
            <a:xfrm flipH="1">
              <a:off x="1945781" y="3956481"/>
              <a:ext cx="1117228" cy="522664"/>
            </a:xfrm>
            <a:custGeom>
              <a:avLst/>
              <a:gdLst/>
              <a:ahLst/>
              <a:cxnLst/>
              <a:rect l="l" t="t" r="r" b="b"/>
              <a:pathLst>
                <a:path w="32942" h="15411" extrusionOk="0">
                  <a:moveTo>
                    <a:pt x="2105" y="15310"/>
                  </a:moveTo>
                  <a:cubicBezTo>
                    <a:pt x="2105" y="15310"/>
                    <a:pt x="1" y="7258"/>
                    <a:pt x="1317" y="0"/>
                  </a:cubicBezTo>
                  <a:lnTo>
                    <a:pt x="29581" y="0"/>
                  </a:lnTo>
                  <a:cubicBezTo>
                    <a:pt x="29581" y="0"/>
                    <a:pt x="31291" y="10295"/>
                    <a:pt x="32942" y="1541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5" name="Google Shape;3275;p38"/>
            <p:cNvSpPr/>
            <p:nvPr/>
          </p:nvSpPr>
          <p:spPr>
            <a:xfrm flipH="1">
              <a:off x="719955" y="2415644"/>
              <a:ext cx="693324" cy="2060336"/>
            </a:xfrm>
            <a:custGeom>
              <a:avLst/>
              <a:gdLst/>
              <a:ahLst/>
              <a:cxnLst/>
              <a:rect l="l" t="t" r="r" b="b"/>
              <a:pathLst>
                <a:path w="20443" h="60750" extrusionOk="0">
                  <a:moveTo>
                    <a:pt x="12911" y="1"/>
                  </a:moveTo>
                  <a:cubicBezTo>
                    <a:pt x="12911" y="1"/>
                    <a:pt x="18382" y="358"/>
                    <a:pt x="20443" y="4841"/>
                  </a:cubicBezTo>
                  <a:cubicBezTo>
                    <a:pt x="20443" y="4841"/>
                    <a:pt x="9793" y="32414"/>
                    <a:pt x="6199" y="60749"/>
                  </a:cubicBezTo>
                  <a:lnTo>
                    <a:pt x="2" y="60749"/>
                  </a:lnTo>
                  <a:cubicBezTo>
                    <a:pt x="0" y="60746"/>
                    <a:pt x="3949" y="17743"/>
                    <a:pt x="1291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6" name="Google Shape;3276;p38"/>
            <p:cNvSpPr/>
            <p:nvPr/>
          </p:nvSpPr>
          <p:spPr>
            <a:xfrm flipH="1">
              <a:off x="2054482" y="3870853"/>
              <a:ext cx="963864" cy="164657"/>
            </a:xfrm>
            <a:custGeom>
              <a:avLst/>
              <a:gdLst/>
              <a:ahLst/>
              <a:cxnLst/>
              <a:rect l="l" t="t" r="r" b="b"/>
              <a:pathLst>
                <a:path w="28420" h="4855" extrusionOk="0">
                  <a:moveTo>
                    <a:pt x="0" y="2525"/>
                  </a:moveTo>
                  <a:cubicBezTo>
                    <a:pt x="0" y="2525"/>
                    <a:pt x="18160" y="0"/>
                    <a:pt x="28063" y="1164"/>
                  </a:cubicBezTo>
                  <a:lnTo>
                    <a:pt x="28420" y="3696"/>
                  </a:lnTo>
                  <a:cubicBezTo>
                    <a:pt x="28420" y="3696"/>
                    <a:pt x="11099" y="4855"/>
                    <a:pt x="0" y="252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7" name="Google Shape;3277;p38"/>
            <p:cNvSpPr/>
            <p:nvPr/>
          </p:nvSpPr>
          <p:spPr>
            <a:xfrm flipH="1">
              <a:off x="1204926" y="2579304"/>
              <a:ext cx="1209171" cy="1351309"/>
            </a:xfrm>
            <a:custGeom>
              <a:avLst/>
              <a:gdLst/>
              <a:ahLst/>
              <a:cxnLst/>
              <a:rect l="l" t="t" r="r" b="b"/>
              <a:pathLst>
                <a:path w="35653" h="39844" extrusionOk="0">
                  <a:moveTo>
                    <a:pt x="617" y="38943"/>
                  </a:moveTo>
                  <a:cubicBezTo>
                    <a:pt x="617" y="38943"/>
                    <a:pt x="0" y="21888"/>
                    <a:pt x="7139" y="10945"/>
                  </a:cubicBezTo>
                  <a:cubicBezTo>
                    <a:pt x="14280" y="0"/>
                    <a:pt x="27970" y="2460"/>
                    <a:pt x="31811" y="9627"/>
                  </a:cubicBezTo>
                  <a:cubicBezTo>
                    <a:pt x="35653" y="16795"/>
                    <a:pt x="28974" y="39843"/>
                    <a:pt x="28974" y="39843"/>
                  </a:cubicBez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8" name="Google Shape;3278;p38"/>
            <p:cNvSpPr/>
            <p:nvPr/>
          </p:nvSpPr>
          <p:spPr>
            <a:xfrm flipH="1">
              <a:off x="975379" y="2407505"/>
              <a:ext cx="311848" cy="192502"/>
            </a:xfrm>
            <a:custGeom>
              <a:avLst/>
              <a:gdLst/>
              <a:ahLst/>
              <a:cxnLst/>
              <a:rect l="l" t="t" r="r" b="b"/>
              <a:pathLst>
                <a:path w="9195" h="5676" extrusionOk="0">
                  <a:moveTo>
                    <a:pt x="9194" y="241"/>
                  </a:moveTo>
                  <a:cubicBezTo>
                    <a:pt x="9194" y="241"/>
                    <a:pt x="3445" y="0"/>
                    <a:pt x="0" y="567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9" name="Google Shape;3279;p38"/>
            <p:cNvSpPr/>
            <p:nvPr/>
          </p:nvSpPr>
          <p:spPr>
            <a:xfrm flipH="1">
              <a:off x="2046452" y="2506766"/>
              <a:ext cx="44937" cy="216886"/>
            </a:xfrm>
            <a:custGeom>
              <a:avLst/>
              <a:gdLst/>
              <a:ahLst/>
              <a:cxnLst/>
              <a:rect l="l" t="t" r="r" b="b"/>
              <a:pathLst>
                <a:path w="1325" h="6395" extrusionOk="0">
                  <a:moveTo>
                    <a:pt x="1271" y="1"/>
                  </a:moveTo>
                  <a:cubicBezTo>
                    <a:pt x="1271" y="1"/>
                    <a:pt x="1" y="3255"/>
                    <a:pt x="203" y="6395"/>
                  </a:cubicBezTo>
                  <a:cubicBezTo>
                    <a:pt x="203" y="6395"/>
                    <a:pt x="1325" y="3334"/>
                    <a:pt x="127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0" name="Google Shape;3280;p38"/>
            <p:cNvSpPr/>
            <p:nvPr/>
          </p:nvSpPr>
          <p:spPr>
            <a:xfrm flipH="1">
              <a:off x="3072731" y="3385195"/>
              <a:ext cx="135558" cy="183921"/>
            </a:xfrm>
            <a:custGeom>
              <a:avLst/>
              <a:gdLst/>
              <a:ahLst/>
              <a:cxnLst/>
              <a:rect l="l" t="t" r="r" b="b"/>
              <a:pathLst>
                <a:path w="3997" h="5423" extrusionOk="0">
                  <a:moveTo>
                    <a:pt x="3997" y="1"/>
                  </a:moveTo>
                  <a:cubicBezTo>
                    <a:pt x="3997" y="1"/>
                    <a:pt x="0" y="1875"/>
                    <a:pt x="0" y="542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1" name="Google Shape;3281;p38"/>
            <p:cNvSpPr/>
            <p:nvPr/>
          </p:nvSpPr>
          <p:spPr>
            <a:xfrm flipH="1">
              <a:off x="3407620" y="3405949"/>
              <a:ext cx="65795" cy="229706"/>
            </a:xfrm>
            <a:custGeom>
              <a:avLst/>
              <a:gdLst/>
              <a:ahLst/>
              <a:cxnLst/>
              <a:rect l="l" t="t" r="r" b="b"/>
              <a:pathLst>
                <a:path w="1940" h="6773" extrusionOk="0">
                  <a:moveTo>
                    <a:pt x="1" y="1"/>
                  </a:moveTo>
                  <a:cubicBezTo>
                    <a:pt x="1" y="1"/>
                    <a:pt x="1939" y="1171"/>
                    <a:pt x="1190" y="677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2" name="Google Shape;3282;p38"/>
            <p:cNvSpPr/>
            <p:nvPr/>
          </p:nvSpPr>
          <p:spPr>
            <a:xfrm flipH="1">
              <a:off x="2815840" y="3969469"/>
              <a:ext cx="202506" cy="197080"/>
            </a:xfrm>
            <a:custGeom>
              <a:avLst/>
              <a:gdLst/>
              <a:ahLst/>
              <a:cxnLst/>
              <a:rect l="l" t="t" r="r" b="b"/>
              <a:pathLst>
                <a:path w="5971" h="5811" extrusionOk="0">
                  <a:moveTo>
                    <a:pt x="0" y="1"/>
                  </a:moveTo>
                  <a:cubicBezTo>
                    <a:pt x="0" y="1"/>
                    <a:pt x="1123" y="4577"/>
                    <a:pt x="5971" y="5810"/>
                  </a:cubicBezTo>
                  <a:cubicBezTo>
                    <a:pt x="5969" y="5809"/>
                    <a:pt x="1650" y="4006"/>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3" name="Google Shape;3283;p38"/>
            <p:cNvSpPr/>
            <p:nvPr/>
          </p:nvSpPr>
          <p:spPr>
            <a:xfrm flipH="1">
              <a:off x="1768232" y="3385161"/>
              <a:ext cx="1344289" cy="1091012"/>
            </a:xfrm>
            <a:custGeom>
              <a:avLst/>
              <a:gdLst/>
              <a:ahLst/>
              <a:cxnLst/>
              <a:rect l="l" t="t" r="r" b="b"/>
              <a:pathLst>
                <a:path w="39637" h="32169" extrusionOk="0">
                  <a:moveTo>
                    <a:pt x="1173" y="0"/>
                  </a:moveTo>
                  <a:lnTo>
                    <a:pt x="1173" y="0"/>
                  </a:lnTo>
                  <a:cubicBezTo>
                    <a:pt x="1" y="10287"/>
                    <a:pt x="1998" y="32157"/>
                    <a:pt x="1998" y="32157"/>
                  </a:cubicBezTo>
                  <a:lnTo>
                    <a:pt x="6298" y="32169"/>
                  </a:lnTo>
                  <a:cubicBezTo>
                    <a:pt x="4168" y="25471"/>
                    <a:pt x="4810" y="17231"/>
                    <a:pt x="4810" y="17231"/>
                  </a:cubicBezTo>
                  <a:cubicBezTo>
                    <a:pt x="7648" y="16605"/>
                    <a:pt x="13748" y="16417"/>
                    <a:pt x="20061" y="16417"/>
                  </a:cubicBezTo>
                  <a:cubicBezTo>
                    <a:pt x="29604" y="16417"/>
                    <a:pt x="39637" y="16847"/>
                    <a:pt x="39637" y="16847"/>
                  </a:cubicBezTo>
                  <a:lnTo>
                    <a:pt x="22143" y="2161"/>
                  </a:lnTo>
                  <a:cubicBezTo>
                    <a:pt x="19749" y="1637"/>
                    <a:pt x="1173" y="2"/>
                    <a:pt x="1173" y="0"/>
                  </a:cubicBezTo>
                  <a:close/>
                </a:path>
              </a:pathLst>
            </a:custGeom>
            <a:solidFill>
              <a:srgbClr val="FFABA4">
                <a:alpha val="536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4" name="Google Shape;3284;p38"/>
            <p:cNvSpPr/>
            <p:nvPr/>
          </p:nvSpPr>
          <p:spPr>
            <a:xfrm flipH="1">
              <a:off x="1118235" y="3108539"/>
              <a:ext cx="936359" cy="353360"/>
            </a:xfrm>
            <a:custGeom>
              <a:avLst/>
              <a:gdLst/>
              <a:ahLst/>
              <a:cxnLst/>
              <a:rect l="l" t="t" r="r" b="b"/>
              <a:pathLst>
                <a:path w="27609" h="10419" extrusionOk="0">
                  <a:moveTo>
                    <a:pt x="1" y="8771"/>
                  </a:moveTo>
                  <a:cubicBezTo>
                    <a:pt x="1" y="8771"/>
                    <a:pt x="7813" y="1"/>
                    <a:pt x="27609" y="10419"/>
                  </a:cubicBezTo>
                  <a:cubicBezTo>
                    <a:pt x="27609" y="10417"/>
                    <a:pt x="2608" y="9520"/>
                    <a:pt x="1" y="877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5" name="Google Shape;3285;p38"/>
            <p:cNvSpPr/>
            <p:nvPr/>
          </p:nvSpPr>
          <p:spPr>
            <a:xfrm flipH="1">
              <a:off x="1011189" y="3385195"/>
              <a:ext cx="750844" cy="1090605"/>
            </a:xfrm>
            <a:custGeom>
              <a:avLst/>
              <a:gdLst/>
              <a:ahLst/>
              <a:cxnLst/>
              <a:rect l="l" t="t" r="r" b="b"/>
              <a:pathLst>
                <a:path w="22139" h="32157" extrusionOk="0">
                  <a:moveTo>
                    <a:pt x="1919" y="32156"/>
                  </a:moveTo>
                  <a:lnTo>
                    <a:pt x="16481" y="32156"/>
                  </a:lnTo>
                  <a:lnTo>
                    <a:pt x="22139" y="2711"/>
                  </a:lnTo>
                  <a:lnTo>
                    <a:pt x="3187" y="1"/>
                  </a:lnTo>
                  <a:cubicBezTo>
                    <a:pt x="3187" y="1"/>
                    <a:pt x="1" y="11790"/>
                    <a:pt x="1919" y="32156"/>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6" name="Google Shape;3286;p38"/>
            <p:cNvSpPr/>
            <p:nvPr/>
          </p:nvSpPr>
          <p:spPr>
            <a:xfrm flipH="1">
              <a:off x="1653847" y="3258024"/>
              <a:ext cx="490173" cy="1221177"/>
            </a:xfrm>
            <a:custGeom>
              <a:avLst/>
              <a:gdLst/>
              <a:ahLst/>
              <a:cxnLst/>
              <a:rect l="l" t="t" r="r" b="b"/>
              <a:pathLst>
                <a:path w="14453" h="36007" extrusionOk="0">
                  <a:moveTo>
                    <a:pt x="5843" y="36006"/>
                  </a:moveTo>
                  <a:cubicBezTo>
                    <a:pt x="5843" y="36006"/>
                    <a:pt x="0" y="18737"/>
                    <a:pt x="2638" y="4363"/>
                  </a:cubicBezTo>
                  <a:cubicBezTo>
                    <a:pt x="2638" y="4363"/>
                    <a:pt x="9235" y="0"/>
                    <a:pt x="14452" y="3749"/>
                  </a:cubicBezTo>
                  <a:cubicBezTo>
                    <a:pt x="14452" y="3749"/>
                    <a:pt x="11735" y="20137"/>
                    <a:pt x="13674" y="35906"/>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7" name="Google Shape;3287;p38"/>
            <p:cNvSpPr/>
            <p:nvPr/>
          </p:nvSpPr>
          <p:spPr>
            <a:xfrm flipH="1">
              <a:off x="1653941" y="3385195"/>
              <a:ext cx="164861" cy="209086"/>
            </a:xfrm>
            <a:custGeom>
              <a:avLst/>
              <a:gdLst/>
              <a:ahLst/>
              <a:cxnLst/>
              <a:rect l="l" t="t" r="r" b="b"/>
              <a:pathLst>
                <a:path w="4861" h="6165" extrusionOk="0">
                  <a:moveTo>
                    <a:pt x="4861" y="1"/>
                  </a:moveTo>
                  <a:cubicBezTo>
                    <a:pt x="4861" y="1"/>
                    <a:pt x="507" y="1737"/>
                    <a:pt x="1" y="616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8" name="Google Shape;3288;p38"/>
            <p:cNvSpPr/>
            <p:nvPr/>
          </p:nvSpPr>
          <p:spPr>
            <a:xfrm flipH="1">
              <a:off x="2011148" y="3405949"/>
              <a:ext cx="55044" cy="208984"/>
            </a:xfrm>
            <a:custGeom>
              <a:avLst/>
              <a:gdLst/>
              <a:ahLst/>
              <a:cxnLst/>
              <a:rect l="l" t="t" r="r" b="b"/>
              <a:pathLst>
                <a:path w="1623" h="6162" extrusionOk="0">
                  <a:moveTo>
                    <a:pt x="343" y="1"/>
                  </a:moveTo>
                  <a:cubicBezTo>
                    <a:pt x="343" y="1"/>
                    <a:pt x="0" y="2750"/>
                    <a:pt x="1622" y="616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9" name="Google Shape;3289;p38"/>
            <p:cNvSpPr/>
            <p:nvPr/>
          </p:nvSpPr>
          <p:spPr>
            <a:xfrm flipH="1">
              <a:off x="1238908" y="4475678"/>
              <a:ext cx="2029745" cy="127826"/>
            </a:xfrm>
            <a:custGeom>
              <a:avLst/>
              <a:gdLst/>
              <a:ahLst/>
              <a:cxnLst/>
              <a:rect l="l" t="t" r="r" b="b"/>
              <a:pathLst>
                <a:path w="59848" h="3769" extrusionOk="0">
                  <a:moveTo>
                    <a:pt x="1" y="100"/>
                  </a:moveTo>
                  <a:lnTo>
                    <a:pt x="655" y="3768"/>
                  </a:lnTo>
                  <a:lnTo>
                    <a:pt x="59341" y="3768"/>
                  </a:lnTo>
                  <a:lnTo>
                    <a:pt x="598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0" name="Google Shape;3290;p38"/>
            <p:cNvSpPr/>
            <p:nvPr/>
          </p:nvSpPr>
          <p:spPr>
            <a:xfrm flipH="1">
              <a:off x="1238908" y="4475678"/>
              <a:ext cx="2029745" cy="127826"/>
            </a:xfrm>
            <a:custGeom>
              <a:avLst/>
              <a:gdLst/>
              <a:ahLst/>
              <a:cxnLst/>
              <a:rect l="l" t="t" r="r" b="b"/>
              <a:pathLst>
                <a:path w="59848" h="3769" extrusionOk="0">
                  <a:moveTo>
                    <a:pt x="59848" y="0"/>
                  </a:moveTo>
                  <a:lnTo>
                    <a:pt x="1" y="100"/>
                  </a:lnTo>
                  <a:lnTo>
                    <a:pt x="74" y="518"/>
                  </a:lnTo>
                  <a:lnTo>
                    <a:pt x="41226" y="1054"/>
                  </a:lnTo>
                  <a:lnTo>
                    <a:pt x="41226" y="3768"/>
                  </a:lnTo>
                  <a:lnTo>
                    <a:pt x="59341" y="3768"/>
                  </a:lnTo>
                  <a:lnTo>
                    <a:pt x="5984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1" name="Google Shape;3291;p38"/>
            <p:cNvSpPr/>
            <p:nvPr/>
          </p:nvSpPr>
          <p:spPr>
            <a:xfrm flipH="1">
              <a:off x="975318" y="2415610"/>
              <a:ext cx="1072969" cy="202201"/>
            </a:xfrm>
            <a:custGeom>
              <a:avLst/>
              <a:gdLst/>
              <a:ahLst/>
              <a:cxnLst/>
              <a:rect l="l" t="t" r="r" b="b"/>
              <a:pathLst>
                <a:path w="31637" h="5962" extrusionOk="0">
                  <a:moveTo>
                    <a:pt x="0" y="2689"/>
                  </a:moveTo>
                  <a:cubicBezTo>
                    <a:pt x="0" y="2689"/>
                    <a:pt x="5875" y="5962"/>
                    <a:pt x="13829" y="4431"/>
                  </a:cubicBezTo>
                  <a:cubicBezTo>
                    <a:pt x="21784" y="2901"/>
                    <a:pt x="31636" y="0"/>
                    <a:pt x="31636" y="0"/>
                  </a:cubicBezTo>
                  <a:cubicBezTo>
                    <a:pt x="31636" y="0"/>
                    <a:pt x="11201" y="197"/>
                    <a:pt x="0" y="268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2" name="Google Shape;3292;p38"/>
            <p:cNvSpPr/>
            <p:nvPr/>
          </p:nvSpPr>
          <p:spPr>
            <a:xfrm flipH="1">
              <a:off x="1653949" y="3385195"/>
              <a:ext cx="75461" cy="1090605"/>
            </a:xfrm>
            <a:custGeom>
              <a:avLst/>
              <a:gdLst/>
              <a:ahLst/>
              <a:cxnLst/>
              <a:rect l="l" t="t" r="r" b="b"/>
              <a:pathLst>
                <a:path w="2225" h="32157" extrusionOk="0">
                  <a:moveTo>
                    <a:pt x="2225" y="1"/>
                  </a:moveTo>
                  <a:cubicBezTo>
                    <a:pt x="2225" y="1"/>
                    <a:pt x="1" y="19001"/>
                    <a:pt x="1445" y="32156"/>
                  </a:cubicBezTo>
                  <a:cubicBezTo>
                    <a:pt x="1445" y="32156"/>
                    <a:pt x="1192" y="13013"/>
                    <a:pt x="222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3" name="Google Shape;3293;p38"/>
            <p:cNvSpPr/>
            <p:nvPr/>
          </p:nvSpPr>
          <p:spPr>
            <a:xfrm flipH="1">
              <a:off x="3044759" y="3385195"/>
              <a:ext cx="59148" cy="1090605"/>
            </a:xfrm>
            <a:custGeom>
              <a:avLst/>
              <a:gdLst/>
              <a:ahLst/>
              <a:cxnLst/>
              <a:rect l="l" t="t" r="r" b="b"/>
              <a:pathLst>
                <a:path w="1744" h="32157" extrusionOk="0">
                  <a:moveTo>
                    <a:pt x="919" y="1"/>
                  </a:moveTo>
                  <a:cubicBezTo>
                    <a:pt x="919" y="1"/>
                    <a:pt x="959" y="19576"/>
                    <a:pt x="1744" y="32156"/>
                  </a:cubicBezTo>
                  <a:cubicBezTo>
                    <a:pt x="1744" y="32156"/>
                    <a:pt x="0" y="10944"/>
                    <a:pt x="91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4" name="Google Shape;3294;p38"/>
            <p:cNvSpPr/>
            <p:nvPr/>
          </p:nvSpPr>
          <p:spPr>
            <a:xfrm flipH="1">
              <a:off x="975382" y="2415644"/>
              <a:ext cx="277798" cy="981466"/>
            </a:xfrm>
            <a:custGeom>
              <a:avLst/>
              <a:gdLst/>
              <a:ahLst/>
              <a:cxnLst/>
              <a:rect l="l" t="t" r="r" b="b"/>
              <a:pathLst>
                <a:path w="8191" h="28939" extrusionOk="0">
                  <a:moveTo>
                    <a:pt x="8190" y="1"/>
                  </a:moveTo>
                  <a:cubicBezTo>
                    <a:pt x="8190" y="1"/>
                    <a:pt x="2356" y="15123"/>
                    <a:pt x="0" y="28938"/>
                  </a:cubicBezTo>
                  <a:cubicBezTo>
                    <a:pt x="0" y="28938"/>
                    <a:pt x="6133" y="9158"/>
                    <a:pt x="819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5" name="Google Shape;3295;p38"/>
            <p:cNvSpPr/>
            <p:nvPr/>
          </p:nvSpPr>
          <p:spPr>
            <a:xfrm flipH="1">
              <a:off x="1750821" y="3425110"/>
              <a:ext cx="260365" cy="154754"/>
            </a:xfrm>
            <a:custGeom>
              <a:avLst/>
              <a:gdLst/>
              <a:ahLst/>
              <a:cxnLst/>
              <a:rect l="l" t="t" r="r" b="b"/>
              <a:pathLst>
                <a:path w="7677" h="4563" extrusionOk="0">
                  <a:moveTo>
                    <a:pt x="0" y="1534"/>
                  </a:moveTo>
                  <a:cubicBezTo>
                    <a:pt x="0" y="1534"/>
                    <a:pt x="1101" y="3992"/>
                    <a:pt x="3724" y="2813"/>
                  </a:cubicBezTo>
                  <a:cubicBezTo>
                    <a:pt x="6346" y="1635"/>
                    <a:pt x="7676" y="0"/>
                    <a:pt x="7676" y="0"/>
                  </a:cubicBezTo>
                  <a:cubicBezTo>
                    <a:pt x="7676" y="0"/>
                    <a:pt x="4978" y="3573"/>
                    <a:pt x="2965" y="4066"/>
                  </a:cubicBezTo>
                  <a:cubicBezTo>
                    <a:pt x="949" y="4562"/>
                    <a:pt x="0" y="1534"/>
                    <a:pt x="0" y="153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6" name="Google Shape;3296;p38"/>
            <p:cNvSpPr/>
            <p:nvPr/>
          </p:nvSpPr>
          <p:spPr>
            <a:xfrm flipH="1">
              <a:off x="1123054" y="2450200"/>
              <a:ext cx="896577" cy="256296"/>
            </a:xfrm>
            <a:custGeom>
              <a:avLst/>
              <a:gdLst/>
              <a:ahLst/>
              <a:cxnLst/>
              <a:rect l="l" t="t" r="r" b="b"/>
              <a:pathLst>
                <a:path w="26436" h="7557" extrusionOk="0">
                  <a:moveTo>
                    <a:pt x="0" y="2072"/>
                  </a:moveTo>
                  <a:cubicBezTo>
                    <a:pt x="0" y="2072"/>
                    <a:pt x="6726" y="5733"/>
                    <a:pt x="13111" y="4416"/>
                  </a:cubicBezTo>
                  <a:cubicBezTo>
                    <a:pt x="19495" y="3100"/>
                    <a:pt x="26436" y="0"/>
                    <a:pt x="26436" y="0"/>
                  </a:cubicBezTo>
                  <a:cubicBezTo>
                    <a:pt x="26436" y="0"/>
                    <a:pt x="18660" y="3809"/>
                    <a:pt x="13439" y="5684"/>
                  </a:cubicBezTo>
                  <a:cubicBezTo>
                    <a:pt x="8220" y="7556"/>
                    <a:pt x="0" y="2072"/>
                    <a:pt x="0" y="207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7" name="Google Shape;3297;p38"/>
            <p:cNvSpPr/>
            <p:nvPr/>
          </p:nvSpPr>
          <p:spPr>
            <a:xfrm flipH="1">
              <a:off x="3129190" y="3380820"/>
              <a:ext cx="188228" cy="63658"/>
            </a:xfrm>
            <a:custGeom>
              <a:avLst/>
              <a:gdLst/>
              <a:ahLst/>
              <a:cxnLst/>
              <a:rect l="l" t="t" r="r" b="b"/>
              <a:pathLst>
                <a:path w="5550" h="1877" extrusionOk="0">
                  <a:moveTo>
                    <a:pt x="5549" y="130"/>
                  </a:moveTo>
                  <a:cubicBezTo>
                    <a:pt x="5549" y="130"/>
                    <a:pt x="3344" y="1876"/>
                    <a:pt x="0" y="1306"/>
                  </a:cubicBezTo>
                  <a:cubicBezTo>
                    <a:pt x="0" y="1306"/>
                    <a:pt x="2437" y="1"/>
                    <a:pt x="5549" y="13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8" name="Google Shape;3298;p38"/>
            <p:cNvSpPr/>
            <p:nvPr/>
          </p:nvSpPr>
          <p:spPr>
            <a:xfrm flipH="1">
              <a:off x="2700093" y="4048519"/>
              <a:ext cx="257754" cy="107002"/>
            </a:xfrm>
            <a:custGeom>
              <a:avLst/>
              <a:gdLst/>
              <a:ahLst/>
              <a:cxnLst/>
              <a:rect l="l" t="t" r="r" b="b"/>
              <a:pathLst>
                <a:path w="7600" h="3155" extrusionOk="0">
                  <a:moveTo>
                    <a:pt x="1" y="1"/>
                  </a:moveTo>
                  <a:cubicBezTo>
                    <a:pt x="1" y="1"/>
                    <a:pt x="1595" y="3071"/>
                    <a:pt x="7600" y="3155"/>
                  </a:cubicBezTo>
                  <a:cubicBezTo>
                    <a:pt x="7600" y="3155"/>
                    <a:pt x="2660" y="1928"/>
                    <a:pt x="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9" name="Google Shape;3299;p38"/>
            <p:cNvSpPr/>
            <p:nvPr/>
          </p:nvSpPr>
          <p:spPr>
            <a:xfrm flipH="1">
              <a:off x="2058509" y="2864371"/>
              <a:ext cx="228418" cy="475895"/>
            </a:xfrm>
            <a:custGeom>
              <a:avLst/>
              <a:gdLst/>
              <a:ahLst/>
              <a:cxnLst/>
              <a:rect l="l" t="t" r="r" b="b"/>
              <a:pathLst>
                <a:path w="6735" h="14032" extrusionOk="0">
                  <a:moveTo>
                    <a:pt x="5880" y="7599"/>
                  </a:moveTo>
                  <a:cubicBezTo>
                    <a:pt x="5022" y="11296"/>
                    <a:pt x="3203" y="14032"/>
                    <a:pt x="1817" y="13711"/>
                  </a:cubicBezTo>
                  <a:cubicBezTo>
                    <a:pt x="432" y="13388"/>
                    <a:pt x="1" y="10131"/>
                    <a:pt x="859" y="6434"/>
                  </a:cubicBezTo>
                  <a:cubicBezTo>
                    <a:pt x="1715" y="2737"/>
                    <a:pt x="3536" y="1"/>
                    <a:pt x="4920" y="322"/>
                  </a:cubicBezTo>
                  <a:cubicBezTo>
                    <a:pt x="6306" y="643"/>
                    <a:pt x="6735" y="3902"/>
                    <a:pt x="5880" y="759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0" name="Google Shape;3300;p38"/>
            <p:cNvSpPr/>
            <p:nvPr/>
          </p:nvSpPr>
          <p:spPr>
            <a:xfrm flipH="1">
              <a:off x="2100907" y="2952712"/>
              <a:ext cx="143732" cy="299232"/>
            </a:xfrm>
            <a:custGeom>
              <a:avLst/>
              <a:gdLst/>
              <a:ahLst/>
              <a:cxnLst/>
              <a:rect l="l" t="t" r="r" b="b"/>
              <a:pathLst>
                <a:path w="4238" h="8823" extrusionOk="0">
                  <a:moveTo>
                    <a:pt x="3699" y="4777"/>
                  </a:moveTo>
                  <a:cubicBezTo>
                    <a:pt x="3160" y="7103"/>
                    <a:pt x="2015" y="8822"/>
                    <a:pt x="1144" y="8623"/>
                  </a:cubicBezTo>
                  <a:cubicBezTo>
                    <a:pt x="271" y="8422"/>
                    <a:pt x="1" y="6370"/>
                    <a:pt x="539" y="4046"/>
                  </a:cubicBezTo>
                  <a:cubicBezTo>
                    <a:pt x="1079" y="1721"/>
                    <a:pt x="2223" y="0"/>
                    <a:pt x="3094" y="202"/>
                  </a:cubicBezTo>
                  <a:cubicBezTo>
                    <a:pt x="3968" y="404"/>
                    <a:pt x="4238" y="2453"/>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1" name="Google Shape;3301;p38"/>
            <p:cNvSpPr/>
            <p:nvPr/>
          </p:nvSpPr>
          <p:spPr>
            <a:xfrm flipH="1">
              <a:off x="1194968" y="2599753"/>
              <a:ext cx="228485" cy="475929"/>
            </a:xfrm>
            <a:custGeom>
              <a:avLst/>
              <a:gdLst/>
              <a:ahLst/>
              <a:cxnLst/>
              <a:rect l="l" t="t" r="r" b="b"/>
              <a:pathLst>
                <a:path w="6737" h="14033" extrusionOk="0">
                  <a:moveTo>
                    <a:pt x="5878" y="7600"/>
                  </a:moveTo>
                  <a:cubicBezTo>
                    <a:pt x="5021" y="11297"/>
                    <a:pt x="3201" y="14033"/>
                    <a:pt x="1816" y="13710"/>
                  </a:cubicBezTo>
                  <a:cubicBezTo>
                    <a:pt x="429" y="13389"/>
                    <a:pt x="1" y="10132"/>
                    <a:pt x="857" y="6435"/>
                  </a:cubicBezTo>
                  <a:cubicBezTo>
                    <a:pt x="1714" y="2737"/>
                    <a:pt x="3534" y="1"/>
                    <a:pt x="4920" y="323"/>
                  </a:cubicBezTo>
                  <a:cubicBezTo>
                    <a:pt x="6305" y="644"/>
                    <a:pt x="6736" y="3903"/>
                    <a:pt x="5878" y="760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2" name="Google Shape;3302;p38"/>
            <p:cNvSpPr/>
            <p:nvPr/>
          </p:nvSpPr>
          <p:spPr>
            <a:xfrm flipH="1">
              <a:off x="1237399" y="2688163"/>
              <a:ext cx="143766" cy="299232"/>
            </a:xfrm>
            <a:custGeom>
              <a:avLst/>
              <a:gdLst/>
              <a:ahLst/>
              <a:cxnLst/>
              <a:rect l="l" t="t" r="r" b="b"/>
              <a:pathLst>
                <a:path w="4239" h="8823" extrusionOk="0">
                  <a:moveTo>
                    <a:pt x="3699" y="4777"/>
                  </a:moveTo>
                  <a:cubicBezTo>
                    <a:pt x="3161" y="7103"/>
                    <a:pt x="2016" y="8823"/>
                    <a:pt x="1144" y="8622"/>
                  </a:cubicBezTo>
                  <a:cubicBezTo>
                    <a:pt x="273" y="8419"/>
                    <a:pt x="1" y="6370"/>
                    <a:pt x="541" y="4047"/>
                  </a:cubicBezTo>
                  <a:cubicBezTo>
                    <a:pt x="1079" y="1720"/>
                    <a:pt x="2223" y="1"/>
                    <a:pt x="3096" y="202"/>
                  </a:cubicBezTo>
                  <a:cubicBezTo>
                    <a:pt x="3970" y="402"/>
                    <a:pt x="4239" y="2451"/>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3" name="Google Shape;3303;p38"/>
            <p:cNvSpPr/>
            <p:nvPr/>
          </p:nvSpPr>
          <p:spPr>
            <a:xfrm flipH="1">
              <a:off x="1693041" y="3725979"/>
              <a:ext cx="184294" cy="469384"/>
            </a:xfrm>
            <a:custGeom>
              <a:avLst/>
              <a:gdLst/>
              <a:ahLst/>
              <a:cxnLst/>
              <a:rect l="l" t="t" r="r" b="b"/>
              <a:pathLst>
                <a:path w="5434" h="13840" extrusionOk="0">
                  <a:moveTo>
                    <a:pt x="5292" y="6825"/>
                  </a:moveTo>
                  <a:cubicBezTo>
                    <a:pt x="5434" y="10617"/>
                    <a:pt x="4395" y="13734"/>
                    <a:pt x="2971" y="13787"/>
                  </a:cubicBezTo>
                  <a:cubicBezTo>
                    <a:pt x="1549" y="13839"/>
                    <a:pt x="282" y="10809"/>
                    <a:pt x="141" y="7016"/>
                  </a:cubicBezTo>
                  <a:cubicBezTo>
                    <a:pt x="0" y="3223"/>
                    <a:pt x="1038" y="106"/>
                    <a:pt x="2462" y="53"/>
                  </a:cubicBezTo>
                  <a:cubicBezTo>
                    <a:pt x="3882" y="1"/>
                    <a:pt x="5151" y="3032"/>
                    <a:pt x="5292" y="682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4" name="Google Shape;3304;p38"/>
            <p:cNvSpPr/>
            <p:nvPr/>
          </p:nvSpPr>
          <p:spPr>
            <a:xfrm flipH="1">
              <a:off x="1727230" y="3812998"/>
              <a:ext cx="115955" cy="295196"/>
            </a:xfrm>
            <a:custGeom>
              <a:avLst/>
              <a:gdLst/>
              <a:ahLst/>
              <a:cxnLst/>
              <a:rect l="l" t="t" r="r" b="b"/>
              <a:pathLst>
                <a:path w="3419" h="8704" extrusionOk="0">
                  <a:moveTo>
                    <a:pt x="3330" y="4293"/>
                  </a:moveTo>
                  <a:cubicBezTo>
                    <a:pt x="3418" y="6678"/>
                    <a:pt x="2765" y="8638"/>
                    <a:pt x="1870" y="8672"/>
                  </a:cubicBezTo>
                  <a:cubicBezTo>
                    <a:pt x="976" y="8704"/>
                    <a:pt x="180" y="6798"/>
                    <a:pt x="89" y="4412"/>
                  </a:cubicBezTo>
                  <a:cubicBezTo>
                    <a:pt x="0" y="2026"/>
                    <a:pt x="653" y="65"/>
                    <a:pt x="1549" y="34"/>
                  </a:cubicBezTo>
                  <a:cubicBezTo>
                    <a:pt x="2444" y="0"/>
                    <a:pt x="3242" y="1907"/>
                    <a:pt x="3330" y="429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05" name="Google Shape;3305;p38"/>
          <p:cNvGrpSpPr/>
          <p:nvPr/>
        </p:nvGrpSpPr>
        <p:grpSpPr>
          <a:xfrm>
            <a:off x="2050668" y="0"/>
            <a:ext cx="1069833" cy="2402200"/>
            <a:chOff x="1538000" y="0"/>
            <a:chExt cx="802375" cy="1801650"/>
          </a:xfrm>
        </p:grpSpPr>
        <p:sp>
          <p:nvSpPr>
            <p:cNvPr id="3306" name="Google Shape;3306;p38"/>
            <p:cNvSpPr/>
            <p:nvPr/>
          </p:nvSpPr>
          <p:spPr>
            <a:xfrm>
              <a:off x="156992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7" name="Google Shape;3307;p38"/>
            <p:cNvSpPr/>
            <p:nvPr/>
          </p:nvSpPr>
          <p:spPr>
            <a:xfrm>
              <a:off x="156992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8" name="Google Shape;3308;p38"/>
            <p:cNvSpPr/>
            <p:nvPr/>
          </p:nvSpPr>
          <p:spPr>
            <a:xfrm>
              <a:off x="159772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9" name="Google Shape;3309;p38"/>
            <p:cNvSpPr/>
            <p:nvPr/>
          </p:nvSpPr>
          <p:spPr>
            <a:xfrm>
              <a:off x="187245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0" name="Google Shape;3310;p38"/>
            <p:cNvSpPr/>
            <p:nvPr/>
          </p:nvSpPr>
          <p:spPr>
            <a:xfrm>
              <a:off x="193067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1" name="Google Shape;3311;p38"/>
            <p:cNvSpPr/>
            <p:nvPr/>
          </p:nvSpPr>
          <p:spPr>
            <a:xfrm>
              <a:off x="187895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2" name="Google Shape;3312;p38"/>
            <p:cNvSpPr/>
            <p:nvPr/>
          </p:nvSpPr>
          <p:spPr>
            <a:xfrm>
              <a:off x="1691525" y="844300"/>
              <a:ext cx="46300" cy="23525"/>
            </a:xfrm>
            <a:custGeom>
              <a:avLst/>
              <a:gdLst/>
              <a:ahLst/>
              <a:cxnLst/>
              <a:rect l="l" t="t" r="r" b="b"/>
              <a:pathLst>
                <a:path w="1852" h="941" extrusionOk="0">
                  <a:moveTo>
                    <a:pt x="1852" y="1"/>
                  </a:moveTo>
                  <a:cubicBezTo>
                    <a:pt x="1852" y="1"/>
                    <a:pt x="1852" y="1"/>
                    <a:pt x="1852" y="1"/>
                  </a:cubicBezTo>
                  <a:lnTo>
                    <a:pt x="1852" y="1"/>
                  </a:lnTo>
                  <a:cubicBezTo>
                    <a:pt x="1852" y="1"/>
                    <a:pt x="1852" y="1"/>
                    <a:pt x="1852" y="1"/>
                  </a:cubicBezTo>
                  <a:cubicBezTo>
                    <a:pt x="1852" y="1"/>
                    <a:pt x="1852" y="1"/>
                    <a:pt x="1852" y="1"/>
                  </a:cubicBezTo>
                  <a:close/>
                  <a:moveTo>
                    <a:pt x="1852" y="1"/>
                  </a:moveTo>
                  <a:cubicBezTo>
                    <a:pt x="925" y="280"/>
                    <a:pt x="0" y="941"/>
                    <a:pt x="0" y="941"/>
                  </a:cubicBezTo>
                  <a:cubicBezTo>
                    <a:pt x="1277" y="754"/>
                    <a:pt x="1849" y="3"/>
                    <a:pt x="1852"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3" name="Google Shape;3313;p38"/>
            <p:cNvSpPr/>
            <p:nvPr/>
          </p:nvSpPr>
          <p:spPr>
            <a:xfrm>
              <a:off x="205667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4" name="Google Shape;3314;p38"/>
            <p:cNvSpPr/>
            <p:nvPr/>
          </p:nvSpPr>
          <p:spPr>
            <a:xfrm>
              <a:off x="153800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5" name="Google Shape;3315;p38"/>
            <p:cNvSpPr/>
            <p:nvPr/>
          </p:nvSpPr>
          <p:spPr>
            <a:xfrm>
              <a:off x="163942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6" name="Google Shape;3316;p38"/>
            <p:cNvSpPr/>
            <p:nvPr/>
          </p:nvSpPr>
          <p:spPr>
            <a:xfrm>
              <a:off x="176530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7" name="Google Shape;3317;p38"/>
            <p:cNvSpPr/>
            <p:nvPr/>
          </p:nvSpPr>
          <p:spPr>
            <a:xfrm>
              <a:off x="185667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18" name="Google Shape;3318;p38"/>
          <p:cNvGrpSpPr/>
          <p:nvPr/>
        </p:nvGrpSpPr>
        <p:grpSpPr>
          <a:xfrm>
            <a:off x="4292200" y="3353533"/>
            <a:ext cx="1324067" cy="2784467"/>
            <a:chOff x="3219150" y="2515150"/>
            <a:chExt cx="993050" cy="2088350"/>
          </a:xfrm>
        </p:grpSpPr>
        <p:sp>
          <p:nvSpPr>
            <p:cNvPr id="3319" name="Google Shape;3319;p38"/>
            <p:cNvSpPr/>
            <p:nvPr/>
          </p:nvSpPr>
          <p:spPr>
            <a:xfrm>
              <a:off x="3598800" y="3397900"/>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0" name="Google Shape;3320;p38"/>
            <p:cNvSpPr/>
            <p:nvPr/>
          </p:nvSpPr>
          <p:spPr>
            <a:xfrm>
              <a:off x="3606625" y="3397950"/>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1" name="Google Shape;3321;p38"/>
            <p:cNvSpPr/>
            <p:nvPr/>
          </p:nvSpPr>
          <p:spPr>
            <a:xfrm>
              <a:off x="3596700" y="2938950"/>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2" name="Google Shape;3322;p38"/>
            <p:cNvSpPr/>
            <p:nvPr/>
          </p:nvSpPr>
          <p:spPr>
            <a:xfrm>
              <a:off x="3598950" y="2938925"/>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3" name="Google Shape;3323;p38"/>
            <p:cNvSpPr/>
            <p:nvPr/>
          </p:nvSpPr>
          <p:spPr>
            <a:xfrm>
              <a:off x="3397875" y="4062350"/>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4" name="Google Shape;3324;p38"/>
            <p:cNvSpPr/>
            <p:nvPr/>
          </p:nvSpPr>
          <p:spPr>
            <a:xfrm>
              <a:off x="3473675" y="4096425"/>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5" name="Google Shape;3325;p38"/>
            <p:cNvSpPr/>
            <p:nvPr/>
          </p:nvSpPr>
          <p:spPr>
            <a:xfrm>
              <a:off x="3778125" y="4259400"/>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6" name="Google Shape;3326;p38"/>
            <p:cNvSpPr/>
            <p:nvPr/>
          </p:nvSpPr>
          <p:spPr>
            <a:xfrm>
              <a:off x="3485700" y="4324750"/>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7" name="Google Shape;3327;p38"/>
            <p:cNvSpPr/>
            <p:nvPr/>
          </p:nvSpPr>
          <p:spPr>
            <a:xfrm>
              <a:off x="3397875" y="4040475"/>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8" name="Google Shape;3328;p38"/>
            <p:cNvSpPr/>
            <p:nvPr/>
          </p:nvSpPr>
          <p:spPr>
            <a:xfrm>
              <a:off x="3438275" y="4055875"/>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9" name="Google Shape;3329;p38"/>
            <p:cNvSpPr/>
            <p:nvPr/>
          </p:nvSpPr>
          <p:spPr>
            <a:xfrm>
              <a:off x="3594225" y="3093925"/>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0" name="Google Shape;3330;p38"/>
            <p:cNvSpPr/>
            <p:nvPr/>
          </p:nvSpPr>
          <p:spPr>
            <a:xfrm>
              <a:off x="3549500" y="3461375"/>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1" name="Google Shape;3331;p38"/>
            <p:cNvSpPr/>
            <p:nvPr/>
          </p:nvSpPr>
          <p:spPr>
            <a:xfrm>
              <a:off x="3219150" y="3229725"/>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2" name="Google Shape;3332;p38"/>
            <p:cNvSpPr/>
            <p:nvPr/>
          </p:nvSpPr>
          <p:spPr>
            <a:xfrm>
              <a:off x="3219150" y="3237450"/>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3" name="Google Shape;3333;p38"/>
            <p:cNvSpPr/>
            <p:nvPr/>
          </p:nvSpPr>
          <p:spPr>
            <a:xfrm>
              <a:off x="3219200" y="3237475"/>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4" name="Google Shape;3334;p38"/>
            <p:cNvSpPr/>
            <p:nvPr/>
          </p:nvSpPr>
          <p:spPr>
            <a:xfrm>
              <a:off x="3737300" y="3297025"/>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5" name="Google Shape;3335;p38"/>
            <p:cNvSpPr/>
            <p:nvPr/>
          </p:nvSpPr>
          <p:spPr>
            <a:xfrm>
              <a:off x="3641725" y="3321700"/>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6" name="Google Shape;3336;p38"/>
            <p:cNvSpPr/>
            <p:nvPr/>
          </p:nvSpPr>
          <p:spPr>
            <a:xfrm>
              <a:off x="3612100" y="3725825"/>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7" name="Google Shape;3337;p38"/>
            <p:cNvSpPr/>
            <p:nvPr/>
          </p:nvSpPr>
          <p:spPr>
            <a:xfrm>
              <a:off x="3629000" y="3136300"/>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8" name="Google Shape;3338;p38"/>
            <p:cNvSpPr/>
            <p:nvPr/>
          </p:nvSpPr>
          <p:spPr>
            <a:xfrm>
              <a:off x="3577450" y="3031375"/>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9" name="Google Shape;3339;p38"/>
            <p:cNvSpPr/>
            <p:nvPr/>
          </p:nvSpPr>
          <p:spPr>
            <a:xfrm>
              <a:off x="3467625" y="2515150"/>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0" name="Google Shape;3340;p38"/>
            <p:cNvSpPr/>
            <p:nvPr/>
          </p:nvSpPr>
          <p:spPr>
            <a:xfrm>
              <a:off x="3510025" y="2525400"/>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1" name="Google Shape;3341;p38"/>
            <p:cNvSpPr/>
            <p:nvPr/>
          </p:nvSpPr>
          <p:spPr>
            <a:xfrm>
              <a:off x="3302250" y="3485900"/>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2" name="Google Shape;3342;p38"/>
            <p:cNvSpPr/>
            <p:nvPr/>
          </p:nvSpPr>
          <p:spPr>
            <a:xfrm>
              <a:off x="3302250" y="3485900"/>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3" name="Google Shape;3343;p38"/>
            <p:cNvSpPr/>
            <p:nvPr/>
          </p:nvSpPr>
          <p:spPr>
            <a:xfrm>
              <a:off x="3608150" y="3093925"/>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4" name="Google Shape;3344;p38"/>
            <p:cNvSpPr/>
            <p:nvPr/>
          </p:nvSpPr>
          <p:spPr>
            <a:xfrm>
              <a:off x="3510050" y="3316675"/>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5" name="Google Shape;3345;p38"/>
            <p:cNvSpPr/>
            <p:nvPr/>
          </p:nvSpPr>
          <p:spPr>
            <a:xfrm>
              <a:off x="3652275" y="3546000"/>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6" name="Google Shape;3346;p38"/>
            <p:cNvSpPr/>
            <p:nvPr/>
          </p:nvSpPr>
          <p:spPr>
            <a:xfrm>
              <a:off x="3389625" y="3316675"/>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7" name="Google Shape;3347;p38"/>
            <p:cNvSpPr/>
            <p:nvPr/>
          </p:nvSpPr>
          <p:spPr>
            <a:xfrm>
              <a:off x="3389650" y="3316675"/>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8" name="Google Shape;3348;p38"/>
            <p:cNvSpPr/>
            <p:nvPr/>
          </p:nvSpPr>
          <p:spPr>
            <a:xfrm>
              <a:off x="3613475" y="2952825"/>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9" name="Google Shape;3349;p38"/>
            <p:cNvSpPr/>
            <p:nvPr/>
          </p:nvSpPr>
          <p:spPr>
            <a:xfrm>
              <a:off x="3613475" y="2952900"/>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0" name="Google Shape;3350;p38"/>
            <p:cNvSpPr/>
            <p:nvPr/>
          </p:nvSpPr>
          <p:spPr>
            <a:xfrm>
              <a:off x="3804875" y="3381275"/>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1" name="Google Shape;3351;p38"/>
            <p:cNvSpPr/>
            <p:nvPr/>
          </p:nvSpPr>
          <p:spPr>
            <a:xfrm>
              <a:off x="3501150" y="3653450"/>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2" name="Google Shape;3352;p38"/>
            <p:cNvSpPr/>
            <p:nvPr/>
          </p:nvSpPr>
          <p:spPr>
            <a:xfrm>
              <a:off x="3427975" y="3578900"/>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3" name="Google Shape;3353;p38"/>
            <p:cNvSpPr/>
            <p:nvPr/>
          </p:nvSpPr>
          <p:spPr>
            <a:xfrm>
              <a:off x="3481650" y="2720400"/>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4" name="Google Shape;3354;p38"/>
            <p:cNvSpPr/>
            <p:nvPr/>
          </p:nvSpPr>
          <p:spPr>
            <a:xfrm>
              <a:off x="3737225" y="2997625"/>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5" name="Google Shape;3355;p38"/>
            <p:cNvSpPr/>
            <p:nvPr/>
          </p:nvSpPr>
          <p:spPr>
            <a:xfrm>
              <a:off x="3652250" y="3165900"/>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6" name="Google Shape;3356;p38"/>
            <p:cNvSpPr/>
            <p:nvPr/>
          </p:nvSpPr>
          <p:spPr>
            <a:xfrm>
              <a:off x="3691450" y="3695300"/>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7" name="Google Shape;3357;p38"/>
            <p:cNvSpPr/>
            <p:nvPr/>
          </p:nvSpPr>
          <p:spPr>
            <a:xfrm>
              <a:off x="3754450" y="3608325"/>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117" name="Google Shape;3244;p38"/>
          <p:cNvSpPr txBox="1">
            <a:spLocks/>
          </p:cNvSpPr>
          <p:nvPr/>
        </p:nvSpPr>
        <p:spPr>
          <a:xfrm>
            <a:off x="5097201" y="1928897"/>
            <a:ext cx="6785946" cy="381294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1"/>
              </a:buClr>
              <a:buSzPts val="1400"/>
              <a:buFont typeface="Didact Gothic"/>
              <a:buNone/>
              <a:defRPr sz="2133" b="0" i="0" u="none" strike="noStrike" cap="none">
                <a:solidFill>
                  <a:schemeClr val="dk1"/>
                </a:solidFill>
                <a:latin typeface="Didact Gothic"/>
                <a:ea typeface="Didact Gothic"/>
                <a:cs typeface="Didact Gothic"/>
                <a:sym typeface="Didact Gothic"/>
              </a:defRPr>
            </a:lvl1pPr>
            <a:lvl2pPr marL="914400" marR="0" lvl="1" indent="-317500" algn="ctr" rtl="0">
              <a:lnSpc>
                <a:spcPct val="100000"/>
              </a:lnSpc>
              <a:spcBef>
                <a:spcPts val="0"/>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2pPr>
            <a:lvl3pPr marL="1371600" marR="0" lvl="2"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3pPr>
            <a:lvl4pPr marL="1828800" marR="0" lvl="3"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4pPr>
            <a:lvl5pPr marL="2286000" marR="0" lvl="4"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5pPr>
            <a:lvl6pPr marL="2743200" marR="0" lvl="5"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6pPr>
            <a:lvl7pPr marL="3200400" marR="0" lvl="6"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7pPr>
            <a:lvl8pPr marL="3657600" marR="0" lvl="7" indent="-317500" algn="ctr" rtl="0">
              <a:lnSpc>
                <a:spcPct val="100000"/>
              </a:lnSpc>
              <a:spcBef>
                <a:spcPts val="2133"/>
              </a:spcBef>
              <a:spcAft>
                <a:spcPts val="0"/>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8pPr>
            <a:lvl9pPr marL="4114800" marR="0" lvl="8" indent="-317500" algn="ctr" rtl="0">
              <a:lnSpc>
                <a:spcPct val="100000"/>
              </a:lnSpc>
              <a:spcBef>
                <a:spcPts val="2133"/>
              </a:spcBef>
              <a:spcAft>
                <a:spcPts val="2133"/>
              </a:spcAft>
              <a:buClr>
                <a:schemeClr val="dk1"/>
              </a:buClr>
              <a:buSzPts val="1400"/>
              <a:buFont typeface="Didact Gothic"/>
              <a:buNone/>
              <a:defRPr sz="1867" b="0" i="0" u="none" strike="noStrike" cap="none">
                <a:solidFill>
                  <a:schemeClr val="dk1"/>
                </a:solidFill>
                <a:latin typeface="Didact Gothic"/>
                <a:ea typeface="Didact Gothic"/>
                <a:cs typeface="Didact Gothic"/>
                <a:sym typeface="Didact Gothic"/>
              </a:defRPr>
            </a:lvl9pPr>
          </a:lstStyle>
          <a:p>
            <a:pPr marL="342900" indent="-342900" algn="just">
              <a:buFont typeface="Arial" panose="020B0604020202020204" pitchFamily="34" charset="0"/>
              <a:buChar char="•"/>
            </a:pPr>
            <a:r>
              <a:rPr lang="en-US" sz="1600" kern="0" dirty="0"/>
              <a:t>Global </a:t>
            </a:r>
            <a:r>
              <a:rPr lang="en-US" sz="1600" kern="0" dirty="0" err="1" smtClean="0"/>
              <a:t>labour</a:t>
            </a:r>
            <a:r>
              <a:rPr lang="en-US" sz="1600" kern="0" dirty="0" smtClean="0"/>
              <a:t> </a:t>
            </a:r>
            <a:r>
              <a:rPr lang="en-US" sz="1600" kern="0" dirty="0"/>
              <a:t>shortage statistics (WTTC, AHLA, ILO data) (</a:t>
            </a:r>
            <a:r>
              <a:rPr lang="en-US" sz="1600" kern="0" dirty="0" err="1"/>
              <a:t>Bufquin</a:t>
            </a:r>
            <a:r>
              <a:rPr lang="en-US" sz="1600" kern="0" dirty="0"/>
              <a:t> et al., 2021</a:t>
            </a:r>
            <a:r>
              <a:rPr lang="en-US" sz="1600" kern="0" dirty="0" smtClean="0"/>
              <a:t>)</a:t>
            </a:r>
          </a:p>
          <a:p>
            <a:pPr marL="342900" indent="-342900" algn="just">
              <a:buFont typeface="Arial" panose="020B0604020202020204" pitchFamily="34" charset="0"/>
              <a:buChar char="•"/>
            </a:pPr>
            <a:r>
              <a:rPr lang="en-US" sz="1600" kern="0" dirty="0" smtClean="0"/>
              <a:t>Underlying </a:t>
            </a:r>
            <a:r>
              <a:rPr lang="en-US" sz="1600" kern="0" dirty="0"/>
              <a:t>factors contributing to staffing </a:t>
            </a:r>
            <a:r>
              <a:rPr lang="en-US" sz="1600" kern="0" dirty="0" smtClean="0"/>
              <a:t>woes</a:t>
            </a:r>
          </a:p>
          <a:p>
            <a:pPr marL="342900" indent="-342900" algn="just">
              <a:buFont typeface="Arial" panose="020B0604020202020204" pitchFamily="34" charset="0"/>
              <a:buChar char="•"/>
            </a:pPr>
            <a:r>
              <a:rPr lang="en-US" sz="1600" kern="0" dirty="0" smtClean="0"/>
              <a:t>Long </a:t>
            </a:r>
            <a:r>
              <a:rPr lang="en-US" sz="1600" kern="0" dirty="0"/>
              <a:t>working hours, low </a:t>
            </a:r>
            <a:r>
              <a:rPr lang="en-US" sz="1600" kern="0" dirty="0" smtClean="0"/>
              <a:t>wages</a:t>
            </a:r>
          </a:p>
          <a:p>
            <a:pPr marL="342900" indent="-342900" algn="just">
              <a:buFont typeface="Arial" panose="020B0604020202020204" pitchFamily="34" charset="0"/>
              <a:buChar char="•"/>
            </a:pPr>
            <a:r>
              <a:rPr lang="en-US" sz="1600" kern="0" dirty="0" smtClean="0"/>
              <a:t>Limited career advancement </a:t>
            </a:r>
            <a:r>
              <a:rPr lang="en-US" sz="1600" kern="0" dirty="0"/>
              <a:t>opportunities (Brown et al., 2022)</a:t>
            </a:r>
          </a:p>
          <a:p>
            <a:pPr marL="342900" indent="-342900" algn="just">
              <a:buFont typeface="Arial" panose="020B0604020202020204" pitchFamily="34" charset="0"/>
              <a:buChar char="•"/>
            </a:pPr>
            <a:r>
              <a:rPr lang="en-US" sz="1600" kern="0" dirty="0" smtClean="0"/>
              <a:t>Impact of COVID-19 pandemic</a:t>
            </a:r>
          </a:p>
          <a:p>
            <a:pPr marL="342900" indent="-342900" algn="just">
              <a:buFont typeface="Arial" panose="020B0604020202020204" pitchFamily="34" charset="0"/>
              <a:buChar char="•"/>
            </a:pPr>
            <a:r>
              <a:rPr lang="en-US" sz="1600" kern="0" dirty="0" smtClean="0"/>
              <a:t>Reliance </a:t>
            </a:r>
            <a:r>
              <a:rPr lang="en-US" sz="1600" kern="0" dirty="0"/>
              <a:t>on seasonal/temporary </a:t>
            </a:r>
            <a:r>
              <a:rPr lang="en-US" sz="1600" kern="0" dirty="0" smtClean="0"/>
              <a:t>workers (</a:t>
            </a:r>
            <a:r>
              <a:rPr lang="en-US" sz="1600" kern="0" dirty="0"/>
              <a:t>Choi </a:t>
            </a:r>
            <a:r>
              <a:rPr lang="en-US" sz="1600" kern="0" dirty="0" smtClean="0"/>
              <a:t>and </a:t>
            </a:r>
            <a:r>
              <a:rPr lang="en-US" sz="1600" kern="0" dirty="0"/>
              <a:t>Chu, 2021)</a:t>
            </a:r>
            <a:endParaRPr lang="en-US" sz="1600" kern="0" dirty="0" smtClean="0"/>
          </a:p>
          <a:p>
            <a:pPr marL="342900" indent="-342900" algn="just">
              <a:buFont typeface="Arial" panose="020B0604020202020204" pitchFamily="34" charset="0"/>
              <a:buChar char="•"/>
            </a:pPr>
            <a:r>
              <a:rPr lang="en-US" sz="1600" kern="0" dirty="0" smtClean="0"/>
              <a:t>The perception </a:t>
            </a:r>
            <a:r>
              <a:rPr lang="en-US" sz="1600" kern="0" dirty="0"/>
              <a:t>among younger </a:t>
            </a:r>
            <a:r>
              <a:rPr lang="en-US" sz="1600" kern="0" dirty="0" smtClean="0"/>
              <a:t>generations (</a:t>
            </a:r>
            <a:r>
              <a:rPr lang="en-US" sz="1600" kern="0" dirty="0"/>
              <a:t>Chuang et al., 2019)</a:t>
            </a:r>
          </a:p>
        </p:txBody>
      </p:sp>
    </p:spTree>
    <p:extLst>
      <p:ext uri="{BB962C8B-B14F-4D97-AF65-F5344CB8AC3E}">
        <p14:creationId xmlns="" xmlns:p14="http://schemas.microsoft.com/office/powerpoint/2010/main" val="3141075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rot="-255">
            <a:off x="960000" y="2017412"/>
            <a:ext cx="9308606" cy="2755600"/>
          </a:xfrm>
        </p:spPr>
        <p:txBody>
          <a:bodyPr/>
          <a:lstStyle/>
          <a:p>
            <a:pPr algn="just">
              <a:lnSpc>
                <a:spcPct val="150000"/>
              </a:lnSpc>
            </a:pPr>
            <a:r>
              <a:rPr lang="en-US" sz="2400" dirty="0">
                <a:solidFill>
                  <a:srgbClr val="0D0D0D"/>
                </a:solidFill>
                <a:latin typeface="Söhne"/>
              </a:rPr>
              <a:t>Influence on immigration policies for attracting international </a:t>
            </a:r>
            <a:r>
              <a:rPr lang="en-US" sz="2400" dirty="0" smtClean="0">
                <a:solidFill>
                  <a:srgbClr val="0D0D0D"/>
                </a:solidFill>
                <a:latin typeface="Söhne"/>
              </a:rPr>
              <a:t>workers </a:t>
            </a:r>
            <a:r>
              <a:rPr lang="en-US" sz="2400" dirty="0">
                <a:solidFill>
                  <a:srgbClr val="0D0D0D"/>
                </a:solidFill>
                <a:latin typeface="Söhne"/>
              </a:rPr>
              <a:t>(</a:t>
            </a:r>
            <a:r>
              <a:rPr lang="en-US" sz="2400" dirty="0" err="1">
                <a:solidFill>
                  <a:srgbClr val="0D0D0D"/>
                </a:solidFill>
                <a:latin typeface="Söhne"/>
              </a:rPr>
              <a:t>Deery</a:t>
            </a:r>
            <a:r>
              <a:rPr lang="en-US" sz="2400" dirty="0">
                <a:solidFill>
                  <a:srgbClr val="0D0D0D"/>
                </a:solidFill>
                <a:latin typeface="Söhne"/>
              </a:rPr>
              <a:t> </a:t>
            </a:r>
            <a:r>
              <a:rPr lang="en-US" sz="2400" dirty="0" smtClean="0">
                <a:solidFill>
                  <a:srgbClr val="0D0D0D"/>
                </a:solidFill>
                <a:latin typeface="Söhne"/>
              </a:rPr>
              <a:t>and </a:t>
            </a:r>
            <a:r>
              <a:rPr lang="en-US" sz="2400" dirty="0" err="1">
                <a:solidFill>
                  <a:srgbClr val="0D0D0D"/>
                </a:solidFill>
                <a:latin typeface="Söhne"/>
              </a:rPr>
              <a:t>Jago</a:t>
            </a:r>
            <a:r>
              <a:rPr lang="en-US" sz="2400" dirty="0">
                <a:solidFill>
                  <a:srgbClr val="0D0D0D"/>
                </a:solidFill>
                <a:latin typeface="Söhne"/>
              </a:rPr>
              <a:t>, 2020</a:t>
            </a:r>
            <a:r>
              <a:rPr lang="en-US" sz="2400" dirty="0" smtClean="0">
                <a:solidFill>
                  <a:srgbClr val="0D0D0D"/>
                </a:solidFill>
                <a:latin typeface="Söhne"/>
              </a:rPr>
              <a:t>).</a:t>
            </a:r>
          </a:p>
          <a:p>
            <a:pPr algn="just">
              <a:lnSpc>
                <a:spcPct val="150000"/>
              </a:lnSpc>
            </a:pPr>
            <a:r>
              <a:rPr lang="en-US" sz="2400" dirty="0" smtClean="0">
                <a:solidFill>
                  <a:srgbClr val="0D0D0D"/>
                </a:solidFill>
                <a:latin typeface="Söhne"/>
              </a:rPr>
              <a:t>Pressure </a:t>
            </a:r>
            <a:r>
              <a:rPr lang="en-US" sz="2400" dirty="0">
                <a:solidFill>
                  <a:srgbClr val="0D0D0D"/>
                </a:solidFill>
                <a:latin typeface="Söhne"/>
              </a:rPr>
              <a:t>for policymakers to implement incentives or training programs.</a:t>
            </a:r>
          </a:p>
          <a:p>
            <a:pPr algn="just">
              <a:lnSpc>
                <a:spcPct val="150000"/>
              </a:lnSpc>
            </a:pPr>
            <a:r>
              <a:rPr lang="en-US" sz="2400" dirty="0">
                <a:solidFill>
                  <a:srgbClr val="0D0D0D"/>
                </a:solidFill>
                <a:latin typeface="Söhne"/>
              </a:rPr>
              <a:t>Role of </a:t>
            </a:r>
            <a:r>
              <a:rPr lang="en-US" sz="2400" dirty="0" err="1" smtClean="0">
                <a:solidFill>
                  <a:srgbClr val="0D0D0D"/>
                </a:solidFill>
                <a:latin typeface="Söhne"/>
              </a:rPr>
              <a:t>labour</a:t>
            </a:r>
            <a:r>
              <a:rPr lang="en-US" sz="2400" dirty="0" smtClean="0">
                <a:solidFill>
                  <a:srgbClr val="0D0D0D"/>
                </a:solidFill>
                <a:latin typeface="Söhne"/>
              </a:rPr>
              <a:t> </a:t>
            </a:r>
            <a:r>
              <a:rPr lang="en-US" sz="2400" dirty="0">
                <a:solidFill>
                  <a:srgbClr val="0D0D0D"/>
                </a:solidFill>
                <a:latin typeface="Söhne"/>
              </a:rPr>
              <a:t>unions in negotiating better wages and conditions.</a:t>
            </a:r>
          </a:p>
          <a:p>
            <a:pPr algn="just">
              <a:lnSpc>
                <a:spcPct val="150000"/>
              </a:lnSpc>
            </a:pPr>
            <a:r>
              <a:rPr lang="en-US" sz="2400" dirty="0">
                <a:solidFill>
                  <a:srgbClr val="0D0D0D"/>
                </a:solidFill>
                <a:latin typeface="Söhne"/>
              </a:rPr>
              <a:t>Need for addressing work-life balance and worker well-being.</a:t>
            </a:r>
          </a:p>
          <a:p>
            <a:pPr algn="just">
              <a:lnSpc>
                <a:spcPct val="150000"/>
              </a:lnSpc>
            </a:pPr>
            <a:endParaRPr lang="en-GB" sz="2400" dirty="0"/>
          </a:p>
        </p:txBody>
      </p:sp>
      <p:sp>
        <p:nvSpPr>
          <p:cNvPr id="3" name="Title 2"/>
          <p:cNvSpPr>
            <a:spLocks noGrp="1"/>
          </p:cNvSpPr>
          <p:nvPr>
            <p:ph type="title"/>
          </p:nvPr>
        </p:nvSpPr>
        <p:spPr/>
        <p:txBody>
          <a:bodyPr/>
          <a:lstStyle/>
          <a:p>
            <a:r>
              <a:rPr lang="en-US" dirty="0"/>
              <a:t>Political </a:t>
            </a:r>
            <a:r>
              <a:rPr lang="en-US" dirty="0" smtClean="0"/>
              <a:t>Impact </a:t>
            </a:r>
            <a:r>
              <a:rPr lang="en-US" b="1" dirty="0" smtClean="0"/>
              <a:t>(PESTEL </a:t>
            </a:r>
            <a:r>
              <a:rPr lang="en-US" b="1" dirty="0"/>
              <a:t>Analysis)</a:t>
            </a:r>
            <a:endParaRPr lang="en-GB" dirty="0"/>
          </a:p>
        </p:txBody>
      </p:sp>
    </p:spTree>
    <p:extLst>
      <p:ext uri="{BB962C8B-B14F-4D97-AF65-F5344CB8AC3E}">
        <p14:creationId xmlns="" xmlns:p14="http://schemas.microsoft.com/office/powerpoint/2010/main" val="220895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66"/>
        <p:cNvGrpSpPr/>
        <p:nvPr/>
      </p:nvGrpSpPr>
      <p:grpSpPr>
        <a:xfrm>
          <a:off x="0" y="0"/>
          <a:ext cx="0" cy="0"/>
          <a:chOff x="0" y="0"/>
          <a:chExt cx="0" cy="0"/>
        </a:xfrm>
      </p:grpSpPr>
      <p:sp>
        <p:nvSpPr>
          <p:cNvPr id="3367" name="Google Shape;3367;p40"/>
          <p:cNvSpPr txBox="1">
            <a:spLocks noGrp="1"/>
          </p:cNvSpPr>
          <p:nvPr>
            <p:ph type="title"/>
          </p:nvPr>
        </p:nvSpPr>
        <p:spPr>
          <a:xfrm>
            <a:off x="648119" y="1102130"/>
            <a:ext cx="10272000" cy="846000"/>
          </a:xfrm>
          <a:prstGeom prst="rect">
            <a:avLst/>
          </a:prstGeom>
        </p:spPr>
        <p:txBody>
          <a:bodyPr spcFirstLastPara="1" wrap="square" lIns="121900" tIns="121900" rIns="121900" bIns="121900" anchor="t" anchorCtr="0">
            <a:noAutofit/>
          </a:bodyPr>
          <a:lstStyle/>
          <a:p>
            <a:r>
              <a:rPr lang="en-US" b="1" dirty="0"/>
              <a:t>Economic Impacts (PESTEL Analysis)</a:t>
            </a:r>
          </a:p>
        </p:txBody>
      </p:sp>
      <p:sp>
        <p:nvSpPr>
          <p:cNvPr id="3368" name="Google Shape;3368;p40"/>
          <p:cNvSpPr txBox="1">
            <a:spLocks noGrp="1"/>
          </p:cNvSpPr>
          <p:nvPr>
            <p:ph type="subTitle" idx="1"/>
          </p:nvPr>
        </p:nvSpPr>
        <p:spPr>
          <a:xfrm rot="-255">
            <a:off x="761258" y="2070617"/>
            <a:ext cx="7217040" cy="2755600"/>
          </a:xfrm>
          <a:prstGeom prst="rect">
            <a:avLst/>
          </a:prstGeom>
        </p:spPr>
        <p:txBody>
          <a:bodyPr spcFirstLastPara="1" wrap="square" lIns="121900" tIns="121900" rIns="121900" bIns="121900" anchor="t" anchorCtr="0">
            <a:noAutofit/>
          </a:bodyPr>
          <a:lstStyle/>
          <a:p>
            <a:pPr marL="342900" indent="-342900">
              <a:lnSpc>
                <a:spcPct val="150000"/>
              </a:lnSpc>
            </a:pPr>
            <a:r>
              <a:rPr lang="en-US" dirty="0"/>
              <a:t>Increased </a:t>
            </a:r>
            <a:r>
              <a:rPr lang="en-US" dirty="0" err="1" smtClean="0"/>
              <a:t>labour</a:t>
            </a:r>
            <a:r>
              <a:rPr lang="en-US" dirty="0" smtClean="0"/>
              <a:t> </a:t>
            </a:r>
            <a:r>
              <a:rPr lang="en-US" dirty="0"/>
              <a:t>costs (wages, incentives</a:t>
            </a:r>
            <a:r>
              <a:rPr lang="en-US" dirty="0" smtClean="0"/>
              <a:t>)</a:t>
            </a:r>
          </a:p>
          <a:p>
            <a:pPr marL="342900" indent="-342900">
              <a:lnSpc>
                <a:spcPct val="150000"/>
              </a:lnSpc>
            </a:pPr>
            <a:r>
              <a:rPr lang="en-US" dirty="0" smtClean="0"/>
              <a:t>Reduced </a:t>
            </a:r>
            <a:r>
              <a:rPr lang="en-US" dirty="0"/>
              <a:t>productivity and </a:t>
            </a:r>
            <a:r>
              <a:rPr lang="en-US" dirty="0" smtClean="0"/>
              <a:t>efficiency</a:t>
            </a:r>
          </a:p>
          <a:p>
            <a:pPr marL="342900" indent="-342900">
              <a:lnSpc>
                <a:spcPct val="150000"/>
              </a:lnSpc>
            </a:pPr>
            <a:r>
              <a:rPr lang="en-US" dirty="0"/>
              <a:t>Decreased </a:t>
            </a:r>
            <a:r>
              <a:rPr lang="en-US" dirty="0" smtClean="0"/>
              <a:t>profitability </a:t>
            </a:r>
            <a:r>
              <a:rPr lang="en-US" dirty="0"/>
              <a:t>(</a:t>
            </a:r>
            <a:r>
              <a:rPr lang="en-US" dirty="0" err="1"/>
              <a:t>Gursoy</a:t>
            </a:r>
            <a:r>
              <a:rPr lang="en-US" dirty="0"/>
              <a:t> et al., 2023) </a:t>
            </a:r>
            <a:endParaRPr lang="en-US" dirty="0" smtClean="0"/>
          </a:p>
          <a:p>
            <a:pPr marL="342900" indent="-342900">
              <a:lnSpc>
                <a:spcPct val="150000"/>
              </a:lnSpc>
            </a:pPr>
            <a:r>
              <a:rPr lang="en-US" dirty="0"/>
              <a:t>Compromised service quality </a:t>
            </a:r>
            <a:r>
              <a:rPr lang="en-US" dirty="0" smtClean="0"/>
              <a:t>and </a:t>
            </a:r>
            <a:r>
              <a:rPr lang="en-US" dirty="0"/>
              <a:t>customer satisfaction</a:t>
            </a:r>
            <a:endParaRPr dirty="0"/>
          </a:p>
        </p:txBody>
      </p:sp>
      <p:grpSp>
        <p:nvGrpSpPr>
          <p:cNvPr id="3369" name="Google Shape;3369;p40"/>
          <p:cNvGrpSpPr/>
          <p:nvPr/>
        </p:nvGrpSpPr>
        <p:grpSpPr>
          <a:xfrm>
            <a:off x="8136900" y="1200334"/>
            <a:ext cx="1387000" cy="1507767"/>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83" name="Google Shape;3383;p40"/>
          <p:cNvGrpSpPr/>
          <p:nvPr/>
        </p:nvGrpSpPr>
        <p:grpSpPr>
          <a:xfrm>
            <a:off x="8981668" y="0"/>
            <a:ext cx="1069833" cy="240220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95" name="Google Shape;3395;p40"/>
          <p:cNvGrpSpPr/>
          <p:nvPr/>
        </p:nvGrpSpPr>
        <p:grpSpPr>
          <a:xfrm>
            <a:off x="7536737" y="3225100"/>
            <a:ext cx="4329364" cy="2595528"/>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440" name="Google Shape;3440;p40"/>
          <p:cNvGrpSpPr/>
          <p:nvPr/>
        </p:nvGrpSpPr>
        <p:grpSpPr>
          <a:xfrm>
            <a:off x="6096001" y="4833301"/>
            <a:ext cx="1797300" cy="1493833"/>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Tree>
    <p:extLst>
      <p:ext uri="{BB962C8B-B14F-4D97-AF65-F5344CB8AC3E}">
        <p14:creationId xmlns="" xmlns:p14="http://schemas.microsoft.com/office/powerpoint/2010/main" val="1286338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59"/>
        <p:cNvGrpSpPr/>
        <p:nvPr/>
      </p:nvGrpSpPr>
      <p:grpSpPr>
        <a:xfrm>
          <a:off x="0" y="0"/>
          <a:ext cx="0" cy="0"/>
          <a:chOff x="0" y="0"/>
          <a:chExt cx="0" cy="0"/>
        </a:xfrm>
      </p:grpSpPr>
      <p:sp>
        <p:nvSpPr>
          <p:cNvPr id="3760" name="Google Shape;3760;p43"/>
          <p:cNvSpPr txBox="1">
            <a:spLocks noGrp="1"/>
          </p:cNvSpPr>
          <p:nvPr>
            <p:ph type="title"/>
          </p:nvPr>
        </p:nvSpPr>
        <p:spPr>
          <a:xfrm>
            <a:off x="1394034" y="293784"/>
            <a:ext cx="9180800" cy="1405233"/>
          </a:xfrm>
          <a:prstGeom prst="rect">
            <a:avLst/>
          </a:prstGeom>
        </p:spPr>
        <p:txBody>
          <a:bodyPr spcFirstLastPara="1" wrap="square" lIns="121900" tIns="121900" rIns="121900" bIns="121900" anchor="t" anchorCtr="0">
            <a:noAutofit/>
          </a:bodyPr>
          <a:lstStyle/>
          <a:p>
            <a:r>
              <a:rPr lang="en-US" sz="4400" dirty="0">
                <a:solidFill>
                  <a:schemeClr val="accent2"/>
                </a:solidFill>
              </a:rPr>
              <a:t>Social Impacts (PESTEL Analysis)</a:t>
            </a:r>
          </a:p>
        </p:txBody>
      </p:sp>
      <p:grpSp>
        <p:nvGrpSpPr>
          <p:cNvPr id="3761" name="Google Shape;3761;p43"/>
          <p:cNvGrpSpPr/>
          <p:nvPr/>
        </p:nvGrpSpPr>
        <p:grpSpPr>
          <a:xfrm>
            <a:off x="172385" y="3355640"/>
            <a:ext cx="992800" cy="2239367"/>
            <a:chOff x="916975" y="2509800"/>
            <a:chExt cx="744600" cy="1679525"/>
          </a:xfrm>
        </p:grpSpPr>
        <p:sp>
          <p:nvSpPr>
            <p:cNvPr id="3762" name="Google Shape;3762;p43"/>
            <p:cNvSpPr/>
            <p:nvPr/>
          </p:nvSpPr>
          <p:spPr>
            <a:xfrm>
              <a:off x="1478350" y="3037825"/>
              <a:ext cx="122850" cy="65600"/>
            </a:xfrm>
            <a:custGeom>
              <a:avLst/>
              <a:gdLst/>
              <a:ahLst/>
              <a:cxnLst/>
              <a:rect l="l" t="t" r="r" b="b"/>
              <a:pathLst>
                <a:path w="4914" h="2624" extrusionOk="0">
                  <a:moveTo>
                    <a:pt x="1951" y="0"/>
                  </a:moveTo>
                  <a:cubicBezTo>
                    <a:pt x="1294" y="0"/>
                    <a:pt x="612" y="323"/>
                    <a:pt x="0" y="1243"/>
                  </a:cubicBezTo>
                  <a:cubicBezTo>
                    <a:pt x="0" y="1243"/>
                    <a:pt x="709" y="2624"/>
                    <a:pt x="2411" y="2624"/>
                  </a:cubicBezTo>
                  <a:cubicBezTo>
                    <a:pt x="3084" y="2624"/>
                    <a:pt x="3912" y="2408"/>
                    <a:pt x="4914" y="1805"/>
                  </a:cubicBezTo>
                  <a:cubicBezTo>
                    <a:pt x="4914" y="1805"/>
                    <a:pt x="3503" y="0"/>
                    <a:pt x="195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3" name="Google Shape;3763;p43"/>
            <p:cNvSpPr/>
            <p:nvPr/>
          </p:nvSpPr>
          <p:spPr>
            <a:xfrm>
              <a:off x="996100" y="3027575"/>
              <a:ext cx="122850" cy="65575"/>
            </a:xfrm>
            <a:custGeom>
              <a:avLst/>
              <a:gdLst/>
              <a:ahLst/>
              <a:cxnLst/>
              <a:rect l="l" t="t" r="r" b="b"/>
              <a:pathLst>
                <a:path w="4914" h="2623" extrusionOk="0">
                  <a:moveTo>
                    <a:pt x="1950" y="0"/>
                  </a:moveTo>
                  <a:cubicBezTo>
                    <a:pt x="1294" y="0"/>
                    <a:pt x="612" y="323"/>
                    <a:pt x="0" y="1242"/>
                  </a:cubicBezTo>
                  <a:cubicBezTo>
                    <a:pt x="0" y="1242"/>
                    <a:pt x="710" y="2623"/>
                    <a:pt x="2412" y="2623"/>
                  </a:cubicBezTo>
                  <a:cubicBezTo>
                    <a:pt x="3085" y="2623"/>
                    <a:pt x="3913" y="2407"/>
                    <a:pt x="4914" y="1805"/>
                  </a:cubicBezTo>
                  <a:cubicBezTo>
                    <a:pt x="4914" y="1805"/>
                    <a:pt x="3503" y="0"/>
                    <a:pt x="195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4" name="Google Shape;3764;p43"/>
            <p:cNvSpPr/>
            <p:nvPr/>
          </p:nvSpPr>
          <p:spPr>
            <a:xfrm>
              <a:off x="1060300" y="3678325"/>
              <a:ext cx="476550" cy="511000"/>
            </a:xfrm>
            <a:custGeom>
              <a:avLst/>
              <a:gdLst/>
              <a:ahLst/>
              <a:cxnLst/>
              <a:rect l="l" t="t" r="r" b="b"/>
              <a:pathLst>
                <a:path w="19062" h="20440" extrusionOk="0">
                  <a:moveTo>
                    <a:pt x="1054" y="20440"/>
                  </a:moveTo>
                  <a:lnTo>
                    <a:pt x="0" y="817"/>
                  </a:lnTo>
                  <a:lnTo>
                    <a:pt x="19062" y="0"/>
                  </a:lnTo>
                  <a:lnTo>
                    <a:pt x="17848" y="2044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5" name="Google Shape;3765;p43"/>
            <p:cNvSpPr/>
            <p:nvPr/>
          </p:nvSpPr>
          <p:spPr>
            <a:xfrm>
              <a:off x="1060300" y="3689800"/>
              <a:ext cx="209000" cy="499525"/>
            </a:xfrm>
            <a:custGeom>
              <a:avLst/>
              <a:gdLst/>
              <a:ahLst/>
              <a:cxnLst/>
              <a:rect l="l" t="t" r="r" b="b"/>
              <a:pathLst>
                <a:path w="8360" h="19981" extrusionOk="0">
                  <a:moveTo>
                    <a:pt x="0" y="358"/>
                  </a:moveTo>
                  <a:lnTo>
                    <a:pt x="1054" y="19981"/>
                  </a:lnTo>
                  <a:lnTo>
                    <a:pt x="7409" y="19857"/>
                  </a:lnTo>
                  <a:lnTo>
                    <a:pt x="8359"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6" name="Google Shape;3766;p43"/>
            <p:cNvSpPr/>
            <p:nvPr/>
          </p:nvSpPr>
          <p:spPr>
            <a:xfrm>
              <a:off x="1060300" y="3678325"/>
              <a:ext cx="476475" cy="28675"/>
            </a:xfrm>
            <a:custGeom>
              <a:avLst/>
              <a:gdLst/>
              <a:ahLst/>
              <a:cxnLst/>
              <a:rect l="l" t="t" r="r" b="b"/>
              <a:pathLst>
                <a:path w="19059" h="1147" extrusionOk="0">
                  <a:moveTo>
                    <a:pt x="19059" y="0"/>
                  </a:moveTo>
                  <a:lnTo>
                    <a:pt x="0" y="817"/>
                  </a:lnTo>
                  <a:cubicBezTo>
                    <a:pt x="0" y="817"/>
                    <a:pt x="3800" y="1146"/>
                    <a:pt x="8234" y="1146"/>
                  </a:cubicBezTo>
                  <a:cubicBezTo>
                    <a:pt x="12042" y="1146"/>
                    <a:pt x="16319" y="903"/>
                    <a:pt x="19059"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7" name="Google Shape;3767;p43"/>
            <p:cNvSpPr/>
            <p:nvPr/>
          </p:nvSpPr>
          <p:spPr>
            <a:xfrm>
              <a:off x="1272650" y="2924150"/>
              <a:ext cx="33225" cy="764875"/>
            </a:xfrm>
            <a:custGeom>
              <a:avLst/>
              <a:gdLst/>
              <a:ahLst/>
              <a:cxnLst/>
              <a:rect l="l" t="t" r="r" b="b"/>
              <a:pathLst>
                <a:path w="1329" h="30595" extrusionOk="0">
                  <a:moveTo>
                    <a:pt x="596" y="30595"/>
                  </a:moveTo>
                  <a:lnTo>
                    <a:pt x="0" y="0"/>
                  </a:lnTo>
                  <a:lnTo>
                    <a:pt x="1326" y="0"/>
                  </a:lnTo>
                  <a:lnTo>
                    <a:pt x="1328" y="30563"/>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8" name="Google Shape;3768;p43"/>
            <p:cNvSpPr/>
            <p:nvPr/>
          </p:nvSpPr>
          <p:spPr>
            <a:xfrm>
              <a:off x="978725" y="2577475"/>
              <a:ext cx="621100" cy="621100"/>
            </a:xfrm>
            <a:custGeom>
              <a:avLst/>
              <a:gdLst/>
              <a:ahLst/>
              <a:cxnLst/>
              <a:rect l="l" t="t" r="r" b="b"/>
              <a:pathLst>
                <a:path w="24844" h="24844" extrusionOk="0">
                  <a:moveTo>
                    <a:pt x="24843" y="12421"/>
                  </a:moveTo>
                  <a:cubicBezTo>
                    <a:pt x="24843" y="15716"/>
                    <a:pt x="23535" y="18875"/>
                    <a:pt x="21206" y="21204"/>
                  </a:cubicBezTo>
                  <a:cubicBezTo>
                    <a:pt x="18876" y="23534"/>
                    <a:pt x="15717" y="24843"/>
                    <a:pt x="12423" y="24843"/>
                  </a:cubicBezTo>
                  <a:cubicBezTo>
                    <a:pt x="9128" y="24843"/>
                    <a:pt x="5969" y="23534"/>
                    <a:pt x="3640" y="21204"/>
                  </a:cubicBezTo>
                  <a:cubicBezTo>
                    <a:pt x="1310" y="18875"/>
                    <a:pt x="1" y="15716"/>
                    <a:pt x="1" y="12421"/>
                  </a:cubicBezTo>
                  <a:cubicBezTo>
                    <a:pt x="1" y="9127"/>
                    <a:pt x="1310" y="5968"/>
                    <a:pt x="3640" y="3638"/>
                  </a:cubicBezTo>
                  <a:cubicBezTo>
                    <a:pt x="5969" y="1309"/>
                    <a:pt x="9128" y="1"/>
                    <a:pt x="12423" y="1"/>
                  </a:cubicBezTo>
                  <a:cubicBezTo>
                    <a:pt x="15717" y="1"/>
                    <a:pt x="18876" y="1309"/>
                    <a:pt x="21206" y="3638"/>
                  </a:cubicBezTo>
                  <a:cubicBezTo>
                    <a:pt x="23535" y="5968"/>
                    <a:pt x="24843" y="9127"/>
                    <a:pt x="24843" y="1242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9" name="Google Shape;3769;p43"/>
            <p:cNvSpPr/>
            <p:nvPr/>
          </p:nvSpPr>
          <p:spPr>
            <a:xfrm>
              <a:off x="1445175" y="3042950"/>
              <a:ext cx="117125" cy="114575"/>
            </a:xfrm>
            <a:custGeom>
              <a:avLst/>
              <a:gdLst/>
              <a:ahLst/>
              <a:cxnLst/>
              <a:rect l="l" t="t" r="r" b="b"/>
              <a:pathLst>
                <a:path w="4685" h="4583" extrusionOk="0">
                  <a:moveTo>
                    <a:pt x="718" y="0"/>
                  </a:moveTo>
                  <a:cubicBezTo>
                    <a:pt x="718" y="0"/>
                    <a:pt x="0" y="4582"/>
                    <a:pt x="3664" y="3973"/>
                  </a:cubicBezTo>
                  <a:cubicBezTo>
                    <a:pt x="3667" y="3972"/>
                    <a:pt x="4684" y="1126"/>
                    <a:pt x="71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0" name="Google Shape;3770;p43"/>
            <p:cNvSpPr/>
            <p:nvPr/>
          </p:nvSpPr>
          <p:spPr>
            <a:xfrm>
              <a:off x="1393800" y="2543325"/>
              <a:ext cx="117075" cy="114575"/>
            </a:xfrm>
            <a:custGeom>
              <a:avLst/>
              <a:gdLst/>
              <a:ahLst/>
              <a:cxnLst/>
              <a:rect l="l" t="t" r="r" b="b"/>
              <a:pathLst>
                <a:path w="4683" h="4583" extrusionOk="0">
                  <a:moveTo>
                    <a:pt x="719" y="1"/>
                  </a:moveTo>
                  <a:cubicBezTo>
                    <a:pt x="719" y="1"/>
                    <a:pt x="1" y="4583"/>
                    <a:pt x="3666" y="3972"/>
                  </a:cubicBezTo>
                  <a:cubicBezTo>
                    <a:pt x="3666" y="3972"/>
                    <a:pt x="4683" y="1127"/>
                    <a:pt x="719"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1" name="Google Shape;3771;p43"/>
            <p:cNvSpPr/>
            <p:nvPr/>
          </p:nvSpPr>
          <p:spPr>
            <a:xfrm>
              <a:off x="953550" y="2798375"/>
              <a:ext cx="117050" cy="114575"/>
            </a:xfrm>
            <a:custGeom>
              <a:avLst/>
              <a:gdLst/>
              <a:ahLst/>
              <a:cxnLst/>
              <a:rect l="l" t="t" r="r" b="b"/>
              <a:pathLst>
                <a:path w="4682" h="4583" extrusionOk="0">
                  <a:moveTo>
                    <a:pt x="717" y="0"/>
                  </a:moveTo>
                  <a:cubicBezTo>
                    <a:pt x="717" y="0"/>
                    <a:pt x="1" y="4582"/>
                    <a:pt x="3664" y="3972"/>
                  </a:cubicBezTo>
                  <a:cubicBezTo>
                    <a:pt x="3664" y="3970"/>
                    <a:pt x="4681" y="1127"/>
                    <a:pt x="71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2" name="Google Shape;3772;p43"/>
            <p:cNvSpPr/>
            <p:nvPr/>
          </p:nvSpPr>
          <p:spPr>
            <a:xfrm>
              <a:off x="1021975" y="3049275"/>
              <a:ext cx="117100" cy="114600"/>
            </a:xfrm>
            <a:custGeom>
              <a:avLst/>
              <a:gdLst/>
              <a:ahLst/>
              <a:cxnLst/>
              <a:rect l="l" t="t" r="r" b="b"/>
              <a:pathLst>
                <a:path w="4684" h="4584" extrusionOk="0">
                  <a:moveTo>
                    <a:pt x="718" y="0"/>
                  </a:moveTo>
                  <a:cubicBezTo>
                    <a:pt x="718" y="0"/>
                    <a:pt x="0" y="4584"/>
                    <a:pt x="3665" y="3973"/>
                  </a:cubicBezTo>
                  <a:cubicBezTo>
                    <a:pt x="3666" y="3973"/>
                    <a:pt x="4684" y="1126"/>
                    <a:pt x="71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3" name="Google Shape;3773;p43"/>
            <p:cNvSpPr/>
            <p:nvPr/>
          </p:nvSpPr>
          <p:spPr>
            <a:xfrm>
              <a:off x="1510375" y="2708700"/>
              <a:ext cx="119575" cy="140750"/>
            </a:xfrm>
            <a:custGeom>
              <a:avLst/>
              <a:gdLst/>
              <a:ahLst/>
              <a:cxnLst/>
              <a:rect l="l" t="t" r="r" b="b"/>
              <a:pathLst>
                <a:path w="4783" h="5630" extrusionOk="0">
                  <a:moveTo>
                    <a:pt x="1" y="3263"/>
                  </a:moveTo>
                  <a:cubicBezTo>
                    <a:pt x="1" y="3263"/>
                    <a:pt x="3990" y="5629"/>
                    <a:pt x="4782" y="2000"/>
                  </a:cubicBezTo>
                  <a:cubicBezTo>
                    <a:pt x="4782" y="2000"/>
                    <a:pt x="2516" y="1"/>
                    <a:pt x="1" y="3263"/>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4" name="Google Shape;3774;p43"/>
            <p:cNvSpPr/>
            <p:nvPr/>
          </p:nvSpPr>
          <p:spPr>
            <a:xfrm>
              <a:off x="918975" y="2931525"/>
              <a:ext cx="119550" cy="140700"/>
            </a:xfrm>
            <a:custGeom>
              <a:avLst/>
              <a:gdLst/>
              <a:ahLst/>
              <a:cxnLst/>
              <a:rect l="l" t="t" r="r" b="b"/>
              <a:pathLst>
                <a:path w="4782" h="5628" extrusionOk="0">
                  <a:moveTo>
                    <a:pt x="0" y="3263"/>
                  </a:moveTo>
                  <a:cubicBezTo>
                    <a:pt x="0" y="3263"/>
                    <a:pt x="3989" y="5627"/>
                    <a:pt x="4781" y="2000"/>
                  </a:cubicBezTo>
                  <a:cubicBezTo>
                    <a:pt x="4781" y="2000"/>
                    <a:pt x="2517" y="0"/>
                    <a:pt x="0" y="3263"/>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5" name="Google Shape;3775;p43"/>
            <p:cNvSpPr/>
            <p:nvPr/>
          </p:nvSpPr>
          <p:spPr>
            <a:xfrm>
              <a:off x="1127275" y="2523100"/>
              <a:ext cx="121050" cy="113625"/>
            </a:xfrm>
            <a:custGeom>
              <a:avLst/>
              <a:gdLst/>
              <a:ahLst/>
              <a:cxnLst/>
              <a:rect l="l" t="t" r="r" b="b"/>
              <a:pathLst>
                <a:path w="4842" h="4545" extrusionOk="0">
                  <a:moveTo>
                    <a:pt x="935" y="0"/>
                  </a:moveTo>
                  <a:cubicBezTo>
                    <a:pt x="935" y="0"/>
                    <a:pt x="1" y="4545"/>
                    <a:pt x="3691" y="4109"/>
                  </a:cubicBezTo>
                  <a:cubicBezTo>
                    <a:pt x="3691" y="4109"/>
                    <a:pt x="4842" y="1314"/>
                    <a:pt x="935"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6" name="Google Shape;3776;p43"/>
            <p:cNvSpPr/>
            <p:nvPr/>
          </p:nvSpPr>
          <p:spPr>
            <a:xfrm>
              <a:off x="1295100" y="3107950"/>
              <a:ext cx="137775" cy="117225"/>
            </a:xfrm>
            <a:custGeom>
              <a:avLst/>
              <a:gdLst/>
              <a:ahLst/>
              <a:cxnLst/>
              <a:rect l="l" t="t" r="r" b="b"/>
              <a:pathLst>
                <a:path w="5511" h="4689" extrusionOk="0">
                  <a:moveTo>
                    <a:pt x="4170" y="0"/>
                  </a:moveTo>
                  <a:cubicBezTo>
                    <a:pt x="4170" y="0"/>
                    <a:pt x="0" y="2030"/>
                    <a:pt x="2594" y="4688"/>
                  </a:cubicBezTo>
                  <a:cubicBezTo>
                    <a:pt x="2594" y="4688"/>
                    <a:pt x="5511" y="3896"/>
                    <a:pt x="4170"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7" name="Google Shape;3777;p43"/>
            <p:cNvSpPr/>
            <p:nvPr/>
          </p:nvSpPr>
          <p:spPr>
            <a:xfrm>
              <a:off x="1098725" y="3117975"/>
              <a:ext cx="137800" cy="117225"/>
            </a:xfrm>
            <a:custGeom>
              <a:avLst/>
              <a:gdLst/>
              <a:ahLst/>
              <a:cxnLst/>
              <a:rect l="l" t="t" r="r" b="b"/>
              <a:pathLst>
                <a:path w="5512" h="4689" extrusionOk="0">
                  <a:moveTo>
                    <a:pt x="4170" y="0"/>
                  </a:moveTo>
                  <a:cubicBezTo>
                    <a:pt x="4170" y="0"/>
                    <a:pt x="1" y="2030"/>
                    <a:pt x="2595" y="4688"/>
                  </a:cubicBezTo>
                  <a:cubicBezTo>
                    <a:pt x="2595" y="4688"/>
                    <a:pt x="5511" y="3896"/>
                    <a:pt x="4170"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8" name="Google Shape;3778;p43"/>
            <p:cNvSpPr/>
            <p:nvPr/>
          </p:nvSpPr>
          <p:spPr>
            <a:xfrm>
              <a:off x="1293100" y="3040975"/>
              <a:ext cx="137775" cy="117275"/>
            </a:xfrm>
            <a:custGeom>
              <a:avLst/>
              <a:gdLst/>
              <a:ahLst/>
              <a:cxnLst/>
              <a:rect l="l" t="t" r="r" b="b"/>
              <a:pathLst>
                <a:path w="5511" h="4691" extrusionOk="0">
                  <a:moveTo>
                    <a:pt x="4170" y="1"/>
                  </a:moveTo>
                  <a:cubicBezTo>
                    <a:pt x="4169" y="1"/>
                    <a:pt x="0" y="2032"/>
                    <a:pt x="2594" y="4690"/>
                  </a:cubicBezTo>
                  <a:cubicBezTo>
                    <a:pt x="2594" y="4690"/>
                    <a:pt x="5511" y="3898"/>
                    <a:pt x="417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9" name="Google Shape;3779;p43"/>
            <p:cNvSpPr/>
            <p:nvPr/>
          </p:nvSpPr>
          <p:spPr>
            <a:xfrm>
              <a:off x="1125500" y="2995975"/>
              <a:ext cx="109675" cy="74675"/>
            </a:xfrm>
            <a:custGeom>
              <a:avLst/>
              <a:gdLst/>
              <a:ahLst/>
              <a:cxnLst/>
              <a:rect l="l" t="t" r="r" b="b"/>
              <a:pathLst>
                <a:path w="4387" h="2987" extrusionOk="0">
                  <a:moveTo>
                    <a:pt x="1175" y="0"/>
                  </a:moveTo>
                  <a:cubicBezTo>
                    <a:pt x="823" y="0"/>
                    <a:pt x="433" y="34"/>
                    <a:pt x="1" y="111"/>
                  </a:cubicBezTo>
                  <a:cubicBezTo>
                    <a:pt x="1" y="111"/>
                    <a:pt x="879" y="2986"/>
                    <a:pt x="2802" y="2986"/>
                  </a:cubicBezTo>
                  <a:cubicBezTo>
                    <a:pt x="3268" y="2986"/>
                    <a:pt x="3795" y="2818"/>
                    <a:pt x="4385" y="2399"/>
                  </a:cubicBezTo>
                  <a:cubicBezTo>
                    <a:pt x="4386" y="2399"/>
                    <a:pt x="4127" y="0"/>
                    <a:pt x="1175"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0" name="Google Shape;3780;p43"/>
            <p:cNvSpPr/>
            <p:nvPr/>
          </p:nvSpPr>
          <p:spPr>
            <a:xfrm>
              <a:off x="1230500" y="2989475"/>
              <a:ext cx="144375" cy="122675"/>
            </a:xfrm>
            <a:custGeom>
              <a:avLst/>
              <a:gdLst/>
              <a:ahLst/>
              <a:cxnLst/>
              <a:rect l="l" t="t" r="r" b="b"/>
              <a:pathLst>
                <a:path w="5775" h="4907" extrusionOk="0">
                  <a:moveTo>
                    <a:pt x="2868" y="0"/>
                  </a:moveTo>
                  <a:cubicBezTo>
                    <a:pt x="2868" y="0"/>
                    <a:pt x="1" y="3645"/>
                    <a:pt x="3494" y="4906"/>
                  </a:cubicBezTo>
                  <a:cubicBezTo>
                    <a:pt x="3495" y="4905"/>
                    <a:pt x="5774" y="2921"/>
                    <a:pt x="286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1" name="Google Shape;3781;p43"/>
            <p:cNvSpPr/>
            <p:nvPr/>
          </p:nvSpPr>
          <p:spPr>
            <a:xfrm>
              <a:off x="1439325" y="2891375"/>
              <a:ext cx="122850" cy="65600"/>
            </a:xfrm>
            <a:custGeom>
              <a:avLst/>
              <a:gdLst/>
              <a:ahLst/>
              <a:cxnLst/>
              <a:rect l="l" t="t" r="r" b="b"/>
              <a:pathLst>
                <a:path w="4914" h="2624" extrusionOk="0">
                  <a:moveTo>
                    <a:pt x="1951" y="1"/>
                  </a:moveTo>
                  <a:cubicBezTo>
                    <a:pt x="1295" y="1"/>
                    <a:pt x="612" y="324"/>
                    <a:pt x="0" y="1243"/>
                  </a:cubicBezTo>
                  <a:cubicBezTo>
                    <a:pt x="0" y="1243"/>
                    <a:pt x="710" y="2624"/>
                    <a:pt x="2412" y="2624"/>
                  </a:cubicBezTo>
                  <a:cubicBezTo>
                    <a:pt x="3085" y="2624"/>
                    <a:pt x="3913" y="2408"/>
                    <a:pt x="4914" y="1805"/>
                  </a:cubicBezTo>
                  <a:cubicBezTo>
                    <a:pt x="4914" y="1805"/>
                    <a:pt x="3504" y="1"/>
                    <a:pt x="195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2" name="Google Shape;3782;p43"/>
            <p:cNvSpPr/>
            <p:nvPr/>
          </p:nvSpPr>
          <p:spPr>
            <a:xfrm>
              <a:off x="1368700" y="3106100"/>
              <a:ext cx="122850" cy="65550"/>
            </a:xfrm>
            <a:custGeom>
              <a:avLst/>
              <a:gdLst/>
              <a:ahLst/>
              <a:cxnLst/>
              <a:rect l="l" t="t" r="r" b="b"/>
              <a:pathLst>
                <a:path w="4914" h="2622" extrusionOk="0">
                  <a:moveTo>
                    <a:pt x="1951" y="0"/>
                  </a:moveTo>
                  <a:cubicBezTo>
                    <a:pt x="1294" y="0"/>
                    <a:pt x="612" y="323"/>
                    <a:pt x="0" y="1242"/>
                  </a:cubicBezTo>
                  <a:cubicBezTo>
                    <a:pt x="0" y="1242"/>
                    <a:pt x="710" y="2622"/>
                    <a:pt x="2413" y="2622"/>
                  </a:cubicBezTo>
                  <a:cubicBezTo>
                    <a:pt x="3085" y="2622"/>
                    <a:pt x="3913" y="2406"/>
                    <a:pt x="4914" y="1805"/>
                  </a:cubicBezTo>
                  <a:cubicBezTo>
                    <a:pt x="4914" y="1805"/>
                    <a:pt x="3504" y="0"/>
                    <a:pt x="195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3" name="Google Shape;3783;p43"/>
            <p:cNvSpPr/>
            <p:nvPr/>
          </p:nvSpPr>
          <p:spPr>
            <a:xfrm>
              <a:off x="1229050" y="3056425"/>
              <a:ext cx="104425" cy="78525"/>
            </a:xfrm>
            <a:custGeom>
              <a:avLst/>
              <a:gdLst/>
              <a:ahLst/>
              <a:cxnLst/>
              <a:rect l="l" t="t" r="r" b="b"/>
              <a:pathLst>
                <a:path w="4177" h="3141" extrusionOk="0">
                  <a:moveTo>
                    <a:pt x="1461" y="0"/>
                  </a:moveTo>
                  <a:cubicBezTo>
                    <a:pt x="1036" y="0"/>
                    <a:pt x="551" y="134"/>
                    <a:pt x="0" y="458"/>
                  </a:cubicBezTo>
                  <a:cubicBezTo>
                    <a:pt x="0"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4" name="Google Shape;3784;p43"/>
            <p:cNvSpPr/>
            <p:nvPr/>
          </p:nvSpPr>
          <p:spPr>
            <a:xfrm>
              <a:off x="1430100" y="2759050"/>
              <a:ext cx="104425" cy="78550"/>
            </a:xfrm>
            <a:custGeom>
              <a:avLst/>
              <a:gdLst/>
              <a:ahLst/>
              <a:cxnLst/>
              <a:rect l="l" t="t" r="r" b="b"/>
              <a:pathLst>
                <a:path w="4177" h="3142" extrusionOk="0">
                  <a:moveTo>
                    <a:pt x="1461" y="1"/>
                  </a:moveTo>
                  <a:cubicBezTo>
                    <a:pt x="1036" y="1"/>
                    <a:pt x="551" y="135"/>
                    <a:pt x="0" y="459"/>
                  </a:cubicBezTo>
                  <a:cubicBezTo>
                    <a:pt x="0" y="461"/>
                    <a:pt x="65" y="3141"/>
                    <a:pt x="3503" y="3141"/>
                  </a:cubicBezTo>
                  <a:cubicBezTo>
                    <a:pt x="3714" y="3141"/>
                    <a:pt x="3939" y="3131"/>
                    <a:pt x="4177" y="3109"/>
                  </a:cubicBezTo>
                  <a:cubicBezTo>
                    <a:pt x="4177" y="3109"/>
                    <a:pt x="3508" y="1"/>
                    <a:pt x="1461"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5" name="Google Shape;3785;p43"/>
            <p:cNvSpPr/>
            <p:nvPr/>
          </p:nvSpPr>
          <p:spPr>
            <a:xfrm>
              <a:off x="1484600" y="2952650"/>
              <a:ext cx="104425" cy="78525"/>
            </a:xfrm>
            <a:custGeom>
              <a:avLst/>
              <a:gdLst/>
              <a:ahLst/>
              <a:cxnLst/>
              <a:rect l="l" t="t" r="r" b="b"/>
              <a:pathLst>
                <a:path w="4177" h="3141" extrusionOk="0">
                  <a:moveTo>
                    <a:pt x="1461" y="1"/>
                  </a:moveTo>
                  <a:cubicBezTo>
                    <a:pt x="1035" y="1"/>
                    <a:pt x="551" y="135"/>
                    <a:pt x="0" y="459"/>
                  </a:cubicBezTo>
                  <a:cubicBezTo>
                    <a:pt x="0" y="459"/>
                    <a:pt x="65" y="3141"/>
                    <a:pt x="3505" y="3141"/>
                  </a:cubicBezTo>
                  <a:cubicBezTo>
                    <a:pt x="3716" y="3141"/>
                    <a:pt x="3940" y="3131"/>
                    <a:pt x="4177" y="3109"/>
                  </a:cubicBezTo>
                  <a:cubicBezTo>
                    <a:pt x="4177" y="3109"/>
                    <a:pt x="3508" y="1"/>
                    <a:pt x="146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6" name="Google Shape;3786;p43"/>
            <p:cNvSpPr/>
            <p:nvPr/>
          </p:nvSpPr>
          <p:spPr>
            <a:xfrm>
              <a:off x="1536825" y="2828000"/>
              <a:ext cx="104400" cy="78525"/>
            </a:xfrm>
            <a:custGeom>
              <a:avLst/>
              <a:gdLst/>
              <a:ahLst/>
              <a:cxnLst/>
              <a:rect l="l" t="t" r="r" b="b"/>
              <a:pathLst>
                <a:path w="4176" h="3141" extrusionOk="0">
                  <a:moveTo>
                    <a:pt x="1461" y="1"/>
                  </a:moveTo>
                  <a:cubicBezTo>
                    <a:pt x="1036" y="1"/>
                    <a:pt x="551" y="135"/>
                    <a:pt x="1" y="459"/>
                  </a:cubicBezTo>
                  <a:cubicBezTo>
                    <a:pt x="1" y="459"/>
                    <a:pt x="63" y="3141"/>
                    <a:pt x="3504" y="3141"/>
                  </a:cubicBezTo>
                  <a:cubicBezTo>
                    <a:pt x="3715" y="3141"/>
                    <a:pt x="3939" y="3131"/>
                    <a:pt x="4176" y="3109"/>
                  </a:cubicBezTo>
                  <a:cubicBezTo>
                    <a:pt x="4176" y="3109"/>
                    <a:pt x="3507" y="1"/>
                    <a:pt x="146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7" name="Google Shape;3787;p43"/>
            <p:cNvSpPr/>
            <p:nvPr/>
          </p:nvSpPr>
          <p:spPr>
            <a:xfrm>
              <a:off x="1124825" y="3060375"/>
              <a:ext cx="104425" cy="78525"/>
            </a:xfrm>
            <a:custGeom>
              <a:avLst/>
              <a:gdLst/>
              <a:ahLst/>
              <a:cxnLst/>
              <a:rect l="l" t="t" r="r" b="b"/>
              <a:pathLst>
                <a:path w="4177" h="3141" extrusionOk="0">
                  <a:moveTo>
                    <a:pt x="1461" y="1"/>
                  </a:moveTo>
                  <a:cubicBezTo>
                    <a:pt x="1035" y="1"/>
                    <a:pt x="551" y="135"/>
                    <a:pt x="0" y="459"/>
                  </a:cubicBezTo>
                  <a:cubicBezTo>
                    <a:pt x="1" y="459"/>
                    <a:pt x="66" y="3141"/>
                    <a:pt x="3505" y="3141"/>
                  </a:cubicBezTo>
                  <a:cubicBezTo>
                    <a:pt x="3716" y="3141"/>
                    <a:pt x="3940" y="3131"/>
                    <a:pt x="4177" y="3109"/>
                  </a:cubicBezTo>
                  <a:cubicBezTo>
                    <a:pt x="4177" y="3109"/>
                    <a:pt x="3508" y="1"/>
                    <a:pt x="146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8" name="Google Shape;3788;p43"/>
            <p:cNvSpPr/>
            <p:nvPr/>
          </p:nvSpPr>
          <p:spPr>
            <a:xfrm>
              <a:off x="1409525" y="2978900"/>
              <a:ext cx="104400" cy="78525"/>
            </a:xfrm>
            <a:custGeom>
              <a:avLst/>
              <a:gdLst/>
              <a:ahLst/>
              <a:cxnLst/>
              <a:rect l="l" t="t" r="r" b="b"/>
              <a:pathLst>
                <a:path w="4176" h="3141" extrusionOk="0">
                  <a:moveTo>
                    <a:pt x="1462" y="1"/>
                  </a:moveTo>
                  <a:cubicBezTo>
                    <a:pt x="1036" y="1"/>
                    <a:pt x="552" y="135"/>
                    <a:pt x="1" y="459"/>
                  </a:cubicBezTo>
                  <a:cubicBezTo>
                    <a:pt x="1" y="459"/>
                    <a:pt x="64" y="3140"/>
                    <a:pt x="3504" y="3140"/>
                  </a:cubicBezTo>
                  <a:cubicBezTo>
                    <a:pt x="3715" y="3140"/>
                    <a:pt x="3939" y="3130"/>
                    <a:pt x="4176" y="3109"/>
                  </a:cubicBezTo>
                  <a:cubicBezTo>
                    <a:pt x="4176" y="3109"/>
                    <a:pt x="3508" y="1"/>
                    <a:pt x="146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9" name="Google Shape;3789;p43"/>
            <p:cNvSpPr/>
            <p:nvPr/>
          </p:nvSpPr>
          <p:spPr>
            <a:xfrm>
              <a:off x="1231400" y="3154300"/>
              <a:ext cx="104450" cy="78525"/>
            </a:xfrm>
            <a:custGeom>
              <a:avLst/>
              <a:gdLst/>
              <a:ahLst/>
              <a:cxnLst/>
              <a:rect l="l" t="t" r="r" b="b"/>
              <a:pathLst>
                <a:path w="4178" h="3141" extrusionOk="0">
                  <a:moveTo>
                    <a:pt x="1461" y="0"/>
                  </a:moveTo>
                  <a:cubicBezTo>
                    <a:pt x="1036" y="0"/>
                    <a:pt x="551" y="134"/>
                    <a:pt x="1" y="458"/>
                  </a:cubicBezTo>
                  <a:cubicBezTo>
                    <a:pt x="1" y="459"/>
                    <a:pt x="64" y="3140"/>
                    <a:pt x="3503" y="3140"/>
                  </a:cubicBezTo>
                  <a:cubicBezTo>
                    <a:pt x="3715" y="3140"/>
                    <a:pt x="3939" y="3130"/>
                    <a:pt x="4177" y="3109"/>
                  </a:cubicBezTo>
                  <a:cubicBezTo>
                    <a:pt x="4177" y="3109"/>
                    <a:pt x="3509" y="0"/>
                    <a:pt x="146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0" name="Google Shape;3790;p43"/>
            <p:cNvSpPr/>
            <p:nvPr/>
          </p:nvSpPr>
          <p:spPr>
            <a:xfrm>
              <a:off x="916975" y="2867225"/>
              <a:ext cx="123650" cy="64625"/>
            </a:xfrm>
            <a:custGeom>
              <a:avLst/>
              <a:gdLst/>
              <a:ahLst/>
              <a:cxnLst/>
              <a:rect l="l" t="t" r="r" b="b"/>
              <a:pathLst>
                <a:path w="4946" h="2585" extrusionOk="0">
                  <a:moveTo>
                    <a:pt x="2047" y="0"/>
                  </a:moveTo>
                  <a:cubicBezTo>
                    <a:pt x="1302" y="0"/>
                    <a:pt x="554" y="374"/>
                    <a:pt x="0" y="1506"/>
                  </a:cubicBezTo>
                  <a:cubicBezTo>
                    <a:pt x="0" y="1507"/>
                    <a:pt x="749" y="2584"/>
                    <a:pt x="2181" y="2584"/>
                  </a:cubicBezTo>
                  <a:cubicBezTo>
                    <a:pt x="2922" y="2584"/>
                    <a:pt x="3847" y="2295"/>
                    <a:pt x="4946" y="1418"/>
                  </a:cubicBezTo>
                  <a:cubicBezTo>
                    <a:pt x="4946" y="1418"/>
                    <a:pt x="3500" y="0"/>
                    <a:pt x="204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1" name="Google Shape;3791;p43"/>
            <p:cNvSpPr/>
            <p:nvPr/>
          </p:nvSpPr>
          <p:spPr>
            <a:xfrm>
              <a:off x="1537950" y="2924150"/>
              <a:ext cx="123625" cy="64625"/>
            </a:xfrm>
            <a:custGeom>
              <a:avLst/>
              <a:gdLst/>
              <a:ahLst/>
              <a:cxnLst/>
              <a:rect l="l" t="t" r="r" b="b"/>
              <a:pathLst>
                <a:path w="4945" h="2585" extrusionOk="0">
                  <a:moveTo>
                    <a:pt x="2048" y="1"/>
                  </a:moveTo>
                  <a:cubicBezTo>
                    <a:pt x="1302" y="1"/>
                    <a:pt x="555" y="374"/>
                    <a:pt x="1" y="1506"/>
                  </a:cubicBezTo>
                  <a:cubicBezTo>
                    <a:pt x="1" y="1506"/>
                    <a:pt x="749" y="2584"/>
                    <a:pt x="2181" y="2584"/>
                  </a:cubicBezTo>
                  <a:cubicBezTo>
                    <a:pt x="2922" y="2584"/>
                    <a:pt x="3847" y="2295"/>
                    <a:pt x="4945" y="1419"/>
                  </a:cubicBezTo>
                  <a:cubicBezTo>
                    <a:pt x="4945" y="1419"/>
                    <a:pt x="3499" y="1"/>
                    <a:pt x="2048"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2" name="Google Shape;3792;p43"/>
            <p:cNvSpPr/>
            <p:nvPr/>
          </p:nvSpPr>
          <p:spPr>
            <a:xfrm>
              <a:off x="1438350" y="2605200"/>
              <a:ext cx="126750" cy="108350"/>
            </a:xfrm>
            <a:custGeom>
              <a:avLst/>
              <a:gdLst/>
              <a:ahLst/>
              <a:cxnLst/>
              <a:rect l="l" t="t" r="r" b="b"/>
              <a:pathLst>
                <a:path w="5070" h="4334" extrusionOk="0">
                  <a:moveTo>
                    <a:pt x="1291" y="1"/>
                  </a:moveTo>
                  <a:lnTo>
                    <a:pt x="1291" y="1"/>
                  </a:lnTo>
                  <a:cubicBezTo>
                    <a:pt x="1291" y="1"/>
                    <a:pt x="0" y="4333"/>
                    <a:pt x="3540" y="4333"/>
                  </a:cubicBezTo>
                  <a:cubicBezTo>
                    <a:pt x="3586" y="4333"/>
                    <a:pt x="3632" y="4333"/>
                    <a:pt x="3680" y="4331"/>
                  </a:cubicBezTo>
                  <a:cubicBezTo>
                    <a:pt x="3680" y="4331"/>
                    <a:pt x="5069" y="1647"/>
                    <a:pt x="1291"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3" name="Google Shape;3793;p43"/>
            <p:cNvSpPr/>
            <p:nvPr/>
          </p:nvSpPr>
          <p:spPr>
            <a:xfrm>
              <a:off x="1008125" y="2945575"/>
              <a:ext cx="104425" cy="78525"/>
            </a:xfrm>
            <a:custGeom>
              <a:avLst/>
              <a:gdLst/>
              <a:ahLst/>
              <a:cxnLst/>
              <a:rect l="l" t="t" r="r" b="b"/>
              <a:pathLst>
                <a:path w="4177" h="3141" extrusionOk="0">
                  <a:moveTo>
                    <a:pt x="1460" y="0"/>
                  </a:moveTo>
                  <a:cubicBezTo>
                    <a:pt x="1035" y="0"/>
                    <a:pt x="551" y="135"/>
                    <a:pt x="0" y="458"/>
                  </a:cubicBezTo>
                  <a:cubicBezTo>
                    <a:pt x="0" y="458"/>
                    <a:pt x="64" y="3141"/>
                    <a:pt x="3503" y="3141"/>
                  </a:cubicBezTo>
                  <a:cubicBezTo>
                    <a:pt x="3714" y="3141"/>
                    <a:pt x="3939" y="3131"/>
                    <a:pt x="4177" y="3109"/>
                  </a:cubicBezTo>
                  <a:cubicBezTo>
                    <a:pt x="4177" y="3109"/>
                    <a:pt x="3507" y="0"/>
                    <a:pt x="146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4" name="Google Shape;3794;p43"/>
            <p:cNvSpPr/>
            <p:nvPr/>
          </p:nvSpPr>
          <p:spPr>
            <a:xfrm>
              <a:off x="1487325" y="2641975"/>
              <a:ext cx="119575" cy="140725"/>
            </a:xfrm>
            <a:custGeom>
              <a:avLst/>
              <a:gdLst/>
              <a:ahLst/>
              <a:cxnLst/>
              <a:rect l="l" t="t" r="r" b="b"/>
              <a:pathLst>
                <a:path w="4783" h="5629" extrusionOk="0">
                  <a:moveTo>
                    <a:pt x="0" y="3264"/>
                  </a:moveTo>
                  <a:cubicBezTo>
                    <a:pt x="0" y="3264"/>
                    <a:pt x="3989" y="5628"/>
                    <a:pt x="4781" y="2001"/>
                  </a:cubicBezTo>
                  <a:cubicBezTo>
                    <a:pt x="4783" y="2000"/>
                    <a:pt x="2517" y="0"/>
                    <a:pt x="0" y="3264"/>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5" name="Google Shape;3795;p43"/>
            <p:cNvSpPr/>
            <p:nvPr/>
          </p:nvSpPr>
          <p:spPr>
            <a:xfrm>
              <a:off x="1057500" y="2558850"/>
              <a:ext cx="119575" cy="140725"/>
            </a:xfrm>
            <a:custGeom>
              <a:avLst/>
              <a:gdLst/>
              <a:ahLst/>
              <a:cxnLst/>
              <a:rect l="l" t="t" r="r" b="b"/>
              <a:pathLst>
                <a:path w="4783" h="5629" extrusionOk="0">
                  <a:moveTo>
                    <a:pt x="0" y="3263"/>
                  </a:moveTo>
                  <a:cubicBezTo>
                    <a:pt x="0" y="3263"/>
                    <a:pt x="3989" y="5629"/>
                    <a:pt x="4781" y="2000"/>
                  </a:cubicBezTo>
                  <a:cubicBezTo>
                    <a:pt x="4783" y="2000"/>
                    <a:pt x="2517" y="0"/>
                    <a:pt x="0" y="3263"/>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6" name="Google Shape;3796;p43"/>
            <p:cNvSpPr/>
            <p:nvPr/>
          </p:nvSpPr>
          <p:spPr>
            <a:xfrm>
              <a:off x="978725" y="2648625"/>
              <a:ext cx="119550" cy="140750"/>
            </a:xfrm>
            <a:custGeom>
              <a:avLst/>
              <a:gdLst/>
              <a:ahLst/>
              <a:cxnLst/>
              <a:rect l="l" t="t" r="r" b="b"/>
              <a:pathLst>
                <a:path w="4782" h="5630" extrusionOk="0">
                  <a:moveTo>
                    <a:pt x="1" y="3266"/>
                  </a:moveTo>
                  <a:cubicBezTo>
                    <a:pt x="1" y="3266"/>
                    <a:pt x="3990" y="5630"/>
                    <a:pt x="4782" y="2003"/>
                  </a:cubicBezTo>
                  <a:cubicBezTo>
                    <a:pt x="4782" y="2001"/>
                    <a:pt x="2518" y="0"/>
                    <a:pt x="1" y="326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7" name="Google Shape;3797;p43"/>
            <p:cNvSpPr/>
            <p:nvPr/>
          </p:nvSpPr>
          <p:spPr>
            <a:xfrm>
              <a:off x="1238775" y="2509800"/>
              <a:ext cx="119600" cy="140775"/>
            </a:xfrm>
            <a:custGeom>
              <a:avLst/>
              <a:gdLst/>
              <a:ahLst/>
              <a:cxnLst/>
              <a:rect l="l" t="t" r="r" b="b"/>
              <a:pathLst>
                <a:path w="4784" h="5631" extrusionOk="0">
                  <a:moveTo>
                    <a:pt x="1" y="3264"/>
                  </a:moveTo>
                  <a:cubicBezTo>
                    <a:pt x="1" y="3264"/>
                    <a:pt x="3990" y="5630"/>
                    <a:pt x="4782" y="2003"/>
                  </a:cubicBezTo>
                  <a:cubicBezTo>
                    <a:pt x="4783" y="2000"/>
                    <a:pt x="2518" y="0"/>
                    <a:pt x="1" y="3264"/>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8" name="Google Shape;3798;p43"/>
            <p:cNvSpPr/>
            <p:nvPr/>
          </p:nvSpPr>
          <p:spPr>
            <a:xfrm>
              <a:off x="1253675" y="2554450"/>
              <a:ext cx="104450" cy="78525"/>
            </a:xfrm>
            <a:custGeom>
              <a:avLst/>
              <a:gdLst/>
              <a:ahLst/>
              <a:cxnLst/>
              <a:rect l="l" t="t" r="r" b="b"/>
              <a:pathLst>
                <a:path w="4178" h="3141" extrusionOk="0">
                  <a:moveTo>
                    <a:pt x="1461" y="0"/>
                  </a:moveTo>
                  <a:cubicBezTo>
                    <a:pt x="1035" y="0"/>
                    <a:pt x="551" y="134"/>
                    <a:pt x="1" y="458"/>
                  </a:cubicBezTo>
                  <a:cubicBezTo>
                    <a:pt x="1"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9" name="Google Shape;3799;p43"/>
            <p:cNvSpPr/>
            <p:nvPr/>
          </p:nvSpPr>
          <p:spPr>
            <a:xfrm>
              <a:off x="1105825" y="2589300"/>
              <a:ext cx="142825" cy="121475"/>
            </a:xfrm>
            <a:custGeom>
              <a:avLst/>
              <a:gdLst/>
              <a:ahLst/>
              <a:cxnLst/>
              <a:rect l="l" t="t" r="r" b="b"/>
              <a:pathLst>
                <a:path w="5713" h="4859" extrusionOk="0">
                  <a:moveTo>
                    <a:pt x="2781" y="0"/>
                  </a:moveTo>
                  <a:cubicBezTo>
                    <a:pt x="2781" y="0"/>
                    <a:pt x="0" y="1180"/>
                    <a:pt x="1859" y="4858"/>
                  </a:cubicBezTo>
                  <a:cubicBezTo>
                    <a:pt x="1859" y="4858"/>
                    <a:pt x="5713" y="2279"/>
                    <a:pt x="278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0" name="Google Shape;3800;p43"/>
            <p:cNvSpPr/>
            <p:nvPr/>
          </p:nvSpPr>
          <p:spPr>
            <a:xfrm>
              <a:off x="1366350" y="2599675"/>
              <a:ext cx="142825" cy="121525"/>
            </a:xfrm>
            <a:custGeom>
              <a:avLst/>
              <a:gdLst/>
              <a:ahLst/>
              <a:cxnLst/>
              <a:rect l="l" t="t" r="r" b="b"/>
              <a:pathLst>
                <a:path w="5713" h="4861" extrusionOk="0">
                  <a:moveTo>
                    <a:pt x="2781" y="1"/>
                  </a:moveTo>
                  <a:lnTo>
                    <a:pt x="2781" y="1"/>
                  </a:lnTo>
                  <a:cubicBezTo>
                    <a:pt x="2781" y="1"/>
                    <a:pt x="2781" y="1"/>
                    <a:pt x="2781" y="1"/>
                  </a:cubicBezTo>
                  <a:lnTo>
                    <a:pt x="2781" y="1"/>
                  </a:lnTo>
                  <a:cubicBezTo>
                    <a:pt x="2781" y="1"/>
                    <a:pt x="2781" y="1"/>
                    <a:pt x="2781" y="1"/>
                  </a:cubicBezTo>
                  <a:close/>
                  <a:moveTo>
                    <a:pt x="2781" y="1"/>
                  </a:moveTo>
                  <a:cubicBezTo>
                    <a:pt x="2781" y="2"/>
                    <a:pt x="1" y="1182"/>
                    <a:pt x="1859" y="4860"/>
                  </a:cubicBezTo>
                  <a:cubicBezTo>
                    <a:pt x="1859" y="4860"/>
                    <a:pt x="5713" y="2281"/>
                    <a:pt x="278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1" name="Google Shape;3801;p43"/>
            <p:cNvSpPr/>
            <p:nvPr/>
          </p:nvSpPr>
          <p:spPr>
            <a:xfrm>
              <a:off x="1242100" y="2668350"/>
              <a:ext cx="142825" cy="121500"/>
            </a:xfrm>
            <a:custGeom>
              <a:avLst/>
              <a:gdLst/>
              <a:ahLst/>
              <a:cxnLst/>
              <a:rect l="l" t="t" r="r" b="b"/>
              <a:pathLst>
                <a:path w="5713" h="4860" extrusionOk="0">
                  <a:moveTo>
                    <a:pt x="2781" y="0"/>
                  </a:moveTo>
                  <a:cubicBezTo>
                    <a:pt x="2781" y="0"/>
                    <a:pt x="0" y="1180"/>
                    <a:pt x="1859" y="4860"/>
                  </a:cubicBezTo>
                  <a:cubicBezTo>
                    <a:pt x="1859" y="4860"/>
                    <a:pt x="5713" y="2280"/>
                    <a:pt x="2781"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2" name="Google Shape;3802;p43"/>
            <p:cNvSpPr/>
            <p:nvPr/>
          </p:nvSpPr>
          <p:spPr>
            <a:xfrm>
              <a:off x="1314050" y="2706525"/>
              <a:ext cx="112225" cy="83600"/>
            </a:xfrm>
            <a:custGeom>
              <a:avLst/>
              <a:gdLst/>
              <a:ahLst/>
              <a:cxnLst/>
              <a:rect l="l" t="t" r="r" b="b"/>
              <a:pathLst>
                <a:path w="4489" h="3344" extrusionOk="0">
                  <a:moveTo>
                    <a:pt x="3145" y="0"/>
                  </a:moveTo>
                  <a:cubicBezTo>
                    <a:pt x="2256" y="0"/>
                    <a:pt x="567" y="404"/>
                    <a:pt x="1" y="3336"/>
                  </a:cubicBezTo>
                  <a:cubicBezTo>
                    <a:pt x="1" y="3336"/>
                    <a:pt x="107" y="3343"/>
                    <a:pt x="284" y="3343"/>
                  </a:cubicBezTo>
                  <a:cubicBezTo>
                    <a:pt x="1275" y="3343"/>
                    <a:pt x="4488" y="3112"/>
                    <a:pt x="3705" y="59"/>
                  </a:cubicBezTo>
                  <a:cubicBezTo>
                    <a:pt x="3705" y="59"/>
                    <a:pt x="3483" y="0"/>
                    <a:pt x="3145"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3" name="Google Shape;3803;p43"/>
            <p:cNvSpPr/>
            <p:nvPr/>
          </p:nvSpPr>
          <p:spPr>
            <a:xfrm>
              <a:off x="1148350" y="2696250"/>
              <a:ext cx="122625" cy="105850"/>
            </a:xfrm>
            <a:custGeom>
              <a:avLst/>
              <a:gdLst/>
              <a:ahLst/>
              <a:cxnLst/>
              <a:rect l="l" t="t" r="r" b="b"/>
              <a:pathLst>
                <a:path w="4905" h="4234" extrusionOk="0">
                  <a:moveTo>
                    <a:pt x="1588" y="1"/>
                  </a:moveTo>
                  <a:cubicBezTo>
                    <a:pt x="1485" y="1"/>
                    <a:pt x="1378" y="5"/>
                    <a:pt x="1267" y="13"/>
                  </a:cubicBezTo>
                  <a:cubicBezTo>
                    <a:pt x="1267" y="13"/>
                    <a:pt x="1267" y="13"/>
                    <a:pt x="1267" y="13"/>
                  </a:cubicBezTo>
                  <a:lnTo>
                    <a:pt x="1267" y="13"/>
                  </a:lnTo>
                  <a:cubicBezTo>
                    <a:pt x="1266" y="13"/>
                    <a:pt x="0" y="2756"/>
                    <a:pt x="3846" y="4234"/>
                  </a:cubicBezTo>
                  <a:cubicBezTo>
                    <a:pt x="3846" y="4234"/>
                    <a:pt x="4904" y="1"/>
                    <a:pt x="1588"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4" name="Google Shape;3804;p43"/>
            <p:cNvSpPr/>
            <p:nvPr/>
          </p:nvSpPr>
          <p:spPr>
            <a:xfrm>
              <a:off x="1028325" y="2650750"/>
              <a:ext cx="131975" cy="112325"/>
            </a:xfrm>
            <a:custGeom>
              <a:avLst/>
              <a:gdLst/>
              <a:ahLst/>
              <a:cxnLst/>
              <a:rect l="l" t="t" r="r" b="b"/>
              <a:pathLst>
                <a:path w="5279" h="4493" extrusionOk="0">
                  <a:moveTo>
                    <a:pt x="2985" y="1"/>
                  </a:moveTo>
                  <a:cubicBezTo>
                    <a:pt x="2985" y="1"/>
                    <a:pt x="0" y="473"/>
                    <a:pt x="914" y="4493"/>
                  </a:cubicBezTo>
                  <a:cubicBezTo>
                    <a:pt x="914" y="4493"/>
                    <a:pt x="5278" y="2923"/>
                    <a:pt x="298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5" name="Google Shape;3805;p43"/>
            <p:cNvSpPr/>
            <p:nvPr/>
          </p:nvSpPr>
          <p:spPr>
            <a:xfrm>
              <a:off x="1080925" y="2782450"/>
              <a:ext cx="110800" cy="73850"/>
            </a:xfrm>
            <a:custGeom>
              <a:avLst/>
              <a:gdLst/>
              <a:ahLst/>
              <a:cxnLst/>
              <a:rect l="l" t="t" r="r" b="b"/>
              <a:pathLst>
                <a:path w="4432" h="2954" extrusionOk="0">
                  <a:moveTo>
                    <a:pt x="1611" y="0"/>
                  </a:moveTo>
                  <a:cubicBezTo>
                    <a:pt x="1135" y="0"/>
                    <a:pt x="599" y="177"/>
                    <a:pt x="1" y="620"/>
                  </a:cubicBezTo>
                  <a:lnTo>
                    <a:pt x="1" y="620"/>
                  </a:lnTo>
                  <a:cubicBezTo>
                    <a:pt x="1" y="620"/>
                    <a:pt x="1" y="620"/>
                    <a:pt x="1" y="620"/>
                  </a:cubicBezTo>
                  <a:cubicBezTo>
                    <a:pt x="1" y="620"/>
                    <a:pt x="1" y="620"/>
                    <a:pt x="1" y="620"/>
                  </a:cubicBezTo>
                  <a:cubicBezTo>
                    <a:pt x="1" y="620"/>
                    <a:pt x="1" y="620"/>
                    <a:pt x="1" y="620"/>
                  </a:cubicBezTo>
                  <a:lnTo>
                    <a:pt x="1" y="620"/>
                  </a:lnTo>
                  <a:cubicBezTo>
                    <a:pt x="1" y="621"/>
                    <a:pt x="303" y="2954"/>
                    <a:pt x="3153" y="2954"/>
                  </a:cubicBezTo>
                  <a:cubicBezTo>
                    <a:pt x="3532" y="2954"/>
                    <a:pt x="3956" y="2912"/>
                    <a:pt x="4431" y="2819"/>
                  </a:cubicBezTo>
                  <a:cubicBezTo>
                    <a:pt x="4431" y="2819"/>
                    <a:pt x="3508" y="0"/>
                    <a:pt x="161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6" name="Google Shape;3806;p43"/>
            <p:cNvSpPr/>
            <p:nvPr/>
          </p:nvSpPr>
          <p:spPr>
            <a:xfrm>
              <a:off x="1198825" y="2846250"/>
              <a:ext cx="115325" cy="96800"/>
            </a:xfrm>
            <a:custGeom>
              <a:avLst/>
              <a:gdLst/>
              <a:ahLst/>
              <a:cxnLst/>
              <a:rect l="l" t="t" r="r" b="b"/>
              <a:pathLst>
                <a:path w="4613" h="3872" extrusionOk="0">
                  <a:moveTo>
                    <a:pt x="2986" y="1"/>
                  </a:moveTo>
                  <a:cubicBezTo>
                    <a:pt x="2470" y="1"/>
                    <a:pt x="61" y="193"/>
                    <a:pt x="0" y="3872"/>
                  </a:cubicBezTo>
                  <a:cubicBezTo>
                    <a:pt x="0" y="3872"/>
                    <a:pt x="4613" y="3387"/>
                    <a:pt x="3083" y="4"/>
                  </a:cubicBezTo>
                  <a:lnTo>
                    <a:pt x="3083" y="4"/>
                  </a:lnTo>
                  <a:cubicBezTo>
                    <a:pt x="3083" y="4"/>
                    <a:pt x="3082" y="4"/>
                    <a:pt x="3082" y="4"/>
                  </a:cubicBezTo>
                  <a:cubicBezTo>
                    <a:pt x="3080" y="4"/>
                    <a:pt x="3046" y="1"/>
                    <a:pt x="298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7" name="Google Shape;3807;p43"/>
            <p:cNvSpPr/>
            <p:nvPr/>
          </p:nvSpPr>
          <p:spPr>
            <a:xfrm>
              <a:off x="1481100" y="2845675"/>
              <a:ext cx="110175" cy="97400"/>
            </a:xfrm>
            <a:custGeom>
              <a:avLst/>
              <a:gdLst/>
              <a:ahLst/>
              <a:cxnLst/>
              <a:rect l="l" t="t" r="r" b="b"/>
              <a:pathLst>
                <a:path w="4407" h="3896" extrusionOk="0">
                  <a:moveTo>
                    <a:pt x="386" y="0"/>
                  </a:moveTo>
                  <a:cubicBezTo>
                    <a:pt x="386" y="0"/>
                    <a:pt x="1" y="3896"/>
                    <a:pt x="2748" y="3896"/>
                  </a:cubicBezTo>
                  <a:cubicBezTo>
                    <a:pt x="2992" y="3896"/>
                    <a:pt x="3259" y="3865"/>
                    <a:pt x="3554" y="3799"/>
                  </a:cubicBezTo>
                  <a:cubicBezTo>
                    <a:pt x="3554" y="3798"/>
                    <a:pt x="4407" y="900"/>
                    <a:pt x="386"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8" name="Google Shape;3808;p43"/>
            <p:cNvSpPr/>
            <p:nvPr/>
          </p:nvSpPr>
          <p:spPr>
            <a:xfrm>
              <a:off x="1306150" y="2789150"/>
              <a:ext cx="115350" cy="96825"/>
            </a:xfrm>
            <a:custGeom>
              <a:avLst/>
              <a:gdLst/>
              <a:ahLst/>
              <a:cxnLst/>
              <a:rect l="l" t="t" r="r" b="b"/>
              <a:pathLst>
                <a:path w="4614" h="3873" extrusionOk="0">
                  <a:moveTo>
                    <a:pt x="2992" y="1"/>
                  </a:moveTo>
                  <a:cubicBezTo>
                    <a:pt x="2484" y="1"/>
                    <a:pt x="63" y="184"/>
                    <a:pt x="1" y="3873"/>
                  </a:cubicBezTo>
                  <a:cubicBezTo>
                    <a:pt x="1" y="3873"/>
                    <a:pt x="4613" y="3388"/>
                    <a:pt x="3085" y="3"/>
                  </a:cubicBezTo>
                  <a:lnTo>
                    <a:pt x="3085" y="3"/>
                  </a:lnTo>
                  <a:cubicBezTo>
                    <a:pt x="3085" y="3"/>
                    <a:pt x="3084" y="3"/>
                    <a:pt x="3084" y="3"/>
                  </a:cubicBezTo>
                  <a:cubicBezTo>
                    <a:pt x="3080" y="3"/>
                    <a:pt x="3048" y="1"/>
                    <a:pt x="2992"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9" name="Google Shape;3809;p43"/>
            <p:cNvSpPr/>
            <p:nvPr/>
          </p:nvSpPr>
          <p:spPr>
            <a:xfrm>
              <a:off x="1337025" y="2612000"/>
              <a:ext cx="115300" cy="96850"/>
            </a:xfrm>
            <a:custGeom>
              <a:avLst/>
              <a:gdLst/>
              <a:ahLst/>
              <a:cxnLst/>
              <a:rect l="l" t="t" r="r" b="b"/>
              <a:pathLst>
                <a:path w="4612" h="3874" extrusionOk="0">
                  <a:moveTo>
                    <a:pt x="2987" y="1"/>
                  </a:moveTo>
                  <a:cubicBezTo>
                    <a:pt x="2475" y="1"/>
                    <a:pt x="63" y="192"/>
                    <a:pt x="0" y="3873"/>
                  </a:cubicBezTo>
                  <a:cubicBezTo>
                    <a:pt x="0" y="3873"/>
                    <a:pt x="4611" y="3388"/>
                    <a:pt x="3083" y="3"/>
                  </a:cubicBezTo>
                  <a:lnTo>
                    <a:pt x="3083" y="3"/>
                  </a:lnTo>
                  <a:cubicBezTo>
                    <a:pt x="3083" y="3"/>
                    <a:pt x="3082" y="3"/>
                    <a:pt x="3082" y="3"/>
                  </a:cubicBezTo>
                  <a:cubicBezTo>
                    <a:pt x="3081" y="3"/>
                    <a:pt x="3047" y="1"/>
                    <a:pt x="2987"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0" name="Google Shape;3810;p43"/>
            <p:cNvSpPr/>
            <p:nvPr/>
          </p:nvSpPr>
          <p:spPr>
            <a:xfrm>
              <a:off x="1198825" y="2574800"/>
              <a:ext cx="115325" cy="96850"/>
            </a:xfrm>
            <a:custGeom>
              <a:avLst/>
              <a:gdLst/>
              <a:ahLst/>
              <a:cxnLst/>
              <a:rect l="l" t="t" r="r" b="b"/>
              <a:pathLst>
                <a:path w="4613" h="3874" extrusionOk="0">
                  <a:moveTo>
                    <a:pt x="2983" y="0"/>
                  </a:moveTo>
                  <a:cubicBezTo>
                    <a:pt x="2461" y="0"/>
                    <a:pt x="61" y="200"/>
                    <a:pt x="0" y="3873"/>
                  </a:cubicBezTo>
                  <a:cubicBezTo>
                    <a:pt x="0" y="3873"/>
                    <a:pt x="4613" y="3388"/>
                    <a:pt x="3083" y="3"/>
                  </a:cubicBezTo>
                  <a:cubicBezTo>
                    <a:pt x="3082" y="3"/>
                    <a:pt x="3047" y="0"/>
                    <a:pt x="298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1" name="Google Shape;3811;p43"/>
            <p:cNvSpPr/>
            <p:nvPr/>
          </p:nvSpPr>
          <p:spPr>
            <a:xfrm>
              <a:off x="1458475" y="2640625"/>
              <a:ext cx="140500" cy="119325"/>
            </a:xfrm>
            <a:custGeom>
              <a:avLst/>
              <a:gdLst/>
              <a:ahLst/>
              <a:cxnLst/>
              <a:rect l="l" t="t" r="r" b="b"/>
              <a:pathLst>
                <a:path w="5620" h="4773" extrusionOk="0">
                  <a:moveTo>
                    <a:pt x="2337" y="0"/>
                  </a:moveTo>
                  <a:cubicBezTo>
                    <a:pt x="2337" y="1"/>
                    <a:pt x="0" y="4008"/>
                    <a:pt x="3635" y="4773"/>
                  </a:cubicBezTo>
                  <a:cubicBezTo>
                    <a:pt x="3635" y="4773"/>
                    <a:pt x="5620" y="2491"/>
                    <a:pt x="233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2" name="Google Shape;3812;p43"/>
            <p:cNvSpPr/>
            <p:nvPr/>
          </p:nvSpPr>
          <p:spPr>
            <a:xfrm>
              <a:off x="951775" y="2789025"/>
              <a:ext cx="140475" cy="119350"/>
            </a:xfrm>
            <a:custGeom>
              <a:avLst/>
              <a:gdLst/>
              <a:ahLst/>
              <a:cxnLst/>
              <a:rect l="l" t="t" r="r" b="b"/>
              <a:pathLst>
                <a:path w="5619" h="4774" extrusionOk="0">
                  <a:moveTo>
                    <a:pt x="2336" y="1"/>
                  </a:moveTo>
                  <a:cubicBezTo>
                    <a:pt x="2336" y="1"/>
                    <a:pt x="0" y="4009"/>
                    <a:pt x="3635" y="4773"/>
                  </a:cubicBezTo>
                  <a:cubicBezTo>
                    <a:pt x="3635" y="4773"/>
                    <a:pt x="5619" y="2493"/>
                    <a:pt x="233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3" name="Google Shape;3813;p43"/>
            <p:cNvSpPr/>
            <p:nvPr/>
          </p:nvSpPr>
          <p:spPr>
            <a:xfrm>
              <a:off x="1418825" y="2660625"/>
              <a:ext cx="122650" cy="105825"/>
            </a:xfrm>
            <a:custGeom>
              <a:avLst/>
              <a:gdLst/>
              <a:ahLst/>
              <a:cxnLst/>
              <a:rect l="l" t="t" r="r" b="b"/>
              <a:pathLst>
                <a:path w="4906" h="4233" extrusionOk="0">
                  <a:moveTo>
                    <a:pt x="1591" y="0"/>
                  </a:moveTo>
                  <a:cubicBezTo>
                    <a:pt x="1488" y="0"/>
                    <a:pt x="1381" y="4"/>
                    <a:pt x="1270" y="13"/>
                  </a:cubicBezTo>
                  <a:cubicBezTo>
                    <a:pt x="1271" y="13"/>
                    <a:pt x="1" y="2756"/>
                    <a:pt x="3849" y="4233"/>
                  </a:cubicBezTo>
                  <a:cubicBezTo>
                    <a:pt x="3849" y="4233"/>
                    <a:pt x="4906" y="0"/>
                    <a:pt x="159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4" name="Google Shape;3814;p43"/>
            <p:cNvSpPr/>
            <p:nvPr/>
          </p:nvSpPr>
          <p:spPr>
            <a:xfrm>
              <a:off x="1306150" y="2789225"/>
              <a:ext cx="104350" cy="96750"/>
            </a:xfrm>
            <a:custGeom>
              <a:avLst/>
              <a:gdLst/>
              <a:ahLst/>
              <a:cxnLst/>
              <a:rect l="l" t="t" r="r" b="b"/>
              <a:pathLst>
                <a:path w="4174" h="3870" extrusionOk="0">
                  <a:moveTo>
                    <a:pt x="3085" y="0"/>
                  </a:moveTo>
                  <a:cubicBezTo>
                    <a:pt x="3085" y="0"/>
                    <a:pt x="3085" y="0"/>
                    <a:pt x="3085" y="0"/>
                  </a:cubicBezTo>
                  <a:lnTo>
                    <a:pt x="3085" y="0"/>
                  </a:lnTo>
                  <a:lnTo>
                    <a:pt x="3085" y="0"/>
                  </a:lnTo>
                  <a:close/>
                  <a:moveTo>
                    <a:pt x="3085" y="0"/>
                  </a:moveTo>
                  <a:lnTo>
                    <a:pt x="1" y="3870"/>
                  </a:lnTo>
                  <a:cubicBezTo>
                    <a:pt x="4174" y="3263"/>
                    <a:pt x="3082" y="4"/>
                    <a:pt x="3085"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5" name="Google Shape;3815;p43"/>
            <p:cNvSpPr/>
            <p:nvPr/>
          </p:nvSpPr>
          <p:spPr>
            <a:xfrm>
              <a:off x="1021025" y="2779000"/>
              <a:ext cx="113000" cy="72300"/>
            </a:xfrm>
            <a:custGeom>
              <a:avLst/>
              <a:gdLst/>
              <a:ahLst/>
              <a:cxnLst/>
              <a:rect l="l" t="t" r="r" b="b"/>
              <a:pathLst>
                <a:path w="4520" h="2892" extrusionOk="0">
                  <a:moveTo>
                    <a:pt x="4520" y="2202"/>
                  </a:moveTo>
                  <a:lnTo>
                    <a:pt x="4520" y="2202"/>
                  </a:lnTo>
                  <a:cubicBezTo>
                    <a:pt x="4520" y="2202"/>
                    <a:pt x="4520" y="2202"/>
                    <a:pt x="4520" y="2202"/>
                  </a:cubicBezTo>
                  <a:lnTo>
                    <a:pt x="4520" y="2202"/>
                  </a:lnTo>
                  <a:cubicBezTo>
                    <a:pt x="4520" y="2202"/>
                    <a:pt x="4520" y="2202"/>
                    <a:pt x="4520" y="2202"/>
                  </a:cubicBezTo>
                  <a:cubicBezTo>
                    <a:pt x="4520" y="2202"/>
                    <a:pt x="4520" y="2202"/>
                    <a:pt x="4520" y="2202"/>
                  </a:cubicBezTo>
                  <a:close/>
                  <a:moveTo>
                    <a:pt x="1486" y="0"/>
                  </a:moveTo>
                  <a:cubicBezTo>
                    <a:pt x="1053" y="0"/>
                    <a:pt x="561" y="58"/>
                    <a:pt x="0" y="194"/>
                  </a:cubicBezTo>
                  <a:cubicBezTo>
                    <a:pt x="0" y="194"/>
                    <a:pt x="1012" y="2891"/>
                    <a:pt x="2856" y="2891"/>
                  </a:cubicBezTo>
                  <a:cubicBezTo>
                    <a:pt x="3352" y="2891"/>
                    <a:pt x="3907" y="2697"/>
                    <a:pt x="4520" y="2202"/>
                  </a:cubicBezTo>
                  <a:lnTo>
                    <a:pt x="4520" y="2202"/>
                  </a:lnTo>
                  <a:cubicBezTo>
                    <a:pt x="4519" y="2201"/>
                    <a:pt x="4140" y="0"/>
                    <a:pt x="1486"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6" name="Google Shape;3816;p43"/>
            <p:cNvSpPr/>
            <p:nvPr/>
          </p:nvSpPr>
          <p:spPr>
            <a:xfrm>
              <a:off x="1021025" y="2783850"/>
              <a:ext cx="113000" cy="61550"/>
            </a:xfrm>
            <a:custGeom>
              <a:avLst/>
              <a:gdLst/>
              <a:ahLst/>
              <a:cxnLst/>
              <a:rect l="l" t="t" r="r" b="b"/>
              <a:pathLst>
                <a:path w="4520" h="2462" extrusionOk="0">
                  <a:moveTo>
                    <a:pt x="0" y="0"/>
                  </a:moveTo>
                  <a:cubicBezTo>
                    <a:pt x="833" y="1976"/>
                    <a:pt x="1988" y="2462"/>
                    <a:pt x="2922" y="2462"/>
                  </a:cubicBezTo>
                  <a:cubicBezTo>
                    <a:pt x="3824" y="2462"/>
                    <a:pt x="4520" y="2009"/>
                    <a:pt x="4520" y="2008"/>
                  </a:cubicBezTo>
                  <a:lnTo>
                    <a:pt x="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7" name="Google Shape;3817;p43"/>
            <p:cNvSpPr/>
            <p:nvPr/>
          </p:nvSpPr>
          <p:spPr>
            <a:xfrm>
              <a:off x="1408625" y="2965175"/>
              <a:ext cx="117125" cy="66800"/>
            </a:xfrm>
            <a:custGeom>
              <a:avLst/>
              <a:gdLst/>
              <a:ahLst/>
              <a:cxnLst/>
              <a:rect l="l" t="t" r="r" b="b"/>
              <a:pathLst>
                <a:path w="4685" h="2672" extrusionOk="0">
                  <a:moveTo>
                    <a:pt x="3105" y="1"/>
                  </a:moveTo>
                  <a:cubicBezTo>
                    <a:pt x="2232" y="1"/>
                    <a:pt x="1104" y="429"/>
                    <a:pt x="1" y="2081"/>
                  </a:cubicBezTo>
                  <a:cubicBezTo>
                    <a:pt x="1" y="2081"/>
                    <a:pt x="1172" y="2672"/>
                    <a:pt x="2351" y="2672"/>
                  </a:cubicBezTo>
                  <a:cubicBezTo>
                    <a:pt x="3388" y="2672"/>
                    <a:pt x="4431" y="2214"/>
                    <a:pt x="4684" y="494"/>
                  </a:cubicBezTo>
                  <a:cubicBezTo>
                    <a:pt x="4684" y="494"/>
                    <a:pt x="4042" y="1"/>
                    <a:pt x="3105"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8" name="Google Shape;3818;p43"/>
            <p:cNvSpPr/>
            <p:nvPr/>
          </p:nvSpPr>
          <p:spPr>
            <a:xfrm>
              <a:off x="1408625" y="2977525"/>
              <a:ext cx="117125" cy="52350"/>
            </a:xfrm>
            <a:custGeom>
              <a:avLst/>
              <a:gdLst/>
              <a:ahLst/>
              <a:cxnLst/>
              <a:rect l="l" t="t" r="r" b="b"/>
              <a:pathLst>
                <a:path w="4685" h="2094" extrusionOk="0">
                  <a:moveTo>
                    <a:pt x="4684" y="0"/>
                  </a:moveTo>
                  <a:lnTo>
                    <a:pt x="1" y="1587"/>
                  </a:lnTo>
                  <a:cubicBezTo>
                    <a:pt x="797" y="1950"/>
                    <a:pt x="1465" y="2093"/>
                    <a:pt x="2023" y="2093"/>
                  </a:cubicBezTo>
                  <a:cubicBezTo>
                    <a:pt x="4153" y="2093"/>
                    <a:pt x="4684" y="0"/>
                    <a:pt x="468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9" name="Google Shape;3819;p43"/>
            <p:cNvSpPr/>
            <p:nvPr/>
          </p:nvSpPr>
          <p:spPr>
            <a:xfrm>
              <a:off x="1157375" y="2692900"/>
              <a:ext cx="85675" cy="105425"/>
            </a:xfrm>
            <a:custGeom>
              <a:avLst/>
              <a:gdLst/>
              <a:ahLst/>
              <a:cxnLst/>
              <a:rect l="l" t="t" r="r" b="b"/>
              <a:pathLst>
                <a:path w="3427" h="4217" extrusionOk="0">
                  <a:moveTo>
                    <a:pt x="843" y="1"/>
                  </a:moveTo>
                  <a:cubicBezTo>
                    <a:pt x="1" y="4080"/>
                    <a:pt x="3341" y="4216"/>
                    <a:pt x="3425" y="4216"/>
                  </a:cubicBezTo>
                  <a:cubicBezTo>
                    <a:pt x="3426" y="4216"/>
                    <a:pt x="3427" y="4216"/>
                    <a:pt x="3427" y="4216"/>
                  </a:cubicBezTo>
                  <a:lnTo>
                    <a:pt x="843"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0" name="Google Shape;3820;p43"/>
            <p:cNvSpPr/>
            <p:nvPr/>
          </p:nvSpPr>
          <p:spPr>
            <a:xfrm>
              <a:off x="1200825" y="2575125"/>
              <a:ext cx="104425" cy="96150"/>
            </a:xfrm>
            <a:custGeom>
              <a:avLst/>
              <a:gdLst/>
              <a:ahLst/>
              <a:cxnLst/>
              <a:rect l="l" t="t" r="r" b="b"/>
              <a:pathLst>
                <a:path w="4177" h="3846" extrusionOk="0">
                  <a:moveTo>
                    <a:pt x="3110" y="0"/>
                  </a:moveTo>
                  <a:lnTo>
                    <a:pt x="0" y="3846"/>
                  </a:lnTo>
                  <a:cubicBezTo>
                    <a:pt x="4177" y="3270"/>
                    <a:pt x="3110" y="0"/>
                    <a:pt x="311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1" name="Google Shape;3821;p43"/>
            <p:cNvSpPr/>
            <p:nvPr/>
          </p:nvSpPr>
          <p:spPr>
            <a:xfrm>
              <a:off x="1431925" y="3736075"/>
              <a:ext cx="61025" cy="117200"/>
            </a:xfrm>
            <a:custGeom>
              <a:avLst/>
              <a:gdLst/>
              <a:ahLst/>
              <a:cxnLst/>
              <a:rect l="l" t="t" r="r" b="b"/>
              <a:pathLst>
                <a:path w="2441" h="4688" extrusionOk="0">
                  <a:moveTo>
                    <a:pt x="1410" y="1"/>
                  </a:moveTo>
                  <a:cubicBezTo>
                    <a:pt x="1410" y="1"/>
                    <a:pt x="0" y="2344"/>
                    <a:pt x="1192" y="4687"/>
                  </a:cubicBezTo>
                  <a:cubicBezTo>
                    <a:pt x="1192" y="4687"/>
                    <a:pt x="1192" y="4687"/>
                    <a:pt x="1192" y="4687"/>
                  </a:cubicBezTo>
                  <a:cubicBezTo>
                    <a:pt x="1193" y="4687"/>
                    <a:pt x="2441" y="3244"/>
                    <a:pt x="1410" y="1"/>
                  </a:cubicBezTo>
                  <a:close/>
                </a:path>
              </a:pathLst>
            </a:custGeom>
            <a:gradFill>
              <a:gsLst>
                <a:gs pos="0">
                  <a:schemeClr val="lt1">
                    <a:alpha val="48600"/>
                  </a:schemeClr>
                </a:gs>
                <a:gs pos="50000">
                  <a:srgbClr val="FFFFFF">
                    <a:alpha val="0"/>
                    <a:alpha val="48600"/>
                  </a:srgbClr>
                </a:gs>
                <a:gs pos="100000">
                  <a:srgbClr val="FFFFFF">
                    <a:alpha val="0"/>
                    <a:alpha val="4860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2" name="Google Shape;3822;p43"/>
            <p:cNvSpPr/>
            <p:nvPr/>
          </p:nvSpPr>
          <p:spPr>
            <a:xfrm>
              <a:off x="1282225" y="2589275"/>
              <a:ext cx="123700" cy="64625"/>
            </a:xfrm>
            <a:custGeom>
              <a:avLst/>
              <a:gdLst/>
              <a:ahLst/>
              <a:cxnLst/>
              <a:rect l="l" t="t" r="r" b="b"/>
              <a:pathLst>
                <a:path w="4948" h="2585" extrusionOk="0">
                  <a:moveTo>
                    <a:pt x="2766" y="0"/>
                  </a:moveTo>
                  <a:cubicBezTo>
                    <a:pt x="2025" y="0"/>
                    <a:pt x="1100" y="289"/>
                    <a:pt x="1" y="1165"/>
                  </a:cubicBezTo>
                  <a:cubicBezTo>
                    <a:pt x="1" y="1165"/>
                    <a:pt x="1447" y="2584"/>
                    <a:pt x="2899" y="2584"/>
                  </a:cubicBezTo>
                  <a:cubicBezTo>
                    <a:pt x="3644" y="2584"/>
                    <a:pt x="4392" y="2210"/>
                    <a:pt x="4946" y="1079"/>
                  </a:cubicBezTo>
                  <a:cubicBezTo>
                    <a:pt x="4947" y="1078"/>
                    <a:pt x="4199" y="0"/>
                    <a:pt x="276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3" name="Google Shape;3823;p43"/>
            <p:cNvSpPr/>
            <p:nvPr/>
          </p:nvSpPr>
          <p:spPr>
            <a:xfrm>
              <a:off x="1234050" y="2679775"/>
              <a:ext cx="103000" cy="82825"/>
            </a:xfrm>
            <a:custGeom>
              <a:avLst/>
              <a:gdLst/>
              <a:ahLst/>
              <a:cxnLst/>
              <a:rect l="l" t="t" r="r" b="b"/>
              <a:pathLst>
                <a:path w="4120" h="3313" extrusionOk="0">
                  <a:moveTo>
                    <a:pt x="118" y="0"/>
                  </a:moveTo>
                  <a:cubicBezTo>
                    <a:pt x="79" y="0"/>
                    <a:pt x="40" y="0"/>
                    <a:pt x="1" y="1"/>
                  </a:cubicBezTo>
                  <a:cubicBezTo>
                    <a:pt x="1" y="1"/>
                    <a:pt x="453" y="3312"/>
                    <a:pt x="2630" y="3312"/>
                  </a:cubicBezTo>
                  <a:cubicBezTo>
                    <a:pt x="3017" y="3312"/>
                    <a:pt x="3460" y="3207"/>
                    <a:pt x="3964" y="2960"/>
                  </a:cubicBezTo>
                  <a:cubicBezTo>
                    <a:pt x="3964" y="2960"/>
                    <a:pt x="4119" y="0"/>
                    <a:pt x="118"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4" name="Google Shape;3824;p43"/>
            <p:cNvSpPr/>
            <p:nvPr/>
          </p:nvSpPr>
          <p:spPr>
            <a:xfrm>
              <a:off x="1136475" y="2606950"/>
              <a:ext cx="110400" cy="74125"/>
            </a:xfrm>
            <a:custGeom>
              <a:avLst/>
              <a:gdLst/>
              <a:ahLst/>
              <a:cxnLst/>
              <a:rect l="l" t="t" r="r" b="b"/>
              <a:pathLst>
                <a:path w="4416" h="2965" extrusionOk="0">
                  <a:moveTo>
                    <a:pt x="1244" y="0"/>
                  </a:moveTo>
                  <a:cubicBezTo>
                    <a:pt x="874" y="0"/>
                    <a:pt x="461" y="39"/>
                    <a:pt x="1" y="127"/>
                  </a:cubicBezTo>
                  <a:cubicBezTo>
                    <a:pt x="1" y="127"/>
                    <a:pt x="908" y="2965"/>
                    <a:pt x="2813" y="2965"/>
                  </a:cubicBezTo>
                  <a:cubicBezTo>
                    <a:pt x="3285" y="2965"/>
                    <a:pt x="3818" y="2790"/>
                    <a:pt x="4414" y="2356"/>
                  </a:cubicBezTo>
                  <a:cubicBezTo>
                    <a:pt x="4415" y="2356"/>
                    <a:pt x="4128" y="0"/>
                    <a:pt x="1244"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5" name="Google Shape;3825;p43"/>
            <p:cNvSpPr/>
            <p:nvPr/>
          </p:nvSpPr>
          <p:spPr>
            <a:xfrm>
              <a:off x="1378625" y="2715500"/>
              <a:ext cx="110350" cy="74125"/>
            </a:xfrm>
            <a:custGeom>
              <a:avLst/>
              <a:gdLst/>
              <a:ahLst/>
              <a:cxnLst/>
              <a:rect l="l" t="t" r="r" b="b"/>
              <a:pathLst>
                <a:path w="4414" h="2965" extrusionOk="0">
                  <a:moveTo>
                    <a:pt x="1244" y="0"/>
                  </a:moveTo>
                  <a:cubicBezTo>
                    <a:pt x="874" y="0"/>
                    <a:pt x="461" y="39"/>
                    <a:pt x="0" y="127"/>
                  </a:cubicBezTo>
                  <a:cubicBezTo>
                    <a:pt x="0" y="127"/>
                    <a:pt x="908" y="2965"/>
                    <a:pt x="2813" y="2965"/>
                  </a:cubicBezTo>
                  <a:cubicBezTo>
                    <a:pt x="3285" y="2965"/>
                    <a:pt x="3818" y="2791"/>
                    <a:pt x="4414" y="2356"/>
                  </a:cubicBezTo>
                  <a:cubicBezTo>
                    <a:pt x="4414" y="2356"/>
                    <a:pt x="4126" y="0"/>
                    <a:pt x="124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26" name="Google Shape;3826;p43"/>
          <p:cNvGrpSpPr/>
          <p:nvPr/>
        </p:nvGrpSpPr>
        <p:grpSpPr>
          <a:xfrm>
            <a:off x="430038" y="5038644"/>
            <a:ext cx="2395500" cy="1161533"/>
            <a:chOff x="1355475" y="3794925"/>
            <a:chExt cx="1796625" cy="871150"/>
          </a:xfrm>
        </p:grpSpPr>
        <p:sp>
          <p:nvSpPr>
            <p:cNvPr id="3827" name="Google Shape;3827;p43"/>
            <p:cNvSpPr/>
            <p:nvPr/>
          </p:nvSpPr>
          <p:spPr>
            <a:xfrm>
              <a:off x="2626050" y="3961400"/>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8" name="Google Shape;3828;p43"/>
            <p:cNvSpPr/>
            <p:nvPr/>
          </p:nvSpPr>
          <p:spPr>
            <a:xfrm>
              <a:off x="2562550" y="3963400"/>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9" name="Google Shape;3829;p43"/>
            <p:cNvSpPr/>
            <p:nvPr/>
          </p:nvSpPr>
          <p:spPr>
            <a:xfrm>
              <a:off x="1735775" y="3961400"/>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0" name="Google Shape;3830;p43"/>
            <p:cNvSpPr/>
            <p:nvPr/>
          </p:nvSpPr>
          <p:spPr>
            <a:xfrm>
              <a:off x="1847000" y="3963400"/>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1" name="Google Shape;3831;p43"/>
            <p:cNvSpPr/>
            <p:nvPr/>
          </p:nvSpPr>
          <p:spPr>
            <a:xfrm>
              <a:off x="1355475" y="3794925"/>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2" name="Google Shape;3832;p43"/>
            <p:cNvSpPr/>
            <p:nvPr/>
          </p:nvSpPr>
          <p:spPr>
            <a:xfrm>
              <a:off x="1482825" y="3927550"/>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3" name="Google Shape;3833;p43"/>
            <p:cNvSpPr/>
            <p:nvPr/>
          </p:nvSpPr>
          <p:spPr>
            <a:xfrm>
              <a:off x="1488600" y="3980825"/>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4" name="Google Shape;3834;p43"/>
            <p:cNvSpPr/>
            <p:nvPr/>
          </p:nvSpPr>
          <p:spPr>
            <a:xfrm>
              <a:off x="2856075" y="3961175"/>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5" name="Google Shape;3835;p43"/>
            <p:cNvSpPr/>
            <p:nvPr/>
          </p:nvSpPr>
          <p:spPr>
            <a:xfrm>
              <a:off x="2840750" y="3963400"/>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6" name="Google Shape;3836;p43"/>
            <p:cNvSpPr/>
            <p:nvPr/>
          </p:nvSpPr>
          <p:spPr>
            <a:xfrm>
              <a:off x="1606650" y="3980825"/>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7" name="Google Shape;3837;p43"/>
            <p:cNvSpPr/>
            <p:nvPr/>
          </p:nvSpPr>
          <p:spPr>
            <a:xfrm>
              <a:off x="2562550" y="3961400"/>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8" name="Google Shape;3838;p43"/>
            <p:cNvSpPr/>
            <p:nvPr/>
          </p:nvSpPr>
          <p:spPr>
            <a:xfrm>
              <a:off x="1736875" y="3977200"/>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9" name="Google Shape;3839;p43"/>
            <p:cNvSpPr/>
            <p:nvPr/>
          </p:nvSpPr>
          <p:spPr>
            <a:xfrm>
              <a:off x="1497575" y="4058225"/>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0" name="Google Shape;3840;p43"/>
            <p:cNvSpPr/>
            <p:nvPr/>
          </p:nvSpPr>
          <p:spPr>
            <a:xfrm>
              <a:off x="2887175" y="4030200"/>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1" name="Google Shape;3841;p43"/>
            <p:cNvSpPr/>
            <p:nvPr/>
          </p:nvSpPr>
          <p:spPr>
            <a:xfrm>
              <a:off x="2899025" y="4113150"/>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2" name="Google Shape;3842;p43"/>
            <p:cNvSpPr/>
            <p:nvPr/>
          </p:nvSpPr>
          <p:spPr>
            <a:xfrm>
              <a:off x="2840375" y="4286925"/>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3" name="Google Shape;3843;p43"/>
            <p:cNvSpPr/>
            <p:nvPr/>
          </p:nvSpPr>
          <p:spPr>
            <a:xfrm>
              <a:off x="2840350" y="4386800"/>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4" name="Google Shape;3844;p43"/>
            <p:cNvSpPr/>
            <p:nvPr/>
          </p:nvSpPr>
          <p:spPr>
            <a:xfrm>
              <a:off x="2942100" y="4013425"/>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5" name="Google Shape;3845;p43"/>
            <p:cNvSpPr/>
            <p:nvPr/>
          </p:nvSpPr>
          <p:spPr>
            <a:xfrm>
              <a:off x="2655175" y="4146025"/>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6" name="Google Shape;3846;p43"/>
            <p:cNvSpPr/>
            <p:nvPr/>
          </p:nvSpPr>
          <p:spPr>
            <a:xfrm>
              <a:off x="2568575" y="4075025"/>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7" name="Google Shape;3847;p43"/>
            <p:cNvSpPr/>
            <p:nvPr/>
          </p:nvSpPr>
          <p:spPr>
            <a:xfrm>
              <a:off x="2572100" y="4314025"/>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8" name="Google Shape;3848;p43"/>
            <p:cNvSpPr/>
            <p:nvPr/>
          </p:nvSpPr>
          <p:spPr>
            <a:xfrm>
              <a:off x="1746525" y="4234250"/>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9" name="Google Shape;3849;p43"/>
            <p:cNvSpPr/>
            <p:nvPr/>
          </p:nvSpPr>
          <p:spPr>
            <a:xfrm>
              <a:off x="1749150" y="4291450"/>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0" name="Google Shape;3850;p43"/>
            <p:cNvSpPr/>
            <p:nvPr/>
          </p:nvSpPr>
          <p:spPr>
            <a:xfrm>
              <a:off x="1744600" y="4126375"/>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1" name="Google Shape;3851;p43"/>
            <p:cNvSpPr/>
            <p:nvPr/>
          </p:nvSpPr>
          <p:spPr>
            <a:xfrm>
              <a:off x="1853875" y="4112200"/>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2" name="Google Shape;3852;p43"/>
            <p:cNvSpPr/>
            <p:nvPr/>
          </p:nvSpPr>
          <p:spPr>
            <a:xfrm>
              <a:off x="1559075" y="4263750"/>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3" name="Google Shape;3853;p43"/>
            <p:cNvSpPr/>
            <p:nvPr/>
          </p:nvSpPr>
          <p:spPr>
            <a:xfrm>
              <a:off x="1581925" y="4373675"/>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4" name="Google Shape;3854;p43"/>
            <p:cNvSpPr/>
            <p:nvPr/>
          </p:nvSpPr>
          <p:spPr>
            <a:xfrm>
              <a:off x="1532325" y="4102000"/>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5" name="Google Shape;3855;p43"/>
            <p:cNvSpPr/>
            <p:nvPr/>
          </p:nvSpPr>
          <p:spPr>
            <a:xfrm>
              <a:off x="1566675" y="4161075"/>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6" name="Google Shape;3856;p43"/>
            <p:cNvSpPr/>
            <p:nvPr/>
          </p:nvSpPr>
          <p:spPr>
            <a:xfrm>
              <a:off x="1509050" y="3977125"/>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7" name="Google Shape;3857;p43"/>
            <p:cNvSpPr/>
            <p:nvPr/>
          </p:nvSpPr>
          <p:spPr>
            <a:xfrm>
              <a:off x="1420300" y="3829900"/>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8" name="Google Shape;3858;p43"/>
            <p:cNvSpPr/>
            <p:nvPr/>
          </p:nvSpPr>
          <p:spPr>
            <a:xfrm>
              <a:off x="1510525" y="3823900"/>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9" name="Google Shape;3859;p43"/>
            <p:cNvSpPr/>
            <p:nvPr/>
          </p:nvSpPr>
          <p:spPr>
            <a:xfrm>
              <a:off x="1821950" y="3898850"/>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0" name="Google Shape;3860;p43"/>
            <p:cNvSpPr/>
            <p:nvPr/>
          </p:nvSpPr>
          <p:spPr>
            <a:xfrm>
              <a:off x="2256075" y="3802875"/>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1" name="Google Shape;3861;p43"/>
            <p:cNvSpPr/>
            <p:nvPr/>
          </p:nvSpPr>
          <p:spPr>
            <a:xfrm>
              <a:off x="2372825" y="3805425"/>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2" name="Google Shape;3862;p43"/>
            <p:cNvSpPr/>
            <p:nvPr/>
          </p:nvSpPr>
          <p:spPr>
            <a:xfrm>
              <a:off x="2416275" y="3805275"/>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3" name="Google Shape;3863;p43"/>
            <p:cNvSpPr/>
            <p:nvPr/>
          </p:nvSpPr>
          <p:spPr>
            <a:xfrm>
              <a:off x="2704250" y="3828625"/>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4" name="Google Shape;3864;p43"/>
            <p:cNvSpPr/>
            <p:nvPr/>
          </p:nvSpPr>
          <p:spPr>
            <a:xfrm>
              <a:off x="2781950" y="3861875"/>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65" name="Google Shape;3865;p43"/>
          <p:cNvGrpSpPr/>
          <p:nvPr/>
        </p:nvGrpSpPr>
        <p:grpSpPr>
          <a:xfrm>
            <a:off x="9797700" y="2801300"/>
            <a:ext cx="1324067" cy="2784467"/>
            <a:chOff x="7348275" y="2100975"/>
            <a:chExt cx="993050" cy="2088350"/>
          </a:xfrm>
        </p:grpSpPr>
        <p:sp>
          <p:nvSpPr>
            <p:cNvPr id="3866" name="Google Shape;3866;p43"/>
            <p:cNvSpPr/>
            <p:nvPr/>
          </p:nvSpPr>
          <p:spPr>
            <a:xfrm>
              <a:off x="7727925" y="2983725"/>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7" name="Google Shape;3867;p43"/>
            <p:cNvSpPr/>
            <p:nvPr/>
          </p:nvSpPr>
          <p:spPr>
            <a:xfrm>
              <a:off x="7735750" y="2983775"/>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8" name="Google Shape;3868;p43"/>
            <p:cNvSpPr/>
            <p:nvPr/>
          </p:nvSpPr>
          <p:spPr>
            <a:xfrm>
              <a:off x="7725825" y="2524775"/>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9" name="Google Shape;3869;p43"/>
            <p:cNvSpPr/>
            <p:nvPr/>
          </p:nvSpPr>
          <p:spPr>
            <a:xfrm>
              <a:off x="7728075" y="2524750"/>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0" name="Google Shape;3870;p43"/>
            <p:cNvSpPr/>
            <p:nvPr/>
          </p:nvSpPr>
          <p:spPr>
            <a:xfrm>
              <a:off x="7527000" y="3648175"/>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1" name="Google Shape;3871;p43"/>
            <p:cNvSpPr/>
            <p:nvPr/>
          </p:nvSpPr>
          <p:spPr>
            <a:xfrm>
              <a:off x="7602800" y="3682250"/>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2" name="Google Shape;3872;p43"/>
            <p:cNvSpPr/>
            <p:nvPr/>
          </p:nvSpPr>
          <p:spPr>
            <a:xfrm>
              <a:off x="7907250" y="3845225"/>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3" name="Google Shape;3873;p43"/>
            <p:cNvSpPr/>
            <p:nvPr/>
          </p:nvSpPr>
          <p:spPr>
            <a:xfrm>
              <a:off x="7614825" y="3910575"/>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4" name="Google Shape;3874;p43"/>
            <p:cNvSpPr/>
            <p:nvPr/>
          </p:nvSpPr>
          <p:spPr>
            <a:xfrm>
              <a:off x="7527000" y="3626300"/>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5" name="Google Shape;3875;p43"/>
            <p:cNvSpPr/>
            <p:nvPr/>
          </p:nvSpPr>
          <p:spPr>
            <a:xfrm>
              <a:off x="7567400" y="3641700"/>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6" name="Google Shape;3876;p43"/>
            <p:cNvSpPr/>
            <p:nvPr/>
          </p:nvSpPr>
          <p:spPr>
            <a:xfrm>
              <a:off x="7723350" y="2679750"/>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7" name="Google Shape;3877;p43"/>
            <p:cNvSpPr/>
            <p:nvPr/>
          </p:nvSpPr>
          <p:spPr>
            <a:xfrm>
              <a:off x="7678625" y="3047200"/>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8" name="Google Shape;3878;p43"/>
            <p:cNvSpPr/>
            <p:nvPr/>
          </p:nvSpPr>
          <p:spPr>
            <a:xfrm>
              <a:off x="7348275" y="2815550"/>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9" name="Google Shape;3879;p43"/>
            <p:cNvSpPr/>
            <p:nvPr/>
          </p:nvSpPr>
          <p:spPr>
            <a:xfrm>
              <a:off x="7348275" y="2823275"/>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0" name="Google Shape;3880;p43"/>
            <p:cNvSpPr/>
            <p:nvPr/>
          </p:nvSpPr>
          <p:spPr>
            <a:xfrm>
              <a:off x="7348325" y="2823300"/>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1" name="Google Shape;3881;p43"/>
            <p:cNvSpPr/>
            <p:nvPr/>
          </p:nvSpPr>
          <p:spPr>
            <a:xfrm>
              <a:off x="7866425" y="2882850"/>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2" name="Google Shape;3882;p43"/>
            <p:cNvSpPr/>
            <p:nvPr/>
          </p:nvSpPr>
          <p:spPr>
            <a:xfrm>
              <a:off x="7770850" y="2907525"/>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3" name="Google Shape;3883;p43"/>
            <p:cNvSpPr/>
            <p:nvPr/>
          </p:nvSpPr>
          <p:spPr>
            <a:xfrm>
              <a:off x="7741225" y="3311650"/>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4" name="Google Shape;3884;p43"/>
            <p:cNvSpPr/>
            <p:nvPr/>
          </p:nvSpPr>
          <p:spPr>
            <a:xfrm>
              <a:off x="7758125" y="2722125"/>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5" name="Google Shape;3885;p43"/>
            <p:cNvSpPr/>
            <p:nvPr/>
          </p:nvSpPr>
          <p:spPr>
            <a:xfrm>
              <a:off x="7706575" y="2617200"/>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6" name="Google Shape;3886;p43"/>
            <p:cNvSpPr/>
            <p:nvPr/>
          </p:nvSpPr>
          <p:spPr>
            <a:xfrm>
              <a:off x="7596750" y="2100975"/>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7" name="Google Shape;3887;p43"/>
            <p:cNvSpPr/>
            <p:nvPr/>
          </p:nvSpPr>
          <p:spPr>
            <a:xfrm>
              <a:off x="7639150" y="2111225"/>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8" name="Google Shape;3888;p43"/>
            <p:cNvSpPr/>
            <p:nvPr/>
          </p:nvSpPr>
          <p:spPr>
            <a:xfrm>
              <a:off x="7431375" y="3071725"/>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9" name="Google Shape;3889;p43"/>
            <p:cNvSpPr/>
            <p:nvPr/>
          </p:nvSpPr>
          <p:spPr>
            <a:xfrm>
              <a:off x="7431375" y="3071725"/>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0" name="Google Shape;3890;p43"/>
            <p:cNvSpPr/>
            <p:nvPr/>
          </p:nvSpPr>
          <p:spPr>
            <a:xfrm>
              <a:off x="7737275" y="2679750"/>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1" name="Google Shape;3891;p43"/>
            <p:cNvSpPr/>
            <p:nvPr/>
          </p:nvSpPr>
          <p:spPr>
            <a:xfrm>
              <a:off x="7639175" y="2902500"/>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2" name="Google Shape;3892;p43"/>
            <p:cNvSpPr/>
            <p:nvPr/>
          </p:nvSpPr>
          <p:spPr>
            <a:xfrm>
              <a:off x="7781400" y="3131825"/>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3" name="Google Shape;3893;p43"/>
            <p:cNvSpPr/>
            <p:nvPr/>
          </p:nvSpPr>
          <p:spPr>
            <a:xfrm>
              <a:off x="7518750" y="2902500"/>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4" name="Google Shape;3894;p43"/>
            <p:cNvSpPr/>
            <p:nvPr/>
          </p:nvSpPr>
          <p:spPr>
            <a:xfrm>
              <a:off x="7518775" y="2902500"/>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5" name="Google Shape;3895;p43"/>
            <p:cNvSpPr/>
            <p:nvPr/>
          </p:nvSpPr>
          <p:spPr>
            <a:xfrm>
              <a:off x="7742600" y="2538650"/>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6" name="Google Shape;3896;p43"/>
            <p:cNvSpPr/>
            <p:nvPr/>
          </p:nvSpPr>
          <p:spPr>
            <a:xfrm>
              <a:off x="7742600" y="2538725"/>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7" name="Google Shape;3897;p43"/>
            <p:cNvSpPr/>
            <p:nvPr/>
          </p:nvSpPr>
          <p:spPr>
            <a:xfrm>
              <a:off x="7934000" y="2967100"/>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8" name="Google Shape;3898;p43"/>
            <p:cNvSpPr/>
            <p:nvPr/>
          </p:nvSpPr>
          <p:spPr>
            <a:xfrm>
              <a:off x="7630275" y="3239275"/>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9" name="Google Shape;3899;p43"/>
            <p:cNvSpPr/>
            <p:nvPr/>
          </p:nvSpPr>
          <p:spPr>
            <a:xfrm>
              <a:off x="7557100" y="3164725"/>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0" name="Google Shape;3900;p43"/>
            <p:cNvSpPr/>
            <p:nvPr/>
          </p:nvSpPr>
          <p:spPr>
            <a:xfrm>
              <a:off x="7610775" y="2306225"/>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1" name="Google Shape;3901;p43"/>
            <p:cNvSpPr/>
            <p:nvPr/>
          </p:nvSpPr>
          <p:spPr>
            <a:xfrm>
              <a:off x="7866350" y="2583450"/>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2" name="Google Shape;3902;p43"/>
            <p:cNvSpPr/>
            <p:nvPr/>
          </p:nvSpPr>
          <p:spPr>
            <a:xfrm>
              <a:off x="7781375" y="2751725"/>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3" name="Google Shape;3903;p43"/>
            <p:cNvSpPr/>
            <p:nvPr/>
          </p:nvSpPr>
          <p:spPr>
            <a:xfrm>
              <a:off x="7820575" y="3281125"/>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4" name="Google Shape;3904;p43"/>
            <p:cNvSpPr/>
            <p:nvPr/>
          </p:nvSpPr>
          <p:spPr>
            <a:xfrm>
              <a:off x="7883575" y="3194150"/>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05" name="Google Shape;3905;p43"/>
          <p:cNvGrpSpPr/>
          <p:nvPr/>
        </p:nvGrpSpPr>
        <p:grpSpPr>
          <a:xfrm>
            <a:off x="8993134" y="4991701"/>
            <a:ext cx="1259167" cy="982433"/>
            <a:chOff x="6744850" y="3743775"/>
            <a:chExt cx="944375" cy="736825"/>
          </a:xfrm>
        </p:grpSpPr>
        <p:sp>
          <p:nvSpPr>
            <p:cNvPr id="3906" name="Google Shape;3906;p43"/>
            <p:cNvSpPr/>
            <p:nvPr/>
          </p:nvSpPr>
          <p:spPr>
            <a:xfrm>
              <a:off x="7330750" y="4367900"/>
              <a:ext cx="84750" cy="112700"/>
            </a:xfrm>
            <a:custGeom>
              <a:avLst/>
              <a:gdLst/>
              <a:ahLst/>
              <a:cxnLst/>
              <a:rect l="l" t="t" r="r" b="b"/>
              <a:pathLst>
                <a:path w="3390" h="4508" extrusionOk="0">
                  <a:moveTo>
                    <a:pt x="1" y="0"/>
                  </a:moveTo>
                  <a:lnTo>
                    <a:pt x="2371" y="4508"/>
                  </a:lnTo>
                  <a:lnTo>
                    <a:pt x="3390" y="4508"/>
                  </a:lnTo>
                  <a:lnTo>
                    <a:pt x="258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7" name="Google Shape;3907;p43"/>
            <p:cNvSpPr/>
            <p:nvPr/>
          </p:nvSpPr>
          <p:spPr>
            <a:xfrm>
              <a:off x="6818825" y="4367900"/>
              <a:ext cx="84750" cy="112700"/>
            </a:xfrm>
            <a:custGeom>
              <a:avLst/>
              <a:gdLst/>
              <a:ahLst/>
              <a:cxnLst/>
              <a:rect l="l" t="t" r="r" b="b"/>
              <a:pathLst>
                <a:path w="3390" h="4508" extrusionOk="0">
                  <a:moveTo>
                    <a:pt x="3389" y="0"/>
                  </a:moveTo>
                  <a:lnTo>
                    <a:pt x="1018" y="4508"/>
                  </a:lnTo>
                  <a:lnTo>
                    <a:pt x="1" y="4508"/>
                  </a:lnTo>
                  <a:lnTo>
                    <a:pt x="80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8" name="Google Shape;3908;p43"/>
            <p:cNvSpPr/>
            <p:nvPr/>
          </p:nvSpPr>
          <p:spPr>
            <a:xfrm>
              <a:off x="7566175" y="4367900"/>
              <a:ext cx="84750" cy="112700"/>
            </a:xfrm>
            <a:custGeom>
              <a:avLst/>
              <a:gdLst/>
              <a:ahLst/>
              <a:cxnLst/>
              <a:rect l="l" t="t" r="r" b="b"/>
              <a:pathLst>
                <a:path w="3390" h="4508" extrusionOk="0">
                  <a:moveTo>
                    <a:pt x="1" y="0"/>
                  </a:moveTo>
                  <a:lnTo>
                    <a:pt x="2372" y="4508"/>
                  </a:lnTo>
                  <a:lnTo>
                    <a:pt x="3389" y="4508"/>
                  </a:lnTo>
                  <a:lnTo>
                    <a:pt x="258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9" name="Google Shape;3909;p43"/>
            <p:cNvSpPr/>
            <p:nvPr/>
          </p:nvSpPr>
          <p:spPr>
            <a:xfrm>
              <a:off x="7054250" y="4367900"/>
              <a:ext cx="84775" cy="112700"/>
            </a:xfrm>
            <a:custGeom>
              <a:avLst/>
              <a:gdLst/>
              <a:ahLst/>
              <a:cxnLst/>
              <a:rect l="l" t="t" r="r" b="b"/>
              <a:pathLst>
                <a:path w="3391" h="4508" extrusionOk="0">
                  <a:moveTo>
                    <a:pt x="3391" y="0"/>
                  </a:moveTo>
                  <a:lnTo>
                    <a:pt x="1019" y="4508"/>
                  </a:lnTo>
                  <a:lnTo>
                    <a:pt x="0" y="4508"/>
                  </a:lnTo>
                  <a:lnTo>
                    <a:pt x="80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0" name="Google Shape;3910;p43"/>
            <p:cNvSpPr/>
            <p:nvPr/>
          </p:nvSpPr>
          <p:spPr>
            <a:xfrm>
              <a:off x="6777875" y="3743775"/>
              <a:ext cx="911350" cy="192400"/>
            </a:xfrm>
            <a:custGeom>
              <a:avLst/>
              <a:gdLst/>
              <a:ahLst/>
              <a:cxnLst/>
              <a:rect l="l" t="t" r="r" b="b"/>
              <a:pathLst>
                <a:path w="36454" h="7696" extrusionOk="0">
                  <a:moveTo>
                    <a:pt x="1" y="2690"/>
                  </a:moveTo>
                  <a:cubicBezTo>
                    <a:pt x="1" y="2690"/>
                    <a:pt x="19654" y="1"/>
                    <a:pt x="36453" y="3552"/>
                  </a:cubicBezTo>
                  <a:cubicBezTo>
                    <a:pt x="36453" y="3552"/>
                    <a:pt x="24936" y="7695"/>
                    <a:pt x="16868" y="7527"/>
                  </a:cubicBezTo>
                  <a:cubicBezTo>
                    <a:pt x="8799" y="7355"/>
                    <a:pt x="1" y="2690"/>
                    <a:pt x="1" y="269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1" name="Google Shape;3911;p43"/>
            <p:cNvSpPr/>
            <p:nvPr/>
          </p:nvSpPr>
          <p:spPr>
            <a:xfrm>
              <a:off x="6995975" y="3811025"/>
              <a:ext cx="693250" cy="473875"/>
            </a:xfrm>
            <a:custGeom>
              <a:avLst/>
              <a:gdLst/>
              <a:ahLst/>
              <a:cxnLst/>
              <a:rect l="l" t="t" r="r" b="b"/>
              <a:pathLst>
                <a:path w="27730" h="18955" extrusionOk="0">
                  <a:moveTo>
                    <a:pt x="1688" y="18686"/>
                  </a:moveTo>
                  <a:cubicBezTo>
                    <a:pt x="1688" y="18686"/>
                    <a:pt x="0" y="7468"/>
                    <a:pt x="0" y="0"/>
                  </a:cubicBezTo>
                  <a:cubicBezTo>
                    <a:pt x="0" y="0"/>
                    <a:pt x="19219" y="2743"/>
                    <a:pt x="27729" y="862"/>
                  </a:cubicBezTo>
                  <a:cubicBezTo>
                    <a:pt x="27729" y="862"/>
                    <a:pt x="27656" y="10631"/>
                    <a:pt x="26335" y="18955"/>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2" name="Google Shape;3912;p43"/>
            <p:cNvSpPr/>
            <p:nvPr/>
          </p:nvSpPr>
          <p:spPr>
            <a:xfrm>
              <a:off x="6744850" y="3811025"/>
              <a:ext cx="293325" cy="467150"/>
            </a:xfrm>
            <a:custGeom>
              <a:avLst/>
              <a:gdLst/>
              <a:ahLst/>
              <a:cxnLst/>
              <a:rect l="l" t="t" r="r" b="b"/>
              <a:pathLst>
                <a:path w="11733" h="18686" extrusionOk="0">
                  <a:moveTo>
                    <a:pt x="10364" y="70"/>
                  </a:moveTo>
                  <a:lnTo>
                    <a:pt x="1322" y="0"/>
                  </a:lnTo>
                  <a:cubicBezTo>
                    <a:pt x="1322" y="0"/>
                    <a:pt x="1" y="8913"/>
                    <a:pt x="2204" y="18603"/>
                  </a:cubicBezTo>
                  <a:lnTo>
                    <a:pt x="11733" y="18686"/>
                  </a:lnTo>
                  <a:cubicBezTo>
                    <a:pt x="11733" y="18686"/>
                    <a:pt x="10106" y="7027"/>
                    <a:pt x="10364" y="7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3" name="Google Shape;3913;p43"/>
            <p:cNvSpPr/>
            <p:nvPr/>
          </p:nvSpPr>
          <p:spPr>
            <a:xfrm>
              <a:off x="7027075" y="4278150"/>
              <a:ext cx="634600" cy="94750"/>
            </a:xfrm>
            <a:custGeom>
              <a:avLst/>
              <a:gdLst/>
              <a:ahLst/>
              <a:cxnLst/>
              <a:rect l="l" t="t" r="r" b="b"/>
              <a:pathLst>
                <a:path w="25384" h="3790" extrusionOk="0">
                  <a:moveTo>
                    <a:pt x="444" y="1"/>
                  </a:moveTo>
                  <a:cubicBezTo>
                    <a:pt x="444" y="1"/>
                    <a:pt x="0" y="2362"/>
                    <a:pt x="779" y="3789"/>
                  </a:cubicBezTo>
                  <a:lnTo>
                    <a:pt x="24640" y="3596"/>
                  </a:lnTo>
                  <a:cubicBezTo>
                    <a:pt x="24640" y="3596"/>
                    <a:pt x="25384" y="2088"/>
                    <a:pt x="25091" y="268"/>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4" name="Google Shape;3914;p43"/>
            <p:cNvSpPr/>
            <p:nvPr/>
          </p:nvSpPr>
          <p:spPr>
            <a:xfrm>
              <a:off x="6799925" y="4276125"/>
              <a:ext cx="246650" cy="96850"/>
            </a:xfrm>
            <a:custGeom>
              <a:avLst/>
              <a:gdLst/>
              <a:ahLst/>
              <a:cxnLst/>
              <a:rect l="l" t="t" r="r" b="b"/>
              <a:pathLst>
                <a:path w="9866" h="3874" extrusionOk="0">
                  <a:moveTo>
                    <a:pt x="1" y="0"/>
                  </a:moveTo>
                  <a:cubicBezTo>
                    <a:pt x="1" y="0"/>
                    <a:pt x="1" y="2436"/>
                    <a:pt x="1084" y="3873"/>
                  </a:cubicBezTo>
                  <a:lnTo>
                    <a:pt x="9865" y="3873"/>
                  </a:lnTo>
                  <a:cubicBezTo>
                    <a:pt x="9865" y="3873"/>
                    <a:pt x="9259" y="1037"/>
                    <a:pt x="9530" y="83"/>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5" name="Google Shape;3915;p43"/>
            <p:cNvSpPr/>
            <p:nvPr/>
          </p:nvSpPr>
          <p:spPr>
            <a:xfrm>
              <a:off x="7038150" y="4278150"/>
              <a:ext cx="616200" cy="26250"/>
            </a:xfrm>
            <a:custGeom>
              <a:avLst/>
              <a:gdLst/>
              <a:ahLst/>
              <a:cxnLst/>
              <a:rect l="l" t="t" r="r" b="b"/>
              <a:pathLst>
                <a:path w="24648" h="1050" extrusionOk="0">
                  <a:moveTo>
                    <a:pt x="1" y="1"/>
                  </a:moveTo>
                  <a:cubicBezTo>
                    <a:pt x="1" y="1"/>
                    <a:pt x="17865" y="1050"/>
                    <a:pt x="24647" y="2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6" name="Google Shape;3916;p43"/>
            <p:cNvSpPr/>
            <p:nvPr/>
          </p:nvSpPr>
          <p:spPr>
            <a:xfrm>
              <a:off x="7515275" y="3838097"/>
              <a:ext cx="173950" cy="204950"/>
            </a:xfrm>
            <a:custGeom>
              <a:avLst/>
              <a:gdLst/>
              <a:ahLst/>
              <a:cxnLst/>
              <a:rect l="l" t="t" r="r" b="b"/>
              <a:pathLst>
                <a:path w="6958" h="8198" extrusionOk="0">
                  <a:moveTo>
                    <a:pt x="6957" y="0"/>
                  </a:moveTo>
                  <a:cubicBezTo>
                    <a:pt x="6957" y="0"/>
                    <a:pt x="1" y="3174"/>
                    <a:pt x="2037" y="819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7" name="Google Shape;3917;p43"/>
            <p:cNvSpPr/>
            <p:nvPr/>
          </p:nvSpPr>
          <p:spPr>
            <a:xfrm>
              <a:off x="7003925" y="3816674"/>
              <a:ext cx="167775" cy="164475"/>
            </a:xfrm>
            <a:custGeom>
              <a:avLst/>
              <a:gdLst/>
              <a:ahLst/>
              <a:cxnLst/>
              <a:rect l="l" t="t" r="r" b="b"/>
              <a:pathLst>
                <a:path w="6711" h="6579" extrusionOk="0">
                  <a:moveTo>
                    <a:pt x="1" y="0"/>
                  </a:moveTo>
                  <a:cubicBezTo>
                    <a:pt x="1" y="0"/>
                    <a:pt x="5011" y="1520"/>
                    <a:pt x="6710" y="657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8" name="Google Shape;3918;p43"/>
            <p:cNvSpPr/>
            <p:nvPr/>
          </p:nvSpPr>
          <p:spPr>
            <a:xfrm>
              <a:off x="7038150" y="4187900"/>
              <a:ext cx="100850" cy="77950"/>
            </a:xfrm>
            <a:custGeom>
              <a:avLst/>
              <a:gdLst/>
              <a:ahLst/>
              <a:cxnLst/>
              <a:rect l="l" t="t" r="r" b="b"/>
              <a:pathLst>
                <a:path w="4034" h="3118" extrusionOk="0">
                  <a:moveTo>
                    <a:pt x="1" y="3118"/>
                  </a:moveTo>
                  <a:cubicBezTo>
                    <a:pt x="1" y="3118"/>
                    <a:pt x="1243" y="381"/>
                    <a:pt x="403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9" name="Google Shape;3919;p43"/>
            <p:cNvSpPr/>
            <p:nvPr/>
          </p:nvSpPr>
          <p:spPr>
            <a:xfrm>
              <a:off x="7577850" y="4175150"/>
              <a:ext cx="95450" cy="97400"/>
            </a:xfrm>
            <a:custGeom>
              <a:avLst/>
              <a:gdLst/>
              <a:ahLst/>
              <a:cxnLst/>
              <a:rect l="l" t="t" r="r" b="b"/>
              <a:pathLst>
                <a:path w="3818" h="3896" extrusionOk="0">
                  <a:moveTo>
                    <a:pt x="3060" y="3895"/>
                  </a:moveTo>
                  <a:cubicBezTo>
                    <a:pt x="3060" y="3895"/>
                    <a:pt x="3818" y="763"/>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20" name="Google Shape;3920;p43"/>
          <p:cNvGrpSpPr/>
          <p:nvPr/>
        </p:nvGrpSpPr>
        <p:grpSpPr>
          <a:xfrm>
            <a:off x="10988051" y="1826100"/>
            <a:ext cx="487900" cy="1140000"/>
            <a:chOff x="8241038" y="1369575"/>
            <a:chExt cx="365925" cy="855000"/>
          </a:xfrm>
        </p:grpSpPr>
        <p:sp>
          <p:nvSpPr>
            <p:cNvPr id="3921" name="Google Shape;3921;p43"/>
            <p:cNvSpPr/>
            <p:nvPr/>
          </p:nvSpPr>
          <p:spPr>
            <a:xfrm>
              <a:off x="8241038" y="1681725"/>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2" name="Google Shape;3922;p43"/>
            <p:cNvSpPr/>
            <p:nvPr/>
          </p:nvSpPr>
          <p:spPr>
            <a:xfrm>
              <a:off x="8246688" y="1688500"/>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3" name="Google Shape;3923;p43"/>
            <p:cNvSpPr/>
            <p:nvPr/>
          </p:nvSpPr>
          <p:spPr>
            <a:xfrm>
              <a:off x="8261513" y="1718625"/>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4" name="Google Shape;3924;p43"/>
            <p:cNvSpPr/>
            <p:nvPr/>
          </p:nvSpPr>
          <p:spPr>
            <a:xfrm>
              <a:off x="8289013" y="1941700"/>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5" name="Google Shape;3925;p43"/>
            <p:cNvSpPr/>
            <p:nvPr/>
          </p:nvSpPr>
          <p:spPr>
            <a:xfrm>
              <a:off x="8387613" y="1991075"/>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6" name="Google Shape;3926;p43"/>
            <p:cNvSpPr/>
            <p:nvPr/>
          </p:nvSpPr>
          <p:spPr>
            <a:xfrm>
              <a:off x="8409713" y="1851675"/>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7" name="Google Shape;3927;p43"/>
            <p:cNvSpPr/>
            <p:nvPr/>
          </p:nvSpPr>
          <p:spPr>
            <a:xfrm>
              <a:off x="8307813" y="1369575"/>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8" name="Google Shape;3928;p43"/>
            <p:cNvSpPr/>
            <p:nvPr/>
          </p:nvSpPr>
          <p:spPr>
            <a:xfrm>
              <a:off x="8335263" y="1929125"/>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9" name="Google Shape;3929;p43"/>
            <p:cNvSpPr/>
            <p:nvPr/>
          </p:nvSpPr>
          <p:spPr>
            <a:xfrm>
              <a:off x="8417238" y="2043675"/>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0" name="Google Shape;3930;p43"/>
            <p:cNvSpPr/>
            <p:nvPr/>
          </p:nvSpPr>
          <p:spPr>
            <a:xfrm>
              <a:off x="8269613" y="2211800"/>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1" name="Google Shape;3931;p43"/>
            <p:cNvSpPr/>
            <p:nvPr/>
          </p:nvSpPr>
          <p:spPr>
            <a:xfrm>
              <a:off x="8298588" y="1737675"/>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2" name="Google Shape;3932;p43"/>
            <p:cNvSpPr/>
            <p:nvPr/>
          </p:nvSpPr>
          <p:spPr>
            <a:xfrm>
              <a:off x="8347638" y="1822650"/>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 name="TextBox 1"/>
          <p:cNvSpPr txBox="1"/>
          <p:nvPr/>
        </p:nvSpPr>
        <p:spPr>
          <a:xfrm>
            <a:off x="1972138" y="1986455"/>
            <a:ext cx="6667365" cy="21698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Increased workload and stress for </a:t>
            </a:r>
            <a:r>
              <a:rPr lang="en-US" dirty="0" smtClean="0"/>
              <a:t>employees</a:t>
            </a:r>
          </a:p>
          <a:p>
            <a:pPr marL="285750" indent="-285750">
              <a:lnSpc>
                <a:spcPct val="150000"/>
              </a:lnSpc>
              <a:buFont typeface="Arial" panose="020B0604020202020204" pitchFamily="34" charset="0"/>
              <a:buChar char="•"/>
            </a:pPr>
            <a:r>
              <a:rPr lang="en-US" dirty="0" smtClean="0"/>
              <a:t>High </a:t>
            </a:r>
            <a:r>
              <a:rPr lang="en-US" dirty="0"/>
              <a:t>burnout and turnover </a:t>
            </a:r>
            <a:r>
              <a:rPr lang="en-US" dirty="0" smtClean="0"/>
              <a:t>rates</a:t>
            </a:r>
          </a:p>
          <a:p>
            <a:pPr marL="285750" indent="-285750">
              <a:lnSpc>
                <a:spcPct val="150000"/>
              </a:lnSpc>
              <a:buFont typeface="Arial" panose="020B0604020202020204" pitchFamily="34" charset="0"/>
              <a:buChar char="•"/>
            </a:pPr>
            <a:r>
              <a:rPr lang="en-US" dirty="0" smtClean="0"/>
              <a:t>Challenges </a:t>
            </a:r>
            <a:r>
              <a:rPr lang="en-US" dirty="0"/>
              <a:t>in maintaining consistent service </a:t>
            </a:r>
            <a:r>
              <a:rPr lang="en-US" dirty="0" smtClean="0"/>
              <a:t>standards</a:t>
            </a:r>
          </a:p>
          <a:p>
            <a:pPr marL="285750" indent="-285750">
              <a:lnSpc>
                <a:spcPct val="150000"/>
              </a:lnSpc>
              <a:buFont typeface="Arial" panose="020B0604020202020204" pitchFamily="34" charset="0"/>
              <a:buChar char="•"/>
            </a:pPr>
            <a:r>
              <a:rPr lang="en-US" dirty="0" smtClean="0"/>
              <a:t>Reputational </a:t>
            </a:r>
            <a:r>
              <a:rPr lang="en-US" dirty="0"/>
              <a:t>damage, less attractive as a career </a:t>
            </a:r>
            <a:r>
              <a:rPr lang="en-US" dirty="0" smtClean="0"/>
              <a:t>choice </a:t>
            </a:r>
            <a:r>
              <a:rPr lang="en-GB" dirty="0"/>
              <a:t>(</a:t>
            </a:r>
            <a:r>
              <a:rPr lang="en-GB" dirty="0" err="1"/>
              <a:t>Hao</a:t>
            </a:r>
            <a:r>
              <a:rPr lang="en-GB" dirty="0"/>
              <a:t> et al., 2022)</a:t>
            </a:r>
            <a:endParaRPr lang="en-GB" dirty="0" smtClean="0"/>
          </a:p>
        </p:txBody>
      </p:sp>
    </p:spTree>
    <p:extLst>
      <p:ext uri="{BB962C8B-B14F-4D97-AF65-F5344CB8AC3E}">
        <p14:creationId xmlns="" xmlns:p14="http://schemas.microsoft.com/office/powerpoint/2010/main" val="3284048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3760;p43"/>
          <p:cNvSpPr txBox="1">
            <a:spLocks noGrp="1"/>
          </p:cNvSpPr>
          <p:nvPr>
            <p:ph type="title"/>
          </p:nvPr>
        </p:nvSpPr>
        <p:spPr>
          <a:xfrm>
            <a:off x="1394034" y="293784"/>
            <a:ext cx="9180800" cy="1405233"/>
          </a:xfrm>
          <a:prstGeom prst="rect">
            <a:avLst/>
          </a:prstGeom>
        </p:spPr>
        <p:txBody>
          <a:bodyPr spcFirstLastPara="1" wrap="square" lIns="121900" tIns="121900" rIns="121900" bIns="121900" anchor="t" anchorCtr="0">
            <a:noAutofit/>
          </a:bodyPr>
          <a:lstStyle/>
          <a:p>
            <a:r>
              <a:rPr lang="en-US" sz="3600" b="1" dirty="0" smtClean="0">
                <a:solidFill>
                  <a:schemeClr val="accent2"/>
                </a:solidFill>
              </a:rPr>
              <a:t>Technological </a:t>
            </a:r>
            <a:r>
              <a:rPr lang="en-US" sz="3600" b="1" dirty="0">
                <a:solidFill>
                  <a:schemeClr val="accent2"/>
                </a:solidFill>
              </a:rPr>
              <a:t>Impacts (PESTEL Analysis)</a:t>
            </a:r>
          </a:p>
        </p:txBody>
      </p:sp>
      <p:sp>
        <p:nvSpPr>
          <p:cNvPr id="6" name="Rectangle 5"/>
          <p:cNvSpPr/>
          <p:nvPr/>
        </p:nvSpPr>
        <p:spPr>
          <a:xfrm>
            <a:off x="1208690" y="1785768"/>
            <a:ext cx="10552386" cy="2862322"/>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solidFill>
                  <a:srgbClr val="0D0D0D"/>
                </a:solidFill>
                <a:latin typeface="Söhne"/>
              </a:rPr>
              <a:t>Adoption of technology solutions to improve operational efficiency.</a:t>
            </a:r>
          </a:p>
          <a:p>
            <a:pPr marL="285750" indent="-285750">
              <a:lnSpc>
                <a:spcPct val="150000"/>
              </a:lnSpc>
              <a:buFont typeface="Arial" panose="020B0604020202020204" pitchFamily="34" charset="0"/>
              <a:buChar char="•"/>
            </a:pPr>
            <a:r>
              <a:rPr lang="en-US" sz="2000" dirty="0">
                <a:solidFill>
                  <a:srgbClr val="0D0D0D"/>
                </a:solidFill>
                <a:latin typeface="Söhne"/>
              </a:rPr>
              <a:t>Use of automated systems, artificial intelligence, robots, self-service kiosks, and contactless technologies.</a:t>
            </a:r>
          </a:p>
          <a:p>
            <a:pPr marL="285750" indent="-285750">
              <a:lnSpc>
                <a:spcPct val="150000"/>
              </a:lnSpc>
              <a:buFont typeface="Arial" panose="020B0604020202020204" pitchFamily="34" charset="0"/>
              <a:buChar char="•"/>
            </a:pPr>
            <a:r>
              <a:rPr lang="en-US" sz="2000" dirty="0">
                <a:solidFill>
                  <a:srgbClr val="0D0D0D"/>
                </a:solidFill>
                <a:latin typeface="Söhne"/>
              </a:rPr>
              <a:t>Potential impact on employee re-training and job displacement.</a:t>
            </a:r>
          </a:p>
          <a:p>
            <a:pPr marL="285750" indent="-285750">
              <a:lnSpc>
                <a:spcPct val="150000"/>
              </a:lnSpc>
              <a:buFont typeface="Arial" panose="020B0604020202020204" pitchFamily="34" charset="0"/>
              <a:buChar char="•"/>
            </a:pPr>
            <a:r>
              <a:rPr lang="en-US" sz="2000" dirty="0">
                <a:solidFill>
                  <a:srgbClr val="0D0D0D"/>
                </a:solidFill>
                <a:latin typeface="Söhne"/>
              </a:rPr>
              <a:t>Concerns about the loss of human touch in </a:t>
            </a:r>
            <a:r>
              <a:rPr lang="en-US" sz="2000" dirty="0" smtClean="0">
                <a:solidFill>
                  <a:srgbClr val="0D0D0D"/>
                </a:solidFill>
                <a:latin typeface="Söhne"/>
              </a:rPr>
              <a:t>hospitality (</a:t>
            </a:r>
            <a:r>
              <a:rPr lang="en-US" sz="2000" dirty="0">
                <a:solidFill>
                  <a:srgbClr val="0D0D0D"/>
                </a:solidFill>
                <a:latin typeface="Söhne"/>
              </a:rPr>
              <a:t>Huang and Hsu, 2021</a:t>
            </a:r>
            <a:r>
              <a:rPr lang="en-US" sz="2000" dirty="0" smtClean="0">
                <a:solidFill>
                  <a:srgbClr val="0D0D0D"/>
                </a:solidFill>
                <a:latin typeface="Söhne"/>
              </a:rPr>
              <a:t>).</a:t>
            </a:r>
            <a:endParaRPr lang="en-US" sz="2000" dirty="0">
              <a:solidFill>
                <a:srgbClr val="0D0D0D"/>
              </a:solidFill>
              <a:latin typeface="Söhne"/>
            </a:endParaRPr>
          </a:p>
          <a:p>
            <a:pPr marL="285750" indent="-285750">
              <a:lnSpc>
                <a:spcPct val="150000"/>
              </a:lnSpc>
              <a:buFont typeface="Arial" panose="020B0604020202020204" pitchFamily="34" charset="0"/>
              <a:buChar char="•"/>
            </a:pPr>
            <a:r>
              <a:rPr lang="en-US" sz="2000" dirty="0" smtClean="0">
                <a:solidFill>
                  <a:srgbClr val="0D0D0D"/>
                </a:solidFill>
                <a:latin typeface="Söhne"/>
              </a:rPr>
              <a:t>Potential </a:t>
            </a:r>
            <a:r>
              <a:rPr lang="en-US" sz="2000" dirty="0">
                <a:solidFill>
                  <a:srgbClr val="0D0D0D"/>
                </a:solidFill>
                <a:latin typeface="Söhne"/>
              </a:rPr>
              <a:t>for recruiting tech-savvy professionals to adapt to technological advancements.</a:t>
            </a:r>
            <a:endParaRPr lang="en-US" sz="2000" b="0" i="0" dirty="0">
              <a:solidFill>
                <a:srgbClr val="0D0D0D"/>
              </a:solidFill>
              <a:effectLst/>
              <a:latin typeface="Söhne"/>
            </a:endParaRPr>
          </a:p>
        </p:txBody>
      </p:sp>
    </p:spTree>
    <p:extLst>
      <p:ext uri="{BB962C8B-B14F-4D97-AF65-F5344CB8AC3E}">
        <p14:creationId xmlns="" xmlns:p14="http://schemas.microsoft.com/office/powerpoint/2010/main" val="1345072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rot="-255">
            <a:off x="960000" y="2017394"/>
            <a:ext cx="9781566" cy="2755600"/>
          </a:xfrm>
        </p:spPr>
        <p:txBody>
          <a:bodyPr/>
          <a:lstStyle/>
          <a:p>
            <a:pPr algn="just">
              <a:lnSpc>
                <a:spcPct val="150000"/>
              </a:lnSpc>
            </a:pPr>
            <a:r>
              <a:rPr lang="en-US" sz="2400" dirty="0" smtClean="0">
                <a:solidFill>
                  <a:srgbClr val="0D0D0D"/>
                </a:solidFill>
                <a:latin typeface="+mj-lt"/>
              </a:rPr>
              <a:t>Increased </a:t>
            </a:r>
            <a:r>
              <a:rPr lang="en-US" sz="2400" dirty="0">
                <a:solidFill>
                  <a:srgbClr val="0D0D0D"/>
                </a:solidFill>
                <a:latin typeface="+mj-lt"/>
              </a:rPr>
              <a:t>energy consumption and e-waste footprint due to technology adoption.</a:t>
            </a:r>
          </a:p>
          <a:p>
            <a:pPr algn="just">
              <a:lnSpc>
                <a:spcPct val="150000"/>
              </a:lnSpc>
            </a:pPr>
            <a:r>
              <a:rPr lang="en-US" sz="2400" dirty="0">
                <a:solidFill>
                  <a:srgbClr val="0D0D0D"/>
                </a:solidFill>
                <a:latin typeface="+mj-lt"/>
              </a:rPr>
              <a:t>Potential inefficiencies in resource use like water and energy management.</a:t>
            </a:r>
          </a:p>
          <a:p>
            <a:pPr algn="just">
              <a:lnSpc>
                <a:spcPct val="150000"/>
              </a:lnSpc>
            </a:pPr>
            <a:r>
              <a:rPr lang="en-US" sz="2400" dirty="0">
                <a:solidFill>
                  <a:srgbClr val="0D0D0D"/>
                </a:solidFill>
                <a:latin typeface="+mj-lt"/>
              </a:rPr>
              <a:t>Positive impact on reducing commuting emissions if local workers are scarce. (Jiang </a:t>
            </a:r>
            <a:r>
              <a:rPr lang="en-US" sz="2400" dirty="0" smtClean="0">
                <a:solidFill>
                  <a:srgbClr val="0D0D0D"/>
                </a:solidFill>
                <a:latin typeface="+mj-lt"/>
              </a:rPr>
              <a:t>and </a:t>
            </a:r>
            <a:r>
              <a:rPr lang="en-US" sz="2400" dirty="0">
                <a:solidFill>
                  <a:srgbClr val="0D0D0D"/>
                </a:solidFill>
                <a:latin typeface="+mj-lt"/>
              </a:rPr>
              <a:t>Wen, </a:t>
            </a:r>
            <a:r>
              <a:rPr lang="en-US" sz="2400" dirty="0" smtClean="0">
                <a:solidFill>
                  <a:srgbClr val="0D0D0D"/>
                </a:solidFill>
                <a:latin typeface="+mj-lt"/>
              </a:rPr>
              <a:t>2020)</a:t>
            </a:r>
            <a:endParaRPr lang="en-US" sz="2400" dirty="0">
              <a:solidFill>
                <a:srgbClr val="0D0D0D"/>
              </a:solidFill>
              <a:latin typeface="+mj-lt"/>
            </a:endParaRPr>
          </a:p>
          <a:p>
            <a:pPr algn="just">
              <a:lnSpc>
                <a:spcPct val="150000"/>
              </a:lnSpc>
            </a:pPr>
            <a:endParaRPr lang="en-GB" sz="2400" dirty="0">
              <a:latin typeface="+mj-lt"/>
            </a:endParaRPr>
          </a:p>
        </p:txBody>
      </p:sp>
      <p:sp>
        <p:nvSpPr>
          <p:cNvPr id="3" name="Title 2"/>
          <p:cNvSpPr>
            <a:spLocks noGrp="1"/>
          </p:cNvSpPr>
          <p:nvPr>
            <p:ph type="title"/>
          </p:nvPr>
        </p:nvSpPr>
        <p:spPr/>
        <p:txBody>
          <a:bodyPr/>
          <a:lstStyle/>
          <a:p>
            <a:r>
              <a:rPr lang="en-US" b="1" dirty="0">
                <a:latin typeface="+mj-lt"/>
              </a:rPr>
              <a:t>Environmental </a:t>
            </a:r>
            <a:r>
              <a:rPr lang="en-US" b="1" dirty="0" smtClean="0">
                <a:latin typeface="+mj-lt"/>
              </a:rPr>
              <a:t>Impact (PESTEL </a:t>
            </a:r>
            <a:r>
              <a:rPr lang="en-US" b="1" dirty="0">
                <a:latin typeface="+mj-lt"/>
              </a:rPr>
              <a:t>Analysis)</a:t>
            </a:r>
            <a:endParaRPr lang="en-GB" b="1" dirty="0">
              <a:latin typeface="+mj-lt"/>
            </a:endParaRPr>
          </a:p>
        </p:txBody>
      </p:sp>
    </p:spTree>
    <p:extLst>
      <p:ext uri="{BB962C8B-B14F-4D97-AF65-F5344CB8AC3E}">
        <p14:creationId xmlns="" xmlns:p14="http://schemas.microsoft.com/office/powerpoint/2010/main" val="2944511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rot="-255">
            <a:off x="960000" y="2017391"/>
            <a:ext cx="9876176" cy="2755600"/>
          </a:xfrm>
        </p:spPr>
        <p:txBody>
          <a:bodyPr/>
          <a:lstStyle/>
          <a:p>
            <a:pPr>
              <a:lnSpc>
                <a:spcPct val="150000"/>
              </a:lnSpc>
            </a:pPr>
            <a:r>
              <a:rPr lang="en-US" sz="2400" dirty="0">
                <a:solidFill>
                  <a:srgbClr val="0D0D0D"/>
                </a:solidFill>
                <a:latin typeface="Söhne"/>
              </a:rPr>
              <a:t>Compliance with </a:t>
            </a:r>
            <a:r>
              <a:rPr lang="en-US" sz="2400" dirty="0" err="1" smtClean="0">
                <a:solidFill>
                  <a:srgbClr val="0D0D0D"/>
                </a:solidFill>
                <a:latin typeface="Söhne"/>
              </a:rPr>
              <a:t>labour</a:t>
            </a:r>
            <a:r>
              <a:rPr lang="en-US" sz="2400" dirty="0" smtClean="0">
                <a:solidFill>
                  <a:srgbClr val="0D0D0D"/>
                </a:solidFill>
                <a:latin typeface="Söhne"/>
              </a:rPr>
              <a:t> </a:t>
            </a:r>
            <a:r>
              <a:rPr lang="en-US" sz="2400" dirty="0">
                <a:solidFill>
                  <a:srgbClr val="0D0D0D"/>
                </a:solidFill>
                <a:latin typeface="Söhne"/>
              </a:rPr>
              <a:t>laws, workplace regulations, and standards.</a:t>
            </a:r>
          </a:p>
          <a:p>
            <a:pPr>
              <a:lnSpc>
                <a:spcPct val="150000"/>
              </a:lnSpc>
            </a:pPr>
            <a:r>
              <a:rPr lang="en-US" sz="2400" dirty="0">
                <a:solidFill>
                  <a:srgbClr val="0D0D0D"/>
                </a:solidFill>
                <a:latin typeface="Söhne"/>
              </a:rPr>
              <a:t>Scrutiny on minimum wage, overtime, and fair scheduling </a:t>
            </a:r>
            <a:r>
              <a:rPr lang="en-US" sz="2400" dirty="0" smtClean="0">
                <a:solidFill>
                  <a:srgbClr val="0D0D0D"/>
                </a:solidFill>
                <a:latin typeface="Söhne"/>
              </a:rPr>
              <a:t>practices (</a:t>
            </a:r>
            <a:r>
              <a:rPr lang="en-US" sz="2400" dirty="0">
                <a:solidFill>
                  <a:srgbClr val="0D0D0D"/>
                </a:solidFill>
                <a:latin typeface="Söhne"/>
              </a:rPr>
              <a:t>Rizvi </a:t>
            </a:r>
            <a:r>
              <a:rPr lang="en-US" sz="2400" dirty="0" smtClean="0">
                <a:solidFill>
                  <a:srgbClr val="0D0D0D"/>
                </a:solidFill>
                <a:latin typeface="Söhne"/>
              </a:rPr>
              <a:t>and </a:t>
            </a:r>
            <a:r>
              <a:rPr lang="en-US" sz="2400" dirty="0">
                <a:solidFill>
                  <a:srgbClr val="0D0D0D"/>
                </a:solidFill>
                <a:latin typeface="Söhne"/>
              </a:rPr>
              <a:t>Gupta, 2021).</a:t>
            </a:r>
          </a:p>
          <a:p>
            <a:pPr>
              <a:lnSpc>
                <a:spcPct val="150000"/>
              </a:lnSpc>
            </a:pPr>
            <a:r>
              <a:rPr lang="en-US" sz="2400" dirty="0">
                <a:solidFill>
                  <a:srgbClr val="0D0D0D"/>
                </a:solidFill>
                <a:latin typeface="Söhne"/>
              </a:rPr>
              <a:t>Risks related to workplace safety, quality assurance, and liability.</a:t>
            </a:r>
          </a:p>
          <a:p>
            <a:pPr>
              <a:lnSpc>
                <a:spcPct val="150000"/>
              </a:lnSpc>
            </a:pPr>
            <a:r>
              <a:rPr lang="en-US" sz="2400" dirty="0">
                <a:solidFill>
                  <a:srgbClr val="0D0D0D"/>
                </a:solidFill>
                <a:latin typeface="Söhne"/>
              </a:rPr>
              <a:t>Revisiting immigration laws and visa regulations for hiring foreign workers (</a:t>
            </a:r>
            <a:r>
              <a:rPr lang="en-US" sz="2400" dirty="0" err="1">
                <a:solidFill>
                  <a:srgbClr val="0D0D0D"/>
                </a:solidFill>
                <a:latin typeface="Söhne"/>
              </a:rPr>
              <a:t>Koh</a:t>
            </a:r>
            <a:r>
              <a:rPr lang="en-US" sz="2400" dirty="0">
                <a:solidFill>
                  <a:srgbClr val="0D0D0D"/>
                </a:solidFill>
                <a:latin typeface="Söhne"/>
              </a:rPr>
              <a:t> et al., 2019).</a:t>
            </a:r>
          </a:p>
          <a:p>
            <a:pPr>
              <a:lnSpc>
                <a:spcPct val="150000"/>
              </a:lnSpc>
            </a:pPr>
            <a:endParaRPr lang="en-GB" sz="2400" dirty="0"/>
          </a:p>
        </p:txBody>
      </p:sp>
      <p:sp>
        <p:nvSpPr>
          <p:cNvPr id="3" name="Title 2"/>
          <p:cNvSpPr>
            <a:spLocks noGrp="1"/>
          </p:cNvSpPr>
          <p:nvPr>
            <p:ph type="title"/>
          </p:nvPr>
        </p:nvSpPr>
        <p:spPr/>
        <p:txBody>
          <a:bodyPr/>
          <a:lstStyle/>
          <a:p>
            <a:r>
              <a:rPr lang="en-US" b="1" dirty="0"/>
              <a:t>Legal </a:t>
            </a:r>
            <a:r>
              <a:rPr lang="en-US" b="1" dirty="0" smtClean="0"/>
              <a:t>Impact (PESTEL </a:t>
            </a:r>
            <a:r>
              <a:rPr lang="en-US" b="1" dirty="0"/>
              <a:t>Analysis)</a:t>
            </a:r>
            <a:endParaRPr lang="en-GB" b="1" dirty="0"/>
          </a:p>
        </p:txBody>
      </p:sp>
    </p:spTree>
    <p:extLst>
      <p:ext uri="{BB962C8B-B14F-4D97-AF65-F5344CB8AC3E}">
        <p14:creationId xmlns="" xmlns:p14="http://schemas.microsoft.com/office/powerpoint/2010/main" val="3706466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36"/>
        <p:cNvGrpSpPr/>
        <p:nvPr/>
      </p:nvGrpSpPr>
      <p:grpSpPr>
        <a:xfrm>
          <a:off x="0" y="0"/>
          <a:ext cx="0" cy="0"/>
          <a:chOff x="0" y="0"/>
          <a:chExt cx="0" cy="0"/>
        </a:xfrm>
      </p:grpSpPr>
      <p:grpSp>
        <p:nvGrpSpPr>
          <p:cNvPr id="3950" name="Google Shape;3950;p44"/>
          <p:cNvGrpSpPr/>
          <p:nvPr/>
        </p:nvGrpSpPr>
        <p:grpSpPr>
          <a:xfrm>
            <a:off x="10158089" y="314733"/>
            <a:ext cx="1387000" cy="1507767"/>
            <a:chOff x="5797650" y="291838"/>
            <a:chExt cx="1040250" cy="1130825"/>
          </a:xfrm>
        </p:grpSpPr>
        <p:sp>
          <p:nvSpPr>
            <p:cNvPr id="3951" name="Google Shape;3951;p44"/>
            <p:cNvSpPr/>
            <p:nvPr/>
          </p:nvSpPr>
          <p:spPr>
            <a:xfrm>
              <a:off x="5797650" y="291838"/>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2" name="Google Shape;3952;p44"/>
            <p:cNvSpPr/>
            <p:nvPr/>
          </p:nvSpPr>
          <p:spPr>
            <a:xfrm>
              <a:off x="5834600" y="322763"/>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3" name="Google Shape;3953;p44"/>
            <p:cNvSpPr/>
            <p:nvPr/>
          </p:nvSpPr>
          <p:spPr>
            <a:xfrm>
              <a:off x="5844925" y="381438"/>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4" name="Google Shape;3954;p44"/>
            <p:cNvSpPr/>
            <p:nvPr/>
          </p:nvSpPr>
          <p:spPr>
            <a:xfrm>
              <a:off x="5860650" y="1322788"/>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5" name="Google Shape;3955;p44"/>
            <p:cNvSpPr/>
            <p:nvPr/>
          </p:nvSpPr>
          <p:spPr>
            <a:xfrm>
              <a:off x="5834600" y="322763"/>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6" name="Google Shape;3956;p44"/>
            <p:cNvSpPr/>
            <p:nvPr/>
          </p:nvSpPr>
          <p:spPr>
            <a:xfrm>
              <a:off x="5965275" y="519638"/>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7" name="Google Shape;3957;p44"/>
            <p:cNvSpPr/>
            <p:nvPr/>
          </p:nvSpPr>
          <p:spPr>
            <a:xfrm>
              <a:off x="5987050" y="852538"/>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8" name="Google Shape;3958;p44"/>
            <p:cNvSpPr/>
            <p:nvPr/>
          </p:nvSpPr>
          <p:spPr>
            <a:xfrm>
              <a:off x="6100200" y="587713"/>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9" name="Google Shape;3959;p44"/>
            <p:cNvSpPr/>
            <p:nvPr/>
          </p:nvSpPr>
          <p:spPr>
            <a:xfrm>
              <a:off x="6064250" y="627788"/>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0" name="Google Shape;3960;p44"/>
            <p:cNvSpPr/>
            <p:nvPr/>
          </p:nvSpPr>
          <p:spPr>
            <a:xfrm>
              <a:off x="6035300" y="1048788"/>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1" name="Google Shape;3961;p44"/>
            <p:cNvSpPr/>
            <p:nvPr/>
          </p:nvSpPr>
          <p:spPr>
            <a:xfrm>
              <a:off x="6444825" y="927963"/>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2" name="Google Shape;3962;p44"/>
            <p:cNvSpPr/>
            <p:nvPr/>
          </p:nvSpPr>
          <p:spPr>
            <a:xfrm>
              <a:off x="6222200" y="1323113"/>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3" name="Google Shape;3963;p44"/>
            <p:cNvSpPr/>
            <p:nvPr/>
          </p:nvSpPr>
          <p:spPr>
            <a:xfrm>
              <a:off x="6533850" y="1333613"/>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64" name="Google Shape;3964;p44"/>
          <p:cNvGrpSpPr/>
          <p:nvPr/>
        </p:nvGrpSpPr>
        <p:grpSpPr>
          <a:xfrm>
            <a:off x="9416223" y="-16968"/>
            <a:ext cx="473933" cy="958800"/>
            <a:chOff x="5266250" y="0"/>
            <a:chExt cx="355450" cy="719100"/>
          </a:xfrm>
        </p:grpSpPr>
        <p:sp>
          <p:nvSpPr>
            <p:cNvPr id="3965" name="Google Shape;3965;p44"/>
            <p:cNvSpPr/>
            <p:nvPr/>
          </p:nvSpPr>
          <p:spPr>
            <a:xfrm>
              <a:off x="5291675" y="238775"/>
              <a:ext cx="162225" cy="455525"/>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6" name="Google Shape;3966;p44"/>
            <p:cNvSpPr/>
            <p:nvPr/>
          </p:nvSpPr>
          <p:spPr>
            <a:xfrm>
              <a:off x="5291675" y="659550"/>
              <a:ext cx="162225" cy="59550"/>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7" name="Google Shape;3967;p44"/>
            <p:cNvSpPr/>
            <p:nvPr/>
          </p:nvSpPr>
          <p:spPr>
            <a:xfrm>
              <a:off x="5308025" y="683375"/>
              <a:ext cx="133800" cy="17350"/>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8" name="Google Shape;3968;p44"/>
            <p:cNvSpPr/>
            <p:nvPr/>
          </p:nvSpPr>
          <p:spPr>
            <a:xfrm>
              <a:off x="5291625" y="266550"/>
              <a:ext cx="88875" cy="423650"/>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9" name="Google Shape;3969;p44"/>
            <p:cNvSpPr/>
            <p:nvPr/>
          </p:nvSpPr>
          <p:spPr>
            <a:xfrm>
              <a:off x="5372550" y="0"/>
              <a:ext cx="15850" cy="266575"/>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0" name="Google Shape;3970;p44"/>
            <p:cNvSpPr/>
            <p:nvPr/>
          </p:nvSpPr>
          <p:spPr>
            <a:xfrm>
              <a:off x="5336350" y="236050"/>
              <a:ext cx="85550" cy="37250"/>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1" name="Google Shape;3971;p44"/>
            <p:cNvSpPr/>
            <p:nvPr/>
          </p:nvSpPr>
          <p:spPr>
            <a:xfrm>
              <a:off x="5425975" y="305875"/>
              <a:ext cx="15850" cy="357325"/>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2" name="Google Shape;3972;p44"/>
            <p:cNvSpPr/>
            <p:nvPr/>
          </p:nvSpPr>
          <p:spPr>
            <a:xfrm>
              <a:off x="5266250" y="316863"/>
              <a:ext cx="355450" cy="335350"/>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3" name="Google Shape;3973;p44"/>
            <p:cNvSpPr/>
            <p:nvPr/>
          </p:nvSpPr>
          <p:spPr>
            <a:xfrm>
              <a:off x="5357625" y="358463"/>
              <a:ext cx="188325" cy="177725"/>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15" name="Rectangle 14"/>
          <p:cNvSpPr/>
          <p:nvPr/>
        </p:nvSpPr>
        <p:spPr>
          <a:xfrm>
            <a:off x="1586016" y="2385536"/>
            <a:ext cx="9138140" cy="2862322"/>
          </a:xfrm>
          <a:prstGeom prst="rect">
            <a:avLst/>
          </a:prstGeom>
        </p:spPr>
        <p:txBody>
          <a:bodyPr wrap="square">
            <a:spAutoFit/>
          </a:bodyPr>
          <a:lstStyle/>
          <a:p>
            <a:pPr marL="285750" indent="-285750">
              <a:lnSpc>
                <a:spcPct val="150000"/>
              </a:lnSpc>
              <a:buFont typeface="Arial" panose="020B0604020202020204" pitchFamily="34" charset="0"/>
              <a:buChar char="•"/>
            </a:pPr>
            <a:r>
              <a:rPr lang="en-US" sz="2400" dirty="0"/>
              <a:t>Competitive compensation </a:t>
            </a:r>
            <a:r>
              <a:rPr lang="en-US" sz="2400" dirty="0" smtClean="0"/>
              <a:t>packages</a:t>
            </a:r>
          </a:p>
          <a:p>
            <a:pPr marL="285750" indent="-285750">
              <a:lnSpc>
                <a:spcPct val="150000"/>
              </a:lnSpc>
              <a:buFont typeface="Arial" panose="020B0604020202020204" pitchFamily="34" charset="0"/>
              <a:buChar char="•"/>
            </a:pPr>
            <a:r>
              <a:rPr lang="en-US" sz="2400" dirty="0" smtClean="0"/>
              <a:t>Professional </a:t>
            </a:r>
            <a:r>
              <a:rPr lang="en-US" sz="2400" dirty="0"/>
              <a:t>development </a:t>
            </a:r>
            <a:r>
              <a:rPr lang="en-US" sz="2400" dirty="0" smtClean="0"/>
              <a:t>and </a:t>
            </a:r>
            <a:r>
              <a:rPr lang="en-US" sz="2400" dirty="0"/>
              <a:t>career </a:t>
            </a:r>
            <a:r>
              <a:rPr lang="en-US" sz="2400" dirty="0" smtClean="0"/>
              <a:t>advancement</a:t>
            </a:r>
          </a:p>
          <a:p>
            <a:pPr marL="285750" indent="-285750">
              <a:lnSpc>
                <a:spcPct val="150000"/>
              </a:lnSpc>
              <a:buFont typeface="Arial" panose="020B0604020202020204" pitchFamily="34" charset="0"/>
              <a:buChar char="•"/>
            </a:pPr>
            <a:r>
              <a:rPr lang="en-US" sz="2400" dirty="0" smtClean="0"/>
              <a:t>Adoption </a:t>
            </a:r>
            <a:r>
              <a:rPr lang="en-US" sz="2400" dirty="0"/>
              <a:t>of technology solutions (automation, AI</a:t>
            </a:r>
            <a:r>
              <a:rPr lang="en-US" sz="2400" dirty="0" smtClean="0"/>
              <a:t>)</a:t>
            </a:r>
          </a:p>
          <a:p>
            <a:pPr marL="285750" indent="-285750">
              <a:lnSpc>
                <a:spcPct val="150000"/>
              </a:lnSpc>
              <a:buFont typeface="Arial" panose="020B0604020202020204" pitchFamily="34" charset="0"/>
              <a:buChar char="•"/>
            </a:pPr>
            <a:r>
              <a:rPr lang="en-US" sz="2400" dirty="0" smtClean="0"/>
              <a:t>Fostering </a:t>
            </a:r>
            <a:r>
              <a:rPr lang="en-US" sz="2400" dirty="0"/>
              <a:t>positive work environments </a:t>
            </a:r>
            <a:r>
              <a:rPr lang="en-US" sz="2400" dirty="0" smtClean="0"/>
              <a:t>and </a:t>
            </a:r>
            <a:r>
              <a:rPr lang="en-US" sz="2400" dirty="0"/>
              <a:t>employee </a:t>
            </a:r>
            <a:r>
              <a:rPr lang="en-US" sz="2400" dirty="0" smtClean="0"/>
              <a:t>well-being </a:t>
            </a:r>
            <a:r>
              <a:rPr lang="en-US" sz="2400" dirty="0"/>
              <a:t>(Lim </a:t>
            </a:r>
            <a:r>
              <a:rPr lang="en-US" sz="2400" dirty="0" smtClean="0"/>
              <a:t>and </a:t>
            </a:r>
            <a:r>
              <a:rPr lang="en-US" sz="2400" dirty="0"/>
              <a:t>Ahmad, 2021)</a:t>
            </a:r>
            <a:endParaRPr lang="en-US" sz="2400" dirty="0" smtClean="0"/>
          </a:p>
        </p:txBody>
      </p:sp>
      <p:sp>
        <p:nvSpPr>
          <p:cNvPr id="16" name="Rectangle 15"/>
          <p:cNvSpPr/>
          <p:nvPr/>
        </p:nvSpPr>
        <p:spPr>
          <a:xfrm>
            <a:off x="1586016" y="1017353"/>
            <a:ext cx="7904728" cy="646331"/>
          </a:xfrm>
          <a:prstGeom prst="rect">
            <a:avLst/>
          </a:prstGeom>
        </p:spPr>
        <p:txBody>
          <a:bodyPr wrap="none">
            <a:spAutoFit/>
          </a:bodyPr>
          <a:lstStyle/>
          <a:p>
            <a:r>
              <a:rPr lang="en-US" sz="3600" b="1" dirty="0"/>
              <a:t>Industry Responses </a:t>
            </a:r>
            <a:r>
              <a:rPr lang="en-US" sz="3600" b="1" dirty="0" smtClean="0"/>
              <a:t>and </a:t>
            </a:r>
            <a:r>
              <a:rPr lang="en-US" sz="3600" b="1" dirty="0"/>
              <a:t>Strategies</a:t>
            </a:r>
            <a:endParaRPr lang="en-US" sz="3600" b="1" dirty="0" smtClean="0"/>
          </a:p>
        </p:txBody>
      </p:sp>
    </p:spTree>
    <p:extLst>
      <p:ext uri="{BB962C8B-B14F-4D97-AF65-F5344CB8AC3E}">
        <p14:creationId xmlns="" xmlns:p14="http://schemas.microsoft.com/office/powerpoint/2010/main" val="832882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616"/>
        <p:cNvGrpSpPr/>
        <p:nvPr/>
      </p:nvGrpSpPr>
      <p:grpSpPr>
        <a:xfrm>
          <a:off x="0" y="0"/>
          <a:ext cx="0" cy="0"/>
          <a:chOff x="0" y="0"/>
          <a:chExt cx="0" cy="0"/>
        </a:xfrm>
      </p:grpSpPr>
      <p:sp>
        <p:nvSpPr>
          <p:cNvPr id="4618" name="Google Shape;4618;p55"/>
          <p:cNvSpPr txBox="1">
            <a:spLocks noGrp="1"/>
          </p:cNvSpPr>
          <p:nvPr>
            <p:ph type="subTitle" idx="1"/>
          </p:nvPr>
        </p:nvSpPr>
        <p:spPr>
          <a:xfrm>
            <a:off x="941746" y="422484"/>
            <a:ext cx="6763954" cy="841103"/>
          </a:xfrm>
          <a:prstGeom prst="rect">
            <a:avLst/>
          </a:prstGeom>
        </p:spPr>
        <p:txBody>
          <a:bodyPr spcFirstLastPara="1" wrap="square" lIns="121900" tIns="121900" rIns="121900" bIns="121900" anchor="t" anchorCtr="0">
            <a:noAutofit/>
          </a:bodyPr>
          <a:lstStyle/>
          <a:p>
            <a:pPr marL="0" indent="0">
              <a:spcAft>
                <a:spcPts val="2133"/>
              </a:spcAft>
            </a:pPr>
            <a:r>
              <a:rPr lang="en-US" b="1" dirty="0"/>
              <a:t>Future Policy </a:t>
            </a:r>
            <a:r>
              <a:rPr lang="en-US" b="1" dirty="0" smtClean="0"/>
              <a:t>and </a:t>
            </a:r>
            <a:r>
              <a:rPr lang="en-US" b="1" dirty="0"/>
              <a:t>Management Options</a:t>
            </a:r>
            <a:endParaRPr b="1" dirty="0"/>
          </a:p>
        </p:txBody>
      </p:sp>
      <p:grpSp>
        <p:nvGrpSpPr>
          <p:cNvPr id="4619" name="Google Shape;4619;p55"/>
          <p:cNvGrpSpPr/>
          <p:nvPr/>
        </p:nvGrpSpPr>
        <p:grpSpPr>
          <a:xfrm>
            <a:off x="8000900" y="1510931"/>
            <a:ext cx="2912771" cy="4183192"/>
            <a:chOff x="6000675" y="1133198"/>
            <a:chExt cx="2184578" cy="3137394"/>
          </a:xfrm>
        </p:grpSpPr>
        <p:sp>
          <p:nvSpPr>
            <p:cNvPr id="4620" name="Google Shape;4620;p55"/>
            <p:cNvSpPr/>
            <p:nvPr/>
          </p:nvSpPr>
          <p:spPr>
            <a:xfrm>
              <a:off x="6000675" y="1164452"/>
              <a:ext cx="1672883" cy="3104982"/>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1" name="Google Shape;4621;p55"/>
            <p:cNvSpPr/>
            <p:nvPr/>
          </p:nvSpPr>
          <p:spPr>
            <a:xfrm>
              <a:off x="7629328" y="1164452"/>
              <a:ext cx="555925" cy="3104982"/>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2" name="Google Shape;4622;p55"/>
            <p:cNvSpPr/>
            <p:nvPr/>
          </p:nvSpPr>
          <p:spPr>
            <a:xfrm>
              <a:off x="7168147" y="1215856"/>
              <a:ext cx="471735" cy="2983409"/>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3" name="Google Shape;4623;p55"/>
            <p:cNvSpPr/>
            <p:nvPr/>
          </p:nvSpPr>
          <p:spPr>
            <a:xfrm>
              <a:off x="7172884" y="1748961"/>
              <a:ext cx="456448" cy="60787"/>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4" name="Google Shape;4624;p55"/>
            <p:cNvSpPr/>
            <p:nvPr/>
          </p:nvSpPr>
          <p:spPr>
            <a:xfrm>
              <a:off x="7180206" y="2176706"/>
              <a:ext cx="438699" cy="55434"/>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5" name="Google Shape;4625;p55"/>
            <p:cNvSpPr/>
            <p:nvPr/>
          </p:nvSpPr>
          <p:spPr>
            <a:xfrm>
              <a:off x="7180206" y="2581227"/>
              <a:ext cx="422827" cy="55434"/>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6" name="Google Shape;4626;p55"/>
            <p:cNvSpPr/>
            <p:nvPr/>
          </p:nvSpPr>
          <p:spPr>
            <a:xfrm>
              <a:off x="7180206" y="3917036"/>
              <a:ext cx="390098" cy="55496"/>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7" name="Google Shape;4627;p55"/>
            <p:cNvSpPr/>
            <p:nvPr/>
          </p:nvSpPr>
          <p:spPr>
            <a:xfrm>
              <a:off x="7168147" y="1215856"/>
              <a:ext cx="471735" cy="533145"/>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8" name="Google Shape;4628;p55"/>
            <p:cNvSpPr/>
            <p:nvPr/>
          </p:nvSpPr>
          <p:spPr>
            <a:xfrm>
              <a:off x="7172884" y="1807747"/>
              <a:ext cx="451341" cy="368996"/>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9" name="Google Shape;4629;p55"/>
            <p:cNvSpPr/>
            <p:nvPr/>
          </p:nvSpPr>
          <p:spPr>
            <a:xfrm>
              <a:off x="7180206" y="2232109"/>
              <a:ext cx="437284" cy="349154"/>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0" name="Google Shape;4630;p55"/>
            <p:cNvSpPr/>
            <p:nvPr/>
          </p:nvSpPr>
          <p:spPr>
            <a:xfrm>
              <a:off x="7180975" y="2636629"/>
              <a:ext cx="420643" cy="1280458"/>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1" name="Google Shape;4631;p55"/>
            <p:cNvSpPr/>
            <p:nvPr/>
          </p:nvSpPr>
          <p:spPr>
            <a:xfrm>
              <a:off x="7210260" y="3972499"/>
              <a:ext cx="358754" cy="226720"/>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2" name="Google Shape;4632;p55"/>
            <p:cNvSpPr/>
            <p:nvPr/>
          </p:nvSpPr>
          <p:spPr>
            <a:xfrm>
              <a:off x="7133109" y="1143042"/>
              <a:ext cx="79484" cy="312639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3" name="Google Shape;4633;p55"/>
            <p:cNvSpPr/>
            <p:nvPr/>
          </p:nvSpPr>
          <p:spPr>
            <a:xfrm>
              <a:off x="6000675" y="1143042"/>
              <a:ext cx="1167434" cy="312639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4" name="Google Shape;4634;p55"/>
            <p:cNvSpPr/>
            <p:nvPr/>
          </p:nvSpPr>
          <p:spPr>
            <a:xfrm>
              <a:off x="6016087" y="1769879"/>
              <a:ext cx="496436" cy="1749525"/>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5" name="Google Shape;4635;p55"/>
            <p:cNvSpPr/>
            <p:nvPr/>
          </p:nvSpPr>
          <p:spPr>
            <a:xfrm>
              <a:off x="6022977" y="1991304"/>
              <a:ext cx="406986" cy="1224009"/>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6" name="Google Shape;4636;p55"/>
            <p:cNvSpPr/>
            <p:nvPr/>
          </p:nvSpPr>
          <p:spPr>
            <a:xfrm>
              <a:off x="6058107" y="2545112"/>
              <a:ext cx="249679" cy="40378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7" name="Google Shape;4637;p55"/>
            <p:cNvSpPr/>
            <p:nvPr/>
          </p:nvSpPr>
          <p:spPr>
            <a:xfrm>
              <a:off x="6004920" y="1468442"/>
              <a:ext cx="678627" cy="2405320"/>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8" name="Google Shape;4638;p55"/>
            <p:cNvSpPr/>
            <p:nvPr/>
          </p:nvSpPr>
          <p:spPr>
            <a:xfrm>
              <a:off x="6091761" y="1162484"/>
              <a:ext cx="1041472" cy="771677"/>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9" name="Google Shape;4639;p55"/>
            <p:cNvSpPr/>
            <p:nvPr/>
          </p:nvSpPr>
          <p:spPr>
            <a:xfrm>
              <a:off x="6821092" y="1280517"/>
              <a:ext cx="313014" cy="321376"/>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0" name="Google Shape;4640;p55"/>
            <p:cNvSpPr/>
            <p:nvPr/>
          </p:nvSpPr>
          <p:spPr>
            <a:xfrm>
              <a:off x="6681957" y="1143042"/>
              <a:ext cx="451711" cy="541543"/>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1" name="Google Shape;4641;p55"/>
            <p:cNvSpPr/>
            <p:nvPr/>
          </p:nvSpPr>
          <p:spPr>
            <a:xfrm>
              <a:off x="6802328" y="2176091"/>
              <a:ext cx="333223" cy="809023"/>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2" name="Google Shape;4642;p55"/>
            <p:cNvSpPr/>
            <p:nvPr/>
          </p:nvSpPr>
          <p:spPr>
            <a:xfrm>
              <a:off x="6919776" y="2306860"/>
              <a:ext cx="214643" cy="479187"/>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3" name="Google Shape;4643;p55"/>
            <p:cNvSpPr/>
            <p:nvPr/>
          </p:nvSpPr>
          <p:spPr>
            <a:xfrm>
              <a:off x="6092807" y="1916798"/>
              <a:ext cx="1040918" cy="2352931"/>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4" name="Google Shape;4644;p55"/>
            <p:cNvSpPr/>
            <p:nvPr/>
          </p:nvSpPr>
          <p:spPr>
            <a:xfrm>
              <a:off x="6179186" y="3343232"/>
              <a:ext cx="996224" cy="926167"/>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5" name="Google Shape;4645;p55"/>
            <p:cNvSpPr/>
            <p:nvPr/>
          </p:nvSpPr>
          <p:spPr>
            <a:xfrm>
              <a:off x="6282915" y="3457328"/>
              <a:ext cx="885365" cy="812468"/>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6" name="Google Shape;4646;p55"/>
            <p:cNvSpPr/>
            <p:nvPr/>
          </p:nvSpPr>
          <p:spPr>
            <a:xfrm>
              <a:off x="6379261" y="3749014"/>
              <a:ext cx="568906" cy="521578"/>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7" name="Google Shape;4647;p55"/>
            <p:cNvSpPr/>
            <p:nvPr/>
          </p:nvSpPr>
          <p:spPr>
            <a:xfrm>
              <a:off x="6730437" y="2778842"/>
              <a:ext cx="432701" cy="929212"/>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8" name="Google Shape;4648;p55"/>
            <p:cNvSpPr/>
            <p:nvPr/>
          </p:nvSpPr>
          <p:spPr>
            <a:xfrm>
              <a:off x="6814602" y="3054131"/>
              <a:ext cx="348080" cy="569875"/>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9" name="Google Shape;4649;p55"/>
            <p:cNvSpPr/>
            <p:nvPr/>
          </p:nvSpPr>
          <p:spPr>
            <a:xfrm>
              <a:off x="6190568" y="1133198"/>
              <a:ext cx="137528" cy="3136237"/>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0" name="Google Shape;4650;p55"/>
            <p:cNvSpPr/>
            <p:nvPr/>
          </p:nvSpPr>
          <p:spPr>
            <a:xfrm>
              <a:off x="6233327" y="1133198"/>
              <a:ext cx="116980" cy="3136237"/>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1" name="Google Shape;4651;p55"/>
            <p:cNvSpPr/>
            <p:nvPr/>
          </p:nvSpPr>
          <p:spPr>
            <a:xfrm>
              <a:off x="6233327" y="1133198"/>
              <a:ext cx="142234" cy="3136237"/>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2" name="Google Shape;4652;p55"/>
            <p:cNvSpPr/>
            <p:nvPr/>
          </p:nvSpPr>
          <p:spPr>
            <a:xfrm>
              <a:off x="6745387" y="1415624"/>
              <a:ext cx="340913" cy="2532646"/>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3" name="Google Shape;4653;p55"/>
            <p:cNvSpPr/>
            <p:nvPr/>
          </p:nvSpPr>
          <p:spPr>
            <a:xfrm>
              <a:off x="7065556" y="1415624"/>
              <a:ext cx="45340" cy="2532953"/>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4" name="Google Shape;4654;p55"/>
            <p:cNvSpPr/>
            <p:nvPr/>
          </p:nvSpPr>
          <p:spPr>
            <a:xfrm>
              <a:off x="6764091" y="2847226"/>
              <a:ext cx="309323" cy="1101021"/>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5" name="Google Shape;4655;p55"/>
            <p:cNvSpPr/>
            <p:nvPr/>
          </p:nvSpPr>
          <p:spPr>
            <a:xfrm>
              <a:off x="6747079" y="1563743"/>
              <a:ext cx="337714" cy="264742"/>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6" name="Google Shape;4656;p55"/>
            <p:cNvSpPr/>
            <p:nvPr/>
          </p:nvSpPr>
          <p:spPr>
            <a:xfrm>
              <a:off x="6767597" y="1764034"/>
              <a:ext cx="142450" cy="379732"/>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7" name="Google Shape;4657;p55"/>
            <p:cNvSpPr/>
            <p:nvPr/>
          </p:nvSpPr>
          <p:spPr>
            <a:xfrm>
              <a:off x="6794053" y="1834449"/>
              <a:ext cx="89573" cy="238840"/>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8" name="Google Shape;4658;p55"/>
            <p:cNvSpPr/>
            <p:nvPr/>
          </p:nvSpPr>
          <p:spPr>
            <a:xfrm>
              <a:off x="6484774" y="2192272"/>
              <a:ext cx="142450" cy="379732"/>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9" name="Google Shape;4659;p55"/>
            <p:cNvSpPr/>
            <p:nvPr/>
          </p:nvSpPr>
          <p:spPr>
            <a:xfrm>
              <a:off x="6511229" y="2262686"/>
              <a:ext cx="89573" cy="238902"/>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0" name="Google Shape;4660;p55"/>
            <p:cNvSpPr/>
            <p:nvPr/>
          </p:nvSpPr>
          <p:spPr>
            <a:xfrm>
              <a:off x="6872188" y="2103493"/>
              <a:ext cx="75700" cy="20189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1" name="Google Shape;4661;p55"/>
            <p:cNvSpPr/>
            <p:nvPr/>
          </p:nvSpPr>
          <p:spPr>
            <a:xfrm>
              <a:off x="6886215" y="2140930"/>
              <a:ext cx="47647" cy="127018"/>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2" name="Google Shape;4662;p55"/>
            <p:cNvSpPr/>
            <p:nvPr/>
          </p:nvSpPr>
          <p:spPr>
            <a:xfrm>
              <a:off x="6383783" y="2229617"/>
              <a:ext cx="277763" cy="740484"/>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3" name="Google Shape;4663;p55"/>
            <p:cNvSpPr/>
            <p:nvPr/>
          </p:nvSpPr>
          <p:spPr>
            <a:xfrm>
              <a:off x="6435339" y="2367000"/>
              <a:ext cx="174717" cy="465744"/>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64" name="Google Shape;4664;p55"/>
          <p:cNvGrpSpPr/>
          <p:nvPr/>
        </p:nvGrpSpPr>
        <p:grpSpPr>
          <a:xfrm>
            <a:off x="9536034" y="866387"/>
            <a:ext cx="1449033" cy="715933"/>
            <a:chOff x="7152025" y="649790"/>
            <a:chExt cx="1086775" cy="536950"/>
          </a:xfrm>
        </p:grpSpPr>
        <p:sp>
          <p:nvSpPr>
            <p:cNvPr id="4665" name="Google Shape;4665;p55"/>
            <p:cNvSpPr/>
            <p:nvPr/>
          </p:nvSpPr>
          <p:spPr>
            <a:xfrm>
              <a:off x="7152025" y="649790"/>
              <a:ext cx="903100" cy="536950"/>
            </a:xfrm>
            <a:custGeom>
              <a:avLst/>
              <a:gdLst/>
              <a:ahLst/>
              <a:cxnLst/>
              <a:rect l="l" t="t" r="r" b="b"/>
              <a:pathLst>
                <a:path w="36124" h="21478" extrusionOk="0">
                  <a:moveTo>
                    <a:pt x="7380" y="21003"/>
                  </a:moveTo>
                  <a:cubicBezTo>
                    <a:pt x="7380" y="21003"/>
                    <a:pt x="0" y="13981"/>
                    <a:pt x="6533" y="1663"/>
                  </a:cubicBezTo>
                  <a:lnTo>
                    <a:pt x="36123" y="1"/>
                  </a:lnTo>
                  <a:cubicBezTo>
                    <a:pt x="36123" y="1"/>
                    <a:pt x="28930" y="9225"/>
                    <a:pt x="32092" y="21478"/>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6" name="Google Shape;4666;p55"/>
            <p:cNvSpPr/>
            <p:nvPr/>
          </p:nvSpPr>
          <p:spPr>
            <a:xfrm>
              <a:off x="7866000" y="649790"/>
              <a:ext cx="372800" cy="536950"/>
            </a:xfrm>
            <a:custGeom>
              <a:avLst/>
              <a:gdLst/>
              <a:ahLst/>
              <a:cxnLst/>
              <a:rect l="l" t="t" r="r" b="b"/>
              <a:pathLst>
                <a:path w="14912" h="21478" extrusionOk="0">
                  <a:moveTo>
                    <a:pt x="7563" y="1"/>
                  </a:moveTo>
                  <a:lnTo>
                    <a:pt x="7563" y="1"/>
                  </a:lnTo>
                  <a:cubicBezTo>
                    <a:pt x="1" y="10186"/>
                    <a:pt x="3533" y="21478"/>
                    <a:pt x="3532" y="21478"/>
                  </a:cubicBezTo>
                  <a:cubicBezTo>
                    <a:pt x="14911" y="11710"/>
                    <a:pt x="7563" y="1"/>
                    <a:pt x="7563"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7" name="Google Shape;4667;p55"/>
            <p:cNvSpPr/>
            <p:nvPr/>
          </p:nvSpPr>
          <p:spPr>
            <a:xfrm>
              <a:off x="7782875" y="649790"/>
              <a:ext cx="272200" cy="117050"/>
            </a:xfrm>
            <a:custGeom>
              <a:avLst/>
              <a:gdLst/>
              <a:ahLst/>
              <a:cxnLst/>
              <a:rect l="l" t="t" r="r" b="b"/>
              <a:pathLst>
                <a:path w="10888" h="4682" extrusionOk="0">
                  <a:moveTo>
                    <a:pt x="10888" y="1"/>
                  </a:moveTo>
                  <a:cubicBezTo>
                    <a:pt x="10888" y="1"/>
                    <a:pt x="7660" y="4682"/>
                    <a:pt x="1" y="457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8" name="Google Shape;4668;p55"/>
            <p:cNvSpPr/>
            <p:nvPr/>
          </p:nvSpPr>
          <p:spPr>
            <a:xfrm>
              <a:off x="7315300" y="691365"/>
              <a:ext cx="122125" cy="72950"/>
            </a:xfrm>
            <a:custGeom>
              <a:avLst/>
              <a:gdLst/>
              <a:ahLst/>
              <a:cxnLst/>
              <a:rect l="l" t="t" r="r" b="b"/>
              <a:pathLst>
                <a:path w="4885" h="2918" extrusionOk="0">
                  <a:moveTo>
                    <a:pt x="1" y="0"/>
                  </a:moveTo>
                  <a:cubicBezTo>
                    <a:pt x="1" y="0"/>
                    <a:pt x="1864" y="2917"/>
                    <a:pt x="4884" y="290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9" name="Google Shape;4669;p55"/>
            <p:cNvSpPr/>
            <p:nvPr/>
          </p:nvSpPr>
          <p:spPr>
            <a:xfrm>
              <a:off x="7336500" y="947690"/>
              <a:ext cx="617825" cy="239050"/>
            </a:xfrm>
            <a:custGeom>
              <a:avLst/>
              <a:gdLst/>
              <a:ahLst/>
              <a:cxnLst/>
              <a:rect l="l" t="t" r="r" b="b"/>
              <a:pathLst>
                <a:path w="24713" h="9562" extrusionOk="0">
                  <a:moveTo>
                    <a:pt x="1" y="9087"/>
                  </a:moveTo>
                  <a:cubicBezTo>
                    <a:pt x="1" y="9087"/>
                    <a:pt x="3805" y="2492"/>
                    <a:pt x="8700" y="0"/>
                  </a:cubicBezTo>
                  <a:cubicBezTo>
                    <a:pt x="8700" y="0"/>
                    <a:pt x="16069" y="6717"/>
                    <a:pt x="24713" y="9562"/>
                  </a:cubicBezTo>
                  <a:lnTo>
                    <a:pt x="19446" y="9442"/>
                  </a:lnTo>
                  <a:cubicBezTo>
                    <a:pt x="19446" y="9442"/>
                    <a:pt x="13608" y="6695"/>
                    <a:pt x="8698" y="2065"/>
                  </a:cubicBezTo>
                  <a:cubicBezTo>
                    <a:pt x="8698" y="2065"/>
                    <a:pt x="5369" y="3414"/>
                    <a:pt x="2756" y="9087"/>
                  </a:cubicBezTo>
                  <a:lnTo>
                    <a:pt x="1" y="908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0" name="Google Shape;4670;p55"/>
            <p:cNvSpPr/>
            <p:nvPr/>
          </p:nvSpPr>
          <p:spPr>
            <a:xfrm>
              <a:off x="7718125" y="1096315"/>
              <a:ext cx="236200" cy="90425"/>
            </a:xfrm>
            <a:custGeom>
              <a:avLst/>
              <a:gdLst/>
              <a:ahLst/>
              <a:cxnLst/>
              <a:rect l="l" t="t" r="r" b="b"/>
              <a:pathLst>
                <a:path w="9448" h="3617" extrusionOk="0">
                  <a:moveTo>
                    <a:pt x="9448" y="3617"/>
                  </a:moveTo>
                  <a:cubicBezTo>
                    <a:pt x="9448" y="3617"/>
                    <a:pt x="5171" y="1"/>
                    <a:pt x="1" y="7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1" name="Google Shape;4671;p55"/>
            <p:cNvSpPr/>
            <p:nvPr/>
          </p:nvSpPr>
          <p:spPr>
            <a:xfrm>
              <a:off x="7336500" y="1115315"/>
              <a:ext cx="151775" cy="59575"/>
            </a:xfrm>
            <a:custGeom>
              <a:avLst/>
              <a:gdLst/>
              <a:ahLst/>
              <a:cxnLst/>
              <a:rect l="l" t="t" r="r" b="b"/>
              <a:pathLst>
                <a:path w="6071" h="2383" extrusionOk="0">
                  <a:moveTo>
                    <a:pt x="1" y="2382"/>
                  </a:moveTo>
                  <a:cubicBezTo>
                    <a:pt x="1" y="2382"/>
                    <a:pt x="2044" y="456"/>
                    <a:pt x="607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2" name="Google Shape;4672;p55"/>
            <p:cNvSpPr/>
            <p:nvPr/>
          </p:nvSpPr>
          <p:spPr>
            <a:xfrm>
              <a:off x="7414175" y="655490"/>
              <a:ext cx="540150" cy="233975"/>
            </a:xfrm>
            <a:custGeom>
              <a:avLst/>
              <a:gdLst/>
              <a:ahLst/>
              <a:cxnLst/>
              <a:rect l="l" t="t" r="r" b="b"/>
              <a:pathLst>
                <a:path w="21606" h="9359" extrusionOk="0">
                  <a:moveTo>
                    <a:pt x="203" y="1202"/>
                  </a:moveTo>
                  <a:cubicBezTo>
                    <a:pt x="203" y="1202"/>
                    <a:pt x="0" y="6482"/>
                    <a:pt x="5471" y="9359"/>
                  </a:cubicBezTo>
                  <a:cubicBezTo>
                    <a:pt x="5471" y="9359"/>
                    <a:pt x="14028" y="2759"/>
                    <a:pt x="21606" y="0"/>
                  </a:cubicBezTo>
                  <a:lnTo>
                    <a:pt x="16883" y="265"/>
                  </a:lnTo>
                  <a:cubicBezTo>
                    <a:pt x="16883" y="265"/>
                    <a:pt x="12839" y="1295"/>
                    <a:pt x="5358" y="6652"/>
                  </a:cubicBezTo>
                  <a:cubicBezTo>
                    <a:pt x="5358" y="6652"/>
                    <a:pt x="2926" y="5247"/>
                    <a:pt x="1826" y="11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3" name="Google Shape;4673;p55"/>
            <p:cNvSpPr/>
            <p:nvPr/>
          </p:nvSpPr>
          <p:spPr>
            <a:xfrm>
              <a:off x="7486325" y="1089390"/>
              <a:ext cx="200475" cy="92250"/>
            </a:xfrm>
            <a:custGeom>
              <a:avLst/>
              <a:gdLst/>
              <a:ahLst/>
              <a:cxnLst/>
              <a:rect l="l" t="t" r="r" b="b"/>
              <a:pathLst>
                <a:path w="8019" h="3690" extrusionOk="0">
                  <a:moveTo>
                    <a:pt x="1" y="3535"/>
                  </a:moveTo>
                  <a:cubicBezTo>
                    <a:pt x="1" y="3535"/>
                    <a:pt x="1015" y="1420"/>
                    <a:pt x="2382" y="0"/>
                  </a:cubicBezTo>
                  <a:cubicBezTo>
                    <a:pt x="2382" y="0"/>
                    <a:pt x="5444" y="2260"/>
                    <a:pt x="8018" y="369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4" name="Google Shape;4674;p55"/>
            <p:cNvSpPr/>
            <p:nvPr/>
          </p:nvSpPr>
          <p:spPr>
            <a:xfrm>
              <a:off x="7541775" y="669115"/>
              <a:ext cx="168925" cy="71875"/>
            </a:xfrm>
            <a:custGeom>
              <a:avLst/>
              <a:gdLst/>
              <a:ahLst/>
              <a:cxnLst/>
              <a:rect l="l" t="t" r="r" b="b"/>
              <a:pathLst>
                <a:path w="6757" h="2875" extrusionOk="0">
                  <a:moveTo>
                    <a:pt x="1" y="381"/>
                  </a:moveTo>
                  <a:cubicBezTo>
                    <a:pt x="1" y="381"/>
                    <a:pt x="14" y="1861"/>
                    <a:pt x="622" y="2874"/>
                  </a:cubicBezTo>
                  <a:cubicBezTo>
                    <a:pt x="622" y="2874"/>
                    <a:pt x="3466" y="1028"/>
                    <a:pt x="6757"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75" name="Google Shape;4675;p55"/>
          <p:cNvGrpSpPr/>
          <p:nvPr/>
        </p:nvGrpSpPr>
        <p:grpSpPr>
          <a:xfrm>
            <a:off x="7687967" y="0"/>
            <a:ext cx="473933" cy="958800"/>
            <a:chOff x="5765975" y="0"/>
            <a:chExt cx="355450" cy="719100"/>
          </a:xfrm>
        </p:grpSpPr>
        <p:sp>
          <p:nvSpPr>
            <p:cNvPr id="4676" name="Google Shape;4676;p55"/>
            <p:cNvSpPr/>
            <p:nvPr/>
          </p:nvSpPr>
          <p:spPr>
            <a:xfrm>
              <a:off x="5791400" y="238775"/>
              <a:ext cx="162225" cy="455525"/>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7" name="Google Shape;4677;p55"/>
            <p:cNvSpPr/>
            <p:nvPr/>
          </p:nvSpPr>
          <p:spPr>
            <a:xfrm>
              <a:off x="5791400" y="659550"/>
              <a:ext cx="162225" cy="59550"/>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8" name="Google Shape;4678;p55"/>
            <p:cNvSpPr/>
            <p:nvPr/>
          </p:nvSpPr>
          <p:spPr>
            <a:xfrm>
              <a:off x="5807750" y="683375"/>
              <a:ext cx="133800" cy="17350"/>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9" name="Google Shape;4679;p55"/>
            <p:cNvSpPr/>
            <p:nvPr/>
          </p:nvSpPr>
          <p:spPr>
            <a:xfrm>
              <a:off x="5791350" y="266550"/>
              <a:ext cx="88875" cy="423650"/>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0" name="Google Shape;4680;p55"/>
            <p:cNvSpPr/>
            <p:nvPr/>
          </p:nvSpPr>
          <p:spPr>
            <a:xfrm>
              <a:off x="5872275" y="0"/>
              <a:ext cx="15850" cy="266575"/>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1" name="Google Shape;4681;p55"/>
            <p:cNvSpPr/>
            <p:nvPr/>
          </p:nvSpPr>
          <p:spPr>
            <a:xfrm>
              <a:off x="5836075" y="236050"/>
              <a:ext cx="85550" cy="37250"/>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2" name="Google Shape;4682;p55"/>
            <p:cNvSpPr/>
            <p:nvPr/>
          </p:nvSpPr>
          <p:spPr>
            <a:xfrm>
              <a:off x="5925700" y="305875"/>
              <a:ext cx="15850" cy="357325"/>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3" name="Google Shape;4683;p55"/>
            <p:cNvSpPr/>
            <p:nvPr/>
          </p:nvSpPr>
          <p:spPr>
            <a:xfrm>
              <a:off x="5765975" y="316863"/>
              <a:ext cx="355450" cy="335350"/>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4" name="Google Shape;4684;p55"/>
            <p:cNvSpPr/>
            <p:nvPr/>
          </p:nvSpPr>
          <p:spPr>
            <a:xfrm>
              <a:off x="5857350" y="358463"/>
              <a:ext cx="188325" cy="177725"/>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85" name="Google Shape;4685;p55"/>
          <p:cNvGrpSpPr/>
          <p:nvPr/>
        </p:nvGrpSpPr>
        <p:grpSpPr>
          <a:xfrm>
            <a:off x="10338367" y="3248500"/>
            <a:ext cx="1324067" cy="2784467"/>
            <a:chOff x="7753775" y="2436375"/>
            <a:chExt cx="993050" cy="2088350"/>
          </a:xfrm>
        </p:grpSpPr>
        <p:sp>
          <p:nvSpPr>
            <p:cNvPr id="4686" name="Google Shape;4686;p55"/>
            <p:cNvSpPr/>
            <p:nvPr/>
          </p:nvSpPr>
          <p:spPr>
            <a:xfrm>
              <a:off x="8133425" y="3319125"/>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7" name="Google Shape;4687;p55"/>
            <p:cNvSpPr/>
            <p:nvPr/>
          </p:nvSpPr>
          <p:spPr>
            <a:xfrm>
              <a:off x="8141250" y="3319175"/>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8" name="Google Shape;4688;p55"/>
            <p:cNvSpPr/>
            <p:nvPr/>
          </p:nvSpPr>
          <p:spPr>
            <a:xfrm>
              <a:off x="8131325" y="2860175"/>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9" name="Google Shape;4689;p55"/>
            <p:cNvSpPr/>
            <p:nvPr/>
          </p:nvSpPr>
          <p:spPr>
            <a:xfrm>
              <a:off x="8133575" y="2860150"/>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0" name="Google Shape;4690;p55"/>
            <p:cNvSpPr/>
            <p:nvPr/>
          </p:nvSpPr>
          <p:spPr>
            <a:xfrm>
              <a:off x="7932500" y="3983575"/>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1" name="Google Shape;4691;p55"/>
            <p:cNvSpPr/>
            <p:nvPr/>
          </p:nvSpPr>
          <p:spPr>
            <a:xfrm>
              <a:off x="8008300" y="4017650"/>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2" name="Google Shape;4692;p55"/>
            <p:cNvSpPr/>
            <p:nvPr/>
          </p:nvSpPr>
          <p:spPr>
            <a:xfrm>
              <a:off x="8312750" y="4180625"/>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3" name="Google Shape;4693;p55"/>
            <p:cNvSpPr/>
            <p:nvPr/>
          </p:nvSpPr>
          <p:spPr>
            <a:xfrm>
              <a:off x="8020325" y="4245975"/>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4" name="Google Shape;4694;p55"/>
            <p:cNvSpPr/>
            <p:nvPr/>
          </p:nvSpPr>
          <p:spPr>
            <a:xfrm>
              <a:off x="7932500" y="3961700"/>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5" name="Google Shape;4695;p55"/>
            <p:cNvSpPr/>
            <p:nvPr/>
          </p:nvSpPr>
          <p:spPr>
            <a:xfrm>
              <a:off x="7972900" y="3977100"/>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6" name="Google Shape;4696;p55"/>
            <p:cNvSpPr/>
            <p:nvPr/>
          </p:nvSpPr>
          <p:spPr>
            <a:xfrm>
              <a:off x="8128850" y="3015150"/>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7" name="Google Shape;4697;p55"/>
            <p:cNvSpPr/>
            <p:nvPr/>
          </p:nvSpPr>
          <p:spPr>
            <a:xfrm>
              <a:off x="8084125" y="3382600"/>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8" name="Google Shape;4698;p55"/>
            <p:cNvSpPr/>
            <p:nvPr/>
          </p:nvSpPr>
          <p:spPr>
            <a:xfrm>
              <a:off x="7753775" y="3150950"/>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9" name="Google Shape;4699;p55"/>
            <p:cNvSpPr/>
            <p:nvPr/>
          </p:nvSpPr>
          <p:spPr>
            <a:xfrm>
              <a:off x="7753775" y="3158675"/>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0" name="Google Shape;4700;p55"/>
            <p:cNvSpPr/>
            <p:nvPr/>
          </p:nvSpPr>
          <p:spPr>
            <a:xfrm>
              <a:off x="7753825" y="3158700"/>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1" name="Google Shape;4701;p55"/>
            <p:cNvSpPr/>
            <p:nvPr/>
          </p:nvSpPr>
          <p:spPr>
            <a:xfrm>
              <a:off x="8271925" y="3218250"/>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2" name="Google Shape;4702;p55"/>
            <p:cNvSpPr/>
            <p:nvPr/>
          </p:nvSpPr>
          <p:spPr>
            <a:xfrm>
              <a:off x="8176350" y="3242925"/>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3" name="Google Shape;4703;p55"/>
            <p:cNvSpPr/>
            <p:nvPr/>
          </p:nvSpPr>
          <p:spPr>
            <a:xfrm>
              <a:off x="8146725" y="3647050"/>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4" name="Google Shape;4704;p55"/>
            <p:cNvSpPr/>
            <p:nvPr/>
          </p:nvSpPr>
          <p:spPr>
            <a:xfrm>
              <a:off x="8163625" y="3057525"/>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5" name="Google Shape;4705;p55"/>
            <p:cNvSpPr/>
            <p:nvPr/>
          </p:nvSpPr>
          <p:spPr>
            <a:xfrm>
              <a:off x="8112075" y="2952600"/>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6" name="Google Shape;4706;p55"/>
            <p:cNvSpPr/>
            <p:nvPr/>
          </p:nvSpPr>
          <p:spPr>
            <a:xfrm>
              <a:off x="8002250" y="2436375"/>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7" name="Google Shape;4707;p55"/>
            <p:cNvSpPr/>
            <p:nvPr/>
          </p:nvSpPr>
          <p:spPr>
            <a:xfrm>
              <a:off x="8044650" y="2446625"/>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8" name="Google Shape;4708;p55"/>
            <p:cNvSpPr/>
            <p:nvPr/>
          </p:nvSpPr>
          <p:spPr>
            <a:xfrm>
              <a:off x="7836875" y="3407125"/>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9" name="Google Shape;4709;p55"/>
            <p:cNvSpPr/>
            <p:nvPr/>
          </p:nvSpPr>
          <p:spPr>
            <a:xfrm>
              <a:off x="7836875" y="3407125"/>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0" name="Google Shape;4710;p55"/>
            <p:cNvSpPr/>
            <p:nvPr/>
          </p:nvSpPr>
          <p:spPr>
            <a:xfrm>
              <a:off x="8142775" y="3015150"/>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1" name="Google Shape;4711;p55"/>
            <p:cNvSpPr/>
            <p:nvPr/>
          </p:nvSpPr>
          <p:spPr>
            <a:xfrm>
              <a:off x="8044675" y="3237900"/>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2" name="Google Shape;4712;p55"/>
            <p:cNvSpPr/>
            <p:nvPr/>
          </p:nvSpPr>
          <p:spPr>
            <a:xfrm>
              <a:off x="8186900" y="3467225"/>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3" name="Google Shape;4713;p55"/>
            <p:cNvSpPr/>
            <p:nvPr/>
          </p:nvSpPr>
          <p:spPr>
            <a:xfrm>
              <a:off x="7924250" y="3237900"/>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4" name="Google Shape;4714;p55"/>
            <p:cNvSpPr/>
            <p:nvPr/>
          </p:nvSpPr>
          <p:spPr>
            <a:xfrm>
              <a:off x="7924275" y="3237900"/>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5" name="Google Shape;4715;p55"/>
            <p:cNvSpPr/>
            <p:nvPr/>
          </p:nvSpPr>
          <p:spPr>
            <a:xfrm>
              <a:off x="8148100" y="2874050"/>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6" name="Google Shape;4716;p55"/>
            <p:cNvSpPr/>
            <p:nvPr/>
          </p:nvSpPr>
          <p:spPr>
            <a:xfrm>
              <a:off x="8148100" y="2874125"/>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7" name="Google Shape;4717;p55"/>
            <p:cNvSpPr/>
            <p:nvPr/>
          </p:nvSpPr>
          <p:spPr>
            <a:xfrm>
              <a:off x="8339500" y="3302500"/>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8" name="Google Shape;4718;p55"/>
            <p:cNvSpPr/>
            <p:nvPr/>
          </p:nvSpPr>
          <p:spPr>
            <a:xfrm>
              <a:off x="8035775" y="3574675"/>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9" name="Google Shape;4719;p55"/>
            <p:cNvSpPr/>
            <p:nvPr/>
          </p:nvSpPr>
          <p:spPr>
            <a:xfrm>
              <a:off x="7962600" y="3500125"/>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0" name="Google Shape;4720;p55"/>
            <p:cNvSpPr/>
            <p:nvPr/>
          </p:nvSpPr>
          <p:spPr>
            <a:xfrm>
              <a:off x="8016275" y="2641625"/>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1" name="Google Shape;4721;p55"/>
            <p:cNvSpPr/>
            <p:nvPr/>
          </p:nvSpPr>
          <p:spPr>
            <a:xfrm>
              <a:off x="8271850" y="2918850"/>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2" name="Google Shape;4722;p55"/>
            <p:cNvSpPr/>
            <p:nvPr/>
          </p:nvSpPr>
          <p:spPr>
            <a:xfrm>
              <a:off x="8186875" y="3087125"/>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3" name="Google Shape;4723;p55"/>
            <p:cNvSpPr/>
            <p:nvPr/>
          </p:nvSpPr>
          <p:spPr>
            <a:xfrm>
              <a:off x="8226075" y="3616525"/>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4" name="Google Shape;4724;p55"/>
            <p:cNvSpPr/>
            <p:nvPr/>
          </p:nvSpPr>
          <p:spPr>
            <a:xfrm>
              <a:off x="8289075" y="3529550"/>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25" name="Google Shape;4725;p55"/>
          <p:cNvGrpSpPr/>
          <p:nvPr/>
        </p:nvGrpSpPr>
        <p:grpSpPr>
          <a:xfrm>
            <a:off x="6446167" y="4794267"/>
            <a:ext cx="1797300" cy="1304467"/>
            <a:chOff x="4834625" y="3595700"/>
            <a:chExt cx="1347975" cy="978350"/>
          </a:xfrm>
        </p:grpSpPr>
        <p:sp>
          <p:nvSpPr>
            <p:cNvPr id="4726" name="Google Shape;4726;p55"/>
            <p:cNvSpPr/>
            <p:nvPr/>
          </p:nvSpPr>
          <p:spPr>
            <a:xfrm>
              <a:off x="5077775" y="3595700"/>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7" name="Google Shape;4727;p55"/>
            <p:cNvSpPr/>
            <p:nvPr/>
          </p:nvSpPr>
          <p:spPr>
            <a:xfrm>
              <a:off x="4954550" y="3600825"/>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8" name="Google Shape;4728;p55"/>
            <p:cNvSpPr/>
            <p:nvPr/>
          </p:nvSpPr>
          <p:spPr>
            <a:xfrm>
              <a:off x="5105875" y="3620725"/>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9" name="Google Shape;4729;p55"/>
            <p:cNvSpPr/>
            <p:nvPr/>
          </p:nvSpPr>
          <p:spPr>
            <a:xfrm>
              <a:off x="5047550" y="3620725"/>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0" name="Google Shape;4730;p55"/>
            <p:cNvSpPr/>
            <p:nvPr/>
          </p:nvSpPr>
          <p:spPr>
            <a:xfrm>
              <a:off x="5204825" y="3625850"/>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1" name="Google Shape;4731;p55"/>
            <p:cNvSpPr/>
            <p:nvPr/>
          </p:nvSpPr>
          <p:spPr>
            <a:xfrm>
              <a:off x="4924350" y="3614250"/>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2" name="Google Shape;4732;p55"/>
            <p:cNvSpPr/>
            <p:nvPr/>
          </p:nvSpPr>
          <p:spPr>
            <a:xfrm>
              <a:off x="4998750" y="3630975"/>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3" name="Google Shape;4733;p55"/>
            <p:cNvSpPr/>
            <p:nvPr/>
          </p:nvSpPr>
          <p:spPr>
            <a:xfrm>
              <a:off x="4908200" y="3636100"/>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4" name="Google Shape;4734;p55"/>
            <p:cNvSpPr/>
            <p:nvPr/>
          </p:nvSpPr>
          <p:spPr>
            <a:xfrm>
              <a:off x="5031825" y="3616550"/>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5" name="Google Shape;4735;p55"/>
            <p:cNvSpPr/>
            <p:nvPr/>
          </p:nvSpPr>
          <p:spPr>
            <a:xfrm>
              <a:off x="5149775" y="3600825"/>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6" name="Google Shape;4736;p55"/>
            <p:cNvSpPr/>
            <p:nvPr/>
          </p:nvSpPr>
          <p:spPr>
            <a:xfrm>
              <a:off x="5138100" y="3617850"/>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7" name="Google Shape;4737;p55"/>
            <p:cNvSpPr/>
            <p:nvPr/>
          </p:nvSpPr>
          <p:spPr>
            <a:xfrm>
              <a:off x="5189925" y="3639475"/>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8" name="Google Shape;4738;p55"/>
            <p:cNvSpPr/>
            <p:nvPr/>
          </p:nvSpPr>
          <p:spPr>
            <a:xfrm>
              <a:off x="4866000" y="3656000"/>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9" name="Google Shape;4739;p55"/>
            <p:cNvSpPr/>
            <p:nvPr/>
          </p:nvSpPr>
          <p:spPr>
            <a:xfrm>
              <a:off x="4866000" y="3656000"/>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0" name="Google Shape;4740;p55"/>
            <p:cNvSpPr/>
            <p:nvPr/>
          </p:nvSpPr>
          <p:spPr>
            <a:xfrm>
              <a:off x="5306925" y="3710725"/>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1" name="Google Shape;4741;p55"/>
            <p:cNvSpPr/>
            <p:nvPr/>
          </p:nvSpPr>
          <p:spPr>
            <a:xfrm>
              <a:off x="5306925" y="3801400"/>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2" name="Google Shape;4742;p55"/>
            <p:cNvSpPr/>
            <p:nvPr/>
          </p:nvSpPr>
          <p:spPr>
            <a:xfrm>
              <a:off x="5306925" y="3801400"/>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3" name="Google Shape;4743;p55"/>
            <p:cNvSpPr/>
            <p:nvPr/>
          </p:nvSpPr>
          <p:spPr>
            <a:xfrm>
              <a:off x="5422725" y="3951875"/>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4" name="Google Shape;4744;p55"/>
            <p:cNvSpPr/>
            <p:nvPr/>
          </p:nvSpPr>
          <p:spPr>
            <a:xfrm>
              <a:off x="4838375" y="3846875"/>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5" name="Google Shape;4745;p55"/>
            <p:cNvSpPr/>
            <p:nvPr/>
          </p:nvSpPr>
          <p:spPr>
            <a:xfrm>
              <a:off x="5219000" y="3929900"/>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6" name="Google Shape;4746;p55"/>
            <p:cNvSpPr/>
            <p:nvPr/>
          </p:nvSpPr>
          <p:spPr>
            <a:xfrm>
              <a:off x="4944075" y="3951875"/>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7" name="Google Shape;4747;p55"/>
            <p:cNvSpPr/>
            <p:nvPr/>
          </p:nvSpPr>
          <p:spPr>
            <a:xfrm>
              <a:off x="5538700" y="3951875"/>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8" name="Google Shape;4748;p55"/>
            <p:cNvSpPr/>
            <p:nvPr/>
          </p:nvSpPr>
          <p:spPr>
            <a:xfrm>
              <a:off x="5430575" y="3951875"/>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9" name="Google Shape;4749;p55"/>
            <p:cNvSpPr/>
            <p:nvPr/>
          </p:nvSpPr>
          <p:spPr>
            <a:xfrm>
              <a:off x="5312300" y="3951875"/>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0" name="Google Shape;4750;p55"/>
            <p:cNvSpPr/>
            <p:nvPr/>
          </p:nvSpPr>
          <p:spPr>
            <a:xfrm>
              <a:off x="5538700" y="3951875"/>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1" name="Google Shape;4751;p55"/>
            <p:cNvSpPr/>
            <p:nvPr/>
          </p:nvSpPr>
          <p:spPr>
            <a:xfrm>
              <a:off x="5247075" y="4224825"/>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2" name="Google Shape;4752;p55"/>
            <p:cNvSpPr/>
            <p:nvPr/>
          </p:nvSpPr>
          <p:spPr>
            <a:xfrm>
              <a:off x="5044425" y="4205750"/>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3" name="Google Shape;4753;p55"/>
            <p:cNvSpPr/>
            <p:nvPr/>
          </p:nvSpPr>
          <p:spPr>
            <a:xfrm>
              <a:off x="4945275" y="3866250"/>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4" name="Google Shape;4754;p55"/>
            <p:cNvSpPr/>
            <p:nvPr/>
          </p:nvSpPr>
          <p:spPr>
            <a:xfrm>
              <a:off x="5204100" y="3864600"/>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5" name="Google Shape;4755;p55"/>
            <p:cNvSpPr/>
            <p:nvPr/>
          </p:nvSpPr>
          <p:spPr>
            <a:xfrm>
              <a:off x="5555050" y="3859350"/>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6" name="Google Shape;4756;p55"/>
            <p:cNvSpPr/>
            <p:nvPr/>
          </p:nvSpPr>
          <p:spPr>
            <a:xfrm>
              <a:off x="5731475" y="3856075"/>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7" name="Google Shape;4757;p55"/>
            <p:cNvSpPr/>
            <p:nvPr/>
          </p:nvSpPr>
          <p:spPr>
            <a:xfrm>
              <a:off x="5784150" y="3869500"/>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8" name="Google Shape;4758;p55"/>
            <p:cNvSpPr/>
            <p:nvPr/>
          </p:nvSpPr>
          <p:spPr>
            <a:xfrm>
              <a:off x="5837000" y="3900425"/>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9" name="Google Shape;4759;p55"/>
            <p:cNvSpPr/>
            <p:nvPr/>
          </p:nvSpPr>
          <p:spPr>
            <a:xfrm>
              <a:off x="6011725" y="3849775"/>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0" name="Google Shape;4760;p55"/>
            <p:cNvSpPr/>
            <p:nvPr/>
          </p:nvSpPr>
          <p:spPr>
            <a:xfrm>
              <a:off x="4834625" y="3871625"/>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1" name="Google Shape;4761;p55"/>
            <p:cNvSpPr/>
            <p:nvPr/>
          </p:nvSpPr>
          <p:spPr>
            <a:xfrm>
              <a:off x="5781725" y="4177125"/>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2" name="Google Shape;4762;p55"/>
            <p:cNvSpPr/>
            <p:nvPr/>
          </p:nvSpPr>
          <p:spPr>
            <a:xfrm>
              <a:off x="4994050" y="4325775"/>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3" name="Google Shape;4763;p55"/>
            <p:cNvSpPr/>
            <p:nvPr/>
          </p:nvSpPr>
          <p:spPr>
            <a:xfrm>
              <a:off x="4855100" y="3846875"/>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4" name="Google Shape;4764;p55"/>
            <p:cNvSpPr/>
            <p:nvPr/>
          </p:nvSpPr>
          <p:spPr>
            <a:xfrm>
              <a:off x="4855100" y="3852075"/>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65" name="Google Shape;4765;p55"/>
          <p:cNvGrpSpPr/>
          <p:nvPr/>
        </p:nvGrpSpPr>
        <p:grpSpPr>
          <a:xfrm>
            <a:off x="6510101" y="3032533"/>
            <a:ext cx="487900" cy="1140000"/>
            <a:chOff x="4882575" y="2274400"/>
            <a:chExt cx="365925" cy="855000"/>
          </a:xfrm>
        </p:grpSpPr>
        <p:sp>
          <p:nvSpPr>
            <p:cNvPr id="4766" name="Google Shape;4766;p55"/>
            <p:cNvSpPr/>
            <p:nvPr/>
          </p:nvSpPr>
          <p:spPr>
            <a:xfrm>
              <a:off x="4882575" y="2586550"/>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7" name="Google Shape;4767;p55"/>
            <p:cNvSpPr/>
            <p:nvPr/>
          </p:nvSpPr>
          <p:spPr>
            <a:xfrm>
              <a:off x="4888225" y="2593325"/>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8" name="Google Shape;4768;p55"/>
            <p:cNvSpPr/>
            <p:nvPr/>
          </p:nvSpPr>
          <p:spPr>
            <a:xfrm>
              <a:off x="4903050" y="2623450"/>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9" name="Google Shape;4769;p55"/>
            <p:cNvSpPr/>
            <p:nvPr/>
          </p:nvSpPr>
          <p:spPr>
            <a:xfrm>
              <a:off x="4930550" y="2846525"/>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0" name="Google Shape;4770;p55"/>
            <p:cNvSpPr/>
            <p:nvPr/>
          </p:nvSpPr>
          <p:spPr>
            <a:xfrm>
              <a:off x="5029150" y="2895900"/>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1" name="Google Shape;4771;p55"/>
            <p:cNvSpPr/>
            <p:nvPr/>
          </p:nvSpPr>
          <p:spPr>
            <a:xfrm>
              <a:off x="5051250" y="2756500"/>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2" name="Google Shape;4772;p55"/>
            <p:cNvSpPr/>
            <p:nvPr/>
          </p:nvSpPr>
          <p:spPr>
            <a:xfrm>
              <a:off x="4949350" y="2274400"/>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3" name="Google Shape;4773;p55"/>
            <p:cNvSpPr/>
            <p:nvPr/>
          </p:nvSpPr>
          <p:spPr>
            <a:xfrm>
              <a:off x="4976800" y="2833950"/>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4" name="Google Shape;4774;p55"/>
            <p:cNvSpPr/>
            <p:nvPr/>
          </p:nvSpPr>
          <p:spPr>
            <a:xfrm>
              <a:off x="5058775" y="2948500"/>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5" name="Google Shape;4775;p55"/>
            <p:cNvSpPr/>
            <p:nvPr/>
          </p:nvSpPr>
          <p:spPr>
            <a:xfrm>
              <a:off x="4911150" y="3116625"/>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6" name="Google Shape;4776;p55"/>
            <p:cNvSpPr/>
            <p:nvPr/>
          </p:nvSpPr>
          <p:spPr>
            <a:xfrm>
              <a:off x="4940125" y="2642500"/>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7" name="Google Shape;4777;p55"/>
            <p:cNvSpPr/>
            <p:nvPr/>
          </p:nvSpPr>
          <p:spPr>
            <a:xfrm>
              <a:off x="4989175" y="2727475"/>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78" name="Google Shape;4778;p55"/>
          <p:cNvGrpSpPr/>
          <p:nvPr/>
        </p:nvGrpSpPr>
        <p:grpSpPr>
          <a:xfrm>
            <a:off x="5143033" y="4732234"/>
            <a:ext cx="889400" cy="1024567"/>
            <a:chOff x="3857275" y="3549175"/>
            <a:chExt cx="667050" cy="768425"/>
          </a:xfrm>
        </p:grpSpPr>
        <p:sp>
          <p:nvSpPr>
            <p:cNvPr id="4779" name="Google Shape;4779;p55"/>
            <p:cNvSpPr/>
            <p:nvPr/>
          </p:nvSpPr>
          <p:spPr>
            <a:xfrm>
              <a:off x="3977675" y="386707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0" name="Google Shape;4780;p55"/>
            <p:cNvSpPr/>
            <p:nvPr/>
          </p:nvSpPr>
          <p:spPr>
            <a:xfrm>
              <a:off x="4265250" y="391302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1" name="Google Shape;4781;p55"/>
            <p:cNvSpPr/>
            <p:nvPr/>
          </p:nvSpPr>
          <p:spPr>
            <a:xfrm>
              <a:off x="4283075" y="395012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2" name="Google Shape;4782;p55"/>
            <p:cNvSpPr/>
            <p:nvPr/>
          </p:nvSpPr>
          <p:spPr>
            <a:xfrm>
              <a:off x="4218125" y="401815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3" name="Google Shape;4783;p55"/>
            <p:cNvSpPr/>
            <p:nvPr/>
          </p:nvSpPr>
          <p:spPr>
            <a:xfrm>
              <a:off x="4231250" y="404527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4" name="Google Shape;4784;p55"/>
            <p:cNvSpPr/>
            <p:nvPr/>
          </p:nvSpPr>
          <p:spPr>
            <a:xfrm>
              <a:off x="3977675" y="404585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5" name="Google Shape;4785;p55"/>
            <p:cNvSpPr/>
            <p:nvPr/>
          </p:nvSpPr>
          <p:spPr>
            <a:xfrm>
              <a:off x="4218650" y="354917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6" name="Google Shape;4786;p55"/>
            <p:cNvSpPr/>
            <p:nvPr/>
          </p:nvSpPr>
          <p:spPr>
            <a:xfrm>
              <a:off x="3897725" y="359882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7" name="Google Shape;4787;p55"/>
            <p:cNvSpPr/>
            <p:nvPr/>
          </p:nvSpPr>
          <p:spPr>
            <a:xfrm>
              <a:off x="4125725" y="370245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8" name="Google Shape;4788;p55"/>
            <p:cNvSpPr/>
            <p:nvPr/>
          </p:nvSpPr>
          <p:spPr>
            <a:xfrm>
              <a:off x="4242500" y="377657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9" name="Google Shape;4789;p55"/>
            <p:cNvSpPr/>
            <p:nvPr/>
          </p:nvSpPr>
          <p:spPr>
            <a:xfrm>
              <a:off x="3974475" y="374185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0" name="Google Shape;4790;p55"/>
            <p:cNvSpPr/>
            <p:nvPr/>
          </p:nvSpPr>
          <p:spPr>
            <a:xfrm>
              <a:off x="4018575" y="375002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1" name="Google Shape;4791;p55"/>
            <p:cNvSpPr/>
            <p:nvPr/>
          </p:nvSpPr>
          <p:spPr>
            <a:xfrm>
              <a:off x="4180850" y="356987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2" name="Google Shape;4792;p55"/>
            <p:cNvSpPr/>
            <p:nvPr/>
          </p:nvSpPr>
          <p:spPr>
            <a:xfrm>
              <a:off x="4195325" y="361330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3" name="Google Shape;4793;p55"/>
            <p:cNvSpPr/>
            <p:nvPr/>
          </p:nvSpPr>
          <p:spPr>
            <a:xfrm>
              <a:off x="4051425" y="364725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4" name="Google Shape;4794;p55"/>
            <p:cNvSpPr/>
            <p:nvPr/>
          </p:nvSpPr>
          <p:spPr>
            <a:xfrm>
              <a:off x="4305050" y="365737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5" name="Google Shape;4795;p55"/>
            <p:cNvSpPr/>
            <p:nvPr/>
          </p:nvSpPr>
          <p:spPr>
            <a:xfrm>
              <a:off x="4184075" y="372422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6" name="Google Shape;4796;p55"/>
            <p:cNvSpPr/>
            <p:nvPr/>
          </p:nvSpPr>
          <p:spPr>
            <a:xfrm>
              <a:off x="4254150" y="376137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7" name="Google Shape;4797;p55"/>
            <p:cNvSpPr/>
            <p:nvPr/>
          </p:nvSpPr>
          <p:spPr>
            <a:xfrm>
              <a:off x="4092775" y="375135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8" name="Google Shape;4798;p55"/>
            <p:cNvSpPr/>
            <p:nvPr/>
          </p:nvSpPr>
          <p:spPr>
            <a:xfrm>
              <a:off x="4071450" y="374105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9" name="Google Shape;4799;p55"/>
            <p:cNvSpPr/>
            <p:nvPr/>
          </p:nvSpPr>
          <p:spPr>
            <a:xfrm>
              <a:off x="4276500" y="366940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0" name="Google Shape;4800;p55"/>
            <p:cNvSpPr/>
            <p:nvPr/>
          </p:nvSpPr>
          <p:spPr>
            <a:xfrm>
              <a:off x="4141925" y="363317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1" name="Google Shape;4801;p55"/>
            <p:cNvSpPr/>
            <p:nvPr/>
          </p:nvSpPr>
          <p:spPr>
            <a:xfrm>
              <a:off x="4356150" y="371670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2" name="Google Shape;4802;p55"/>
            <p:cNvSpPr/>
            <p:nvPr/>
          </p:nvSpPr>
          <p:spPr>
            <a:xfrm>
              <a:off x="4101300" y="374815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3" name="Google Shape;4803;p55"/>
            <p:cNvSpPr/>
            <p:nvPr/>
          </p:nvSpPr>
          <p:spPr>
            <a:xfrm>
              <a:off x="4143900" y="363347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4" name="Google Shape;4804;p55"/>
            <p:cNvSpPr/>
            <p:nvPr/>
          </p:nvSpPr>
          <p:spPr>
            <a:xfrm>
              <a:off x="4223175" y="364722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5" name="Google Shape;4805;p55"/>
            <p:cNvSpPr/>
            <p:nvPr/>
          </p:nvSpPr>
          <p:spPr>
            <a:xfrm>
              <a:off x="4376300" y="360550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6" name="Google Shape;4806;p55"/>
            <p:cNvSpPr/>
            <p:nvPr/>
          </p:nvSpPr>
          <p:spPr>
            <a:xfrm>
              <a:off x="4248725" y="355750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7" name="Google Shape;4807;p55"/>
            <p:cNvSpPr/>
            <p:nvPr/>
          </p:nvSpPr>
          <p:spPr>
            <a:xfrm>
              <a:off x="4081225" y="366447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8" name="Google Shape;4808;p55"/>
            <p:cNvSpPr/>
            <p:nvPr/>
          </p:nvSpPr>
          <p:spPr>
            <a:xfrm>
              <a:off x="4208000" y="367850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9" name="Google Shape;4809;p55"/>
            <p:cNvSpPr/>
            <p:nvPr/>
          </p:nvSpPr>
          <p:spPr>
            <a:xfrm>
              <a:off x="4236975" y="362650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0" name="Google Shape;4810;p55"/>
            <p:cNvSpPr/>
            <p:nvPr/>
          </p:nvSpPr>
          <p:spPr>
            <a:xfrm>
              <a:off x="4023000" y="367677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1" name="Google Shape;4811;p55"/>
            <p:cNvSpPr/>
            <p:nvPr/>
          </p:nvSpPr>
          <p:spPr>
            <a:xfrm>
              <a:off x="4081300" y="355330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2" name="Google Shape;4812;p55"/>
            <p:cNvSpPr/>
            <p:nvPr/>
          </p:nvSpPr>
          <p:spPr>
            <a:xfrm>
              <a:off x="4073925" y="358940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3" name="Google Shape;4813;p55"/>
            <p:cNvSpPr/>
            <p:nvPr/>
          </p:nvSpPr>
          <p:spPr>
            <a:xfrm>
              <a:off x="4094550" y="360642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4" name="Google Shape;4814;p55"/>
            <p:cNvSpPr/>
            <p:nvPr/>
          </p:nvSpPr>
          <p:spPr>
            <a:xfrm>
              <a:off x="4094550" y="355742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5" name="Google Shape;4815;p55"/>
            <p:cNvSpPr/>
            <p:nvPr/>
          </p:nvSpPr>
          <p:spPr>
            <a:xfrm>
              <a:off x="4142000" y="356127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6" name="Google Shape;4816;p55"/>
            <p:cNvSpPr/>
            <p:nvPr/>
          </p:nvSpPr>
          <p:spPr>
            <a:xfrm>
              <a:off x="4074650" y="357925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7" name="Google Shape;4817;p55"/>
            <p:cNvSpPr/>
            <p:nvPr/>
          </p:nvSpPr>
          <p:spPr>
            <a:xfrm>
              <a:off x="4129300" y="357575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8" name="Google Shape;4818;p55"/>
            <p:cNvSpPr/>
            <p:nvPr/>
          </p:nvSpPr>
          <p:spPr>
            <a:xfrm>
              <a:off x="4147550" y="359845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9" name="Google Shape;4819;p55"/>
            <p:cNvSpPr/>
            <p:nvPr/>
          </p:nvSpPr>
          <p:spPr>
            <a:xfrm>
              <a:off x="4148850" y="360452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0" name="Google Shape;4820;p55"/>
            <p:cNvSpPr/>
            <p:nvPr/>
          </p:nvSpPr>
          <p:spPr>
            <a:xfrm>
              <a:off x="4148700" y="359997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1" name="Google Shape;4821;p55"/>
            <p:cNvSpPr/>
            <p:nvPr/>
          </p:nvSpPr>
          <p:spPr>
            <a:xfrm>
              <a:off x="4151750" y="359827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2" name="Google Shape;4822;p55"/>
            <p:cNvSpPr/>
            <p:nvPr/>
          </p:nvSpPr>
          <p:spPr>
            <a:xfrm>
              <a:off x="4095700" y="363650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3" name="Google Shape;4823;p55"/>
            <p:cNvSpPr/>
            <p:nvPr/>
          </p:nvSpPr>
          <p:spPr>
            <a:xfrm>
              <a:off x="4157525" y="361430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4" name="Google Shape;4824;p55"/>
            <p:cNvSpPr/>
            <p:nvPr/>
          </p:nvSpPr>
          <p:spPr>
            <a:xfrm>
              <a:off x="4134225" y="362315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5" name="Google Shape;4825;p55"/>
            <p:cNvSpPr/>
            <p:nvPr/>
          </p:nvSpPr>
          <p:spPr>
            <a:xfrm>
              <a:off x="4126275" y="358607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6" name="Google Shape;4826;p55"/>
            <p:cNvSpPr/>
            <p:nvPr/>
          </p:nvSpPr>
          <p:spPr>
            <a:xfrm>
              <a:off x="4062725" y="369402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7" name="Google Shape;4827;p55"/>
            <p:cNvSpPr/>
            <p:nvPr/>
          </p:nvSpPr>
          <p:spPr>
            <a:xfrm>
              <a:off x="4022950" y="360992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8" name="Google Shape;4828;p55"/>
            <p:cNvSpPr/>
            <p:nvPr/>
          </p:nvSpPr>
          <p:spPr>
            <a:xfrm>
              <a:off x="4182700" y="360335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9" name="Google Shape;4829;p55"/>
            <p:cNvSpPr/>
            <p:nvPr/>
          </p:nvSpPr>
          <p:spPr>
            <a:xfrm>
              <a:off x="4056050" y="361885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0" name="Google Shape;4830;p55"/>
            <p:cNvSpPr/>
            <p:nvPr/>
          </p:nvSpPr>
          <p:spPr>
            <a:xfrm>
              <a:off x="4097950" y="369765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1" name="Google Shape;4831;p55"/>
            <p:cNvSpPr/>
            <p:nvPr/>
          </p:nvSpPr>
          <p:spPr>
            <a:xfrm>
              <a:off x="4173225" y="367322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2" name="Google Shape;4832;p55"/>
            <p:cNvSpPr/>
            <p:nvPr/>
          </p:nvSpPr>
          <p:spPr>
            <a:xfrm>
              <a:off x="4188300" y="356482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3" name="Google Shape;4833;p55"/>
            <p:cNvSpPr/>
            <p:nvPr/>
          </p:nvSpPr>
          <p:spPr>
            <a:xfrm>
              <a:off x="4097050" y="358225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4" name="Google Shape;4834;p55"/>
            <p:cNvSpPr/>
            <p:nvPr/>
          </p:nvSpPr>
          <p:spPr>
            <a:xfrm>
              <a:off x="4210200" y="359837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5" name="Google Shape;4835;p55"/>
            <p:cNvSpPr/>
            <p:nvPr/>
          </p:nvSpPr>
          <p:spPr>
            <a:xfrm>
              <a:off x="4050275" y="361552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6" name="Google Shape;4836;p55"/>
            <p:cNvSpPr/>
            <p:nvPr/>
          </p:nvSpPr>
          <p:spPr>
            <a:xfrm>
              <a:off x="4074700" y="370152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7" name="Google Shape;4837;p55"/>
            <p:cNvSpPr/>
            <p:nvPr/>
          </p:nvSpPr>
          <p:spPr>
            <a:xfrm>
              <a:off x="4157525" y="370120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8" name="Google Shape;4838;p55"/>
            <p:cNvSpPr/>
            <p:nvPr/>
          </p:nvSpPr>
          <p:spPr>
            <a:xfrm>
              <a:off x="4147550" y="357555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9" name="Google Shape;4839;p55"/>
            <p:cNvSpPr/>
            <p:nvPr/>
          </p:nvSpPr>
          <p:spPr>
            <a:xfrm>
              <a:off x="4082925" y="355952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0" name="Google Shape;4840;p55"/>
            <p:cNvSpPr/>
            <p:nvPr/>
          </p:nvSpPr>
          <p:spPr>
            <a:xfrm>
              <a:off x="4140850" y="355795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1" name="Google Shape;4841;p55"/>
            <p:cNvSpPr/>
            <p:nvPr/>
          </p:nvSpPr>
          <p:spPr>
            <a:xfrm>
              <a:off x="4313725" y="361180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2" name="Google Shape;4842;p55"/>
            <p:cNvSpPr/>
            <p:nvPr/>
          </p:nvSpPr>
          <p:spPr>
            <a:xfrm>
              <a:off x="4045775" y="368040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3" name="Google Shape;4843;p55"/>
            <p:cNvSpPr/>
            <p:nvPr/>
          </p:nvSpPr>
          <p:spPr>
            <a:xfrm>
              <a:off x="4038475" y="365285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4" name="Google Shape;4844;p55"/>
            <p:cNvSpPr/>
            <p:nvPr/>
          </p:nvSpPr>
          <p:spPr>
            <a:xfrm>
              <a:off x="4251975" y="357232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5" name="Google Shape;4845;p55"/>
            <p:cNvSpPr/>
            <p:nvPr/>
          </p:nvSpPr>
          <p:spPr>
            <a:xfrm>
              <a:off x="4032775" y="366147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6" name="Google Shape;4846;p55"/>
            <p:cNvSpPr/>
            <p:nvPr/>
          </p:nvSpPr>
          <p:spPr>
            <a:xfrm>
              <a:off x="3912800" y="381205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7" name="Google Shape;4847;p55"/>
            <p:cNvSpPr/>
            <p:nvPr/>
          </p:nvSpPr>
          <p:spPr>
            <a:xfrm>
              <a:off x="3868125" y="367587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8" name="Google Shape;4848;p55"/>
            <p:cNvSpPr/>
            <p:nvPr/>
          </p:nvSpPr>
          <p:spPr>
            <a:xfrm>
              <a:off x="3879825" y="372297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9" name="Google Shape;4849;p55"/>
            <p:cNvSpPr/>
            <p:nvPr/>
          </p:nvSpPr>
          <p:spPr>
            <a:xfrm>
              <a:off x="3897550" y="365095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0" name="Google Shape;4850;p55"/>
            <p:cNvSpPr/>
            <p:nvPr/>
          </p:nvSpPr>
          <p:spPr>
            <a:xfrm>
              <a:off x="3897550" y="365097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1" name="Google Shape;4851;p55"/>
            <p:cNvSpPr/>
            <p:nvPr/>
          </p:nvSpPr>
          <p:spPr>
            <a:xfrm>
              <a:off x="3946625" y="361865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2" name="Google Shape;4852;p55"/>
            <p:cNvSpPr/>
            <p:nvPr/>
          </p:nvSpPr>
          <p:spPr>
            <a:xfrm>
              <a:off x="3872700" y="371475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3" name="Google Shape;4853;p55"/>
            <p:cNvSpPr/>
            <p:nvPr/>
          </p:nvSpPr>
          <p:spPr>
            <a:xfrm>
              <a:off x="3915925" y="367412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4" name="Google Shape;4854;p55"/>
            <p:cNvSpPr/>
            <p:nvPr/>
          </p:nvSpPr>
          <p:spPr>
            <a:xfrm>
              <a:off x="3934375" y="369977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5" name="Google Shape;4855;p55"/>
            <p:cNvSpPr/>
            <p:nvPr/>
          </p:nvSpPr>
          <p:spPr>
            <a:xfrm>
              <a:off x="3935625" y="368002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6" name="Google Shape;4856;p55"/>
            <p:cNvSpPr/>
            <p:nvPr/>
          </p:nvSpPr>
          <p:spPr>
            <a:xfrm>
              <a:off x="3934975" y="369982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7" name="Google Shape;4857;p55"/>
            <p:cNvSpPr/>
            <p:nvPr/>
          </p:nvSpPr>
          <p:spPr>
            <a:xfrm>
              <a:off x="4000325" y="359950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8" name="Google Shape;4858;p55"/>
            <p:cNvSpPr/>
            <p:nvPr/>
          </p:nvSpPr>
          <p:spPr>
            <a:xfrm>
              <a:off x="3921700" y="379452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9" name="Google Shape;4859;p55"/>
            <p:cNvSpPr/>
            <p:nvPr/>
          </p:nvSpPr>
          <p:spPr>
            <a:xfrm>
              <a:off x="4003575" y="365685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0" name="Google Shape;4860;p55"/>
            <p:cNvSpPr/>
            <p:nvPr/>
          </p:nvSpPr>
          <p:spPr>
            <a:xfrm>
              <a:off x="3961825" y="371240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1" name="Google Shape;4861;p55"/>
            <p:cNvSpPr/>
            <p:nvPr/>
          </p:nvSpPr>
          <p:spPr>
            <a:xfrm>
              <a:off x="3911100" y="371475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2" name="Google Shape;4862;p55"/>
            <p:cNvSpPr/>
            <p:nvPr/>
          </p:nvSpPr>
          <p:spPr>
            <a:xfrm>
              <a:off x="3954400" y="372900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3" name="Google Shape;4863;p55"/>
            <p:cNvSpPr/>
            <p:nvPr/>
          </p:nvSpPr>
          <p:spPr>
            <a:xfrm>
              <a:off x="3857275" y="376412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4" name="Google Shape;4864;p55"/>
            <p:cNvSpPr/>
            <p:nvPr/>
          </p:nvSpPr>
          <p:spPr>
            <a:xfrm>
              <a:off x="4014775" y="362930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5" name="Google Shape;4865;p55"/>
            <p:cNvSpPr/>
            <p:nvPr/>
          </p:nvSpPr>
          <p:spPr>
            <a:xfrm>
              <a:off x="3886050" y="379852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6" name="Google Shape;4866;p55"/>
            <p:cNvSpPr/>
            <p:nvPr/>
          </p:nvSpPr>
          <p:spPr>
            <a:xfrm>
              <a:off x="3967250" y="373925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7" name="Google Shape;4867;p55"/>
            <p:cNvSpPr/>
            <p:nvPr/>
          </p:nvSpPr>
          <p:spPr>
            <a:xfrm>
              <a:off x="4012425" y="367362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8" name="Google Shape;4868;p55"/>
            <p:cNvSpPr/>
            <p:nvPr/>
          </p:nvSpPr>
          <p:spPr>
            <a:xfrm>
              <a:off x="3946625" y="363165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9" name="Google Shape;4869;p55"/>
            <p:cNvSpPr/>
            <p:nvPr/>
          </p:nvSpPr>
          <p:spPr>
            <a:xfrm>
              <a:off x="3881800" y="371475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0" name="Google Shape;4870;p55"/>
            <p:cNvSpPr/>
            <p:nvPr/>
          </p:nvSpPr>
          <p:spPr>
            <a:xfrm>
              <a:off x="4034025" y="360905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1" name="Google Shape;4871;p55"/>
            <p:cNvSpPr/>
            <p:nvPr/>
          </p:nvSpPr>
          <p:spPr>
            <a:xfrm>
              <a:off x="3882075" y="378015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2" name="Google Shape;4872;p55"/>
            <p:cNvSpPr/>
            <p:nvPr/>
          </p:nvSpPr>
          <p:spPr>
            <a:xfrm>
              <a:off x="3957100" y="381890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3" name="Google Shape;4873;p55"/>
            <p:cNvSpPr/>
            <p:nvPr/>
          </p:nvSpPr>
          <p:spPr>
            <a:xfrm>
              <a:off x="4028425" y="373367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4" name="Google Shape;4874;p55"/>
            <p:cNvSpPr/>
            <p:nvPr/>
          </p:nvSpPr>
          <p:spPr>
            <a:xfrm>
              <a:off x="3968675" y="362040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5" name="Google Shape;4875;p55"/>
            <p:cNvSpPr/>
            <p:nvPr/>
          </p:nvSpPr>
          <p:spPr>
            <a:xfrm>
              <a:off x="3872325" y="367847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6" name="Google Shape;4876;p55"/>
            <p:cNvSpPr/>
            <p:nvPr/>
          </p:nvSpPr>
          <p:spPr>
            <a:xfrm>
              <a:off x="3894550" y="371312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7" name="Google Shape;4877;p55"/>
            <p:cNvSpPr/>
            <p:nvPr/>
          </p:nvSpPr>
          <p:spPr>
            <a:xfrm>
              <a:off x="4057150" y="359950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8" name="Google Shape;4878;p55"/>
            <p:cNvSpPr/>
            <p:nvPr/>
          </p:nvSpPr>
          <p:spPr>
            <a:xfrm>
              <a:off x="3924575" y="383767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9" name="Google Shape;4879;p55"/>
            <p:cNvSpPr/>
            <p:nvPr/>
          </p:nvSpPr>
          <p:spPr>
            <a:xfrm>
              <a:off x="3899425" y="382815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0" name="Google Shape;4880;p55"/>
            <p:cNvSpPr/>
            <p:nvPr/>
          </p:nvSpPr>
          <p:spPr>
            <a:xfrm>
              <a:off x="3983025" y="362517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1" name="Google Shape;4881;p55"/>
            <p:cNvSpPr/>
            <p:nvPr/>
          </p:nvSpPr>
          <p:spPr>
            <a:xfrm>
              <a:off x="4392075" y="384707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2" name="Google Shape;4882;p55"/>
            <p:cNvSpPr/>
            <p:nvPr/>
          </p:nvSpPr>
          <p:spPr>
            <a:xfrm>
              <a:off x="4309300" y="364560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3" name="Google Shape;4883;p55"/>
            <p:cNvSpPr/>
            <p:nvPr/>
          </p:nvSpPr>
          <p:spPr>
            <a:xfrm>
              <a:off x="4436200" y="366027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4" name="Google Shape;4884;p55"/>
            <p:cNvSpPr/>
            <p:nvPr/>
          </p:nvSpPr>
          <p:spPr>
            <a:xfrm>
              <a:off x="4405525" y="366187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5" name="Google Shape;4885;p55"/>
            <p:cNvSpPr/>
            <p:nvPr/>
          </p:nvSpPr>
          <p:spPr>
            <a:xfrm>
              <a:off x="4321525" y="368202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6" name="Google Shape;4886;p55"/>
            <p:cNvSpPr/>
            <p:nvPr/>
          </p:nvSpPr>
          <p:spPr>
            <a:xfrm>
              <a:off x="4428975" y="368202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7" name="Google Shape;4887;p55"/>
            <p:cNvSpPr/>
            <p:nvPr/>
          </p:nvSpPr>
          <p:spPr>
            <a:xfrm>
              <a:off x="4403875" y="374235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8" name="Google Shape;4888;p55"/>
            <p:cNvSpPr/>
            <p:nvPr/>
          </p:nvSpPr>
          <p:spPr>
            <a:xfrm>
              <a:off x="4424525" y="365822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9" name="Google Shape;4889;p55"/>
            <p:cNvSpPr/>
            <p:nvPr/>
          </p:nvSpPr>
          <p:spPr>
            <a:xfrm>
              <a:off x="4448100" y="371222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0" name="Google Shape;4890;p55"/>
            <p:cNvSpPr/>
            <p:nvPr/>
          </p:nvSpPr>
          <p:spPr>
            <a:xfrm>
              <a:off x="4449950" y="373212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1" name="Google Shape;4891;p55"/>
            <p:cNvSpPr/>
            <p:nvPr/>
          </p:nvSpPr>
          <p:spPr>
            <a:xfrm>
              <a:off x="4442925" y="373350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2" name="Google Shape;4892;p55"/>
            <p:cNvSpPr/>
            <p:nvPr/>
          </p:nvSpPr>
          <p:spPr>
            <a:xfrm>
              <a:off x="4450650" y="373312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3" name="Google Shape;4893;p55"/>
            <p:cNvSpPr/>
            <p:nvPr/>
          </p:nvSpPr>
          <p:spPr>
            <a:xfrm>
              <a:off x="4369000" y="376485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4" name="Google Shape;4894;p55"/>
            <p:cNvSpPr/>
            <p:nvPr/>
          </p:nvSpPr>
          <p:spPr>
            <a:xfrm>
              <a:off x="4367450" y="369530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5" name="Google Shape;4895;p55"/>
            <p:cNvSpPr/>
            <p:nvPr/>
          </p:nvSpPr>
          <p:spPr>
            <a:xfrm>
              <a:off x="4371975" y="377000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6" name="Google Shape;4896;p55"/>
            <p:cNvSpPr/>
            <p:nvPr/>
          </p:nvSpPr>
          <p:spPr>
            <a:xfrm>
              <a:off x="4368900" y="373967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7" name="Google Shape;4897;p55"/>
            <p:cNvSpPr/>
            <p:nvPr/>
          </p:nvSpPr>
          <p:spPr>
            <a:xfrm>
              <a:off x="4451625" y="370837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8" name="Google Shape;4898;p55"/>
            <p:cNvSpPr/>
            <p:nvPr/>
          </p:nvSpPr>
          <p:spPr>
            <a:xfrm>
              <a:off x="4319000" y="368785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9" name="Google Shape;4899;p55"/>
            <p:cNvSpPr/>
            <p:nvPr/>
          </p:nvSpPr>
          <p:spPr>
            <a:xfrm>
              <a:off x="4347250" y="361865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0" name="Google Shape;4900;p55"/>
            <p:cNvSpPr/>
            <p:nvPr/>
          </p:nvSpPr>
          <p:spPr>
            <a:xfrm>
              <a:off x="4388275" y="379097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1" name="Google Shape;4901;p55"/>
            <p:cNvSpPr/>
            <p:nvPr/>
          </p:nvSpPr>
          <p:spPr>
            <a:xfrm>
              <a:off x="4362200" y="365712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2" name="Google Shape;4902;p55"/>
            <p:cNvSpPr/>
            <p:nvPr/>
          </p:nvSpPr>
          <p:spPr>
            <a:xfrm>
              <a:off x="4336900" y="371595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3" name="Google Shape;4903;p55"/>
            <p:cNvSpPr/>
            <p:nvPr/>
          </p:nvSpPr>
          <p:spPr>
            <a:xfrm>
              <a:off x="4379675" y="378385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4" name="Google Shape;4904;p55"/>
            <p:cNvSpPr/>
            <p:nvPr/>
          </p:nvSpPr>
          <p:spPr>
            <a:xfrm>
              <a:off x="4484200" y="376337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5" name="Google Shape;4905;p55"/>
            <p:cNvSpPr/>
            <p:nvPr/>
          </p:nvSpPr>
          <p:spPr>
            <a:xfrm>
              <a:off x="4440000" y="367637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6" name="Google Shape;4906;p55"/>
            <p:cNvSpPr/>
            <p:nvPr/>
          </p:nvSpPr>
          <p:spPr>
            <a:xfrm>
              <a:off x="4396950" y="381702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7" name="Google Shape;4907;p55"/>
            <p:cNvSpPr/>
            <p:nvPr/>
          </p:nvSpPr>
          <p:spPr>
            <a:xfrm>
              <a:off x="4362225" y="364707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8" name="Google Shape;4908;p55"/>
            <p:cNvSpPr/>
            <p:nvPr/>
          </p:nvSpPr>
          <p:spPr>
            <a:xfrm>
              <a:off x="4330475" y="369675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9" name="Google Shape;4909;p55"/>
            <p:cNvSpPr/>
            <p:nvPr/>
          </p:nvSpPr>
          <p:spPr>
            <a:xfrm>
              <a:off x="4333150" y="378137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0" name="Google Shape;4910;p55"/>
            <p:cNvSpPr/>
            <p:nvPr/>
          </p:nvSpPr>
          <p:spPr>
            <a:xfrm>
              <a:off x="4405175" y="374777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1" name="Google Shape;4911;p55"/>
            <p:cNvSpPr/>
            <p:nvPr/>
          </p:nvSpPr>
          <p:spPr>
            <a:xfrm>
              <a:off x="4448700" y="366317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2" name="Google Shape;4912;p55"/>
            <p:cNvSpPr/>
            <p:nvPr/>
          </p:nvSpPr>
          <p:spPr>
            <a:xfrm>
              <a:off x="4471800" y="370975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3" name="Google Shape;4913;p55"/>
            <p:cNvSpPr/>
            <p:nvPr/>
          </p:nvSpPr>
          <p:spPr>
            <a:xfrm>
              <a:off x="4444025" y="389650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4" name="Google Shape;4914;p55"/>
            <p:cNvSpPr/>
            <p:nvPr/>
          </p:nvSpPr>
          <p:spPr>
            <a:xfrm>
              <a:off x="4311300" y="366982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5" name="Google Shape;4915;p55"/>
            <p:cNvSpPr/>
            <p:nvPr/>
          </p:nvSpPr>
          <p:spPr>
            <a:xfrm>
              <a:off x="4358250" y="364867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6" name="Google Shape;4916;p55"/>
            <p:cNvSpPr/>
            <p:nvPr/>
          </p:nvSpPr>
          <p:spPr>
            <a:xfrm>
              <a:off x="4492425" y="382002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7" name="Google Shape;4917;p55"/>
            <p:cNvSpPr/>
            <p:nvPr/>
          </p:nvSpPr>
          <p:spPr>
            <a:xfrm>
              <a:off x="4017525" y="383735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8" name="Google Shape;4918;p55"/>
            <p:cNvSpPr/>
            <p:nvPr/>
          </p:nvSpPr>
          <p:spPr>
            <a:xfrm>
              <a:off x="4291850" y="383762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9" name="Google Shape;4919;p55"/>
            <p:cNvSpPr/>
            <p:nvPr/>
          </p:nvSpPr>
          <p:spPr>
            <a:xfrm>
              <a:off x="4348675" y="375917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0" name="Google Shape;4920;p55"/>
            <p:cNvSpPr/>
            <p:nvPr/>
          </p:nvSpPr>
          <p:spPr>
            <a:xfrm>
              <a:off x="4214525" y="366885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1" name="Google Shape;4921;p55"/>
            <p:cNvSpPr/>
            <p:nvPr/>
          </p:nvSpPr>
          <p:spPr>
            <a:xfrm>
              <a:off x="4316300" y="370085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2" name="Google Shape;4922;p55"/>
            <p:cNvSpPr/>
            <p:nvPr/>
          </p:nvSpPr>
          <p:spPr>
            <a:xfrm>
              <a:off x="4209000" y="370530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3" name="Google Shape;4923;p55"/>
            <p:cNvSpPr/>
            <p:nvPr/>
          </p:nvSpPr>
          <p:spPr>
            <a:xfrm>
              <a:off x="4328550" y="378065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4" name="Google Shape;4924;p55"/>
            <p:cNvSpPr/>
            <p:nvPr/>
          </p:nvSpPr>
          <p:spPr>
            <a:xfrm>
              <a:off x="4338400" y="381397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5" name="Google Shape;4925;p55"/>
            <p:cNvSpPr/>
            <p:nvPr/>
          </p:nvSpPr>
          <p:spPr>
            <a:xfrm>
              <a:off x="4328675" y="372407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6" name="Google Shape;4926;p55"/>
            <p:cNvSpPr/>
            <p:nvPr/>
          </p:nvSpPr>
          <p:spPr>
            <a:xfrm>
              <a:off x="4268250" y="374527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7" name="Google Shape;4927;p55"/>
            <p:cNvSpPr/>
            <p:nvPr/>
          </p:nvSpPr>
          <p:spPr>
            <a:xfrm>
              <a:off x="4286350" y="377100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8" name="Google Shape;4928;p55"/>
            <p:cNvSpPr/>
            <p:nvPr/>
          </p:nvSpPr>
          <p:spPr>
            <a:xfrm>
              <a:off x="4295625" y="376875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9" name="Google Shape;4929;p55"/>
            <p:cNvSpPr/>
            <p:nvPr/>
          </p:nvSpPr>
          <p:spPr>
            <a:xfrm>
              <a:off x="4356950" y="376685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0" name="Google Shape;4930;p55"/>
            <p:cNvSpPr/>
            <p:nvPr/>
          </p:nvSpPr>
          <p:spPr>
            <a:xfrm>
              <a:off x="4253600" y="381115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1" name="Google Shape;4931;p55"/>
            <p:cNvSpPr/>
            <p:nvPr/>
          </p:nvSpPr>
          <p:spPr>
            <a:xfrm>
              <a:off x="4213525" y="382092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2" name="Google Shape;4932;p55"/>
            <p:cNvSpPr/>
            <p:nvPr/>
          </p:nvSpPr>
          <p:spPr>
            <a:xfrm>
              <a:off x="4166850" y="370517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3" name="Google Shape;4933;p55"/>
            <p:cNvSpPr/>
            <p:nvPr/>
          </p:nvSpPr>
          <p:spPr>
            <a:xfrm>
              <a:off x="4226950" y="371847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4" name="Google Shape;4934;p55"/>
            <p:cNvSpPr/>
            <p:nvPr/>
          </p:nvSpPr>
          <p:spPr>
            <a:xfrm>
              <a:off x="4292100" y="381857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5" name="Google Shape;4935;p55"/>
            <p:cNvSpPr/>
            <p:nvPr/>
          </p:nvSpPr>
          <p:spPr>
            <a:xfrm>
              <a:off x="4249800" y="382087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6" name="Google Shape;4936;p55"/>
            <p:cNvSpPr/>
            <p:nvPr/>
          </p:nvSpPr>
          <p:spPr>
            <a:xfrm>
              <a:off x="4450400" y="381277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7" name="Google Shape;4937;p55"/>
            <p:cNvSpPr/>
            <p:nvPr/>
          </p:nvSpPr>
          <p:spPr>
            <a:xfrm>
              <a:off x="4375400" y="388762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8" name="Google Shape;4938;p55"/>
            <p:cNvSpPr/>
            <p:nvPr/>
          </p:nvSpPr>
          <p:spPr>
            <a:xfrm>
              <a:off x="4214900" y="374240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9" name="Google Shape;4939;p55"/>
            <p:cNvSpPr/>
            <p:nvPr/>
          </p:nvSpPr>
          <p:spPr>
            <a:xfrm>
              <a:off x="4236850" y="372250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0" name="Google Shape;4940;p55"/>
            <p:cNvSpPr/>
            <p:nvPr/>
          </p:nvSpPr>
          <p:spPr>
            <a:xfrm>
              <a:off x="4222250" y="382415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1" name="Google Shape;4941;p55"/>
            <p:cNvSpPr/>
            <p:nvPr/>
          </p:nvSpPr>
          <p:spPr>
            <a:xfrm>
              <a:off x="4257000" y="387645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2" name="Google Shape;4942;p55"/>
            <p:cNvSpPr/>
            <p:nvPr/>
          </p:nvSpPr>
          <p:spPr>
            <a:xfrm>
              <a:off x="4249600" y="386692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3" name="Google Shape;4943;p55"/>
            <p:cNvSpPr/>
            <p:nvPr/>
          </p:nvSpPr>
          <p:spPr>
            <a:xfrm>
              <a:off x="4386350" y="380190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4" name="Google Shape;4944;p55"/>
            <p:cNvSpPr/>
            <p:nvPr/>
          </p:nvSpPr>
          <p:spPr>
            <a:xfrm>
              <a:off x="4415975" y="376945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5" name="Google Shape;4945;p55"/>
            <p:cNvSpPr/>
            <p:nvPr/>
          </p:nvSpPr>
          <p:spPr>
            <a:xfrm>
              <a:off x="4245800" y="368522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6" name="Google Shape;4946;p55"/>
            <p:cNvSpPr/>
            <p:nvPr/>
          </p:nvSpPr>
          <p:spPr>
            <a:xfrm>
              <a:off x="4334825" y="370712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7" name="Google Shape;4947;p55"/>
            <p:cNvSpPr/>
            <p:nvPr/>
          </p:nvSpPr>
          <p:spPr>
            <a:xfrm>
              <a:off x="4296400" y="377980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8" name="Google Shape;4948;p55"/>
            <p:cNvSpPr/>
            <p:nvPr/>
          </p:nvSpPr>
          <p:spPr>
            <a:xfrm>
              <a:off x="3936150" y="377660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9" name="Google Shape;4949;p55"/>
            <p:cNvSpPr/>
            <p:nvPr/>
          </p:nvSpPr>
          <p:spPr>
            <a:xfrm>
              <a:off x="3951725" y="386065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0" name="Google Shape;4950;p55"/>
            <p:cNvSpPr/>
            <p:nvPr/>
          </p:nvSpPr>
          <p:spPr>
            <a:xfrm>
              <a:off x="4113500" y="374912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1" name="Google Shape;4951;p55"/>
            <p:cNvSpPr/>
            <p:nvPr/>
          </p:nvSpPr>
          <p:spPr>
            <a:xfrm>
              <a:off x="3992000" y="386860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2" name="Google Shape;4952;p55"/>
            <p:cNvSpPr/>
            <p:nvPr/>
          </p:nvSpPr>
          <p:spPr>
            <a:xfrm>
              <a:off x="3979325" y="374382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3" name="Google Shape;4953;p55"/>
            <p:cNvSpPr/>
            <p:nvPr/>
          </p:nvSpPr>
          <p:spPr>
            <a:xfrm>
              <a:off x="3947825" y="381672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4" name="Google Shape;4954;p55"/>
            <p:cNvSpPr/>
            <p:nvPr/>
          </p:nvSpPr>
          <p:spPr>
            <a:xfrm>
              <a:off x="3982400" y="383557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5" name="Google Shape;4955;p55"/>
            <p:cNvSpPr/>
            <p:nvPr/>
          </p:nvSpPr>
          <p:spPr>
            <a:xfrm>
              <a:off x="4033300" y="387072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6" name="Google Shape;4956;p55"/>
            <p:cNvSpPr/>
            <p:nvPr/>
          </p:nvSpPr>
          <p:spPr>
            <a:xfrm>
              <a:off x="4055800" y="379380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7" name="Google Shape;4957;p55"/>
            <p:cNvSpPr/>
            <p:nvPr/>
          </p:nvSpPr>
          <p:spPr>
            <a:xfrm>
              <a:off x="4034900" y="380747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8" name="Google Shape;4958;p55"/>
            <p:cNvSpPr/>
            <p:nvPr/>
          </p:nvSpPr>
          <p:spPr>
            <a:xfrm>
              <a:off x="4062400" y="382472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9" name="Google Shape;4959;p55"/>
            <p:cNvSpPr/>
            <p:nvPr/>
          </p:nvSpPr>
          <p:spPr>
            <a:xfrm>
              <a:off x="4031200" y="386587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0" name="Google Shape;4960;p55"/>
            <p:cNvSpPr/>
            <p:nvPr/>
          </p:nvSpPr>
          <p:spPr>
            <a:xfrm>
              <a:off x="4004375" y="376752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1" name="Google Shape;4961;p55"/>
            <p:cNvSpPr/>
            <p:nvPr/>
          </p:nvSpPr>
          <p:spPr>
            <a:xfrm>
              <a:off x="3962400" y="372575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2" name="Google Shape;4962;p55"/>
            <p:cNvSpPr/>
            <p:nvPr/>
          </p:nvSpPr>
          <p:spPr>
            <a:xfrm>
              <a:off x="4089800" y="370530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3" name="Google Shape;4963;p55"/>
            <p:cNvSpPr/>
            <p:nvPr/>
          </p:nvSpPr>
          <p:spPr>
            <a:xfrm>
              <a:off x="4083525" y="376160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4" name="Google Shape;4964;p55"/>
            <p:cNvSpPr/>
            <p:nvPr/>
          </p:nvSpPr>
          <p:spPr>
            <a:xfrm>
              <a:off x="4013300" y="380892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5" name="Google Shape;4965;p55"/>
            <p:cNvSpPr/>
            <p:nvPr/>
          </p:nvSpPr>
          <p:spPr>
            <a:xfrm>
              <a:off x="3991125" y="375772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6" name="Google Shape;4966;p55"/>
            <p:cNvSpPr/>
            <p:nvPr/>
          </p:nvSpPr>
          <p:spPr>
            <a:xfrm>
              <a:off x="4010950" y="395692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7" name="Google Shape;4967;p55"/>
            <p:cNvSpPr/>
            <p:nvPr/>
          </p:nvSpPr>
          <p:spPr>
            <a:xfrm>
              <a:off x="3947875" y="386400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8" name="Google Shape;4968;p55"/>
            <p:cNvSpPr/>
            <p:nvPr/>
          </p:nvSpPr>
          <p:spPr>
            <a:xfrm>
              <a:off x="4159150" y="376322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9" name="Google Shape;4969;p55"/>
            <p:cNvSpPr/>
            <p:nvPr/>
          </p:nvSpPr>
          <p:spPr>
            <a:xfrm>
              <a:off x="4093000" y="376662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0" name="Google Shape;4970;p55"/>
            <p:cNvSpPr/>
            <p:nvPr/>
          </p:nvSpPr>
          <p:spPr>
            <a:xfrm>
              <a:off x="4030950" y="374155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1" name="Google Shape;4971;p55"/>
            <p:cNvSpPr/>
            <p:nvPr/>
          </p:nvSpPr>
          <p:spPr>
            <a:xfrm>
              <a:off x="3972325" y="375520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2" name="Google Shape;4972;p55"/>
            <p:cNvSpPr/>
            <p:nvPr/>
          </p:nvSpPr>
          <p:spPr>
            <a:xfrm>
              <a:off x="4017525" y="374305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3" name="Google Shape;4973;p55"/>
            <p:cNvSpPr/>
            <p:nvPr/>
          </p:nvSpPr>
          <p:spPr>
            <a:xfrm>
              <a:off x="3967825" y="387235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4" name="Google Shape;4974;p55"/>
            <p:cNvSpPr/>
            <p:nvPr/>
          </p:nvSpPr>
          <p:spPr>
            <a:xfrm>
              <a:off x="3951800" y="389737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5" name="Google Shape;4975;p55"/>
            <p:cNvSpPr/>
            <p:nvPr/>
          </p:nvSpPr>
          <p:spPr>
            <a:xfrm>
              <a:off x="4153875" y="380572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6" name="Google Shape;4976;p55"/>
            <p:cNvSpPr/>
            <p:nvPr/>
          </p:nvSpPr>
          <p:spPr>
            <a:xfrm>
              <a:off x="4022350" y="388762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7" name="Google Shape;4977;p55"/>
            <p:cNvSpPr/>
            <p:nvPr/>
          </p:nvSpPr>
          <p:spPr>
            <a:xfrm>
              <a:off x="4049050" y="381185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 name="Rectangle 1"/>
          <p:cNvSpPr>
            <a:spLocks noChangeArrowheads="1"/>
          </p:cNvSpPr>
          <p:nvPr/>
        </p:nvSpPr>
        <p:spPr bwMode="auto">
          <a:xfrm>
            <a:off x="406146" y="1338080"/>
            <a:ext cx="6156041" cy="313932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dirty="0" smtClean="0">
              <a:ln>
                <a:noFill/>
              </a:ln>
              <a:solidFill>
                <a:schemeClr val="tx1"/>
              </a:solidFill>
              <a:effectLst/>
              <a:latin typeface="Arial" panose="020B0604020202020204" pitchFamily="34" charset="0"/>
            </a:endParaRP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smtClean="0">
                <a:ln>
                  <a:noFill/>
                </a:ln>
                <a:solidFill>
                  <a:schemeClr val="tx1"/>
                </a:solidFill>
                <a:effectLst/>
                <a:latin typeface="Arial" panose="020B0604020202020204" pitchFamily="34" charset="0"/>
              </a:rPr>
              <a:t>Multi-stakeholder approach (industry, education, </a:t>
            </a:r>
            <a:r>
              <a:rPr lang="en-US" altLang="en-US" sz="1600" dirty="0">
                <a:latin typeface="Arial" panose="020B0604020202020204" pitchFamily="34" charset="0"/>
              </a:rPr>
              <a:t>policymakers) (Pang </a:t>
            </a:r>
            <a:r>
              <a:rPr lang="en-US" altLang="en-US" sz="1600" dirty="0" smtClean="0">
                <a:latin typeface="Arial" panose="020B0604020202020204" pitchFamily="34" charset="0"/>
              </a:rPr>
              <a:t>and </a:t>
            </a:r>
            <a:r>
              <a:rPr lang="en-US" altLang="en-US" sz="1600" dirty="0" err="1">
                <a:latin typeface="Arial" panose="020B0604020202020204" pitchFamily="34" charset="0"/>
              </a:rPr>
              <a:t>Rahmat</a:t>
            </a:r>
            <a:r>
              <a:rPr lang="en-US" altLang="en-US" sz="1600" dirty="0">
                <a:latin typeface="Arial" panose="020B0604020202020204" pitchFamily="34" charset="0"/>
              </a:rPr>
              <a:t>, 2023) </a:t>
            </a:r>
            <a:endParaRPr kumimoji="0" lang="en-US" altLang="en-US" sz="1600" b="0" i="0" u="none" strike="noStrike" cap="none" normalizeH="0" baseline="0" dirty="0" smtClean="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Arial" panose="020B0604020202020204" pitchFamily="34" charset="0"/>
              </a:rPr>
              <a:t>Industry initiatives to improve career perceptions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Arial" panose="020B0604020202020204" pitchFamily="34" charset="0"/>
              </a:rPr>
              <a:t>Collaboration between academia and industry </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600" b="0" i="0" u="none" strike="noStrike" cap="none" normalizeH="0" baseline="0" dirty="0" smtClean="0">
                <a:ln>
                  <a:noFill/>
                </a:ln>
                <a:solidFill>
                  <a:schemeClr val="tx1"/>
                </a:solidFill>
                <a:effectLst/>
                <a:latin typeface="Arial" panose="020B0604020202020204" pitchFamily="34" charset="0"/>
              </a:rPr>
              <a:t>Embrace innovative </a:t>
            </a:r>
            <a:r>
              <a:rPr lang="en-US" altLang="en-US" sz="1600" dirty="0">
                <a:latin typeface="Arial" panose="020B0604020202020204" pitchFamily="34" charset="0"/>
              </a:rPr>
              <a:t>technologies (</a:t>
            </a:r>
            <a:r>
              <a:rPr lang="en-US" altLang="en-US" sz="1600" dirty="0" err="1">
                <a:latin typeface="Arial" panose="020B0604020202020204" pitchFamily="34" charset="0"/>
              </a:rPr>
              <a:t>Njite</a:t>
            </a:r>
            <a:r>
              <a:rPr lang="en-US" altLang="en-US" sz="1600" dirty="0">
                <a:latin typeface="Arial" panose="020B0604020202020204" pitchFamily="34" charset="0"/>
              </a:rPr>
              <a:t> et al., 2019)</a:t>
            </a:r>
            <a:endParaRPr kumimoji="0" lang="en-US" altLang="en-US" sz="1600" b="0" i="0" u="none" strike="noStrike" cap="none" normalizeH="0" baseline="0" dirty="0" smtClean="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Arial" panose="020B0604020202020204" pitchFamily="34" charset="0"/>
              </a:rPr>
              <a:t>Employee retention strategies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Arial" panose="020B0604020202020204" pitchFamily="34" charset="0"/>
              </a:rPr>
              <a:t>Advocacy for policy changes and government support </a:t>
            </a:r>
          </a:p>
        </p:txBody>
      </p:sp>
    </p:spTree>
    <p:extLst>
      <p:ext uri="{BB962C8B-B14F-4D97-AF65-F5344CB8AC3E}">
        <p14:creationId xmlns="" xmlns:p14="http://schemas.microsoft.com/office/powerpoint/2010/main" val="1127602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2965" y="1161435"/>
            <a:ext cx="7868690" cy="846000"/>
          </a:xfrm>
        </p:spPr>
        <p:txBody>
          <a:bodyPr/>
          <a:lstStyle/>
          <a:p>
            <a:pPr algn="ctr"/>
            <a:r>
              <a:rPr lang="en-US" b="1" dirty="0"/>
              <a:t>Conclusion</a:t>
            </a:r>
            <a:endParaRPr lang="en-GB" b="1" dirty="0"/>
          </a:p>
        </p:txBody>
      </p:sp>
      <p:sp>
        <p:nvSpPr>
          <p:cNvPr id="3" name="Rectangle 2"/>
          <p:cNvSpPr/>
          <p:nvPr/>
        </p:nvSpPr>
        <p:spPr>
          <a:xfrm>
            <a:off x="1103586" y="2211776"/>
            <a:ext cx="9995338" cy="280532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t>Understaffing in </a:t>
            </a:r>
            <a:r>
              <a:rPr lang="en-US" sz="2000" dirty="0" smtClean="0"/>
              <a:t>the hospitality </a:t>
            </a:r>
            <a:r>
              <a:rPr lang="en-US" sz="2000" dirty="0"/>
              <a:t>industry has profound economic and social impacts.</a:t>
            </a:r>
          </a:p>
          <a:p>
            <a:pPr marL="285750" indent="-285750" algn="just">
              <a:lnSpc>
                <a:spcPct val="150000"/>
              </a:lnSpc>
              <a:buFont typeface="Arial" panose="020B0604020202020204" pitchFamily="34" charset="0"/>
              <a:buChar char="•"/>
            </a:pPr>
            <a:r>
              <a:rPr lang="en-US" sz="2000" dirty="0"/>
              <a:t>Addressing staff shortages is crucial for industry sustainability.</a:t>
            </a:r>
          </a:p>
          <a:p>
            <a:pPr marL="285750" indent="-285750" algn="just">
              <a:lnSpc>
                <a:spcPct val="150000"/>
              </a:lnSpc>
              <a:buFont typeface="Arial" panose="020B0604020202020204" pitchFamily="34" charset="0"/>
              <a:buChar char="•"/>
            </a:pPr>
            <a:r>
              <a:rPr lang="en-US" sz="2000" dirty="0"/>
              <a:t>Collaboration among industry, academia, policymakers, and government is essential.</a:t>
            </a:r>
          </a:p>
          <a:p>
            <a:pPr marL="285750" indent="-285750" algn="just">
              <a:lnSpc>
                <a:spcPct val="150000"/>
              </a:lnSpc>
              <a:buFont typeface="Arial" panose="020B0604020202020204" pitchFamily="34" charset="0"/>
              <a:buChar char="•"/>
            </a:pPr>
            <a:r>
              <a:rPr lang="en-US" sz="2000" dirty="0"/>
              <a:t>Recommendations include rebranding careers, strengthening education-industry ties, adopting new technology, prioritizing employee well-being, and advocating for supportive policies</a:t>
            </a:r>
            <a:r>
              <a:rPr lang="en-US" sz="2000" dirty="0" smtClean="0"/>
              <a:t>.</a:t>
            </a:r>
            <a:endParaRPr lang="en-US" sz="2000" dirty="0"/>
          </a:p>
        </p:txBody>
      </p:sp>
    </p:spTree>
    <p:extLst>
      <p:ext uri="{BB962C8B-B14F-4D97-AF65-F5344CB8AC3E}">
        <p14:creationId xmlns="" xmlns:p14="http://schemas.microsoft.com/office/powerpoint/2010/main" val="1508986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449" y="404689"/>
            <a:ext cx="10272000" cy="846000"/>
          </a:xfrm>
        </p:spPr>
        <p:txBody>
          <a:bodyPr/>
          <a:lstStyle/>
          <a:p>
            <a:r>
              <a:rPr lang="en-GB" b="1" dirty="0" smtClean="0"/>
              <a:t>References</a:t>
            </a:r>
            <a:endParaRPr lang="en-GB" b="1" dirty="0"/>
          </a:p>
        </p:txBody>
      </p:sp>
      <p:sp>
        <p:nvSpPr>
          <p:cNvPr id="3" name="Rectangle 2"/>
          <p:cNvSpPr/>
          <p:nvPr/>
        </p:nvSpPr>
        <p:spPr>
          <a:xfrm>
            <a:off x="420415" y="1367715"/>
            <a:ext cx="10759034" cy="5262979"/>
          </a:xfrm>
          <a:prstGeom prst="rect">
            <a:avLst/>
          </a:prstGeom>
        </p:spPr>
        <p:txBody>
          <a:bodyPr wrap="square">
            <a:spAutoFit/>
          </a:bodyPr>
          <a:lstStyle/>
          <a:p>
            <a:r>
              <a:rPr lang="en-US" sz="1200" dirty="0">
                <a:solidFill>
                  <a:srgbClr val="0D0D0D"/>
                </a:solidFill>
                <a:latin typeface="Söhne"/>
              </a:rPr>
              <a:t>Baum, T., Mooney, S. K., Robinson, R. N., </a:t>
            </a:r>
            <a:r>
              <a:rPr lang="en-US" sz="1200" dirty="0" smtClean="0">
                <a:solidFill>
                  <a:srgbClr val="0D0D0D"/>
                </a:solidFill>
                <a:latin typeface="Söhne"/>
              </a:rPr>
              <a:t>and </a:t>
            </a:r>
            <a:r>
              <a:rPr lang="en-US" sz="1200" dirty="0" err="1">
                <a:solidFill>
                  <a:srgbClr val="0D0D0D"/>
                </a:solidFill>
                <a:latin typeface="Söhne"/>
              </a:rPr>
              <a:t>Solnet</a:t>
            </a:r>
            <a:r>
              <a:rPr lang="en-US" sz="1200" dirty="0">
                <a:solidFill>
                  <a:srgbClr val="0D0D0D"/>
                </a:solidFill>
                <a:latin typeface="Söhne"/>
              </a:rPr>
              <a:t>, D. (2020). Exploring the lasting effects of the COVID-19 pandemic on the hotel industry's labor force. </a:t>
            </a:r>
            <a:r>
              <a:rPr lang="en-US" sz="1200" i="1" dirty="0">
                <a:solidFill>
                  <a:srgbClr val="0D0D0D"/>
                </a:solidFill>
                <a:latin typeface="Söhne"/>
              </a:rPr>
              <a:t>Journal of Hospitality and Tourism Management</a:t>
            </a:r>
            <a:r>
              <a:rPr lang="en-US" sz="1200" dirty="0">
                <a:solidFill>
                  <a:srgbClr val="0D0D0D"/>
                </a:solidFill>
                <a:latin typeface="Söhne"/>
              </a:rPr>
              <a:t>, 45, 455-465.</a:t>
            </a:r>
          </a:p>
          <a:p>
            <a:r>
              <a:rPr lang="en-US" sz="1200" dirty="0">
                <a:solidFill>
                  <a:srgbClr val="0D0D0D"/>
                </a:solidFill>
                <a:latin typeface="Söhne"/>
              </a:rPr>
              <a:t>Brown, E. A., Thomas, N. J., </a:t>
            </a:r>
            <a:r>
              <a:rPr lang="en-US" sz="1200" dirty="0" smtClean="0">
                <a:solidFill>
                  <a:srgbClr val="0D0D0D"/>
                </a:solidFill>
                <a:latin typeface="Söhne"/>
              </a:rPr>
              <a:t>and </a:t>
            </a:r>
            <a:r>
              <a:rPr lang="en-US" sz="1200" dirty="0" err="1">
                <a:solidFill>
                  <a:srgbClr val="0D0D0D"/>
                </a:solidFill>
                <a:latin typeface="Söhne"/>
              </a:rPr>
              <a:t>Bosselman</a:t>
            </a:r>
            <a:r>
              <a:rPr lang="en-US" sz="1200" dirty="0">
                <a:solidFill>
                  <a:srgbClr val="0D0D0D"/>
                </a:solidFill>
                <a:latin typeface="Söhne"/>
              </a:rPr>
              <a:t>, R. H. (2022). Are we facing a hospitality labor shortage or distribution? An analysis of the current and future hospitality labor landscape. </a:t>
            </a:r>
            <a:r>
              <a:rPr lang="en-US" sz="1200" i="1" dirty="0">
                <a:solidFill>
                  <a:srgbClr val="0D0D0D"/>
                </a:solidFill>
                <a:latin typeface="Söhne"/>
              </a:rPr>
              <a:t>International Journal of Hospitality Management</a:t>
            </a:r>
            <a:r>
              <a:rPr lang="en-US" sz="1200" dirty="0">
                <a:solidFill>
                  <a:srgbClr val="0D0D0D"/>
                </a:solidFill>
                <a:latin typeface="Söhne"/>
              </a:rPr>
              <a:t>, 102, 103134.</a:t>
            </a:r>
          </a:p>
          <a:p>
            <a:r>
              <a:rPr lang="en-US" sz="1200" dirty="0" err="1">
                <a:solidFill>
                  <a:srgbClr val="0D0D0D"/>
                </a:solidFill>
                <a:latin typeface="Söhne"/>
              </a:rPr>
              <a:t>Bufquin</a:t>
            </a:r>
            <a:r>
              <a:rPr lang="en-US" sz="1200" dirty="0">
                <a:solidFill>
                  <a:srgbClr val="0D0D0D"/>
                </a:solidFill>
                <a:latin typeface="Söhne"/>
              </a:rPr>
              <a:t>, D., </a:t>
            </a:r>
            <a:r>
              <a:rPr lang="en-US" sz="1200" dirty="0" err="1">
                <a:solidFill>
                  <a:srgbClr val="0D0D0D"/>
                </a:solidFill>
                <a:latin typeface="Söhne"/>
              </a:rPr>
              <a:t>DiPietro</a:t>
            </a:r>
            <a:r>
              <a:rPr lang="en-US" sz="1200" dirty="0">
                <a:solidFill>
                  <a:srgbClr val="0D0D0D"/>
                </a:solidFill>
                <a:latin typeface="Söhne"/>
              </a:rPr>
              <a:t>, R., </a:t>
            </a:r>
            <a:r>
              <a:rPr lang="en-US" sz="1200" dirty="0" smtClean="0">
                <a:solidFill>
                  <a:srgbClr val="0D0D0D"/>
                </a:solidFill>
                <a:latin typeface="Söhne"/>
              </a:rPr>
              <a:t>and </a:t>
            </a:r>
            <a:r>
              <a:rPr lang="en-US" sz="1200" dirty="0">
                <a:solidFill>
                  <a:srgbClr val="0D0D0D"/>
                </a:solidFill>
                <a:latin typeface="Söhne"/>
              </a:rPr>
              <a:t>Wang, Y. (2021). Effects of the COVID-19 pandemic on the hospitality labor force: Exploring turnover and retention factors of hotel employees. </a:t>
            </a:r>
            <a:r>
              <a:rPr lang="en-US" sz="1200" i="1" dirty="0">
                <a:solidFill>
                  <a:srgbClr val="0D0D0D"/>
                </a:solidFill>
                <a:latin typeface="Söhne"/>
              </a:rPr>
              <a:t>International Journal of Hospitality Management</a:t>
            </a:r>
            <a:r>
              <a:rPr lang="en-US" sz="1200" dirty="0">
                <a:solidFill>
                  <a:srgbClr val="0D0D0D"/>
                </a:solidFill>
                <a:latin typeface="Söhne"/>
              </a:rPr>
              <a:t>, 94, 102864.</a:t>
            </a:r>
          </a:p>
          <a:p>
            <a:r>
              <a:rPr lang="en-US" sz="1200" dirty="0">
                <a:solidFill>
                  <a:srgbClr val="0D0D0D"/>
                </a:solidFill>
                <a:latin typeface="Söhne"/>
              </a:rPr>
              <a:t>Choi, H. C., </a:t>
            </a:r>
            <a:r>
              <a:rPr lang="en-US" sz="1200" dirty="0" smtClean="0">
                <a:solidFill>
                  <a:srgbClr val="0D0D0D"/>
                </a:solidFill>
                <a:latin typeface="Söhne"/>
              </a:rPr>
              <a:t>and </a:t>
            </a:r>
            <a:r>
              <a:rPr lang="en-US" sz="1200" dirty="0">
                <a:solidFill>
                  <a:srgbClr val="0D0D0D"/>
                </a:solidFill>
                <a:latin typeface="Söhne"/>
              </a:rPr>
              <a:t>Chu, H. (2021). Exploring the impact of the COVID-19 pandemic on the hotel industry's labor force. </a:t>
            </a:r>
            <a:r>
              <a:rPr lang="en-US" sz="1200" i="1" dirty="0">
                <a:solidFill>
                  <a:srgbClr val="0D0D0D"/>
                </a:solidFill>
                <a:latin typeface="Söhne"/>
              </a:rPr>
              <a:t>Journal of Hospitality and Tourism Management</a:t>
            </a:r>
            <a:r>
              <a:rPr lang="en-US" sz="1200" dirty="0">
                <a:solidFill>
                  <a:srgbClr val="0D0D0D"/>
                </a:solidFill>
                <a:latin typeface="Söhne"/>
              </a:rPr>
              <a:t>, 47, 245-253.</a:t>
            </a:r>
          </a:p>
          <a:p>
            <a:r>
              <a:rPr lang="en-US" sz="1200" dirty="0">
                <a:solidFill>
                  <a:srgbClr val="0D0D0D"/>
                </a:solidFill>
                <a:latin typeface="Söhne"/>
              </a:rPr>
              <a:t>Chuang, N. K., Cheng, K. F., </a:t>
            </a:r>
            <a:r>
              <a:rPr lang="en-US" sz="1200" dirty="0" smtClean="0">
                <a:solidFill>
                  <a:srgbClr val="0D0D0D"/>
                </a:solidFill>
                <a:latin typeface="Söhne"/>
              </a:rPr>
              <a:t>and </a:t>
            </a:r>
            <a:r>
              <a:rPr lang="en-US" sz="1200" dirty="0">
                <a:solidFill>
                  <a:srgbClr val="0D0D0D"/>
                </a:solidFill>
                <a:latin typeface="Söhne"/>
              </a:rPr>
              <a:t>Chiu, Y. C. (2019). The impact of labor shortage and compensation policies on the hospitality industry. </a:t>
            </a:r>
            <a:r>
              <a:rPr lang="en-US" sz="1200" i="1" dirty="0">
                <a:solidFill>
                  <a:srgbClr val="0D0D0D"/>
                </a:solidFill>
                <a:latin typeface="Söhne"/>
              </a:rPr>
              <a:t>Journal of Hospitality and Tourism Management</a:t>
            </a:r>
            <a:r>
              <a:rPr lang="en-US" sz="1200" dirty="0">
                <a:solidFill>
                  <a:srgbClr val="0D0D0D"/>
                </a:solidFill>
                <a:latin typeface="Söhne"/>
              </a:rPr>
              <a:t>, 39, 26-35.</a:t>
            </a:r>
          </a:p>
          <a:p>
            <a:r>
              <a:rPr lang="en-US" sz="1200" dirty="0" err="1">
                <a:solidFill>
                  <a:srgbClr val="0D0D0D"/>
                </a:solidFill>
                <a:latin typeface="Söhne"/>
              </a:rPr>
              <a:t>Deery</a:t>
            </a:r>
            <a:r>
              <a:rPr lang="en-US" sz="1200" dirty="0">
                <a:solidFill>
                  <a:srgbClr val="0D0D0D"/>
                </a:solidFill>
                <a:latin typeface="Söhne"/>
              </a:rPr>
              <a:t>, M., </a:t>
            </a:r>
            <a:r>
              <a:rPr lang="en-US" sz="1200" dirty="0" smtClean="0">
                <a:solidFill>
                  <a:srgbClr val="0D0D0D"/>
                </a:solidFill>
                <a:latin typeface="Söhne"/>
              </a:rPr>
              <a:t>and </a:t>
            </a:r>
            <a:r>
              <a:rPr lang="en-US" sz="1200" dirty="0" err="1">
                <a:solidFill>
                  <a:srgbClr val="0D0D0D"/>
                </a:solidFill>
                <a:latin typeface="Söhne"/>
              </a:rPr>
              <a:t>Jago</a:t>
            </a:r>
            <a:r>
              <a:rPr lang="en-US" sz="1200" dirty="0">
                <a:solidFill>
                  <a:srgbClr val="0D0D0D"/>
                </a:solidFill>
                <a:latin typeface="Söhne"/>
              </a:rPr>
              <a:t>, L. (2020). Revisiting talent management in the hospitality industry: A review of the literature. </a:t>
            </a:r>
            <a:r>
              <a:rPr lang="en-US" sz="1200" i="1" dirty="0">
                <a:solidFill>
                  <a:srgbClr val="0D0D0D"/>
                </a:solidFill>
                <a:latin typeface="Söhne"/>
              </a:rPr>
              <a:t>Journal of Hospitality and Tourism Management</a:t>
            </a:r>
            <a:r>
              <a:rPr lang="en-US" sz="1200" dirty="0">
                <a:solidFill>
                  <a:srgbClr val="0D0D0D"/>
                </a:solidFill>
                <a:latin typeface="Söhne"/>
              </a:rPr>
              <a:t>, 43, 131-140.</a:t>
            </a:r>
          </a:p>
          <a:p>
            <a:r>
              <a:rPr lang="en-US" sz="1200" dirty="0" err="1">
                <a:solidFill>
                  <a:srgbClr val="0D0D0D"/>
                </a:solidFill>
                <a:latin typeface="Söhne"/>
              </a:rPr>
              <a:t>Gursoy</a:t>
            </a:r>
            <a:r>
              <a:rPr lang="en-US" sz="1200" dirty="0">
                <a:solidFill>
                  <a:srgbClr val="0D0D0D"/>
                </a:solidFill>
                <a:latin typeface="Söhne"/>
              </a:rPr>
              <a:t>, D., Chi, C. G., </a:t>
            </a:r>
            <a:r>
              <a:rPr lang="en-US" sz="1200" dirty="0" smtClean="0">
                <a:solidFill>
                  <a:srgbClr val="0D0D0D"/>
                </a:solidFill>
                <a:latin typeface="Söhne"/>
              </a:rPr>
              <a:t>and </a:t>
            </a:r>
            <a:r>
              <a:rPr lang="en-US" sz="1200" dirty="0" err="1">
                <a:solidFill>
                  <a:srgbClr val="0D0D0D"/>
                </a:solidFill>
                <a:latin typeface="Söhne"/>
              </a:rPr>
              <a:t>Karadag</a:t>
            </a:r>
            <a:r>
              <a:rPr lang="en-US" sz="1200" dirty="0">
                <a:solidFill>
                  <a:srgbClr val="0D0D0D"/>
                </a:solidFill>
                <a:latin typeface="Söhne"/>
              </a:rPr>
              <a:t>, E. (2023). The hospitality labor crisis: Causes, consequences, and solutions. </a:t>
            </a:r>
            <a:r>
              <a:rPr lang="en-US" sz="1200" i="1" dirty="0">
                <a:solidFill>
                  <a:srgbClr val="0D0D0D"/>
                </a:solidFill>
                <a:latin typeface="Söhne"/>
              </a:rPr>
              <a:t>International Journal of Hospitality Management</a:t>
            </a:r>
            <a:r>
              <a:rPr lang="en-US" sz="1200" dirty="0">
                <a:solidFill>
                  <a:srgbClr val="0D0D0D"/>
                </a:solidFill>
                <a:latin typeface="Söhne"/>
              </a:rPr>
              <a:t>, 105, 103373.</a:t>
            </a:r>
          </a:p>
          <a:p>
            <a:r>
              <a:rPr lang="en-US" sz="1200" dirty="0" err="1">
                <a:solidFill>
                  <a:srgbClr val="0D0D0D"/>
                </a:solidFill>
                <a:latin typeface="Söhne"/>
              </a:rPr>
              <a:t>Hao</a:t>
            </a:r>
            <a:r>
              <a:rPr lang="en-US" sz="1200" dirty="0">
                <a:solidFill>
                  <a:srgbClr val="0D0D0D"/>
                </a:solidFill>
                <a:latin typeface="Söhne"/>
              </a:rPr>
              <a:t>, F., Xiao, Q., </a:t>
            </a:r>
            <a:r>
              <a:rPr lang="en-US" sz="1200" dirty="0" smtClean="0">
                <a:solidFill>
                  <a:srgbClr val="0D0D0D"/>
                </a:solidFill>
                <a:latin typeface="Söhne"/>
              </a:rPr>
              <a:t>and </a:t>
            </a:r>
            <a:r>
              <a:rPr lang="en-US" sz="1200" dirty="0">
                <a:solidFill>
                  <a:srgbClr val="0D0D0D"/>
                </a:solidFill>
                <a:latin typeface="Söhne"/>
              </a:rPr>
              <a:t>Chon, K. (2022). The effects of the COVID-19 pandemic on the hospitality labor market: Challenges and opportunities. </a:t>
            </a:r>
            <a:r>
              <a:rPr lang="en-US" sz="1200" i="1" dirty="0">
                <a:solidFill>
                  <a:srgbClr val="0D0D0D"/>
                </a:solidFill>
                <a:latin typeface="Söhne"/>
              </a:rPr>
              <a:t>International Journal of Hospitality Management</a:t>
            </a:r>
            <a:r>
              <a:rPr lang="en-US" sz="1200" dirty="0">
                <a:solidFill>
                  <a:srgbClr val="0D0D0D"/>
                </a:solidFill>
                <a:latin typeface="Söhne"/>
              </a:rPr>
              <a:t>, 101, 103162.</a:t>
            </a:r>
          </a:p>
          <a:p>
            <a:r>
              <a:rPr lang="en-US" sz="1200" dirty="0">
                <a:solidFill>
                  <a:srgbClr val="0D0D0D"/>
                </a:solidFill>
                <a:latin typeface="Söhne"/>
              </a:rPr>
              <a:t>Jiang, L., </a:t>
            </a:r>
            <a:r>
              <a:rPr lang="en-US" sz="1200" dirty="0" smtClean="0">
                <a:solidFill>
                  <a:srgbClr val="0D0D0D"/>
                </a:solidFill>
                <a:latin typeface="Söhne"/>
              </a:rPr>
              <a:t>and </a:t>
            </a:r>
            <a:r>
              <a:rPr lang="en-US" sz="1200" dirty="0">
                <a:solidFill>
                  <a:srgbClr val="0D0D0D"/>
                </a:solidFill>
                <a:latin typeface="Söhne"/>
              </a:rPr>
              <a:t>Wen, J. (2020). Effects of COVID-19 on hotel marketing and management: A perspective article. </a:t>
            </a:r>
            <a:r>
              <a:rPr lang="en-US" sz="1200" i="1" dirty="0">
                <a:solidFill>
                  <a:srgbClr val="0D0D0D"/>
                </a:solidFill>
                <a:latin typeface="Söhne"/>
              </a:rPr>
              <a:t>International Journal of Contemporary Hospitality Management</a:t>
            </a:r>
            <a:r>
              <a:rPr lang="en-US" sz="1200" dirty="0">
                <a:solidFill>
                  <a:srgbClr val="0D0D0D"/>
                </a:solidFill>
                <a:latin typeface="Söhne"/>
              </a:rPr>
              <a:t>, 32(8), 2563-2573.</a:t>
            </a:r>
          </a:p>
          <a:p>
            <a:r>
              <a:rPr lang="en-US" sz="1200" dirty="0" err="1">
                <a:solidFill>
                  <a:srgbClr val="0D0D0D"/>
                </a:solidFill>
                <a:latin typeface="Söhne"/>
              </a:rPr>
              <a:t>Koh</a:t>
            </a:r>
            <a:r>
              <a:rPr lang="en-US" sz="1200" dirty="0">
                <a:solidFill>
                  <a:srgbClr val="0D0D0D"/>
                </a:solidFill>
                <a:latin typeface="Söhne"/>
              </a:rPr>
              <a:t>, Y., Lee, S., </a:t>
            </a:r>
            <a:r>
              <a:rPr lang="en-US" sz="1200" dirty="0" smtClean="0">
                <a:solidFill>
                  <a:srgbClr val="0D0D0D"/>
                </a:solidFill>
                <a:latin typeface="Söhne"/>
              </a:rPr>
              <a:t>and </a:t>
            </a:r>
            <a:r>
              <a:rPr lang="en-US" sz="1200" dirty="0" err="1">
                <a:solidFill>
                  <a:srgbClr val="0D0D0D"/>
                </a:solidFill>
                <a:latin typeface="Söhne"/>
              </a:rPr>
              <a:t>Chatha</a:t>
            </a:r>
            <a:r>
              <a:rPr lang="en-US" sz="1200" dirty="0">
                <a:solidFill>
                  <a:srgbClr val="0D0D0D"/>
                </a:solidFill>
                <a:latin typeface="Söhne"/>
              </a:rPr>
              <a:t>, K. A. (2019). Exploring the factors of employee retention in the hospitality industry: A systematic review. </a:t>
            </a:r>
            <a:r>
              <a:rPr lang="en-US" sz="1200" i="1" dirty="0">
                <a:solidFill>
                  <a:srgbClr val="0D0D0D"/>
                </a:solidFill>
                <a:latin typeface="Söhne"/>
              </a:rPr>
              <a:t>Journal of Hospitality and Tourism Management</a:t>
            </a:r>
            <a:r>
              <a:rPr lang="en-US" sz="1200" dirty="0">
                <a:solidFill>
                  <a:srgbClr val="0D0D0D"/>
                </a:solidFill>
                <a:latin typeface="Söhne"/>
              </a:rPr>
              <a:t>, 41, 169-179.</a:t>
            </a:r>
          </a:p>
          <a:p>
            <a:r>
              <a:rPr lang="en-US" sz="1200" dirty="0">
                <a:solidFill>
                  <a:srgbClr val="0D0D0D"/>
                </a:solidFill>
                <a:latin typeface="Söhne"/>
              </a:rPr>
              <a:t>Lim, W. M., </a:t>
            </a:r>
            <a:r>
              <a:rPr lang="en-US" sz="1200" dirty="0" smtClean="0">
                <a:solidFill>
                  <a:srgbClr val="0D0D0D"/>
                </a:solidFill>
                <a:latin typeface="Söhne"/>
              </a:rPr>
              <a:t>and </a:t>
            </a:r>
            <a:r>
              <a:rPr lang="en-US" sz="1200" dirty="0">
                <a:solidFill>
                  <a:srgbClr val="0D0D0D"/>
                </a:solidFill>
                <a:latin typeface="Söhne"/>
              </a:rPr>
              <a:t>Ahmad, R. (2021). Driving forces and challenges of robotics and automation in the hospitality industry: A literature review. </a:t>
            </a:r>
            <a:r>
              <a:rPr lang="en-US" sz="1200" i="1" dirty="0">
                <a:solidFill>
                  <a:srgbClr val="0D0D0D"/>
                </a:solidFill>
                <a:latin typeface="Söhne"/>
              </a:rPr>
              <a:t>Journal of Hospitality and Tourism Management</a:t>
            </a:r>
            <a:r>
              <a:rPr lang="en-US" sz="1200" dirty="0">
                <a:solidFill>
                  <a:srgbClr val="0D0D0D"/>
                </a:solidFill>
                <a:latin typeface="Söhne"/>
              </a:rPr>
              <a:t>, 46, 355-363.</a:t>
            </a:r>
          </a:p>
          <a:p>
            <a:r>
              <a:rPr lang="en-US" sz="1200" dirty="0" err="1">
                <a:solidFill>
                  <a:srgbClr val="0D0D0D"/>
                </a:solidFill>
                <a:latin typeface="Söhne"/>
              </a:rPr>
              <a:t>Njite</a:t>
            </a:r>
            <a:r>
              <a:rPr lang="en-US" sz="1200" dirty="0">
                <a:solidFill>
                  <a:srgbClr val="0D0D0D"/>
                </a:solidFill>
                <a:latin typeface="Söhne"/>
              </a:rPr>
              <a:t>, D., Dunn, G., </a:t>
            </a:r>
            <a:r>
              <a:rPr lang="en-US" sz="1200" dirty="0" smtClean="0">
                <a:solidFill>
                  <a:srgbClr val="0D0D0D"/>
                </a:solidFill>
                <a:latin typeface="Söhne"/>
              </a:rPr>
              <a:t>and </a:t>
            </a:r>
            <a:r>
              <a:rPr lang="en-US" sz="1200" dirty="0">
                <a:solidFill>
                  <a:srgbClr val="0D0D0D"/>
                </a:solidFill>
                <a:latin typeface="Söhne"/>
              </a:rPr>
              <a:t>Kim, L. H. (2019). Perceptions of hospitality and tourism students towards careers in the industry: A gender analysis. </a:t>
            </a:r>
            <a:r>
              <a:rPr lang="en-US" sz="1200" i="1" dirty="0">
                <a:solidFill>
                  <a:srgbClr val="0D0D0D"/>
                </a:solidFill>
                <a:latin typeface="Söhne"/>
              </a:rPr>
              <a:t>Journal of Hospitality and Tourism Education</a:t>
            </a:r>
            <a:r>
              <a:rPr lang="en-US" sz="1200" dirty="0">
                <a:solidFill>
                  <a:srgbClr val="0D0D0D"/>
                </a:solidFill>
                <a:latin typeface="Söhne"/>
              </a:rPr>
              <a:t>, 31(3), 132-144.</a:t>
            </a:r>
          </a:p>
          <a:p>
            <a:r>
              <a:rPr lang="en-US" sz="1200" dirty="0">
                <a:solidFill>
                  <a:srgbClr val="0D0D0D"/>
                </a:solidFill>
                <a:latin typeface="Söhne"/>
              </a:rPr>
              <a:t>Pang, L., </a:t>
            </a:r>
            <a:r>
              <a:rPr lang="en-US" sz="1200" dirty="0" smtClean="0">
                <a:solidFill>
                  <a:srgbClr val="0D0D0D"/>
                </a:solidFill>
                <a:latin typeface="Söhne"/>
              </a:rPr>
              <a:t>and </a:t>
            </a:r>
            <a:r>
              <a:rPr lang="en-US" sz="1200" dirty="0" err="1">
                <a:solidFill>
                  <a:srgbClr val="0D0D0D"/>
                </a:solidFill>
                <a:latin typeface="Söhne"/>
              </a:rPr>
              <a:t>Rahmat</a:t>
            </a:r>
            <a:r>
              <a:rPr lang="en-US" sz="1200" dirty="0">
                <a:solidFill>
                  <a:srgbClr val="0D0D0D"/>
                </a:solidFill>
                <a:latin typeface="Söhne"/>
              </a:rPr>
              <a:t>, N. H. (2023). Artificial intelligence in hospitality operations: A systematic literature review. </a:t>
            </a:r>
            <a:r>
              <a:rPr lang="en-US" sz="1200" i="1" dirty="0">
                <a:solidFill>
                  <a:srgbClr val="0D0D0D"/>
                </a:solidFill>
                <a:latin typeface="Söhne"/>
              </a:rPr>
              <a:t>Journal of Hospitality and Tourism Technology</a:t>
            </a:r>
            <a:r>
              <a:rPr lang="en-US" sz="1200" dirty="0">
                <a:solidFill>
                  <a:srgbClr val="0D0D0D"/>
                </a:solidFill>
                <a:latin typeface="Söhne"/>
              </a:rPr>
              <a:t>, 14(1), 117-138.</a:t>
            </a:r>
          </a:p>
          <a:p>
            <a:r>
              <a:rPr lang="en-US" sz="1200" dirty="0">
                <a:solidFill>
                  <a:srgbClr val="0D0D0D"/>
                </a:solidFill>
                <a:latin typeface="Söhne"/>
              </a:rPr>
              <a:t>Rizvi, W. H., </a:t>
            </a:r>
            <a:r>
              <a:rPr lang="en-US" sz="1200" dirty="0" smtClean="0">
                <a:solidFill>
                  <a:srgbClr val="0D0D0D"/>
                </a:solidFill>
                <a:latin typeface="Söhne"/>
              </a:rPr>
              <a:t>and </a:t>
            </a:r>
            <a:r>
              <a:rPr lang="en-US" sz="1200" dirty="0">
                <a:solidFill>
                  <a:srgbClr val="0D0D0D"/>
                </a:solidFill>
                <a:latin typeface="Söhne"/>
              </a:rPr>
              <a:t>Gupta, V. (2021). Hospitality industry: A critical analysis of </a:t>
            </a:r>
            <a:r>
              <a:rPr lang="en-US" sz="1200" dirty="0" err="1">
                <a:solidFill>
                  <a:srgbClr val="0D0D0D"/>
                </a:solidFill>
                <a:latin typeface="Söhne"/>
              </a:rPr>
              <a:t>labour</a:t>
            </a:r>
            <a:r>
              <a:rPr lang="en-US" sz="1200" dirty="0">
                <a:solidFill>
                  <a:srgbClr val="0D0D0D"/>
                </a:solidFill>
                <a:latin typeface="Söhne"/>
              </a:rPr>
              <a:t> shortage and potential solutions. </a:t>
            </a:r>
            <a:r>
              <a:rPr lang="en-US" sz="1200" i="1" dirty="0">
                <a:solidFill>
                  <a:srgbClr val="0D0D0D"/>
                </a:solidFill>
                <a:latin typeface="Söhne"/>
              </a:rPr>
              <a:t>International Journal of Hospitality Management</a:t>
            </a:r>
            <a:r>
              <a:rPr lang="en-US" sz="1200" dirty="0">
                <a:solidFill>
                  <a:srgbClr val="0D0D0D"/>
                </a:solidFill>
                <a:latin typeface="Söhne"/>
              </a:rPr>
              <a:t>, 93, 102785.</a:t>
            </a:r>
            <a:endParaRPr lang="en-US" sz="1200" b="0" i="0" dirty="0">
              <a:solidFill>
                <a:srgbClr val="0D0D0D"/>
              </a:solidFill>
              <a:effectLst/>
              <a:latin typeface="Söhne"/>
            </a:endParaRPr>
          </a:p>
        </p:txBody>
      </p:sp>
    </p:spTree>
    <p:extLst>
      <p:ext uri="{BB962C8B-B14F-4D97-AF65-F5344CB8AC3E}">
        <p14:creationId xmlns="" xmlns:p14="http://schemas.microsoft.com/office/powerpoint/2010/main" val="2135184807"/>
      </p:ext>
    </p:extLst>
  </p:cSld>
  <p:clrMapOvr>
    <a:masterClrMapping/>
  </p:clrMapOvr>
</p:sld>
</file>

<file path=ppt/theme/theme1.xml><?xml version="1.0" encoding="utf-8"?>
<a:theme xmlns:a="http://schemas.openxmlformats.org/drawingml/2006/main" name="Choose Calm, Grand Hotel MK Campaign by Slidesgo">
  <a:themeElements>
    <a:clrScheme name="Simple Light">
      <a:dk1>
        <a:srgbClr val="000000"/>
      </a:dk1>
      <a:lt1>
        <a:srgbClr val="FFFFFF"/>
      </a:lt1>
      <a:dk2>
        <a:srgbClr val="FFEDD3"/>
      </a:dk2>
      <a:lt2>
        <a:srgbClr val="FFABA4"/>
      </a:lt2>
      <a:accent1>
        <a:srgbClr val="FFAC18"/>
      </a:accent1>
      <a:accent2>
        <a:srgbClr val="F56033"/>
      </a:accent2>
      <a:accent3>
        <a:srgbClr val="CA2A34"/>
      </a:accent3>
      <a:accent4>
        <a:srgbClr val="9E2328"/>
      </a:accent4>
      <a:accent5>
        <a:srgbClr val="7F9000"/>
      </a:accent5>
      <a:accent6>
        <a:srgbClr val="636B0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hoose Calm, Grand Hotel MK Campaign by Slidesgo">
  <a:themeElements>
    <a:clrScheme name="Simple Light">
      <a:dk1>
        <a:srgbClr val="000000"/>
      </a:dk1>
      <a:lt1>
        <a:srgbClr val="FFFFFF"/>
      </a:lt1>
      <a:dk2>
        <a:srgbClr val="FFEDD3"/>
      </a:dk2>
      <a:lt2>
        <a:srgbClr val="FFABA4"/>
      </a:lt2>
      <a:accent1>
        <a:srgbClr val="FFAC18"/>
      </a:accent1>
      <a:accent2>
        <a:srgbClr val="F56033"/>
      </a:accent2>
      <a:accent3>
        <a:srgbClr val="CA2A34"/>
      </a:accent3>
      <a:accent4>
        <a:srgbClr val="9E2328"/>
      </a:accent4>
      <a:accent5>
        <a:srgbClr val="7F9000"/>
      </a:accent5>
      <a:accent6>
        <a:srgbClr val="636B0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3092</Words>
  <Application>Microsoft Office PowerPoint</Application>
  <PresentationFormat>Custom</PresentationFormat>
  <Paragraphs>100</Paragraphs>
  <Slides>14</Slides>
  <Notes>13</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Choose Calm, Grand Hotel MK Campaign by Slidesgo</vt:lpstr>
      <vt:lpstr>1_Choose Calm, Grand Hotel MK Campaign by Slidesgo</vt:lpstr>
      <vt:lpstr>Student Name:Syed  Bhuyan Student ID: 2109792 </vt:lpstr>
      <vt:lpstr>The nature of jobs in hospitality industry remains extremely understaffed with a third of the positions vacant across the world and an annual staff churn rate of 73.8%, which require strategizing in terms of re-branding, establishing links with Academia, leaning on technology, introducing staff retention policies, and seeking Government fund to effectively cope with critical staffing emergencies and their numerous negative impacts on the existing financial base.</vt:lpstr>
      <vt:lpstr>Introduction</vt:lpstr>
      <vt:lpstr>Overview of the literature</vt:lpstr>
      <vt:lpstr>Political Impact (PESTEL Analysis)</vt:lpstr>
      <vt:lpstr>Economic Impacts (PESTEL Analysis)</vt:lpstr>
      <vt:lpstr>Social Impacts (PESTEL Analysis)</vt:lpstr>
      <vt:lpstr>Technological Impacts (PESTEL Analysis)</vt:lpstr>
      <vt:lpstr>Environmental Impact (PESTEL Analysis)</vt:lpstr>
      <vt:lpstr>Legal Impact (PESTEL Analysis)</vt:lpstr>
      <vt:lpstr>Slide 11</vt:lpstr>
      <vt:lpstr>Slide 12</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2024-05-10T10:58:36Z</dcterms:created>
  <dcterms:modified xsi:type="dcterms:W3CDTF">2024-05-30T22:11:50Z</dcterms:modified>
</cp:coreProperties>
</file>