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5" r:id="rId4"/>
  </p:sldMasterIdLst>
  <p:sldIdLst>
    <p:sldId id="256" r:id="rId5"/>
    <p:sldId id="257" r:id="rId6"/>
    <p:sldId id="259" r:id="rId7"/>
    <p:sldId id="260" r:id="rId8"/>
    <p:sldId id="261" r:id="rId9"/>
    <p:sldId id="262" r:id="rId10"/>
    <p:sldId id="263" r:id="rId11"/>
    <p:sldId id="264" r:id="rId12"/>
    <p:sldId id="265" r:id="rId13"/>
    <p:sldId id="25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53F868-1DE1-5657-53A4-341C2B5543E8}" v="2789" dt="2025-10-16T22:18:16.603"/>
    <p1510:client id="{2D467899-2ECC-B37D-47ED-88C06DD0543C}" v="41" dt="2025-10-16T20:48:19.480"/>
    <p1510:client id="{B5AC067F-C27C-516E-17C4-C633C9941E51}" v="14" dt="2025-10-18T19:11:31.286"/>
    <p1510:client id="{ECB18EC9-2CF3-9CB5-C1D8-928EBD3DA631}" v="430" dt="2025-10-16T21:13:46.6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2.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ata3.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_rels/data4.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3.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_rels/drawing4.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1C5589-1D5D-464D-B711-53418183B407}" type="doc">
      <dgm:prSet loTypeId="urn:microsoft.com/office/officeart/2018/2/layout/IconLabelList" loCatId="icon" qsTypeId="urn:microsoft.com/office/officeart/2005/8/quickstyle/simple1" qsCatId="simple" csTypeId="urn:microsoft.com/office/officeart/2005/8/colors/accent2_2" csCatId="accent2" phldr="1"/>
      <dgm:spPr/>
      <dgm:t>
        <a:bodyPr/>
        <a:lstStyle/>
        <a:p>
          <a:endParaRPr lang="en-US"/>
        </a:p>
      </dgm:t>
    </dgm:pt>
    <dgm:pt modelId="{DE74A389-BBFC-4F0D-B4F9-E3B8F16267F7}">
      <dgm:prSet/>
      <dgm:spPr/>
      <dgm:t>
        <a:bodyPr/>
        <a:lstStyle/>
        <a:p>
          <a:r>
            <a:rPr lang="en-GB"/>
            <a:t>Strengths</a:t>
          </a:r>
          <a:endParaRPr lang="en-US"/>
        </a:p>
      </dgm:t>
    </dgm:pt>
    <dgm:pt modelId="{9B81BD0A-96D4-44D9-B39E-06A34CB5EA99}" type="parTrans" cxnId="{154D7D51-3522-4EFB-9BF7-80D6F87496BB}">
      <dgm:prSet/>
      <dgm:spPr/>
      <dgm:t>
        <a:bodyPr/>
        <a:lstStyle/>
        <a:p>
          <a:endParaRPr lang="en-US"/>
        </a:p>
      </dgm:t>
    </dgm:pt>
    <dgm:pt modelId="{AB02AD90-DA2B-42E4-A75E-275CA76B5077}" type="sibTrans" cxnId="{154D7D51-3522-4EFB-9BF7-80D6F87496BB}">
      <dgm:prSet/>
      <dgm:spPr/>
      <dgm:t>
        <a:bodyPr/>
        <a:lstStyle/>
        <a:p>
          <a:endParaRPr lang="en-US"/>
        </a:p>
      </dgm:t>
    </dgm:pt>
    <dgm:pt modelId="{D23187D6-E93C-4D11-87BC-51CE7B59AE99}">
      <dgm:prSet/>
      <dgm:spPr/>
      <dgm:t>
        <a:bodyPr/>
        <a:lstStyle/>
        <a:p>
          <a:r>
            <a:rPr lang="en-GB"/>
            <a:t>Weaknesses</a:t>
          </a:r>
          <a:endParaRPr lang="en-US"/>
        </a:p>
      </dgm:t>
    </dgm:pt>
    <dgm:pt modelId="{8D639C94-BCC3-42B5-940A-4F75F1BFB3DF}" type="parTrans" cxnId="{DCE80E50-467F-4E2B-89D8-7B369C36B651}">
      <dgm:prSet/>
      <dgm:spPr/>
      <dgm:t>
        <a:bodyPr/>
        <a:lstStyle/>
        <a:p>
          <a:endParaRPr lang="en-US"/>
        </a:p>
      </dgm:t>
    </dgm:pt>
    <dgm:pt modelId="{6ED17DC6-5DC6-4C67-B2C4-7F7076E79CB1}" type="sibTrans" cxnId="{DCE80E50-467F-4E2B-89D8-7B369C36B651}">
      <dgm:prSet/>
      <dgm:spPr/>
      <dgm:t>
        <a:bodyPr/>
        <a:lstStyle/>
        <a:p>
          <a:endParaRPr lang="en-US"/>
        </a:p>
      </dgm:t>
    </dgm:pt>
    <dgm:pt modelId="{0C41F663-6728-4EF4-8D6B-BDB42CE849B0}">
      <dgm:prSet/>
      <dgm:spPr/>
      <dgm:t>
        <a:bodyPr/>
        <a:lstStyle/>
        <a:p>
          <a:r>
            <a:rPr lang="en-GB"/>
            <a:t>Opportunities</a:t>
          </a:r>
          <a:endParaRPr lang="en-US"/>
        </a:p>
      </dgm:t>
    </dgm:pt>
    <dgm:pt modelId="{2E73BFDF-2A39-4711-B9C8-D9CA6F11B297}" type="parTrans" cxnId="{A6B6C6B0-B3C5-4D84-8EB2-77DE8E567D21}">
      <dgm:prSet/>
      <dgm:spPr/>
      <dgm:t>
        <a:bodyPr/>
        <a:lstStyle/>
        <a:p>
          <a:endParaRPr lang="en-US"/>
        </a:p>
      </dgm:t>
    </dgm:pt>
    <dgm:pt modelId="{84ADF526-0421-45EC-AD00-6C32E9E7FAAC}" type="sibTrans" cxnId="{A6B6C6B0-B3C5-4D84-8EB2-77DE8E567D21}">
      <dgm:prSet/>
      <dgm:spPr/>
      <dgm:t>
        <a:bodyPr/>
        <a:lstStyle/>
        <a:p>
          <a:endParaRPr lang="en-US"/>
        </a:p>
      </dgm:t>
    </dgm:pt>
    <dgm:pt modelId="{D006DED5-53B7-46D3-9802-A96AEF796E0C}">
      <dgm:prSet/>
      <dgm:spPr/>
      <dgm:t>
        <a:bodyPr/>
        <a:lstStyle/>
        <a:p>
          <a:r>
            <a:rPr lang="en-GB"/>
            <a:t>Threats</a:t>
          </a:r>
          <a:endParaRPr lang="en-US"/>
        </a:p>
      </dgm:t>
    </dgm:pt>
    <dgm:pt modelId="{3650DAFB-2244-4A85-87A9-0D8E489B11E3}" type="parTrans" cxnId="{D9A36512-23F1-4C04-AA56-47B55D7775CA}">
      <dgm:prSet/>
      <dgm:spPr/>
      <dgm:t>
        <a:bodyPr/>
        <a:lstStyle/>
        <a:p>
          <a:endParaRPr lang="en-US"/>
        </a:p>
      </dgm:t>
    </dgm:pt>
    <dgm:pt modelId="{9345C6B4-D47C-411B-BDF2-6DCA2D20D1D3}" type="sibTrans" cxnId="{D9A36512-23F1-4C04-AA56-47B55D7775CA}">
      <dgm:prSet/>
      <dgm:spPr/>
      <dgm:t>
        <a:bodyPr/>
        <a:lstStyle/>
        <a:p>
          <a:endParaRPr lang="en-US"/>
        </a:p>
      </dgm:t>
    </dgm:pt>
    <dgm:pt modelId="{084D569E-059B-47B7-88FB-691F6B14DF54}" type="pres">
      <dgm:prSet presAssocID="{3F1C5589-1D5D-464D-B711-53418183B407}" presName="root" presStyleCnt="0">
        <dgm:presLayoutVars>
          <dgm:dir/>
          <dgm:resizeHandles val="exact"/>
        </dgm:presLayoutVars>
      </dgm:prSet>
      <dgm:spPr/>
    </dgm:pt>
    <dgm:pt modelId="{CF26F5D6-63FC-4310-AC5B-E0C412258300}" type="pres">
      <dgm:prSet presAssocID="{DE74A389-BBFC-4F0D-B4F9-E3B8F16267F7}" presName="compNode" presStyleCnt="0"/>
      <dgm:spPr/>
    </dgm:pt>
    <dgm:pt modelId="{451060F2-963B-484C-8880-084244026F1C}" type="pres">
      <dgm:prSet presAssocID="{DE74A389-BBFC-4F0D-B4F9-E3B8F16267F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umbbell"/>
        </a:ext>
      </dgm:extLst>
    </dgm:pt>
    <dgm:pt modelId="{C8E403C1-687D-48C1-A5AA-1D384C846A86}" type="pres">
      <dgm:prSet presAssocID="{DE74A389-BBFC-4F0D-B4F9-E3B8F16267F7}" presName="spaceRect" presStyleCnt="0"/>
      <dgm:spPr/>
    </dgm:pt>
    <dgm:pt modelId="{21E4CCE5-1EFA-46AD-9803-A9AB3CD2BCA5}" type="pres">
      <dgm:prSet presAssocID="{DE74A389-BBFC-4F0D-B4F9-E3B8F16267F7}" presName="textRect" presStyleLbl="revTx" presStyleIdx="0" presStyleCnt="4">
        <dgm:presLayoutVars>
          <dgm:chMax val="1"/>
          <dgm:chPref val="1"/>
        </dgm:presLayoutVars>
      </dgm:prSet>
      <dgm:spPr/>
    </dgm:pt>
    <dgm:pt modelId="{32907088-20B2-4F60-A664-E8BA9597129F}" type="pres">
      <dgm:prSet presAssocID="{AB02AD90-DA2B-42E4-A75E-275CA76B5077}" presName="sibTrans" presStyleCnt="0"/>
      <dgm:spPr/>
    </dgm:pt>
    <dgm:pt modelId="{80CB2941-743B-4A39-961E-913C37C036A3}" type="pres">
      <dgm:prSet presAssocID="{D23187D6-E93C-4D11-87BC-51CE7B59AE99}" presName="compNode" presStyleCnt="0"/>
      <dgm:spPr/>
    </dgm:pt>
    <dgm:pt modelId="{9F7B9E27-1AEE-434E-BD94-527899AC1B82}" type="pres">
      <dgm:prSet presAssocID="{D23187D6-E93C-4D11-87BC-51CE7B59AE9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wnward trend"/>
        </a:ext>
      </dgm:extLst>
    </dgm:pt>
    <dgm:pt modelId="{5C525DA9-87C7-4BC5-B16B-39B8E09EFBD6}" type="pres">
      <dgm:prSet presAssocID="{D23187D6-E93C-4D11-87BC-51CE7B59AE99}" presName="spaceRect" presStyleCnt="0"/>
      <dgm:spPr/>
    </dgm:pt>
    <dgm:pt modelId="{4F0789D5-226C-43C7-86B5-B6B6BB06B8E3}" type="pres">
      <dgm:prSet presAssocID="{D23187D6-E93C-4D11-87BC-51CE7B59AE99}" presName="textRect" presStyleLbl="revTx" presStyleIdx="1" presStyleCnt="4">
        <dgm:presLayoutVars>
          <dgm:chMax val="1"/>
          <dgm:chPref val="1"/>
        </dgm:presLayoutVars>
      </dgm:prSet>
      <dgm:spPr/>
    </dgm:pt>
    <dgm:pt modelId="{5DDF95E2-F041-467A-B528-5BB488E4F8CB}" type="pres">
      <dgm:prSet presAssocID="{6ED17DC6-5DC6-4C67-B2C4-7F7076E79CB1}" presName="sibTrans" presStyleCnt="0"/>
      <dgm:spPr/>
    </dgm:pt>
    <dgm:pt modelId="{6E375A22-DF71-4FA7-968E-473C7F2BB470}" type="pres">
      <dgm:prSet presAssocID="{0C41F663-6728-4EF4-8D6B-BDB42CE849B0}" presName="compNode" presStyleCnt="0"/>
      <dgm:spPr/>
    </dgm:pt>
    <dgm:pt modelId="{6D562C95-1991-4697-9F71-27690B97312C}" type="pres">
      <dgm:prSet presAssocID="{0C41F663-6728-4EF4-8D6B-BDB42CE849B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63C7F776-23BC-44E6-B28C-9B2344F5082A}" type="pres">
      <dgm:prSet presAssocID="{0C41F663-6728-4EF4-8D6B-BDB42CE849B0}" presName="spaceRect" presStyleCnt="0"/>
      <dgm:spPr/>
    </dgm:pt>
    <dgm:pt modelId="{78E2D4F2-7903-4C04-AA5B-C4A883FDA008}" type="pres">
      <dgm:prSet presAssocID="{0C41F663-6728-4EF4-8D6B-BDB42CE849B0}" presName="textRect" presStyleLbl="revTx" presStyleIdx="2" presStyleCnt="4">
        <dgm:presLayoutVars>
          <dgm:chMax val="1"/>
          <dgm:chPref val="1"/>
        </dgm:presLayoutVars>
      </dgm:prSet>
      <dgm:spPr/>
    </dgm:pt>
    <dgm:pt modelId="{DCF9D39E-450C-41CA-8546-B57B8AE19027}" type="pres">
      <dgm:prSet presAssocID="{84ADF526-0421-45EC-AD00-6C32E9E7FAAC}" presName="sibTrans" presStyleCnt="0"/>
      <dgm:spPr/>
    </dgm:pt>
    <dgm:pt modelId="{58280285-D149-4DD7-A970-826BDBC41186}" type="pres">
      <dgm:prSet presAssocID="{D006DED5-53B7-46D3-9802-A96AEF796E0C}" presName="compNode" presStyleCnt="0"/>
      <dgm:spPr/>
    </dgm:pt>
    <dgm:pt modelId="{0D878CA6-5158-4B6D-90BA-BE52FB65FC99}" type="pres">
      <dgm:prSet presAssocID="{D006DED5-53B7-46D3-9802-A96AEF796E0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Radioactive"/>
        </a:ext>
      </dgm:extLst>
    </dgm:pt>
    <dgm:pt modelId="{177EE46C-D29C-495E-A344-FE2F1ADACFE0}" type="pres">
      <dgm:prSet presAssocID="{D006DED5-53B7-46D3-9802-A96AEF796E0C}" presName="spaceRect" presStyleCnt="0"/>
      <dgm:spPr/>
    </dgm:pt>
    <dgm:pt modelId="{0DFB1C7A-F854-47A8-8F56-66A341087C55}" type="pres">
      <dgm:prSet presAssocID="{D006DED5-53B7-46D3-9802-A96AEF796E0C}" presName="textRect" presStyleLbl="revTx" presStyleIdx="3" presStyleCnt="4">
        <dgm:presLayoutVars>
          <dgm:chMax val="1"/>
          <dgm:chPref val="1"/>
        </dgm:presLayoutVars>
      </dgm:prSet>
      <dgm:spPr/>
    </dgm:pt>
  </dgm:ptLst>
  <dgm:cxnLst>
    <dgm:cxn modelId="{2F7A1305-4D1D-41E6-80EE-AC119214F0F5}" type="presOf" srcId="{3F1C5589-1D5D-464D-B711-53418183B407}" destId="{084D569E-059B-47B7-88FB-691F6B14DF54}" srcOrd="0" destOrd="0" presId="urn:microsoft.com/office/officeart/2018/2/layout/IconLabelList"/>
    <dgm:cxn modelId="{D9A36512-23F1-4C04-AA56-47B55D7775CA}" srcId="{3F1C5589-1D5D-464D-B711-53418183B407}" destId="{D006DED5-53B7-46D3-9802-A96AEF796E0C}" srcOrd="3" destOrd="0" parTransId="{3650DAFB-2244-4A85-87A9-0D8E489B11E3}" sibTransId="{9345C6B4-D47C-411B-BDF2-6DCA2D20D1D3}"/>
    <dgm:cxn modelId="{DCE80E50-467F-4E2B-89D8-7B369C36B651}" srcId="{3F1C5589-1D5D-464D-B711-53418183B407}" destId="{D23187D6-E93C-4D11-87BC-51CE7B59AE99}" srcOrd="1" destOrd="0" parTransId="{8D639C94-BCC3-42B5-940A-4F75F1BFB3DF}" sibTransId="{6ED17DC6-5DC6-4C67-B2C4-7F7076E79CB1}"/>
    <dgm:cxn modelId="{154D7D51-3522-4EFB-9BF7-80D6F87496BB}" srcId="{3F1C5589-1D5D-464D-B711-53418183B407}" destId="{DE74A389-BBFC-4F0D-B4F9-E3B8F16267F7}" srcOrd="0" destOrd="0" parTransId="{9B81BD0A-96D4-44D9-B39E-06A34CB5EA99}" sibTransId="{AB02AD90-DA2B-42E4-A75E-275CA76B5077}"/>
    <dgm:cxn modelId="{880CC876-4DB6-4FA5-89A5-E2122DDA8C62}" type="presOf" srcId="{DE74A389-BBFC-4F0D-B4F9-E3B8F16267F7}" destId="{21E4CCE5-1EFA-46AD-9803-A9AB3CD2BCA5}" srcOrd="0" destOrd="0" presId="urn:microsoft.com/office/officeart/2018/2/layout/IconLabelList"/>
    <dgm:cxn modelId="{291CC978-4D3D-4CBE-9975-DD2280BA2268}" type="presOf" srcId="{D006DED5-53B7-46D3-9802-A96AEF796E0C}" destId="{0DFB1C7A-F854-47A8-8F56-66A341087C55}" srcOrd="0" destOrd="0" presId="urn:microsoft.com/office/officeart/2018/2/layout/IconLabelList"/>
    <dgm:cxn modelId="{343D1982-DD62-4F47-B349-976B439B6B8E}" type="presOf" srcId="{D23187D6-E93C-4D11-87BC-51CE7B59AE99}" destId="{4F0789D5-226C-43C7-86B5-B6B6BB06B8E3}" srcOrd="0" destOrd="0" presId="urn:microsoft.com/office/officeart/2018/2/layout/IconLabelList"/>
    <dgm:cxn modelId="{A6B6C6B0-B3C5-4D84-8EB2-77DE8E567D21}" srcId="{3F1C5589-1D5D-464D-B711-53418183B407}" destId="{0C41F663-6728-4EF4-8D6B-BDB42CE849B0}" srcOrd="2" destOrd="0" parTransId="{2E73BFDF-2A39-4711-B9C8-D9CA6F11B297}" sibTransId="{84ADF526-0421-45EC-AD00-6C32E9E7FAAC}"/>
    <dgm:cxn modelId="{E5FACDEE-00EB-4412-A5DA-18D9A00140C0}" type="presOf" srcId="{0C41F663-6728-4EF4-8D6B-BDB42CE849B0}" destId="{78E2D4F2-7903-4C04-AA5B-C4A883FDA008}" srcOrd="0" destOrd="0" presId="urn:microsoft.com/office/officeart/2018/2/layout/IconLabelList"/>
    <dgm:cxn modelId="{ED49D299-069E-439D-AF0D-53825FCA880A}" type="presParOf" srcId="{084D569E-059B-47B7-88FB-691F6B14DF54}" destId="{CF26F5D6-63FC-4310-AC5B-E0C412258300}" srcOrd="0" destOrd="0" presId="urn:microsoft.com/office/officeart/2018/2/layout/IconLabelList"/>
    <dgm:cxn modelId="{FDBB7EB9-CA8F-4791-9C84-9F0E4D82A1AB}" type="presParOf" srcId="{CF26F5D6-63FC-4310-AC5B-E0C412258300}" destId="{451060F2-963B-484C-8880-084244026F1C}" srcOrd="0" destOrd="0" presId="urn:microsoft.com/office/officeart/2018/2/layout/IconLabelList"/>
    <dgm:cxn modelId="{5E1F6C51-A98B-42EB-8130-FA2220F05D65}" type="presParOf" srcId="{CF26F5D6-63FC-4310-AC5B-E0C412258300}" destId="{C8E403C1-687D-48C1-A5AA-1D384C846A86}" srcOrd="1" destOrd="0" presId="urn:microsoft.com/office/officeart/2018/2/layout/IconLabelList"/>
    <dgm:cxn modelId="{0E7EF7AE-6468-42C3-BE53-BB333402AF8C}" type="presParOf" srcId="{CF26F5D6-63FC-4310-AC5B-E0C412258300}" destId="{21E4CCE5-1EFA-46AD-9803-A9AB3CD2BCA5}" srcOrd="2" destOrd="0" presId="urn:microsoft.com/office/officeart/2018/2/layout/IconLabelList"/>
    <dgm:cxn modelId="{E03FACE7-E80B-452B-A45A-B3EFC1C9BC09}" type="presParOf" srcId="{084D569E-059B-47B7-88FB-691F6B14DF54}" destId="{32907088-20B2-4F60-A664-E8BA9597129F}" srcOrd="1" destOrd="0" presId="urn:microsoft.com/office/officeart/2018/2/layout/IconLabelList"/>
    <dgm:cxn modelId="{A29B8F68-2B5F-4BF2-AEBD-A9DCAA9C5319}" type="presParOf" srcId="{084D569E-059B-47B7-88FB-691F6B14DF54}" destId="{80CB2941-743B-4A39-961E-913C37C036A3}" srcOrd="2" destOrd="0" presId="urn:microsoft.com/office/officeart/2018/2/layout/IconLabelList"/>
    <dgm:cxn modelId="{AC3DE4C6-D0A8-420D-9518-F2BBD162928B}" type="presParOf" srcId="{80CB2941-743B-4A39-961E-913C37C036A3}" destId="{9F7B9E27-1AEE-434E-BD94-527899AC1B82}" srcOrd="0" destOrd="0" presId="urn:microsoft.com/office/officeart/2018/2/layout/IconLabelList"/>
    <dgm:cxn modelId="{496E77D3-7D8A-4A8A-8E0E-2CA95BD894A5}" type="presParOf" srcId="{80CB2941-743B-4A39-961E-913C37C036A3}" destId="{5C525DA9-87C7-4BC5-B16B-39B8E09EFBD6}" srcOrd="1" destOrd="0" presId="urn:microsoft.com/office/officeart/2018/2/layout/IconLabelList"/>
    <dgm:cxn modelId="{E57A9355-2080-4BB9-B05E-E673550484F0}" type="presParOf" srcId="{80CB2941-743B-4A39-961E-913C37C036A3}" destId="{4F0789D5-226C-43C7-86B5-B6B6BB06B8E3}" srcOrd="2" destOrd="0" presId="urn:microsoft.com/office/officeart/2018/2/layout/IconLabelList"/>
    <dgm:cxn modelId="{C4128F0E-B975-4FD6-BF40-3B9780D9A035}" type="presParOf" srcId="{084D569E-059B-47B7-88FB-691F6B14DF54}" destId="{5DDF95E2-F041-467A-B528-5BB488E4F8CB}" srcOrd="3" destOrd="0" presId="urn:microsoft.com/office/officeart/2018/2/layout/IconLabelList"/>
    <dgm:cxn modelId="{EB4677D2-EF5A-4908-BEDF-72879DCC3B57}" type="presParOf" srcId="{084D569E-059B-47B7-88FB-691F6B14DF54}" destId="{6E375A22-DF71-4FA7-968E-473C7F2BB470}" srcOrd="4" destOrd="0" presId="urn:microsoft.com/office/officeart/2018/2/layout/IconLabelList"/>
    <dgm:cxn modelId="{21501375-F08C-4D61-97DB-B0875E241618}" type="presParOf" srcId="{6E375A22-DF71-4FA7-968E-473C7F2BB470}" destId="{6D562C95-1991-4697-9F71-27690B97312C}" srcOrd="0" destOrd="0" presId="urn:microsoft.com/office/officeart/2018/2/layout/IconLabelList"/>
    <dgm:cxn modelId="{A146AEF1-5987-41F1-9A31-9FBA5C7A3DB7}" type="presParOf" srcId="{6E375A22-DF71-4FA7-968E-473C7F2BB470}" destId="{63C7F776-23BC-44E6-B28C-9B2344F5082A}" srcOrd="1" destOrd="0" presId="urn:microsoft.com/office/officeart/2018/2/layout/IconLabelList"/>
    <dgm:cxn modelId="{EF0A8C43-DEB1-45C2-8F04-A5A54B0CDA4F}" type="presParOf" srcId="{6E375A22-DF71-4FA7-968E-473C7F2BB470}" destId="{78E2D4F2-7903-4C04-AA5B-C4A883FDA008}" srcOrd="2" destOrd="0" presId="urn:microsoft.com/office/officeart/2018/2/layout/IconLabelList"/>
    <dgm:cxn modelId="{B56DC422-6A91-4DC9-83A9-008F37217C55}" type="presParOf" srcId="{084D569E-059B-47B7-88FB-691F6B14DF54}" destId="{DCF9D39E-450C-41CA-8546-B57B8AE19027}" srcOrd="5" destOrd="0" presId="urn:microsoft.com/office/officeart/2018/2/layout/IconLabelList"/>
    <dgm:cxn modelId="{47503999-13FE-405C-A846-8982DA4D6558}" type="presParOf" srcId="{084D569E-059B-47B7-88FB-691F6B14DF54}" destId="{58280285-D149-4DD7-A970-826BDBC41186}" srcOrd="6" destOrd="0" presId="urn:microsoft.com/office/officeart/2018/2/layout/IconLabelList"/>
    <dgm:cxn modelId="{BD459CE9-22A7-48B4-A658-8794437BF657}" type="presParOf" srcId="{58280285-D149-4DD7-A970-826BDBC41186}" destId="{0D878CA6-5158-4B6D-90BA-BE52FB65FC99}" srcOrd="0" destOrd="0" presId="urn:microsoft.com/office/officeart/2018/2/layout/IconLabelList"/>
    <dgm:cxn modelId="{D64D5799-5D03-4C80-BF26-E488B70B28F8}" type="presParOf" srcId="{58280285-D149-4DD7-A970-826BDBC41186}" destId="{177EE46C-D29C-495E-A344-FE2F1ADACFE0}" srcOrd="1" destOrd="0" presId="urn:microsoft.com/office/officeart/2018/2/layout/IconLabelList"/>
    <dgm:cxn modelId="{03A67A16-968F-42F6-9188-13B71B2441D5}" type="presParOf" srcId="{58280285-D149-4DD7-A970-826BDBC41186}" destId="{0DFB1C7A-F854-47A8-8F56-66A341087C55}"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B0B1C6-807D-4B0A-A502-A79CBABDF457}"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8A2A1B0E-0BA5-4B3E-AE8F-C163433ABDFF}">
      <dgm:prSet/>
      <dgm:spPr/>
      <dgm:t>
        <a:bodyPr/>
        <a:lstStyle/>
        <a:p>
          <a:pPr>
            <a:lnSpc>
              <a:spcPct val="100000"/>
            </a:lnSpc>
          </a:pPr>
          <a:r>
            <a:rPr lang="en-GB"/>
            <a:t>One of my strengths include working parttime in a nursery setting. I am working as a work experience volunteer. This is helping me gain relevant skills and experience for the future when I permanently start working alongside younger children. </a:t>
          </a:r>
          <a:endParaRPr lang="en-US"/>
        </a:p>
      </dgm:t>
    </dgm:pt>
    <dgm:pt modelId="{92208946-06AA-4080-95EC-C35BE85603C6}" type="parTrans" cxnId="{05DD998E-1007-4BD5-88B9-3F589132202C}">
      <dgm:prSet/>
      <dgm:spPr/>
      <dgm:t>
        <a:bodyPr/>
        <a:lstStyle/>
        <a:p>
          <a:endParaRPr lang="en-US"/>
        </a:p>
      </dgm:t>
    </dgm:pt>
    <dgm:pt modelId="{78C8F218-AB55-46FD-8402-1E2600A29437}" type="sibTrans" cxnId="{05DD998E-1007-4BD5-88B9-3F589132202C}">
      <dgm:prSet/>
      <dgm:spPr/>
      <dgm:t>
        <a:bodyPr/>
        <a:lstStyle/>
        <a:p>
          <a:pPr>
            <a:lnSpc>
              <a:spcPct val="100000"/>
            </a:lnSpc>
          </a:pPr>
          <a:endParaRPr lang="en-US"/>
        </a:p>
      </dgm:t>
    </dgm:pt>
    <dgm:pt modelId="{2147CB3E-F2E7-41D8-9907-CE4BA2D88438}">
      <dgm:prSet/>
      <dgm:spPr/>
      <dgm:t>
        <a:bodyPr/>
        <a:lstStyle/>
        <a:p>
          <a:pPr>
            <a:lnSpc>
              <a:spcPct val="100000"/>
            </a:lnSpc>
          </a:pPr>
          <a:r>
            <a:rPr lang="en-GB"/>
            <a:t>My strengths consist of having patience and empathy as I could remain calm in situations where children are frustrated or are not demonstrating good behaviour. </a:t>
          </a:r>
          <a:endParaRPr lang="en-US"/>
        </a:p>
      </dgm:t>
    </dgm:pt>
    <dgm:pt modelId="{8B9A03F4-F962-419C-90D2-91223101025C}" type="parTrans" cxnId="{314F8B2E-E5C9-4943-B99E-BBF35979C8A6}">
      <dgm:prSet/>
      <dgm:spPr/>
      <dgm:t>
        <a:bodyPr/>
        <a:lstStyle/>
        <a:p>
          <a:endParaRPr lang="en-US"/>
        </a:p>
      </dgm:t>
    </dgm:pt>
    <dgm:pt modelId="{D00C6935-453F-4198-B271-36FBC1902AC5}" type="sibTrans" cxnId="{314F8B2E-E5C9-4943-B99E-BBF35979C8A6}">
      <dgm:prSet/>
      <dgm:spPr/>
      <dgm:t>
        <a:bodyPr/>
        <a:lstStyle/>
        <a:p>
          <a:pPr>
            <a:lnSpc>
              <a:spcPct val="100000"/>
            </a:lnSpc>
          </a:pPr>
          <a:endParaRPr lang="en-US"/>
        </a:p>
      </dgm:t>
    </dgm:pt>
    <dgm:pt modelId="{55BE3CAF-98D6-449E-BD38-8A4CDD7F34A4}">
      <dgm:prSet/>
      <dgm:spPr/>
      <dgm:t>
        <a:bodyPr/>
        <a:lstStyle/>
        <a:p>
          <a:pPr>
            <a:lnSpc>
              <a:spcPct val="100000"/>
            </a:lnSpc>
          </a:pPr>
          <a:r>
            <a:rPr lang="en-GB"/>
            <a:t>I also have good communication skills when interacting with younger children and my colleagues at the nursery setting. This is because I am clear and have good active listening skills. </a:t>
          </a:r>
          <a:endParaRPr lang="en-US"/>
        </a:p>
      </dgm:t>
    </dgm:pt>
    <dgm:pt modelId="{5D127458-739A-467C-81EA-D17006C4E412}" type="parTrans" cxnId="{58928D96-AE7E-40CE-ABDC-0E578CD5C976}">
      <dgm:prSet/>
      <dgm:spPr/>
      <dgm:t>
        <a:bodyPr/>
        <a:lstStyle/>
        <a:p>
          <a:endParaRPr lang="en-US"/>
        </a:p>
      </dgm:t>
    </dgm:pt>
    <dgm:pt modelId="{B77AF373-7AE1-49F6-84A6-DF5A09E68371}" type="sibTrans" cxnId="{58928D96-AE7E-40CE-ABDC-0E578CD5C976}">
      <dgm:prSet/>
      <dgm:spPr/>
      <dgm:t>
        <a:bodyPr/>
        <a:lstStyle/>
        <a:p>
          <a:pPr>
            <a:lnSpc>
              <a:spcPct val="100000"/>
            </a:lnSpc>
          </a:pPr>
          <a:endParaRPr lang="en-US"/>
        </a:p>
      </dgm:t>
    </dgm:pt>
    <dgm:pt modelId="{D1E6E6C4-403D-4233-AF4A-2C45D2B8694B}">
      <dgm:prSet/>
      <dgm:spPr/>
      <dgm:t>
        <a:bodyPr/>
        <a:lstStyle/>
        <a:p>
          <a:pPr>
            <a:lnSpc>
              <a:spcPct val="100000"/>
            </a:lnSpc>
          </a:pPr>
          <a:r>
            <a:rPr lang="en-GB"/>
            <a:t>Moreover, I have completed the 'Blended Paediatric First Aid' training organised by Mg training and events. This training was provided by the work experience supervisor. This helped enhance my knowledge of things like choking hazards, safeguarding and many other crucial factors related to the safety and wellbeing of the students. </a:t>
          </a:r>
          <a:endParaRPr lang="en-US"/>
        </a:p>
      </dgm:t>
    </dgm:pt>
    <dgm:pt modelId="{146EF11D-02E7-408C-8BBF-FD13BCA826B8}" type="parTrans" cxnId="{4EB2899B-CF00-42F1-98B4-376271EFC36D}">
      <dgm:prSet/>
      <dgm:spPr/>
      <dgm:t>
        <a:bodyPr/>
        <a:lstStyle/>
        <a:p>
          <a:endParaRPr lang="en-US"/>
        </a:p>
      </dgm:t>
    </dgm:pt>
    <dgm:pt modelId="{027A9097-975A-4C5C-962B-F6A432F6CC39}" type="sibTrans" cxnId="{4EB2899B-CF00-42F1-98B4-376271EFC36D}">
      <dgm:prSet/>
      <dgm:spPr/>
      <dgm:t>
        <a:bodyPr/>
        <a:lstStyle/>
        <a:p>
          <a:endParaRPr lang="en-US"/>
        </a:p>
      </dgm:t>
    </dgm:pt>
    <dgm:pt modelId="{9283414C-5AD2-473B-9D6F-9E24040EBA94}" type="pres">
      <dgm:prSet presAssocID="{C0B0B1C6-807D-4B0A-A502-A79CBABDF457}" presName="root" presStyleCnt="0">
        <dgm:presLayoutVars>
          <dgm:dir/>
          <dgm:resizeHandles val="exact"/>
        </dgm:presLayoutVars>
      </dgm:prSet>
      <dgm:spPr/>
    </dgm:pt>
    <dgm:pt modelId="{35FD7470-39C4-4EE3-B276-3ADA5CFBD7D2}" type="pres">
      <dgm:prSet presAssocID="{8A2A1B0E-0BA5-4B3E-AE8F-C163433ABDFF}" presName="compNode" presStyleCnt="0"/>
      <dgm:spPr/>
    </dgm:pt>
    <dgm:pt modelId="{B724EFBC-188F-4F34-8132-FF9D4412505F}" type="pres">
      <dgm:prSet presAssocID="{8A2A1B0E-0BA5-4B3E-AE8F-C163433ABDF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06500398-EFF7-4981-BCE1-3C6382F8823F}" type="pres">
      <dgm:prSet presAssocID="{8A2A1B0E-0BA5-4B3E-AE8F-C163433ABDFF}" presName="spaceRect" presStyleCnt="0"/>
      <dgm:spPr/>
    </dgm:pt>
    <dgm:pt modelId="{FEA41287-6555-42D3-A52F-C97CA50BE3D3}" type="pres">
      <dgm:prSet presAssocID="{8A2A1B0E-0BA5-4B3E-AE8F-C163433ABDFF}" presName="textRect" presStyleLbl="revTx" presStyleIdx="0" presStyleCnt="4">
        <dgm:presLayoutVars>
          <dgm:chMax val="1"/>
          <dgm:chPref val="1"/>
        </dgm:presLayoutVars>
      </dgm:prSet>
      <dgm:spPr/>
    </dgm:pt>
    <dgm:pt modelId="{5319B07F-079C-41E1-B060-5DD9D5103C6C}" type="pres">
      <dgm:prSet presAssocID="{78C8F218-AB55-46FD-8402-1E2600A29437}" presName="sibTrans" presStyleCnt="0"/>
      <dgm:spPr/>
    </dgm:pt>
    <dgm:pt modelId="{ADC65263-A095-4F39-A4B4-A72BC42E3925}" type="pres">
      <dgm:prSet presAssocID="{2147CB3E-F2E7-41D8-9907-CE4BA2D88438}" presName="compNode" presStyleCnt="0"/>
      <dgm:spPr/>
    </dgm:pt>
    <dgm:pt modelId="{021ADE68-049C-450F-8C02-A15464BB8A68}" type="pres">
      <dgm:prSet presAssocID="{2147CB3E-F2E7-41D8-9907-CE4BA2D8843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fused Person"/>
        </a:ext>
      </dgm:extLst>
    </dgm:pt>
    <dgm:pt modelId="{F81BB9FF-341F-4CC2-AFCA-B4E06BD5E811}" type="pres">
      <dgm:prSet presAssocID="{2147CB3E-F2E7-41D8-9907-CE4BA2D88438}" presName="spaceRect" presStyleCnt="0"/>
      <dgm:spPr/>
    </dgm:pt>
    <dgm:pt modelId="{AC990D9D-6B9A-40D0-8428-5974E6343E70}" type="pres">
      <dgm:prSet presAssocID="{2147CB3E-F2E7-41D8-9907-CE4BA2D88438}" presName="textRect" presStyleLbl="revTx" presStyleIdx="1" presStyleCnt="4">
        <dgm:presLayoutVars>
          <dgm:chMax val="1"/>
          <dgm:chPref val="1"/>
        </dgm:presLayoutVars>
      </dgm:prSet>
      <dgm:spPr/>
    </dgm:pt>
    <dgm:pt modelId="{706D38FE-9990-4F6B-A716-9E7D7D850F41}" type="pres">
      <dgm:prSet presAssocID="{D00C6935-453F-4198-B271-36FBC1902AC5}" presName="sibTrans" presStyleCnt="0"/>
      <dgm:spPr/>
    </dgm:pt>
    <dgm:pt modelId="{182E9431-708E-4C0C-AAFD-D8F506534164}" type="pres">
      <dgm:prSet presAssocID="{55BE3CAF-98D6-449E-BD38-8A4CDD7F34A4}" presName="compNode" presStyleCnt="0"/>
      <dgm:spPr/>
    </dgm:pt>
    <dgm:pt modelId="{BA487B70-5057-4928-B692-57D793A10EF6}" type="pres">
      <dgm:prSet presAssocID="{55BE3CAF-98D6-449E-BD38-8A4CDD7F34A4}"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arent and Child"/>
        </a:ext>
      </dgm:extLst>
    </dgm:pt>
    <dgm:pt modelId="{B21DFC1F-BE9B-41F9-A668-91915ED13E21}" type="pres">
      <dgm:prSet presAssocID="{55BE3CAF-98D6-449E-BD38-8A4CDD7F34A4}" presName="spaceRect" presStyleCnt="0"/>
      <dgm:spPr/>
    </dgm:pt>
    <dgm:pt modelId="{2B26F05B-55F2-46B6-B78D-164CBD951249}" type="pres">
      <dgm:prSet presAssocID="{55BE3CAF-98D6-449E-BD38-8A4CDD7F34A4}" presName="textRect" presStyleLbl="revTx" presStyleIdx="2" presStyleCnt="4">
        <dgm:presLayoutVars>
          <dgm:chMax val="1"/>
          <dgm:chPref val="1"/>
        </dgm:presLayoutVars>
      </dgm:prSet>
      <dgm:spPr/>
    </dgm:pt>
    <dgm:pt modelId="{8AC10AC6-5CBF-409F-B8EA-33DAF17D3ED0}" type="pres">
      <dgm:prSet presAssocID="{B77AF373-7AE1-49F6-84A6-DF5A09E68371}" presName="sibTrans" presStyleCnt="0"/>
      <dgm:spPr/>
    </dgm:pt>
    <dgm:pt modelId="{96B1ACF8-AB93-4C31-800D-1008F0734404}" type="pres">
      <dgm:prSet presAssocID="{D1E6E6C4-403D-4233-AF4A-2C45D2B8694B}" presName="compNode" presStyleCnt="0"/>
      <dgm:spPr/>
    </dgm:pt>
    <dgm:pt modelId="{05EC0971-F20C-49C7-935C-6E2203A5603C}" type="pres">
      <dgm:prSet presAssocID="{D1E6E6C4-403D-4233-AF4A-2C45D2B8694B}"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siness Growth"/>
        </a:ext>
      </dgm:extLst>
    </dgm:pt>
    <dgm:pt modelId="{46F6D898-5E96-41CD-BD6A-B2785215F4E8}" type="pres">
      <dgm:prSet presAssocID="{D1E6E6C4-403D-4233-AF4A-2C45D2B8694B}" presName="spaceRect" presStyleCnt="0"/>
      <dgm:spPr/>
    </dgm:pt>
    <dgm:pt modelId="{50D984F1-6BE3-486B-8E60-7BF66D8C1863}" type="pres">
      <dgm:prSet presAssocID="{D1E6E6C4-403D-4233-AF4A-2C45D2B8694B}" presName="textRect" presStyleLbl="revTx" presStyleIdx="3" presStyleCnt="4">
        <dgm:presLayoutVars>
          <dgm:chMax val="1"/>
          <dgm:chPref val="1"/>
        </dgm:presLayoutVars>
      </dgm:prSet>
      <dgm:spPr/>
    </dgm:pt>
  </dgm:ptLst>
  <dgm:cxnLst>
    <dgm:cxn modelId="{5203C607-3B49-4573-A945-A10B284F0016}" type="presOf" srcId="{2147CB3E-F2E7-41D8-9907-CE4BA2D88438}" destId="{AC990D9D-6B9A-40D0-8428-5974E6343E70}" srcOrd="0" destOrd="0" presId="urn:microsoft.com/office/officeart/2018/2/layout/IconLabelList"/>
    <dgm:cxn modelId="{E3368920-FFB8-473B-A789-04C5B3E3615B}" type="presOf" srcId="{C0B0B1C6-807D-4B0A-A502-A79CBABDF457}" destId="{9283414C-5AD2-473B-9D6F-9E24040EBA94}" srcOrd="0" destOrd="0" presId="urn:microsoft.com/office/officeart/2018/2/layout/IconLabelList"/>
    <dgm:cxn modelId="{314F8B2E-E5C9-4943-B99E-BBF35979C8A6}" srcId="{C0B0B1C6-807D-4B0A-A502-A79CBABDF457}" destId="{2147CB3E-F2E7-41D8-9907-CE4BA2D88438}" srcOrd="1" destOrd="0" parTransId="{8B9A03F4-F962-419C-90D2-91223101025C}" sibTransId="{D00C6935-453F-4198-B271-36FBC1902AC5}"/>
    <dgm:cxn modelId="{E2AE7858-0FD2-4413-9648-EDA93923AED3}" type="presOf" srcId="{D1E6E6C4-403D-4233-AF4A-2C45D2B8694B}" destId="{50D984F1-6BE3-486B-8E60-7BF66D8C1863}" srcOrd="0" destOrd="0" presId="urn:microsoft.com/office/officeart/2018/2/layout/IconLabelList"/>
    <dgm:cxn modelId="{05DD998E-1007-4BD5-88B9-3F589132202C}" srcId="{C0B0B1C6-807D-4B0A-A502-A79CBABDF457}" destId="{8A2A1B0E-0BA5-4B3E-AE8F-C163433ABDFF}" srcOrd="0" destOrd="0" parTransId="{92208946-06AA-4080-95EC-C35BE85603C6}" sibTransId="{78C8F218-AB55-46FD-8402-1E2600A29437}"/>
    <dgm:cxn modelId="{58928D96-AE7E-40CE-ABDC-0E578CD5C976}" srcId="{C0B0B1C6-807D-4B0A-A502-A79CBABDF457}" destId="{55BE3CAF-98D6-449E-BD38-8A4CDD7F34A4}" srcOrd="2" destOrd="0" parTransId="{5D127458-739A-467C-81EA-D17006C4E412}" sibTransId="{B77AF373-7AE1-49F6-84A6-DF5A09E68371}"/>
    <dgm:cxn modelId="{4EB2899B-CF00-42F1-98B4-376271EFC36D}" srcId="{C0B0B1C6-807D-4B0A-A502-A79CBABDF457}" destId="{D1E6E6C4-403D-4233-AF4A-2C45D2B8694B}" srcOrd="3" destOrd="0" parTransId="{146EF11D-02E7-408C-8BBF-FD13BCA826B8}" sibTransId="{027A9097-975A-4C5C-962B-F6A432F6CC39}"/>
    <dgm:cxn modelId="{A2BDFAC9-C667-45BE-B44A-AF0B725BF00E}" type="presOf" srcId="{55BE3CAF-98D6-449E-BD38-8A4CDD7F34A4}" destId="{2B26F05B-55F2-46B6-B78D-164CBD951249}" srcOrd="0" destOrd="0" presId="urn:microsoft.com/office/officeart/2018/2/layout/IconLabelList"/>
    <dgm:cxn modelId="{D1E72ED0-D219-4417-B3A3-6F8C61497A16}" type="presOf" srcId="{8A2A1B0E-0BA5-4B3E-AE8F-C163433ABDFF}" destId="{FEA41287-6555-42D3-A52F-C97CA50BE3D3}" srcOrd="0" destOrd="0" presId="urn:microsoft.com/office/officeart/2018/2/layout/IconLabelList"/>
    <dgm:cxn modelId="{BCBF4A74-16EC-4C1C-8E78-BF23D440FD3C}" type="presParOf" srcId="{9283414C-5AD2-473B-9D6F-9E24040EBA94}" destId="{35FD7470-39C4-4EE3-B276-3ADA5CFBD7D2}" srcOrd="0" destOrd="0" presId="urn:microsoft.com/office/officeart/2018/2/layout/IconLabelList"/>
    <dgm:cxn modelId="{FFA2FE4C-1EF4-4515-8725-63DB70B7309C}" type="presParOf" srcId="{35FD7470-39C4-4EE3-B276-3ADA5CFBD7D2}" destId="{B724EFBC-188F-4F34-8132-FF9D4412505F}" srcOrd="0" destOrd="0" presId="urn:microsoft.com/office/officeart/2018/2/layout/IconLabelList"/>
    <dgm:cxn modelId="{F20C110B-AB27-49B4-A0FB-5F4B3C994782}" type="presParOf" srcId="{35FD7470-39C4-4EE3-B276-3ADA5CFBD7D2}" destId="{06500398-EFF7-4981-BCE1-3C6382F8823F}" srcOrd="1" destOrd="0" presId="urn:microsoft.com/office/officeart/2018/2/layout/IconLabelList"/>
    <dgm:cxn modelId="{77BC5BF5-E50E-45CE-8E25-6B653AB09792}" type="presParOf" srcId="{35FD7470-39C4-4EE3-B276-3ADA5CFBD7D2}" destId="{FEA41287-6555-42D3-A52F-C97CA50BE3D3}" srcOrd="2" destOrd="0" presId="urn:microsoft.com/office/officeart/2018/2/layout/IconLabelList"/>
    <dgm:cxn modelId="{7ADCB938-EA6D-49CB-A70C-3D0638DFCC73}" type="presParOf" srcId="{9283414C-5AD2-473B-9D6F-9E24040EBA94}" destId="{5319B07F-079C-41E1-B060-5DD9D5103C6C}" srcOrd="1" destOrd="0" presId="urn:microsoft.com/office/officeart/2018/2/layout/IconLabelList"/>
    <dgm:cxn modelId="{4E737832-67E5-4146-B4EC-3E8FB8A3B626}" type="presParOf" srcId="{9283414C-5AD2-473B-9D6F-9E24040EBA94}" destId="{ADC65263-A095-4F39-A4B4-A72BC42E3925}" srcOrd="2" destOrd="0" presId="urn:microsoft.com/office/officeart/2018/2/layout/IconLabelList"/>
    <dgm:cxn modelId="{FB8CDEEB-AB9C-4B19-BBD5-05AE65EAA3AA}" type="presParOf" srcId="{ADC65263-A095-4F39-A4B4-A72BC42E3925}" destId="{021ADE68-049C-450F-8C02-A15464BB8A68}" srcOrd="0" destOrd="0" presId="urn:microsoft.com/office/officeart/2018/2/layout/IconLabelList"/>
    <dgm:cxn modelId="{A961999C-9840-4522-AC75-8D9522392183}" type="presParOf" srcId="{ADC65263-A095-4F39-A4B4-A72BC42E3925}" destId="{F81BB9FF-341F-4CC2-AFCA-B4E06BD5E811}" srcOrd="1" destOrd="0" presId="urn:microsoft.com/office/officeart/2018/2/layout/IconLabelList"/>
    <dgm:cxn modelId="{D37F96F8-78B6-4DFA-B2B4-24FAA68DF300}" type="presParOf" srcId="{ADC65263-A095-4F39-A4B4-A72BC42E3925}" destId="{AC990D9D-6B9A-40D0-8428-5974E6343E70}" srcOrd="2" destOrd="0" presId="urn:microsoft.com/office/officeart/2018/2/layout/IconLabelList"/>
    <dgm:cxn modelId="{3C0D721D-63EA-41A5-AB96-0E33B464A5BE}" type="presParOf" srcId="{9283414C-5AD2-473B-9D6F-9E24040EBA94}" destId="{706D38FE-9990-4F6B-A716-9E7D7D850F41}" srcOrd="3" destOrd="0" presId="urn:microsoft.com/office/officeart/2018/2/layout/IconLabelList"/>
    <dgm:cxn modelId="{4A5DB40D-DD44-407F-A5A7-D05257B43A94}" type="presParOf" srcId="{9283414C-5AD2-473B-9D6F-9E24040EBA94}" destId="{182E9431-708E-4C0C-AAFD-D8F506534164}" srcOrd="4" destOrd="0" presId="urn:microsoft.com/office/officeart/2018/2/layout/IconLabelList"/>
    <dgm:cxn modelId="{DDC49AFE-9E0E-4717-9935-F67F7297059F}" type="presParOf" srcId="{182E9431-708E-4C0C-AAFD-D8F506534164}" destId="{BA487B70-5057-4928-B692-57D793A10EF6}" srcOrd="0" destOrd="0" presId="urn:microsoft.com/office/officeart/2018/2/layout/IconLabelList"/>
    <dgm:cxn modelId="{24A7432D-E002-4D8D-B1D8-6A93C59084F1}" type="presParOf" srcId="{182E9431-708E-4C0C-AAFD-D8F506534164}" destId="{B21DFC1F-BE9B-41F9-A668-91915ED13E21}" srcOrd="1" destOrd="0" presId="urn:microsoft.com/office/officeart/2018/2/layout/IconLabelList"/>
    <dgm:cxn modelId="{FA04CC6B-F2D5-4893-830C-BF4E188A9951}" type="presParOf" srcId="{182E9431-708E-4C0C-AAFD-D8F506534164}" destId="{2B26F05B-55F2-46B6-B78D-164CBD951249}" srcOrd="2" destOrd="0" presId="urn:microsoft.com/office/officeart/2018/2/layout/IconLabelList"/>
    <dgm:cxn modelId="{C0E4F13A-22C0-4DE1-A30A-BD91AC1DE44B}" type="presParOf" srcId="{9283414C-5AD2-473B-9D6F-9E24040EBA94}" destId="{8AC10AC6-5CBF-409F-B8EA-33DAF17D3ED0}" srcOrd="5" destOrd="0" presId="urn:microsoft.com/office/officeart/2018/2/layout/IconLabelList"/>
    <dgm:cxn modelId="{9430B158-2628-416A-8983-0989DDB6221D}" type="presParOf" srcId="{9283414C-5AD2-473B-9D6F-9E24040EBA94}" destId="{96B1ACF8-AB93-4C31-800D-1008F0734404}" srcOrd="6" destOrd="0" presId="urn:microsoft.com/office/officeart/2018/2/layout/IconLabelList"/>
    <dgm:cxn modelId="{B0BA623F-0013-46DE-B5EB-831FC477EF48}" type="presParOf" srcId="{96B1ACF8-AB93-4C31-800D-1008F0734404}" destId="{05EC0971-F20C-49C7-935C-6E2203A5603C}" srcOrd="0" destOrd="0" presId="urn:microsoft.com/office/officeart/2018/2/layout/IconLabelList"/>
    <dgm:cxn modelId="{A9FBFED5-CBC6-4398-B274-969A2181BB1F}" type="presParOf" srcId="{96B1ACF8-AB93-4C31-800D-1008F0734404}" destId="{46F6D898-5E96-41CD-BD6A-B2785215F4E8}" srcOrd="1" destOrd="0" presId="urn:microsoft.com/office/officeart/2018/2/layout/IconLabelList"/>
    <dgm:cxn modelId="{391A926E-FF5C-475E-BDD7-7DB493AA21AE}" type="presParOf" srcId="{96B1ACF8-AB93-4C31-800D-1008F0734404}" destId="{50D984F1-6BE3-486B-8E60-7BF66D8C1863}"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B4D8CE1-0D4B-4024-805F-C53E7BE0D5AF}" type="doc">
      <dgm:prSet loTypeId="urn:microsoft.com/office/officeart/2018/5/layout/IconLeafLabelList" loCatId="icon" qsTypeId="urn:microsoft.com/office/officeart/2005/8/quickstyle/simple1" qsCatId="simple" csTypeId="urn:microsoft.com/office/officeart/2005/8/colors/accent1_2" csCatId="accent1" phldr="1"/>
      <dgm:spPr/>
      <dgm:t>
        <a:bodyPr/>
        <a:lstStyle/>
        <a:p>
          <a:endParaRPr lang="en-US"/>
        </a:p>
      </dgm:t>
    </dgm:pt>
    <dgm:pt modelId="{4503C65B-31F6-4E19-8047-DF4ABB700BBB}">
      <dgm:prSet/>
      <dgm:spPr/>
      <dgm:t>
        <a:bodyPr/>
        <a:lstStyle/>
        <a:p>
          <a:pPr>
            <a:lnSpc>
              <a:spcPct val="100000"/>
            </a:lnSpc>
            <a:defRPr cap="all"/>
          </a:pPr>
          <a:r>
            <a:rPr lang="en-GB"/>
            <a:t>One of my weaknesses are becoming overwhelmed quickly with a large group of children. This is because I am used supervising smaller groups. Therefore, I would like to work on this in the future </a:t>
          </a:r>
          <a:endParaRPr lang="en-US"/>
        </a:p>
      </dgm:t>
    </dgm:pt>
    <dgm:pt modelId="{F7D52F9A-5968-4C8D-A82A-6BF6FDC858C4}" type="parTrans" cxnId="{22EF81DE-851D-478E-93B3-FFA7856BB719}">
      <dgm:prSet/>
      <dgm:spPr/>
      <dgm:t>
        <a:bodyPr/>
        <a:lstStyle/>
        <a:p>
          <a:endParaRPr lang="en-US"/>
        </a:p>
      </dgm:t>
    </dgm:pt>
    <dgm:pt modelId="{746B6B64-408C-4363-B3F1-D5CEC1DFB3A5}" type="sibTrans" cxnId="{22EF81DE-851D-478E-93B3-FFA7856BB719}">
      <dgm:prSet/>
      <dgm:spPr/>
      <dgm:t>
        <a:bodyPr/>
        <a:lstStyle/>
        <a:p>
          <a:pPr>
            <a:lnSpc>
              <a:spcPct val="100000"/>
            </a:lnSpc>
          </a:pPr>
          <a:endParaRPr lang="en-US"/>
        </a:p>
      </dgm:t>
    </dgm:pt>
    <dgm:pt modelId="{92B3A540-14DF-4695-8847-689749194B79}">
      <dgm:prSet/>
      <dgm:spPr/>
      <dgm:t>
        <a:bodyPr/>
        <a:lstStyle/>
        <a:p>
          <a:pPr>
            <a:lnSpc>
              <a:spcPct val="100000"/>
            </a:lnSpc>
            <a:defRPr cap="all"/>
          </a:pPr>
          <a:r>
            <a:rPr lang="en-GB"/>
            <a:t>Sometimes I also lack confidence when getting observed due becoming nervous and self-conscious. In the future I would like to work on this. </a:t>
          </a:r>
          <a:endParaRPr lang="en-US"/>
        </a:p>
      </dgm:t>
    </dgm:pt>
    <dgm:pt modelId="{85B718ED-9AF6-44AF-B4EE-2DC667DB7B52}" type="parTrans" cxnId="{9DE357F2-AE16-4FFF-8A8E-6E432B5E4F80}">
      <dgm:prSet/>
      <dgm:spPr/>
      <dgm:t>
        <a:bodyPr/>
        <a:lstStyle/>
        <a:p>
          <a:endParaRPr lang="en-US"/>
        </a:p>
      </dgm:t>
    </dgm:pt>
    <dgm:pt modelId="{12936200-BE02-4A3D-BDB1-410A036B99FD}" type="sibTrans" cxnId="{9DE357F2-AE16-4FFF-8A8E-6E432B5E4F80}">
      <dgm:prSet/>
      <dgm:spPr/>
      <dgm:t>
        <a:bodyPr/>
        <a:lstStyle/>
        <a:p>
          <a:pPr>
            <a:lnSpc>
              <a:spcPct val="100000"/>
            </a:lnSpc>
          </a:pPr>
          <a:endParaRPr lang="en-US"/>
        </a:p>
      </dgm:t>
    </dgm:pt>
    <dgm:pt modelId="{3465585F-353E-44BC-99BD-CB7B7367E36B}">
      <dgm:prSet/>
      <dgm:spPr/>
      <dgm:t>
        <a:bodyPr/>
        <a:lstStyle/>
        <a:p>
          <a:pPr>
            <a:lnSpc>
              <a:spcPct val="100000"/>
            </a:lnSpc>
            <a:defRPr cap="all"/>
          </a:pPr>
          <a:r>
            <a:rPr lang="en-GB"/>
            <a:t>I also think I should reflect on myself more as this will help me understand where I could improve. This could also help me become better as time goes on </a:t>
          </a:r>
          <a:endParaRPr lang="en-US"/>
        </a:p>
      </dgm:t>
    </dgm:pt>
    <dgm:pt modelId="{030322B4-2D9A-4AA7-9CED-5A6F79C1F359}" type="parTrans" cxnId="{22E4D6B4-C7AD-4F9F-9B32-D29122E6942C}">
      <dgm:prSet/>
      <dgm:spPr/>
      <dgm:t>
        <a:bodyPr/>
        <a:lstStyle/>
        <a:p>
          <a:endParaRPr lang="en-US"/>
        </a:p>
      </dgm:t>
    </dgm:pt>
    <dgm:pt modelId="{E5D2381D-78EA-4E89-A599-D8DF97F73A97}" type="sibTrans" cxnId="{22E4D6B4-C7AD-4F9F-9B32-D29122E6942C}">
      <dgm:prSet/>
      <dgm:spPr/>
      <dgm:t>
        <a:bodyPr/>
        <a:lstStyle/>
        <a:p>
          <a:pPr>
            <a:lnSpc>
              <a:spcPct val="100000"/>
            </a:lnSpc>
          </a:pPr>
          <a:endParaRPr lang="en-US"/>
        </a:p>
      </dgm:t>
    </dgm:pt>
    <dgm:pt modelId="{9C97C2BF-20E5-42D3-8CD5-82A09E9F4A95}">
      <dgm:prSet/>
      <dgm:spPr/>
      <dgm:t>
        <a:bodyPr/>
        <a:lstStyle/>
        <a:p>
          <a:pPr>
            <a:lnSpc>
              <a:spcPct val="100000"/>
            </a:lnSpc>
            <a:defRPr cap="all"/>
          </a:pPr>
          <a:r>
            <a:rPr lang="en-GB"/>
            <a:t>Lastly, I am still not used to using the interactive whiteboard or projector. I need assistance most of the time to do so. Therefore, I should learn to work upon this and improve my approach when handling technological equipment within classrooms. </a:t>
          </a:r>
          <a:endParaRPr lang="en-US"/>
        </a:p>
      </dgm:t>
    </dgm:pt>
    <dgm:pt modelId="{AEBFF829-9046-4558-8D10-7DFA6C7EF25A}" type="parTrans" cxnId="{717DCBCE-0876-491A-BFB0-1F9E4A7EB954}">
      <dgm:prSet/>
      <dgm:spPr/>
      <dgm:t>
        <a:bodyPr/>
        <a:lstStyle/>
        <a:p>
          <a:endParaRPr lang="en-US"/>
        </a:p>
      </dgm:t>
    </dgm:pt>
    <dgm:pt modelId="{09F1E69F-037E-4B6A-AE1D-C9426988A528}" type="sibTrans" cxnId="{717DCBCE-0876-491A-BFB0-1F9E4A7EB954}">
      <dgm:prSet/>
      <dgm:spPr/>
      <dgm:t>
        <a:bodyPr/>
        <a:lstStyle/>
        <a:p>
          <a:endParaRPr lang="en-US"/>
        </a:p>
      </dgm:t>
    </dgm:pt>
    <dgm:pt modelId="{1FCFA59F-28E1-4465-B8C3-5DA8C6351E28}" type="pres">
      <dgm:prSet presAssocID="{FB4D8CE1-0D4B-4024-805F-C53E7BE0D5AF}" presName="root" presStyleCnt="0">
        <dgm:presLayoutVars>
          <dgm:dir/>
          <dgm:resizeHandles val="exact"/>
        </dgm:presLayoutVars>
      </dgm:prSet>
      <dgm:spPr/>
    </dgm:pt>
    <dgm:pt modelId="{44E90942-090E-4958-987B-E1A5106FAD4D}" type="pres">
      <dgm:prSet presAssocID="{4503C65B-31F6-4E19-8047-DF4ABB700BBB}" presName="compNode" presStyleCnt="0"/>
      <dgm:spPr/>
    </dgm:pt>
    <dgm:pt modelId="{A814E879-0562-4F48-8B33-7909DF7A7CA3}" type="pres">
      <dgm:prSet presAssocID="{4503C65B-31F6-4E19-8047-DF4ABB700BBB}" presName="iconBgRect" presStyleLbl="bgShp" presStyleIdx="0" presStyleCnt="4"/>
      <dgm:spPr>
        <a:prstGeom prst="round2DiagRect">
          <a:avLst>
            <a:gd name="adj1" fmla="val 29727"/>
            <a:gd name="adj2" fmla="val 0"/>
          </a:avLst>
        </a:prstGeom>
      </dgm:spPr>
    </dgm:pt>
    <dgm:pt modelId="{7FD3CC87-A8FB-4941-A84D-D2FAA7CE7DDF}" type="pres">
      <dgm:prSet presAssocID="{4503C65B-31F6-4E19-8047-DF4ABB700BB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of People"/>
        </a:ext>
      </dgm:extLst>
    </dgm:pt>
    <dgm:pt modelId="{D09285A1-9B9A-4BC0-A516-DAE9C4BAF0F7}" type="pres">
      <dgm:prSet presAssocID="{4503C65B-31F6-4E19-8047-DF4ABB700BBB}" presName="spaceRect" presStyleCnt="0"/>
      <dgm:spPr/>
    </dgm:pt>
    <dgm:pt modelId="{3500927E-2778-45AA-AC78-57E6976DB91A}" type="pres">
      <dgm:prSet presAssocID="{4503C65B-31F6-4E19-8047-DF4ABB700BBB}" presName="textRect" presStyleLbl="revTx" presStyleIdx="0" presStyleCnt="4">
        <dgm:presLayoutVars>
          <dgm:chMax val="1"/>
          <dgm:chPref val="1"/>
        </dgm:presLayoutVars>
      </dgm:prSet>
      <dgm:spPr/>
    </dgm:pt>
    <dgm:pt modelId="{8B45E048-C33F-4C5F-9FB7-758D8A1F8FF4}" type="pres">
      <dgm:prSet presAssocID="{746B6B64-408C-4363-B3F1-D5CEC1DFB3A5}" presName="sibTrans" presStyleCnt="0"/>
      <dgm:spPr/>
    </dgm:pt>
    <dgm:pt modelId="{D50F9C1D-8049-4D4C-B072-B3CED9AA29E0}" type="pres">
      <dgm:prSet presAssocID="{92B3A540-14DF-4695-8847-689749194B79}" presName="compNode" presStyleCnt="0"/>
      <dgm:spPr/>
    </dgm:pt>
    <dgm:pt modelId="{379F9084-641A-4994-B2A6-9142EEE23825}" type="pres">
      <dgm:prSet presAssocID="{92B3A540-14DF-4695-8847-689749194B79}" presName="iconBgRect" presStyleLbl="bgShp" presStyleIdx="1" presStyleCnt="4"/>
      <dgm:spPr>
        <a:prstGeom prst="round2DiagRect">
          <a:avLst>
            <a:gd name="adj1" fmla="val 29727"/>
            <a:gd name="adj2" fmla="val 0"/>
          </a:avLst>
        </a:prstGeom>
      </dgm:spPr>
    </dgm:pt>
    <dgm:pt modelId="{530666A9-0E47-4BDD-A96B-D68E58A6E540}" type="pres">
      <dgm:prSet presAssocID="{92B3A540-14DF-4695-8847-689749194B7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ongue Face with Solid Fill"/>
        </a:ext>
      </dgm:extLst>
    </dgm:pt>
    <dgm:pt modelId="{DB310BAF-8892-4047-BEBD-EFEAC3A6A2F6}" type="pres">
      <dgm:prSet presAssocID="{92B3A540-14DF-4695-8847-689749194B79}" presName="spaceRect" presStyleCnt="0"/>
      <dgm:spPr/>
    </dgm:pt>
    <dgm:pt modelId="{10F69AF3-974B-4A80-BA89-4F750BCAA0F8}" type="pres">
      <dgm:prSet presAssocID="{92B3A540-14DF-4695-8847-689749194B79}" presName="textRect" presStyleLbl="revTx" presStyleIdx="1" presStyleCnt="4">
        <dgm:presLayoutVars>
          <dgm:chMax val="1"/>
          <dgm:chPref val="1"/>
        </dgm:presLayoutVars>
      </dgm:prSet>
      <dgm:spPr/>
    </dgm:pt>
    <dgm:pt modelId="{B0105394-F9C5-42F8-9600-99356BF07DE6}" type="pres">
      <dgm:prSet presAssocID="{12936200-BE02-4A3D-BDB1-410A036B99FD}" presName="sibTrans" presStyleCnt="0"/>
      <dgm:spPr/>
    </dgm:pt>
    <dgm:pt modelId="{D61ED08D-9037-4D47-8DFD-286026F366FC}" type="pres">
      <dgm:prSet presAssocID="{3465585F-353E-44BC-99BD-CB7B7367E36B}" presName="compNode" presStyleCnt="0"/>
      <dgm:spPr/>
    </dgm:pt>
    <dgm:pt modelId="{D84620E4-B498-4EBE-83DA-85E9F656AC47}" type="pres">
      <dgm:prSet presAssocID="{3465585F-353E-44BC-99BD-CB7B7367E36B}" presName="iconBgRect" presStyleLbl="bgShp" presStyleIdx="2" presStyleCnt="4"/>
      <dgm:spPr>
        <a:prstGeom prst="round2DiagRect">
          <a:avLst>
            <a:gd name="adj1" fmla="val 29727"/>
            <a:gd name="adj2" fmla="val 0"/>
          </a:avLst>
        </a:prstGeom>
      </dgm:spPr>
    </dgm:pt>
    <dgm:pt modelId="{18CD4C61-899D-46C6-B94F-8CE47C2E7ADD}" type="pres">
      <dgm:prSet presAssocID="{3465585F-353E-44BC-99BD-CB7B7367E36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 Bulb and Gear"/>
        </a:ext>
      </dgm:extLst>
    </dgm:pt>
    <dgm:pt modelId="{A07EDCEA-ABD5-4DE6-8221-FDF44EF94078}" type="pres">
      <dgm:prSet presAssocID="{3465585F-353E-44BC-99BD-CB7B7367E36B}" presName="spaceRect" presStyleCnt="0"/>
      <dgm:spPr/>
    </dgm:pt>
    <dgm:pt modelId="{FEF44C1D-3AB9-4D28-A932-9628B9ACE33D}" type="pres">
      <dgm:prSet presAssocID="{3465585F-353E-44BC-99BD-CB7B7367E36B}" presName="textRect" presStyleLbl="revTx" presStyleIdx="2" presStyleCnt="4">
        <dgm:presLayoutVars>
          <dgm:chMax val="1"/>
          <dgm:chPref val="1"/>
        </dgm:presLayoutVars>
      </dgm:prSet>
      <dgm:spPr/>
    </dgm:pt>
    <dgm:pt modelId="{2D2EFEDD-143E-4598-BCE4-EED18656E7BA}" type="pres">
      <dgm:prSet presAssocID="{E5D2381D-78EA-4E89-A599-D8DF97F73A97}" presName="sibTrans" presStyleCnt="0"/>
      <dgm:spPr/>
    </dgm:pt>
    <dgm:pt modelId="{8B13E87E-41F9-4464-8525-0D19E1AD4FF7}" type="pres">
      <dgm:prSet presAssocID="{9C97C2BF-20E5-42D3-8CD5-82A09E9F4A95}" presName="compNode" presStyleCnt="0"/>
      <dgm:spPr/>
    </dgm:pt>
    <dgm:pt modelId="{8E906219-5F42-4985-AB45-1EA8BFCC84C3}" type="pres">
      <dgm:prSet presAssocID="{9C97C2BF-20E5-42D3-8CD5-82A09E9F4A95}" presName="iconBgRect" presStyleLbl="bgShp" presStyleIdx="3" presStyleCnt="4"/>
      <dgm:spPr>
        <a:prstGeom prst="round2DiagRect">
          <a:avLst>
            <a:gd name="adj1" fmla="val 29727"/>
            <a:gd name="adj2" fmla="val 0"/>
          </a:avLst>
        </a:prstGeom>
      </dgm:spPr>
    </dgm:pt>
    <dgm:pt modelId="{573174FD-31C4-448D-8005-5109AC7098F0}" type="pres">
      <dgm:prSet presAssocID="{9C97C2BF-20E5-42D3-8CD5-82A09E9F4A9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rojector"/>
        </a:ext>
      </dgm:extLst>
    </dgm:pt>
    <dgm:pt modelId="{CF3F9624-ACD8-49EB-99D2-226D9DED8D7C}" type="pres">
      <dgm:prSet presAssocID="{9C97C2BF-20E5-42D3-8CD5-82A09E9F4A95}" presName="spaceRect" presStyleCnt="0"/>
      <dgm:spPr/>
    </dgm:pt>
    <dgm:pt modelId="{3A8F6B34-B840-4DFF-B868-6532043EBC8F}" type="pres">
      <dgm:prSet presAssocID="{9C97C2BF-20E5-42D3-8CD5-82A09E9F4A95}" presName="textRect" presStyleLbl="revTx" presStyleIdx="3" presStyleCnt="4">
        <dgm:presLayoutVars>
          <dgm:chMax val="1"/>
          <dgm:chPref val="1"/>
        </dgm:presLayoutVars>
      </dgm:prSet>
      <dgm:spPr/>
    </dgm:pt>
  </dgm:ptLst>
  <dgm:cxnLst>
    <dgm:cxn modelId="{C590013F-C9E9-4669-B0B3-A6F06A9B72E1}" type="presOf" srcId="{FB4D8CE1-0D4B-4024-805F-C53E7BE0D5AF}" destId="{1FCFA59F-28E1-4465-B8C3-5DA8C6351E28}" srcOrd="0" destOrd="0" presId="urn:microsoft.com/office/officeart/2018/5/layout/IconLeafLabelList"/>
    <dgm:cxn modelId="{F970F85C-5082-465A-A0B7-319ECA32ACBC}" type="presOf" srcId="{92B3A540-14DF-4695-8847-689749194B79}" destId="{10F69AF3-974B-4A80-BA89-4F750BCAA0F8}" srcOrd="0" destOrd="0" presId="urn:microsoft.com/office/officeart/2018/5/layout/IconLeafLabelList"/>
    <dgm:cxn modelId="{F7648347-A21A-4452-AD66-7949A276EA69}" type="presOf" srcId="{3465585F-353E-44BC-99BD-CB7B7367E36B}" destId="{FEF44C1D-3AB9-4D28-A932-9628B9ACE33D}" srcOrd="0" destOrd="0" presId="urn:microsoft.com/office/officeart/2018/5/layout/IconLeafLabelList"/>
    <dgm:cxn modelId="{8A843AA5-0F42-4127-96C9-A4D17E7B8A67}" type="presOf" srcId="{9C97C2BF-20E5-42D3-8CD5-82A09E9F4A95}" destId="{3A8F6B34-B840-4DFF-B868-6532043EBC8F}" srcOrd="0" destOrd="0" presId="urn:microsoft.com/office/officeart/2018/5/layout/IconLeafLabelList"/>
    <dgm:cxn modelId="{22E4D6B4-C7AD-4F9F-9B32-D29122E6942C}" srcId="{FB4D8CE1-0D4B-4024-805F-C53E7BE0D5AF}" destId="{3465585F-353E-44BC-99BD-CB7B7367E36B}" srcOrd="2" destOrd="0" parTransId="{030322B4-2D9A-4AA7-9CED-5A6F79C1F359}" sibTransId="{E5D2381D-78EA-4E89-A599-D8DF97F73A97}"/>
    <dgm:cxn modelId="{717DCBCE-0876-491A-BFB0-1F9E4A7EB954}" srcId="{FB4D8CE1-0D4B-4024-805F-C53E7BE0D5AF}" destId="{9C97C2BF-20E5-42D3-8CD5-82A09E9F4A95}" srcOrd="3" destOrd="0" parTransId="{AEBFF829-9046-4558-8D10-7DFA6C7EF25A}" sibTransId="{09F1E69F-037E-4B6A-AE1D-C9426988A528}"/>
    <dgm:cxn modelId="{22EF81DE-851D-478E-93B3-FFA7856BB719}" srcId="{FB4D8CE1-0D4B-4024-805F-C53E7BE0D5AF}" destId="{4503C65B-31F6-4E19-8047-DF4ABB700BBB}" srcOrd="0" destOrd="0" parTransId="{F7D52F9A-5968-4C8D-A82A-6BF6FDC858C4}" sibTransId="{746B6B64-408C-4363-B3F1-D5CEC1DFB3A5}"/>
    <dgm:cxn modelId="{9DE357F2-AE16-4FFF-8A8E-6E432B5E4F80}" srcId="{FB4D8CE1-0D4B-4024-805F-C53E7BE0D5AF}" destId="{92B3A540-14DF-4695-8847-689749194B79}" srcOrd="1" destOrd="0" parTransId="{85B718ED-9AF6-44AF-B4EE-2DC667DB7B52}" sibTransId="{12936200-BE02-4A3D-BDB1-410A036B99FD}"/>
    <dgm:cxn modelId="{BB298DF5-6E97-423E-ABCF-7CEE109B9D1E}" type="presOf" srcId="{4503C65B-31F6-4E19-8047-DF4ABB700BBB}" destId="{3500927E-2778-45AA-AC78-57E6976DB91A}" srcOrd="0" destOrd="0" presId="urn:microsoft.com/office/officeart/2018/5/layout/IconLeafLabelList"/>
    <dgm:cxn modelId="{D3201A02-BDF3-4290-AFB7-B688D4902966}" type="presParOf" srcId="{1FCFA59F-28E1-4465-B8C3-5DA8C6351E28}" destId="{44E90942-090E-4958-987B-E1A5106FAD4D}" srcOrd="0" destOrd="0" presId="urn:microsoft.com/office/officeart/2018/5/layout/IconLeafLabelList"/>
    <dgm:cxn modelId="{D46578AD-7C3F-479D-975E-7200A0F544C6}" type="presParOf" srcId="{44E90942-090E-4958-987B-E1A5106FAD4D}" destId="{A814E879-0562-4F48-8B33-7909DF7A7CA3}" srcOrd="0" destOrd="0" presId="urn:microsoft.com/office/officeart/2018/5/layout/IconLeafLabelList"/>
    <dgm:cxn modelId="{237E49A1-57B3-4941-8442-7D5DDABD862E}" type="presParOf" srcId="{44E90942-090E-4958-987B-E1A5106FAD4D}" destId="{7FD3CC87-A8FB-4941-A84D-D2FAA7CE7DDF}" srcOrd="1" destOrd="0" presId="urn:microsoft.com/office/officeart/2018/5/layout/IconLeafLabelList"/>
    <dgm:cxn modelId="{C7B3D8D9-4CC3-4F6F-99CC-06CA8CEEFD28}" type="presParOf" srcId="{44E90942-090E-4958-987B-E1A5106FAD4D}" destId="{D09285A1-9B9A-4BC0-A516-DAE9C4BAF0F7}" srcOrd="2" destOrd="0" presId="urn:microsoft.com/office/officeart/2018/5/layout/IconLeafLabelList"/>
    <dgm:cxn modelId="{4B50D50F-007E-4009-A882-0A3940335598}" type="presParOf" srcId="{44E90942-090E-4958-987B-E1A5106FAD4D}" destId="{3500927E-2778-45AA-AC78-57E6976DB91A}" srcOrd="3" destOrd="0" presId="urn:microsoft.com/office/officeart/2018/5/layout/IconLeafLabelList"/>
    <dgm:cxn modelId="{F1409943-B9EC-4812-956E-3D2480327D05}" type="presParOf" srcId="{1FCFA59F-28E1-4465-B8C3-5DA8C6351E28}" destId="{8B45E048-C33F-4C5F-9FB7-758D8A1F8FF4}" srcOrd="1" destOrd="0" presId="urn:microsoft.com/office/officeart/2018/5/layout/IconLeafLabelList"/>
    <dgm:cxn modelId="{EA5843B9-7709-43AE-A58E-BD9BB1658F72}" type="presParOf" srcId="{1FCFA59F-28E1-4465-B8C3-5DA8C6351E28}" destId="{D50F9C1D-8049-4D4C-B072-B3CED9AA29E0}" srcOrd="2" destOrd="0" presId="urn:microsoft.com/office/officeart/2018/5/layout/IconLeafLabelList"/>
    <dgm:cxn modelId="{8A90CE0F-3C96-42A6-8838-9BE954DF4B3E}" type="presParOf" srcId="{D50F9C1D-8049-4D4C-B072-B3CED9AA29E0}" destId="{379F9084-641A-4994-B2A6-9142EEE23825}" srcOrd="0" destOrd="0" presId="urn:microsoft.com/office/officeart/2018/5/layout/IconLeafLabelList"/>
    <dgm:cxn modelId="{7BDA47F7-09BA-4F37-A99B-885BF38E1299}" type="presParOf" srcId="{D50F9C1D-8049-4D4C-B072-B3CED9AA29E0}" destId="{530666A9-0E47-4BDD-A96B-D68E58A6E540}" srcOrd="1" destOrd="0" presId="urn:microsoft.com/office/officeart/2018/5/layout/IconLeafLabelList"/>
    <dgm:cxn modelId="{770465B2-B6F4-4417-92E7-586CB83C9D22}" type="presParOf" srcId="{D50F9C1D-8049-4D4C-B072-B3CED9AA29E0}" destId="{DB310BAF-8892-4047-BEBD-EFEAC3A6A2F6}" srcOrd="2" destOrd="0" presId="urn:microsoft.com/office/officeart/2018/5/layout/IconLeafLabelList"/>
    <dgm:cxn modelId="{86BEFBEF-B19E-4D9F-B445-DB892ED4C3D0}" type="presParOf" srcId="{D50F9C1D-8049-4D4C-B072-B3CED9AA29E0}" destId="{10F69AF3-974B-4A80-BA89-4F750BCAA0F8}" srcOrd="3" destOrd="0" presId="urn:microsoft.com/office/officeart/2018/5/layout/IconLeafLabelList"/>
    <dgm:cxn modelId="{F5B4466A-107B-4327-9865-B4EEDC0A5A08}" type="presParOf" srcId="{1FCFA59F-28E1-4465-B8C3-5DA8C6351E28}" destId="{B0105394-F9C5-42F8-9600-99356BF07DE6}" srcOrd="3" destOrd="0" presId="urn:microsoft.com/office/officeart/2018/5/layout/IconLeafLabelList"/>
    <dgm:cxn modelId="{9A38F335-E2EA-4205-89BF-CBFDCEF94334}" type="presParOf" srcId="{1FCFA59F-28E1-4465-B8C3-5DA8C6351E28}" destId="{D61ED08D-9037-4D47-8DFD-286026F366FC}" srcOrd="4" destOrd="0" presId="urn:microsoft.com/office/officeart/2018/5/layout/IconLeafLabelList"/>
    <dgm:cxn modelId="{C60F2B2F-FF1E-4067-97E9-520DB8A4F235}" type="presParOf" srcId="{D61ED08D-9037-4D47-8DFD-286026F366FC}" destId="{D84620E4-B498-4EBE-83DA-85E9F656AC47}" srcOrd="0" destOrd="0" presId="urn:microsoft.com/office/officeart/2018/5/layout/IconLeafLabelList"/>
    <dgm:cxn modelId="{B64F40A2-8A19-43B4-B375-07771F7D9FA8}" type="presParOf" srcId="{D61ED08D-9037-4D47-8DFD-286026F366FC}" destId="{18CD4C61-899D-46C6-B94F-8CE47C2E7ADD}" srcOrd="1" destOrd="0" presId="urn:microsoft.com/office/officeart/2018/5/layout/IconLeafLabelList"/>
    <dgm:cxn modelId="{F7FB1C16-E418-4471-9024-2C2CE78AC05D}" type="presParOf" srcId="{D61ED08D-9037-4D47-8DFD-286026F366FC}" destId="{A07EDCEA-ABD5-4DE6-8221-FDF44EF94078}" srcOrd="2" destOrd="0" presId="urn:microsoft.com/office/officeart/2018/5/layout/IconLeafLabelList"/>
    <dgm:cxn modelId="{C4A2C915-F1F0-4E51-B86F-AA87FE756928}" type="presParOf" srcId="{D61ED08D-9037-4D47-8DFD-286026F366FC}" destId="{FEF44C1D-3AB9-4D28-A932-9628B9ACE33D}" srcOrd="3" destOrd="0" presId="urn:microsoft.com/office/officeart/2018/5/layout/IconLeafLabelList"/>
    <dgm:cxn modelId="{E3C6D222-7A1F-4B3F-82F0-1C10639ACE4E}" type="presParOf" srcId="{1FCFA59F-28E1-4465-B8C3-5DA8C6351E28}" destId="{2D2EFEDD-143E-4598-BCE4-EED18656E7BA}" srcOrd="5" destOrd="0" presId="urn:microsoft.com/office/officeart/2018/5/layout/IconLeafLabelList"/>
    <dgm:cxn modelId="{6B1A59CC-462D-4FAD-B4FE-B6A05D78E555}" type="presParOf" srcId="{1FCFA59F-28E1-4465-B8C3-5DA8C6351E28}" destId="{8B13E87E-41F9-4464-8525-0D19E1AD4FF7}" srcOrd="6" destOrd="0" presId="urn:microsoft.com/office/officeart/2018/5/layout/IconLeafLabelList"/>
    <dgm:cxn modelId="{98EE1B9B-B5EA-4202-9951-8E446780F565}" type="presParOf" srcId="{8B13E87E-41F9-4464-8525-0D19E1AD4FF7}" destId="{8E906219-5F42-4985-AB45-1EA8BFCC84C3}" srcOrd="0" destOrd="0" presId="urn:microsoft.com/office/officeart/2018/5/layout/IconLeafLabelList"/>
    <dgm:cxn modelId="{25C5CDCB-FDBE-497F-BC68-401D171EE9E7}" type="presParOf" srcId="{8B13E87E-41F9-4464-8525-0D19E1AD4FF7}" destId="{573174FD-31C4-448D-8005-5109AC7098F0}" srcOrd="1" destOrd="0" presId="urn:microsoft.com/office/officeart/2018/5/layout/IconLeafLabelList"/>
    <dgm:cxn modelId="{67166CE1-5328-4F14-B7D3-3C38BFFA7B56}" type="presParOf" srcId="{8B13E87E-41F9-4464-8525-0D19E1AD4FF7}" destId="{CF3F9624-ACD8-49EB-99D2-226D9DED8D7C}" srcOrd="2" destOrd="0" presId="urn:microsoft.com/office/officeart/2018/5/layout/IconLeafLabelList"/>
    <dgm:cxn modelId="{60ABB321-6160-4D64-B33E-269AEB55AF5B}" type="presParOf" srcId="{8B13E87E-41F9-4464-8525-0D19E1AD4FF7}" destId="{3A8F6B34-B840-4DFF-B868-6532043EBC8F}"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3549395-8852-4288-96E9-6C81856CE17A}"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FB9B64F3-F96A-4A02-AF1F-3E063FED2F06}">
      <dgm:prSet/>
      <dgm:spPr/>
      <dgm:t>
        <a:bodyPr/>
        <a:lstStyle/>
        <a:p>
          <a:r>
            <a:rPr lang="en-GB"/>
            <a:t>To overcome my weakness of becoming easily overwhelmed when working with children in large groups by taking advantage of my hours when at the nursery when partaking in work experience. I can do this by trying to adjust and observing the different strategies the main teacher uses to manage a large group of children. </a:t>
          </a:r>
          <a:endParaRPr lang="en-US"/>
        </a:p>
      </dgm:t>
    </dgm:pt>
    <dgm:pt modelId="{CC60B258-9289-4E1B-9EA8-8FB9E80F5979}" type="parTrans" cxnId="{C385E3B3-BF73-4190-B0DC-792A644A1F8A}">
      <dgm:prSet/>
      <dgm:spPr/>
      <dgm:t>
        <a:bodyPr/>
        <a:lstStyle/>
        <a:p>
          <a:endParaRPr lang="en-US"/>
        </a:p>
      </dgm:t>
    </dgm:pt>
    <dgm:pt modelId="{96DFA37A-D779-4A13-8DE5-B443BE523D5C}" type="sibTrans" cxnId="{C385E3B3-BF73-4190-B0DC-792A644A1F8A}">
      <dgm:prSet/>
      <dgm:spPr/>
      <dgm:t>
        <a:bodyPr/>
        <a:lstStyle/>
        <a:p>
          <a:endParaRPr lang="en-US"/>
        </a:p>
      </dgm:t>
    </dgm:pt>
    <dgm:pt modelId="{6F805966-E6B6-4BE7-9F85-1CFDAE924F77}">
      <dgm:prSet/>
      <dgm:spPr/>
      <dgm:t>
        <a:bodyPr/>
        <a:lstStyle/>
        <a:p>
          <a:r>
            <a:rPr lang="en-US"/>
            <a:t>When having a lack of confidence which is a major weakness for me, I can reassure myself by my biggest strength which is that I have completed the essential training needed and whatever I am doing is right. This will help boost my confidence. </a:t>
          </a:r>
        </a:p>
      </dgm:t>
    </dgm:pt>
    <dgm:pt modelId="{44B538A4-7617-4BEF-88AA-1C7FCAD86B83}" type="parTrans" cxnId="{E0613E06-99DA-4A61-97FB-08B612CBD42C}">
      <dgm:prSet/>
      <dgm:spPr/>
      <dgm:t>
        <a:bodyPr/>
        <a:lstStyle/>
        <a:p>
          <a:endParaRPr lang="en-US"/>
        </a:p>
      </dgm:t>
    </dgm:pt>
    <dgm:pt modelId="{BE2679EB-D940-42D8-BBBF-FEA94FBBD837}" type="sibTrans" cxnId="{E0613E06-99DA-4A61-97FB-08B612CBD42C}">
      <dgm:prSet/>
      <dgm:spPr/>
      <dgm:t>
        <a:bodyPr/>
        <a:lstStyle/>
        <a:p>
          <a:endParaRPr lang="en-US"/>
        </a:p>
      </dgm:t>
    </dgm:pt>
    <dgm:pt modelId="{DB87FAC2-0AB7-4A23-AF07-3D8E2FC33C1C}">
      <dgm:prSet/>
      <dgm:spPr/>
      <dgm:t>
        <a:bodyPr/>
        <a:lstStyle/>
        <a:p>
          <a:r>
            <a:rPr lang="en-US"/>
            <a:t>To overcome my weakness of not reflecting I can use my communication skills which is a strength for me and talk to my work experience supervisor or colleagues to give me feedback on how I am doing. This will help me </a:t>
          </a:r>
          <a:r>
            <a:rPr lang="en-GB"/>
            <a:t>recognise</a:t>
          </a:r>
          <a:r>
            <a:rPr lang="en-US"/>
            <a:t> where I could improve </a:t>
          </a:r>
        </a:p>
      </dgm:t>
    </dgm:pt>
    <dgm:pt modelId="{62A6FF8E-875C-454F-8BA7-01989C7B942D}" type="parTrans" cxnId="{6A85286D-6385-4AB0-8FD6-89593103EBB8}">
      <dgm:prSet/>
      <dgm:spPr/>
      <dgm:t>
        <a:bodyPr/>
        <a:lstStyle/>
        <a:p>
          <a:endParaRPr lang="en-US"/>
        </a:p>
      </dgm:t>
    </dgm:pt>
    <dgm:pt modelId="{BBB38910-D1D3-4115-B7E1-E0508925A159}" type="sibTrans" cxnId="{6A85286D-6385-4AB0-8FD6-89593103EBB8}">
      <dgm:prSet/>
      <dgm:spPr/>
      <dgm:t>
        <a:bodyPr/>
        <a:lstStyle/>
        <a:p>
          <a:endParaRPr lang="en-US"/>
        </a:p>
      </dgm:t>
    </dgm:pt>
    <dgm:pt modelId="{D5DAFE68-832F-46F2-9CA9-512096F8B60E}">
      <dgm:prSet/>
      <dgm:spPr/>
      <dgm:t>
        <a:bodyPr/>
        <a:lstStyle/>
        <a:p>
          <a:r>
            <a:rPr lang="en-US"/>
            <a:t>Lastly, not being able to set up the interactive whiteboard and projecter can be solved by my communication skills as I can ask for step by step help from my collegues. This could help me get used to it and in the future, I can </a:t>
          </a:r>
          <a:r>
            <a:rPr lang="en-GB"/>
            <a:t>do it myself. </a:t>
          </a:r>
          <a:endParaRPr lang="en-US"/>
        </a:p>
      </dgm:t>
    </dgm:pt>
    <dgm:pt modelId="{4564B310-4AA5-4D47-A501-5811935D103E}" type="parTrans" cxnId="{76A2137C-314F-4A77-B37B-4490CE6E1C9E}">
      <dgm:prSet/>
      <dgm:spPr/>
      <dgm:t>
        <a:bodyPr/>
        <a:lstStyle/>
        <a:p>
          <a:endParaRPr lang="en-US"/>
        </a:p>
      </dgm:t>
    </dgm:pt>
    <dgm:pt modelId="{CDB57D40-A825-43D7-84BD-96B589CAB24C}" type="sibTrans" cxnId="{76A2137C-314F-4A77-B37B-4490CE6E1C9E}">
      <dgm:prSet/>
      <dgm:spPr/>
      <dgm:t>
        <a:bodyPr/>
        <a:lstStyle/>
        <a:p>
          <a:endParaRPr lang="en-US"/>
        </a:p>
      </dgm:t>
    </dgm:pt>
    <dgm:pt modelId="{871FB212-02EA-4768-BCC9-A7BF64DB470C}" type="pres">
      <dgm:prSet presAssocID="{83549395-8852-4288-96E9-6C81856CE17A}" presName="root" presStyleCnt="0">
        <dgm:presLayoutVars>
          <dgm:dir/>
          <dgm:resizeHandles val="exact"/>
        </dgm:presLayoutVars>
      </dgm:prSet>
      <dgm:spPr/>
    </dgm:pt>
    <dgm:pt modelId="{363DB7C7-6FE3-415A-B8F4-E07C01033DAE}" type="pres">
      <dgm:prSet presAssocID="{FB9B64F3-F96A-4A02-AF1F-3E063FED2F06}" presName="compNode" presStyleCnt="0"/>
      <dgm:spPr/>
    </dgm:pt>
    <dgm:pt modelId="{2745C016-22CF-4658-A6FF-D181D82E8200}" type="pres">
      <dgm:prSet presAssocID="{FB9B64F3-F96A-4A02-AF1F-3E063FED2F06}" presName="bgRect" presStyleLbl="bgShp" presStyleIdx="0" presStyleCnt="4"/>
      <dgm:spPr/>
    </dgm:pt>
    <dgm:pt modelId="{CEAE0A0E-2137-4EB7-BA98-7805C42D2C21}" type="pres">
      <dgm:prSet presAssocID="{FB9B64F3-F96A-4A02-AF1F-3E063FED2F0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884B7B4F-E5F7-46DE-B031-39578EA907B3}" type="pres">
      <dgm:prSet presAssocID="{FB9B64F3-F96A-4A02-AF1F-3E063FED2F06}" presName="spaceRect" presStyleCnt="0"/>
      <dgm:spPr/>
    </dgm:pt>
    <dgm:pt modelId="{875F2A36-C6F5-4077-ACDF-68513E9FFEBE}" type="pres">
      <dgm:prSet presAssocID="{FB9B64F3-F96A-4A02-AF1F-3E063FED2F06}" presName="parTx" presStyleLbl="revTx" presStyleIdx="0" presStyleCnt="4">
        <dgm:presLayoutVars>
          <dgm:chMax val="0"/>
          <dgm:chPref val="0"/>
        </dgm:presLayoutVars>
      </dgm:prSet>
      <dgm:spPr/>
    </dgm:pt>
    <dgm:pt modelId="{766E7600-E698-4E48-BC69-1A3E2E8B0519}" type="pres">
      <dgm:prSet presAssocID="{96DFA37A-D779-4A13-8DE5-B443BE523D5C}" presName="sibTrans" presStyleCnt="0"/>
      <dgm:spPr/>
    </dgm:pt>
    <dgm:pt modelId="{DDD7844B-BF9F-4036-81E9-17C452FF586F}" type="pres">
      <dgm:prSet presAssocID="{6F805966-E6B6-4BE7-9F85-1CFDAE924F77}" presName="compNode" presStyleCnt="0"/>
      <dgm:spPr/>
    </dgm:pt>
    <dgm:pt modelId="{72823C78-145A-4E4A-8F3D-A4A1362C7B47}" type="pres">
      <dgm:prSet presAssocID="{6F805966-E6B6-4BE7-9F85-1CFDAE924F77}" presName="bgRect" presStyleLbl="bgShp" presStyleIdx="1" presStyleCnt="4"/>
      <dgm:spPr/>
    </dgm:pt>
    <dgm:pt modelId="{EDB58EF7-91A3-4C06-AADA-88BAFE8CA58F}" type="pres">
      <dgm:prSet presAssocID="{6F805966-E6B6-4BE7-9F85-1CFDAE924F7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ngel Face with Solid Fill"/>
        </a:ext>
      </dgm:extLst>
    </dgm:pt>
    <dgm:pt modelId="{42DB4DDA-367D-4117-AD2B-3E36ECC94CA2}" type="pres">
      <dgm:prSet presAssocID="{6F805966-E6B6-4BE7-9F85-1CFDAE924F77}" presName="spaceRect" presStyleCnt="0"/>
      <dgm:spPr/>
    </dgm:pt>
    <dgm:pt modelId="{D9D07052-2E59-40C7-85FC-35DAD2F7D4B3}" type="pres">
      <dgm:prSet presAssocID="{6F805966-E6B6-4BE7-9F85-1CFDAE924F77}" presName="parTx" presStyleLbl="revTx" presStyleIdx="1" presStyleCnt="4">
        <dgm:presLayoutVars>
          <dgm:chMax val="0"/>
          <dgm:chPref val="0"/>
        </dgm:presLayoutVars>
      </dgm:prSet>
      <dgm:spPr/>
    </dgm:pt>
    <dgm:pt modelId="{A8996DA2-FD1C-443A-ADE8-A78CC5BADA36}" type="pres">
      <dgm:prSet presAssocID="{BE2679EB-D940-42D8-BBBF-FEA94FBBD837}" presName="sibTrans" presStyleCnt="0"/>
      <dgm:spPr/>
    </dgm:pt>
    <dgm:pt modelId="{E0027950-FA0D-4F73-B7C4-E53D173E83A0}" type="pres">
      <dgm:prSet presAssocID="{DB87FAC2-0AB7-4A23-AF07-3D8E2FC33C1C}" presName="compNode" presStyleCnt="0"/>
      <dgm:spPr/>
    </dgm:pt>
    <dgm:pt modelId="{81F345FC-BA2D-4150-BFD6-FE79C49BF5C0}" type="pres">
      <dgm:prSet presAssocID="{DB87FAC2-0AB7-4A23-AF07-3D8E2FC33C1C}" presName="bgRect" presStyleLbl="bgShp" presStyleIdx="2" presStyleCnt="4"/>
      <dgm:spPr/>
    </dgm:pt>
    <dgm:pt modelId="{587FF651-7CF0-4537-94DE-4058F761041F}" type="pres">
      <dgm:prSet presAssocID="{DB87FAC2-0AB7-4A23-AF07-3D8E2FC33C1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ard Room"/>
        </a:ext>
      </dgm:extLst>
    </dgm:pt>
    <dgm:pt modelId="{AA02F15E-C741-4B62-A6D1-806E8D65C3BB}" type="pres">
      <dgm:prSet presAssocID="{DB87FAC2-0AB7-4A23-AF07-3D8E2FC33C1C}" presName="spaceRect" presStyleCnt="0"/>
      <dgm:spPr/>
    </dgm:pt>
    <dgm:pt modelId="{4F6E387A-50B2-4F00-8910-32C84445C525}" type="pres">
      <dgm:prSet presAssocID="{DB87FAC2-0AB7-4A23-AF07-3D8E2FC33C1C}" presName="parTx" presStyleLbl="revTx" presStyleIdx="2" presStyleCnt="4">
        <dgm:presLayoutVars>
          <dgm:chMax val="0"/>
          <dgm:chPref val="0"/>
        </dgm:presLayoutVars>
      </dgm:prSet>
      <dgm:spPr/>
    </dgm:pt>
    <dgm:pt modelId="{DD8DEFD9-4CEB-4906-85AC-76BF2BB403E8}" type="pres">
      <dgm:prSet presAssocID="{BBB38910-D1D3-4115-B7E1-E0508925A159}" presName="sibTrans" presStyleCnt="0"/>
      <dgm:spPr/>
    </dgm:pt>
    <dgm:pt modelId="{2ECE5E0E-C43B-40E4-B2B8-9223D44A41C3}" type="pres">
      <dgm:prSet presAssocID="{D5DAFE68-832F-46F2-9CA9-512096F8B60E}" presName="compNode" presStyleCnt="0"/>
      <dgm:spPr/>
    </dgm:pt>
    <dgm:pt modelId="{5C234471-1FD0-4445-9453-0555ED9802DF}" type="pres">
      <dgm:prSet presAssocID="{D5DAFE68-832F-46F2-9CA9-512096F8B60E}" presName="bgRect" presStyleLbl="bgShp" presStyleIdx="3" presStyleCnt="4"/>
      <dgm:spPr/>
    </dgm:pt>
    <dgm:pt modelId="{1156776F-558C-401F-ABB6-A1DC1A4C71CD}" type="pres">
      <dgm:prSet presAssocID="{D5DAFE68-832F-46F2-9CA9-512096F8B60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eacher"/>
        </a:ext>
      </dgm:extLst>
    </dgm:pt>
    <dgm:pt modelId="{F9C1F1C4-28DD-4B0E-8073-3FCEED3BE8A7}" type="pres">
      <dgm:prSet presAssocID="{D5DAFE68-832F-46F2-9CA9-512096F8B60E}" presName="spaceRect" presStyleCnt="0"/>
      <dgm:spPr/>
    </dgm:pt>
    <dgm:pt modelId="{CD2B8AEC-8D02-4C74-8994-A3F516FFF2E7}" type="pres">
      <dgm:prSet presAssocID="{D5DAFE68-832F-46F2-9CA9-512096F8B60E}" presName="parTx" presStyleLbl="revTx" presStyleIdx="3" presStyleCnt="4">
        <dgm:presLayoutVars>
          <dgm:chMax val="0"/>
          <dgm:chPref val="0"/>
        </dgm:presLayoutVars>
      </dgm:prSet>
      <dgm:spPr/>
    </dgm:pt>
  </dgm:ptLst>
  <dgm:cxnLst>
    <dgm:cxn modelId="{E0613E06-99DA-4A61-97FB-08B612CBD42C}" srcId="{83549395-8852-4288-96E9-6C81856CE17A}" destId="{6F805966-E6B6-4BE7-9F85-1CFDAE924F77}" srcOrd="1" destOrd="0" parTransId="{44B538A4-7617-4BEF-88AA-1C7FCAD86B83}" sibTransId="{BE2679EB-D940-42D8-BBBF-FEA94FBBD837}"/>
    <dgm:cxn modelId="{A2EA461D-DBB1-4B23-BA3E-952D3394AF13}" type="presOf" srcId="{DB87FAC2-0AB7-4A23-AF07-3D8E2FC33C1C}" destId="{4F6E387A-50B2-4F00-8910-32C84445C525}" srcOrd="0" destOrd="0" presId="urn:microsoft.com/office/officeart/2018/2/layout/IconVerticalSolidList"/>
    <dgm:cxn modelId="{6A85286D-6385-4AB0-8FD6-89593103EBB8}" srcId="{83549395-8852-4288-96E9-6C81856CE17A}" destId="{DB87FAC2-0AB7-4A23-AF07-3D8E2FC33C1C}" srcOrd="2" destOrd="0" parTransId="{62A6FF8E-875C-454F-8BA7-01989C7B942D}" sibTransId="{BBB38910-D1D3-4115-B7E1-E0508925A159}"/>
    <dgm:cxn modelId="{2D3FCF59-4730-4C2D-959B-37FD3B72C923}" type="presOf" srcId="{FB9B64F3-F96A-4A02-AF1F-3E063FED2F06}" destId="{875F2A36-C6F5-4077-ACDF-68513E9FFEBE}" srcOrd="0" destOrd="0" presId="urn:microsoft.com/office/officeart/2018/2/layout/IconVerticalSolidList"/>
    <dgm:cxn modelId="{76A2137C-314F-4A77-B37B-4490CE6E1C9E}" srcId="{83549395-8852-4288-96E9-6C81856CE17A}" destId="{D5DAFE68-832F-46F2-9CA9-512096F8B60E}" srcOrd="3" destOrd="0" parTransId="{4564B310-4AA5-4D47-A501-5811935D103E}" sibTransId="{CDB57D40-A825-43D7-84BD-96B589CAB24C}"/>
    <dgm:cxn modelId="{4CA9CFA4-E30C-4523-A5C4-275EA86855DA}" type="presOf" srcId="{6F805966-E6B6-4BE7-9F85-1CFDAE924F77}" destId="{D9D07052-2E59-40C7-85FC-35DAD2F7D4B3}" srcOrd="0" destOrd="0" presId="urn:microsoft.com/office/officeart/2018/2/layout/IconVerticalSolidList"/>
    <dgm:cxn modelId="{C385E3B3-BF73-4190-B0DC-792A644A1F8A}" srcId="{83549395-8852-4288-96E9-6C81856CE17A}" destId="{FB9B64F3-F96A-4A02-AF1F-3E063FED2F06}" srcOrd="0" destOrd="0" parTransId="{CC60B258-9289-4E1B-9EA8-8FB9E80F5979}" sibTransId="{96DFA37A-D779-4A13-8DE5-B443BE523D5C}"/>
    <dgm:cxn modelId="{4C707FC5-4C7B-4762-967E-4A5417D1CEF9}" type="presOf" srcId="{83549395-8852-4288-96E9-6C81856CE17A}" destId="{871FB212-02EA-4768-BCC9-A7BF64DB470C}" srcOrd="0" destOrd="0" presId="urn:microsoft.com/office/officeart/2018/2/layout/IconVerticalSolidList"/>
    <dgm:cxn modelId="{E5AB59EC-35CB-4A47-8B1F-1E8A738065E7}" type="presOf" srcId="{D5DAFE68-832F-46F2-9CA9-512096F8B60E}" destId="{CD2B8AEC-8D02-4C74-8994-A3F516FFF2E7}" srcOrd="0" destOrd="0" presId="urn:microsoft.com/office/officeart/2018/2/layout/IconVerticalSolidList"/>
    <dgm:cxn modelId="{C8BC424F-FC53-43C7-8DC0-706C28132885}" type="presParOf" srcId="{871FB212-02EA-4768-BCC9-A7BF64DB470C}" destId="{363DB7C7-6FE3-415A-B8F4-E07C01033DAE}" srcOrd="0" destOrd="0" presId="urn:microsoft.com/office/officeart/2018/2/layout/IconVerticalSolidList"/>
    <dgm:cxn modelId="{6B8325A7-AEE8-4124-8C7E-B6B99D7DB513}" type="presParOf" srcId="{363DB7C7-6FE3-415A-B8F4-E07C01033DAE}" destId="{2745C016-22CF-4658-A6FF-D181D82E8200}" srcOrd="0" destOrd="0" presId="urn:microsoft.com/office/officeart/2018/2/layout/IconVerticalSolidList"/>
    <dgm:cxn modelId="{CB3A8D1B-C433-4BBE-9935-6568695B73FA}" type="presParOf" srcId="{363DB7C7-6FE3-415A-B8F4-E07C01033DAE}" destId="{CEAE0A0E-2137-4EB7-BA98-7805C42D2C21}" srcOrd="1" destOrd="0" presId="urn:microsoft.com/office/officeart/2018/2/layout/IconVerticalSolidList"/>
    <dgm:cxn modelId="{BF26150C-CE29-4EC6-83D3-A8B9C507C65B}" type="presParOf" srcId="{363DB7C7-6FE3-415A-B8F4-E07C01033DAE}" destId="{884B7B4F-E5F7-46DE-B031-39578EA907B3}" srcOrd="2" destOrd="0" presId="urn:microsoft.com/office/officeart/2018/2/layout/IconVerticalSolidList"/>
    <dgm:cxn modelId="{581AD4CB-FE8E-45C8-8A50-1D2417D04919}" type="presParOf" srcId="{363DB7C7-6FE3-415A-B8F4-E07C01033DAE}" destId="{875F2A36-C6F5-4077-ACDF-68513E9FFEBE}" srcOrd="3" destOrd="0" presId="urn:microsoft.com/office/officeart/2018/2/layout/IconVerticalSolidList"/>
    <dgm:cxn modelId="{2E34640D-E581-44BB-97DE-CD7DF122E32D}" type="presParOf" srcId="{871FB212-02EA-4768-BCC9-A7BF64DB470C}" destId="{766E7600-E698-4E48-BC69-1A3E2E8B0519}" srcOrd="1" destOrd="0" presId="urn:microsoft.com/office/officeart/2018/2/layout/IconVerticalSolidList"/>
    <dgm:cxn modelId="{EC7766AC-B775-4A28-9AD5-913621351702}" type="presParOf" srcId="{871FB212-02EA-4768-BCC9-A7BF64DB470C}" destId="{DDD7844B-BF9F-4036-81E9-17C452FF586F}" srcOrd="2" destOrd="0" presId="urn:microsoft.com/office/officeart/2018/2/layout/IconVerticalSolidList"/>
    <dgm:cxn modelId="{DF6B6861-81C3-47A2-A6EB-38D4C30822BF}" type="presParOf" srcId="{DDD7844B-BF9F-4036-81E9-17C452FF586F}" destId="{72823C78-145A-4E4A-8F3D-A4A1362C7B47}" srcOrd="0" destOrd="0" presId="urn:microsoft.com/office/officeart/2018/2/layout/IconVerticalSolidList"/>
    <dgm:cxn modelId="{1BEC1D4E-3753-43F6-B165-11719C94A08A}" type="presParOf" srcId="{DDD7844B-BF9F-4036-81E9-17C452FF586F}" destId="{EDB58EF7-91A3-4C06-AADA-88BAFE8CA58F}" srcOrd="1" destOrd="0" presId="urn:microsoft.com/office/officeart/2018/2/layout/IconVerticalSolidList"/>
    <dgm:cxn modelId="{D2C702E2-D664-45D3-9946-232B2B64BDBA}" type="presParOf" srcId="{DDD7844B-BF9F-4036-81E9-17C452FF586F}" destId="{42DB4DDA-367D-4117-AD2B-3E36ECC94CA2}" srcOrd="2" destOrd="0" presId="urn:microsoft.com/office/officeart/2018/2/layout/IconVerticalSolidList"/>
    <dgm:cxn modelId="{CC506D74-EA35-4A4C-9D00-C7E4BC152D7A}" type="presParOf" srcId="{DDD7844B-BF9F-4036-81E9-17C452FF586F}" destId="{D9D07052-2E59-40C7-85FC-35DAD2F7D4B3}" srcOrd="3" destOrd="0" presId="urn:microsoft.com/office/officeart/2018/2/layout/IconVerticalSolidList"/>
    <dgm:cxn modelId="{E626808A-7E27-4667-B1FC-5F1A37575564}" type="presParOf" srcId="{871FB212-02EA-4768-BCC9-A7BF64DB470C}" destId="{A8996DA2-FD1C-443A-ADE8-A78CC5BADA36}" srcOrd="3" destOrd="0" presId="urn:microsoft.com/office/officeart/2018/2/layout/IconVerticalSolidList"/>
    <dgm:cxn modelId="{0DB70E13-A1FC-4353-8854-9E1294F4DD81}" type="presParOf" srcId="{871FB212-02EA-4768-BCC9-A7BF64DB470C}" destId="{E0027950-FA0D-4F73-B7C4-E53D173E83A0}" srcOrd="4" destOrd="0" presId="urn:microsoft.com/office/officeart/2018/2/layout/IconVerticalSolidList"/>
    <dgm:cxn modelId="{24A70BD7-65FA-4282-AA63-3C803ABF0C6A}" type="presParOf" srcId="{E0027950-FA0D-4F73-B7C4-E53D173E83A0}" destId="{81F345FC-BA2D-4150-BFD6-FE79C49BF5C0}" srcOrd="0" destOrd="0" presId="urn:microsoft.com/office/officeart/2018/2/layout/IconVerticalSolidList"/>
    <dgm:cxn modelId="{BC07ADBA-A3B2-486B-B979-1BAFAE3324D6}" type="presParOf" srcId="{E0027950-FA0D-4F73-B7C4-E53D173E83A0}" destId="{587FF651-7CF0-4537-94DE-4058F761041F}" srcOrd="1" destOrd="0" presId="urn:microsoft.com/office/officeart/2018/2/layout/IconVerticalSolidList"/>
    <dgm:cxn modelId="{9258E607-B6A3-4787-B96A-237803C53B40}" type="presParOf" srcId="{E0027950-FA0D-4F73-B7C4-E53D173E83A0}" destId="{AA02F15E-C741-4B62-A6D1-806E8D65C3BB}" srcOrd="2" destOrd="0" presId="urn:microsoft.com/office/officeart/2018/2/layout/IconVerticalSolidList"/>
    <dgm:cxn modelId="{65973450-E00F-484A-906D-708B612AA5D2}" type="presParOf" srcId="{E0027950-FA0D-4F73-B7C4-E53D173E83A0}" destId="{4F6E387A-50B2-4F00-8910-32C84445C525}" srcOrd="3" destOrd="0" presId="urn:microsoft.com/office/officeart/2018/2/layout/IconVerticalSolidList"/>
    <dgm:cxn modelId="{6E8741E0-4422-4A0B-9D2E-BCB48C72CDAA}" type="presParOf" srcId="{871FB212-02EA-4768-BCC9-A7BF64DB470C}" destId="{DD8DEFD9-4CEB-4906-85AC-76BF2BB403E8}" srcOrd="5" destOrd="0" presId="urn:microsoft.com/office/officeart/2018/2/layout/IconVerticalSolidList"/>
    <dgm:cxn modelId="{2F059BEF-8EB0-431F-9D56-06C2ED691AB2}" type="presParOf" srcId="{871FB212-02EA-4768-BCC9-A7BF64DB470C}" destId="{2ECE5E0E-C43B-40E4-B2B8-9223D44A41C3}" srcOrd="6" destOrd="0" presId="urn:microsoft.com/office/officeart/2018/2/layout/IconVerticalSolidList"/>
    <dgm:cxn modelId="{A5380871-02C6-4999-B4D9-74A5CE2EBAE8}" type="presParOf" srcId="{2ECE5E0E-C43B-40E4-B2B8-9223D44A41C3}" destId="{5C234471-1FD0-4445-9453-0555ED9802DF}" srcOrd="0" destOrd="0" presId="urn:microsoft.com/office/officeart/2018/2/layout/IconVerticalSolidList"/>
    <dgm:cxn modelId="{2D797233-BD8E-4216-8EC8-D36908B24169}" type="presParOf" srcId="{2ECE5E0E-C43B-40E4-B2B8-9223D44A41C3}" destId="{1156776F-558C-401F-ABB6-A1DC1A4C71CD}" srcOrd="1" destOrd="0" presId="urn:microsoft.com/office/officeart/2018/2/layout/IconVerticalSolidList"/>
    <dgm:cxn modelId="{65D955BC-07BE-464A-A90D-5F1CA7E8486B}" type="presParOf" srcId="{2ECE5E0E-C43B-40E4-B2B8-9223D44A41C3}" destId="{F9C1F1C4-28DD-4B0E-8073-3FCEED3BE8A7}" srcOrd="2" destOrd="0" presId="urn:microsoft.com/office/officeart/2018/2/layout/IconVerticalSolidList"/>
    <dgm:cxn modelId="{EE9F6B99-3066-40D4-BB71-39D806908E26}" type="presParOf" srcId="{2ECE5E0E-C43B-40E4-B2B8-9223D44A41C3}" destId="{CD2B8AEC-8D02-4C74-8994-A3F516FFF2E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EFF8C40-9E81-4B56-97CB-B24AEDDF6DC3}" type="doc">
      <dgm:prSet loTypeId="urn:microsoft.com/office/officeart/2016/7/layout/BasicLinearProcessNumbered" loCatId="process" qsTypeId="urn:microsoft.com/office/officeart/2005/8/quickstyle/simple2" qsCatId="simple" csTypeId="urn:microsoft.com/office/officeart/2005/8/colors/accent3_2" csCatId="accent3"/>
      <dgm:spPr/>
      <dgm:t>
        <a:bodyPr/>
        <a:lstStyle/>
        <a:p>
          <a:endParaRPr lang="en-US"/>
        </a:p>
      </dgm:t>
    </dgm:pt>
    <dgm:pt modelId="{6B0BC090-942B-4ED7-B7A1-FB7D9312E552}">
      <dgm:prSet/>
      <dgm:spPr/>
      <dgm:t>
        <a:bodyPr/>
        <a:lstStyle/>
        <a:p>
          <a:r>
            <a:rPr lang="en-GB"/>
            <a:t>One way my strengths can minimise threats are my ability to stay patient and calm. This will help me avoid burning out quickly or take stress on due to workload. </a:t>
          </a:r>
          <a:endParaRPr lang="en-US"/>
        </a:p>
      </dgm:t>
    </dgm:pt>
    <dgm:pt modelId="{9DEF53E0-AD4B-43D5-89BA-87ABBD93183F}" type="parTrans" cxnId="{08ED5355-AB0F-48B5-B25E-9699AAE26604}">
      <dgm:prSet/>
      <dgm:spPr/>
      <dgm:t>
        <a:bodyPr/>
        <a:lstStyle/>
        <a:p>
          <a:endParaRPr lang="en-US"/>
        </a:p>
      </dgm:t>
    </dgm:pt>
    <dgm:pt modelId="{09A2CB38-2D0E-4AAC-B45F-FAC0C96CF484}" type="sibTrans" cxnId="{08ED5355-AB0F-48B5-B25E-9699AAE26604}">
      <dgm:prSet phldrT="1" phldr="0"/>
      <dgm:spPr/>
      <dgm:t>
        <a:bodyPr/>
        <a:lstStyle/>
        <a:p>
          <a:r>
            <a:rPr lang="en-US"/>
            <a:t>1</a:t>
          </a:r>
        </a:p>
      </dgm:t>
    </dgm:pt>
    <dgm:pt modelId="{AE2D5A98-4F79-43D1-9E3C-9DBC2EF12E60}">
      <dgm:prSet/>
      <dgm:spPr/>
      <dgm:t>
        <a:bodyPr/>
        <a:lstStyle/>
        <a:p>
          <a:r>
            <a:rPr lang="en-GB"/>
            <a:t>Another way my strengths can minimise threats are by doing work experience presently in a nursery setting. This will help me stand out compared to other applicants due to the experience I am gaining and the training course I have completed. </a:t>
          </a:r>
          <a:endParaRPr lang="en-US"/>
        </a:p>
      </dgm:t>
    </dgm:pt>
    <dgm:pt modelId="{FF185242-E0E3-46BD-BDDF-6F482717E43A}" type="parTrans" cxnId="{1B7ED129-1C5F-463B-ACD3-0ADC98B3A9D8}">
      <dgm:prSet/>
      <dgm:spPr/>
      <dgm:t>
        <a:bodyPr/>
        <a:lstStyle/>
        <a:p>
          <a:endParaRPr lang="en-US"/>
        </a:p>
      </dgm:t>
    </dgm:pt>
    <dgm:pt modelId="{B7E9FB70-C260-4A74-BBF2-E59C78DD686C}" type="sibTrans" cxnId="{1B7ED129-1C5F-463B-ACD3-0ADC98B3A9D8}">
      <dgm:prSet phldrT="2" phldr="0"/>
      <dgm:spPr/>
      <dgm:t>
        <a:bodyPr/>
        <a:lstStyle/>
        <a:p>
          <a:r>
            <a:rPr lang="en-US"/>
            <a:t>2</a:t>
          </a:r>
        </a:p>
      </dgm:t>
    </dgm:pt>
    <dgm:pt modelId="{4E417CEB-CD7D-4D2F-8C48-30B6D476F594}">
      <dgm:prSet/>
      <dgm:spPr/>
      <dgm:t>
        <a:bodyPr/>
        <a:lstStyle/>
        <a:p>
          <a:r>
            <a:rPr lang="en-GB"/>
            <a:t>Lastly, my strengths can minimise threats as when I am faced by potential physical or verbal abuse by my students, I can use the knowledge I have gained in my helath and social care course as well as my training course to handle it the correct way. </a:t>
          </a:r>
          <a:endParaRPr lang="en-US"/>
        </a:p>
      </dgm:t>
    </dgm:pt>
    <dgm:pt modelId="{534DD2A5-DB6F-4E6D-9CB9-7838B5AE6DF6}" type="parTrans" cxnId="{90DAD2F2-B88D-4DE9-AAD7-7A9B9999AF79}">
      <dgm:prSet/>
      <dgm:spPr/>
      <dgm:t>
        <a:bodyPr/>
        <a:lstStyle/>
        <a:p>
          <a:endParaRPr lang="en-US"/>
        </a:p>
      </dgm:t>
    </dgm:pt>
    <dgm:pt modelId="{F744F54D-59F3-44B3-9C22-C6A2AE27A6F6}" type="sibTrans" cxnId="{90DAD2F2-B88D-4DE9-AAD7-7A9B9999AF79}">
      <dgm:prSet phldrT="3" phldr="0"/>
      <dgm:spPr/>
      <dgm:t>
        <a:bodyPr/>
        <a:lstStyle/>
        <a:p>
          <a:r>
            <a:rPr lang="en-US"/>
            <a:t>3</a:t>
          </a:r>
        </a:p>
      </dgm:t>
    </dgm:pt>
    <dgm:pt modelId="{6C35C982-2C63-40FF-9682-16E4C21324EE}" type="pres">
      <dgm:prSet presAssocID="{AEFF8C40-9E81-4B56-97CB-B24AEDDF6DC3}" presName="Name0" presStyleCnt="0">
        <dgm:presLayoutVars>
          <dgm:animLvl val="lvl"/>
          <dgm:resizeHandles val="exact"/>
        </dgm:presLayoutVars>
      </dgm:prSet>
      <dgm:spPr/>
    </dgm:pt>
    <dgm:pt modelId="{B98E3AF9-44BB-4540-972E-84A9BAA71DBB}" type="pres">
      <dgm:prSet presAssocID="{6B0BC090-942B-4ED7-B7A1-FB7D9312E552}" presName="compositeNode" presStyleCnt="0">
        <dgm:presLayoutVars>
          <dgm:bulletEnabled val="1"/>
        </dgm:presLayoutVars>
      </dgm:prSet>
      <dgm:spPr/>
    </dgm:pt>
    <dgm:pt modelId="{DDE21DCC-E289-409A-8260-60013B40B9F1}" type="pres">
      <dgm:prSet presAssocID="{6B0BC090-942B-4ED7-B7A1-FB7D9312E552}" presName="bgRect" presStyleLbl="bgAccFollowNode1" presStyleIdx="0" presStyleCnt="3"/>
      <dgm:spPr/>
    </dgm:pt>
    <dgm:pt modelId="{60903799-16F6-4694-A89F-084D246B0732}" type="pres">
      <dgm:prSet presAssocID="{09A2CB38-2D0E-4AAC-B45F-FAC0C96CF484}" presName="sibTransNodeCircle" presStyleLbl="alignNode1" presStyleIdx="0" presStyleCnt="6">
        <dgm:presLayoutVars>
          <dgm:chMax val="0"/>
          <dgm:bulletEnabled/>
        </dgm:presLayoutVars>
      </dgm:prSet>
      <dgm:spPr/>
    </dgm:pt>
    <dgm:pt modelId="{BA689D57-A6EF-4EDE-9908-157F735286CC}" type="pres">
      <dgm:prSet presAssocID="{6B0BC090-942B-4ED7-B7A1-FB7D9312E552}" presName="bottomLine" presStyleLbl="alignNode1" presStyleIdx="1" presStyleCnt="6">
        <dgm:presLayoutVars/>
      </dgm:prSet>
      <dgm:spPr/>
    </dgm:pt>
    <dgm:pt modelId="{31C250B3-86D6-4164-B646-E5889236A93E}" type="pres">
      <dgm:prSet presAssocID="{6B0BC090-942B-4ED7-B7A1-FB7D9312E552}" presName="nodeText" presStyleLbl="bgAccFollowNode1" presStyleIdx="0" presStyleCnt="3">
        <dgm:presLayoutVars>
          <dgm:bulletEnabled val="1"/>
        </dgm:presLayoutVars>
      </dgm:prSet>
      <dgm:spPr/>
    </dgm:pt>
    <dgm:pt modelId="{181C6EDE-6BF9-4E5E-BFBE-DA041B1355C8}" type="pres">
      <dgm:prSet presAssocID="{09A2CB38-2D0E-4AAC-B45F-FAC0C96CF484}" presName="sibTrans" presStyleCnt="0"/>
      <dgm:spPr/>
    </dgm:pt>
    <dgm:pt modelId="{CADD83C9-3D7A-49AD-8ECD-ED0331340823}" type="pres">
      <dgm:prSet presAssocID="{AE2D5A98-4F79-43D1-9E3C-9DBC2EF12E60}" presName="compositeNode" presStyleCnt="0">
        <dgm:presLayoutVars>
          <dgm:bulletEnabled val="1"/>
        </dgm:presLayoutVars>
      </dgm:prSet>
      <dgm:spPr/>
    </dgm:pt>
    <dgm:pt modelId="{2E4F4078-43F5-4A7F-AC37-4B8A272B5E15}" type="pres">
      <dgm:prSet presAssocID="{AE2D5A98-4F79-43D1-9E3C-9DBC2EF12E60}" presName="bgRect" presStyleLbl="bgAccFollowNode1" presStyleIdx="1" presStyleCnt="3"/>
      <dgm:spPr/>
    </dgm:pt>
    <dgm:pt modelId="{2F8B5FB9-6520-46DA-B877-CD8C6D237F41}" type="pres">
      <dgm:prSet presAssocID="{B7E9FB70-C260-4A74-BBF2-E59C78DD686C}" presName="sibTransNodeCircle" presStyleLbl="alignNode1" presStyleIdx="2" presStyleCnt="6">
        <dgm:presLayoutVars>
          <dgm:chMax val="0"/>
          <dgm:bulletEnabled/>
        </dgm:presLayoutVars>
      </dgm:prSet>
      <dgm:spPr/>
    </dgm:pt>
    <dgm:pt modelId="{FB6CCA24-9DEF-4957-A26D-45EC00C5D262}" type="pres">
      <dgm:prSet presAssocID="{AE2D5A98-4F79-43D1-9E3C-9DBC2EF12E60}" presName="bottomLine" presStyleLbl="alignNode1" presStyleIdx="3" presStyleCnt="6">
        <dgm:presLayoutVars/>
      </dgm:prSet>
      <dgm:spPr/>
    </dgm:pt>
    <dgm:pt modelId="{97485137-700F-40E3-83DA-6854B8FF6479}" type="pres">
      <dgm:prSet presAssocID="{AE2D5A98-4F79-43D1-9E3C-9DBC2EF12E60}" presName="nodeText" presStyleLbl="bgAccFollowNode1" presStyleIdx="1" presStyleCnt="3">
        <dgm:presLayoutVars>
          <dgm:bulletEnabled val="1"/>
        </dgm:presLayoutVars>
      </dgm:prSet>
      <dgm:spPr/>
    </dgm:pt>
    <dgm:pt modelId="{48370C8B-3651-4311-ADC1-F31560A4538E}" type="pres">
      <dgm:prSet presAssocID="{B7E9FB70-C260-4A74-BBF2-E59C78DD686C}" presName="sibTrans" presStyleCnt="0"/>
      <dgm:spPr/>
    </dgm:pt>
    <dgm:pt modelId="{2531C572-C27C-4638-9374-68CC72420F9F}" type="pres">
      <dgm:prSet presAssocID="{4E417CEB-CD7D-4D2F-8C48-30B6D476F594}" presName="compositeNode" presStyleCnt="0">
        <dgm:presLayoutVars>
          <dgm:bulletEnabled val="1"/>
        </dgm:presLayoutVars>
      </dgm:prSet>
      <dgm:spPr/>
    </dgm:pt>
    <dgm:pt modelId="{AA9D31D9-CD7C-4A18-B7DF-4BD6171999B7}" type="pres">
      <dgm:prSet presAssocID="{4E417CEB-CD7D-4D2F-8C48-30B6D476F594}" presName="bgRect" presStyleLbl="bgAccFollowNode1" presStyleIdx="2" presStyleCnt="3"/>
      <dgm:spPr/>
    </dgm:pt>
    <dgm:pt modelId="{AF97CB4B-66E8-4C9A-BEDC-19D900F9D214}" type="pres">
      <dgm:prSet presAssocID="{F744F54D-59F3-44B3-9C22-C6A2AE27A6F6}" presName="sibTransNodeCircle" presStyleLbl="alignNode1" presStyleIdx="4" presStyleCnt="6">
        <dgm:presLayoutVars>
          <dgm:chMax val="0"/>
          <dgm:bulletEnabled/>
        </dgm:presLayoutVars>
      </dgm:prSet>
      <dgm:spPr/>
    </dgm:pt>
    <dgm:pt modelId="{2CBBF1A7-4A97-4CA0-B9AE-0BABE3013B0F}" type="pres">
      <dgm:prSet presAssocID="{4E417CEB-CD7D-4D2F-8C48-30B6D476F594}" presName="bottomLine" presStyleLbl="alignNode1" presStyleIdx="5" presStyleCnt="6">
        <dgm:presLayoutVars/>
      </dgm:prSet>
      <dgm:spPr/>
    </dgm:pt>
    <dgm:pt modelId="{0CA1F4FE-3813-4850-B5D4-9FE28E9491B1}" type="pres">
      <dgm:prSet presAssocID="{4E417CEB-CD7D-4D2F-8C48-30B6D476F594}" presName="nodeText" presStyleLbl="bgAccFollowNode1" presStyleIdx="2" presStyleCnt="3">
        <dgm:presLayoutVars>
          <dgm:bulletEnabled val="1"/>
        </dgm:presLayoutVars>
      </dgm:prSet>
      <dgm:spPr/>
    </dgm:pt>
  </dgm:ptLst>
  <dgm:cxnLst>
    <dgm:cxn modelId="{2B6F9026-3680-4885-AAC9-F42ACE7F8301}" type="presOf" srcId="{09A2CB38-2D0E-4AAC-B45F-FAC0C96CF484}" destId="{60903799-16F6-4694-A89F-084D246B0732}" srcOrd="0" destOrd="0" presId="urn:microsoft.com/office/officeart/2016/7/layout/BasicLinearProcessNumbered"/>
    <dgm:cxn modelId="{1B7ED129-1C5F-463B-ACD3-0ADC98B3A9D8}" srcId="{AEFF8C40-9E81-4B56-97CB-B24AEDDF6DC3}" destId="{AE2D5A98-4F79-43D1-9E3C-9DBC2EF12E60}" srcOrd="1" destOrd="0" parTransId="{FF185242-E0E3-46BD-BDDF-6F482717E43A}" sibTransId="{B7E9FB70-C260-4A74-BBF2-E59C78DD686C}"/>
    <dgm:cxn modelId="{9B730F5F-7006-4C3E-B4CE-4A9D16F93A17}" type="presOf" srcId="{AE2D5A98-4F79-43D1-9E3C-9DBC2EF12E60}" destId="{97485137-700F-40E3-83DA-6854B8FF6479}" srcOrd="1" destOrd="0" presId="urn:microsoft.com/office/officeart/2016/7/layout/BasicLinearProcessNumbered"/>
    <dgm:cxn modelId="{11992941-86DA-4712-B98D-037506C38C8D}" type="presOf" srcId="{AEFF8C40-9E81-4B56-97CB-B24AEDDF6DC3}" destId="{6C35C982-2C63-40FF-9682-16E4C21324EE}" srcOrd="0" destOrd="0" presId="urn:microsoft.com/office/officeart/2016/7/layout/BasicLinearProcessNumbered"/>
    <dgm:cxn modelId="{3FA45762-F7BD-4B89-867C-623F9F3B3CF9}" type="presOf" srcId="{B7E9FB70-C260-4A74-BBF2-E59C78DD686C}" destId="{2F8B5FB9-6520-46DA-B877-CD8C6D237F41}" srcOrd="0" destOrd="0" presId="urn:microsoft.com/office/officeart/2016/7/layout/BasicLinearProcessNumbered"/>
    <dgm:cxn modelId="{2046F86B-F9F5-44D7-84A9-51B02352EC94}" type="presOf" srcId="{6B0BC090-942B-4ED7-B7A1-FB7D9312E552}" destId="{31C250B3-86D6-4164-B646-E5889236A93E}" srcOrd="1" destOrd="0" presId="urn:microsoft.com/office/officeart/2016/7/layout/BasicLinearProcessNumbered"/>
    <dgm:cxn modelId="{08ED5355-AB0F-48B5-B25E-9699AAE26604}" srcId="{AEFF8C40-9E81-4B56-97CB-B24AEDDF6DC3}" destId="{6B0BC090-942B-4ED7-B7A1-FB7D9312E552}" srcOrd="0" destOrd="0" parTransId="{9DEF53E0-AD4B-43D5-89BA-87ABBD93183F}" sibTransId="{09A2CB38-2D0E-4AAC-B45F-FAC0C96CF484}"/>
    <dgm:cxn modelId="{51AD9357-4694-4B11-90CD-28A34D31BE16}" type="presOf" srcId="{4E417CEB-CD7D-4D2F-8C48-30B6D476F594}" destId="{AA9D31D9-CD7C-4A18-B7DF-4BD6171999B7}" srcOrd="0" destOrd="0" presId="urn:microsoft.com/office/officeart/2016/7/layout/BasicLinearProcessNumbered"/>
    <dgm:cxn modelId="{41B77E93-9381-449F-8B20-89053575E1D3}" type="presOf" srcId="{F744F54D-59F3-44B3-9C22-C6A2AE27A6F6}" destId="{AF97CB4B-66E8-4C9A-BEDC-19D900F9D214}" srcOrd="0" destOrd="0" presId="urn:microsoft.com/office/officeart/2016/7/layout/BasicLinearProcessNumbered"/>
    <dgm:cxn modelId="{487577A4-FCCD-4841-86F4-179D5C00CBB7}" type="presOf" srcId="{6B0BC090-942B-4ED7-B7A1-FB7D9312E552}" destId="{DDE21DCC-E289-409A-8260-60013B40B9F1}" srcOrd="0" destOrd="0" presId="urn:microsoft.com/office/officeart/2016/7/layout/BasicLinearProcessNumbered"/>
    <dgm:cxn modelId="{FEC4F0B2-58F9-4472-A914-520281417E45}" type="presOf" srcId="{AE2D5A98-4F79-43D1-9E3C-9DBC2EF12E60}" destId="{2E4F4078-43F5-4A7F-AC37-4B8A272B5E15}" srcOrd="0" destOrd="0" presId="urn:microsoft.com/office/officeart/2016/7/layout/BasicLinearProcessNumbered"/>
    <dgm:cxn modelId="{D589C8F2-03DB-4EB2-B742-1A4F49412AC6}" type="presOf" srcId="{4E417CEB-CD7D-4D2F-8C48-30B6D476F594}" destId="{0CA1F4FE-3813-4850-B5D4-9FE28E9491B1}" srcOrd="1" destOrd="0" presId="urn:microsoft.com/office/officeart/2016/7/layout/BasicLinearProcessNumbered"/>
    <dgm:cxn modelId="{90DAD2F2-B88D-4DE9-AAD7-7A9B9999AF79}" srcId="{AEFF8C40-9E81-4B56-97CB-B24AEDDF6DC3}" destId="{4E417CEB-CD7D-4D2F-8C48-30B6D476F594}" srcOrd="2" destOrd="0" parTransId="{534DD2A5-DB6F-4E6D-9CB9-7838B5AE6DF6}" sibTransId="{F744F54D-59F3-44B3-9C22-C6A2AE27A6F6}"/>
    <dgm:cxn modelId="{6EC867CD-637B-4652-8BA7-949BDF534DEF}" type="presParOf" srcId="{6C35C982-2C63-40FF-9682-16E4C21324EE}" destId="{B98E3AF9-44BB-4540-972E-84A9BAA71DBB}" srcOrd="0" destOrd="0" presId="urn:microsoft.com/office/officeart/2016/7/layout/BasicLinearProcessNumbered"/>
    <dgm:cxn modelId="{C5196949-B385-47C0-B29C-A3DBD618C75D}" type="presParOf" srcId="{B98E3AF9-44BB-4540-972E-84A9BAA71DBB}" destId="{DDE21DCC-E289-409A-8260-60013B40B9F1}" srcOrd="0" destOrd="0" presId="urn:microsoft.com/office/officeart/2016/7/layout/BasicLinearProcessNumbered"/>
    <dgm:cxn modelId="{D51B69FF-B7F6-4C7E-A7DC-EF96C2D0833B}" type="presParOf" srcId="{B98E3AF9-44BB-4540-972E-84A9BAA71DBB}" destId="{60903799-16F6-4694-A89F-084D246B0732}" srcOrd="1" destOrd="0" presId="urn:microsoft.com/office/officeart/2016/7/layout/BasicLinearProcessNumbered"/>
    <dgm:cxn modelId="{4B525A26-4E80-4F18-A7F4-5DB9834A3654}" type="presParOf" srcId="{B98E3AF9-44BB-4540-972E-84A9BAA71DBB}" destId="{BA689D57-A6EF-4EDE-9908-157F735286CC}" srcOrd="2" destOrd="0" presId="urn:microsoft.com/office/officeart/2016/7/layout/BasicLinearProcessNumbered"/>
    <dgm:cxn modelId="{44C8539F-AEAD-4A15-87D1-EB5DEA3186CC}" type="presParOf" srcId="{B98E3AF9-44BB-4540-972E-84A9BAA71DBB}" destId="{31C250B3-86D6-4164-B646-E5889236A93E}" srcOrd="3" destOrd="0" presId="urn:microsoft.com/office/officeart/2016/7/layout/BasicLinearProcessNumbered"/>
    <dgm:cxn modelId="{2CAE9FDB-4B0D-432F-BDEE-48943B135157}" type="presParOf" srcId="{6C35C982-2C63-40FF-9682-16E4C21324EE}" destId="{181C6EDE-6BF9-4E5E-BFBE-DA041B1355C8}" srcOrd="1" destOrd="0" presId="urn:microsoft.com/office/officeart/2016/7/layout/BasicLinearProcessNumbered"/>
    <dgm:cxn modelId="{8F6D758A-8AC5-47F7-9194-B284748377BB}" type="presParOf" srcId="{6C35C982-2C63-40FF-9682-16E4C21324EE}" destId="{CADD83C9-3D7A-49AD-8ECD-ED0331340823}" srcOrd="2" destOrd="0" presId="urn:microsoft.com/office/officeart/2016/7/layout/BasicLinearProcessNumbered"/>
    <dgm:cxn modelId="{0D314E66-849F-4EF1-9986-58F8F03B0917}" type="presParOf" srcId="{CADD83C9-3D7A-49AD-8ECD-ED0331340823}" destId="{2E4F4078-43F5-4A7F-AC37-4B8A272B5E15}" srcOrd="0" destOrd="0" presId="urn:microsoft.com/office/officeart/2016/7/layout/BasicLinearProcessNumbered"/>
    <dgm:cxn modelId="{18AD9993-926E-414C-BA80-1F41E6F9B752}" type="presParOf" srcId="{CADD83C9-3D7A-49AD-8ECD-ED0331340823}" destId="{2F8B5FB9-6520-46DA-B877-CD8C6D237F41}" srcOrd="1" destOrd="0" presId="urn:microsoft.com/office/officeart/2016/7/layout/BasicLinearProcessNumbered"/>
    <dgm:cxn modelId="{F51FC5C8-B6A7-4702-9A71-3EA0CFA979B0}" type="presParOf" srcId="{CADD83C9-3D7A-49AD-8ECD-ED0331340823}" destId="{FB6CCA24-9DEF-4957-A26D-45EC00C5D262}" srcOrd="2" destOrd="0" presId="urn:microsoft.com/office/officeart/2016/7/layout/BasicLinearProcessNumbered"/>
    <dgm:cxn modelId="{B23E44A6-6A7E-4683-916F-424B721A810F}" type="presParOf" srcId="{CADD83C9-3D7A-49AD-8ECD-ED0331340823}" destId="{97485137-700F-40E3-83DA-6854B8FF6479}" srcOrd="3" destOrd="0" presId="urn:microsoft.com/office/officeart/2016/7/layout/BasicLinearProcessNumbered"/>
    <dgm:cxn modelId="{B6086031-C273-4A73-8339-803F289DB7F1}" type="presParOf" srcId="{6C35C982-2C63-40FF-9682-16E4C21324EE}" destId="{48370C8B-3651-4311-ADC1-F31560A4538E}" srcOrd="3" destOrd="0" presId="urn:microsoft.com/office/officeart/2016/7/layout/BasicLinearProcessNumbered"/>
    <dgm:cxn modelId="{CA7FE87C-C19C-439B-AA46-7840180C1F07}" type="presParOf" srcId="{6C35C982-2C63-40FF-9682-16E4C21324EE}" destId="{2531C572-C27C-4638-9374-68CC72420F9F}" srcOrd="4" destOrd="0" presId="urn:microsoft.com/office/officeart/2016/7/layout/BasicLinearProcessNumbered"/>
    <dgm:cxn modelId="{FD867AFF-2F8B-48FD-9E84-95944E774D16}" type="presParOf" srcId="{2531C572-C27C-4638-9374-68CC72420F9F}" destId="{AA9D31D9-CD7C-4A18-B7DF-4BD6171999B7}" srcOrd="0" destOrd="0" presId="urn:microsoft.com/office/officeart/2016/7/layout/BasicLinearProcessNumbered"/>
    <dgm:cxn modelId="{F3B52F76-B045-45C7-B3AC-011DCB019D1F}" type="presParOf" srcId="{2531C572-C27C-4638-9374-68CC72420F9F}" destId="{AF97CB4B-66E8-4C9A-BEDC-19D900F9D214}" srcOrd="1" destOrd="0" presId="urn:microsoft.com/office/officeart/2016/7/layout/BasicLinearProcessNumbered"/>
    <dgm:cxn modelId="{DB55D34D-1297-49C1-B3CF-B92B7E480AA5}" type="presParOf" srcId="{2531C572-C27C-4638-9374-68CC72420F9F}" destId="{2CBBF1A7-4A97-4CA0-B9AE-0BABE3013B0F}" srcOrd="2" destOrd="0" presId="urn:microsoft.com/office/officeart/2016/7/layout/BasicLinearProcessNumbered"/>
    <dgm:cxn modelId="{503566BD-7B08-4935-93F8-0EC6A51A9D8F}" type="presParOf" srcId="{2531C572-C27C-4638-9374-68CC72420F9F}" destId="{0CA1F4FE-3813-4850-B5D4-9FE28E9491B1}"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1060F2-963B-484C-8880-084244026F1C}">
      <dsp:nvSpPr>
        <dsp:cNvPr id="0" name=""/>
        <dsp:cNvSpPr/>
      </dsp:nvSpPr>
      <dsp:spPr>
        <a:xfrm>
          <a:off x="817572" y="1113244"/>
          <a:ext cx="1071585" cy="107158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1E4CCE5-1EFA-46AD-9803-A9AB3CD2BCA5}">
      <dsp:nvSpPr>
        <dsp:cNvPr id="0" name=""/>
        <dsp:cNvSpPr/>
      </dsp:nvSpPr>
      <dsp:spPr>
        <a:xfrm>
          <a:off x="162714" y="2501011"/>
          <a:ext cx="238130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pPr>
          <a:r>
            <a:rPr lang="en-GB" sz="2900" kern="1200"/>
            <a:t>Strengths</a:t>
          </a:r>
          <a:endParaRPr lang="en-US" sz="2900" kern="1200"/>
        </a:p>
      </dsp:txBody>
      <dsp:txXfrm>
        <a:off x="162714" y="2501011"/>
        <a:ext cx="2381301" cy="720000"/>
      </dsp:txXfrm>
    </dsp:sp>
    <dsp:sp modelId="{9F7B9E27-1AEE-434E-BD94-527899AC1B82}">
      <dsp:nvSpPr>
        <dsp:cNvPr id="0" name=""/>
        <dsp:cNvSpPr/>
      </dsp:nvSpPr>
      <dsp:spPr>
        <a:xfrm>
          <a:off x="3615600" y="1113244"/>
          <a:ext cx="1071585" cy="107158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F0789D5-226C-43C7-86B5-B6B6BB06B8E3}">
      <dsp:nvSpPr>
        <dsp:cNvPr id="0" name=""/>
        <dsp:cNvSpPr/>
      </dsp:nvSpPr>
      <dsp:spPr>
        <a:xfrm>
          <a:off x="2960743" y="2501011"/>
          <a:ext cx="238130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pPr>
          <a:r>
            <a:rPr lang="en-GB" sz="2900" kern="1200"/>
            <a:t>Weaknesses</a:t>
          </a:r>
          <a:endParaRPr lang="en-US" sz="2900" kern="1200"/>
        </a:p>
      </dsp:txBody>
      <dsp:txXfrm>
        <a:off x="2960743" y="2501011"/>
        <a:ext cx="2381301" cy="720000"/>
      </dsp:txXfrm>
    </dsp:sp>
    <dsp:sp modelId="{6D562C95-1991-4697-9F71-27690B97312C}">
      <dsp:nvSpPr>
        <dsp:cNvPr id="0" name=""/>
        <dsp:cNvSpPr/>
      </dsp:nvSpPr>
      <dsp:spPr>
        <a:xfrm>
          <a:off x="6413629" y="1113244"/>
          <a:ext cx="1071585" cy="107158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E2D4F2-7903-4C04-AA5B-C4A883FDA008}">
      <dsp:nvSpPr>
        <dsp:cNvPr id="0" name=""/>
        <dsp:cNvSpPr/>
      </dsp:nvSpPr>
      <dsp:spPr>
        <a:xfrm>
          <a:off x="5758771" y="2501011"/>
          <a:ext cx="238130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pPr>
          <a:r>
            <a:rPr lang="en-GB" sz="2900" kern="1200"/>
            <a:t>Opportunities</a:t>
          </a:r>
          <a:endParaRPr lang="en-US" sz="2900" kern="1200"/>
        </a:p>
      </dsp:txBody>
      <dsp:txXfrm>
        <a:off x="5758771" y="2501011"/>
        <a:ext cx="2381301" cy="720000"/>
      </dsp:txXfrm>
    </dsp:sp>
    <dsp:sp modelId="{0D878CA6-5158-4B6D-90BA-BE52FB65FC99}">
      <dsp:nvSpPr>
        <dsp:cNvPr id="0" name=""/>
        <dsp:cNvSpPr/>
      </dsp:nvSpPr>
      <dsp:spPr>
        <a:xfrm>
          <a:off x="9211658" y="1113244"/>
          <a:ext cx="1071585" cy="107158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DFB1C7A-F854-47A8-8F56-66A341087C55}">
      <dsp:nvSpPr>
        <dsp:cNvPr id="0" name=""/>
        <dsp:cNvSpPr/>
      </dsp:nvSpPr>
      <dsp:spPr>
        <a:xfrm>
          <a:off x="8556800" y="2501011"/>
          <a:ext cx="238130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pPr>
          <a:r>
            <a:rPr lang="en-GB" sz="2900" kern="1200"/>
            <a:t>Threats</a:t>
          </a:r>
          <a:endParaRPr lang="en-US" sz="2900" kern="1200"/>
        </a:p>
      </dsp:txBody>
      <dsp:txXfrm>
        <a:off x="8556800" y="2501011"/>
        <a:ext cx="2381301"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24EFBC-188F-4F34-8132-FF9D4412505F}">
      <dsp:nvSpPr>
        <dsp:cNvPr id="0" name=""/>
        <dsp:cNvSpPr/>
      </dsp:nvSpPr>
      <dsp:spPr>
        <a:xfrm>
          <a:off x="849102" y="809645"/>
          <a:ext cx="1073945" cy="107394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A41287-6555-42D3-A52F-C97CA50BE3D3}">
      <dsp:nvSpPr>
        <dsp:cNvPr id="0" name=""/>
        <dsp:cNvSpPr/>
      </dsp:nvSpPr>
      <dsp:spPr>
        <a:xfrm>
          <a:off x="192802" y="2375913"/>
          <a:ext cx="2386545" cy="171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One of my strengths include working parttime in a nursery setting. I am working as a work experience volunteer. This is helping me gain relevant skills and experience for the future when I permanently start working alongside younger children. </a:t>
          </a:r>
          <a:endParaRPr lang="en-US" sz="1100" kern="1200"/>
        </a:p>
      </dsp:txBody>
      <dsp:txXfrm>
        <a:off x="192802" y="2375913"/>
        <a:ext cx="2386545" cy="1715625"/>
      </dsp:txXfrm>
    </dsp:sp>
    <dsp:sp modelId="{021ADE68-049C-450F-8C02-A15464BB8A68}">
      <dsp:nvSpPr>
        <dsp:cNvPr id="0" name=""/>
        <dsp:cNvSpPr/>
      </dsp:nvSpPr>
      <dsp:spPr>
        <a:xfrm>
          <a:off x="3653293" y="809645"/>
          <a:ext cx="1073945" cy="107394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C990D9D-6B9A-40D0-8428-5974E6343E70}">
      <dsp:nvSpPr>
        <dsp:cNvPr id="0" name=""/>
        <dsp:cNvSpPr/>
      </dsp:nvSpPr>
      <dsp:spPr>
        <a:xfrm>
          <a:off x="2996993" y="2375913"/>
          <a:ext cx="2386545" cy="171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My strengths consist of having patience and empathy as I could remain calm in situations where children are frustrated or are not demonstrating good behaviour. </a:t>
          </a:r>
          <a:endParaRPr lang="en-US" sz="1100" kern="1200"/>
        </a:p>
      </dsp:txBody>
      <dsp:txXfrm>
        <a:off x="2996993" y="2375913"/>
        <a:ext cx="2386545" cy="1715625"/>
      </dsp:txXfrm>
    </dsp:sp>
    <dsp:sp modelId="{BA487B70-5057-4928-B692-57D793A10EF6}">
      <dsp:nvSpPr>
        <dsp:cNvPr id="0" name=""/>
        <dsp:cNvSpPr/>
      </dsp:nvSpPr>
      <dsp:spPr>
        <a:xfrm>
          <a:off x="6457483" y="809645"/>
          <a:ext cx="1073945" cy="107394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B26F05B-55F2-46B6-B78D-164CBD951249}">
      <dsp:nvSpPr>
        <dsp:cNvPr id="0" name=""/>
        <dsp:cNvSpPr/>
      </dsp:nvSpPr>
      <dsp:spPr>
        <a:xfrm>
          <a:off x="5801183" y="2375913"/>
          <a:ext cx="2386545" cy="171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I also have good communication skills when interacting with younger children and my colleagues at the nursery setting. This is because I am clear and have good active listening skills. </a:t>
          </a:r>
          <a:endParaRPr lang="en-US" sz="1100" kern="1200"/>
        </a:p>
      </dsp:txBody>
      <dsp:txXfrm>
        <a:off x="5801183" y="2375913"/>
        <a:ext cx="2386545" cy="1715625"/>
      </dsp:txXfrm>
    </dsp:sp>
    <dsp:sp modelId="{05EC0971-F20C-49C7-935C-6E2203A5603C}">
      <dsp:nvSpPr>
        <dsp:cNvPr id="0" name=""/>
        <dsp:cNvSpPr/>
      </dsp:nvSpPr>
      <dsp:spPr>
        <a:xfrm>
          <a:off x="9261674" y="809645"/>
          <a:ext cx="1073945" cy="107394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0D984F1-6BE3-486B-8E60-7BF66D8C1863}">
      <dsp:nvSpPr>
        <dsp:cNvPr id="0" name=""/>
        <dsp:cNvSpPr/>
      </dsp:nvSpPr>
      <dsp:spPr>
        <a:xfrm>
          <a:off x="8605374" y="2375913"/>
          <a:ext cx="2386545" cy="171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Moreover, I have completed the 'Blended Paediatric First Aid' training organised by Mg training and events. This training was provided by the work experience supervisor. This helped enhance my knowledge of things like choking hazards, safeguarding and many other crucial factors related to the safety and wellbeing of the students. </a:t>
          </a:r>
          <a:endParaRPr lang="en-US" sz="1100" kern="1200"/>
        </a:p>
      </dsp:txBody>
      <dsp:txXfrm>
        <a:off x="8605374" y="2375913"/>
        <a:ext cx="2386545" cy="17156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14E879-0562-4F48-8B33-7909DF7A7CA3}">
      <dsp:nvSpPr>
        <dsp:cNvPr id="0" name=""/>
        <dsp:cNvSpPr/>
      </dsp:nvSpPr>
      <dsp:spPr>
        <a:xfrm>
          <a:off x="460937" y="565679"/>
          <a:ext cx="1435511" cy="1435511"/>
        </a:xfrm>
        <a:prstGeom prst="round2DiagRect">
          <a:avLst>
            <a:gd name="adj1" fmla="val 29727"/>
            <a:gd name="adj2" fmla="val 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D3CC87-A8FB-4941-A84D-D2FAA7CE7DDF}">
      <dsp:nvSpPr>
        <dsp:cNvPr id="0" name=""/>
        <dsp:cNvSpPr/>
      </dsp:nvSpPr>
      <dsp:spPr>
        <a:xfrm>
          <a:off x="766866" y="871607"/>
          <a:ext cx="823654" cy="8236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00927E-2778-45AA-AC78-57E6976DB91A}">
      <dsp:nvSpPr>
        <dsp:cNvPr id="0" name=""/>
        <dsp:cNvSpPr/>
      </dsp:nvSpPr>
      <dsp:spPr>
        <a:xfrm>
          <a:off x="2044" y="2448317"/>
          <a:ext cx="2353297" cy="1887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One of my weaknesses are becoming overwhelmed quickly with a large group of children. This is because I am used supervising smaller groups. Therefore, I would like to work on this in the future </a:t>
          </a:r>
          <a:endParaRPr lang="en-US" sz="1100" kern="1200"/>
        </a:p>
      </dsp:txBody>
      <dsp:txXfrm>
        <a:off x="2044" y="2448317"/>
        <a:ext cx="2353297" cy="1887187"/>
      </dsp:txXfrm>
    </dsp:sp>
    <dsp:sp modelId="{379F9084-641A-4994-B2A6-9142EEE23825}">
      <dsp:nvSpPr>
        <dsp:cNvPr id="0" name=""/>
        <dsp:cNvSpPr/>
      </dsp:nvSpPr>
      <dsp:spPr>
        <a:xfrm>
          <a:off x="3226061" y="565679"/>
          <a:ext cx="1435511" cy="1435511"/>
        </a:xfrm>
        <a:prstGeom prst="round2DiagRect">
          <a:avLst>
            <a:gd name="adj1" fmla="val 29727"/>
            <a:gd name="adj2" fmla="val 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0666A9-0E47-4BDD-A96B-D68E58A6E540}">
      <dsp:nvSpPr>
        <dsp:cNvPr id="0" name=""/>
        <dsp:cNvSpPr/>
      </dsp:nvSpPr>
      <dsp:spPr>
        <a:xfrm>
          <a:off x="3531990" y="871607"/>
          <a:ext cx="823654" cy="8236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0F69AF3-974B-4A80-BA89-4F750BCAA0F8}">
      <dsp:nvSpPr>
        <dsp:cNvPr id="0" name=""/>
        <dsp:cNvSpPr/>
      </dsp:nvSpPr>
      <dsp:spPr>
        <a:xfrm>
          <a:off x="2767168" y="2448317"/>
          <a:ext cx="2353297" cy="1887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Sometimes I also lack confidence when getting observed due becoming nervous and self-conscious. In the future I would like to work on this. </a:t>
          </a:r>
          <a:endParaRPr lang="en-US" sz="1100" kern="1200"/>
        </a:p>
      </dsp:txBody>
      <dsp:txXfrm>
        <a:off x="2767168" y="2448317"/>
        <a:ext cx="2353297" cy="1887187"/>
      </dsp:txXfrm>
    </dsp:sp>
    <dsp:sp modelId="{D84620E4-B498-4EBE-83DA-85E9F656AC47}">
      <dsp:nvSpPr>
        <dsp:cNvPr id="0" name=""/>
        <dsp:cNvSpPr/>
      </dsp:nvSpPr>
      <dsp:spPr>
        <a:xfrm>
          <a:off x="5991186" y="565679"/>
          <a:ext cx="1435511" cy="1435511"/>
        </a:xfrm>
        <a:prstGeom prst="round2DiagRect">
          <a:avLst>
            <a:gd name="adj1" fmla="val 29727"/>
            <a:gd name="adj2" fmla="val 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CD4C61-899D-46C6-B94F-8CE47C2E7ADD}">
      <dsp:nvSpPr>
        <dsp:cNvPr id="0" name=""/>
        <dsp:cNvSpPr/>
      </dsp:nvSpPr>
      <dsp:spPr>
        <a:xfrm>
          <a:off x="6297115" y="871607"/>
          <a:ext cx="823654" cy="8236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F44C1D-3AB9-4D28-A932-9628B9ACE33D}">
      <dsp:nvSpPr>
        <dsp:cNvPr id="0" name=""/>
        <dsp:cNvSpPr/>
      </dsp:nvSpPr>
      <dsp:spPr>
        <a:xfrm>
          <a:off x="5532293" y="2448317"/>
          <a:ext cx="2353297" cy="1887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I also think I should reflect on myself more as this will help me understand where I could improve. This could also help me become better as time goes on </a:t>
          </a:r>
          <a:endParaRPr lang="en-US" sz="1100" kern="1200"/>
        </a:p>
      </dsp:txBody>
      <dsp:txXfrm>
        <a:off x="5532293" y="2448317"/>
        <a:ext cx="2353297" cy="1887187"/>
      </dsp:txXfrm>
    </dsp:sp>
    <dsp:sp modelId="{8E906219-5F42-4985-AB45-1EA8BFCC84C3}">
      <dsp:nvSpPr>
        <dsp:cNvPr id="0" name=""/>
        <dsp:cNvSpPr/>
      </dsp:nvSpPr>
      <dsp:spPr>
        <a:xfrm>
          <a:off x="8756311" y="565679"/>
          <a:ext cx="1435511" cy="1435511"/>
        </a:xfrm>
        <a:prstGeom prst="round2DiagRect">
          <a:avLst>
            <a:gd name="adj1" fmla="val 29727"/>
            <a:gd name="adj2" fmla="val 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3174FD-31C4-448D-8005-5109AC7098F0}">
      <dsp:nvSpPr>
        <dsp:cNvPr id="0" name=""/>
        <dsp:cNvSpPr/>
      </dsp:nvSpPr>
      <dsp:spPr>
        <a:xfrm>
          <a:off x="9062239" y="871607"/>
          <a:ext cx="823654" cy="82365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A8F6B34-B840-4DFF-B868-6532043EBC8F}">
      <dsp:nvSpPr>
        <dsp:cNvPr id="0" name=""/>
        <dsp:cNvSpPr/>
      </dsp:nvSpPr>
      <dsp:spPr>
        <a:xfrm>
          <a:off x="8297418" y="2448317"/>
          <a:ext cx="2353297" cy="1887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Lastly, I am still not used to using the interactive whiteboard or projector. I need assistance most of the time to do so. Therefore, I should learn to work upon this and improve my approach when handling technological equipment within classrooms. </a:t>
          </a:r>
          <a:endParaRPr lang="en-US" sz="1100" kern="1200"/>
        </a:p>
      </dsp:txBody>
      <dsp:txXfrm>
        <a:off x="8297418" y="2448317"/>
        <a:ext cx="2353297" cy="18871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5C016-22CF-4658-A6FF-D181D82E8200}">
      <dsp:nvSpPr>
        <dsp:cNvPr id="0" name=""/>
        <dsp:cNvSpPr/>
      </dsp:nvSpPr>
      <dsp:spPr>
        <a:xfrm>
          <a:off x="0" y="2034"/>
          <a:ext cx="10652760" cy="103097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AE0A0E-2137-4EB7-BA98-7805C42D2C21}">
      <dsp:nvSpPr>
        <dsp:cNvPr id="0" name=""/>
        <dsp:cNvSpPr/>
      </dsp:nvSpPr>
      <dsp:spPr>
        <a:xfrm>
          <a:off x="311868" y="234002"/>
          <a:ext cx="567034" cy="56703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5F2A36-C6F5-4077-ACDF-68513E9FFEBE}">
      <dsp:nvSpPr>
        <dsp:cNvPr id="0" name=""/>
        <dsp:cNvSpPr/>
      </dsp:nvSpPr>
      <dsp:spPr>
        <a:xfrm>
          <a:off x="1190772" y="2034"/>
          <a:ext cx="9461987" cy="1030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111" tIns="109111" rIns="109111" bIns="109111" numCol="1" spcCol="1270" anchor="ctr" anchorCtr="0">
          <a:noAutofit/>
        </a:bodyPr>
        <a:lstStyle/>
        <a:p>
          <a:pPr marL="0" lvl="0" indent="0" algn="l" defTabSz="622300">
            <a:lnSpc>
              <a:spcPct val="90000"/>
            </a:lnSpc>
            <a:spcBef>
              <a:spcPct val="0"/>
            </a:spcBef>
            <a:spcAft>
              <a:spcPct val="35000"/>
            </a:spcAft>
            <a:buNone/>
          </a:pPr>
          <a:r>
            <a:rPr lang="en-GB" sz="1400" kern="1200"/>
            <a:t>To overcome my weakness of becoming easily overwhelmed when working with children in large groups by taking advantage of my hours when at the nursery when partaking in work experience. I can do this by trying to adjust and observing the different strategies the main teacher uses to manage a large group of children. </a:t>
          </a:r>
          <a:endParaRPr lang="en-US" sz="1400" kern="1200"/>
        </a:p>
      </dsp:txBody>
      <dsp:txXfrm>
        <a:off x="1190772" y="2034"/>
        <a:ext cx="9461987" cy="1030971"/>
      </dsp:txXfrm>
    </dsp:sp>
    <dsp:sp modelId="{72823C78-145A-4E4A-8F3D-A4A1362C7B47}">
      <dsp:nvSpPr>
        <dsp:cNvPr id="0" name=""/>
        <dsp:cNvSpPr/>
      </dsp:nvSpPr>
      <dsp:spPr>
        <a:xfrm>
          <a:off x="0" y="1290748"/>
          <a:ext cx="10652760" cy="103097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B58EF7-91A3-4C06-AADA-88BAFE8CA58F}">
      <dsp:nvSpPr>
        <dsp:cNvPr id="0" name=""/>
        <dsp:cNvSpPr/>
      </dsp:nvSpPr>
      <dsp:spPr>
        <a:xfrm>
          <a:off x="311868" y="1522717"/>
          <a:ext cx="567034" cy="56703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9D07052-2E59-40C7-85FC-35DAD2F7D4B3}">
      <dsp:nvSpPr>
        <dsp:cNvPr id="0" name=""/>
        <dsp:cNvSpPr/>
      </dsp:nvSpPr>
      <dsp:spPr>
        <a:xfrm>
          <a:off x="1190772" y="1290748"/>
          <a:ext cx="9461987" cy="1030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111" tIns="109111" rIns="109111" bIns="109111" numCol="1" spcCol="1270" anchor="ctr" anchorCtr="0">
          <a:noAutofit/>
        </a:bodyPr>
        <a:lstStyle/>
        <a:p>
          <a:pPr marL="0" lvl="0" indent="0" algn="l" defTabSz="622300">
            <a:lnSpc>
              <a:spcPct val="90000"/>
            </a:lnSpc>
            <a:spcBef>
              <a:spcPct val="0"/>
            </a:spcBef>
            <a:spcAft>
              <a:spcPct val="35000"/>
            </a:spcAft>
            <a:buNone/>
          </a:pPr>
          <a:r>
            <a:rPr lang="en-US" sz="1400" kern="1200"/>
            <a:t>When having a lack of confidence which is a major weakness for me, I can reassure myself by my biggest strength which is that I have completed the essential training needed and whatever I am doing is right. This will help boost my confidence. </a:t>
          </a:r>
        </a:p>
      </dsp:txBody>
      <dsp:txXfrm>
        <a:off x="1190772" y="1290748"/>
        <a:ext cx="9461987" cy="1030971"/>
      </dsp:txXfrm>
    </dsp:sp>
    <dsp:sp modelId="{81F345FC-BA2D-4150-BFD6-FE79C49BF5C0}">
      <dsp:nvSpPr>
        <dsp:cNvPr id="0" name=""/>
        <dsp:cNvSpPr/>
      </dsp:nvSpPr>
      <dsp:spPr>
        <a:xfrm>
          <a:off x="0" y="2579463"/>
          <a:ext cx="10652760" cy="103097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7FF651-7CF0-4537-94DE-4058F761041F}">
      <dsp:nvSpPr>
        <dsp:cNvPr id="0" name=""/>
        <dsp:cNvSpPr/>
      </dsp:nvSpPr>
      <dsp:spPr>
        <a:xfrm>
          <a:off x="311868" y="2811432"/>
          <a:ext cx="567034" cy="56703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F6E387A-50B2-4F00-8910-32C84445C525}">
      <dsp:nvSpPr>
        <dsp:cNvPr id="0" name=""/>
        <dsp:cNvSpPr/>
      </dsp:nvSpPr>
      <dsp:spPr>
        <a:xfrm>
          <a:off x="1190772" y="2579463"/>
          <a:ext cx="9461987" cy="1030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111" tIns="109111" rIns="109111" bIns="109111" numCol="1" spcCol="1270" anchor="ctr" anchorCtr="0">
          <a:noAutofit/>
        </a:bodyPr>
        <a:lstStyle/>
        <a:p>
          <a:pPr marL="0" lvl="0" indent="0" algn="l" defTabSz="622300">
            <a:lnSpc>
              <a:spcPct val="90000"/>
            </a:lnSpc>
            <a:spcBef>
              <a:spcPct val="0"/>
            </a:spcBef>
            <a:spcAft>
              <a:spcPct val="35000"/>
            </a:spcAft>
            <a:buNone/>
          </a:pPr>
          <a:r>
            <a:rPr lang="en-US" sz="1400" kern="1200"/>
            <a:t>To overcome my weakness of not reflecting I can use my communication skills which is a strength for me and talk to my work experience supervisor or colleagues to give me feedback on how I am doing. This will help me </a:t>
          </a:r>
          <a:r>
            <a:rPr lang="en-GB" sz="1400" kern="1200"/>
            <a:t>recognise</a:t>
          </a:r>
          <a:r>
            <a:rPr lang="en-US" sz="1400" kern="1200"/>
            <a:t> where I could improve </a:t>
          </a:r>
        </a:p>
      </dsp:txBody>
      <dsp:txXfrm>
        <a:off x="1190772" y="2579463"/>
        <a:ext cx="9461987" cy="1030971"/>
      </dsp:txXfrm>
    </dsp:sp>
    <dsp:sp modelId="{5C234471-1FD0-4445-9453-0555ED9802DF}">
      <dsp:nvSpPr>
        <dsp:cNvPr id="0" name=""/>
        <dsp:cNvSpPr/>
      </dsp:nvSpPr>
      <dsp:spPr>
        <a:xfrm>
          <a:off x="0" y="3868178"/>
          <a:ext cx="10652760" cy="103097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56776F-558C-401F-ABB6-A1DC1A4C71CD}">
      <dsp:nvSpPr>
        <dsp:cNvPr id="0" name=""/>
        <dsp:cNvSpPr/>
      </dsp:nvSpPr>
      <dsp:spPr>
        <a:xfrm>
          <a:off x="311868" y="4100146"/>
          <a:ext cx="567034" cy="56703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2B8AEC-8D02-4C74-8994-A3F516FFF2E7}">
      <dsp:nvSpPr>
        <dsp:cNvPr id="0" name=""/>
        <dsp:cNvSpPr/>
      </dsp:nvSpPr>
      <dsp:spPr>
        <a:xfrm>
          <a:off x="1190772" y="3868178"/>
          <a:ext cx="9461987" cy="1030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111" tIns="109111" rIns="109111" bIns="109111" numCol="1" spcCol="1270" anchor="ctr" anchorCtr="0">
          <a:noAutofit/>
        </a:bodyPr>
        <a:lstStyle/>
        <a:p>
          <a:pPr marL="0" lvl="0" indent="0" algn="l" defTabSz="622300">
            <a:lnSpc>
              <a:spcPct val="90000"/>
            </a:lnSpc>
            <a:spcBef>
              <a:spcPct val="0"/>
            </a:spcBef>
            <a:spcAft>
              <a:spcPct val="35000"/>
            </a:spcAft>
            <a:buNone/>
          </a:pPr>
          <a:r>
            <a:rPr lang="en-US" sz="1400" kern="1200"/>
            <a:t>Lastly, not being able to set up the interactive whiteboard and projecter can be solved by my communication skills as I can ask for step by step help from my collegues. This could help me get used to it and in the future, I can </a:t>
          </a:r>
          <a:r>
            <a:rPr lang="en-GB" sz="1400" kern="1200"/>
            <a:t>do it myself. </a:t>
          </a:r>
          <a:endParaRPr lang="en-US" sz="1400" kern="1200"/>
        </a:p>
      </dsp:txBody>
      <dsp:txXfrm>
        <a:off x="1190772" y="3868178"/>
        <a:ext cx="9461987" cy="103097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E21DCC-E289-409A-8260-60013B40B9F1}">
      <dsp:nvSpPr>
        <dsp:cNvPr id="0" name=""/>
        <dsp:cNvSpPr/>
      </dsp:nvSpPr>
      <dsp:spPr>
        <a:xfrm>
          <a:off x="0" y="120300"/>
          <a:ext cx="3328987" cy="4660582"/>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9541" tIns="330200" rIns="259541" bIns="330200" numCol="1" spcCol="1270" anchor="t" anchorCtr="0">
          <a:noAutofit/>
        </a:bodyPr>
        <a:lstStyle/>
        <a:p>
          <a:pPr marL="0" lvl="0" indent="0" algn="l" defTabSz="666750">
            <a:lnSpc>
              <a:spcPct val="90000"/>
            </a:lnSpc>
            <a:spcBef>
              <a:spcPct val="0"/>
            </a:spcBef>
            <a:spcAft>
              <a:spcPct val="35000"/>
            </a:spcAft>
            <a:buNone/>
          </a:pPr>
          <a:r>
            <a:rPr lang="en-GB" sz="1500" kern="1200"/>
            <a:t>One way my strengths can minimise threats are my ability to stay patient and calm. This will help me avoid burning out quickly or take stress on due to workload. </a:t>
          </a:r>
          <a:endParaRPr lang="en-US" sz="1500" kern="1200"/>
        </a:p>
      </dsp:txBody>
      <dsp:txXfrm>
        <a:off x="0" y="1891322"/>
        <a:ext cx="3328987" cy="2796349"/>
      </dsp:txXfrm>
    </dsp:sp>
    <dsp:sp modelId="{60903799-16F6-4694-A89F-084D246B0732}">
      <dsp:nvSpPr>
        <dsp:cNvPr id="0" name=""/>
        <dsp:cNvSpPr/>
      </dsp:nvSpPr>
      <dsp:spPr>
        <a:xfrm>
          <a:off x="965406" y="586359"/>
          <a:ext cx="1398174" cy="1398174"/>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09007" tIns="12700" rIns="109007"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1170164" y="791117"/>
        <a:ext cx="988658" cy="988658"/>
      </dsp:txXfrm>
    </dsp:sp>
    <dsp:sp modelId="{BA689D57-A6EF-4EDE-9908-157F735286CC}">
      <dsp:nvSpPr>
        <dsp:cNvPr id="0" name=""/>
        <dsp:cNvSpPr/>
      </dsp:nvSpPr>
      <dsp:spPr>
        <a:xfrm>
          <a:off x="0" y="4780811"/>
          <a:ext cx="3328987" cy="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E4F4078-43F5-4A7F-AC37-4B8A272B5E15}">
      <dsp:nvSpPr>
        <dsp:cNvPr id="0" name=""/>
        <dsp:cNvSpPr/>
      </dsp:nvSpPr>
      <dsp:spPr>
        <a:xfrm>
          <a:off x="3661886" y="120300"/>
          <a:ext cx="3328987" cy="4660582"/>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9541" tIns="330200" rIns="259541" bIns="330200" numCol="1" spcCol="1270" anchor="t" anchorCtr="0">
          <a:noAutofit/>
        </a:bodyPr>
        <a:lstStyle/>
        <a:p>
          <a:pPr marL="0" lvl="0" indent="0" algn="l" defTabSz="666750">
            <a:lnSpc>
              <a:spcPct val="90000"/>
            </a:lnSpc>
            <a:spcBef>
              <a:spcPct val="0"/>
            </a:spcBef>
            <a:spcAft>
              <a:spcPct val="35000"/>
            </a:spcAft>
            <a:buNone/>
          </a:pPr>
          <a:r>
            <a:rPr lang="en-GB" sz="1500" kern="1200"/>
            <a:t>Another way my strengths can minimise threats are by doing work experience presently in a nursery setting. This will help me stand out compared to other applicants due to the experience I am gaining and the training course I have completed. </a:t>
          </a:r>
          <a:endParaRPr lang="en-US" sz="1500" kern="1200"/>
        </a:p>
      </dsp:txBody>
      <dsp:txXfrm>
        <a:off x="3661886" y="1891322"/>
        <a:ext cx="3328987" cy="2796349"/>
      </dsp:txXfrm>
    </dsp:sp>
    <dsp:sp modelId="{2F8B5FB9-6520-46DA-B877-CD8C6D237F41}">
      <dsp:nvSpPr>
        <dsp:cNvPr id="0" name=""/>
        <dsp:cNvSpPr/>
      </dsp:nvSpPr>
      <dsp:spPr>
        <a:xfrm>
          <a:off x="4627292" y="586359"/>
          <a:ext cx="1398174" cy="1398174"/>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09007" tIns="12700" rIns="109007"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4832050" y="791117"/>
        <a:ext cx="988658" cy="988658"/>
      </dsp:txXfrm>
    </dsp:sp>
    <dsp:sp modelId="{FB6CCA24-9DEF-4957-A26D-45EC00C5D262}">
      <dsp:nvSpPr>
        <dsp:cNvPr id="0" name=""/>
        <dsp:cNvSpPr/>
      </dsp:nvSpPr>
      <dsp:spPr>
        <a:xfrm>
          <a:off x="3661886" y="4780811"/>
          <a:ext cx="3328987" cy="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AA9D31D9-CD7C-4A18-B7DF-4BD6171999B7}">
      <dsp:nvSpPr>
        <dsp:cNvPr id="0" name=""/>
        <dsp:cNvSpPr/>
      </dsp:nvSpPr>
      <dsp:spPr>
        <a:xfrm>
          <a:off x="7323772" y="120300"/>
          <a:ext cx="3328987" cy="4660582"/>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9541" tIns="330200" rIns="259541" bIns="330200" numCol="1" spcCol="1270" anchor="t" anchorCtr="0">
          <a:noAutofit/>
        </a:bodyPr>
        <a:lstStyle/>
        <a:p>
          <a:pPr marL="0" lvl="0" indent="0" algn="l" defTabSz="666750">
            <a:lnSpc>
              <a:spcPct val="90000"/>
            </a:lnSpc>
            <a:spcBef>
              <a:spcPct val="0"/>
            </a:spcBef>
            <a:spcAft>
              <a:spcPct val="35000"/>
            </a:spcAft>
            <a:buNone/>
          </a:pPr>
          <a:r>
            <a:rPr lang="en-GB" sz="1500" kern="1200"/>
            <a:t>Lastly, my strengths can minimise threats as when I am faced by potential physical or verbal abuse by my students, I can use the knowledge I have gained in my helath and social care course as well as my training course to handle it the correct way. </a:t>
          </a:r>
          <a:endParaRPr lang="en-US" sz="1500" kern="1200"/>
        </a:p>
      </dsp:txBody>
      <dsp:txXfrm>
        <a:off x="7323772" y="1891322"/>
        <a:ext cx="3328987" cy="2796349"/>
      </dsp:txXfrm>
    </dsp:sp>
    <dsp:sp modelId="{AF97CB4B-66E8-4C9A-BEDC-19D900F9D214}">
      <dsp:nvSpPr>
        <dsp:cNvPr id="0" name=""/>
        <dsp:cNvSpPr/>
      </dsp:nvSpPr>
      <dsp:spPr>
        <a:xfrm>
          <a:off x="8289178" y="586359"/>
          <a:ext cx="1398174" cy="1398174"/>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09007" tIns="12700" rIns="109007"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8493936" y="791117"/>
        <a:ext cx="988658" cy="988658"/>
      </dsp:txXfrm>
    </dsp:sp>
    <dsp:sp modelId="{2CBBF1A7-4A97-4CA0-B9AE-0BABE3013B0F}">
      <dsp:nvSpPr>
        <dsp:cNvPr id="0" name=""/>
        <dsp:cNvSpPr/>
      </dsp:nvSpPr>
      <dsp:spPr>
        <a:xfrm>
          <a:off x="7323772" y="4780811"/>
          <a:ext cx="3328987" cy="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hoto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5330952" cy="3739896"/>
          </a:xfrm>
        </p:spPr>
        <p:txBody>
          <a:bodyPr vert="horz" lIns="91440" tIns="45720" rIns="91440" bIns="45720" rtlCol="0" anchor="t">
            <a:normAutofit/>
          </a:bodyPr>
          <a:lstStyle>
            <a:lvl1pPr>
              <a:defRPr lang="en-US" sz="6200" dirty="0">
                <a:solidFill>
                  <a:schemeClr val="tx2"/>
                </a:solidFill>
              </a:defRPr>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517136" cy="1380744"/>
          </a:xfrm>
        </p:spPr>
        <p:txBody>
          <a:bodyPr vert="horz" lIns="91440" tIns="45720" rIns="91440" bIns="45720" rtlCol="0" anchor="b">
            <a:normAutofit/>
          </a:bodyPr>
          <a:lstStyle>
            <a:lvl1pPr marL="0" indent="0">
              <a:buNone/>
              <a:defRPr lang="en-US" dirty="0">
                <a:solidFill>
                  <a:schemeClr val="tx2"/>
                </a:solidFill>
              </a:defRPr>
            </a:lvl1pPr>
          </a:lstStyle>
          <a:p>
            <a:pPr lvl="0"/>
            <a:r>
              <a:rPr lang="en-US"/>
              <a:t>Click to edit Master subtitle style</a:t>
            </a:r>
          </a:p>
        </p:txBody>
      </p:sp>
      <p:sp>
        <p:nvSpPr>
          <p:cNvPr id="10" name="Picture Placeholder 6">
            <a:extLst>
              <a:ext uri="{FF2B5EF4-FFF2-40B4-BE49-F238E27FC236}">
                <a16:creationId xmlns:a16="http://schemas.microsoft.com/office/drawing/2014/main" id="{DEE3B02A-3B83-3083-3F07-26E25C6C135D}"/>
              </a:ext>
            </a:extLst>
          </p:cNvPr>
          <p:cNvSpPr>
            <a:spLocks noGrp="1"/>
          </p:cNvSpPr>
          <p:nvPr>
            <p:ph type="pic" sz="quarter" idx="13" hasCustomPrompt="1"/>
          </p:nvPr>
        </p:nvSpPr>
        <p:spPr>
          <a:xfrm>
            <a:off x="6517248" y="0"/>
            <a:ext cx="5674753" cy="6399152"/>
          </a:xfrm>
          <a:custGeom>
            <a:avLst/>
            <a:gdLst>
              <a:gd name="connsiteX0" fmla="*/ 0 w 5674753"/>
              <a:gd name="connsiteY0" fmla="*/ 0 h 6399152"/>
              <a:gd name="connsiteX1" fmla="*/ 5674753 w 5674753"/>
              <a:gd name="connsiteY1" fmla="*/ 0 h 6399152"/>
              <a:gd name="connsiteX2" fmla="*/ 5674753 w 5674753"/>
              <a:gd name="connsiteY2" fmla="*/ 6399152 h 6399152"/>
              <a:gd name="connsiteX3" fmla="*/ 601996 w 5674753"/>
              <a:gd name="connsiteY3" fmla="*/ 6399152 h 6399152"/>
              <a:gd name="connsiteX4" fmla="*/ 0 w 5674753"/>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74753" h="6399152">
                <a:moveTo>
                  <a:pt x="0" y="0"/>
                </a:moveTo>
                <a:lnTo>
                  <a:pt x="5674753" y="0"/>
                </a:lnTo>
                <a:lnTo>
                  <a:pt x="5674753" y="6399152"/>
                </a:lnTo>
                <a:lnTo>
                  <a:pt x="601996" y="6399152"/>
                </a:lnTo>
                <a:cubicBezTo>
                  <a:pt x="269523" y="6399152"/>
                  <a:pt x="0" y="6129629"/>
                  <a:pt x="0" y="5797156"/>
                </a:cubicBezTo>
                <a:close/>
              </a:path>
            </a:pathLst>
          </a:custGeom>
          <a:blipFill dpi="0" rotWithShape="1">
            <a:blip r:embed="rId2"/>
            <a:srcRect/>
            <a:stretch>
              <a:fillRect/>
            </a:stretch>
          </a:blipFill>
        </p:spPr>
        <p:txBody>
          <a:bodyPr wrap="square">
            <a:noAutofit/>
          </a:bodyPr>
          <a:lstStyle>
            <a:lvl1pPr marL="0" indent="0">
              <a:buNone/>
              <a:defRPr/>
            </a:lvl1pPr>
          </a:lstStyle>
          <a:p>
            <a:r>
              <a:rPr lang="en-US"/>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EF118477-BA54-4B0E-9EC5-D8568300CAF2}" type="datetime1">
              <a:rPr lang="en-US" smtClean="0"/>
              <a:t>10/18/2025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59951509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478E53AA-13B8-469A-87B0-FF7C74E1EADE}" type="datetime1">
              <a:rPr lang="en-US" smtClean="0"/>
              <a:t>10/18/2025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44038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Photo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269480" y="411480"/>
            <a:ext cx="4361688" cy="3968496"/>
          </a:xfrm>
        </p:spPr>
        <p:txBody>
          <a:bodyPr vert="horz" lIns="91440" tIns="45720" rIns="91440" bIns="45720" rtlCol="0" anchor="t">
            <a:normAutofit/>
          </a:bodyPr>
          <a:lstStyle>
            <a:lvl1pPr>
              <a:defRPr lang="en-US" sz="4800" dirty="0">
                <a:solidFill>
                  <a:schemeClr val="tx2"/>
                </a:solidFill>
              </a:defRPr>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269480" y="4873752"/>
            <a:ext cx="4206240" cy="1380744"/>
          </a:xfrm>
        </p:spPr>
        <p:txBody>
          <a:bodyPr vert="horz" lIns="91440" tIns="45720" rIns="91440" bIns="45720" rtlCol="0" anchor="b">
            <a:normAutofit/>
          </a:bodyPr>
          <a:lstStyle>
            <a:lvl1pPr marL="0" indent="0">
              <a:buNone/>
              <a:defRPr lang="en-US" dirty="0">
                <a:solidFill>
                  <a:schemeClr val="tx2"/>
                </a:solidFill>
              </a:defRPr>
            </a:lvl1pPr>
          </a:lstStyle>
          <a:p>
            <a:pPr lvl="0"/>
            <a:r>
              <a:rPr lang="en-US"/>
              <a:t>Click to edit Master subtitle style</a:t>
            </a:r>
          </a:p>
        </p:txBody>
      </p:sp>
      <p:sp>
        <p:nvSpPr>
          <p:cNvPr id="11" name="Picture Placeholder 6">
            <a:extLst>
              <a:ext uri="{FF2B5EF4-FFF2-40B4-BE49-F238E27FC236}">
                <a16:creationId xmlns:a16="http://schemas.microsoft.com/office/drawing/2014/main" id="{1D6AB98B-BD95-F9FC-BB22-1A89B6EE3246}"/>
              </a:ext>
            </a:extLst>
          </p:cNvPr>
          <p:cNvSpPr>
            <a:spLocks noGrp="1"/>
          </p:cNvSpPr>
          <p:nvPr>
            <p:ph type="pic" sz="quarter" idx="13" hasCustomPrompt="1"/>
          </p:nvPr>
        </p:nvSpPr>
        <p:spPr>
          <a:xfrm>
            <a:off x="0" y="0"/>
            <a:ext cx="6604503" cy="6399152"/>
          </a:xfrm>
          <a:custGeom>
            <a:avLst/>
            <a:gdLst>
              <a:gd name="connsiteX0" fmla="*/ 0 w 6604503"/>
              <a:gd name="connsiteY0" fmla="*/ 0 h 6399152"/>
              <a:gd name="connsiteX1" fmla="*/ 6604503 w 6604503"/>
              <a:gd name="connsiteY1" fmla="*/ 0 h 6399152"/>
              <a:gd name="connsiteX2" fmla="*/ 6604503 w 6604503"/>
              <a:gd name="connsiteY2" fmla="*/ 5797156 h 6399152"/>
              <a:gd name="connsiteX3" fmla="*/ 6002507 w 6604503"/>
              <a:gd name="connsiteY3" fmla="*/ 6399152 h 6399152"/>
              <a:gd name="connsiteX4" fmla="*/ 0 w 6604503"/>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4503" h="6399152">
                <a:moveTo>
                  <a:pt x="0" y="0"/>
                </a:moveTo>
                <a:lnTo>
                  <a:pt x="6604503" y="0"/>
                </a:lnTo>
                <a:lnTo>
                  <a:pt x="6604503" y="5797156"/>
                </a:lnTo>
                <a:cubicBezTo>
                  <a:pt x="6604503" y="6129629"/>
                  <a:pt x="6334980" y="6399152"/>
                  <a:pt x="6002507" y="6399152"/>
                </a:cubicBezTo>
                <a:lnTo>
                  <a:pt x="0" y="6399152"/>
                </a:lnTo>
                <a:close/>
              </a:path>
            </a:pathLst>
          </a:custGeom>
          <a:blipFill dpi="0" rotWithShape="1">
            <a:blip r:embed="rId2">
              <a:alphaModFix amt="75000"/>
            </a:blip>
            <a:srcRect/>
            <a:stretch>
              <a:fillRect/>
            </a:stretch>
          </a:blipFill>
        </p:spPr>
        <p:txBody>
          <a:bodyPr wrap="square">
            <a:noAutofit/>
          </a:bodyPr>
          <a:lstStyle>
            <a:lvl1pPr marL="0" indent="0">
              <a:buNone/>
              <a:defRPr/>
            </a:lvl1pPr>
          </a:lstStyle>
          <a:p>
            <a:r>
              <a:rPr lang="en-US"/>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5B3B0F7F-6AD6-4AF0-8BB1-D49CE0F9F622}" type="datetime1">
              <a:rPr lang="en-US" smtClean="0"/>
              <a:t>10/18/2025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06623356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Photo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4590288" cy="3739896"/>
          </a:xfrm>
        </p:spPr>
        <p:txBody>
          <a:bodyPr vert="horz" lIns="91440" tIns="45720" rIns="91440" bIns="45720" rtlCol="0" anchor="t">
            <a:normAutofit/>
          </a:bodyPr>
          <a:lstStyle>
            <a:lvl1pPr>
              <a:defRPr lang="en-US" sz="5000" dirty="0">
                <a:solidFill>
                  <a:schemeClr val="tx2"/>
                </a:solidFill>
              </a:defRPr>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206240" cy="1380744"/>
          </a:xfrm>
        </p:spPr>
        <p:txBody>
          <a:bodyPr vert="horz" lIns="91440" tIns="45720" rIns="91440" bIns="45720" rtlCol="0" anchor="b">
            <a:normAutofit/>
          </a:bodyPr>
          <a:lstStyle>
            <a:lvl1pPr marL="0" indent="0">
              <a:buNone/>
              <a:defRPr lang="en-US" dirty="0">
                <a:solidFill>
                  <a:schemeClr val="tx2"/>
                </a:solidFill>
              </a:defRPr>
            </a:lvl1pPr>
          </a:lstStyle>
          <a:p>
            <a:pPr lvl="0"/>
            <a:r>
              <a:rPr lang="en-US"/>
              <a:t>Click to edit Master subtitle style</a:t>
            </a:r>
          </a:p>
        </p:txBody>
      </p:sp>
      <p:sp>
        <p:nvSpPr>
          <p:cNvPr id="15" name="Picture Placeholder 6">
            <a:extLst>
              <a:ext uri="{FF2B5EF4-FFF2-40B4-BE49-F238E27FC236}">
                <a16:creationId xmlns:a16="http://schemas.microsoft.com/office/drawing/2014/main" id="{3D161DAC-42AF-C3D9-37A1-04B90F30DEED}"/>
              </a:ext>
            </a:extLst>
          </p:cNvPr>
          <p:cNvSpPr>
            <a:spLocks noGrp="1"/>
          </p:cNvSpPr>
          <p:nvPr>
            <p:ph type="pic" sz="quarter" idx="13" hasCustomPrompt="1"/>
          </p:nvPr>
        </p:nvSpPr>
        <p:spPr>
          <a:xfrm>
            <a:off x="5586160" y="0"/>
            <a:ext cx="6605841" cy="6399152"/>
          </a:xfrm>
          <a:custGeom>
            <a:avLst/>
            <a:gdLst>
              <a:gd name="connsiteX0" fmla="*/ 0 w 6605841"/>
              <a:gd name="connsiteY0" fmla="*/ 0 h 6399152"/>
              <a:gd name="connsiteX1" fmla="*/ 6605841 w 6605841"/>
              <a:gd name="connsiteY1" fmla="*/ 0 h 6399152"/>
              <a:gd name="connsiteX2" fmla="*/ 6605841 w 6605841"/>
              <a:gd name="connsiteY2" fmla="*/ 6399152 h 6399152"/>
              <a:gd name="connsiteX3" fmla="*/ 601995 w 6605841"/>
              <a:gd name="connsiteY3" fmla="*/ 6399152 h 6399152"/>
              <a:gd name="connsiteX4" fmla="*/ 0 w 6605841"/>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5841" h="6399152">
                <a:moveTo>
                  <a:pt x="0" y="0"/>
                </a:moveTo>
                <a:lnTo>
                  <a:pt x="6605841" y="0"/>
                </a:lnTo>
                <a:lnTo>
                  <a:pt x="6605841" y="6399152"/>
                </a:lnTo>
                <a:lnTo>
                  <a:pt x="601995" y="6399152"/>
                </a:lnTo>
                <a:cubicBezTo>
                  <a:pt x="269522" y="6399152"/>
                  <a:pt x="0" y="6129629"/>
                  <a:pt x="0" y="5797156"/>
                </a:cubicBezTo>
                <a:close/>
              </a:path>
            </a:pathLst>
          </a:custGeom>
          <a:blipFill dpi="0" rotWithShape="1">
            <a:blip r:embed="rId2">
              <a:alphaModFix amt="75000"/>
            </a:blip>
            <a:srcRect/>
            <a:stretch>
              <a:fillRect/>
            </a:stretch>
          </a:blipFill>
        </p:spPr>
        <p:txBody>
          <a:bodyPr wrap="square">
            <a:noAutofit/>
          </a:bodyPr>
          <a:lstStyle>
            <a:lvl1pPr marL="0" indent="0">
              <a:buNone/>
              <a:defRPr/>
            </a:lvl1pPr>
          </a:lstStyle>
          <a:p>
            <a:r>
              <a:rPr lang="en-US"/>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016F69B6-6D5E-4363-B374-18E94027D1E6}" type="datetime1">
              <a:rPr lang="en-US" smtClean="0"/>
              <a:t>10/18/2025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045807992"/>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Photo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5276088"/>
            <a:ext cx="11347704" cy="786384"/>
          </a:xfrm>
        </p:spPr>
        <p:txBody>
          <a:bodyPr vert="horz" lIns="91440" tIns="45720" rIns="91440" bIns="45720" rtlCol="0" anchor="b">
            <a:normAutofit/>
          </a:bodyPr>
          <a:lstStyle>
            <a:lvl1pPr>
              <a:defRPr lang="en-US" sz="4400" dirty="0">
                <a:solidFill>
                  <a:schemeClr val="tx2"/>
                </a:solidFill>
              </a:defRPr>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5980176"/>
            <a:ext cx="11347704" cy="530352"/>
          </a:xfrm>
        </p:spPr>
        <p:txBody>
          <a:bodyPr vert="horz" lIns="91440" tIns="45720" rIns="91440" bIns="45720" rtlCol="0" anchor="ctr">
            <a:normAutofit/>
          </a:bodyPr>
          <a:lstStyle>
            <a:lvl1pPr marL="0" indent="0">
              <a:buNone/>
              <a:defRPr lang="en-US" dirty="0">
                <a:solidFill>
                  <a:schemeClr val="tx2"/>
                </a:solidFill>
              </a:defRPr>
            </a:lvl1pPr>
          </a:lstStyle>
          <a:p>
            <a:pPr lvl="0"/>
            <a:r>
              <a:rPr lang="en-US"/>
              <a:t>Click to edit Master subtitle style</a:t>
            </a:r>
          </a:p>
        </p:txBody>
      </p:sp>
      <p:sp>
        <p:nvSpPr>
          <p:cNvPr id="9" name="Picture Placeholder 8">
            <a:extLst>
              <a:ext uri="{FF2B5EF4-FFF2-40B4-BE49-F238E27FC236}">
                <a16:creationId xmlns:a16="http://schemas.microsoft.com/office/drawing/2014/main" id="{A9E06FED-92D3-C4D6-28D7-600D842F7AC3}"/>
              </a:ext>
            </a:extLst>
          </p:cNvPr>
          <p:cNvSpPr>
            <a:spLocks noGrp="1"/>
          </p:cNvSpPr>
          <p:nvPr>
            <p:ph type="pic" sz="quarter" idx="13" hasCustomPrompt="1"/>
          </p:nvPr>
        </p:nvSpPr>
        <p:spPr>
          <a:xfrm>
            <a:off x="0" y="0"/>
            <a:ext cx="11733150" cy="5135804"/>
          </a:xfrm>
          <a:custGeom>
            <a:avLst/>
            <a:gdLst>
              <a:gd name="connsiteX0" fmla="*/ 0 w 11733150"/>
              <a:gd name="connsiteY0" fmla="*/ 0 h 5135804"/>
              <a:gd name="connsiteX1" fmla="*/ 11733150 w 11733150"/>
              <a:gd name="connsiteY1" fmla="*/ 0 h 5135804"/>
              <a:gd name="connsiteX2" fmla="*/ 11733150 w 11733150"/>
              <a:gd name="connsiteY2" fmla="*/ 4533808 h 5135804"/>
              <a:gd name="connsiteX3" fmla="*/ 11131154 w 11733150"/>
              <a:gd name="connsiteY3" fmla="*/ 5135804 h 5135804"/>
              <a:gd name="connsiteX4" fmla="*/ 0 w 11733150"/>
              <a:gd name="connsiteY4" fmla="*/ 5135804 h 51358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33150" h="5135804">
                <a:moveTo>
                  <a:pt x="0" y="0"/>
                </a:moveTo>
                <a:lnTo>
                  <a:pt x="11733150" y="0"/>
                </a:lnTo>
                <a:lnTo>
                  <a:pt x="11733150" y="4533808"/>
                </a:lnTo>
                <a:cubicBezTo>
                  <a:pt x="11733150" y="4866281"/>
                  <a:pt x="11463627" y="5135804"/>
                  <a:pt x="11131154" y="5135804"/>
                </a:cubicBezTo>
                <a:lnTo>
                  <a:pt x="0" y="5135804"/>
                </a:lnTo>
                <a:close/>
              </a:path>
            </a:pathLst>
          </a:custGeom>
          <a:blipFill dpi="0" rotWithShape="1">
            <a:blip r:embed="rId2">
              <a:alphaModFix amt="75000"/>
            </a:blip>
            <a:srcRect/>
            <a:stretch>
              <a:fillRect/>
            </a:stretch>
          </a:blipFill>
        </p:spPr>
        <p:txBody>
          <a:bodyPr wrap="square">
            <a:noAutofit/>
          </a:bodyPr>
          <a:lstStyle>
            <a:lvl1pPr marL="0" indent="0">
              <a:buNone/>
              <a:defRPr/>
            </a:lvl1pPr>
          </a:lstStyle>
          <a:p>
            <a:r>
              <a:rPr lang="en-US"/>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37160" y="6519672"/>
            <a:ext cx="3494314" cy="365125"/>
          </a:xfrm>
        </p:spPr>
        <p:txBody>
          <a:bodyPr/>
          <a:lstStyle>
            <a:lvl1pPr>
              <a:defRPr>
                <a:solidFill>
                  <a:schemeClr val="tx2"/>
                </a:solidFill>
                <a:effectLst/>
              </a:defRPr>
            </a:lvl1pPr>
          </a:lstStyle>
          <a:p>
            <a:fld id="{4DEE5A9B-1189-4B03-AA34-8ABCB3EDCE59}" type="datetime1">
              <a:rPr lang="en-US" smtClean="0"/>
              <a:t>10/18/2025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876521" y="6519672"/>
            <a:ext cx="2805405" cy="365125"/>
          </a:xfrm>
        </p:spPr>
        <p:txBody>
          <a:bodyPr/>
          <a:lstStyle>
            <a:lvl1pPr>
              <a:defRPr>
                <a:solidFill>
                  <a:schemeClr val="tx2"/>
                </a:solidFill>
                <a:effectLst/>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632162" y="6519672"/>
            <a:ext cx="429207" cy="365125"/>
          </a:xfrm>
        </p:spPr>
        <p:txBody>
          <a:bodyPr/>
          <a:lstStyle>
            <a:lvl1pPr>
              <a:defRPr>
                <a:solidFill>
                  <a:schemeClr val="tx2"/>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174465974"/>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93776"/>
            <a:ext cx="8028432" cy="4325112"/>
          </a:xfrm>
        </p:spPr>
        <p:txBody>
          <a:bodyPr vert="horz" lIns="91440" tIns="45720" rIns="91440" bIns="45720" rtlCol="0" anchor="t">
            <a:normAutofit/>
          </a:bodyPr>
          <a:lstStyle>
            <a:lvl1pPr>
              <a:defRPr lang="en-US" sz="8000" dirty="0">
                <a:solidFill>
                  <a:schemeClr val="tx2"/>
                </a:solidFill>
              </a:defRPr>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5065776"/>
            <a:ext cx="5431536" cy="1188720"/>
          </a:xfrm>
        </p:spPr>
        <p:txBody>
          <a:bodyPr vert="horz" lIns="91440" tIns="45720" rIns="91440" bIns="45720" rtlCol="0" anchor="b">
            <a:normAutofit/>
          </a:bodyPr>
          <a:lstStyle>
            <a:lvl1pPr marL="0" indent="0">
              <a:buNone/>
              <a:defRPr lang="en-US" dirty="0">
                <a:solidFill>
                  <a:schemeClr val="tx2"/>
                </a:solidFill>
              </a:defRPr>
            </a:lvl1pPr>
          </a:lstStyle>
          <a:p>
            <a:pPr lvl="0"/>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FED32A50-3A67-42D0-AFC3-9798A621A2DF}" type="datetime1">
              <a:rPr lang="en-US" smtClean="0"/>
              <a:t>10/18/2025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470689795"/>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408176" y="1536192"/>
            <a:ext cx="9171432" cy="2615184"/>
          </a:xfrm>
        </p:spPr>
        <p:txBody>
          <a:bodyPr anchor="ctr">
            <a:normAutofit/>
          </a:bodyPr>
          <a:lstStyle>
            <a:lvl1pPr algn="ctr">
              <a:defRPr sz="54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408176" y="5111496"/>
            <a:ext cx="9171432" cy="1143000"/>
          </a:xfrm>
        </p:spPr>
        <p:txBody>
          <a:bodyPr anchor="t">
            <a:normAutofit/>
          </a:bodyPr>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B65698FC-C9DA-44B4-AC6C-01EEA7EAAA4C}" type="datetime1">
              <a:rPr lang="en-US" smtClean="0"/>
              <a:t>10/18/2025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90782517"/>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38912"/>
            <a:ext cx="11494008" cy="4654296"/>
          </a:xfrm>
        </p:spPr>
        <p:txBody>
          <a:bodyPr vert="horz" lIns="91440" tIns="45720" rIns="91440" bIns="45720" rtlCol="0" anchor="t">
            <a:normAutofit/>
          </a:bodyPr>
          <a:lstStyle>
            <a:lvl1pPr>
              <a:defRPr lang="en-US" sz="12500" dirty="0">
                <a:solidFill>
                  <a:schemeClr val="tx2"/>
                </a:solidFill>
              </a:defRPr>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5170516"/>
            <a:ext cx="4800600" cy="1083980"/>
          </a:xfrm>
        </p:spPr>
        <p:txBody>
          <a:bodyPr vert="horz" lIns="91440" tIns="45720" rIns="91440" bIns="45720" rtlCol="0" anchor="b">
            <a:normAutofit/>
          </a:bodyPr>
          <a:lstStyle>
            <a:lvl1pPr marL="0" indent="0">
              <a:buNone/>
              <a:defRPr lang="en-US" dirty="0">
                <a:solidFill>
                  <a:schemeClr val="tx2"/>
                </a:solidFill>
              </a:defRPr>
            </a:lvl1pPr>
          </a:lstStyle>
          <a:p>
            <a:pPr lvl="0"/>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29ECA0D2-D30D-4484-8941-E31C1541BC59}" type="datetime1">
              <a:rPr lang="en-US" smtClean="0"/>
              <a:t>10/18/2025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261944682"/>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27A12A6-507C-2714-2F24-09ADE11584C5}"/>
              </a:ext>
            </a:extLst>
          </p:cNvPr>
          <p:cNvSpPr/>
          <p:nvPr/>
        </p:nvSpPr>
        <p:spPr>
          <a:xfrm>
            <a:off x="0" y="0"/>
            <a:ext cx="12192000" cy="6858000"/>
          </a:xfrm>
          <a:prstGeom prst="rect">
            <a:avLst/>
          </a:prstGeom>
          <a:solidFill>
            <a:schemeClr val="accent3">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429768" y="1810512"/>
            <a:ext cx="8961120" cy="4654296"/>
          </a:xfrm>
        </p:spPr>
        <p:txBody>
          <a:bodyPr anchor="b">
            <a:normAutofit/>
          </a:bodyPr>
          <a:lstStyle>
            <a:lvl1pPr>
              <a:defRPr sz="6000">
                <a:solidFill>
                  <a:schemeClr val="accent1"/>
                </a:solidFill>
              </a:defRPr>
            </a:lvl1pPr>
          </a:lstStyle>
          <a:p>
            <a:r>
              <a:rPr lang="en-US"/>
              <a:t>Click to edit Master title style</a:t>
            </a:r>
          </a:p>
        </p:txBody>
      </p:sp>
      <p:sp>
        <p:nvSpPr>
          <p:cNvPr id="4" name="Date Placeholder 3">
            <a:extLst>
              <a:ext uri="{FF2B5EF4-FFF2-40B4-BE49-F238E27FC236}">
                <a16:creationId xmlns:a16="http://schemas.microsoft.com/office/drawing/2014/main" id="{8F845713-EE4C-7615-B812-531C14CF0CA2}"/>
              </a:ext>
            </a:extLst>
          </p:cNvPr>
          <p:cNvSpPr>
            <a:spLocks noGrp="1"/>
          </p:cNvSpPr>
          <p:nvPr>
            <p:ph type="dt" sz="half" idx="10"/>
          </p:nvPr>
        </p:nvSpPr>
        <p:spPr/>
        <p:txBody>
          <a:bodyPr/>
          <a:lstStyle>
            <a:lvl1pPr>
              <a:defRPr>
                <a:solidFill>
                  <a:schemeClr val="accent1"/>
                </a:solidFill>
              </a:defRPr>
            </a:lvl1pPr>
          </a:lstStyle>
          <a:p>
            <a:fld id="{BFA793B8-7270-4493-83ED-C07D34603133}" type="datetime1">
              <a:rPr lang="en-US" smtClean="0"/>
              <a:t>10/18/2025</a:t>
            </a:fld>
            <a:endParaRPr lang="en-US"/>
          </a:p>
        </p:txBody>
      </p:sp>
      <p:sp>
        <p:nvSpPr>
          <p:cNvPr id="5" name="Footer Placeholder 4">
            <a:extLst>
              <a:ext uri="{FF2B5EF4-FFF2-40B4-BE49-F238E27FC236}">
                <a16:creationId xmlns:a16="http://schemas.microsoft.com/office/drawing/2014/main" id="{9F1849E7-8E94-3B02-239C-AAB481596BFD}"/>
              </a:ext>
            </a:extLst>
          </p:cNvPr>
          <p:cNvSpPr>
            <a:spLocks noGrp="1"/>
          </p:cNvSpPr>
          <p:nvPr>
            <p:ph type="ftr" sz="quarter" idx="11"/>
          </p:nvPr>
        </p:nvSpPr>
        <p:spPr/>
        <p:txBody>
          <a:bodyPr/>
          <a:lstStyle>
            <a:lvl1pPr>
              <a:defRPr>
                <a:solidFill>
                  <a:schemeClr val="accent1"/>
                </a:solidFill>
              </a:defRPr>
            </a:lvl1pPr>
          </a:lstStyle>
          <a:p>
            <a:r>
              <a:rPr lang="en-US"/>
              <a:t>Sample Footer Text</a:t>
            </a:r>
          </a:p>
        </p:txBody>
      </p:sp>
      <p:sp>
        <p:nvSpPr>
          <p:cNvPr id="6" name="Slide Number Placeholder 5">
            <a:extLst>
              <a:ext uri="{FF2B5EF4-FFF2-40B4-BE49-F238E27FC236}">
                <a16:creationId xmlns:a16="http://schemas.microsoft.com/office/drawing/2014/main" id="{70644BD7-C050-D052-8408-65ADAAF674FF}"/>
              </a:ext>
            </a:extLst>
          </p:cNvPr>
          <p:cNvSpPr>
            <a:spLocks noGrp="1"/>
          </p:cNvSpPr>
          <p:nvPr>
            <p:ph type="sldNum" sz="quarter" idx="12"/>
          </p:nvPr>
        </p:nvSpPr>
        <p:spPr/>
        <p:txBody>
          <a:bodyPr/>
          <a:lstStyle>
            <a:lvl1pPr>
              <a:defRPr>
                <a:solidFill>
                  <a:schemeClr val="accent1"/>
                </a:solidFill>
              </a:defRPr>
            </a:lvl1pPr>
          </a:lstStyle>
          <a:p>
            <a:fld id="{84145AC3-CC88-4C8A-A6CE-8D44921B6A23}" type="slidenum">
              <a:rPr lang="en-US" smtClean="0"/>
              <a:pPr/>
              <a:t>‹#›</a:t>
            </a:fld>
            <a:endParaRPr lang="en-US"/>
          </a:p>
        </p:txBody>
      </p:sp>
    </p:spTree>
    <p:extLst>
      <p:ext uri="{BB962C8B-B14F-4D97-AF65-F5344CB8AC3E}">
        <p14:creationId xmlns:p14="http://schemas.microsoft.com/office/powerpoint/2010/main" val="830917917"/>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29768" y="411480"/>
            <a:ext cx="11045952" cy="1828800"/>
          </a:xfrm>
        </p:spPr>
        <p:txBody>
          <a:bodyPr anchor="t">
            <a:normAutofit/>
          </a:bodyPr>
          <a:lstStyle>
            <a:lvl1pPr>
              <a:defRPr sz="8000">
                <a:solidFill>
                  <a:schemeClr val="accent1"/>
                </a:solidFill>
              </a:defRPr>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694744" y="2423160"/>
            <a:ext cx="5780976" cy="3858768"/>
          </a:xfrm>
        </p:spPr>
        <p:txBody>
          <a:bodyPr vert="horz" lIns="91440" tIns="45720" rIns="91440" bIns="45720" rtlCol="0">
            <a:normAutofit/>
          </a:bodyPr>
          <a:lstStyle>
            <a:lvl1pPr marL="457200" indent="-457200">
              <a:buFont typeface="+mj-lt"/>
              <a:buAutoNum type="arabicPeriod"/>
              <a:defRPr lang="en-US" dirty="0"/>
            </a:lvl1pPr>
            <a:lvl2pPr marL="571500" indent="-342900">
              <a:buFont typeface="+mj-lt"/>
              <a:buAutoNum type="arabicPeriod"/>
              <a:defRPr lang="en-US" dirty="0"/>
            </a:lvl2pPr>
            <a:lvl3pPr marL="800100" indent="-342900">
              <a:buFont typeface="+mj-lt"/>
              <a:buAutoNum type="arabicPeriod"/>
              <a:defRPr lang="en-US" dirty="0"/>
            </a:lvl3pPr>
            <a:lvl4pPr>
              <a:buFont typeface="+mj-lt"/>
              <a:buAutoNum type="arabicPeriod"/>
              <a:defRPr lang="en-US" dirty="0"/>
            </a:lvl4pPr>
            <a:lvl5pPr>
              <a:buFont typeface="+mj-lt"/>
              <a:buAutoNum type="arabicPeriod"/>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C23AD26B-DEF0-4EC5-90CD-3C7B79EC8572}" type="datetime1">
              <a:rPr lang="en-US" smtClean="0"/>
              <a:t>10/18/2025</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536116936"/>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hoto">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91006" y="998230"/>
            <a:ext cx="3951469" cy="1947672"/>
          </a:xfrm>
        </p:spPr>
        <p:txBody>
          <a:bodyPr anchor="b">
            <a:normAutofit/>
          </a:bodyPr>
          <a:lstStyle>
            <a:lvl1pPr>
              <a:defRPr sz="4400">
                <a:solidFill>
                  <a:schemeClr val="accent1"/>
                </a:solidFill>
              </a:defRPr>
            </a:lvl1pPr>
          </a:lstStyle>
          <a:p>
            <a:r>
              <a:rPr lang="en-US"/>
              <a:t>Click to edit Master title style</a:t>
            </a:r>
          </a:p>
        </p:txBody>
      </p:sp>
      <p:sp>
        <p:nvSpPr>
          <p:cNvPr id="9" name="Picture Placeholder 3">
            <a:extLst>
              <a:ext uri="{FF2B5EF4-FFF2-40B4-BE49-F238E27FC236}">
                <a16:creationId xmlns:a16="http://schemas.microsoft.com/office/drawing/2014/main" id="{DD60ACDC-1760-F721-E270-0D2FC4872DF2}"/>
              </a:ext>
            </a:extLst>
          </p:cNvPr>
          <p:cNvSpPr>
            <a:spLocks noGrp="1"/>
          </p:cNvSpPr>
          <p:nvPr>
            <p:ph type="pic" sz="quarter" idx="15" hasCustomPrompt="1"/>
          </p:nvPr>
        </p:nvSpPr>
        <p:spPr>
          <a:xfrm>
            <a:off x="0" y="0"/>
            <a:ext cx="7002464" cy="6399152"/>
          </a:xfrm>
          <a:custGeom>
            <a:avLst/>
            <a:gdLst>
              <a:gd name="connsiteX0" fmla="*/ 0 w 7002464"/>
              <a:gd name="connsiteY0" fmla="*/ 0 h 6399152"/>
              <a:gd name="connsiteX1" fmla="*/ 7002464 w 7002464"/>
              <a:gd name="connsiteY1" fmla="*/ 0 h 6399152"/>
              <a:gd name="connsiteX2" fmla="*/ 7002464 w 7002464"/>
              <a:gd name="connsiteY2" fmla="*/ 5797156 h 6399152"/>
              <a:gd name="connsiteX3" fmla="*/ 6400468 w 7002464"/>
              <a:gd name="connsiteY3" fmla="*/ 6399152 h 6399152"/>
              <a:gd name="connsiteX4" fmla="*/ 0 w 7002464"/>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02464" h="6399152">
                <a:moveTo>
                  <a:pt x="0" y="0"/>
                </a:moveTo>
                <a:lnTo>
                  <a:pt x="7002464" y="0"/>
                </a:lnTo>
                <a:lnTo>
                  <a:pt x="7002464" y="5797156"/>
                </a:lnTo>
                <a:cubicBezTo>
                  <a:pt x="7002464" y="6129629"/>
                  <a:pt x="6732941" y="6399152"/>
                  <a:pt x="6400468" y="6399152"/>
                </a:cubicBezTo>
                <a:lnTo>
                  <a:pt x="0" y="6399152"/>
                </a:lnTo>
                <a:close/>
              </a:path>
            </a:pathLst>
          </a:custGeom>
          <a:blipFill dpi="0" rotWithShape="1">
            <a:blip r:embed="rId2">
              <a:alphaModFix amt="65000"/>
            </a:blip>
            <a:srcRect/>
            <a:stretch>
              <a:fillRect/>
            </a:stretch>
          </a:blipFill>
        </p:spPr>
        <p:txBody>
          <a:bodyPr wrap="square">
            <a:noAutofit/>
          </a:bodyPr>
          <a:lstStyle>
            <a:lvl1pPr marL="0" indent="0">
              <a:buNone/>
              <a:defRPr/>
            </a:lvl1pPr>
          </a:lstStyle>
          <a:p>
            <a:r>
              <a:rPr lang="en-US"/>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691007" y="3099815"/>
            <a:ext cx="3951469" cy="3084599"/>
          </a:xfrm>
        </p:spPr>
        <p:txBody>
          <a:bodyPr>
            <a:normAutofit/>
          </a:bodyPr>
          <a:lstStyle>
            <a:lvl1pPr marL="342900" indent="-342900">
              <a:buFont typeface="+mj-lt"/>
              <a:buAutoNum type="arabicPeriod"/>
              <a:defRPr sz="1800"/>
            </a:lvl1pPr>
            <a:lvl2pPr marL="571500" indent="-342900">
              <a:buFont typeface="+mj-lt"/>
              <a:buAutoNum type="arabicPeriod"/>
              <a:defRPr sz="1600"/>
            </a:lvl2pPr>
            <a:lvl3pPr marL="800100" indent="-342900">
              <a:buFont typeface="+mj-lt"/>
              <a:buAutoNum type="arabicPeriod"/>
              <a:defRPr sz="1400"/>
            </a:lvl3pPr>
            <a:lvl4pPr marL="914400" indent="-228600">
              <a:buFont typeface="+mj-lt"/>
              <a:buAutoNum type="arabicPeriod"/>
              <a:defRPr sz="1400"/>
            </a:lvl4pPr>
            <a:lvl5pPr marL="1143000" indent="-228600">
              <a:buFont typeface="+mj-lt"/>
              <a:buAutoNum type="arabicPeriod"/>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BCA36A28-16B8-4B74-ADBC-086BC21557C6}"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74937878"/>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478024"/>
            <a:ext cx="4325112" cy="2454796"/>
          </a:xfrm>
        </p:spPr>
        <p:txBody>
          <a:bodyPr anchor="t">
            <a:normAutofit/>
          </a:bodyPr>
          <a:lstStyle>
            <a:lvl1pPr>
              <a:defRPr sz="4400"/>
            </a:lvl1pPr>
          </a:lstStyle>
          <a:p>
            <a:r>
              <a:rPr lang="en-US"/>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478024"/>
            <a:ext cx="4325112" cy="2454796"/>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27807CC-3A12-4A50-A3BE-C6063551B4A3}" type="datetime1">
              <a:rPr lang="en-US" smtClean="0"/>
              <a:t>10/18/2025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772449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039112"/>
            <a:ext cx="3813048" cy="353872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422392" y="2039112"/>
            <a:ext cx="5047488" cy="3538728"/>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C7B40E33-4FBE-4166-8E4D-D16E2368EAF9}" type="datetime1">
              <a:rPr lang="en-US" smtClean="0"/>
              <a:t>10/18/2025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387356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00200"/>
            <a:ext cx="4142232" cy="46360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422392" y="1600200"/>
            <a:ext cx="5788152" cy="463600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87688B5-3E47-407E-A4D5-0E98E41979E9}" type="datetime1">
              <a:rPr lang="en-US" smtClean="0"/>
              <a:t>10/18/2025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23752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7" y="640079"/>
            <a:ext cx="4032505" cy="3621024"/>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5422392" y="640715"/>
            <a:ext cx="5968098" cy="5719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E129CD1-440F-4DE5-9914-1074B1963E64}" type="datetime1">
              <a:rPr lang="en-US" smtClean="0"/>
              <a:t>10/18/2025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066547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640080"/>
            <a:ext cx="3493008" cy="3621024"/>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25696" y="640080"/>
            <a:ext cx="7159752" cy="5724144"/>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9155DF8-55DB-438A-B328-5A22697F5E96}" type="datetime1">
              <a:rPr lang="en-US" smtClean="0"/>
              <a:t>10/18/2025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1412296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Content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550408" y="548640"/>
            <a:ext cx="6035040" cy="1143000"/>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C1AB8ED2-AD91-CB22-5624-BD41AB32529E}"/>
              </a:ext>
            </a:extLst>
          </p:cNvPr>
          <p:cNvSpPr>
            <a:spLocks noGrp="1"/>
          </p:cNvSpPr>
          <p:nvPr>
            <p:ph type="pic" sz="quarter" idx="15" hasCustomPrompt="1"/>
          </p:nvPr>
        </p:nvSpPr>
        <p:spPr>
          <a:xfrm>
            <a:off x="0" y="0"/>
            <a:ext cx="4844052" cy="6399152"/>
          </a:xfrm>
          <a:custGeom>
            <a:avLst/>
            <a:gdLst>
              <a:gd name="connsiteX0" fmla="*/ 0 w 4844052"/>
              <a:gd name="connsiteY0" fmla="*/ 0 h 6399152"/>
              <a:gd name="connsiteX1" fmla="*/ 4844052 w 4844052"/>
              <a:gd name="connsiteY1" fmla="*/ 0 h 6399152"/>
              <a:gd name="connsiteX2" fmla="*/ 4844052 w 4844052"/>
              <a:gd name="connsiteY2" fmla="*/ 5795922 h 6399152"/>
              <a:gd name="connsiteX3" fmla="*/ 4240822 w 4844052"/>
              <a:gd name="connsiteY3" fmla="*/ 6399152 h 6399152"/>
              <a:gd name="connsiteX4" fmla="*/ 0 w 4844052"/>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4052" h="6399152">
                <a:moveTo>
                  <a:pt x="0" y="0"/>
                </a:moveTo>
                <a:lnTo>
                  <a:pt x="4844052" y="0"/>
                </a:lnTo>
                <a:lnTo>
                  <a:pt x="4844052" y="5795922"/>
                </a:lnTo>
                <a:cubicBezTo>
                  <a:pt x="4844052" y="6129077"/>
                  <a:pt x="4573977" y="6399152"/>
                  <a:pt x="4240822" y="6399152"/>
                </a:cubicBezTo>
                <a:lnTo>
                  <a:pt x="0" y="6399152"/>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550408" y="1828800"/>
            <a:ext cx="6035040" cy="44897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B9F2D74A-71A1-4609-9BED-C43EBEF2D096}"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682156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Content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40"/>
            <a:ext cx="6135624" cy="1143000"/>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828800"/>
            <a:ext cx="6135624" cy="44897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D436AA50-FCF9-9A32-68F8-A124C794908D}"/>
              </a:ext>
            </a:extLst>
          </p:cNvPr>
          <p:cNvSpPr>
            <a:spLocks noGrp="1"/>
          </p:cNvSpPr>
          <p:nvPr>
            <p:ph type="pic" sz="quarter" idx="15" hasCustomPrompt="1"/>
          </p:nvPr>
        </p:nvSpPr>
        <p:spPr>
          <a:xfrm>
            <a:off x="7353304" y="0"/>
            <a:ext cx="4838696" cy="6399152"/>
          </a:xfrm>
          <a:custGeom>
            <a:avLst/>
            <a:gdLst>
              <a:gd name="connsiteX0" fmla="*/ 0 w 4838696"/>
              <a:gd name="connsiteY0" fmla="*/ 0 h 6399152"/>
              <a:gd name="connsiteX1" fmla="*/ 4838696 w 4838696"/>
              <a:gd name="connsiteY1" fmla="*/ 0 h 6399152"/>
              <a:gd name="connsiteX2" fmla="*/ 4838696 w 4838696"/>
              <a:gd name="connsiteY2" fmla="*/ 6399152 h 6399152"/>
              <a:gd name="connsiteX3" fmla="*/ 603230 w 4838696"/>
              <a:gd name="connsiteY3" fmla="*/ 6399152 h 6399152"/>
              <a:gd name="connsiteX4" fmla="*/ 0 w 4838696"/>
              <a:gd name="connsiteY4" fmla="*/ 579592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8696" h="6399152">
                <a:moveTo>
                  <a:pt x="0" y="0"/>
                </a:moveTo>
                <a:lnTo>
                  <a:pt x="4838696" y="0"/>
                </a:lnTo>
                <a:lnTo>
                  <a:pt x="4838696" y="6399152"/>
                </a:lnTo>
                <a:lnTo>
                  <a:pt x="603230" y="6399152"/>
                </a:lnTo>
                <a:cubicBezTo>
                  <a:pt x="270075" y="6399152"/>
                  <a:pt x="0" y="6129077"/>
                  <a:pt x="0" y="5795922"/>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F79B868B-869A-478B-B17A-F3477F1ABEB8}"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9923759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Content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820076" y="320040"/>
            <a:ext cx="6766560" cy="93268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1B32E518-8213-A79A-7E36-BA4D782F8ED4}"/>
              </a:ext>
            </a:extLst>
          </p:cNvPr>
          <p:cNvSpPr>
            <a:spLocks noGrp="1"/>
          </p:cNvSpPr>
          <p:nvPr>
            <p:ph type="pic" sz="quarter" idx="15" hasCustomPrompt="1"/>
          </p:nvPr>
        </p:nvSpPr>
        <p:spPr>
          <a:xfrm>
            <a:off x="0" y="0"/>
            <a:ext cx="4147926" cy="6399152"/>
          </a:xfrm>
          <a:custGeom>
            <a:avLst/>
            <a:gdLst>
              <a:gd name="connsiteX0" fmla="*/ 0 w 4147926"/>
              <a:gd name="connsiteY0" fmla="*/ 0 h 6399152"/>
              <a:gd name="connsiteX1" fmla="*/ 4147926 w 4147926"/>
              <a:gd name="connsiteY1" fmla="*/ 0 h 6399152"/>
              <a:gd name="connsiteX2" fmla="*/ 4147926 w 4147926"/>
              <a:gd name="connsiteY2" fmla="*/ 5795922 h 6399152"/>
              <a:gd name="connsiteX3" fmla="*/ 3544696 w 4147926"/>
              <a:gd name="connsiteY3" fmla="*/ 6399152 h 6399152"/>
              <a:gd name="connsiteX4" fmla="*/ 0 w 4147926"/>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926" h="6399152">
                <a:moveTo>
                  <a:pt x="0" y="0"/>
                </a:moveTo>
                <a:lnTo>
                  <a:pt x="4147926" y="0"/>
                </a:lnTo>
                <a:lnTo>
                  <a:pt x="4147926" y="5795922"/>
                </a:lnTo>
                <a:cubicBezTo>
                  <a:pt x="4147926" y="6129077"/>
                  <a:pt x="3877851" y="6399152"/>
                  <a:pt x="3544696" y="6399152"/>
                </a:cubicBezTo>
                <a:lnTo>
                  <a:pt x="0" y="6399152"/>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820076" y="1380744"/>
            <a:ext cx="676656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28CCA563-903D-4707-A09B-73AE7FD9F3E4}"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232912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Content Photo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320040"/>
            <a:ext cx="6858000"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380744"/>
            <a:ext cx="685800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22444857-0BC3-ACAE-DBB1-5D530AA35ED8}"/>
              </a:ext>
            </a:extLst>
          </p:cNvPr>
          <p:cNvSpPr>
            <a:spLocks noGrp="1"/>
          </p:cNvSpPr>
          <p:nvPr>
            <p:ph type="pic" sz="quarter" idx="15" hasCustomPrompt="1"/>
          </p:nvPr>
        </p:nvSpPr>
        <p:spPr>
          <a:xfrm>
            <a:off x="8046768" y="0"/>
            <a:ext cx="4145232" cy="6399152"/>
          </a:xfrm>
          <a:custGeom>
            <a:avLst/>
            <a:gdLst>
              <a:gd name="connsiteX0" fmla="*/ 0 w 4145232"/>
              <a:gd name="connsiteY0" fmla="*/ 0 h 6399152"/>
              <a:gd name="connsiteX1" fmla="*/ 4145232 w 4145232"/>
              <a:gd name="connsiteY1" fmla="*/ 0 h 6399152"/>
              <a:gd name="connsiteX2" fmla="*/ 4145232 w 4145232"/>
              <a:gd name="connsiteY2" fmla="*/ 6399152 h 6399152"/>
              <a:gd name="connsiteX3" fmla="*/ 603230 w 4145232"/>
              <a:gd name="connsiteY3" fmla="*/ 6399152 h 6399152"/>
              <a:gd name="connsiteX4" fmla="*/ 0 w 4145232"/>
              <a:gd name="connsiteY4" fmla="*/ 579592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5232" h="6399152">
                <a:moveTo>
                  <a:pt x="0" y="0"/>
                </a:moveTo>
                <a:lnTo>
                  <a:pt x="4145232" y="0"/>
                </a:lnTo>
                <a:lnTo>
                  <a:pt x="4145232" y="6399152"/>
                </a:lnTo>
                <a:lnTo>
                  <a:pt x="603230" y="6399152"/>
                </a:lnTo>
                <a:cubicBezTo>
                  <a:pt x="270075" y="6399152"/>
                  <a:pt x="0" y="6129077"/>
                  <a:pt x="0" y="5795922"/>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5E5F747B-DE86-4C56-A69A-2124AC6051DB}"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40829510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Content Photo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601755"/>
            <a:ext cx="4389120" cy="152704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6F26914B-7405-10AB-A859-8165D7B1A93C}"/>
              </a:ext>
            </a:extLst>
          </p:cNvPr>
          <p:cNvSpPr>
            <a:spLocks noGrp="1"/>
          </p:cNvSpPr>
          <p:nvPr>
            <p:ph type="pic" sz="quarter" idx="15" hasCustomPrompt="1"/>
          </p:nvPr>
        </p:nvSpPr>
        <p:spPr>
          <a:xfrm>
            <a:off x="0" y="1"/>
            <a:ext cx="6591300" cy="6410303"/>
          </a:xfrm>
          <a:custGeom>
            <a:avLst/>
            <a:gdLst>
              <a:gd name="connsiteX0" fmla="*/ 0 w 6591300"/>
              <a:gd name="connsiteY0" fmla="*/ 0 h 6410303"/>
              <a:gd name="connsiteX1" fmla="*/ 6591300 w 6591300"/>
              <a:gd name="connsiteY1" fmla="*/ 0 h 6410303"/>
              <a:gd name="connsiteX2" fmla="*/ 6591300 w 6591300"/>
              <a:gd name="connsiteY2" fmla="*/ 5807073 h 6410303"/>
              <a:gd name="connsiteX3" fmla="*/ 5988070 w 6591300"/>
              <a:gd name="connsiteY3" fmla="*/ 6410303 h 6410303"/>
              <a:gd name="connsiteX4" fmla="*/ 0 w 6591300"/>
              <a:gd name="connsiteY4" fmla="*/ 6410303 h 6410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1300" h="6410303">
                <a:moveTo>
                  <a:pt x="0" y="0"/>
                </a:moveTo>
                <a:lnTo>
                  <a:pt x="6591300" y="0"/>
                </a:lnTo>
                <a:lnTo>
                  <a:pt x="6591300" y="5807073"/>
                </a:lnTo>
                <a:cubicBezTo>
                  <a:pt x="6591300" y="6140228"/>
                  <a:pt x="6321225" y="6410303"/>
                  <a:pt x="5988070" y="6410303"/>
                </a:cubicBezTo>
                <a:lnTo>
                  <a:pt x="0" y="6410303"/>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2276856"/>
            <a:ext cx="4389120" cy="40416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3B5E8E98-97C5-4AE8-8CC9-69C51FF1A0EF}"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243668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Content Photo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4480560" cy="152704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7" y="2276856"/>
            <a:ext cx="4480560" cy="40416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CE823DF8-AABE-3B17-254E-81CD7CA2B5BF}"/>
              </a:ext>
            </a:extLst>
          </p:cNvPr>
          <p:cNvSpPr>
            <a:spLocks noGrp="1"/>
          </p:cNvSpPr>
          <p:nvPr>
            <p:ph type="pic" sz="quarter" idx="15" hasCustomPrompt="1"/>
          </p:nvPr>
        </p:nvSpPr>
        <p:spPr>
          <a:xfrm>
            <a:off x="5737594" y="0"/>
            <a:ext cx="6454406" cy="6399152"/>
          </a:xfrm>
          <a:custGeom>
            <a:avLst/>
            <a:gdLst>
              <a:gd name="connsiteX0" fmla="*/ 0 w 6454406"/>
              <a:gd name="connsiteY0" fmla="*/ 0 h 6399152"/>
              <a:gd name="connsiteX1" fmla="*/ 6454406 w 6454406"/>
              <a:gd name="connsiteY1" fmla="*/ 0 h 6399152"/>
              <a:gd name="connsiteX2" fmla="*/ 6454406 w 6454406"/>
              <a:gd name="connsiteY2" fmla="*/ 6399152 h 6399152"/>
              <a:gd name="connsiteX3" fmla="*/ 601995 w 6454406"/>
              <a:gd name="connsiteY3" fmla="*/ 6399152 h 6399152"/>
              <a:gd name="connsiteX4" fmla="*/ 0 w 6454406"/>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406" h="6399152">
                <a:moveTo>
                  <a:pt x="0" y="0"/>
                </a:moveTo>
                <a:lnTo>
                  <a:pt x="6454406" y="0"/>
                </a:lnTo>
                <a:lnTo>
                  <a:pt x="6454406" y="6399152"/>
                </a:lnTo>
                <a:lnTo>
                  <a:pt x="601995" y="6399152"/>
                </a:lnTo>
                <a:cubicBezTo>
                  <a:pt x="269522" y="6399152"/>
                  <a:pt x="0" y="6129629"/>
                  <a:pt x="0" y="5797156"/>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D524F82-DB30-4BD5-9E9D-AD825E313C84}"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8422483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Content Photo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320040"/>
            <a:ext cx="4389120" cy="932688"/>
          </a:xfrm>
        </p:spPr>
        <p:txBody>
          <a:bodyPr anchor="b"/>
          <a:lstStyle/>
          <a:p>
            <a:r>
              <a:rPr lang="en-US"/>
              <a:t>Click to edit Master title style</a:t>
            </a:r>
          </a:p>
        </p:txBody>
      </p:sp>
      <p:sp>
        <p:nvSpPr>
          <p:cNvPr id="11" name="Picture Placeholder 9">
            <a:extLst>
              <a:ext uri="{FF2B5EF4-FFF2-40B4-BE49-F238E27FC236}">
                <a16:creationId xmlns:a16="http://schemas.microsoft.com/office/drawing/2014/main" id="{6B8A8E1B-B99E-8C69-154E-2FAADB07D510}"/>
              </a:ext>
            </a:extLst>
          </p:cNvPr>
          <p:cNvSpPr>
            <a:spLocks noGrp="1"/>
          </p:cNvSpPr>
          <p:nvPr>
            <p:ph type="pic" sz="quarter" idx="15" hasCustomPrompt="1"/>
          </p:nvPr>
        </p:nvSpPr>
        <p:spPr>
          <a:xfrm>
            <a:off x="0" y="0"/>
            <a:ext cx="6591300" cy="6399152"/>
          </a:xfrm>
          <a:custGeom>
            <a:avLst/>
            <a:gdLst>
              <a:gd name="connsiteX0" fmla="*/ 0 w 6591300"/>
              <a:gd name="connsiteY0" fmla="*/ 0 h 6399152"/>
              <a:gd name="connsiteX1" fmla="*/ 6591300 w 6591300"/>
              <a:gd name="connsiteY1" fmla="*/ 0 h 6399152"/>
              <a:gd name="connsiteX2" fmla="*/ 6591300 w 6591300"/>
              <a:gd name="connsiteY2" fmla="*/ 5797156 h 6399152"/>
              <a:gd name="connsiteX3" fmla="*/ 5989304 w 6591300"/>
              <a:gd name="connsiteY3" fmla="*/ 6399152 h 6399152"/>
              <a:gd name="connsiteX4" fmla="*/ 0 w 6591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1300" h="6399152">
                <a:moveTo>
                  <a:pt x="0" y="0"/>
                </a:moveTo>
                <a:lnTo>
                  <a:pt x="6591300" y="0"/>
                </a:lnTo>
                <a:lnTo>
                  <a:pt x="6591300" y="5797156"/>
                </a:lnTo>
                <a:cubicBezTo>
                  <a:pt x="6591300" y="6129629"/>
                  <a:pt x="6321777" y="6399152"/>
                  <a:pt x="5989304" y="6399152"/>
                </a:cubicBezTo>
                <a:lnTo>
                  <a:pt x="0" y="6399152"/>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1380744"/>
            <a:ext cx="438912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1E7477ED-8564-46ED-8FFC-DE5A509699F3}"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544402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Content Photo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320040"/>
            <a:ext cx="4573413"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6" y="1380744"/>
            <a:ext cx="4573413"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2BD82EEA-7278-1A73-C95C-473F75B54048}"/>
              </a:ext>
            </a:extLst>
          </p:cNvPr>
          <p:cNvSpPr>
            <a:spLocks noGrp="1"/>
          </p:cNvSpPr>
          <p:nvPr>
            <p:ph type="pic" sz="quarter" idx="15" hasCustomPrompt="1"/>
          </p:nvPr>
        </p:nvSpPr>
        <p:spPr>
          <a:xfrm>
            <a:off x="5737593" y="0"/>
            <a:ext cx="6454407" cy="6399152"/>
          </a:xfrm>
          <a:custGeom>
            <a:avLst/>
            <a:gdLst>
              <a:gd name="connsiteX0" fmla="*/ 0 w 6454407"/>
              <a:gd name="connsiteY0" fmla="*/ 0 h 6399152"/>
              <a:gd name="connsiteX1" fmla="*/ 6454407 w 6454407"/>
              <a:gd name="connsiteY1" fmla="*/ 0 h 6399152"/>
              <a:gd name="connsiteX2" fmla="*/ 6454407 w 6454407"/>
              <a:gd name="connsiteY2" fmla="*/ 6399152 h 6399152"/>
              <a:gd name="connsiteX3" fmla="*/ 601996 w 6454407"/>
              <a:gd name="connsiteY3" fmla="*/ 6399152 h 6399152"/>
              <a:gd name="connsiteX4" fmla="*/ 0 w 6454407"/>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407" h="6399152">
                <a:moveTo>
                  <a:pt x="0" y="0"/>
                </a:moveTo>
                <a:lnTo>
                  <a:pt x="6454407" y="0"/>
                </a:lnTo>
                <a:lnTo>
                  <a:pt x="6454407" y="6399152"/>
                </a:lnTo>
                <a:lnTo>
                  <a:pt x="601996" y="6399152"/>
                </a:lnTo>
                <a:cubicBezTo>
                  <a:pt x="269523" y="6399152"/>
                  <a:pt x="0" y="6129629"/>
                  <a:pt x="0" y="5797156"/>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0826781-2293-4754-A74B-94E6E7D7B311}"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9181900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Content Photo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21040" y="603504"/>
            <a:ext cx="3401568" cy="152704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F44EE1A0-D83B-FE6C-4495-F55C5070D5D1}"/>
              </a:ext>
            </a:extLst>
          </p:cNvPr>
          <p:cNvSpPr>
            <a:spLocks noGrp="1"/>
          </p:cNvSpPr>
          <p:nvPr>
            <p:ph type="pic" sz="quarter" idx="15" hasCustomPrompt="1"/>
          </p:nvPr>
        </p:nvSpPr>
        <p:spPr>
          <a:xfrm>
            <a:off x="0" y="0"/>
            <a:ext cx="7734300" cy="6399152"/>
          </a:xfrm>
          <a:custGeom>
            <a:avLst/>
            <a:gdLst>
              <a:gd name="connsiteX0" fmla="*/ 0 w 7734300"/>
              <a:gd name="connsiteY0" fmla="*/ 0 h 6399152"/>
              <a:gd name="connsiteX1" fmla="*/ 7734300 w 7734300"/>
              <a:gd name="connsiteY1" fmla="*/ 0 h 6399152"/>
              <a:gd name="connsiteX2" fmla="*/ 7734300 w 7734300"/>
              <a:gd name="connsiteY2" fmla="*/ 5797156 h 6399152"/>
              <a:gd name="connsiteX3" fmla="*/ 7132304 w 7734300"/>
              <a:gd name="connsiteY3" fmla="*/ 6399152 h 6399152"/>
              <a:gd name="connsiteX4" fmla="*/ 0 w 7734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4300" h="6399152">
                <a:moveTo>
                  <a:pt x="0" y="0"/>
                </a:moveTo>
                <a:lnTo>
                  <a:pt x="7734300" y="0"/>
                </a:lnTo>
                <a:lnTo>
                  <a:pt x="7734300" y="5797156"/>
                </a:lnTo>
                <a:cubicBezTo>
                  <a:pt x="7734300" y="6129629"/>
                  <a:pt x="7464777" y="6399152"/>
                  <a:pt x="7132304" y="6399152"/>
                </a:cubicBezTo>
                <a:lnTo>
                  <a:pt x="0" y="6399152"/>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21040"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CDFBFA6E-9D0B-474A-AFB9-4E0832448570}"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429412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Content Photo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3401568" cy="152704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29768"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58FA1BA0-D099-705F-F85E-3FBC782F7651}"/>
              </a:ext>
            </a:extLst>
          </p:cNvPr>
          <p:cNvSpPr>
            <a:spLocks noGrp="1"/>
          </p:cNvSpPr>
          <p:nvPr>
            <p:ph type="pic" sz="quarter" idx="15" hasCustomPrompt="1"/>
          </p:nvPr>
        </p:nvSpPr>
        <p:spPr>
          <a:xfrm>
            <a:off x="4502843" y="2"/>
            <a:ext cx="7689157" cy="6399151"/>
          </a:xfrm>
          <a:custGeom>
            <a:avLst/>
            <a:gdLst>
              <a:gd name="connsiteX0" fmla="*/ 0 w 7689157"/>
              <a:gd name="connsiteY0" fmla="*/ 0 h 6399151"/>
              <a:gd name="connsiteX1" fmla="*/ 7689157 w 7689157"/>
              <a:gd name="connsiteY1" fmla="*/ 0 h 6399151"/>
              <a:gd name="connsiteX2" fmla="*/ 7689157 w 7689157"/>
              <a:gd name="connsiteY2" fmla="*/ 6399151 h 6399151"/>
              <a:gd name="connsiteX3" fmla="*/ 601997 w 7689157"/>
              <a:gd name="connsiteY3" fmla="*/ 6399151 h 6399151"/>
              <a:gd name="connsiteX4" fmla="*/ 0 w 7689157"/>
              <a:gd name="connsiteY4" fmla="*/ 5797155 h 6399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399151">
                <a:moveTo>
                  <a:pt x="0" y="0"/>
                </a:moveTo>
                <a:lnTo>
                  <a:pt x="7689157" y="0"/>
                </a:lnTo>
                <a:lnTo>
                  <a:pt x="7689157" y="6399151"/>
                </a:lnTo>
                <a:lnTo>
                  <a:pt x="601997" y="6399151"/>
                </a:lnTo>
                <a:cubicBezTo>
                  <a:pt x="269523" y="6399151"/>
                  <a:pt x="0" y="6129628"/>
                  <a:pt x="0" y="5797155"/>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EE767648-9FB3-40F4-8072-E80887331DF3}"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7088509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Content Photo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11896" y="1078992"/>
            <a:ext cx="3273552" cy="1947672"/>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8073E866-A871-62F7-1E54-F2A44278F834}"/>
              </a:ext>
            </a:extLst>
          </p:cNvPr>
          <p:cNvSpPr>
            <a:spLocks noGrp="1"/>
          </p:cNvSpPr>
          <p:nvPr>
            <p:ph type="pic" sz="quarter" idx="15" hasCustomPrompt="1"/>
          </p:nvPr>
        </p:nvSpPr>
        <p:spPr>
          <a:xfrm>
            <a:off x="0" y="0"/>
            <a:ext cx="7734300" cy="6399152"/>
          </a:xfrm>
          <a:custGeom>
            <a:avLst/>
            <a:gdLst>
              <a:gd name="connsiteX0" fmla="*/ 0 w 7734300"/>
              <a:gd name="connsiteY0" fmla="*/ 0 h 6399152"/>
              <a:gd name="connsiteX1" fmla="*/ 7734300 w 7734300"/>
              <a:gd name="connsiteY1" fmla="*/ 0 h 6399152"/>
              <a:gd name="connsiteX2" fmla="*/ 7734300 w 7734300"/>
              <a:gd name="connsiteY2" fmla="*/ 5797156 h 6399152"/>
              <a:gd name="connsiteX3" fmla="*/ 7132304 w 7734300"/>
              <a:gd name="connsiteY3" fmla="*/ 6399152 h 6399152"/>
              <a:gd name="connsiteX4" fmla="*/ 0 w 7734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4300" h="6399152">
                <a:moveTo>
                  <a:pt x="0" y="0"/>
                </a:moveTo>
                <a:lnTo>
                  <a:pt x="7734300" y="0"/>
                </a:lnTo>
                <a:lnTo>
                  <a:pt x="7734300" y="5797156"/>
                </a:lnTo>
                <a:cubicBezTo>
                  <a:pt x="7734300" y="6129629"/>
                  <a:pt x="7464777" y="6399152"/>
                  <a:pt x="7132304" y="6399152"/>
                </a:cubicBezTo>
                <a:lnTo>
                  <a:pt x="0" y="6399152"/>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11896" y="3099816"/>
            <a:ext cx="3273552" cy="2953512"/>
          </a:xfrm>
        </p:spPr>
        <p:txBody>
          <a:bodyPr>
            <a:normAutofit/>
          </a:bodyPr>
          <a:lstStyle>
            <a:lvl1pPr marL="0" indent="0">
              <a:buNone/>
              <a:defRPr sz="16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7007E99A-2976-4D79-B66C-833B4C12E9C9}"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495055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Content Photo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111854"/>
            <a:ext cx="3945468" cy="138988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584372" y="5111854"/>
            <a:ext cx="6168356" cy="1389888"/>
          </a:xfrm>
        </p:spPr>
        <p:txBody>
          <a:bodyPr>
            <a:norm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8">
            <a:extLst>
              <a:ext uri="{FF2B5EF4-FFF2-40B4-BE49-F238E27FC236}">
                <a16:creationId xmlns:a16="http://schemas.microsoft.com/office/drawing/2014/main" id="{815B30A2-D0D1-DED2-1133-A673CEA16AE9}"/>
              </a:ext>
            </a:extLst>
          </p:cNvPr>
          <p:cNvSpPr>
            <a:spLocks noGrp="1"/>
          </p:cNvSpPr>
          <p:nvPr>
            <p:ph type="pic" sz="quarter" idx="15" hasCustomPrompt="1"/>
          </p:nvPr>
        </p:nvSpPr>
        <p:spPr>
          <a:xfrm>
            <a:off x="0" y="0"/>
            <a:ext cx="11750040" cy="4724868"/>
          </a:xfrm>
          <a:custGeom>
            <a:avLst/>
            <a:gdLst>
              <a:gd name="connsiteX0" fmla="*/ 0 w 11750040"/>
              <a:gd name="connsiteY0" fmla="*/ 0 h 4724868"/>
              <a:gd name="connsiteX1" fmla="*/ 11750040 w 11750040"/>
              <a:gd name="connsiteY1" fmla="*/ 0 h 4724868"/>
              <a:gd name="connsiteX2" fmla="*/ 11750040 w 11750040"/>
              <a:gd name="connsiteY2" fmla="*/ 4122872 h 4724868"/>
              <a:gd name="connsiteX3" fmla="*/ 11148044 w 11750040"/>
              <a:gd name="connsiteY3" fmla="*/ 4724868 h 4724868"/>
              <a:gd name="connsiteX4" fmla="*/ 0 w 11750040"/>
              <a:gd name="connsiteY4" fmla="*/ 4724868 h 4724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0040" h="4724868">
                <a:moveTo>
                  <a:pt x="0" y="0"/>
                </a:moveTo>
                <a:lnTo>
                  <a:pt x="11750040" y="0"/>
                </a:lnTo>
                <a:lnTo>
                  <a:pt x="11750040" y="4122872"/>
                </a:lnTo>
                <a:cubicBezTo>
                  <a:pt x="11750040" y="4455345"/>
                  <a:pt x="11480517" y="4724868"/>
                  <a:pt x="11148044" y="4724868"/>
                </a:cubicBezTo>
                <a:lnTo>
                  <a:pt x="0" y="4724868"/>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49DDD7D-A4A9-4042-8D3D-AF897B76225E}"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6334062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itle, Content Photo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4162318"/>
            <a:ext cx="2953618" cy="18928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162318"/>
            <a:ext cx="7772400" cy="2240280"/>
          </a:xfrm>
        </p:spPr>
        <p:txBody>
          <a:bodyPr>
            <a:norm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400"/>
            </a:lvl4pPr>
            <a:lvl5pPr marL="1085850" indent="-171450">
              <a:buFont typeface="Arial" panose="020B0604020202020204"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8">
            <a:extLst>
              <a:ext uri="{FF2B5EF4-FFF2-40B4-BE49-F238E27FC236}">
                <a16:creationId xmlns:a16="http://schemas.microsoft.com/office/drawing/2014/main" id="{0696DEB7-ADC8-3E90-7A63-F11D6535D0E4}"/>
              </a:ext>
            </a:extLst>
          </p:cNvPr>
          <p:cNvSpPr>
            <a:spLocks noGrp="1"/>
          </p:cNvSpPr>
          <p:nvPr>
            <p:ph type="pic" sz="quarter" idx="15" hasCustomPrompt="1"/>
          </p:nvPr>
        </p:nvSpPr>
        <p:spPr>
          <a:xfrm>
            <a:off x="0" y="0"/>
            <a:ext cx="11750040" cy="3806246"/>
          </a:xfrm>
          <a:custGeom>
            <a:avLst/>
            <a:gdLst>
              <a:gd name="connsiteX0" fmla="*/ 0 w 11733150"/>
              <a:gd name="connsiteY0" fmla="*/ 0 h 3806246"/>
              <a:gd name="connsiteX1" fmla="*/ 11733150 w 11733150"/>
              <a:gd name="connsiteY1" fmla="*/ 0 h 3806246"/>
              <a:gd name="connsiteX2" fmla="*/ 11733150 w 11733150"/>
              <a:gd name="connsiteY2" fmla="*/ 3204250 h 3806246"/>
              <a:gd name="connsiteX3" fmla="*/ 11131154 w 11733150"/>
              <a:gd name="connsiteY3" fmla="*/ 3806246 h 3806246"/>
              <a:gd name="connsiteX4" fmla="*/ 0 w 11733150"/>
              <a:gd name="connsiteY4" fmla="*/ 3806246 h 3806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33150" h="3806246">
                <a:moveTo>
                  <a:pt x="0" y="0"/>
                </a:moveTo>
                <a:lnTo>
                  <a:pt x="11733150" y="0"/>
                </a:lnTo>
                <a:lnTo>
                  <a:pt x="11733150" y="3204250"/>
                </a:lnTo>
                <a:cubicBezTo>
                  <a:pt x="11733150" y="3536723"/>
                  <a:pt x="11463627" y="3806246"/>
                  <a:pt x="11131154" y="3806246"/>
                </a:cubicBezTo>
                <a:lnTo>
                  <a:pt x="0" y="3806246"/>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03EA3D79-61FB-48D3-96EC-9D73986E2DB4}"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182205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Content Photo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61425"/>
            <a:ext cx="2953618" cy="18928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561425"/>
            <a:ext cx="7772400" cy="2240280"/>
          </a:xfrm>
        </p:spPr>
        <p:txBody>
          <a:bodyPr>
            <a:norm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400"/>
            </a:lvl4pPr>
            <a:lvl5pPr marL="1085850" indent="-171450">
              <a:buFont typeface="Arial" panose="020B0604020202020204"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a:extLst>
              <a:ext uri="{FF2B5EF4-FFF2-40B4-BE49-F238E27FC236}">
                <a16:creationId xmlns:a16="http://schemas.microsoft.com/office/drawing/2014/main" id="{20558516-7088-BB33-D6DC-15ED4C60CBAF}"/>
              </a:ext>
            </a:extLst>
          </p:cNvPr>
          <p:cNvSpPr>
            <a:spLocks noGrp="1"/>
          </p:cNvSpPr>
          <p:nvPr>
            <p:ph type="pic" sz="quarter" idx="15" hasCustomPrompt="1"/>
          </p:nvPr>
        </p:nvSpPr>
        <p:spPr>
          <a:xfrm>
            <a:off x="441960" y="3067414"/>
            <a:ext cx="11750040" cy="3790586"/>
          </a:xfrm>
          <a:custGeom>
            <a:avLst/>
            <a:gdLst>
              <a:gd name="connsiteX0" fmla="*/ 603695 w 11750040"/>
              <a:gd name="connsiteY0" fmla="*/ 0 h 3790586"/>
              <a:gd name="connsiteX1" fmla="*/ 11750040 w 11750040"/>
              <a:gd name="connsiteY1" fmla="*/ 0 h 3790586"/>
              <a:gd name="connsiteX2" fmla="*/ 11750040 w 11750040"/>
              <a:gd name="connsiteY2" fmla="*/ 3790586 h 3790586"/>
              <a:gd name="connsiteX3" fmla="*/ 0 w 11750040"/>
              <a:gd name="connsiteY3" fmla="*/ 3790586 h 3790586"/>
              <a:gd name="connsiteX4" fmla="*/ 0 w 11750040"/>
              <a:gd name="connsiteY4" fmla="*/ 603695 h 3790586"/>
              <a:gd name="connsiteX5" fmla="*/ 603695 w 11750040"/>
              <a:gd name="connsiteY5" fmla="*/ 0 h 379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750040" h="3790586">
                <a:moveTo>
                  <a:pt x="603695" y="0"/>
                </a:moveTo>
                <a:lnTo>
                  <a:pt x="11750040" y="0"/>
                </a:lnTo>
                <a:lnTo>
                  <a:pt x="11750040" y="3790586"/>
                </a:lnTo>
                <a:lnTo>
                  <a:pt x="0" y="3790586"/>
                </a:lnTo>
                <a:lnTo>
                  <a:pt x="0" y="603695"/>
                </a:lnTo>
                <a:cubicBezTo>
                  <a:pt x="0" y="270283"/>
                  <a:pt x="270283" y="0"/>
                  <a:pt x="603695"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40460"/>
            <a:ext cx="3494314" cy="338328"/>
          </a:xfrm>
        </p:spPr>
        <p:txBody>
          <a:bodyPr/>
          <a:lstStyle/>
          <a:p>
            <a:fld id="{5E407E80-9270-4600-9E83-876C054EC0ED}"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76521" y="40460"/>
            <a:ext cx="2805405" cy="338328"/>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32162" y="40460"/>
            <a:ext cx="429207" cy="338328"/>
          </a:xfrm>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20571866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Content Photo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11155680" cy="970463"/>
          </a:xfrm>
        </p:spPr>
        <p:txBody>
          <a:bodyPr anchor="ctr"/>
          <a:lstStyle/>
          <a:p>
            <a:r>
              <a:rPr lang="en-US"/>
              <a:t>Click to edit Master title style</a:t>
            </a:r>
          </a:p>
        </p:txBody>
      </p:sp>
      <p:sp>
        <p:nvSpPr>
          <p:cNvPr id="9" name="Picture Placeholder 8">
            <a:extLst>
              <a:ext uri="{FF2B5EF4-FFF2-40B4-BE49-F238E27FC236}">
                <a16:creationId xmlns:a16="http://schemas.microsoft.com/office/drawing/2014/main" id="{19C22D85-D675-737B-9F54-B9D7FC819199}"/>
              </a:ext>
            </a:extLst>
          </p:cNvPr>
          <p:cNvSpPr>
            <a:spLocks noGrp="1"/>
          </p:cNvSpPr>
          <p:nvPr>
            <p:ph type="pic" sz="quarter" idx="15" hasCustomPrompt="1"/>
          </p:nvPr>
        </p:nvSpPr>
        <p:spPr>
          <a:xfrm>
            <a:off x="0" y="1828800"/>
            <a:ext cx="6707699" cy="5029200"/>
          </a:xfrm>
          <a:custGeom>
            <a:avLst/>
            <a:gdLst>
              <a:gd name="connsiteX0" fmla="*/ 0 w 6707699"/>
              <a:gd name="connsiteY0" fmla="*/ 0 h 5029200"/>
              <a:gd name="connsiteX1" fmla="*/ 6129259 w 6707699"/>
              <a:gd name="connsiteY1" fmla="*/ 0 h 5029200"/>
              <a:gd name="connsiteX2" fmla="*/ 6707699 w 6707699"/>
              <a:gd name="connsiteY2" fmla="*/ 578440 h 5029200"/>
              <a:gd name="connsiteX3" fmla="*/ 6707699 w 6707699"/>
              <a:gd name="connsiteY3" fmla="*/ 5029200 h 5029200"/>
              <a:gd name="connsiteX4" fmla="*/ 0 w 6707699"/>
              <a:gd name="connsiteY4" fmla="*/ 5029200 h 5029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07699" h="5029200">
                <a:moveTo>
                  <a:pt x="0" y="0"/>
                </a:moveTo>
                <a:lnTo>
                  <a:pt x="6129259" y="0"/>
                </a:lnTo>
                <a:cubicBezTo>
                  <a:pt x="6448723" y="0"/>
                  <a:pt x="6707699" y="258976"/>
                  <a:pt x="6707699" y="578440"/>
                </a:cubicBezTo>
                <a:lnTo>
                  <a:pt x="6707699" y="5029200"/>
                </a:lnTo>
                <a:lnTo>
                  <a:pt x="0" y="5029200"/>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389302" y="1828800"/>
            <a:ext cx="4196146" cy="45037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389302" y="6492240"/>
            <a:ext cx="1280160" cy="338328"/>
          </a:xfrm>
        </p:spPr>
        <p:txBody>
          <a:bodyPr/>
          <a:lstStyle/>
          <a:p>
            <a:fld id="{7A043757-40C8-48EB-A459-80D3B00F0BCB}"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9462" y="6492240"/>
            <a:ext cx="2888554" cy="338328"/>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688047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Content Photo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39"/>
            <a:ext cx="4855464" cy="1453896"/>
          </a:xfrm>
        </p:spPr>
        <p:txBody>
          <a:bodyPr anchor="t"/>
          <a:lstStyle/>
          <a:p>
            <a:r>
              <a:rPr lang="en-US"/>
              <a:t>Click to edit Master title style</a:t>
            </a:r>
          </a:p>
        </p:txBody>
      </p:sp>
      <p:sp>
        <p:nvSpPr>
          <p:cNvPr id="11" name="Picture Placeholder 8">
            <a:extLst>
              <a:ext uri="{FF2B5EF4-FFF2-40B4-BE49-F238E27FC236}">
                <a16:creationId xmlns:a16="http://schemas.microsoft.com/office/drawing/2014/main" id="{C202BC3A-8633-9F03-1586-99447DA1CFF3}"/>
              </a:ext>
            </a:extLst>
          </p:cNvPr>
          <p:cNvSpPr>
            <a:spLocks noGrp="1"/>
          </p:cNvSpPr>
          <p:nvPr>
            <p:ph type="pic" sz="quarter" idx="15" hasCustomPrompt="1"/>
          </p:nvPr>
        </p:nvSpPr>
        <p:spPr>
          <a:xfrm>
            <a:off x="0" y="2293496"/>
            <a:ext cx="5285232" cy="4564504"/>
          </a:xfrm>
          <a:custGeom>
            <a:avLst/>
            <a:gdLst>
              <a:gd name="connsiteX0" fmla="*/ 0 w 5285232"/>
              <a:gd name="connsiteY0" fmla="*/ 0 h 4564504"/>
              <a:gd name="connsiteX1" fmla="*/ 4706792 w 5285232"/>
              <a:gd name="connsiteY1" fmla="*/ 0 h 4564504"/>
              <a:gd name="connsiteX2" fmla="*/ 5285232 w 5285232"/>
              <a:gd name="connsiteY2" fmla="*/ 578440 h 4564504"/>
              <a:gd name="connsiteX3" fmla="*/ 5285232 w 5285232"/>
              <a:gd name="connsiteY3" fmla="*/ 4564504 h 4564504"/>
              <a:gd name="connsiteX4" fmla="*/ 0 w 5285232"/>
              <a:gd name="connsiteY4" fmla="*/ 4564504 h 4564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5232" h="4564504">
                <a:moveTo>
                  <a:pt x="0" y="0"/>
                </a:moveTo>
                <a:lnTo>
                  <a:pt x="4706792" y="0"/>
                </a:lnTo>
                <a:cubicBezTo>
                  <a:pt x="5026256" y="0"/>
                  <a:pt x="5285232" y="258976"/>
                  <a:pt x="5285232" y="578440"/>
                </a:cubicBezTo>
                <a:lnTo>
                  <a:pt x="5285232" y="4564504"/>
                </a:lnTo>
                <a:lnTo>
                  <a:pt x="0" y="4564504"/>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096000" y="549275"/>
            <a:ext cx="5585925" cy="5783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096000" y="6492240"/>
            <a:ext cx="2651760" cy="338328"/>
          </a:xfrm>
        </p:spPr>
        <p:txBody>
          <a:bodyPr/>
          <a:lstStyle/>
          <a:p>
            <a:fld id="{D0304CB2-AF95-4B6C-81FD-EF29E4F12940}"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159302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Content Photo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50218"/>
            <a:ext cx="3827439" cy="1453896"/>
          </a:xfrm>
        </p:spPr>
        <p:txBody>
          <a:bodyPr anchor="t">
            <a:normAutofit/>
          </a:bodyPr>
          <a:lstStyle>
            <a:lvl1pPr>
              <a:defRPr sz="3200"/>
            </a:lvl1pPr>
          </a:lstStyle>
          <a:p>
            <a:r>
              <a:rPr lang="en-US"/>
              <a:t>Click to edit Master title style</a:t>
            </a:r>
          </a:p>
        </p:txBody>
      </p:sp>
      <p:sp>
        <p:nvSpPr>
          <p:cNvPr id="10" name="Picture Placeholder 8">
            <a:extLst>
              <a:ext uri="{FF2B5EF4-FFF2-40B4-BE49-F238E27FC236}">
                <a16:creationId xmlns:a16="http://schemas.microsoft.com/office/drawing/2014/main" id="{E211327B-3880-6494-1C8F-EEE1BF913B81}"/>
              </a:ext>
            </a:extLst>
          </p:cNvPr>
          <p:cNvSpPr>
            <a:spLocks noGrp="1"/>
          </p:cNvSpPr>
          <p:nvPr>
            <p:ph type="pic" sz="quarter" idx="15" hasCustomPrompt="1"/>
          </p:nvPr>
        </p:nvSpPr>
        <p:spPr>
          <a:xfrm>
            <a:off x="0" y="2293494"/>
            <a:ext cx="4176819" cy="4564506"/>
          </a:xfrm>
          <a:custGeom>
            <a:avLst/>
            <a:gdLst>
              <a:gd name="connsiteX0" fmla="*/ 0 w 4176819"/>
              <a:gd name="connsiteY0" fmla="*/ 0 h 4564506"/>
              <a:gd name="connsiteX1" fmla="*/ 3598379 w 4176819"/>
              <a:gd name="connsiteY1" fmla="*/ 0 h 4564506"/>
              <a:gd name="connsiteX2" fmla="*/ 4176819 w 4176819"/>
              <a:gd name="connsiteY2" fmla="*/ 578440 h 4564506"/>
              <a:gd name="connsiteX3" fmla="*/ 4176819 w 4176819"/>
              <a:gd name="connsiteY3" fmla="*/ 4564506 h 4564506"/>
              <a:gd name="connsiteX4" fmla="*/ 0 w 4176819"/>
              <a:gd name="connsiteY4" fmla="*/ 4564506 h 4564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6819" h="4564506">
                <a:moveTo>
                  <a:pt x="0" y="0"/>
                </a:moveTo>
                <a:lnTo>
                  <a:pt x="3598379" y="0"/>
                </a:lnTo>
                <a:cubicBezTo>
                  <a:pt x="3917843" y="0"/>
                  <a:pt x="4176819" y="258976"/>
                  <a:pt x="4176819" y="578440"/>
                </a:cubicBezTo>
                <a:lnTo>
                  <a:pt x="4176819" y="4564506"/>
                </a:lnTo>
                <a:lnTo>
                  <a:pt x="0" y="4564506"/>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120787" y="549275"/>
            <a:ext cx="6561138" cy="57881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115073" y="6492240"/>
            <a:ext cx="2843784" cy="338328"/>
          </a:xfrm>
        </p:spPr>
        <p:txBody>
          <a:bodyPr/>
          <a:lstStyle/>
          <a:p>
            <a:fld id="{FD636673-28CE-4CCE-80FB-7124C935A31A}"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1199052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ig Number">
    <p:bg>
      <p:bgRef idx="1001">
        <a:schemeClr val="bg2"/>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6EF0D11-5ED9-D2C8-48DF-CDDD85CEAC2D}"/>
              </a:ext>
            </a:extLst>
          </p:cNvPr>
          <p:cNvSpPr/>
          <p:nvPr/>
        </p:nvSpPr>
        <p:spPr>
          <a:xfrm>
            <a:off x="0" y="0"/>
            <a:ext cx="12192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C62E16-021E-429D-57AF-0AC1B2666E43}"/>
              </a:ext>
            </a:extLst>
          </p:cNvPr>
          <p:cNvSpPr>
            <a:spLocks noGrp="1"/>
          </p:cNvSpPr>
          <p:nvPr>
            <p:ph type="title"/>
          </p:nvPr>
        </p:nvSpPr>
        <p:spPr>
          <a:xfrm>
            <a:off x="1389888" y="4809744"/>
            <a:ext cx="9345168" cy="1225296"/>
          </a:xfrm>
        </p:spPr>
        <p:txBody>
          <a:bodyPr anchor="t">
            <a:normAutofit/>
          </a:bodyPr>
          <a:lstStyle>
            <a:lvl1pPr algn="ctr">
              <a:lnSpc>
                <a:spcPct val="120000"/>
              </a:lnSpc>
              <a:defRPr sz="2800">
                <a:solidFill>
                  <a:schemeClr val="tx2"/>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8D5285B4-939B-FC12-E19A-F30DFE493F08}"/>
              </a:ext>
            </a:extLst>
          </p:cNvPr>
          <p:cNvSpPr>
            <a:spLocks noGrp="1"/>
          </p:cNvSpPr>
          <p:nvPr>
            <p:ph sz="quarter" idx="13" hasCustomPrompt="1"/>
          </p:nvPr>
        </p:nvSpPr>
        <p:spPr>
          <a:xfrm>
            <a:off x="493776" y="603504"/>
            <a:ext cx="11201400" cy="4206240"/>
          </a:xfrm>
        </p:spPr>
        <p:txBody>
          <a:bodyPr anchor="b">
            <a:normAutofit/>
          </a:bodyPr>
          <a:lstStyle>
            <a:lvl1pPr marL="0" indent="0" algn="ctr">
              <a:lnSpc>
                <a:spcPct val="90000"/>
              </a:lnSpc>
              <a:buNone/>
              <a:defRPr sz="27800">
                <a:solidFill>
                  <a:schemeClr val="accent1">
                    <a:lumMod val="75000"/>
                  </a:schemeClr>
                </a:solidFill>
                <a:latin typeface="+mj-lt"/>
              </a:defRPr>
            </a:lvl1pPr>
          </a:lstStyle>
          <a:p>
            <a:pPr lvl="0"/>
            <a:r>
              <a:rPr lang="en-US"/>
              <a:t>##%</a:t>
            </a:r>
          </a:p>
        </p:txBody>
      </p:sp>
      <p:sp>
        <p:nvSpPr>
          <p:cNvPr id="3" name="Date Placeholder 2">
            <a:extLst>
              <a:ext uri="{FF2B5EF4-FFF2-40B4-BE49-F238E27FC236}">
                <a16:creationId xmlns:a16="http://schemas.microsoft.com/office/drawing/2014/main" id="{0C53913C-4E7F-A6E2-8028-C03CFD32F302}"/>
              </a:ext>
            </a:extLst>
          </p:cNvPr>
          <p:cNvSpPr>
            <a:spLocks noGrp="1"/>
          </p:cNvSpPr>
          <p:nvPr>
            <p:ph type="dt" sz="half" idx="10"/>
          </p:nvPr>
        </p:nvSpPr>
        <p:spPr/>
        <p:txBody>
          <a:bodyPr/>
          <a:lstStyle>
            <a:lvl1pPr>
              <a:defRPr>
                <a:solidFill>
                  <a:schemeClr val="tx2"/>
                </a:solidFill>
              </a:defRPr>
            </a:lvl1pPr>
          </a:lstStyle>
          <a:p>
            <a:fld id="{E8802264-EF96-4074-A671-AB5D99F5E332}" type="datetime1">
              <a:rPr lang="en-US" smtClean="0"/>
              <a:t>10/18/2025</a:t>
            </a:fld>
            <a:endParaRPr lang="en-US"/>
          </a:p>
        </p:txBody>
      </p:sp>
      <p:sp>
        <p:nvSpPr>
          <p:cNvPr id="4" name="Footer Placeholder 3">
            <a:extLst>
              <a:ext uri="{FF2B5EF4-FFF2-40B4-BE49-F238E27FC236}">
                <a16:creationId xmlns:a16="http://schemas.microsoft.com/office/drawing/2014/main" id="{F0225984-1615-5B69-4A65-E3A7E6508DE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5" name="Slide Number Placeholder 4">
            <a:extLst>
              <a:ext uri="{FF2B5EF4-FFF2-40B4-BE49-F238E27FC236}">
                <a16:creationId xmlns:a16="http://schemas.microsoft.com/office/drawing/2014/main" id="{26A6A07C-51B6-897B-8C81-FBA62CFE4176}"/>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394752612"/>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ig Number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62E16-021E-429D-57AF-0AC1B2666E43}"/>
              </a:ext>
            </a:extLst>
          </p:cNvPr>
          <p:cNvSpPr>
            <a:spLocks noGrp="1"/>
          </p:cNvSpPr>
          <p:nvPr>
            <p:ph type="title"/>
          </p:nvPr>
        </p:nvSpPr>
        <p:spPr>
          <a:xfrm>
            <a:off x="621792" y="4873752"/>
            <a:ext cx="8439912" cy="1490472"/>
          </a:xfrm>
        </p:spPr>
        <p:txBody>
          <a:bodyPr vert="horz" lIns="91440" tIns="45720" rIns="91440" bIns="45720" rtlCol="0" anchor="t">
            <a:normAutofit/>
          </a:bodyPr>
          <a:lstStyle>
            <a:lvl1pPr>
              <a:lnSpc>
                <a:spcPct val="120000"/>
              </a:lnSpc>
              <a:defRPr lang="en-US" sz="2800" dirty="0">
                <a:solidFill>
                  <a:schemeClr val="tx2"/>
                </a:solidFill>
                <a:latin typeface="+mn-lt"/>
              </a:defRPr>
            </a:lvl1pPr>
          </a:lstStyle>
          <a:p>
            <a:pPr lvl="0"/>
            <a:r>
              <a:rPr lang="en-US"/>
              <a:t>Click to edit Master title style</a:t>
            </a:r>
          </a:p>
        </p:txBody>
      </p:sp>
      <p:sp>
        <p:nvSpPr>
          <p:cNvPr id="7" name="Content Placeholder 6">
            <a:extLst>
              <a:ext uri="{FF2B5EF4-FFF2-40B4-BE49-F238E27FC236}">
                <a16:creationId xmlns:a16="http://schemas.microsoft.com/office/drawing/2014/main" id="{8D5285B4-939B-FC12-E19A-F30DFE493F08}"/>
              </a:ext>
            </a:extLst>
          </p:cNvPr>
          <p:cNvSpPr>
            <a:spLocks noGrp="1"/>
          </p:cNvSpPr>
          <p:nvPr>
            <p:ph sz="quarter" idx="13" hasCustomPrompt="1"/>
          </p:nvPr>
        </p:nvSpPr>
        <p:spPr>
          <a:xfrm>
            <a:off x="539496" y="420624"/>
            <a:ext cx="11100816" cy="4334256"/>
          </a:xfrm>
        </p:spPr>
        <p:txBody>
          <a:bodyPr vert="horz" lIns="91440" tIns="45720" rIns="91440" bIns="45720" rtlCol="0" anchor="b">
            <a:normAutofit/>
          </a:bodyPr>
          <a:lstStyle>
            <a:lvl1pPr marL="0" indent="0">
              <a:lnSpc>
                <a:spcPct val="90000"/>
              </a:lnSpc>
              <a:buNone/>
              <a:defRPr lang="en-US" sz="27800" dirty="0">
                <a:solidFill>
                  <a:schemeClr val="accent1"/>
                </a:solidFill>
                <a:latin typeface="+mj-lt"/>
              </a:defRPr>
            </a:lvl1pPr>
          </a:lstStyle>
          <a:p>
            <a:pPr lvl="0"/>
            <a:r>
              <a:rPr lang="en-US"/>
              <a:t>##%</a:t>
            </a:r>
          </a:p>
        </p:txBody>
      </p:sp>
      <p:sp>
        <p:nvSpPr>
          <p:cNvPr id="3" name="Date Placeholder 2">
            <a:extLst>
              <a:ext uri="{FF2B5EF4-FFF2-40B4-BE49-F238E27FC236}">
                <a16:creationId xmlns:a16="http://schemas.microsoft.com/office/drawing/2014/main" id="{0C53913C-4E7F-A6E2-8028-C03CFD32F302}"/>
              </a:ext>
            </a:extLst>
          </p:cNvPr>
          <p:cNvSpPr>
            <a:spLocks noGrp="1"/>
          </p:cNvSpPr>
          <p:nvPr>
            <p:ph type="dt" sz="half" idx="10"/>
          </p:nvPr>
        </p:nvSpPr>
        <p:spPr/>
        <p:txBody>
          <a:bodyPr/>
          <a:lstStyle>
            <a:lvl1pPr>
              <a:defRPr>
                <a:solidFill>
                  <a:schemeClr val="tx2"/>
                </a:solidFill>
              </a:defRPr>
            </a:lvl1pPr>
          </a:lstStyle>
          <a:p>
            <a:fld id="{FB84F615-9106-410C-834A-3DBE51A81CC1}" type="datetime1">
              <a:rPr lang="en-US" smtClean="0"/>
              <a:t>10/18/2025</a:t>
            </a:fld>
            <a:endParaRPr lang="en-US"/>
          </a:p>
        </p:txBody>
      </p:sp>
      <p:sp>
        <p:nvSpPr>
          <p:cNvPr id="4" name="Footer Placeholder 3">
            <a:extLst>
              <a:ext uri="{FF2B5EF4-FFF2-40B4-BE49-F238E27FC236}">
                <a16:creationId xmlns:a16="http://schemas.microsoft.com/office/drawing/2014/main" id="{F0225984-1615-5B69-4A65-E3A7E6508DE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5" name="Slide Number Placeholder 4">
            <a:extLst>
              <a:ext uri="{FF2B5EF4-FFF2-40B4-BE49-F238E27FC236}">
                <a16:creationId xmlns:a16="http://schemas.microsoft.com/office/drawing/2014/main" id="{26A6A07C-51B6-897B-8C81-FBA62CFE4176}"/>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720132740"/>
      </p:ext>
    </p:extLst>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Big Number 3">
    <p:bg>
      <p:bgRef idx="1001">
        <a:schemeClr val="bg1"/>
      </p:bgRef>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0EA1A10B-111C-8469-40F7-C3551BB027D0}"/>
              </a:ext>
            </a:extLst>
          </p:cNvPr>
          <p:cNvSpPr/>
          <p:nvPr/>
        </p:nvSpPr>
        <p:spPr>
          <a:xfrm>
            <a:off x="1" y="4783948"/>
            <a:ext cx="11762231" cy="2074052"/>
          </a:xfrm>
          <a:custGeom>
            <a:avLst/>
            <a:gdLst>
              <a:gd name="connsiteX0" fmla="*/ 0 w 11762231"/>
              <a:gd name="connsiteY0" fmla="*/ 0 h 2074052"/>
              <a:gd name="connsiteX1" fmla="*/ 112775 w 11762231"/>
              <a:gd name="connsiteY1" fmla="*/ 0 h 2074052"/>
              <a:gd name="connsiteX2" fmla="*/ 11102489 w 11762231"/>
              <a:gd name="connsiteY2" fmla="*/ 0 h 2074052"/>
              <a:gd name="connsiteX3" fmla="*/ 11437005 w 11762231"/>
              <a:gd name="connsiteY3" fmla="*/ 0 h 2074052"/>
              <a:gd name="connsiteX4" fmla="*/ 11762231 w 11762231"/>
              <a:gd name="connsiteY4" fmla="*/ 325226 h 2074052"/>
              <a:gd name="connsiteX5" fmla="*/ 11762231 w 11762231"/>
              <a:gd name="connsiteY5" fmla="*/ 2074052 h 2074052"/>
              <a:gd name="connsiteX6" fmla="*/ 11427715 w 11762231"/>
              <a:gd name="connsiteY6" fmla="*/ 2074052 h 2074052"/>
              <a:gd name="connsiteX7" fmla="*/ 112775 w 11762231"/>
              <a:gd name="connsiteY7" fmla="*/ 2074052 h 2074052"/>
              <a:gd name="connsiteX8" fmla="*/ 0 w 11762231"/>
              <a:gd name="connsiteY8" fmla="*/ 2074052 h 207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62231" h="2074052">
                <a:moveTo>
                  <a:pt x="0" y="0"/>
                </a:moveTo>
                <a:lnTo>
                  <a:pt x="112775" y="0"/>
                </a:lnTo>
                <a:lnTo>
                  <a:pt x="11102489" y="0"/>
                </a:lnTo>
                <a:lnTo>
                  <a:pt x="11437005" y="0"/>
                </a:lnTo>
                <a:cubicBezTo>
                  <a:pt x="11616622" y="0"/>
                  <a:pt x="11762231" y="145609"/>
                  <a:pt x="11762231" y="325226"/>
                </a:cubicBezTo>
                <a:lnTo>
                  <a:pt x="11762231" y="2074052"/>
                </a:lnTo>
                <a:lnTo>
                  <a:pt x="11427715" y="2074052"/>
                </a:lnTo>
                <a:lnTo>
                  <a:pt x="112775" y="2074052"/>
                </a:lnTo>
                <a:lnTo>
                  <a:pt x="0" y="2074052"/>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33C62E16-021E-429D-57AF-0AC1B2666E43}"/>
              </a:ext>
            </a:extLst>
          </p:cNvPr>
          <p:cNvSpPr>
            <a:spLocks noGrp="1"/>
          </p:cNvSpPr>
          <p:nvPr>
            <p:ph type="title"/>
          </p:nvPr>
        </p:nvSpPr>
        <p:spPr>
          <a:xfrm>
            <a:off x="621792" y="4873752"/>
            <a:ext cx="8439912" cy="1591056"/>
          </a:xfrm>
        </p:spPr>
        <p:txBody>
          <a:bodyPr vert="horz" lIns="91440" tIns="45720" rIns="91440" bIns="45720" rtlCol="0" anchor="ctr">
            <a:normAutofit/>
          </a:bodyPr>
          <a:lstStyle>
            <a:lvl1pPr>
              <a:lnSpc>
                <a:spcPct val="120000"/>
              </a:lnSpc>
              <a:defRPr lang="en-US" sz="2800" dirty="0">
                <a:latin typeface="+mn-lt"/>
              </a:defRPr>
            </a:lvl1pPr>
          </a:lstStyle>
          <a:p>
            <a:pPr lvl="0"/>
            <a:r>
              <a:rPr lang="en-US"/>
              <a:t>Click to edit Master title style</a:t>
            </a:r>
          </a:p>
        </p:txBody>
      </p:sp>
      <p:sp>
        <p:nvSpPr>
          <p:cNvPr id="7" name="Content Placeholder 6">
            <a:extLst>
              <a:ext uri="{FF2B5EF4-FFF2-40B4-BE49-F238E27FC236}">
                <a16:creationId xmlns:a16="http://schemas.microsoft.com/office/drawing/2014/main" id="{8D5285B4-939B-FC12-E19A-F30DFE493F08}"/>
              </a:ext>
            </a:extLst>
          </p:cNvPr>
          <p:cNvSpPr>
            <a:spLocks noGrp="1"/>
          </p:cNvSpPr>
          <p:nvPr>
            <p:ph sz="quarter" idx="13" hasCustomPrompt="1"/>
          </p:nvPr>
        </p:nvSpPr>
        <p:spPr>
          <a:xfrm>
            <a:off x="539496" y="420624"/>
            <a:ext cx="11100816" cy="4334256"/>
          </a:xfrm>
        </p:spPr>
        <p:txBody>
          <a:bodyPr vert="horz" lIns="91440" tIns="45720" rIns="91440" bIns="45720" rtlCol="0" anchor="b">
            <a:normAutofit/>
          </a:bodyPr>
          <a:lstStyle>
            <a:lvl1pPr marL="0" indent="0">
              <a:lnSpc>
                <a:spcPct val="90000"/>
              </a:lnSpc>
              <a:buNone/>
              <a:defRPr lang="en-US" sz="27800" dirty="0">
                <a:solidFill>
                  <a:schemeClr val="accent1"/>
                </a:solidFill>
                <a:latin typeface="+mj-lt"/>
              </a:defRPr>
            </a:lvl1pPr>
          </a:lstStyle>
          <a:p>
            <a:pPr lvl="0"/>
            <a:r>
              <a:rPr lang="en-US"/>
              <a:t>##%</a:t>
            </a:r>
          </a:p>
        </p:txBody>
      </p:sp>
      <p:sp>
        <p:nvSpPr>
          <p:cNvPr id="3" name="Date Placeholder 2">
            <a:extLst>
              <a:ext uri="{FF2B5EF4-FFF2-40B4-BE49-F238E27FC236}">
                <a16:creationId xmlns:a16="http://schemas.microsoft.com/office/drawing/2014/main" id="{0C53913C-4E7F-A6E2-8028-C03CFD32F302}"/>
              </a:ext>
            </a:extLst>
          </p:cNvPr>
          <p:cNvSpPr>
            <a:spLocks noGrp="1"/>
          </p:cNvSpPr>
          <p:nvPr>
            <p:ph type="dt" sz="half" idx="10"/>
          </p:nvPr>
        </p:nvSpPr>
        <p:spPr/>
        <p:txBody>
          <a:bodyPr/>
          <a:lstStyle>
            <a:lvl1pPr>
              <a:defRPr>
                <a:solidFill>
                  <a:schemeClr val="tx2"/>
                </a:solidFill>
              </a:defRPr>
            </a:lvl1pPr>
          </a:lstStyle>
          <a:p>
            <a:fld id="{1D5A920F-C91E-4FD9-A8A8-AC96444816EA}" type="datetime1">
              <a:rPr lang="en-US" smtClean="0"/>
              <a:t>10/18/2025</a:t>
            </a:fld>
            <a:endParaRPr lang="en-US"/>
          </a:p>
        </p:txBody>
      </p:sp>
      <p:sp>
        <p:nvSpPr>
          <p:cNvPr id="4" name="Footer Placeholder 3">
            <a:extLst>
              <a:ext uri="{FF2B5EF4-FFF2-40B4-BE49-F238E27FC236}">
                <a16:creationId xmlns:a16="http://schemas.microsoft.com/office/drawing/2014/main" id="{F0225984-1615-5B69-4A65-E3A7E6508DE7}"/>
              </a:ext>
            </a:extLst>
          </p:cNvPr>
          <p:cNvSpPr>
            <a:spLocks noGrp="1"/>
          </p:cNvSpPr>
          <p:nvPr>
            <p:ph type="ftr" sz="quarter" idx="11"/>
          </p:nvPr>
        </p:nvSpPr>
        <p:spPr>
          <a:xfrm>
            <a:off x="8430768" y="6492240"/>
            <a:ext cx="2660904" cy="338328"/>
          </a:xfrm>
        </p:spPr>
        <p:txBody>
          <a:bodyPr/>
          <a:lstStyle>
            <a:lvl1pPr>
              <a:defRPr>
                <a:solidFill>
                  <a:schemeClr val="tx2"/>
                </a:solidFill>
              </a:defRPr>
            </a:lvl1pPr>
          </a:lstStyle>
          <a:p>
            <a:r>
              <a:rPr lang="en-US"/>
              <a:t>Sample Footer Text</a:t>
            </a:r>
          </a:p>
        </p:txBody>
      </p:sp>
      <p:sp>
        <p:nvSpPr>
          <p:cNvPr id="5" name="Slide Number Placeholder 4">
            <a:extLst>
              <a:ext uri="{FF2B5EF4-FFF2-40B4-BE49-F238E27FC236}">
                <a16:creationId xmlns:a16="http://schemas.microsoft.com/office/drawing/2014/main" id="{26A6A07C-51B6-897B-8C81-FBA62CFE4176}"/>
              </a:ext>
            </a:extLst>
          </p:cNvPr>
          <p:cNvSpPr>
            <a:spLocks noGrp="1"/>
          </p:cNvSpPr>
          <p:nvPr>
            <p:ph type="sldNum" sz="quarter" idx="12"/>
          </p:nvPr>
        </p:nvSpPr>
        <p:spPr>
          <a:xfrm>
            <a:off x="11183112" y="6492240"/>
            <a:ext cx="457200" cy="338328"/>
          </a:xfrm>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15849058"/>
      </p:ext>
    </p:extLst>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83FF91DA-BC67-4FFF-80B3-6A83720BA580}" type="datetime1">
              <a:rPr lang="en-US" smtClean="0"/>
              <a:t>10/18/2025</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29768" y="987552"/>
            <a:ext cx="10149840" cy="4846320"/>
          </a:xfrm>
        </p:spPr>
        <p:txBody>
          <a:bodyPr anchor="ctr">
            <a:normAutofit/>
          </a:bodyPr>
          <a:lstStyle>
            <a:lvl1pPr marL="0" indent="0">
              <a:lnSpc>
                <a:spcPct val="110000"/>
              </a:lnSpc>
              <a:buNone/>
              <a:defRPr sz="4400" b="0" cap="all" baseline="0">
                <a:solidFill>
                  <a:schemeClr val="accent1"/>
                </a:solidFill>
              </a:defRPr>
            </a:lvl1pPr>
            <a:lvl2pPr marL="228600" indent="0">
              <a:lnSpc>
                <a:spcPct val="110000"/>
              </a:lnSpc>
              <a:buNone/>
              <a:defRPr sz="4000" b="0" cap="all" baseline="0">
                <a:solidFill>
                  <a:schemeClr val="accent1"/>
                </a:solidFill>
              </a:defRPr>
            </a:lvl2pPr>
            <a:lvl3pPr marL="457200" indent="0">
              <a:lnSpc>
                <a:spcPct val="110000"/>
              </a:lnSpc>
              <a:buNone/>
              <a:defRPr sz="3600" b="0" cap="all" baseline="0">
                <a:solidFill>
                  <a:schemeClr val="accent1"/>
                </a:solidFill>
              </a:defRPr>
            </a:lvl3pPr>
            <a:lvl4pPr marL="685800" indent="0">
              <a:lnSpc>
                <a:spcPct val="110000"/>
              </a:lnSpc>
              <a:buNone/>
              <a:defRPr sz="3200" b="0" cap="all" baseline="0">
                <a:solidFill>
                  <a:schemeClr val="accent1"/>
                </a:solidFill>
              </a:defRPr>
            </a:lvl4pPr>
            <a:lvl5pPr marL="914400" indent="0">
              <a:lnSpc>
                <a:spcPct val="110000"/>
              </a:lnSpc>
              <a:buNone/>
              <a:defRPr sz="2800" b="0" cap="all" baseline="0">
                <a:solidFill>
                  <a:schemeClr val="accent1"/>
                </a:solidFill>
              </a:defRPr>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002711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Statement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accent1"/>
                </a:solidFill>
              </a:defRPr>
            </a:lvl1pPr>
          </a:lstStyle>
          <a:p>
            <a:fld id="{15565DD7-EB64-4BFE-B850-4043488A7CD8}" type="datetime1">
              <a:rPr lang="en-US" smtClean="0"/>
              <a:t>10/18/2025</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accent1"/>
                </a:solidFill>
              </a:defRPr>
            </a:lvl1p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accent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29768" y="630936"/>
            <a:ext cx="8449056" cy="5605272"/>
          </a:xfrm>
        </p:spPr>
        <p:txBody>
          <a:bodyPr anchor="ctr">
            <a:normAutofit/>
          </a:bodyPr>
          <a:lstStyle>
            <a:lvl1pPr marL="0" indent="0">
              <a:lnSpc>
                <a:spcPct val="110000"/>
              </a:lnSpc>
              <a:buNone/>
              <a:defRPr sz="5400" b="0" cap="none" baseline="0">
                <a:solidFill>
                  <a:schemeClr val="accent1"/>
                </a:solidFill>
              </a:defRPr>
            </a:lvl1pPr>
            <a:lvl2pPr marL="228600" indent="0">
              <a:lnSpc>
                <a:spcPct val="110000"/>
              </a:lnSpc>
              <a:buNone/>
              <a:defRPr sz="4800" b="0" cap="none" baseline="0">
                <a:solidFill>
                  <a:schemeClr val="accent1"/>
                </a:solidFill>
              </a:defRPr>
            </a:lvl2pPr>
            <a:lvl3pPr marL="457200" indent="0">
              <a:lnSpc>
                <a:spcPct val="110000"/>
              </a:lnSpc>
              <a:buNone/>
              <a:defRPr sz="4400" b="0" cap="none" baseline="0">
                <a:solidFill>
                  <a:schemeClr val="accent1"/>
                </a:solidFill>
              </a:defRPr>
            </a:lvl3pPr>
            <a:lvl4pPr marL="685800" indent="0">
              <a:lnSpc>
                <a:spcPct val="110000"/>
              </a:lnSpc>
              <a:buNone/>
              <a:defRPr sz="4000" b="0" cap="none" baseline="0">
                <a:solidFill>
                  <a:schemeClr val="accent1"/>
                </a:solidFill>
              </a:defRPr>
            </a:lvl4pPr>
            <a:lvl5pPr marL="914400" indent="0">
              <a:lnSpc>
                <a:spcPct val="110000"/>
              </a:lnSpc>
              <a:buNone/>
              <a:defRPr sz="3600" b="0" cap="none" baseline="0">
                <a:solidFill>
                  <a:schemeClr val="accent1"/>
                </a:solidFill>
              </a:defRPr>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42324306"/>
      </p:ext>
    </p:extLst>
  </p:cSld>
  <p:clrMapOvr>
    <a:overrideClrMapping bg1="lt1" tx1="dk1" bg2="lt2" tx2="dk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860B29AE-EBEF-71CC-AE38-3B2CD14FCA19}"/>
              </a:ext>
            </a:extLst>
          </p:cNvPr>
          <p:cNvSpPr/>
          <p:nvPr/>
        </p:nvSpPr>
        <p:spPr>
          <a:xfrm rot="5400000" flipV="1">
            <a:off x="-2566724" y="2566724"/>
            <a:ext cx="6399213" cy="1265765"/>
          </a:xfrm>
          <a:custGeom>
            <a:avLst/>
            <a:gdLst>
              <a:gd name="connsiteX0" fmla="*/ 0 w 6399213"/>
              <a:gd name="connsiteY0" fmla="*/ 0 h 1265765"/>
              <a:gd name="connsiteX1" fmla="*/ 0 w 6399213"/>
              <a:gd name="connsiteY1" fmla="*/ 1265765 h 1265765"/>
              <a:gd name="connsiteX2" fmla="*/ 5982881 w 6399213"/>
              <a:gd name="connsiteY2" fmla="*/ 1265765 h 1265765"/>
              <a:gd name="connsiteX3" fmla="*/ 6399213 w 6399213"/>
              <a:gd name="connsiteY3" fmla="*/ 849433 h 1265765"/>
              <a:gd name="connsiteX4" fmla="*/ 6399213 w 6399213"/>
              <a:gd name="connsiteY4" fmla="*/ 0 h 12657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9213" h="1265765">
                <a:moveTo>
                  <a:pt x="0" y="0"/>
                </a:moveTo>
                <a:lnTo>
                  <a:pt x="0" y="1265765"/>
                </a:lnTo>
                <a:lnTo>
                  <a:pt x="5982881" y="1265765"/>
                </a:lnTo>
                <a:cubicBezTo>
                  <a:pt x="6212815" y="1265765"/>
                  <a:pt x="6399213" y="1079367"/>
                  <a:pt x="6399213" y="849433"/>
                </a:cubicBezTo>
                <a:lnTo>
                  <a:pt x="6399213"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6BE2C979-2DBB-4FF5-B773-BBC906FD5969}" type="datetime1">
              <a:rPr lang="en-US" smtClean="0"/>
              <a:t>10/18/2025</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798217" y="877824"/>
            <a:ext cx="8046720" cy="5065776"/>
          </a:xfrm>
        </p:spPr>
        <p:txBody>
          <a:bodyPr anchor="ctr">
            <a:normAutofit/>
          </a:bodyPr>
          <a:lstStyle>
            <a:lvl1pPr marL="0" indent="0">
              <a:lnSpc>
                <a:spcPct val="110000"/>
              </a:lnSpc>
              <a:buNone/>
              <a:defRPr sz="5400" b="0"/>
            </a:lvl1pPr>
            <a:lvl2pPr marL="228600" indent="0">
              <a:lnSpc>
                <a:spcPct val="110000"/>
              </a:lnSpc>
              <a:buNone/>
              <a:defRPr sz="4800" b="0"/>
            </a:lvl2pPr>
            <a:lvl3pPr marL="457200" indent="0">
              <a:lnSpc>
                <a:spcPct val="110000"/>
              </a:lnSpc>
              <a:buNone/>
              <a:defRPr sz="4400" b="0"/>
            </a:lvl3pPr>
            <a:lvl4pPr marL="685800" indent="0">
              <a:lnSpc>
                <a:spcPct val="110000"/>
              </a:lnSpc>
              <a:buNone/>
              <a:defRPr sz="4000" b="0"/>
            </a:lvl4pPr>
            <a:lvl5pPr marL="914400" indent="0">
              <a:lnSpc>
                <a:spcPct val="110000"/>
              </a:lnSpc>
              <a:buNone/>
              <a:defRPr sz="3600" b="0"/>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921425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tatement 4">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1CEC059F-651D-D540-DF60-D6361D9C716B}"/>
              </a:ext>
            </a:extLst>
          </p:cNvPr>
          <p:cNvSpPr/>
          <p:nvPr/>
        </p:nvSpPr>
        <p:spPr>
          <a:xfrm flipV="1">
            <a:off x="1" y="6099048"/>
            <a:ext cx="10487111" cy="758952"/>
          </a:xfrm>
          <a:custGeom>
            <a:avLst/>
            <a:gdLst>
              <a:gd name="connsiteX0" fmla="*/ 0 w 10487111"/>
              <a:gd name="connsiteY0" fmla="*/ 758952 h 758952"/>
              <a:gd name="connsiteX1" fmla="*/ 10070779 w 10487111"/>
              <a:gd name="connsiteY1" fmla="*/ 758952 h 758952"/>
              <a:gd name="connsiteX2" fmla="*/ 10487111 w 10487111"/>
              <a:gd name="connsiteY2" fmla="*/ 342620 h 758952"/>
              <a:gd name="connsiteX3" fmla="*/ 10487111 w 10487111"/>
              <a:gd name="connsiteY3" fmla="*/ 0 h 758952"/>
              <a:gd name="connsiteX4" fmla="*/ 0 w 10487111"/>
              <a:gd name="connsiteY4" fmla="*/ 0 h 7589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87111" h="758952">
                <a:moveTo>
                  <a:pt x="0" y="758952"/>
                </a:moveTo>
                <a:lnTo>
                  <a:pt x="10070779" y="758952"/>
                </a:lnTo>
                <a:cubicBezTo>
                  <a:pt x="10300713" y="758952"/>
                  <a:pt x="10487111" y="572554"/>
                  <a:pt x="10487111" y="342620"/>
                </a:cubicBezTo>
                <a:lnTo>
                  <a:pt x="10487111" y="0"/>
                </a:lnTo>
                <a:lnTo>
                  <a:pt x="0"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4F5984F2-69E3-42EA-A769-C3221255F524}" type="datetime1">
              <a:rPr lang="en-US" smtClean="0"/>
              <a:t>10/18/2025</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7068312" y="6492240"/>
            <a:ext cx="2660904" cy="338328"/>
          </a:xfrm>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9820656" y="6492240"/>
            <a:ext cx="457200" cy="338328"/>
          </a:xfrm>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29768" y="1596767"/>
            <a:ext cx="9848088" cy="3767328"/>
          </a:xfrm>
        </p:spPr>
        <p:txBody>
          <a:bodyPr anchor="b">
            <a:normAutofit/>
          </a:bodyPr>
          <a:lstStyle>
            <a:lvl1pPr marL="0" indent="0">
              <a:lnSpc>
                <a:spcPct val="110000"/>
              </a:lnSpc>
              <a:buNone/>
              <a:defRPr sz="6000" b="0">
                <a:solidFill>
                  <a:schemeClr val="accent1"/>
                </a:solidFill>
              </a:defRPr>
            </a:lvl1pPr>
            <a:lvl2pPr marL="228600" indent="0">
              <a:lnSpc>
                <a:spcPct val="110000"/>
              </a:lnSpc>
              <a:buNone/>
              <a:defRPr sz="5400" b="0">
                <a:solidFill>
                  <a:schemeClr val="accent1"/>
                </a:solidFill>
              </a:defRPr>
            </a:lvl2pPr>
            <a:lvl3pPr marL="457200" indent="0">
              <a:lnSpc>
                <a:spcPct val="110000"/>
              </a:lnSpc>
              <a:buNone/>
              <a:defRPr sz="4800" b="0">
                <a:solidFill>
                  <a:schemeClr val="accent1"/>
                </a:solidFill>
              </a:defRPr>
            </a:lvl3pPr>
            <a:lvl4pPr marL="685800" indent="0">
              <a:lnSpc>
                <a:spcPct val="110000"/>
              </a:lnSpc>
              <a:buNone/>
              <a:defRPr sz="4400" b="0">
                <a:solidFill>
                  <a:schemeClr val="accent1"/>
                </a:solidFill>
              </a:defRPr>
            </a:lvl4pPr>
            <a:lvl5pPr marL="914400" indent="0">
              <a:lnSpc>
                <a:spcPct val="110000"/>
              </a:lnSpc>
              <a:buNone/>
              <a:defRPr sz="4000" b="0">
                <a:solidFill>
                  <a:schemeClr val="accent1"/>
                </a:solidFill>
              </a:defRPr>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772693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B7014-5970-11E5-11F0-6B902283689F}"/>
              </a:ext>
            </a:extLst>
          </p:cNvPr>
          <p:cNvSpPr>
            <a:spLocks noGrp="1"/>
          </p:cNvSpPr>
          <p:nvPr>
            <p:ph type="title" hasCustomPrompt="1"/>
          </p:nvPr>
        </p:nvSpPr>
        <p:spPr>
          <a:xfrm>
            <a:off x="1618488" y="5376672"/>
            <a:ext cx="9079992" cy="466344"/>
          </a:xfrm>
        </p:spPr>
        <p:txBody>
          <a:bodyPr anchor="t">
            <a:normAutofit/>
          </a:bodyPr>
          <a:lstStyle>
            <a:lvl1pPr>
              <a:lnSpc>
                <a:spcPct val="120000"/>
              </a:lnSpc>
              <a:defRPr sz="2200">
                <a:latin typeface="+mn-lt"/>
              </a:defRPr>
            </a:lvl1pPr>
          </a:lstStyle>
          <a:p>
            <a:r>
              <a:rPr lang="en-US"/>
              <a:t>Quote Author</a:t>
            </a:r>
          </a:p>
        </p:txBody>
      </p:sp>
      <p:sp>
        <p:nvSpPr>
          <p:cNvPr id="3" name="Date Placeholder 2">
            <a:extLst>
              <a:ext uri="{FF2B5EF4-FFF2-40B4-BE49-F238E27FC236}">
                <a16:creationId xmlns:a16="http://schemas.microsoft.com/office/drawing/2014/main" id="{7450CCE4-9136-9EA6-8630-92DA75F38F3D}"/>
              </a:ext>
            </a:extLst>
          </p:cNvPr>
          <p:cNvSpPr>
            <a:spLocks noGrp="1"/>
          </p:cNvSpPr>
          <p:nvPr>
            <p:ph type="dt" sz="half" idx="10"/>
          </p:nvPr>
        </p:nvSpPr>
        <p:spPr/>
        <p:txBody>
          <a:bodyPr/>
          <a:lstStyle/>
          <a:p>
            <a:fld id="{A3621600-2F49-4BDF-9F00-79A81477383F}" type="datetime1">
              <a:rPr lang="en-US" smtClean="0"/>
              <a:t>10/18/2025</a:t>
            </a:fld>
            <a:endParaRPr lang="en-US"/>
          </a:p>
        </p:txBody>
      </p:sp>
      <p:sp>
        <p:nvSpPr>
          <p:cNvPr id="4" name="Footer Placeholder 3">
            <a:extLst>
              <a:ext uri="{FF2B5EF4-FFF2-40B4-BE49-F238E27FC236}">
                <a16:creationId xmlns:a16="http://schemas.microsoft.com/office/drawing/2014/main" id="{CB66F519-3A11-8ACC-F11B-0C5B8388C6E7}"/>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3B677173-46BB-8B19-DE87-86D46A98F540}"/>
              </a:ext>
            </a:extLst>
          </p:cNvPr>
          <p:cNvSpPr>
            <a:spLocks noGrp="1"/>
          </p:cNvSpPr>
          <p:nvPr>
            <p:ph type="sldNum" sz="quarter" idx="12"/>
          </p:nvPr>
        </p:nvSpPr>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63EF4BD9-B936-0E90-F933-A03D5E185561}"/>
              </a:ext>
            </a:extLst>
          </p:cNvPr>
          <p:cNvSpPr>
            <a:spLocks noGrp="1"/>
          </p:cNvSpPr>
          <p:nvPr>
            <p:ph sz="quarter" idx="13" hasCustomPrompt="1"/>
          </p:nvPr>
        </p:nvSpPr>
        <p:spPr>
          <a:xfrm>
            <a:off x="1499616" y="1527048"/>
            <a:ext cx="9198864" cy="2871216"/>
          </a:xfrm>
        </p:spPr>
        <p:txBody>
          <a:bodyPr anchor="ctr">
            <a:normAutofit/>
          </a:bodyPr>
          <a:lstStyle>
            <a:lvl1pPr marL="137160" indent="-137160">
              <a:lnSpc>
                <a:spcPct val="110000"/>
              </a:lnSpc>
              <a:spcBef>
                <a:spcPts val="0"/>
              </a:spcBef>
              <a:buNone/>
              <a:defRPr sz="4000">
                <a:solidFill>
                  <a:schemeClr val="accent1"/>
                </a:solidFill>
                <a:latin typeface="+mj-lt"/>
              </a:defRPr>
            </a:lvl1pPr>
          </a:lstStyle>
          <a:p>
            <a:pPr lvl="0"/>
            <a:r>
              <a:rPr lang="en-US"/>
              <a:t>Click to edit Quote</a:t>
            </a:r>
          </a:p>
        </p:txBody>
      </p:sp>
    </p:spTree>
    <p:extLst>
      <p:ext uri="{BB962C8B-B14F-4D97-AF65-F5344CB8AC3E}">
        <p14:creationId xmlns:p14="http://schemas.microsoft.com/office/powerpoint/2010/main" val="342789427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Quote 2">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3AF1DAFD-6C43-776A-EDEF-047653131661}"/>
              </a:ext>
            </a:extLst>
          </p:cNvPr>
          <p:cNvSpPr/>
          <p:nvPr/>
        </p:nvSpPr>
        <p:spPr>
          <a:xfrm flipV="1">
            <a:off x="0" y="823828"/>
            <a:ext cx="11385608" cy="6034172"/>
          </a:xfrm>
          <a:custGeom>
            <a:avLst/>
            <a:gdLst>
              <a:gd name="connsiteX0" fmla="*/ 0 w 11385608"/>
              <a:gd name="connsiteY0" fmla="*/ 6034172 h 6034172"/>
              <a:gd name="connsiteX1" fmla="*/ 10969276 w 11385608"/>
              <a:gd name="connsiteY1" fmla="*/ 6034172 h 6034172"/>
              <a:gd name="connsiteX2" fmla="*/ 11385608 w 11385608"/>
              <a:gd name="connsiteY2" fmla="*/ 5617840 h 6034172"/>
              <a:gd name="connsiteX3" fmla="*/ 11385608 w 11385608"/>
              <a:gd name="connsiteY3" fmla="*/ 0 h 6034172"/>
              <a:gd name="connsiteX4" fmla="*/ 0 w 11385608"/>
              <a:gd name="connsiteY4" fmla="*/ 0 h 6034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85608" h="6034172">
                <a:moveTo>
                  <a:pt x="0" y="6034172"/>
                </a:moveTo>
                <a:lnTo>
                  <a:pt x="10969276" y="6034172"/>
                </a:lnTo>
                <a:cubicBezTo>
                  <a:pt x="11199210" y="6034172"/>
                  <a:pt x="11385608" y="5847774"/>
                  <a:pt x="11385608" y="5617840"/>
                </a:cubicBezTo>
                <a:lnTo>
                  <a:pt x="11385608" y="0"/>
                </a:lnTo>
                <a:lnTo>
                  <a:pt x="0"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297B7014-5970-11E5-11F0-6B902283689F}"/>
              </a:ext>
            </a:extLst>
          </p:cNvPr>
          <p:cNvSpPr>
            <a:spLocks noGrp="1"/>
          </p:cNvSpPr>
          <p:nvPr>
            <p:ph type="title" hasCustomPrompt="1"/>
          </p:nvPr>
        </p:nvSpPr>
        <p:spPr>
          <a:xfrm>
            <a:off x="566928" y="5148072"/>
            <a:ext cx="8366760" cy="1188720"/>
          </a:xfrm>
        </p:spPr>
        <p:txBody>
          <a:bodyPr anchor="ctr">
            <a:normAutofit/>
          </a:bodyPr>
          <a:lstStyle>
            <a:lvl1pPr>
              <a:lnSpc>
                <a:spcPct val="120000"/>
              </a:lnSpc>
              <a:defRPr sz="1800" b="1">
                <a:latin typeface="+mn-lt"/>
              </a:defRPr>
            </a:lvl1pPr>
          </a:lstStyle>
          <a:p>
            <a:r>
              <a:rPr lang="en-US"/>
              <a:t>Quote Author</a:t>
            </a:r>
          </a:p>
        </p:txBody>
      </p:sp>
      <p:sp>
        <p:nvSpPr>
          <p:cNvPr id="3" name="Date Placeholder 2">
            <a:extLst>
              <a:ext uri="{FF2B5EF4-FFF2-40B4-BE49-F238E27FC236}">
                <a16:creationId xmlns:a16="http://schemas.microsoft.com/office/drawing/2014/main" id="{7450CCE4-9136-9EA6-8630-92DA75F38F3D}"/>
              </a:ext>
            </a:extLst>
          </p:cNvPr>
          <p:cNvSpPr>
            <a:spLocks noGrp="1"/>
          </p:cNvSpPr>
          <p:nvPr>
            <p:ph type="dt" sz="half" idx="10"/>
          </p:nvPr>
        </p:nvSpPr>
        <p:spPr/>
        <p:txBody>
          <a:bodyPr/>
          <a:lstStyle/>
          <a:p>
            <a:fld id="{A2123558-A89A-4F39-900D-C4A4FDA1B2E7}" type="datetime1">
              <a:rPr lang="en-US" smtClean="0"/>
              <a:t>10/18/2025</a:t>
            </a:fld>
            <a:endParaRPr lang="en-US"/>
          </a:p>
        </p:txBody>
      </p:sp>
      <p:sp>
        <p:nvSpPr>
          <p:cNvPr id="4" name="Footer Placeholder 3">
            <a:extLst>
              <a:ext uri="{FF2B5EF4-FFF2-40B4-BE49-F238E27FC236}">
                <a16:creationId xmlns:a16="http://schemas.microsoft.com/office/drawing/2014/main" id="{CB66F519-3A11-8ACC-F11B-0C5B8388C6E7}"/>
              </a:ext>
            </a:extLst>
          </p:cNvPr>
          <p:cNvSpPr>
            <a:spLocks noGrp="1"/>
          </p:cNvSpPr>
          <p:nvPr>
            <p:ph type="ftr" sz="quarter" idx="11"/>
          </p:nvPr>
        </p:nvSpPr>
        <p:spPr>
          <a:xfrm>
            <a:off x="8668512" y="6492240"/>
            <a:ext cx="2660904" cy="338328"/>
          </a:xfrm>
        </p:spPr>
        <p:txBody>
          <a:bodyPr/>
          <a:lstStyle/>
          <a:p>
            <a:r>
              <a:rPr lang="en-US"/>
              <a:t>Sample Footer Text</a:t>
            </a:r>
          </a:p>
        </p:txBody>
      </p:sp>
      <p:sp>
        <p:nvSpPr>
          <p:cNvPr id="5" name="Slide Number Placeholder 4">
            <a:extLst>
              <a:ext uri="{FF2B5EF4-FFF2-40B4-BE49-F238E27FC236}">
                <a16:creationId xmlns:a16="http://schemas.microsoft.com/office/drawing/2014/main" id="{3B677173-46BB-8B19-DE87-86D46A98F540}"/>
              </a:ext>
            </a:extLst>
          </p:cNvPr>
          <p:cNvSpPr>
            <a:spLocks noGrp="1"/>
          </p:cNvSpPr>
          <p:nvPr>
            <p:ph type="sldNum" sz="quarter" idx="12"/>
          </p:nvPr>
        </p:nvSpPr>
        <p:spPr>
          <a:xfrm>
            <a:off x="11420856" y="6492240"/>
            <a:ext cx="457200" cy="338328"/>
          </a:xfrm>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63EF4BD9-B936-0E90-F933-A03D5E185561}"/>
              </a:ext>
            </a:extLst>
          </p:cNvPr>
          <p:cNvSpPr>
            <a:spLocks noGrp="1"/>
          </p:cNvSpPr>
          <p:nvPr>
            <p:ph sz="quarter" idx="13" hasCustomPrompt="1"/>
          </p:nvPr>
        </p:nvSpPr>
        <p:spPr>
          <a:xfrm>
            <a:off x="429768" y="1783080"/>
            <a:ext cx="8503920" cy="3209544"/>
          </a:xfrm>
        </p:spPr>
        <p:txBody>
          <a:bodyPr anchor="t">
            <a:normAutofit/>
          </a:bodyPr>
          <a:lstStyle>
            <a:lvl1pPr marL="137160" indent="-137160">
              <a:lnSpc>
                <a:spcPct val="100000"/>
              </a:lnSpc>
              <a:spcBef>
                <a:spcPts val="0"/>
              </a:spcBef>
              <a:buNone/>
              <a:defRPr sz="4000">
                <a:solidFill>
                  <a:schemeClr val="accent1"/>
                </a:solidFill>
                <a:latin typeface="+mj-lt"/>
              </a:defRPr>
            </a:lvl1pPr>
          </a:lstStyle>
          <a:p>
            <a:pPr lvl="0"/>
            <a:r>
              <a:rPr lang="en-US"/>
              <a:t>Click to edit Quote</a:t>
            </a:r>
          </a:p>
        </p:txBody>
      </p:sp>
    </p:spTree>
    <p:extLst>
      <p:ext uri="{BB962C8B-B14F-4D97-AF65-F5344CB8AC3E}">
        <p14:creationId xmlns:p14="http://schemas.microsoft.com/office/powerpoint/2010/main" val="135918774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B25BDAC2-53C5-6F8B-7446-54D1152EB91B}"/>
              </a:ext>
            </a:extLst>
          </p:cNvPr>
          <p:cNvSpPr/>
          <p:nvPr/>
        </p:nvSpPr>
        <p:spPr>
          <a:xfrm>
            <a:off x="0" y="0"/>
            <a:ext cx="11385608" cy="5084064"/>
          </a:xfrm>
          <a:custGeom>
            <a:avLst/>
            <a:gdLst>
              <a:gd name="connsiteX0" fmla="*/ 0 w 11385608"/>
              <a:gd name="connsiteY0" fmla="*/ 0 h 5084064"/>
              <a:gd name="connsiteX1" fmla="*/ 11385608 w 11385608"/>
              <a:gd name="connsiteY1" fmla="*/ 0 h 5084064"/>
              <a:gd name="connsiteX2" fmla="*/ 11385608 w 11385608"/>
              <a:gd name="connsiteY2" fmla="*/ 4562110 h 5084064"/>
              <a:gd name="connsiteX3" fmla="*/ 10863655 w 11385608"/>
              <a:gd name="connsiteY3" fmla="*/ 5084064 h 5084064"/>
              <a:gd name="connsiteX4" fmla="*/ 0 w 11385608"/>
              <a:gd name="connsiteY4" fmla="*/ 5084064 h 50840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85608" h="5084064">
                <a:moveTo>
                  <a:pt x="0" y="0"/>
                </a:moveTo>
                <a:lnTo>
                  <a:pt x="11385608" y="0"/>
                </a:lnTo>
                <a:lnTo>
                  <a:pt x="11385608" y="4562110"/>
                </a:lnTo>
                <a:cubicBezTo>
                  <a:pt x="11385608" y="4850377"/>
                  <a:pt x="11151922" y="5084064"/>
                  <a:pt x="10863655" y="5084064"/>
                </a:cubicBezTo>
                <a:lnTo>
                  <a:pt x="0" y="5084064"/>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297B7014-5970-11E5-11F0-6B902283689F}"/>
              </a:ext>
            </a:extLst>
          </p:cNvPr>
          <p:cNvSpPr>
            <a:spLocks noGrp="1"/>
          </p:cNvSpPr>
          <p:nvPr>
            <p:ph type="title" hasCustomPrompt="1"/>
          </p:nvPr>
        </p:nvSpPr>
        <p:spPr>
          <a:xfrm>
            <a:off x="566928" y="5449824"/>
            <a:ext cx="9546336" cy="905256"/>
          </a:xfrm>
        </p:spPr>
        <p:txBody>
          <a:bodyPr anchor="ctr">
            <a:normAutofit/>
          </a:bodyPr>
          <a:lstStyle>
            <a:lvl1pPr>
              <a:lnSpc>
                <a:spcPct val="120000"/>
              </a:lnSpc>
              <a:defRPr sz="1800" b="1">
                <a:latin typeface="+mn-lt"/>
              </a:defRPr>
            </a:lvl1pPr>
          </a:lstStyle>
          <a:p>
            <a:r>
              <a:rPr lang="en-US"/>
              <a:t>Quote Author</a:t>
            </a:r>
          </a:p>
        </p:txBody>
      </p:sp>
      <p:sp>
        <p:nvSpPr>
          <p:cNvPr id="3" name="Date Placeholder 2">
            <a:extLst>
              <a:ext uri="{FF2B5EF4-FFF2-40B4-BE49-F238E27FC236}">
                <a16:creationId xmlns:a16="http://schemas.microsoft.com/office/drawing/2014/main" id="{7450CCE4-9136-9EA6-8630-92DA75F38F3D}"/>
              </a:ext>
            </a:extLst>
          </p:cNvPr>
          <p:cNvSpPr>
            <a:spLocks noGrp="1"/>
          </p:cNvSpPr>
          <p:nvPr>
            <p:ph type="dt" sz="half" idx="10"/>
          </p:nvPr>
        </p:nvSpPr>
        <p:spPr/>
        <p:txBody>
          <a:bodyPr/>
          <a:lstStyle/>
          <a:p>
            <a:fld id="{5342020B-CB60-4281-A570-6300974B7A2E}" type="datetime1">
              <a:rPr lang="en-US" smtClean="0"/>
              <a:t>10/18/2025</a:t>
            </a:fld>
            <a:endParaRPr lang="en-US"/>
          </a:p>
        </p:txBody>
      </p:sp>
      <p:sp>
        <p:nvSpPr>
          <p:cNvPr id="4" name="Footer Placeholder 3">
            <a:extLst>
              <a:ext uri="{FF2B5EF4-FFF2-40B4-BE49-F238E27FC236}">
                <a16:creationId xmlns:a16="http://schemas.microsoft.com/office/drawing/2014/main" id="{CB66F519-3A11-8ACC-F11B-0C5B8388C6E7}"/>
              </a:ext>
            </a:extLst>
          </p:cNvPr>
          <p:cNvSpPr>
            <a:spLocks noGrp="1"/>
          </p:cNvSpPr>
          <p:nvPr>
            <p:ph type="ftr" sz="quarter" idx="11"/>
          </p:nvPr>
        </p:nvSpPr>
        <p:spPr>
          <a:xfrm>
            <a:off x="8668512" y="6492240"/>
            <a:ext cx="2660904" cy="338328"/>
          </a:xfrm>
        </p:spPr>
        <p:txBody>
          <a:bodyPr/>
          <a:lstStyle/>
          <a:p>
            <a:r>
              <a:rPr lang="en-US"/>
              <a:t>Sample Footer Text</a:t>
            </a:r>
          </a:p>
        </p:txBody>
      </p:sp>
      <p:sp>
        <p:nvSpPr>
          <p:cNvPr id="5" name="Slide Number Placeholder 4">
            <a:extLst>
              <a:ext uri="{FF2B5EF4-FFF2-40B4-BE49-F238E27FC236}">
                <a16:creationId xmlns:a16="http://schemas.microsoft.com/office/drawing/2014/main" id="{3B677173-46BB-8B19-DE87-86D46A98F540}"/>
              </a:ext>
            </a:extLst>
          </p:cNvPr>
          <p:cNvSpPr>
            <a:spLocks noGrp="1"/>
          </p:cNvSpPr>
          <p:nvPr>
            <p:ph type="sldNum" sz="quarter" idx="12"/>
          </p:nvPr>
        </p:nvSpPr>
        <p:spPr>
          <a:xfrm>
            <a:off x="11420856" y="6492240"/>
            <a:ext cx="457200" cy="338328"/>
          </a:xfrm>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63EF4BD9-B936-0E90-F933-A03D5E185561}"/>
              </a:ext>
            </a:extLst>
          </p:cNvPr>
          <p:cNvSpPr>
            <a:spLocks noGrp="1"/>
          </p:cNvSpPr>
          <p:nvPr>
            <p:ph sz="quarter" idx="13" hasCustomPrompt="1"/>
          </p:nvPr>
        </p:nvSpPr>
        <p:spPr>
          <a:xfrm>
            <a:off x="429768" y="530352"/>
            <a:ext cx="9683496" cy="3950208"/>
          </a:xfrm>
        </p:spPr>
        <p:txBody>
          <a:bodyPr anchor="ctr">
            <a:normAutofit/>
          </a:bodyPr>
          <a:lstStyle>
            <a:lvl1pPr marL="137160" indent="-137160">
              <a:lnSpc>
                <a:spcPct val="110000"/>
              </a:lnSpc>
              <a:spcBef>
                <a:spcPts val="0"/>
              </a:spcBef>
              <a:buNone/>
              <a:defRPr sz="4400">
                <a:solidFill>
                  <a:schemeClr val="accent1"/>
                </a:solidFill>
                <a:latin typeface="+mj-lt"/>
              </a:defRPr>
            </a:lvl1pPr>
          </a:lstStyle>
          <a:p>
            <a:pPr lvl="0"/>
            <a:r>
              <a:rPr lang="en-US"/>
              <a:t>Click to edit Quote</a:t>
            </a:r>
          </a:p>
        </p:txBody>
      </p:sp>
    </p:spTree>
    <p:extLst>
      <p:ext uri="{BB962C8B-B14F-4D97-AF65-F5344CB8AC3E}">
        <p14:creationId xmlns:p14="http://schemas.microsoft.com/office/powerpoint/2010/main" val="18051487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Quote 4">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B7014-5970-11E5-11F0-6B902283689F}"/>
              </a:ext>
            </a:extLst>
          </p:cNvPr>
          <p:cNvSpPr>
            <a:spLocks noGrp="1"/>
          </p:cNvSpPr>
          <p:nvPr>
            <p:ph type="title" hasCustomPrompt="1"/>
          </p:nvPr>
        </p:nvSpPr>
        <p:spPr>
          <a:xfrm>
            <a:off x="557784" y="4965192"/>
            <a:ext cx="8339328" cy="1289304"/>
          </a:xfrm>
        </p:spPr>
        <p:txBody>
          <a:bodyPr anchor="ctr">
            <a:normAutofit/>
          </a:bodyPr>
          <a:lstStyle>
            <a:lvl1pPr>
              <a:lnSpc>
                <a:spcPct val="120000"/>
              </a:lnSpc>
              <a:defRPr sz="1800" b="0">
                <a:latin typeface="+mn-lt"/>
              </a:defRPr>
            </a:lvl1pPr>
          </a:lstStyle>
          <a:p>
            <a:r>
              <a:rPr lang="en-US"/>
              <a:t>Quote Author</a:t>
            </a:r>
          </a:p>
        </p:txBody>
      </p:sp>
      <p:sp>
        <p:nvSpPr>
          <p:cNvPr id="7" name="Content Placeholder 6">
            <a:extLst>
              <a:ext uri="{FF2B5EF4-FFF2-40B4-BE49-F238E27FC236}">
                <a16:creationId xmlns:a16="http://schemas.microsoft.com/office/drawing/2014/main" id="{63EF4BD9-B936-0E90-F933-A03D5E185561}"/>
              </a:ext>
            </a:extLst>
          </p:cNvPr>
          <p:cNvSpPr>
            <a:spLocks noGrp="1"/>
          </p:cNvSpPr>
          <p:nvPr>
            <p:ph sz="quarter" idx="13" hasCustomPrompt="1"/>
          </p:nvPr>
        </p:nvSpPr>
        <p:spPr>
          <a:xfrm>
            <a:off x="429768" y="1033272"/>
            <a:ext cx="8467344" cy="3931920"/>
          </a:xfrm>
        </p:spPr>
        <p:txBody>
          <a:bodyPr anchor="b">
            <a:normAutofit/>
          </a:bodyPr>
          <a:lstStyle>
            <a:lvl1pPr marL="137160" indent="-137160">
              <a:lnSpc>
                <a:spcPct val="110000"/>
              </a:lnSpc>
              <a:spcBef>
                <a:spcPts val="0"/>
              </a:spcBef>
              <a:buNone/>
              <a:defRPr sz="4400">
                <a:solidFill>
                  <a:schemeClr val="accent1"/>
                </a:solidFill>
                <a:latin typeface="+mj-lt"/>
              </a:defRPr>
            </a:lvl1pPr>
          </a:lstStyle>
          <a:p>
            <a:pPr lvl="0"/>
            <a:r>
              <a:rPr lang="en-US"/>
              <a:t>Click to edit Quote</a:t>
            </a:r>
          </a:p>
        </p:txBody>
      </p:sp>
      <p:sp>
        <p:nvSpPr>
          <p:cNvPr id="6" name="Date Placeholder 5">
            <a:extLst>
              <a:ext uri="{FF2B5EF4-FFF2-40B4-BE49-F238E27FC236}">
                <a16:creationId xmlns:a16="http://schemas.microsoft.com/office/drawing/2014/main" id="{1554EA42-18F1-82AE-02C3-B2B2A57AD709}"/>
              </a:ext>
            </a:extLst>
          </p:cNvPr>
          <p:cNvSpPr>
            <a:spLocks noGrp="1"/>
          </p:cNvSpPr>
          <p:nvPr>
            <p:ph type="dt" sz="half" idx="14"/>
          </p:nvPr>
        </p:nvSpPr>
        <p:spPr/>
        <p:txBody>
          <a:bodyPr/>
          <a:lstStyle/>
          <a:p>
            <a:fld id="{F55215D8-97AA-4B85-B7A0-A02F39368DA3}" type="datetime1">
              <a:rPr lang="en-US" smtClean="0"/>
              <a:t>10/18/2025</a:t>
            </a:fld>
            <a:endParaRPr lang="en-US"/>
          </a:p>
        </p:txBody>
      </p:sp>
      <p:sp>
        <p:nvSpPr>
          <p:cNvPr id="9" name="Footer Placeholder 8">
            <a:extLst>
              <a:ext uri="{FF2B5EF4-FFF2-40B4-BE49-F238E27FC236}">
                <a16:creationId xmlns:a16="http://schemas.microsoft.com/office/drawing/2014/main" id="{A8AE5996-C1E5-AFF0-1C20-EFDC8711799D}"/>
              </a:ext>
            </a:extLst>
          </p:cNvPr>
          <p:cNvSpPr>
            <a:spLocks noGrp="1"/>
          </p:cNvSpPr>
          <p:nvPr>
            <p:ph type="ftr" sz="quarter" idx="15"/>
          </p:nvPr>
        </p:nvSpPr>
        <p:spPr/>
        <p:txBody>
          <a:bodyPr/>
          <a:lstStyle/>
          <a:p>
            <a:r>
              <a:rPr lang="en-US"/>
              <a:t>Sample Footer Text</a:t>
            </a:r>
          </a:p>
        </p:txBody>
      </p:sp>
      <p:sp>
        <p:nvSpPr>
          <p:cNvPr id="10" name="Slide Number Placeholder 9">
            <a:extLst>
              <a:ext uri="{FF2B5EF4-FFF2-40B4-BE49-F238E27FC236}">
                <a16:creationId xmlns:a16="http://schemas.microsoft.com/office/drawing/2014/main" id="{4A8ACF18-7D60-FEE3-1B8D-6E5F51611A84}"/>
              </a:ext>
            </a:extLst>
          </p:cNvPr>
          <p:cNvSpPr>
            <a:spLocks noGrp="1"/>
          </p:cNvSpPr>
          <p:nvPr>
            <p:ph type="sldNum" sz="quarter" idx="16"/>
          </p:nvPr>
        </p:nvSpPr>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66753004"/>
      </p:ext>
    </p:extLst>
  </p:cSld>
  <p:clrMapOvr>
    <a:overrideClrMapping bg1="lt1" tx1="dk1" bg2="lt2" tx2="dk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294248"/>
            <a:ext cx="11164825" cy="958480"/>
          </a:xfrm>
        </p:spPr>
        <p:txBody>
          <a:bodyPr/>
          <a:lstStyle/>
          <a:p>
            <a:r>
              <a:rPr lang="en-US"/>
              <a:t>Click to edit Master title style</a:t>
            </a:r>
          </a:p>
        </p:txBody>
      </p:sp>
      <p:sp>
        <p:nvSpPr>
          <p:cNvPr id="9" name="Text Placeholder 8">
            <a:extLst>
              <a:ext uri="{FF2B5EF4-FFF2-40B4-BE49-F238E27FC236}">
                <a16:creationId xmlns:a16="http://schemas.microsoft.com/office/drawing/2014/main" id="{778C515B-8D5A-0268-9044-7B2013C87E02}"/>
              </a:ext>
            </a:extLst>
          </p:cNvPr>
          <p:cNvSpPr>
            <a:spLocks noGrp="1"/>
          </p:cNvSpPr>
          <p:nvPr>
            <p:ph type="body" sz="quarter" idx="13"/>
          </p:nvPr>
        </p:nvSpPr>
        <p:spPr>
          <a:xfrm>
            <a:off x="429767" y="2020825"/>
            <a:ext cx="5212208" cy="42847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13C7061A-8ED7-8B72-BD2B-2DF67F8C7A75}"/>
              </a:ext>
            </a:extLst>
          </p:cNvPr>
          <p:cNvSpPr>
            <a:spLocks noGrp="1"/>
          </p:cNvSpPr>
          <p:nvPr>
            <p:ph type="body" sz="quarter" idx="14"/>
          </p:nvPr>
        </p:nvSpPr>
        <p:spPr>
          <a:xfrm>
            <a:off x="6381622" y="2020822"/>
            <a:ext cx="5212208" cy="42847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5B15CE14-1FF6-4074-BE8F-BABA3B0759C8}" type="datetime1">
              <a:rPr lang="en-US" smtClean="0"/>
              <a:t>10/18/2025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2537392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29768" y="276166"/>
            <a:ext cx="11164824" cy="97656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29767"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A211279F-0D05-3637-19CD-29468F4DD2F3}"/>
              </a:ext>
            </a:extLst>
          </p:cNvPr>
          <p:cNvSpPr>
            <a:spLocks noGrp="1"/>
          </p:cNvSpPr>
          <p:nvPr>
            <p:ph type="body" sz="quarter" idx="13"/>
          </p:nvPr>
        </p:nvSpPr>
        <p:spPr>
          <a:xfrm>
            <a:off x="430213" y="2021134"/>
            <a:ext cx="5211762" cy="43431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82512"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12">
            <a:extLst>
              <a:ext uri="{FF2B5EF4-FFF2-40B4-BE49-F238E27FC236}">
                <a16:creationId xmlns:a16="http://schemas.microsoft.com/office/drawing/2014/main" id="{F1B170DE-636A-B1A9-2EAB-C426DBFB3E51}"/>
              </a:ext>
            </a:extLst>
          </p:cNvPr>
          <p:cNvSpPr>
            <a:spLocks noGrp="1"/>
          </p:cNvSpPr>
          <p:nvPr>
            <p:ph type="body" sz="quarter" idx="14"/>
          </p:nvPr>
        </p:nvSpPr>
        <p:spPr>
          <a:xfrm>
            <a:off x="6381750" y="2020888"/>
            <a:ext cx="521335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68971389-0C57-4856-A530-D0CC79ABF97F}" type="datetime1">
              <a:rPr lang="en-US" smtClean="0"/>
              <a:t>10/18/2025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307496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3B13EFD-DF71-4A7D-9C47-1BBDB138B295}" type="datetime1">
              <a:rPr lang="en-US" smtClean="0"/>
              <a:t>10/18/2025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5889649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766BE319-9B1C-4A02-A60F-55C05B841F00}" type="datetime1">
              <a:rPr lang="en-US" smtClean="0"/>
              <a:t>10/18/2025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7198930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429768" y="553616"/>
            <a:ext cx="3595634" cy="1757505"/>
          </a:xfrm>
        </p:spPr>
        <p:txBody>
          <a:bodyPr anchor="t">
            <a:normAutofit/>
          </a:bodyPr>
          <a:lstStyle>
            <a:lvl1pPr>
              <a:defRPr sz="2800"/>
            </a:lvl1pPr>
          </a:lstStyle>
          <a:p>
            <a:r>
              <a:rPr lang="en-US"/>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429769" y="2311121"/>
            <a:ext cx="3309608" cy="3993263"/>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6995" y="553616"/>
            <a:ext cx="6466741" cy="5752566"/>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60EF397E-666B-470F-A253-6BE6BC97EEBE}" type="datetime1">
              <a:rPr lang="en-US" smtClean="0"/>
              <a:t>10/18/2025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5655681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429768" y="557784"/>
            <a:ext cx="3713996" cy="2212313"/>
          </a:xfrm>
        </p:spPr>
        <p:txBody>
          <a:bodyPr anchor="t">
            <a:normAutofit/>
          </a:bodyPr>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429767" y="2826137"/>
            <a:ext cx="3310128"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3" name="Picture Placeholder 8">
            <a:extLst>
              <a:ext uri="{FF2B5EF4-FFF2-40B4-BE49-F238E27FC236}">
                <a16:creationId xmlns:a16="http://schemas.microsoft.com/office/drawing/2014/main" id="{FA23F0E6-EDAF-3A7F-5EC8-F911E9AE48EF}"/>
              </a:ext>
            </a:extLst>
          </p:cNvPr>
          <p:cNvSpPr>
            <a:spLocks noGrp="1"/>
          </p:cNvSpPr>
          <p:nvPr>
            <p:ph type="pic" sz="quarter" idx="13" hasCustomPrompt="1"/>
          </p:nvPr>
        </p:nvSpPr>
        <p:spPr>
          <a:xfrm>
            <a:off x="4502843" y="0"/>
            <a:ext cx="7689157" cy="6399152"/>
          </a:xfrm>
          <a:custGeom>
            <a:avLst/>
            <a:gdLst>
              <a:gd name="connsiteX0" fmla="*/ 0 w 7689157"/>
              <a:gd name="connsiteY0" fmla="*/ 0 h 6399152"/>
              <a:gd name="connsiteX1" fmla="*/ 7689157 w 7689157"/>
              <a:gd name="connsiteY1" fmla="*/ 0 h 6399152"/>
              <a:gd name="connsiteX2" fmla="*/ 7689157 w 7689157"/>
              <a:gd name="connsiteY2" fmla="*/ 6399152 h 6399152"/>
              <a:gd name="connsiteX3" fmla="*/ 578440 w 7689157"/>
              <a:gd name="connsiteY3" fmla="*/ 6399152 h 6399152"/>
              <a:gd name="connsiteX4" fmla="*/ 0 w 7689157"/>
              <a:gd name="connsiteY4" fmla="*/ 582071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399152">
                <a:moveTo>
                  <a:pt x="0" y="0"/>
                </a:moveTo>
                <a:lnTo>
                  <a:pt x="7689157" y="0"/>
                </a:lnTo>
                <a:lnTo>
                  <a:pt x="7689157" y="6399152"/>
                </a:lnTo>
                <a:lnTo>
                  <a:pt x="578440" y="6399152"/>
                </a:lnTo>
                <a:cubicBezTo>
                  <a:pt x="258976" y="6399152"/>
                  <a:pt x="0" y="6140176"/>
                  <a:pt x="0" y="5820712"/>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a:t>.</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EB2249CC-ABEB-43E4-956A-E3EA25785381}" type="datetime1">
              <a:rPr lang="en-US" smtClean="0"/>
              <a:t>10/18/2025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24822927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429768"/>
            <a:ext cx="10890374" cy="1627632"/>
          </a:xfrm>
        </p:spPr>
        <p:txBody>
          <a:bodyPr anchor="t">
            <a:normAutofit/>
          </a:bodyPr>
          <a:lstStyle>
            <a:lvl1pPr>
              <a:defRPr sz="6600">
                <a:solidFill>
                  <a:schemeClr val="accent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29768" y="3264408"/>
            <a:ext cx="10890374"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1FE689B-95F7-4D9F-8FA3-5EAD5F062125}" type="datetime1">
              <a:rPr lang="en-US" smtClean="0"/>
              <a:t>10/18/2025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64713817"/>
      </p:ext>
    </p:extLst>
  </p:cSld>
  <p:clrMapOvr>
    <a:overrideClrMapping bg1="lt1" tx1="dk1" bg2="lt2" tx2="dk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27318"/>
            <a:ext cx="8430768" cy="1842020"/>
          </a:xfrm>
        </p:spPr>
        <p:txBody>
          <a:bodyPr anchor="b">
            <a:normAutofit/>
          </a:bodyPr>
          <a:lstStyle>
            <a:lvl1pPr>
              <a:defRPr sz="6000">
                <a:solidFill>
                  <a:schemeClr val="accent1"/>
                </a:solidFill>
              </a:defRPr>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29768" y="3622673"/>
            <a:ext cx="8430768" cy="182880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3B9EC20F-E1D8-4943-B054-6F2B6C10D630}" type="datetime1">
              <a:rPr lang="en-US" smtClean="0"/>
              <a:t>10/18/2025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362197616"/>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429768" y="283464"/>
            <a:ext cx="10652760" cy="96926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429768" y="1380744"/>
            <a:ext cx="10652760" cy="49011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429768" y="6492240"/>
            <a:ext cx="2843784" cy="338328"/>
          </a:xfrm>
          <a:prstGeom prst="rect">
            <a:avLst/>
          </a:prstGeom>
        </p:spPr>
        <p:txBody>
          <a:bodyPr vert="horz" lIns="91440" tIns="45720" rIns="91440" bIns="45720" rtlCol="0" anchor="ctr"/>
          <a:lstStyle>
            <a:lvl1pPr algn="l">
              <a:defRPr sz="800">
                <a:solidFill>
                  <a:schemeClr val="tx1"/>
                </a:solidFill>
              </a:defRPr>
            </a:lvl1pPr>
          </a:lstStyle>
          <a:p>
            <a:fld id="{F7F99000-8DC5-4FAA-962C-D38BB4F2BF7D}" type="datetime1">
              <a:rPr lang="en-US" smtClean="0"/>
              <a:t>10/18/2025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97112" y="6492240"/>
            <a:ext cx="2660904" cy="338328"/>
          </a:xfrm>
          <a:prstGeom prst="rect">
            <a:avLst/>
          </a:prstGeom>
        </p:spPr>
        <p:txBody>
          <a:bodyPr vert="horz" lIns="91440" tIns="45720" rIns="91440" bIns="45720" rtlCol="0" anchor="ctr"/>
          <a:lstStyle>
            <a:lvl1pPr algn="r">
              <a:defRPr sz="800">
                <a:solidFill>
                  <a:schemeClr val="tx1"/>
                </a:solidFill>
              </a:defRPr>
            </a:lvl1pPr>
          </a:lstStyle>
          <a:p>
            <a:r>
              <a:rPr lang="en-US"/>
              <a:t>Sample Footer Text</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49456" y="6492240"/>
            <a:ext cx="457200" cy="338328"/>
          </a:xfrm>
          <a:prstGeom prst="rect">
            <a:avLst/>
          </a:prstGeom>
        </p:spPr>
        <p:txBody>
          <a:bodyPr vert="horz" lIns="91440" tIns="45720" rIns="91440" bIns="45720" rtlCol="0" anchor="ctr"/>
          <a:lstStyle>
            <a:lvl1pPr algn="r">
              <a:defRPr sz="800">
                <a:solidFill>
                  <a:schemeClr val="tx1"/>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113025363"/>
      </p:ext>
    </p:extLst>
  </p:cSld>
  <p:clrMap bg1="lt1" tx1="dk1" bg2="lt2" tx2="dk2" accent1="accent1" accent2="accent2" accent3="accent3" accent4="accent4" accent5="accent5" accent6="accent6" hlink="hlink" folHlink="folHlink"/>
  <p:sldLayoutIdLst>
    <p:sldLayoutId id="2147483803" r:id="rId1"/>
    <p:sldLayoutId id="2147483802" r:id="rId2"/>
    <p:sldLayoutId id="2147483804"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 id="2147483774" r:id="rId25"/>
    <p:sldLayoutId id="2147483775" r:id="rId26"/>
    <p:sldLayoutId id="2147483776" r:id="rId27"/>
    <p:sldLayoutId id="2147483777" r:id="rId28"/>
    <p:sldLayoutId id="2147483778" r:id="rId29"/>
    <p:sldLayoutId id="2147483779" r:id="rId30"/>
    <p:sldLayoutId id="2147483780" r:id="rId31"/>
    <p:sldLayoutId id="2147483781" r:id="rId32"/>
    <p:sldLayoutId id="2147483782" r:id="rId33"/>
    <p:sldLayoutId id="2147483783" r:id="rId34"/>
    <p:sldLayoutId id="2147483784" r:id="rId35"/>
    <p:sldLayoutId id="2147483785" r:id="rId36"/>
    <p:sldLayoutId id="2147483786" r:id="rId37"/>
    <p:sldLayoutId id="2147483787" r:id="rId38"/>
    <p:sldLayoutId id="2147483788" r:id="rId39"/>
    <p:sldLayoutId id="2147483789" r:id="rId40"/>
    <p:sldLayoutId id="2147483790" r:id="rId41"/>
    <p:sldLayoutId id="2147483791" r:id="rId42"/>
    <p:sldLayoutId id="2147483792" r:id="rId43"/>
    <p:sldLayoutId id="2147483793" r:id="rId44"/>
    <p:sldLayoutId id="2147483794" r:id="rId45"/>
    <p:sldLayoutId id="2147483795" r:id="rId46"/>
    <p:sldLayoutId id="2147483796" r:id="rId47"/>
    <p:sldLayoutId id="2147483797" r:id="rId48"/>
    <p:sldLayoutId id="2147483798" r:id="rId49"/>
    <p:sldLayoutId id="2147483799" r:id="rId50"/>
    <p:sldLayoutId id="2147483800" r:id="rId51"/>
    <p:sldLayoutId id="2147483801" r:id="rId52"/>
  </p:sldLayoutIdLst>
  <p:hf sldNum="0" hdr="0" ftr="0" dt="0"/>
  <p:txStyles>
    <p:titleStyle>
      <a:lvl1pPr algn="l" defTabSz="914400" rtl="0" eaLnBrk="1" latinLnBrk="0" hangingPunct="1">
        <a:lnSpc>
          <a:spcPct val="90000"/>
        </a:lnSpc>
        <a:spcBef>
          <a:spcPct val="0"/>
        </a:spcBef>
        <a:buNone/>
        <a:defRPr sz="3200" b="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5.pn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hyperlink" Target="https://nationalcareers.service.gov.uk/job-profiles/teaching-assistant" TargetMode="External"/><Relationship Id="rId7" Type="http://schemas.openxmlformats.org/officeDocument/2006/relationships/hyperlink" Target="https://pestleanalysis.com/swot-analysis-threats-definition-examples/" TargetMode="External"/><Relationship Id="rId2" Type="http://schemas.openxmlformats.org/officeDocument/2006/relationships/hyperlink" Target="https://connex-education.com/what-are-sen-and-send-teaching-assistants/" TargetMode="External"/><Relationship Id="rId1" Type="http://schemas.openxmlformats.org/officeDocument/2006/relationships/slideLayout" Target="../slideLayouts/slideLayout2.xml"/><Relationship Id="rId6" Type="http://schemas.openxmlformats.org/officeDocument/2006/relationships/hyperlink" Target="https://assets.publishing.service.gov.uk/media/5fb41122e90e07208d0d5df1/Teacher_well-being_report_110719F.pdf" TargetMode="External"/><Relationship Id="rId5" Type="http://schemas.openxmlformats.org/officeDocument/2006/relationships/hyperlink" Target="https://www.bbc.co.uk/news/education-36584916" TargetMode="External"/><Relationship Id="rId4" Type="http://schemas.openxmlformats.org/officeDocument/2006/relationships/hyperlink" Target="https://medium.com/@calvinwijaya/how-to-identify-new-opportunities-and-solve-problems-creatively-a98ceb9f254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4558A-F8C7-C276-47FE-2ECD7B95F337}"/>
              </a:ext>
            </a:extLst>
          </p:cNvPr>
          <p:cNvSpPr>
            <a:spLocks noGrp="1"/>
          </p:cNvSpPr>
          <p:nvPr>
            <p:ph type="title"/>
          </p:nvPr>
        </p:nvSpPr>
        <p:spPr>
          <a:xfrm>
            <a:off x="3444915" y="4989518"/>
            <a:ext cx="5289977" cy="824685"/>
          </a:xfrm>
        </p:spPr>
        <p:txBody>
          <a:bodyPr anchor="t">
            <a:normAutofit/>
          </a:bodyPr>
          <a:lstStyle/>
          <a:p>
            <a:r>
              <a:rPr lang="en-GB" b="1" i="1"/>
              <a:t>Personal SWOT analysis </a:t>
            </a:r>
          </a:p>
        </p:txBody>
      </p:sp>
      <p:graphicFrame>
        <p:nvGraphicFramePr>
          <p:cNvPr id="5" name="Subtitle 2">
            <a:extLst>
              <a:ext uri="{FF2B5EF4-FFF2-40B4-BE49-F238E27FC236}">
                <a16:creationId xmlns:a16="http://schemas.microsoft.com/office/drawing/2014/main" id="{0AE4D068-2A88-7650-2F57-CE9653BE673D}"/>
              </a:ext>
            </a:extLst>
          </p:cNvPr>
          <p:cNvGraphicFramePr>
            <a:graphicFrameLocks noGrp="1"/>
          </p:cNvGraphicFramePr>
          <p:nvPr>
            <p:ph sz="quarter" idx="13"/>
            <p:extLst>
              <p:ext uri="{D42A27DB-BD31-4B8C-83A1-F6EECF244321}">
                <p14:modId xmlns:p14="http://schemas.microsoft.com/office/powerpoint/2010/main" val="230162508"/>
              </p:ext>
            </p:extLst>
          </p:nvPr>
        </p:nvGraphicFramePr>
        <p:xfrm>
          <a:off x="539496" y="420624"/>
          <a:ext cx="11100816" cy="4334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10625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A9091-F27F-702B-0764-C36AEDD90B86}"/>
              </a:ext>
            </a:extLst>
          </p:cNvPr>
          <p:cNvSpPr>
            <a:spLocks noGrp="1"/>
          </p:cNvSpPr>
          <p:nvPr>
            <p:ph type="title"/>
          </p:nvPr>
        </p:nvSpPr>
        <p:spPr>
          <a:xfrm>
            <a:off x="238785" y="5235934"/>
            <a:ext cx="3945468" cy="1389888"/>
          </a:xfrm>
        </p:spPr>
        <p:txBody>
          <a:bodyPr anchor="t">
            <a:normAutofit/>
          </a:bodyPr>
          <a:lstStyle/>
          <a:p>
            <a:r>
              <a:rPr lang="en-GB"/>
              <a:t>The future </a:t>
            </a:r>
          </a:p>
        </p:txBody>
      </p:sp>
      <p:sp>
        <p:nvSpPr>
          <p:cNvPr id="3" name="Content Placeholder 2">
            <a:extLst>
              <a:ext uri="{FF2B5EF4-FFF2-40B4-BE49-F238E27FC236}">
                <a16:creationId xmlns:a16="http://schemas.microsoft.com/office/drawing/2014/main" id="{FB65CBCB-25BC-DCFE-47B4-28D230BDF360}"/>
              </a:ext>
            </a:extLst>
          </p:cNvPr>
          <p:cNvSpPr>
            <a:spLocks noGrp="1"/>
          </p:cNvSpPr>
          <p:nvPr>
            <p:ph sz="quarter" idx="14"/>
          </p:nvPr>
        </p:nvSpPr>
        <p:spPr>
          <a:xfrm>
            <a:off x="3721066" y="5161205"/>
            <a:ext cx="6168356" cy="1389888"/>
          </a:xfrm>
        </p:spPr>
        <p:txBody>
          <a:bodyPr vert="horz" lIns="91440" tIns="45720" rIns="91440" bIns="45720" rtlCol="0" anchor="t">
            <a:normAutofit lnSpcReduction="10000"/>
          </a:bodyPr>
          <a:lstStyle/>
          <a:p>
            <a:r>
              <a:rPr lang="en-GB" sz="1800" dirty="0"/>
              <a:t>Hello my name is Farzana Mohamed and in the future I aspire to be a SEND teaching assistant. This is because I have great passion in supporting children with special needs. </a:t>
            </a:r>
          </a:p>
          <a:p>
            <a:endParaRPr lang="en-GB"/>
          </a:p>
        </p:txBody>
      </p:sp>
      <p:pic>
        <p:nvPicPr>
          <p:cNvPr id="4" name="Picture 3" descr="A person and a child looking at a tablet&#10;&#10;AI-generated content may be incorrect.">
            <a:extLst>
              <a:ext uri="{FF2B5EF4-FFF2-40B4-BE49-F238E27FC236}">
                <a16:creationId xmlns:a16="http://schemas.microsoft.com/office/drawing/2014/main" id="{16ED78B3-389C-151E-824C-2E7D1C398277}"/>
              </a:ext>
            </a:extLst>
          </p:cNvPr>
          <p:cNvPicPr>
            <a:picLocks noChangeAspect="1"/>
          </p:cNvPicPr>
          <p:nvPr/>
        </p:nvPicPr>
        <p:blipFill>
          <a:blip r:embed="rId2"/>
          <a:srcRect t="4575" b="23938"/>
          <a:stretch>
            <a:fillRect/>
          </a:stretch>
        </p:blipFill>
        <p:spPr>
          <a:xfrm>
            <a:off x="20" y="10"/>
            <a:ext cx="12191980" cy="4724858"/>
          </a:xfrm>
          <a:custGeom>
            <a:avLst/>
            <a:gdLst>
              <a:gd name="connsiteX0" fmla="*/ 0 w 11750040"/>
              <a:gd name="connsiteY0" fmla="*/ 0 h 4724868"/>
              <a:gd name="connsiteX1" fmla="*/ 11750040 w 11750040"/>
              <a:gd name="connsiteY1" fmla="*/ 0 h 4724868"/>
              <a:gd name="connsiteX2" fmla="*/ 11750040 w 11750040"/>
              <a:gd name="connsiteY2" fmla="*/ 4122872 h 4724868"/>
              <a:gd name="connsiteX3" fmla="*/ 11148044 w 11750040"/>
              <a:gd name="connsiteY3" fmla="*/ 4724868 h 4724868"/>
              <a:gd name="connsiteX4" fmla="*/ 0 w 11750040"/>
              <a:gd name="connsiteY4" fmla="*/ 4724868 h 4724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0040" h="4724868">
                <a:moveTo>
                  <a:pt x="0" y="0"/>
                </a:moveTo>
                <a:lnTo>
                  <a:pt x="11750040" y="0"/>
                </a:lnTo>
                <a:lnTo>
                  <a:pt x="11750040" y="4122872"/>
                </a:lnTo>
                <a:cubicBezTo>
                  <a:pt x="11750040" y="4455345"/>
                  <a:pt x="11480517" y="4724868"/>
                  <a:pt x="11148044" y="4724868"/>
                </a:cubicBezTo>
                <a:lnTo>
                  <a:pt x="0" y="4724868"/>
                </a:lnTo>
                <a:close/>
              </a:path>
            </a:pathLst>
          </a:custGeom>
          <a:noFill/>
        </p:spPr>
      </p:pic>
      <p:sp>
        <p:nvSpPr>
          <p:cNvPr id="5" name="TextBox 4">
            <a:extLst>
              <a:ext uri="{FF2B5EF4-FFF2-40B4-BE49-F238E27FC236}">
                <a16:creationId xmlns:a16="http://schemas.microsoft.com/office/drawing/2014/main" id="{EBDB472C-068A-A6AB-A52B-CD089D437E9B}"/>
              </a:ext>
            </a:extLst>
          </p:cNvPr>
          <p:cNvSpPr txBox="1"/>
          <p:nvPr/>
        </p:nvSpPr>
        <p:spPr>
          <a:xfrm>
            <a:off x="9889422" y="4866602"/>
            <a:ext cx="2536166" cy="369332"/>
          </a:xfrm>
          <a:prstGeom prst="rect">
            <a:avLst/>
          </a:prstGeom>
          <a:noFill/>
        </p:spPr>
        <p:txBody>
          <a:bodyPr wrap="square" lIns="91440" tIns="45720" rIns="91440" bIns="45720" rtlCol="0" anchor="t">
            <a:spAutoFit/>
          </a:bodyPr>
          <a:lstStyle/>
          <a:p>
            <a:r>
              <a:rPr lang="en-GB" dirty="0"/>
              <a:t> </a:t>
            </a:r>
            <a:endParaRPr lang="en-GB" b="1"/>
          </a:p>
        </p:txBody>
      </p:sp>
    </p:spTree>
    <p:extLst>
      <p:ext uri="{BB962C8B-B14F-4D97-AF65-F5344CB8AC3E}">
        <p14:creationId xmlns:p14="http://schemas.microsoft.com/office/powerpoint/2010/main" val="3392500136"/>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182EE-4681-46F2-DF1C-BEA582F9B6D9}"/>
              </a:ext>
            </a:extLst>
          </p:cNvPr>
          <p:cNvSpPr>
            <a:spLocks noGrp="1"/>
          </p:cNvSpPr>
          <p:nvPr>
            <p:ph type="title"/>
          </p:nvPr>
        </p:nvSpPr>
        <p:spPr>
          <a:xfrm>
            <a:off x="429768" y="139690"/>
            <a:ext cx="10652760" cy="969264"/>
          </a:xfrm>
        </p:spPr>
        <p:txBody>
          <a:bodyPr anchor="b">
            <a:normAutofit/>
          </a:bodyPr>
          <a:lstStyle/>
          <a:p>
            <a:r>
              <a:rPr lang="en-GB"/>
              <a:t>My Strengths</a:t>
            </a:r>
          </a:p>
        </p:txBody>
      </p:sp>
      <p:graphicFrame>
        <p:nvGraphicFramePr>
          <p:cNvPr id="5" name="Content Placeholder 2">
            <a:extLst>
              <a:ext uri="{FF2B5EF4-FFF2-40B4-BE49-F238E27FC236}">
                <a16:creationId xmlns:a16="http://schemas.microsoft.com/office/drawing/2014/main" id="{E4DDF159-B8E2-108E-50BA-48F55CDE43E8}"/>
              </a:ext>
            </a:extLst>
          </p:cNvPr>
          <p:cNvGraphicFramePr>
            <a:graphicFrameLocks noGrp="1"/>
          </p:cNvGraphicFramePr>
          <p:nvPr>
            <p:ph idx="1"/>
            <p:extLst>
              <p:ext uri="{D42A27DB-BD31-4B8C-83A1-F6EECF244321}">
                <p14:modId xmlns:p14="http://schemas.microsoft.com/office/powerpoint/2010/main" val="1448262463"/>
              </p:ext>
            </p:extLst>
          </p:nvPr>
        </p:nvGraphicFramePr>
        <p:xfrm>
          <a:off x="429768" y="1222593"/>
          <a:ext cx="11184722" cy="49011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533574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3262A-FB13-C40D-8A22-66F906FBD67B}"/>
              </a:ext>
            </a:extLst>
          </p:cNvPr>
          <p:cNvSpPr>
            <a:spLocks noGrp="1"/>
          </p:cNvSpPr>
          <p:nvPr>
            <p:ph type="title"/>
          </p:nvPr>
        </p:nvSpPr>
        <p:spPr>
          <a:xfrm>
            <a:off x="429768" y="283464"/>
            <a:ext cx="10652760" cy="969264"/>
          </a:xfrm>
        </p:spPr>
        <p:txBody>
          <a:bodyPr anchor="b">
            <a:normAutofit/>
          </a:bodyPr>
          <a:lstStyle/>
          <a:p>
            <a:r>
              <a:rPr lang="en-GB"/>
              <a:t>My Weaknesses</a:t>
            </a:r>
          </a:p>
        </p:txBody>
      </p:sp>
      <p:graphicFrame>
        <p:nvGraphicFramePr>
          <p:cNvPr id="5" name="Content Placeholder 2">
            <a:extLst>
              <a:ext uri="{FF2B5EF4-FFF2-40B4-BE49-F238E27FC236}">
                <a16:creationId xmlns:a16="http://schemas.microsoft.com/office/drawing/2014/main" id="{71A5EF86-6E4D-045F-DE61-79E15D4D52D5}"/>
              </a:ext>
            </a:extLst>
          </p:cNvPr>
          <p:cNvGraphicFramePr>
            <a:graphicFrameLocks noGrp="1"/>
          </p:cNvGraphicFramePr>
          <p:nvPr>
            <p:ph idx="1"/>
            <p:extLst>
              <p:ext uri="{D42A27DB-BD31-4B8C-83A1-F6EECF244321}">
                <p14:modId xmlns:p14="http://schemas.microsoft.com/office/powerpoint/2010/main" val="2707149561"/>
              </p:ext>
            </p:extLst>
          </p:nvPr>
        </p:nvGraphicFramePr>
        <p:xfrm>
          <a:off x="429768" y="1380744"/>
          <a:ext cx="10652760" cy="49011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308851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752E1-1C79-5962-9871-D01B647D106E}"/>
              </a:ext>
            </a:extLst>
          </p:cNvPr>
          <p:cNvSpPr>
            <a:spLocks noGrp="1"/>
          </p:cNvSpPr>
          <p:nvPr>
            <p:ph type="title"/>
          </p:nvPr>
        </p:nvSpPr>
        <p:spPr>
          <a:xfrm>
            <a:off x="429768" y="1627318"/>
            <a:ext cx="8430768" cy="1842020"/>
          </a:xfrm>
        </p:spPr>
        <p:txBody>
          <a:bodyPr anchor="b">
            <a:normAutofit/>
          </a:bodyPr>
          <a:lstStyle/>
          <a:p>
            <a:r>
              <a:rPr lang="en-GB"/>
              <a:t>Opportunities</a:t>
            </a:r>
          </a:p>
        </p:txBody>
      </p:sp>
      <p:sp>
        <p:nvSpPr>
          <p:cNvPr id="3" name="Content Placeholder 2">
            <a:extLst>
              <a:ext uri="{FF2B5EF4-FFF2-40B4-BE49-F238E27FC236}">
                <a16:creationId xmlns:a16="http://schemas.microsoft.com/office/drawing/2014/main" id="{69414121-A315-6BBD-9ED9-11831593A436}"/>
              </a:ext>
            </a:extLst>
          </p:cNvPr>
          <p:cNvSpPr>
            <a:spLocks noGrp="1"/>
          </p:cNvSpPr>
          <p:nvPr>
            <p:ph sz="quarter" idx="14"/>
          </p:nvPr>
        </p:nvSpPr>
        <p:spPr>
          <a:xfrm>
            <a:off x="429768" y="3622673"/>
            <a:ext cx="8430768" cy="1828800"/>
          </a:xfrm>
        </p:spPr>
        <p:txBody>
          <a:bodyPr vert="horz" lIns="91440" tIns="45720" rIns="91440" bIns="45720" rtlCol="0">
            <a:normAutofit/>
          </a:bodyPr>
          <a:lstStyle/>
          <a:p>
            <a:pPr>
              <a:lnSpc>
                <a:spcPct val="110000"/>
              </a:lnSpc>
            </a:pPr>
            <a:r>
              <a:rPr lang="en-GB" sz="1500"/>
              <a:t>Becoming a teaching assistant especially a qualified SEND professional is a major opportunity. This is because there is high demand in the UK . Additionally, there are many opportunity to specialise in certain subjects. This includes in certain subjects, in the SEND sector or becoming a qualified main teacher. This career also helps develop  skills like communication, organisation, and time management. I can use these skills in my personal life , in university or in other careers. </a:t>
            </a:r>
            <a:r>
              <a:rPr lang="en-GB" sz="1500" b="1"/>
              <a:t>(National Careers Service, 2023) </a:t>
            </a:r>
          </a:p>
        </p:txBody>
      </p:sp>
      <p:pic>
        <p:nvPicPr>
          <p:cNvPr id="4" name="Picture 3" descr="How to? Identify New Opportunities and Solve Problems Creatively | by  Calvin Wijaya | Medium">
            <a:extLst>
              <a:ext uri="{FF2B5EF4-FFF2-40B4-BE49-F238E27FC236}">
                <a16:creationId xmlns:a16="http://schemas.microsoft.com/office/drawing/2014/main" id="{27F4E41A-4719-22FF-6096-A461DD751F8D}"/>
              </a:ext>
            </a:extLst>
          </p:cNvPr>
          <p:cNvPicPr>
            <a:picLocks noChangeAspect="1"/>
          </p:cNvPicPr>
          <p:nvPr/>
        </p:nvPicPr>
        <p:blipFill>
          <a:blip r:embed="rId2"/>
          <a:stretch>
            <a:fillRect/>
          </a:stretch>
        </p:blipFill>
        <p:spPr>
          <a:xfrm>
            <a:off x="7735019" y="10782"/>
            <a:ext cx="4456981" cy="3198963"/>
          </a:xfrm>
          <a:prstGeom prst="rect">
            <a:avLst/>
          </a:prstGeom>
        </p:spPr>
      </p:pic>
      <p:sp>
        <p:nvSpPr>
          <p:cNvPr id="5" name="TextBox 4">
            <a:extLst>
              <a:ext uri="{FF2B5EF4-FFF2-40B4-BE49-F238E27FC236}">
                <a16:creationId xmlns:a16="http://schemas.microsoft.com/office/drawing/2014/main" id="{99A03B58-BA58-779A-7439-A44AB98DFD56}"/>
              </a:ext>
            </a:extLst>
          </p:cNvPr>
          <p:cNvSpPr txBox="1"/>
          <p:nvPr/>
        </p:nvSpPr>
        <p:spPr>
          <a:xfrm>
            <a:off x="9699254" y="3181134"/>
            <a:ext cx="230124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 </a:t>
            </a:r>
            <a:r>
              <a:rPr lang="en-GB" b="1"/>
              <a:t>(Wijaya, 2018)</a:t>
            </a:r>
            <a:endParaRPr lang="en-US" b="1"/>
          </a:p>
        </p:txBody>
      </p:sp>
    </p:spTree>
    <p:extLst>
      <p:ext uri="{BB962C8B-B14F-4D97-AF65-F5344CB8AC3E}">
        <p14:creationId xmlns:p14="http://schemas.microsoft.com/office/powerpoint/2010/main" val="687798951"/>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4F4C2-D551-B67B-B616-CFAF283EC2F0}"/>
              </a:ext>
            </a:extLst>
          </p:cNvPr>
          <p:cNvSpPr>
            <a:spLocks noGrp="1"/>
          </p:cNvSpPr>
          <p:nvPr>
            <p:ph type="title"/>
          </p:nvPr>
        </p:nvSpPr>
        <p:spPr>
          <a:xfrm>
            <a:off x="429768" y="320040"/>
            <a:ext cx="6858000" cy="932688"/>
          </a:xfrm>
        </p:spPr>
        <p:txBody>
          <a:bodyPr anchor="b">
            <a:normAutofit/>
          </a:bodyPr>
          <a:lstStyle/>
          <a:p>
            <a:r>
              <a:rPr lang="en-GB"/>
              <a:t>Threats</a:t>
            </a:r>
          </a:p>
        </p:txBody>
      </p:sp>
      <p:sp>
        <p:nvSpPr>
          <p:cNvPr id="3" name="Content Placeholder 2">
            <a:extLst>
              <a:ext uri="{FF2B5EF4-FFF2-40B4-BE49-F238E27FC236}">
                <a16:creationId xmlns:a16="http://schemas.microsoft.com/office/drawing/2014/main" id="{28BDCD69-6CAC-7E76-8F02-13399974BFA3}"/>
              </a:ext>
            </a:extLst>
          </p:cNvPr>
          <p:cNvSpPr>
            <a:spLocks noGrp="1"/>
          </p:cNvSpPr>
          <p:nvPr>
            <p:ph sz="quarter" idx="14"/>
          </p:nvPr>
        </p:nvSpPr>
        <p:spPr>
          <a:xfrm>
            <a:off x="429768" y="1380744"/>
            <a:ext cx="6858000" cy="4983480"/>
          </a:xfrm>
        </p:spPr>
        <p:txBody>
          <a:bodyPr vert="horz" lIns="91440" tIns="45720" rIns="91440" bIns="45720" rtlCol="0">
            <a:normAutofit/>
          </a:bodyPr>
          <a:lstStyle/>
          <a:p>
            <a:r>
              <a:rPr lang="en-GB"/>
              <a:t>Some threats that teaching assistants could face are burnout, high workload or becoming very stressed. This could be due to high pressure situations like bad behaviour by students or long hours. This could lead to teaching assistants becoming more stressed, burnout and emotional. </a:t>
            </a:r>
            <a:r>
              <a:rPr lang="en-GB" b="1"/>
              <a:t>(Ofsted, 2019)</a:t>
            </a:r>
          </a:p>
          <a:p>
            <a:r>
              <a:rPr lang="en-GB"/>
              <a:t>Becoming a teaching assistant is also very competitive due to more applicants and less courses. </a:t>
            </a:r>
            <a:r>
              <a:rPr lang="en-GB" b="1"/>
              <a:t>(National Careers Service, 2023). </a:t>
            </a:r>
          </a:p>
          <a:p>
            <a:r>
              <a:rPr lang="en-GB"/>
              <a:t>BBC news also suggests physical violence being reported by teaching assistant. This includes pupils throwing objects, verbally abusing and many other things.</a:t>
            </a:r>
            <a:r>
              <a:rPr lang="en-GB" b="1"/>
              <a:t> (Teaching assistants face violence at work, says union, 2016)</a:t>
            </a:r>
          </a:p>
          <a:p>
            <a:endParaRPr lang="en-GB"/>
          </a:p>
        </p:txBody>
      </p:sp>
      <p:pic>
        <p:nvPicPr>
          <p:cNvPr id="4" name="Picture Placeholder 3" descr="SWOT Analysis Threat Examples and ...">
            <a:extLst>
              <a:ext uri="{FF2B5EF4-FFF2-40B4-BE49-F238E27FC236}">
                <a16:creationId xmlns:a16="http://schemas.microsoft.com/office/drawing/2014/main" id="{1922C7DE-82C7-5503-4651-1B03C138258D}"/>
              </a:ext>
            </a:extLst>
          </p:cNvPr>
          <p:cNvPicPr>
            <a:picLocks noGrp="1" noChangeAspect="1"/>
          </p:cNvPicPr>
          <p:nvPr>
            <p:ph type="pic" sz="quarter" idx="15"/>
          </p:nvPr>
        </p:nvPicPr>
        <p:blipFill>
          <a:blip r:embed="rId2"/>
          <a:srcRect l="28526" r="28526"/>
          <a:stretch/>
        </p:blipFill>
        <p:spPr>
          <a:xfrm>
            <a:off x="8416746" y="-1092"/>
            <a:ext cx="3764710" cy="6861412"/>
          </a:xfrm>
          <a:custGeom>
            <a:avLst/>
            <a:gdLst>
              <a:gd name="connsiteX0" fmla="*/ 0 w 4145232"/>
              <a:gd name="connsiteY0" fmla="*/ 0 h 6399152"/>
              <a:gd name="connsiteX1" fmla="*/ 4145232 w 4145232"/>
              <a:gd name="connsiteY1" fmla="*/ 0 h 6399152"/>
              <a:gd name="connsiteX2" fmla="*/ 4145232 w 4145232"/>
              <a:gd name="connsiteY2" fmla="*/ 6399152 h 6399152"/>
              <a:gd name="connsiteX3" fmla="*/ 603230 w 4145232"/>
              <a:gd name="connsiteY3" fmla="*/ 6399152 h 6399152"/>
              <a:gd name="connsiteX4" fmla="*/ 0 w 4145232"/>
              <a:gd name="connsiteY4" fmla="*/ 579592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5232" h="6399152">
                <a:moveTo>
                  <a:pt x="0" y="0"/>
                </a:moveTo>
                <a:lnTo>
                  <a:pt x="4145232" y="0"/>
                </a:lnTo>
                <a:lnTo>
                  <a:pt x="4145232" y="6399152"/>
                </a:lnTo>
                <a:lnTo>
                  <a:pt x="603230" y="6399152"/>
                </a:lnTo>
                <a:cubicBezTo>
                  <a:pt x="270075" y="6399152"/>
                  <a:pt x="0" y="6129077"/>
                  <a:pt x="0" y="5795922"/>
                </a:cubicBezTo>
                <a:close/>
              </a:path>
            </a:pathLst>
          </a:custGeom>
          <a:blipFill dpi="0" rotWithShape="1">
            <a:blip r:embed="rId3">
              <a:alphaModFix amt="60000"/>
            </a:blip>
            <a:srcRect/>
            <a:stretch>
              <a:fillRect/>
            </a:stretch>
          </a:blipFill>
        </p:spPr>
      </p:pic>
      <p:sp>
        <p:nvSpPr>
          <p:cNvPr id="6" name="TextBox 5">
            <a:extLst>
              <a:ext uri="{FF2B5EF4-FFF2-40B4-BE49-F238E27FC236}">
                <a16:creationId xmlns:a16="http://schemas.microsoft.com/office/drawing/2014/main" id="{5977CB7C-0789-CE18-6A70-225AA445C36B}"/>
              </a:ext>
            </a:extLst>
          </p:cNvPr>
          <p:cNvSpPr txBox="1"/>
          <p:nvPr/>
        </p:nvSpPr>
        <p:spPr>
          <a:xfrm>
            <a:off x="6638506" y="128118"/>
            <a:ext cx="196426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 </a:t>
            </a:r>
            <a:r>
              <a:rPr lang="en-GB" b="1"/>
              <a:t>(Bush, 2016)</a:t>
            </a:r>
            <a:endParaRPr lang="en-US" b="1"/>
          </a:p>
        </p:txBody>
      </p:sp>
    </p:spTree>
    <p:extLst>
      <p:ext uri="{BB962C8B-B14F-4D97-AF65-F5344CB8AC3E}">
        <p14:creationId xmlns:p14="http://schemas.microsoft.com/office/powerpoint/2010/main" val="34649440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E6168-559E-C3D9-1E83-1949EC5FF7F5}"/>
              </a:ext>
            </a:extLst>
          </p:cNvPr>
          <p:cNvSpPr>
            <a:spLocks noGrp="1"/>
          </p:cNvSpPr>
          <p:nvPr>
            <p:ph type="title"/>
          </p:nvPr>
        </p:nvSpPr>
        <p:spPr>
          <a:xfrm>
            <a:off x="429768" y="283464"/>
            <a:ext cx="10652760" cy="969264"/>
          </a:xfrm>
        </p:spPr>
        <p:txBody>
          <a:bodyPr anchor="b">
            <a:normAutofit/>
          </a:bodyPr>
          <a:lstStyle/>
          <a:p>
            <a:r>
              <a:rPr lang="en-GB"/>
              <a:t>Strengths to Overcome Weaknesses </a:t>
            </a:r>
          </a:p>
        </p:txBody>
      </p:sp>
      <p:graphicFrame>
        <p:nvGraphicFramePr>
          <p:cNvPr id="5" name="Content Placeholder 2">
            <a:extLst>
              <a:ext uri="{FF2B5EF4-FFF2-40B4-BE49-F238E27FC236}">
                <a16:creationId xmlns:a16="http://schemas.microsoft.com/office/drawing/2014/main" id="{D7811BD1-745C-DA58-7070-3EFA6DBBB9AB}"/>
              </a:ext>
            </a:extLst>
          </p:cNvPr>
          <p:cNvGraphicFramePr>
            <a:graphicFrameLocks noGrp="1"/>
          </p:cNvGraphicFramePr>
          <p:nvPr>
            <p:ph idx="1"/>
            <p:extLst>
              <p:ext uri="{D42A27DB-BD31-4B8C-83A1-F6EECF244321}">
                <p14:modId xmlns:p14="http://schemas.microsoft.com/office/powerpoint/2010/main" val="1219013972"/>
              </p:ext>
            </p:extLst>
          </p:nvPr>
        </p:nvGraphicFramePr>
        <p:xfrm>
          <a:off x="429768" y="1380744"/>
          <a:ext cx="10652760" cy="49011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4725669"/>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171E1-3F58-635F-4A78-0A27986193E7}"/>
              </a:ext>
            </a:extLst>
          </p:cNvPr>
          <p:cNvSpPr>
            <a:spLocks noGrp="1"/>
          </p:cNvSpPr>
          <p:nvPr>
            <p:ph type="title"/>
          </p:nvPr>
        </p:nvSpPr>
        <p:spPr>
          <a:xfrm>
            <a:off x="429768" y="283464"/>
            <a:ext cx="10652760" cy="969264"/>
          </a:xfrm>
        </p:spPr>
        <p:txBody>
          <a:bodyPr anchor="b">
            <a:normAutofit/>
          </a:bodyPr>
          <a:lstStyle/>
          <a:p>
            <a:r>
              <a:rPr lang="en-GB"/>
              <a:t>Strengths to Minimise Threats</a:t>
            </a:r>
          </a:p>
        </p:txBody>
      </p:sp>
      <p:graphicFrame>
        <p:nvGraphicFramePr>
          <p:cNvPr id="5" name="Content Placeholder 2">
            <a:extLst>
              <a:ext uri="{FF2B5EF4-FFF2-40B4-BE49-F238E27FC236}">
                <a16:creationId xmlns:a16="http://schemas.microsoft.com/office/drawing/2014/main" id="{7398D298-D423-B648-E07C-19BA01201F60}"/>
              </a:ext>
            </a:extLst>
          </p:cNvPr>
          <p:cNvGraphicFramePr>
            <a:graphicFrameLocks noGrp="1"/>
          </p:cNvGraphicFramePr>
          <p:nvPr>
            <p:ph idx="1"/>
            <p:extLst>
              <p:ext uri="{D42A27DB-BD31-4B8C-83A1-F6EECF244321}">
                <p14:modId xmlns:p14="http://schemas.microsoft.com/office/powerpoint/2010/main" val="3170986886"/>
              </p:ext>
            </p:extLst>
          </p:nvPr>
        </p:nvGraphicFramePr>
        <p:xfrm>
          <a:off x="429768" y="1380744"/>
          <a:ext cx="10652760" cy="49011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975613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95361-C7F6-6100-4864-BFDDEA35BFE3}"/>
              </a:ext>
            </a:extLst>
          </p:cNvPr>
          <p:cNvSpPr>
            <a:spLocks noGrp="1"/>
          </p:cNvSpPr>
          <p:nvPr>
            <p:ph type="title"/>
          </p:nvPr>
        </p:nvSpPr>
        <p:spPr>
          <a:xfrm>
            <a:off x="429767" y="640079"/>
            <a:ext cx="4032505" cy="3621024"/>
          </a:xfrm>
        </p:spPr>
        <p:txBody>
          <a:bodyPr anchor="t">
            <a:normAutofit/>
          </a:bodyPr>
          <a:lstStyle/>
          <a:p>
            <a:r>
              <a:rPr lang="en-GB"/>
              <a:t>Practical Examples of “Strength-Driven” Actions </a:t>
            </a:r>
          </a:p>
        </p:txBody>
      </p:sp>
      <p:sp>
        <p:nvSpPr>
          <p:cNvPr id="3" name="Content Placeholder 2">
            <a:extLst>
              <a:ext uri="{FF2B5EF4-FFF2-40B4-BE49-F238E27FC236}">
                <a16:creationId xmlns:a16="http://schemas.microsoft.com/office/drawing/2014/main" id="{D246A7E8-40F8-B005-EEDF-F03C4B48842C}"/>
              </a:ext>
            </a:extLst>
          </p:cNvPr>
          <p:cNvSpPr>
            <a:spLocks noGrp="1"/>
          </p:cNvSpPr>
          <p:nvPr>
            <p:ph sz="quarter" idx="13"/>
          </p:nvPr>
        </p:nvSpPr>
        <p:spPr>
          <a:xfrm>
            <a:off x="5422392" y="640715"/>
            <a:ext cx="5968098" cy="5719763"/>
          </a:xfrm>
        </p:spPr>
        <p:txBody>
          <a:bodyPr vert="horz" lIns="91440" tIns="45720" rIns="91440" bIns="45720" rtlCol="0" anchor="t">
            <a:normAutofit/>
          </a:bodyPr>
          <a:lstStyle/>
          <a:p>
            <a:r>
              <a:rPr lang="en-GB" dirty="0"/>
              <a:t>One practical example is when working with a large group of children I can use the main teacher's strategy and divide the class into 3 different groups. Each group will have a different activity to do like reading a book. This will help me support each group without getting overwhelmed. </a:t>
            </a:r>
          </a:p>
          <a:p>
            <a:endParaRPr lang="en-GB" dirty="0"/>
          </a:p>
          <a:p>
            <a:r>
              <a:rPr lang="en-GB" dirty="0"/>
              <a:t>Another practical example is when lacking confidence, I can use my communication skills to confirm to my work experience supervisor that what I am doing is right. This will help clear any of my doubts and I will become more confident. </a:t>
            </a:r>
          </a:p>
          <a:p>
            <a:endParaRPr lang="en-GB" dirty="0"/>
          </a:p>
        </p:txBody>
      </p:sp>
    </p:spTree>
    <p:extLst>
      <p:ext uri="{BB962C8B-B14F-4D97-AF65-F5344CB8AC3E}">
        <p14:creationId xmlns:p14="http://schemas.microsoft.com/office/powerpoint/2010/main" val="3164855761"/>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CF5BD-1C63-236F-75F9-A0D5FFA2AC86}"/>
              </a:ext>
            </a:extLst>
          </p:cNvPr>
          <p:cNvSpPr>
            <a:spLocks noGrp="1"/>
          </p:cNvSpPr>
          <p:nvPr>
            <p:ph type="title"/>
          </p:nvPr>
        </p:nvSpPr>
        <p:spPr/>
        <p:txBody>
          <a:bodyPr/>
          <a:lstStyle/>
          <a:p>
            <a:r>
              <a:rPr lang="en-GB" dirty="0"/>
              <a:t>References</a:t>
            </a:r>
            <a:endParaRPr lang="en-GB"/>
          </a:p>
        </p:txBody>
      </p:sp>
      <p:sp>
        <p:nvSpPr>
          <p:cNvPr id="3" name="Content Placeholder 2">
            <a:extLst>
              <a:ext uri="{FF2B5EF4-FFF2-40B4-BE49-F238E27FC236}">
                <a16:creationId xmlns:a16="http://schemas.microsoft.com/office/drawing/2014/main" id="{239E5757-8CFF-BBD0-3C98-9E0ABB249ACF}"/>
              </a:ext>
            </a:extLst>
          </p:cNvPr>
          <p:cNvSpPr>
            <a:spLocks noGrp="1"/>
          </p:cNvSpPr>
          <p:nvPr>
            <p:ph idx="1"/>
          </p:nvPr>
        </p:nvSpPr>
        <p:spPr/>
        <p:txBody>
          <a:bodyPr vert="horz" lIns="91440" tIns="45720" rIns="91440" bIns="45720" rtlCol="0" anchor="t">
            <a:normAutofit fontScale="25000" lnSpcReduction="20000"/>
          </a:bodyPr>
          <a:lstStyle/>
          <a:p>
            <a:pPr marL="0" indent="0">
              <a:buNone/>
            </a:pPr>
            <a:r>
              <a:rPr lang="en-GB" sz="5600">
                <a:latin typeface="Roboto"/>
                <a:ea typeface="Roboto"/>
                <a:cs typeface="Roboto"/>
              </a:rPr>
              <a:t>Langford, H. (2023). What are SEN and SEND Teaching Assistants? | Connex Education. [online] Connex Education Partnership. Available at: </a:t>
            </a:r>
            <a:r>
              <a:rPr lang="en-GB" sz="5600">
                <a:latin typeface="Roboto"/>
                <a:ea typeface="Roboto"/>
                <a:cs typeface="Roboto"/>
                <a:hlinkClick r:id="rId2"/>
              </a:rPr>
              <a:t>https://connex-education.com/what-are-sen-and-send-teaching-assistants/</a:t>
            </a:r>
            <a:r>
              <a:rPr lang="en-GB" sz="5600">
                <a:latin typeface="Roboto"/>
                <a:ea typeface="Roboto"/>
                <a:cs typeface="Roboto"/>
              </a:rPr>
              <a:t>.</a:t>
            </a:r>
            <a:endParaRPr lang="en-US" sz="5600"/>
          </a:p>
          <a:p>
            <a:pPr marL="0" indent="0">
              <a:buNone/>
            </a:pPr>
            <a:r>
              <a:rPr lang="en-GB" sz="5600">
                <a:latin typeface="Roboto"/>
                <a:ea typeface="Roboto"/>
                <a:cs typeface="Roboto"/>
              </a:rPr>
              <a:t>National Careers Service (2023). Teaching assistant | Explore careers | National Careers Service. [online] nationalcareers.service.gov.uk. Available at: </a:t>
            </a:r>
            <a:r>
              <a:rPr lang="en-GB" sz="5600">
                <a:latin typeface="Roboto"/>
                <a:ea typeface="Roboto"/>
                <a:cs typeface="Roboto"/>
                <a:hlinkClick r:id="rId3"/>
              </a:rPr>
              <a:t>https://nationalcareers.service.gov.uk/job-profiles/teaching-assistant</a:t>
            </a:r>
            <a:r>
              <a:rPr lang="en-GB" sz="5600">
                <a:latin typeface="Roboto"/>
                <a:ea typeface="Roboto"/>
                <a:cs typeface="Roboto"/>
              </a:rPr>
              <a:t>.</a:t>
            </a:r>
          </a:p>
          <a:p>
            <a:pPr marL="0" indent="0">
              <a:lnSpc>
                <a:spcPct val="109999"/>
              </a:lnSpc>
              <a:buNone/>
            </a:pPr>
            <a:r>
              <a:rPr lang="en-GB" sz="5600">
                <a:latin typeface="Roboto"/>
                <a:ea typeface="Roboto"/>
                <a:cs typeface="Roboto"/>
              </a:rPr>
              <a:t>Wijaya, C. (2018). How to? Identify New Opportunities and Solve Problems Creatively. [online] Medium. Available at: </a:t>
            </a:r>
            <a:r>
              <a:rPr lang="en-GB" sz="5600">
                <a:latin typeface="Roboto"/>
                <a:ea typeface="Roboto"/>
                <a:cs typeface="Roboto"/>
                <a:hlinkClick r:id="rId4"/>
              </a:rPr>
              <a:t>https://medium.com/@calvinwijaya/how-to-identify-new-opportunities-and-solve-problems-creatively-a98ceb9f2542</a:t>
            </a:r>
            <a:endParaRPr lang="en-GB" sz="5600">
              <a:latin typeface="Roboto"/>
              <a:ea typeface="Roboto"/>
              <a:cs typeface="Roboto"/>
            </a:endParaRPr>
          </a:p>
          <a:p>
            <a:pPr marL="0" indent="0">
              <a:lnSpc>
                <a:spcPct val="109999"/>
              </a:lnSpc>
              <a:buNone/>
            </a:pPr>
            <a:r>
              <a:rPr lang="en-GB" sz="5600">
                <a:latin typeface="Roboto"/>
                <a:ea typeface="Roboto"/>
                <a:cs typeface="Roboto"/>
              </a:rPr>
              <a:t>  [Accessed 16 Oct. 2025].</a:t>
            </a:r>
          </a:p>
          <a:p>
            <a:pPr marL="0" indent="0">
              <a:lnSpc>
                <a:spcPct val="89999"/>
              </a:lnSpc>
              <a:buNone/>
            </a:pPr>
            <a:r>
              <a:rPr lang="en-GB" sz="5600">
                <a:latin typeface="Roboto"/>
                <a:ea typeface="Roboto"/>
                <a:cs typeface="Roboto"/>
              </a:rPr>
              <a:t>Teaching assistants face violence at work, says union. (2016). BBC News. [online] 21 Jun. Available at: </a:t>
            </a:r>
            <a:r>
              <a:rPr lang="en-GB" sz="5600">
                <a:latin typeface="Roboto"/>
                <a:ea typeface="Roboto"/>
                <a:cs typeface="Roboto"/>
                <a:hlinkClick r:id="rId5"/>
              </a:rPr>
              <a:t>https://www.bbc.co.uk/news/education-36584916</a:t>
            </a:r>
            <a:r>
              <a:rPr lang="en-GB" sz="5600">
                <a:latin typeface="Roboto"/>
                <a:ea typeface="Roboto"/>
                <a:cs typeface="Roboto"/>
              </a:rPr>
              <a:t>.</a:t>
            </a:r>
            <a:endParaRPr lang="en-GB" sz="5600"/>
          </a:p>
          <a:p>
            <a:pPr marL="0" indent="0">
              <a:lnSpc>
                <a:spcPct val="69998"/>
              </a:lnSpc>
              <a:buNone/>
            </a:pPr>
            <a:r>
              <a:rPr lang="en-GB" sz="5600">
                <a:latin typeface="Roboto"/>
                <a:ea typeface="Roboto"/>
                <a:cs typeface="Roboto"/>
              </a:rPr>
              <a:t>Ofsted (2019). Teacher well-being at Work in Schools and Further Education Providers. [online] GOV.UK. Available at: </a:t>
            </a:r>
            <a:r>
              <a:rPr lang="en-GB" sz="5600">
                <a:latin typeface="Roboto"/>
                <a:ea typeface="Roboto"/>
                <a:cs typeface="Roboto"/>
                <a:hlinkClick r:id="rId6"/>
              </a:rPr>
              <a:t>https://assets.publishing.service.gov.uk/media/5fb41122e90e07208d0d5df1/Teacher_well-being_report_110719F.pdf</a:t>
            </a:r>
            <a:r>
              <a:rPr lang="en-GB" sz="5600">
                <a:latin typeface="Roboto"/>
                <a:ea typeface="Roboto"/>
                <a:cs typeface="Roboto"/>
              </a:rPr>
              <a:t>.</a:t>
            </a:r>
            <a:endParaRPr lang="en-GB" sz="5600"/>
          </a:p>
          <a:p>
            <a:pPr>
              <a:buNone/>
            </a:pPr>
            <a:r>
              <a:rPr lang="en-GB" sz="5600">
                <a:solidFill>
                  <a:srgbClr val="000000"/>
                </a:solidFill>
                <a:latin typeface="Calibri"/>
                <a:ea typeface="Calibri"/>
                <a:cs typeface="Calibri"/>
              </a:rPr>
              <a:t>Bush, T. (2016). </a:t>
            </a:r>
            <a:r>
              <a:rPr lang="en-GB" sz="5600" i="1">
                <a:solidFill>
                  <a:srgbClr val="000000"/>
                </a:solidFill>
                <a:latin typeface="Calibri"/>
                <a:ea typeface="Calibri"/>
                <a:cs typeface="Calibri"/>
              </a:rPr>
              <a:t>SWOT Analysis Threats: Definition &amp; Examples</a:t>
            </a:r>
            <a:r>
              <a:rPr lang="en-GB" sz="5600">
                <a:solidFill>
                  <a:srgbClr val="000000"/>
                </a:solidFill>
                <a:latin typeface="Calibri"/>
                <a:ea typeface="Calibri"/>
                <a:cs typeface="Calibri"/>
              </a:rPr>
              <a:t>. [online] PESTLE Analysis. Available at: </a:t>
            </a:r>
            <a:r>
              <a:rPr lang="en-GB" sz="5600">
                <a:solidFill>
                  <a:srgbClr val="000000"/>
                </a:solidFill>
                <a:latin typeface="Calibri"/>
                <a:ea typeface="Calibri"/>
                <a:cs typeface="Calibri"/>
                <a:hlinkClick r:id="rId7"/>
              </a:rPr>
              <a:t>https://pestleanalysis.com/swot-analysis-threats-definition-examples/</a:t>
            </a:r>
            <a:r>
              <a:rPr lang="en-GB" sz="5600">
                <a:solidFill>
                  <a:srgbClr val="000000"/>
                </a:solidFill>
                <a:latin typeface="Calibri"/>
                <a:ea typeface="Calibri"/>
                <a:cs typeface="Calibri"/>
              </a:rPr>
              <a:t>.</a:t>
            </a:r>
            <a:endParaRPr lang="en-GB"/>
          </a:p>
          <a:p>
            <a:pPr>
              <a:buNone/>
            </a:pPr>
            <a:r>
              <a:rPr lang="en-GB" sz="5600">
                <a:solidFill>
                  <a:srgbClr val="000000"/>
                </a:solidFill>
                <a:latin typeface="Calibri"/>
                <a:ea typeface="Calibri"/>
                <a:cs typeface="Calibri"/>
              </a:rPr>
              <a:t>‌</a:t>
            </a:r>
            <a:endParaRPr lang="en-GB"/>
          </a:p>
          <a:p>
            <a:pPr marL="0" indent="0">
              <a:lnSpc>
                <a:spcPct val="69998"/>
              </a:lnSpc>
              <a:buNone/>
            </a:pPr>
            <a:endParaRPr lang="en-GB" sz="5600">
              <a:latin typeface="Roboto"/>
              <a:ea typeface="Roboto"/>
              <a:cs typeface="Roboto"/>
            </a:endParaRPr>
          </a:p>
          <a:p>
            <a:pPr marL="0" indent="0">
              <a:lnSpc>
                <a:spcPct val="69998"/>
              </a:lnSpc>
              <a:buNone/>
            </a:pPr>
            <a:endParaRPr lang="en-GB" sz="5500">
              <a:latin typeface="Roboto"/>
              <a:ea typeface="Roboto"/>
              <a:cs typeface="Roboto"/>
            </a:endParaRPr>
          </a:p>
          <a:p>
            <a:pPr marL="0" indent="0">
              <a:lnSpc>
                <a:spcPct val="69998"/>
              </a:lnSpc>
              <a:buNone/>
            </a:pPr>
            <a:r>
              <a:rPr lang="en-GB" sz="5500">
                <a:latin typeface="Roboto"/>
                <a:ea typeface="Roboto"/>
                <a:cs typeface="Roboto"/>
              </a:rPr>
              <a:t>‌</a:t>
            </a:r>
            <a:endParaRPr lang="en-GB"/>
          </a:p>
          <a:p>
            <a:pPr marL="0" indent="0">
              <a:lnSpc>
                <a:spcPct val="89999"/>
              </a:lnSpc>
              <a:buNone/>
            </a:pPr>
            <a:endParaRPr lang="en-GB" sz="5500">
              <a:latin typeface="Roboto"/>
              <a:ea typeface="Roboto"/>
              <a:cs typeface="Roboto"/>
            </a:endParaRPr>
          </a:p>
          <a:p>
            <a:pPr marL="0" indent="0">
              <a:lnSpc>
                <a:spcPct val="89999"/>
              </a:lnSpc>
              <a:buNone/>
            </a:pPr>
            <a:endParaRPr lang="en-GB" sz="3800">
              <a:latin typeface="Roboto"/>
              <a:ea typeface="Roboto"/>
              <a:cs typeface="Roboto"/>
            </a:endParaRPr>
          </a:p>
          <a:p>
            <a:pPr marL="0" indent="0">
              <a:lnSpc>
                <a:spcPct val="89999"/>
              </a:lnSpc>
              <a:buNone/>
            </a:pPr>
            <a:r>
              <a:rPr lang="en-GB">
                <a:latin typeface="Roboto"/>
                <a:ea typeface="Roboto"/>
                <a:cs typeface="Roboto"/>
              </a:rPr>
              <a:t>‌</a:t>
            </a:r>
            <a:endParaRPr lang="en-GB"/>
          </a:p>
          <a:p>
            <a:pPr marL="0" indent="0">
              <a:lnSpc>
                <a:spcPct val="109999"/>
              </a:lnSpc>
              <a:buNone/>
            </a:pPr>
            <a:endParaRPr lang="en-GB">
              <a:latin typeface="Roboto"/>
              <a:ea typeface="Roboto"/>
              <a:cs typeface="Roboto"/>
            </a:endParaRPr>
          </a:p>
          <a:p>
            <a:pPr>
              <a:lnSpc>
                <a:spcPct val="109999"/>
              </a:lnSpc>
            </a:pPr>
            <a:r>
              <a:rPr lang="en-GB"/>
              <a:t>‌</a:t>
            </a:r>
          </a:p>
          <a:p>
            <a:endParaRPr lang="en-GB"/>
          </a:p>
          <a:p>
            <a:endParaRPr lang="en-GB"/>
          </a:p>
          <a:p>
            <a:r>
              <a:rPr lang="en-GB"/>
              <a:t>‌</a:t>
            </a:r>
          </a:p>
          <a:p>
            <a:endParaRPr lang="en-GB"/>
          </a:p>
          <a:p>
            <a:endParaRPr lang="en-GB"/>
          </a:p>
          <a:p>
            <a:endParaRPr lang="en-GB"/>
          </a:p>
          <a:p>
            <a:r>
              <a:rPr lang="en-GB"/>
              <a:t>‌</a:t>
            </a:r>
          </a:p>
        </p:txBody>
      </p:sp>
    </p:spTree>
    <p:extLst>
      <p:ext uri="{BB962C8B-B14F-4D97-AF65-F5344CB8AC3E}">
        <p14:creationId xmlns:p14="http://schemas.microsoft.com/office/powerpoint/2010/main" val="397751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Oasis">
  <a:themeElements>
    <a:clrScheme name="Oasis">
      <a:dk1>
        <a:srgbClr val="131313"/>
      </a:dk1>
      <a:lt1>
        <a:sysClr val="window" lastClr="FFFFFF"/>
      </a:lt1>
      <a:dk2>
        <a:srgbClr val="2D2A27"/>
      </a:dk2>
      <a:lt2>
        <a:srgbClr val="F0EBE6"/>
      </a:lt2>
      <a:accent1>
        <a:srgbClr val="9F7667"/>
      </a:accent1>
      <a:accent2>
        <a:srgbClr val="BE8856"/>
      </a:accent2>
      <a:accent3>
        <a:srgbClr val="BD9075"/>
      </a:accent3>
      <a:accent4>
        <a:srgbClr val="939081"/>
      </a:accent4>
      <a:accent5>
        <a:srgbClr val="A16D4C"/>
      </a:accent5>
      <a:accent6>
        <a:srgbClr val="8C8662"/>
      </a:accent6>
      <a:hlink>
        <a:srgbClr val="A57361"/>
      </a:hlink>
      <a:folHlink>
        <a:srgbClr val="8C8662"/>
      </a:folHlink>
    </a:clrScheme>
    <a:fontScheme name="Oasis Font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asis" id="{F87D57D1-6595-40EA-BD1E-F0C34D0EF910}" vid="{ECA7DBCD-4BC8-40F2-8EF4-7A6D942FA19B}"/>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810DDF4EC27A54C9626255B384F637A" ma:contentTypeVersion="6" ma:contentTypeDescription="Create a new document." ma:contentTypeScope="" ma:versionID="a8c1b07c1de059083462145f57f45293">
  <xsd:schema xmlns:xsd="http://www.w3.org/2001/XMLSchema" xmlns:xs="http://www.w3.org/2001/XMLSchema" xmlns:p="http://schemas.microsoft.com/office/2006/metadata/properties" xmlns:ns3="ccfc14db-0f45-423b-b2f5-752f8f8a0ada" targetNamespace="http://schemas.microsoft.com/office/2006/metadata/properties" ma:root="true" ma:fieldsID="df3538eb31a9592a26b045a8a2f5e8aa" ns3:_="">
    <xsd:import namespace="ccfc14db-0f45-423b-b2f5-752f8f8a0ada"/>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fc14db-0f45-423b-b2f5-752f8f8a0ada"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ccfc14db-0f45-423b-b2f5-752f8f8a0ada"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B8315B-C2E1-47FD-B0E7-2BDA93977E53}">
  <ds:schemaRefs>
    <ds:schemaRef ds:uri="ccfc14db-0f45-423b-b2f5-752f8f8a0ad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0756A22-6BAA-43C7-9B9B-5C74AFDBB429}">
  <ds:schemaRefs>
    <ds:schemaRef ds:uri="ccfc14db-0f45-423b-b2f5-752f8f8a0ad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23E8C9E1-CB66-49D4-9DB0-8359BDFDE7D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Oasis</vt:lpstr>
      <vt:lpstr>Personal SWOT analysis </vt:lpstr>
      <vt:lpstr>The future </vt:lpstr>
      <vt:lpstr>My Strengths</vt:lpstr>
      <vt:lpstr>My Weaknesses</vt:lpstr>
      <vt:lpstr>Opportunities</vt:lpstr>
      <vt:lpstr>Threats</vt:lpstr>
      <vt:lpstr>Strengths to Overcome Weaknesses </vt:lpstr>
      <vt:lpstr>Strengths to Minimise Threats</vt:lpstr>
      <vt:lpstr>Practical Examples of “Strength-Driven” Actions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farzana mohamed</dc:creator>
  <cp:revision>211</cp:revision>
  <dcterms:created xsi:type="dcterms:W3CDTF">2025-10-12T15:34:21Z</dcterms:created>
  <dcterms:modified xsi:type="dcterms:W3CDTF">2025-10-18T19:16:21Z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0x0101007810DDF4EC27A54C9626255B384F637A</vt:lpwstr>
  </property>
</Properties>
</file>