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2.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17"/>
  </p:notesMasterIdLst>
  <p:sldIdLst>
    <p:sldId id="256" r:id="rId2"/>
    <p:sldId id="265" r:id="rId3"/>
    <p:sldId id="257" r:id="rId4"/>
    <p:sldId id="258" r:id="rId5"/>
    <p:sldId id="259" r:id="rId6"/>
    <p:sldId id="260" r:id="rId7"/>
    <p:sldId id="261" r:id="rId8"/>
    <p:sldId id="262" r:id="rId9"/>
    <p:sldId id="263" r:id="rId10"/>
    <p:sldId id="268" r:id="rId11"/>
    <p:sldId id="269" r:id="rId12"/>
    <p:sldId id="270" r:id="rId13"/>
    <p:sldId id="271" r:id="rId14"/>
    <p:sldId id="273" r:id="rId15"/>
    <p:sldId id="264"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84" autoAdjust="0"/>
    <p:restoredTop sz="94660"/>
  </p:normalViewPr>
  <p:slideViewPr>
    <p:cSldViewPr snapToGrid="0">
      <p:cViewPr varScale="1">
        <p:scale>
          <a:sx n="112" d="100"/>
          <a:sy n="112" d="100"/>
        </p:scale>
        <p:origin x="520" y="1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_rels/data1.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svg"/><Relationship Id="rId1" Type="http://schemas.openxmlformats.org/officeDocument/2006/relationships/image" Target="../media/image3.svg"/><Relationship Id="rId5" Type="http://schemas.openxmlformats.org/officeDocument/2006/relationships/image" Target="../media/image7.svg"/><Relationship Id="rId4" Type="http://schemas.openxmlformats.org/officeDocument/2006/relationships/image" Target="../media/image6.svg"/></Relationships>
</file>

<file path=ppt/diagrams/_rels/data3.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svg"/><Relationship Id="rId1" Type="http://schemas.openxmlformats.org/officeDocument/2006/relationships/image" Target="../media/image8.svg"/><Relationship Id="rId4" Type="http://schemas.openxmlformats.org/officeDocument/2006/relationships/image" Target="../media/image11.svg"/></Relationships>
</file>

<file path=ppt/diagrams/_rels/data4.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svg"/><Relationship Id="rId1" Type="http://schemas.openxmlformats.org/officeDocument/2006/relationships/image" Target="../media/image12.svg"/><Relationship Id="rId4" Type="http://schemas.openxmlformats.org/officeDocument/2006/relationships/image" Target="../media/image15.svg"/></Relationships>
</file>

<file path=ppt/diagrams/_rels/data5.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image" Target="../media/image17.svg"/><Relationship Id="rId1" Type="http://schemas.openxmlformats.org/officeDocument/2006/relationships/image" Target="../media/image16.svg"/><Relationship Id="rId4" Type="http://schemas.openxmlformats.org/officeDocument/2006/relationships/image" Target="../media/image19.svg"/></Relationships>
</file>

<file path=ppt/diagrams/_rels/data7.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21.svg"/><Relationship Id="rId1" Type="http://schemas.openxmlformats.org/officeDocument/2006/relationships/image" Target="../media/image20.svg"/><Relationship Id="rId4" Type="http://schemas.openxmlformats.org/officeDocument/2006/relationships/image" Target="../media/image22.svg"/></Relationships>
</file>

<file path=ppt/diagrams/_rels/data8.xml.rels><?xml version="1.0" encoding="UTF-8" standalone="yes"?>
<Relationships xmlns="http://schemas.openxmlformats.org/package/2006/relationships"><Relationship Id="rId3" Type="http://schemas.openxmlformats.org/officeDocument/2006/relationships/image" Target="../media/image25.svg"/><Relationship Id="rId2" Type="http://schemas.openxmlformats.org/officeDocument/2006/relationships/image" Target="../media/image24.svg"/><Relationship Id="rId1" Type="http://schemas.openxmlformats.org/officeDocument/2006/relationships/image" Target="../media/image23.svg"/></Relationships>
</file>

<file path=ppt/diagrams/_rels/drawing1.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svg"/><Relationship Id="rId1" Type="http://schemas.openxmlformats.org/officeDocument/2006/relationships/image" Target="../media/image3.svg"/><Relationship Id="rId5" Type="http://schemas.openxmlformats.org/officeDocument/2006/relationships/image" Target="../media/image7.svg"/><Relationship Id="rId4" Type="http://schemas.openxmlformats.org/officeDocument/2006/relationships/image" Target="../media/image6.svg"/></Relationships>
</file>

<file path=ppt/diagrams/_rels/drawing3.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svg"/><Relationship Id="rId1" Type="http://schemas.openxmlformats.org/officeDocument/2006/relationships/image" Target="../media/image8.svg"/><Relationship Id="rId4" Type="http://schemas.openxmlformats.org/officeDocument/2006/relationships/image" Target="../media/image11.svg"/></Relationships>
</file>

<file path=ppt/diagrams/_rels/drawing4.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svg"/><Relationship Id="rId1" Type="http://schemas.openxmlformats.org/officeDocument/2006/relationships/image" Target="../media/image12.svg"/><Relationship Id="rId4" Type="http://schemas.openxmlformats.org/officeDocument/2006/relationships/image" Target="../media/image15.svg"/></Relationships>
</file>

<file path=ppt/diagrams/_rels/drawing5.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image" Target="../media/image17.svg"/><Relationship Id="rId1" Type="http://schemas.openxmlformats.org/officeDocument/2006/relationships/image" Target="../media/image16.svg"/><Relationship Id="rId4" Type="http://schemas.openxmlformats.org/officeDocument/2006/relationships/image" Target="../media/image19.svg"/></Relationships>
</file>

<file path=ppt/diagrams/_rels/drawing7.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21.svg"/><Relationship Id="rId1" Type="http://schemas.openxmlformats.org/officeDocument/2006/relationships/image" Target="../media/image20.svg"/><Relationship Id="rId4" Type="http://schemas.openxmlformats.org/officeDocument/2006/relationships/image" Target="../media/image22.svg"/></Relationships>
</file>

<file path=ppt/diagrams/_rels/drawing8.xml.rels><?xml version="1.0" encoding="UTF-8" standalone="yes"?>
<Relationships xmlns="http://schemas.openxmlformats.org/package/2006/relationships"><Relationship Id="rId3" Type="http://schemas.openxmlformats.org/officeDocument/2006/relationships/image" Target="../media/image25.svg"/><Relationship Id="rId2" Type="http://schemas.openxmlformats.org/officeDocument/2006/relationships/image" Target="../media/image24.svg"/><Relationship Id="rId1" Type="http://schemas.openxmlformats.org/officeDocument/2006/relationships/image" Target="../media/image23.svg"/></Relationships>
</file>

<file path=ppt/diagrams/colors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9">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2#10">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5#2">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6B8498C-8D64-4A53-8E48-1168EC5077EB}" type="doc">
      <dgm:prSet loTypeId="urn:microsoft.com/office/officeart/2018/2/layout/IconVerticalSolidList" loCatId="icon" qsTypeId="urn:microsoft.com/office/officeart/2005/8/quickstyle/simple1#15" qsCatId="simple" csTypeId="urn:microsoft.com/office/officeart/2018/5/colors/Iconchunking_neutralbg_colorful1" csCatId="colorful" phldr="1"/>
      <dgm:spPr/>
      <dgm:t>
        <a:bodyPr/>
        <a:lstStyle/>
        <a:p>
          <a:endParaRPr lang="en-US"/>
        </a:p>
      </dgm:t>
    </dgm:pt>
    <dgm:pt modelId="{D66C12A7-93D7-425B-8BEA-CBD9C45F4033}">
      <dgm:prSet/>
      <dgm:spPr/>
      <dgm:t>
        <a:bodyPr/>
        <a:lstStyle/>
        <a:p>
          <a:pPr>
            <a:lnSpc>
              <a:spcPct val="100000"/>
            </a:lnSpc>
          </a:pPr>
          <a:r>
            <a:rPr lang="en-GB"/>
            <a:t>By the end of week 4 you should have:</a:t>
          </a:r>
          <a:endParaRPr lang="en-US"/>
        </a:p>
      </dgm:t>
    </dgm:pt>
    <dgm:pt modelId="{19092438-F32F-4418-B7C5-C311D7CA457D}" type="parTrans" cxnId="{836C255A-A69E-4210-A9A8-80ABD35A4D64}">
      <dgm:prSet/>
      <dgm:spPr/>
      <dgm:t>
        <a:bodyPr/>
        <a:lstStyle/>
        <a:p>
          <a:endParaRPr lang="en-US"/>
        </a:p>
      </dgm:t>
    </dgm:pt>
    <dgm:pt modelId="{0FC279A4-6B96-4263-94F6-54AAD3CEF8EC}" type="sibTrans" cxnId="{836C255A-A69E-4210-A9A8-80ABD35A4D64}">
      <dgm:prSet/>
      <dgm:spPr/>
      <dgm:t>
        <a:bodyPr/>
        <a:lstStyle/>
        <a:p>
          <a:endParaRPr lang="en-US"/>
        </a:p>
      </dgm:t>
    </dgm:pt>
    <dgm:pt modelId="{5E4BDC01-42D1-4920-AD26-A3D433BBA7EA}">
      <dgm:prSet/>
      <dgm:spPr/>
      <dgm:t>
        <a:bodyPr/>
        <a:lstStyle/>
        <a:p>
          <a:pPr>
            <a:lnSpc>
              <a:spcPct val="100000"/>
            </a:lnSpc>
          </a:pPr>
          <a:r>
            <a:rPr lang="en-GB"/>
            <a:t>Contacted a member of staff</a:t>
          </a:r>
          <a:endParaRPr lang="en-US"/>
        </a:p>
      </dgm:t>
    </dgm:pt>
    <dgm:pt modelId="{B49B49FD-F6B2-4EB0-B6D2-8B707691C295}" type="parTrans" cxnId="{F0C6A63A-5735-4741-8B1F-4489A79E30A3}">
      <dgm:prSet/>
      <dgm:spPr/>
      <dgm:t>
        <a:bodyPr/>
        <a:lstStyle/>
        <a:p>
          <a:endParaRPr lang="en-US"/>
        </a:p>
      </dgm:t>
    </dgm:pt>
    <dgm:pt modelId="{98F97F72-425F-4423-9DF7-AE926A0DB2D3}" type="sibTrans" cxnId="{F0C6A63A-5735-4741-8B1F-4489A79E30A3}">
      <dgm:prSet/>
      <dgm:spPr/>
      <dgm:t>
        <a:bodyPr/>
        <a:lstStyle/>
        <a:p>
          <a:endParaRPr lang="en-US"/>
        </a:p>
      </dgm:t>
    </dgm:pt>
    <dgm:pt modelId="{993CDE86-64D2-466F-AF32-ADA699C9B3EB}">
      <dgm:prSet/>
      <dgm:spPr/>
      <dgm:t>
        <a:bodyPr/>
        <a:lstStyle/>
        <a:p>
          <a:pPr>
            <a:lnSpc>
              <a:spcPct val="100000"/>
            </a:lnSpc>
          </a:pPr>
          <a:r>
            <a:rPr lang="en-GB"/>
            <a:t>Have discussed your initial ideas</a:t>
          </a:r>
          <a:endParaRPr lang="en-US"/>
        </a:p>
      </dgm:t>
    </dgm:pt>
    <dgm:pt modelId="{F87DADBB-494B-4E9D-BE3B-AF955E395BC8}" type="parTrans" cxnId="{8FB44624-6E74-4A8B-81D8-E56F3A4DD6FC}">
      <dgm:prSet/>
      <dgm:spPr/>
      <dgm:t>
        <a:bodyPr/>
        <a:lstStyle/>
        <a:p>
          <a:endParaRPr lang="en-US"/>
        </a:p>
      </dgm:t>
    </dgm:pt>
    <dgm:pt modelId="{63F7043C-79E6-4002-911F-62281B1E63D5}" type="sibTrans" cxnId="{8FB44624-6E74-4A8B-81D8-E56F3A4DD6FC}">
      <dgm:prSet/>
      <dgm:spPr/>
      <dgm:t>
        <a:bodyPr/>
        <a:lstStyle/>
        <a:p>
          <a:endParaRPr lang="en-US"/>
        </a:p>
      </dgm:t>
    </dgm:pt>
    <dgm:pt modelId="{1AF50DDD-63D7-454B-988B-154DB3F59FE1}">
      <dgm:prSet/>
      <dgm:spPr/>
      <dgm:t>
        <a:bodyPr/>
        <a:lstStyle/>
        <a:p>
          <a:pPr>
            <a:lnSpc>
              <a:spcPct val="100000"/>
            </a:lnSpc>
          </a:pPr>
          <a:r>
            <a:rPr lang="en-GB"/>
            <a:t>Presented your proposal </a:t>
          </a:r>
          <a:endParaRPr lang="en-US"/>
        </a:p>
      </dgm:t>
    </dgm:pt>
    <dgm:pt modelId="{24D33B2E-8875-436E-B08A-E8452BFB11B4}" type="parTrans" cxnId="{2DD78779-9174-4819-852C-B302088407A4}">
      <dgm:prSet/>
      <dgm:spPr/>
      <dgm:t>
        <a:bodyPr/>
        <a:lstStyle/>
        <a:p>
          <a:endParaRPr lang="en-US"/>
        </a:p>
      </dgm:t>
    </dgm:pt>
    <dgm:pt modelId="{8EBEF5BB-229B-4EB5-B73F-06387017354D}" type="sibTrans" cxnId="{2DD78779-9174-4819-852C-B302088407A4}">
      <dgm:prSet/>
      <dgm:spPr/>
      <dgm:t>
        <a:bodyPr/>
        <a:lstStyle/>
        <a:p>
          <a:endParaRPr lang="en-US"/>
        </a:p>
      </dgm:t>
    </dgm:pt>
    <dgm:pt modelId="{FED30D60-6AC3-409C-AC25-0ABA3D1C34DA}">
      <dgm:prSet/>
      <dgm:spPr/>
      <dgm:t>
        <a:bodyPr/>
        <a:lstStyle/>
        <a:p>
          <a:pPr>
            <a:lnSpc>
              <a:spcPct val="100000"/>
            </a:lnSpc>
          </a:pPr>
          <a:r>
            <a:rPr lang="en-GB" dirty="0"/>
            <a:t>Submitted your proposal to the Turnitin link on Moodle – Friday 23rd October</a:t>
          </a:r>
          <a:endParaRPr lang="en-US" dirty="0"/>
        </a:p>
      </dgm:t>
    </dgm:pt>
    <dgm:pt modelId="{6717C3B7-9130-479D-96D1-BA03127C54F4}" type="parTrans" cxnId="{E855B368-8013-40F0-B838-3605E3C7FD07}">
      <dgm:prSet/>
      <dgm:spPr/>
      <dgm:t>
        <a:bodyPr/>
        <a:lstStyle/>
        <a:p>
          <a:endParaRPr lang="en-US"/>
        </a:p>
      </dgm:t>
    </dgm:pt>
    <dgm:pt modelId="{2AA277C8-2663-4812-BAC5-22D265B8E3E9}" type="sibTrans" cxnId="{E855B368-8013-40F0-B838-3605E3C7FD07}">
      <dgm:prSet/>
      <dgm:spPr/>
      <dgm:t>
        <a:bodyPr/>
        <a:lstStyle/>
        <a:p>
          <a:endParaRPr lang="en-US"/>
        </a:p>
      </dgm:t>
    </dgm:pt>
    <dgm:pt modelId="{33FDFFFA-26BB-4B41-886E-E7F87A430D2D}" type="pres">
      <dgm:prSet presAssocID="{A6B8498C-8D64-4A53-8E48-1168EC5077EB}" presName="root" presStyleCnt="0">
        <dgm:presLayoutVars>
          <dgm:dir/>
          <dgm:resizeHandles val="exact"/>
        </dgm:presLayoutVars>
      </dgm:prSet>
      <dgm:spPr/>
    </dgm:pt>
    <dgm:pt modelId="{8FAC8685-AE60-4EF4-A157-FC1FA9230D32}" type="pres">
      <dgm:prSet presAssocID="{D66C12A7-93D7-425B-8BEA-CBD9C45F4033}" presName="compNode" presStyleCnt="0"/>
      <dgm:spPr/>
    </dgm:pt>
    <dgm:pt modelId="{0455A977-E42E-473B-B661-812FF89D13A9}" type="pres">
      <dgm:prSet presAssocID="{D66C12A7-93D7-425B-8BEA-CBD9C45F4033}" presName="bgRect" presStyleLbl="bgShp" presStyleIdx="0" presStyleCnt="5"/>
      <dgm:spPr/>
    </dgm:pt>
    <dgm:pt modelId="{0152F369-8800-492A-9576-88B40A6D8337}" type="pres">
      <dgm:prSet presAssocID="{D66C12A7-93D7-425B-8BEA-CBD9C45F4033}" presName="iconRect" presStyleLbl="node1" presStyleIdx="0"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a:noFill/>
        </a:ln>
      </dgm:spPr>
      <dgm:extLst>
        <a:ext uri="{E40237B7-FDA0-4F09-8148-C483321AD2D9}">
          <dgm14:cNvPr xmlns:dgm14="http://schemas.microsoft.com/office/drawing/2010/diagram" id="0" name="" descr="Angel Face Outline"/>
        </a:ext>
      </dgm:extLst>
    </dgm:pt>
    <dgm:pt modelId="{2C1AE354-04B4-4C96-BCB7-EBA4A0C94737}" type="pres">
      <dgm:prSet presAssocID="{D66C12A7-93D7-425B-8BEA-CBD9C45F4033}" presName="spaceRect" presStyleCnt="0"/>
      <dgm:spPr/>
    </dgm:pt>
    <dgm:pt modelId="{2E6F5832-240D-4969-BF19-4C2FE430774C}" type="pres">
      <dgm:prSet presAssocID="{D66C12A7-93D7-425B-8BEA-CBD9C45F4033}" presName="parTx" presStyleLbl="revTx" presStyleIdx="0" presStyleCnt="5">
        <dgm:presLayoutVars>
          <dgm:chMax val="0"/>
          <dgm:chPref val="0"/>
        </dgm:presLayoutVars>
      </dgm:prSet>
      <dgm:spPr/>
    </dgm:pt>
    <dgm:pt modelId="{6D701B1F-B2F0-43B4-BEA0-2ABB47144A57}" type="pres">
      <dgm:prSet presAssocID="{0FC279A4-6B96-4263-94F6-54AAD3CEF8EC}" presName="sibTrans" presStyleCnt="0"/>
      <dgm:spPr/>
    </dgm:pt>
    <dgm:pt modelId="{430327E4-0B53-464F-8992-7422800177BF}" type="pres">
      <dgm:prSet presAssocID="{5E4BDC01-42D1-4920-AD26-A3D433BBA7EA}" presName="compNode" presStyleCnt="0"/>
      <dgm:spPr/>
    </dgm:pt>
    <dgm:pt modelId="{1182F0F0-3B9F-4AFA-B266-E70F4604B5D7}" type="pres">
      <dgm:prSet presAssocID="{5E4BDC01-42D1-4920-AD26-A3D433BBA7EA}" presName="bgRect" presStyleLbl="bgShp" presStyleIdx="1" presStyleCnt="5"/>
      <dgm:spPr/>
    </dgm:pt>
    <dgm:pt modelId="{D117B1B2-09FE-43BF-B330-A20F67EC55E2}" type="pres">
      <dgm:prSet presAssocID="{5E4BDC01-42D1-4920-AD26-A3D433BBA7EA}" presName="iconRect" presStyleLbl="node1" presStyleIdx="1"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Users"/>
        </a:ext>
      </dgm:extLst>
    </dgm:pt>
    <dgm:pt modelId="{4E87FD6E-83D3-491C-8587-FB4217CE1F53}" type="pres">
      <dgm:prSet presAssocID="{5E4BDC01-42D1-4920-AD26-A3D433BBA7EA}" presName="spaceRect" presStyleCnt="0"/>
      <dgm:spPr/>
    </dgm:pt>
    <dgm:pt modelId="{C6519EB0-C8FC-4613-AB2F-0B0ACCCEEC82}" type="pres">
      <dgm:prSet presAssocID="{5E4BDC01-42D1-4920-AD26-A3D433BBA7EA}" presName="parTx" presStyleLbl="revTx" presStyleIdx="1" presStyleCnt="5">
        <dgm:presLayoutVars>
          <dgm:chMax val="0"/>
          <dgm:chPref val="0"/>
        </dgm:presLayoutVars>
      </dgm:prSet>
      <dgm:spPr/>
    </dgm:pt>
    <dgm:pt modelId="{96BAE9E8-5564-490F-8BC3-A7D6B1346FFF}" type="pres">
      <dgm:prSet presAssocID="{98F97F72-425F-4423-9DF7-AE926A0DB2D3}" presName="sibTrans" presStyleCnt="0"/>
      <dgm:spPr/>
    </dgm:pt>
    <dgm:pt modelId="{21CB2C0D-CEA1-4418-8373-5E1CB983634D}" type="pres">
      <dgm:prSet presAssocID="{993CDE86-64D2-466F-AF32-ADA699C9B3EB}" presName="compNode" presStyleCnt="0"/>
      <dgm:spPr/>
    </dgm:pt>
    <dgm:pt modelId="{04FFF153-B61C-476A-8078-3895A0480F8B}" type="pres">
      <dgm:prSet presAssocID="{993CDE86-64D2-466F-AF32-ADA699C9B3EB}" presName="bgRect" presStyleLbl="bgShp" presStyleIdx="2" presStyleCnt="5"/>
      <dgm:spPr/>
    </dgm:pt>
    <dgm:pt modelId="{DE2B877A-5225-4433-A971-6A7F5EA00467}" type="pres">
      <dgm:prSet presAssocID="{993CDE86-64D2-466F-AF32-ADA699C9B3EB}" presName="iconRect" presStyleLbl="node1" presStyleIdx="2"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a:noFill/>
        </a:ln>
      </dgm:spPr>
      <dgm:extLst>
        <a:ext uri="{E40237B7-FDA0-4F09-8148-C483321AD2D9}">
          <dgm14:cNvPr xmlns:dgm14="http://schemas.microsoft.com/office/drawing/2010/diagram" id="0" name="" descr="Lightbulb"/>
        </a:ext>
      </dgm:extLst>
    </dgm:pt>
    <dgm:pt modelId="{E08E97DD-EA28-4D7F-B615-B71D14E2EBEC}" type="pres">
      <dgm:prSet presAssocID="{993CDE86-64D2-466F-AF32-ADA699C9B3EB}" presName="spaceRect" presStyleCnt="0"/>
      <dgm:spPr/>
    </dgm:pt>
    <dgm:pt modelId="{064335D9-9C1A-4432-9B1E-57887D6E7151}" type="pres">
      <dgm:prSet presAssocID="{993CDE86-64D2-466F-AF32-ADA699C9B3EB}" presName="parTx" presStyleLbl="revTx" presStyleIdx="2" presStyleCnt="5">
        <dgm:presLayoutVars>
          <dgm:chMax val="0"/>
          <dgm:chPref val="0"/>
        </dgm:presLayoutVars>
      </dgm:prSet>
      <dgm:spPr/>
    </dgm:pt>
    <dgm:pt modelId="{8906B92D-3614-4683-8A5C-326A7EC915E0}" type="pres">
      <dgm:prSet presAssocID="{63F7043C-79E6-4002-911F-62281B1E63D5}" presName="sibTrans" presStyleCnt="0"/>
      <dgm:spPr/>
    </dgm:pt>
    <dgm:pt modelId="{16446A00-D04D-4305-BD73-699830177D4C}" type="pres">
      <dgm:prSet presAssocID="{1AF50DDD-63D7-454B-988B-154DB3F59FE1}" presName="compNode" presStyleCnt="0"/>
      <dgm:spPr/>
    </dgm:pt>
    <dgm:pt modelId="{DF878E9A-535B-43AF-A297-578DDB2F7023}" type="pres">
      <dgm:prSet presAssocID="{1AF50DDD-63D7-454B-988B-154DB3F59FE1}" presName="bgRect" presStyleLbl="bgShp" presStyleIdx="3" presStyleCnt="5"/>
      <dgm:spPr/>
    </dgm:pt>
    <dgm:pt modelId="{1B186149-4156-48FB-BFC5-023D3B56E81D}" type="pres">
      <dgm:prSet presAssocID="{1AF50DDD-63D7-454B-988B-154DB3F59FE1}" presName="iconRect" presStyleLbl="node1" presStyleIdx="3"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Teacher"/>
        </a:ext>
      </dgm:extLst>
    </dgm:pt>
    <dgm:pt modelId="{B19834F9-7778-4D76-812C-6CE73B7C2650}" type="pres">
      <dgm:prSet presAssocID="{1AF50DDD-63D7-454B-988B-154DB3F59FE1}" presName="spaceRect" presStyleCnt="0"/>
      <dgm:spPr/>
    </dgm:pt>
    <dgm:pt modelId="{DAB1E3AF-FCA2-4AEB-983F-F8121A828125}" type="pres">
      <dgm:prSet presAssocID="{1AF50DDD-63D7-454B-988B-154DB3F59FE1}" presName="parTx" presStyleLbl="revTx" presStyleIdx="3" presStyleCnt="5">
        <dgm:presLayoutVars>
          <dgm:chMax val="0"/>
          <dgm:chPref val="0"/>
        </dgm:presLayoutVars>
      </dgm:prSet>
      <dgm:spPr/>
    </dgm:pt>
    <dgm:pt modelId="{A52008F4-1F40-4B2F-8E9A-12CE9919FE7E}" type="pres">
      <dgm:prSet presAssocID="{8EBEF5BB-229B-4EB5-B73F-06387017354D}" presName="sibTrans" presStyleCnt="0"/>
      <dgm:spPr/>
    </dgm:pt>
    <dgm:pt modelId="{74ADC84D-7F5D-466B-99C4-E468C8762EA6}" type="pres">
      <dgm:prSet presAssocID="{FED30D60-6AC3-409C-AC25-0ABA3D1C34DA}" presName="compNode" presStyleCnt="0"/>
      <dgm:spPr/>
    </dgm:pt>
    <dgm:pt modelId="{2A05DD76-D82A-4E83-8C00-5B4549DCD82F}" type="pres">
      <dgm:prSet presAssocID="{FED30D60-6AC3-409C-AC25-0ABA3D1C34DA}" presName="bgRect" presStyleLbl="bgShp" presStyleIdx="4" presStyleCnt="5"/>
      <dgm:spPr/>
    </dgm:pt>
    <dgm:pt modelId="{825104D1-D2C8-4C31-8A87-FE4C242D94ED}" type="pres">
      <dgm:prSet presAssocID="{FED30D60-6AC3-409C-AC25-0ABA3D1C34DA}" presName="iconRect" presStyleLbl="node1" presStyleIdx="4"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a:noFill/>
        </a:ln>
      </dgm:spPr>
      <dgm:extLst>
        <a:ext uri="{E40237B7-FDA0-4F09-8148-C483321AD2D9}">
          <dgm14:cNvPr xmlns:dgm14="http://schemas.microsoft.com/office/drawing/2010/diagram" id="0" name="" descr="Presentation with Checklist"/>
        </a:ext>
      </dgm:extLst>
    </dgm:pt>
    <dgm:pt modelId="{DBF3638F-01FD-447B-A727-C6590480A240}" type="pres">
      <dgm:prSet presAssocID="{FED30D60-6AC3-409C-AC25-0ABA3D1C34DA}" presName="spaceRect" presStyleCnt="0"/>
      <dgm:spPr/>
    </dgm:pt>
    <dgm:pt modelId="{CA7A3060-3AA4-40E9-86CB-C2CB1CB5DA12}" type="pres">
      <dgm:prSet presAssocID="{FED30D60-6AC3-409C-AC25-0ABA3D1C34DA}" presName="parTx" presStyleLbl="revTx" presStyleIdx="4" presStyleCnt="5">
        <dgm:presLayoutVars>
          <dgm:chMax val="0"/>
          <dgm:chPref val="0"/>
        </dgm:presLayoutVars>
      </dgm:prSet>
      <dgm:spPr/>
    </dgm:pt>
  </dgm:ptLst>
  <dgm:cxnLst>
    <dgm:cxn modelId="{1EC0D715-01E1-4E40-B3F7-7B6B5898095D}" type="presOf" srcId="{D66C12A7-93D7-425B-8BEA-CBD9C45F4033}" destId="{2E6F5832-240D-4969-BF19-4C2FE430774C}" srcOrd="0" destOrd="0" presId="urn:microsoft.com/office/officeart/2018/2/layout/IconVerticalSolidList"/>
    <dgm:cxn modelId="{8FB44624-6E74-4A8B-81D8-E56F3A4DD6FC}" srcId="{A6B8498C-8D64-4A53-8E48-1168EC5077EB}" destId="{993CDE86-64D2-466F-AF32-ADA699C9B3EB}" srcOrd="2" destOrd="0" parTransId="{F87DADBB-494B-4E9D-BE3B-AF955E395BC8}" sibTransId="{63F7043C-79E6-4002-911F-62281B1E63D5}"/>
    <dgm:cxn modelId="{F0C6A63A-5735-4741-8B1F-4489A79E30A3}" srcId="{A6B8498C-8D64-4A53-8E48-1168EC5077EB}" destId="{5E4BDC01-42D1-4920-AD26-A3D433BBA7EA}" srcOrd="1" destOrd="0" parTransId="{B49B49FD-F6B2-4EB0-B6D2-8B707691C295}" sibTransId="{98F97F72-425F-4423-9DF7-AE926A0DB2D3}"/>
    <dgm:cxn modelId="{836C255A-A69E-4210-A9A8-80ABD35A4D64}" srcId="{A6B8498C-8D64-4A53-8E48-1168EC5077EB}" destId="{D66C12A7-93D7-425B-8BEA-CBD9C45F4033}" srcOrd="0" destOrd="0" parTransId="{19092438-F32F-4418-B7C5-C311D7CA457D}" sibTransId="{0FC279A4-6B96-4263-94F6-54AAD3CEF8EC}"/>
    <dgm:cxn modelId="{E855B368-8013-40F0-B838-3605E3C7FD07}" srcId="{A6B8498C-8D64-4A53-8E48-1168EC5077EB}" destId="{FED30D60-6AC3-409C-AC25-0ABA3D1C34DA}" srcOrd="4" destOrd="0" parTransId="{6717C3B7-9130-479D-96D1-BA03127C54F4}" sibTransId="{2AA277C8-2663-4812-BAC5-22D265B8E3E9}"/>
    <dgm:cxn modelId="{2DD78779-9174-4819-852C-B302088407A4}" srcId="{A6B8498C-8D64-4A53-8E48-1168EC5077EB}" destId="{1AF50DDD-63D7-454B-988B-154DB3F59FE1}" srcOrd="3" destOrd="0" parTransId="{24D33B2E-8875-436E-B08A-E8452BFB11B4}" sibTransId="{8EBEF5BB-229B-4EB5-B73F-06387017354D}"/>
    <dgm:cxn modelId="{BA3FA39F-FF3C-43A1-A221-0CC3220A8A0E}" type="presOf" srcId="{993CDE86-64D2-466F-AF32-ADA699C9B3EB}" destId="{064335D9-9C1A-4432-9B1E-57887D6E7151}" srcOrd="0" destOrd="0" presId="urn:microsoft.com/office/officeart/2018/2/layout/IconVerticalSolidList"/>
    <dgm:cxn modelId="{29F708C2-C416-4FBE-AB48-F09AB688D7F7}" type="presOf" srcId="{A6B8498C-8D64-4A53-8E48-1168EC5077EB}" destId="{33FDFFFA-26BB-4B41-886E-E7F87A430D2D}" srcOrd="0" destOrd="0" presId="urn:microsoft.com/office/officeart/2018/2/layout/IconVerticalSolidList"/>
    <dgm:cxn modelId="{45672DC6-3E0A-4CCF-9503-58B5C4F00C85}" type="presOf" srcId="{5E4BDC01-42D1-4920-AD26-A3D433BBA7EA}" destId="{C6519EB0-C8FC-4613-AB2F-0B0ACCCEEC82}" srcOrd="0" destOrd="0" presId="urn:microsoft.com/office/officeart/2018/2/layout/IconVerticalSolidList"/>
    <dgm:cxn modelId="{CA9527DB-C810-4B07-A9E2-F251FE3311E0}" type="presOf" srcId="{1AF50DDD-63D7-454B-988B-154DB3F59FE1}" destId="{DAB1E3AF-FCA2-4AEB-983F-F8121A828125}" srcOrd="0" destOrd="0" presId="urn:microsoft.com/office/officeart/2018/2/layout/IconVerticalSolidList"/>
    <dgm:cxn modelId="{5A923CFB-C0AA-407E-B585-C109FA1C2CD3}" type="presOf" srcId="{FED30D60-6AC3-409C-AC25-0ABA3D1C34DA}" destId="{CA7A3060-3AA4-40E9-86CB-C2CB1CB5DA12}" srcOrd="0" destOrd="0" presId="urn:microsoft.com/office/officeart/2018/2/layout/IconVerticalSolidList"/>
    <dgm:cxn modelId="{9DEF5E01-8F4B-4220-B228-8BEB6461B1EE}" type="presParOf" srcId="{33FDFFFA-26BB-4B41-886E-E7F87A430D2D}" destId="{8FAC8685-AE60-4EF4-A157-FC1FA9230D32}" srcOrd="0" destOrd="0" presId="urn:microsoft.com/office/officeart/2018/2/layout/IconVerticalSolidList"/>
    <dgm:cxn modelId="{F3D9B73A-DD7B-4BCD-B5DD-2654E1E0993F}" type="presParOf" srcId="{8FAC8685-AE60-4EF4-A157-FC1FA9230D32}" destId="{0455A977-E42E-473B-B661-812FF89D13A9}" srcOrd="0" destOrd="0" presId="urn:microsoft.com/office/officeart/2018/2/layout/IconVerticalSolidList"/>
    <dgm:cxn modelId="{B71225AE-6DC0-40A8-AEDD-95A4F6673712}" type="presParOf" srcId="{8FAC8685-AE60-4EF4-A157-FC1FA9230D32}" destId="{0152F369-8800-492A-9576-88B40A6D8337}" srcOrd="1" destOrd="0" presId="urn:microsoft.com/office/officeart/2018/2/layout/IconVerticalSolidList"/>
    <dgm:cxn modelId="{2A6C86D3-5EA5-40FF-9CFE-C70ED92FBB5A}" type="presParOf" srcId="{8FAC8685-AE60-4EF4-A157-FC1FA9230D32}" destId="{2C1AE354-04B4-4C96-BCB7-EBA4A0C94737}" srcOrd="2" destOrd="0" presId="urn:microsoft.com/office/officeart/2018/2/layout/IconVerticalSolidList"/>
    <dgm:cxn modelId="{DC1DD6EF-6948-4CE6-80E5-5737092D5DEC}" type="presParOf" srcId="{8FAC8685-AE60-4EF4-A157-FC1FA9230D32}" destId="{2E6F5832-240D-4969-BF19-4C2FE430774C}" srcOrd="3" destOrd="0" presId="urn:microsoft.com/office/officeart/2018/2/layout/IconVerticalSolidList"/>
    <dgm:cxn modelId="{176DC07F-7505-495A-9B36-885EEC7F93D3}" type="presParOf" srcId="{33FDFFFA-26BB-4B41-886E-E7F87A430D2D}" destId="{6D701B1F-B2F0-43B4-BEA0-2ABB47144A57}" srcOrd="1" destOrd="0" presId="urn:microsoft.com/office/officeart/2018/2/layout/IconVerticalSolidList"/>
    <dgm:cxn modelId="{87BE6723-1372-4BA9-A27A-D8FF8BC2FAFD}" type="presParOf" srcId="{33FDFFFA-26BB-4B41-886E-E7F87A430D2D}" destId="{430327E4-0B53-464F-8992-7422800177BF}" srcOrd="2" destOrd="0" presId="urn:microsoft.com/office/officeart/2018/2/layout/IconVerticalSolidList"/>
    <dgm:cxn modelId="{AFCD0232-9552-424B-BEF0-CF8A3A54F765}" type="presParOf" srcId="{430327E4-0B53-464F-8992-7422800177BF}" destId="{1182F0F0-3B9F-4AFA-B266-E70F4604B5D7}" srcOrd="0" destOrd="0" presId="urn:microsoft.com/office/officeart/2018/2/layout/IconVerticalSolidList"/>
    <dgm:cxn modelId="{BB70A73A-6218-4597-8660-E865060F6C2A}" type="presParOf" srcId="{430327E4-0B53-464F-8992-7422800177BF}" destId="{D117B1B2-09FE-43BF-B330-A20F67EC55E2}" srcOrd="1" destOrd="0" presId="urn:microsoft.com/office/officeart/2018/2/layout/IconVerticalSolidList"/>
    <dgm:cxn modelId="{92C42268-1117-4E3C-95B1-F80477F4554C}" type="presParOf" srcId="{430327E4-0B53-464F-8992-7422800177BF}" destId="{4E87FD6E-83D3-491C-8587-FB4217CE1F53}" srcOrd="2" destOrd="0" presId="urn:microsoft.com/office/officeart/2018/2/layout/IconVerticalSolidList"/>
    <dgm:cxn modelId="{385C1385-A4E6-4633-9CFA-5B83D707E6F8}" type="presParOf" srcId="{430327E4-0B53-464F-8992-7422800177BF}" destId="{C6519EB0-C8FC-4613-AB2F-0B0ACCCEEC82}" srcOrd="3" destOrd="0" presId="urn:microsoft.com/office/officeart/2018/2/layout/IconVerticalSolidList"/>
    <dgm:cxn modelId="{3CBC25BD-B9DD-410B-91D6-B50E6F105DAA}" type="presParOf" srcId="{33FDFFFA-26BB-4B41-886E-E7F87A430D2D}" destId="{96BAE9E8-5564-490F-8BC3-A7D6B1346FFF}" srcOrd="3" destOrd="0" presId="urn:microsoft.com/office/officeart/2018/2/layout/IconVerticalSolidList"/>
    <dgm:cxn modelId="{5645AC73-5A38-424E-995E-62251292C7E2}" type="presParOf" srcId="{33FDFFFA-26BB-4B41-886E-E7F87A430D2D}" destId="{21CB2C0D-CEA1-4418-8373-5E1CB983634D}" srcOrd="4" destOrd="0" presId="urn:microsoft.com/office/officeart/2018/2/layout/IconVerticalSolidList"/>
    <dgm:cxn modelId="{EE64C0DE-A5E3-4EB6-8FFA-A61923CF5141}" type="presParOf" srcId="{21CB2C0D-CEA1-4418-8373-5E1CB983634D}" destId="{04FFF153-B61C-476A-8078-3895A0480F8B}" srcOrd="0" destOrd="0" presId="urn:microsoft.com/office/officeart/2018/2/layout/IconVerticalSolidList"/>
    <dgm:cxn modelId="{146E2EFE-A003-41F6-B006-064385FC32A2}" type="presParOf" srcId="{21CB2C0D-CEA1-4418-8373-5E1CB983634D}" destId="{DE2B877A-5225-4433-A971-6A7F5EA00467}" srcOrd="1" destOrd="0" presId="urn:microsoft.com/office/officeart/2018/2/layout/IconVerticalSolidList"/>
    <dgm:cxn modelId="{05CD95F8-8E87-4403-BADA-C92E07E01DE2}" type="presParOf" srcId="{21CB2C0D-CEA1-4418-8373-5E1CB983634D}" destId="{E08E97DD-EA28-4D7F-B615-B71D14E2EBEC}" srcOrd="2" destOrd="0" presId="urn:microsoft.com/office/officeart/2018/2/layout/IconVerticalSolidList"/>
    <dgm:cxn modelId="{2B85DE11-2F65-4B7E-BBE4-61A1A580DB94}" type="presParOf" srcId="{21CB2C0D-CEA1-4418-8373-5E1CB983634D}" destId="{064335D9-9C1A-4432-9B1E-57887D6E7151}" srcOrd="3" destOrd="0" presId="urn:microsoft.com/office/officeart/2018/2/layout/IconVerticalSolidList"/>
    <dgm:cxn modelId="{4B23A303-14E6-46CB-A375-68557A42A480}" type="presParOf" srcId="{33FDFFFA-26BB-4B41-886E-E7F87A430D2D}" destId="{8906B92D-3614-4683-8A5C-326A7EC915E0}" srcOrd="5" destOrd="0" presId="urn:microsoft.com/office/officeart/2018/2/layout/IconVerticalSolidList"/>
    <dgm:cxn modelId="{7517BFB1-2827-4CFD-B217-78279E304A8F}" type="presParOf" srcId="{33FDFFFA-26BB-4B41-886E-E7F87A430D2D}" destId="{16446A00-D04D-4305-BD73-699830177D4C}" srcOrd="6" destOrd="0" presId="urn:microsoft.com/office/officeart/2018/2/layout/IconVerticalSolidList"/>
    <dgm:cxn modelId="{FB9C4EDC-CA6F-4392-8EA1-F9B03CD9137F}" type="presParOf" srcId="{16446A00-D04D-4305-BD73-699830177D4C}" destId="{DF878E9A-535B-43AF-A297-578DDB2F7023}" srcOrd="0" destOrd="0" presId="urn:microsoft.com/office/officeart/2018/2/layout/IconVerticalSolidList"/>
    <dgm:cxn modelId="{C1AE0FA4-6565-4E34-8FD1-C68A77283C4D}" type="presParOf" srcId="{16446A00-D04D-4305-BD73-699830177D4C}" destId="{1B186149-4156-48FB-BFC5-023D3B56E81D}" srcOrd="1" destOrd="0" presId="urn:microsoft.com/office/officeart/2018/2/layout/IconVerticalSolidList"/>
    <dgm:cxn modelId="{560F8DD9-ECA2-40F0-A7C8-B94A3A1212E5}" type="presParOf" srcId="{16446A00-D04D-4305-BD73-699830177D4C}" destId="{B19834F9-7778-4D76-812C-6CE73B7C2650}" srcOrd="2" destOrd="0" presId="urn:microsoft.com/office/officeart/2018/2/layout/IconVerticalSolidList"/>
    <dgm:cxn modelId="{ECA669E7-B051-448F-9BF7-F579233FD379}" type="presParOf" srcId="{16446A00-D04D-4305-BD73-699830177D4C}" destId="{DAB1E3AF-FCA2-4AEB-983F-F8121A828125}" srcOrd="3" destOrd="0" presId="urn:microsoft.com/office/officeart/2018/2/layout/IconVerticalSolidList"/>
    <dgm:cxn modelId="{837F3767-6926-4229-9076-3770B183941F}" type="presParOf" srcId="{33FDFFFA-26BB-4B41-886E-E7F87A430D2D}" destId="{A52008F4-1F40-4B2F-8E9A-12CE9919FE7E}" srcOrd="7" destOrd="0" presId="urn:microsoft.com/office/officeart/2018/2/layout/IconVerticalSolidList"/>
    <dgm:cxn modelId="{D9243929-AE7C-4CD2-B80F-A82679C3E1FC}" type="presParOf" srcId="{33FDFFFA-26BB-4B41-886E-E7F87A430D2D}" destId="{74ADC84D-7F5D-466B-99C4-E468C8762EA6}" srcOrd="8" destOrd="0" presId="urn:microsoft.com/office/officeart/2018/2/layout/IconVerticalSolidList"/>
    <dgm:cxn modelId="{B5A4FFF2-414F-420D-A6B1-AF6F325CE07C}" type="presParOf" srcId="{74ADC84D-7F5D-466B-99C4-E468C8762EA6}" destId="{2A05DD76-D82A-4E83-8C00-5B4549DCD82F}" srcOrd="0" destOrd="0" presId="urn:microsoft.com/office/officeart/2018/2/layout/IconVerticalSolidList"/>
    <dgm:cxn modelId="{973F7309-ED24-4DA1-982F-2BEC32EDE80C}" type="presParOf" srcId="{74ADC84D-7F5D-466B-99C4-E468C8762EA6}" destId="{825104D1-D2C8-4C31-8A87-FE4C242D94ED}" srcOrd="1" destOrd="0" presId="urn:microsoft.com/office/officeart/2018/2/layout/IconVerticalSolidList"/>
    <dgm:cxn modelId="{FDA25AF5-8633-436E-9FB0-C3AB5E03E7B1}" type="presParOf" srcId="{74ADC84D-7F5D-466B-99C4-E468C8762EA6}" destId="{DBF3638F-01FD-447B-A727-C6590480A240}" srcOrd="2" destOrd="0" presId="urn:microsoft.com/office/officeart/2018/2/layout/IconVerticalSolidList"/>
    <dgm:cxn modelId="{2DEC1BDC-F097-43E0-A88A-BB6D7BB14789}" type="presParOf" srcId="{74ADC84D-7F5D-466B-99C4-E468C8762EA6}" destId="{CA7A3060-3AA4-40E9-86CB-C2CB1CB5DA12}" srcOrd="3" destOrd="0" presId="urn:microsoft.com/office/officeart/2018/2/layout/IconVerticalSoli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0971AEA-A96C-4F4B-BCCA-4244D0BE3086}" type="doc">
      <dgm:prSet loTypeId="urn:microsoft.com/office/officeart/2008/layout/LinedList" loCatId="list" qsTypeId="urn:microsoft.com/office/officeart/2005/8/quickstyle/simple4#4" qsCatId="simple" csTypeId="urn:microsoft.com/office/officeart/2005/8/colors/colorful2#9" csCatId="colorful"/>
      <dgm:spPr/>
      <dgm:t>
        <a:bodyPr/>
        <a:lstStyle/>
        <a:p>
          <a:endParaRPr lang="en-US"/>
        </a:p>
      </dgm:t>
    </dgm:pt>
    <dgm:pt modelId="{8CEDC88B-9B4B-45CC-B863-CDD25E09DF82}">
      <dgm:prSet/>
      <dgm:spPr/>
      <dgm:t>
        <a:bodyPr/>
        <a:lstStyle/>
        <a:p>
          <a:r>
            <a:rPr lang="en-GB"/>
            <a:t>This section may be incorporated in your introduction. </a:t>
          </a:r>
          <a:endParaRPr lang="en-US"/>
        </a:p>
      </dgm:t>
    </dgm:pt>
    <dgm:pt modelId="{B07F1620-AF10-4518-87CF-F74827E7BF4B}" type="parTrans" cxnId="{A0F0E98C-E6C3-4185-B920-CE8DB58DE1A7}">
      <dgm:prSet/>
      <dgm:spPr/>
      <dgm:t>
        <a:bodyPr/>
        <a:lstStyle/>
        <a:p>
          <a:endParaRPr lang="en-US"/>
        </a:p>
      </dgm:t>
    </dgm:pt>
    <dgm:pt modelId="{4EDD0BF3-B445-41B6-A8AB-ED6C4C64D788}" type="sibTrans" cxnId="{A0F0E98C-E6C3-4185-B920-CE8DB58DE1A7}">
      <dgm:prSet/>
      <dgm:spPr/>
      <dgm:t>
        <a:bodyPr/>
        <a:lstStyle/>
        <a:p>
          <a:endParaRPr lang="en-US"/>
        </a:p>
      </dgm:t>
    </dgm:pt>
    <dgm:pt modelId="{A84D5E50-C6A4-4B8F-A00E-F9A0A9A5BFDA}">
      <dgm:prSet/>
      <dgm:spPr/>
      <dgm:t>
        <a:bodyPr/>
        <a:lstStyle/>
        <a:p>
          <a:r>
            <a:rPr lang="en-GB"/>
            <a:t>At some point you need to clearly identify the problem or knowledge gap that your project is responding to. </a:t>
          </a:r>
          <a:endParaRPr lang="en-US"/>
        </a:p>
      </dgm:t>
    </dgm:pt>
    <dgm:pt modelId="{EE830E88-2F9E-491D-86B7-6A15130CA0FF}" type="parTrans" cxnId="{786FF23A-2A7C-4E85-9BB1-CDF1F42BBAA2}">
      <dgm:prSet/>
      <dgm:spPr/>
      <dgm:t>
        <a:bodyPr/>
        <a:lstStyle/>
        <a:p>
          <a:endParaRPr lang="en-US"/>
        </a:p>
      </dgm:t>
    </dgm:pt>
    <dgm:pt modelId="{78057BF8-99EC-4E88-90D3-766F6D0CA3DE}" type="sibTrans" cxnId="{786FF23A-2A7C-4E85-9BB1-CDF1F42BBAA2}">
      <dgm:prSet/>
      <dgm:spPr/>
      <dgm:t>
        <a:bodyPr/>
        <a:lstStyle/>
        <a:p>
          <a:endParaRPr lang="en-US"/>
        </a:p>
      </dgm:t>
    </dgm:pt>
    <dgm:pt modelId="{A11306AC-6FCB-403A-AB16-AA7F0DAE617E}">
      <dgm:prSet/>
      <dgm:spPr/>
      <dgm:t>
        <a:bodyPr/>
        <a:lstStyle/>
        <a:p>
          <a:r>
            <a:rPr lang="en-GB"/>
            <a:t>This section should answer the question: “What is the gap that needs to be filled?” and/or “What is the problem that needs to be solved?” </a:t>
          </a:r>
          <a:endParaRPr lang="en-US"/>
        </a:p>
      </dgm:t>
    </dgm:pt>
    <dgm:pt modelId="{1D8F7CB7-8348-481D-9CC1-5AA1E374AAC8}" type="parTrans" cxnId="{E16D90F2-7AE9-4717-A65F-E8B42A6DDFED}">
      <dgm:prSet/>
      <dgm:spPr/>
      <dgm:t>
        <a:bodyPr/>
        <a:lstStyle/>
        <a:p>
          <a:endParaRPr lang="en-US"/>
        </a:p>
      </dgm:t>
    </dgm:pt>
    <dgm:pt modelId="{672FC0A4-5A1F-4C3B-BC3F-834A9452323F}" type="sibTrans" cxnId="{E16D90F2-7AE9-4717-A65F-E8B42A6DDFED}">
      <dgm:prSet/>
      <dgm:spPr/>
      <dgm:t>
        <a:bodyPr/>
        <a:lstStyle/>
        <a:p>
          <a:endParaRPr lang="en-US"/>
        </a:p>
      </dgm:t>
    </dgm:pt>
    <dgm:pt modelId="{043E4B6E-6FA0-4015-A23E-B7EF0477713F}">
      <dgm:prSet/>
      <dgm:spPr/>
      <dgm:t>
        <a:bodyPr/>
        <a:lstStyle/>
        <a:p>
          <a:r>
            <a:rPr lang="en-GB"/>
            <a:t>State the problem clearly early in a paragraph. </a:t>
          </a:r>
          <a:endParaRPr lang="en-US"/>
        </a:p>
      </dgm:t>
    </dgm:pt>
    <dgm:pt modelId="{C8F774A6-4B79-45AB-807E-C8A5F10CD06B}" type="parTrans" cxnId="{04890DC8-5DF6-46D2-92FE-DF62D5844CF0}">
      <dgm:prSet/>
      <dgm:spPr/>
      <dgm:t>
        <a:bodyPr/>
        <a:lstStyle/>
        <a:p>
          <a:endParaRPr lang="en-US"/>
        </a:p>
      </dgm:t>
    </dgm:pt>
    <dgm:pt modelId="{4B60B68B-E71F-43EE-89F3-A5A36C03F8B1}" type="sibTrans" cxnId="{04890DC8-5DF6-46D2-92FE-DF62D5844CF0}">
      <dgm:prSet/>
      <dgm:spPr/>
      <dgm:t>
        <a:bodyPr/>
        <a:lstStyle/>
        <a:p>
          <a:endParaRPr lang="en-US"/>
        </a:p>
      </dgm:t>
    </dgm:pt>
    <dgm:pt modelId="{6837536A-8879-48A6-98FC-D7BB1D36AB1C}">
      <dgm:prSet/>
      <dgm:spPr/>
      <dgm:t>
        <a:bodyPr/>
        <a:lstStyle/>
        <a:p>
          <a:r>
            <a:rPr lang="en-GB"/>
            <a:t>Limit the variables you address in stating your problem or question. </a:t>
          </a:r>
          <a:endParaRPr lang="en-US"/>
        </a:p>
      </dgm:t>
    </dgm:pt>
    <dgm:pt modelId="{A0AC5829-32F0-4812-A2B9-D1282C65D30A}" type="parTrans" cxnId="{D262D18A-013B-4A32-808A-829A73AC909D}">
      <dgm:prSet/>
      <dgm:spPr/>
      <dgm:t>
        <a:bodyPr/>
        <a:lstStyle/>
        <a:p>
          <a:endParaRPr lang="en-US"/>
        </a:p>
      </dgm:t>
    </dgm:pt>
    <dgm:pt modelId="{DC26BB34-38E1-4CAD-A9F1-B52109364A6D}" type="sibTrans" cxnId="{D262D18A-013B-4A32-808A-829A73AC909D}">
      <dgm:prSet/>
      <dgm:spPr/>
      <dgm:t>
        <a:bodyPr/>
        <a:lstStyle/>
        <a:p>
          <a:endParaRPr lang="en-US"/>
        </a:p>
      </dgm:t>
    </dgm:pt>
    <dgm:pt modelId="{E87514C4-F2D7-4B39-AF56-AC745884A873}">
      <dgm:prSet/>
      <dgm:spPr/>
      <dgm:t>
        <a:bodyPr/>
        <a:lstStyle/>
        <a:p>
          <a:r>
            <a:rPr lang="en-GB"/>
            <a:t>You may want to consider framing your problem “statement” as a question, since you are really seeking to answer a question (or a set of questions) in your study.</a:t>
          </a:r>
          <a:endParaRPr lang="en-US"/>
        </a:p>
      </dgm:t>
    </dgm:pt>
    <dgm:pt modelId="{AC299C9D-ECA1-4126-80BC-9D8876717A87}" type="parTrans" cxnId="{80A68027-EA8B-45C0-98F1-C6D73DA7121A}">
      <dgm:prSet/>
      <dgm:spPr/>
      <dgm:t>
        <a:bodyPr/>
        <a:lstStyle/>
        <a:p>
          <a:endParaRPr lang="en-US"/>
        </a:p>
      </dgm:t>
    </dgm:pt>
    <dgm:pt modelId="{14F66D68-E360-453B-B83E-D58E6EA33ED5}" type="sibTrans" cxnId="{80A68027-EA8B-45C0-98F1-C6D73DA7121A}">
      <dgm:prSet/>
      <dgm:spPr/>
      <dgm:t>
        <a:bodyPr/>
        <a:lstStyle/>
        <a:p>
          <a:endParaRPr lang="en-US"/>
        </a:p>
      </dgm:t>
    </dgm:pt>
    <dgm:pt modelId="{DE940061-4B9E-F24A-8E0E-22A76E4F28DB}" type="pres">
      <dgm:prSet presAssocID="{E0971AEA-A96C-4F4B-BCCA-4244D0BE3086}" presName="vert0" presStyleCnt="0">
        <dgm:presLayoutVars>
          <dgm:dir/>
          <dgm:animOne val="branch"/>
          <dgm:animLvl val="lvl"/>
        </dgm:presLayoutVars>
      </dgm:prSet>
      <dgm:spPr/>
    </dgm:pt>
    <dgm:pt modelId="{44B8DC0A-E4B5-384B-B27D-51D980529D56}" type="pres">
      <dgm:prSet presAssocID="{8CEDC88B-9B4B-45CC-B863-CDD25E09DF82}" presName="thickLine" presStyleLbl="alignNode1" presStyleIdx="0" presStyleCnt="6"/>
      <dgm:spPr/>
    </dgm:pt>
    <dgm:pt modelId="{F79C8392-44B7-3742-A087-BB603D827073}" type="pres">
      <dgm:prSet presAssocID="{8CEDC88B-9B4B-45CC-B863-CDD25E09DF82}" presName="horz1" presStyleCnt="0"/>
      <dgm:spPr/>
    </dgm:pt>
    <dgm:pt modelId="{7332B796-705D-5241-9927-BF0005410A93}" type="pres">
      <dgm:prSet presAssocID="{8CEDC88B-9B4B-45CC-B863-CDD25E09DF82}" presName="tx1" presStyleLbl="revTx" presStyleIdx="0" presStyleCnt="6"/>
      <dgm:spPr/>
    </dgm:pt>
    <dgm:pt modelId="{E9BF16D5-1193-2B40-8F7B-BF47CB1463C7}" type="pres">
      <dgm:prSet presAssocID="{8CEDC88B-9B4B-45CC-B863-CDD25E09DF82}" presName="vert1" presStyleCnt="0"/>
      <dgm:spPr/>
    </dgm:pt>
    <dgm:pt modelId="{3C573204-1BDF-4A46-A67E-8A6C80ABF9F2}" type="pres">
      <dgm:prSet presAssocID="{A84D5E50-C6A4-4B8F-A00E-F9A0A9A5BFDA}" presName="thickLine" presStyleLbl="alignNode1" presStyleIdx="1" presStyleCnt="6"/>
      <dgm:spPr/>
    </dgm:pt>
    <dgm:pt modelId="{BD8DCD7E-16CD-8C48-BB91-6470E49DB116}" type="pres">
      <dgm:prSet presAssocID="{A84D5E50-C6A4-4B8F-A00E-F9A0A9A5BFDA}" presName="horz1" presStyleCnt="0"/>
      <dgm:spPr/>
    </dgm:pt>
    <dgm:pt modelId="{B4FCC770-D806-7A49-BF2D-645015995C35}" type="pres">
      <dgm:prSet presAssocID="{A84D5E50-C6A4-4B8F-A00E-F9A0A9A5BFDA}" presName="tx1" presStyleLbl="revTx" presStyleIdx="1" presStyleCnt="6"/>
      <dgm:spPr/>
    </dgm:pt>
    <dgm:pt modelId="{93DCB05C-3D6A-AE45-86B3-6D21330A394E}" type="pres">
      <dgm:prSet presAssocID="{A84D5E50-C6A4-4B8F-A00E-F9A0A9A5BFDA}" presName="vert1" presStyleCnt="0"/>
      <dgm:spPr/>
    </dgm:pt>
    <dgm:pt modelId="{AC62E8AE-A756-FD43-83E3-FD4E404425BC}" type="pres">
      <dgm:prSet presAssocID="{A11306AC-6FCB-403A-AB16-AA7F0DAE617E}" presName="thickLine" presStyleLbl="alignNode1" presStyleIdx="2" presStyleCnt="6"/>
      <dgm:spPr/>
    </dgm:pt>
    <dgm:pt modelId="{9316E249-7765-A94C-8177-06C50F885DFE}" type="pres">
      <dgm:prSet presAssocID="{A11306AC-6FCB-403A-AB16-AA7F0DAE617E}" presName="horz1" presStyleCnt="0"/>
      <dgm:spPr/>
    </dgm:pt>
    <dgm:pt modelId="{E53D00AC-172F-5748-86C6-AF2CBF382451}" type="pres">
      <dgm:prSet presAssocID="{A11306AC-6FCB-403A-AB16-AA7F0DAE617E}" presName="tx1" presStyleLbl="revTx" presStyleIdx="2" presStyleCnt="6"/>
      <dgm:spPr/>
    </dgm:pt>
    <dgm:pt modelId="{10489E0B-4A85-164C-9E95-40A536551B94}" type="pres">
      <dgm:prSet presAssocID="{A11306AC-6FCB-403A-AB16-AA7F0DAE617E}" presName="vert1" presStyleCnt="0"/>
      <dgm:spPr/>
    </dgm:pt>
    <dgm:pt modelId="{B3CF76C0-BBEC-DA47-826F-DD0A06CE4E29}" type="pres">
      <dgm:prSet presAssocID="{043E4B6E-6FA0-4015-A23E-B7EF0477713F}" presName="thickLine" presStyleLbl="alignNode1" presStyleIdx="3" presStyleCnt="6"/>
      <dgm:spPr/>
    </dgm:pt>
    <dgm:pt modelId="{EEA7F9BB-0A2B-C742-9F14-180DAEAFED91}" type="pres">
      <dgm:prSet presAssocID="{043E4B6E-6FA0-4015-A23E-B7EF0477713F}" presName="horz1" presStyleCnt="0"/>
      <dgm:spPr/>
    </dgm:pt>
    <dgm:pt modelId="{459A2DFB-6D0D-EF42-A26E-BFB65388F11B}" type="pres">
      <dgm:prSet presAssocID="{043E4B6E-6FA0-4015-A23E-B7EF0477713F}" presName="tx1" presStyleLbl="revTx" presStyleIdx="3" presStyleCnt="6"/>
      <dgm:spPr/>
    </dgm:pt>
    <dgm:pt modelId="{F561A5BE-A1E4-DA40-91FC-1C683070FB25}" type="pres">
      <dgm:prSet presAssocID="{043E4B6E-6FA0-4015-A23E-B7EF0477713F}" presName="vert1" presStyleCnt="0"/>
      <dgm:spPr/>
    </dgm:pt>
    <dgm:pt modelId="{17A87A39-53E4-2A42-9A9C-0E88D9E2F980}" type="pres">
      <dgm:prSet presAssocID="{6837536A-8879-48A6-98FC-D7BB1D36AB1C}" presName="thickLine" presStyleLbl="alignNode1" presStyleIdx="4" presStyleCnt="6"/>
      <dgm:spPr/>
    </dgm:pt>
    <dgm:pt modelId="{71F61A54-CBB7-B048-82B1-2BF5F5AA1394}" type="pres">
      <dgm:prSet presAssocID="{6837536A-8879-48A6-98FC-D7BB1D36AB1C}" presName="horz1" presStyleCnt="0"/>
      <dgm:spPr/>
    </dgm:pt>
    <dgm:pt modelId="{30E0F75A-05A5-564B-AB31-2BB7192B2A2F}" type="pres">
      <dgm:prSet presAssocID="{6837536A-8879-48A6-98FC-D7BB1D36AB1C}" presName="tx1" presStyleLbl="revTx" presStyleIdx="4" presStyleCnt="6"/>
      <dgm:spPr/>
    </dgm:pt>
    <dgm:pt modelId="{F77AFC1A-6BAF-374D-B5B1-E0C1D07D074C}" type="pres">
      <dgm:prSet presAssocID="{6837536A-8879-48A6-98FC-D7BB1D36AB1C}" presName="vert1" presStyleCnt="0"/>
      <dgm:spPr/>
    </dgm:pt>
    <dgm:pt modelId="{A0FCD2D9-2558-AA41-89AD-CA3BF789E7F4}" type="pres">
      <dgm:prSet presAssocID="{E87514C4-F2D7-4B39-AF56-AC745884A873}" presName="thickLine" presStyleLbl="alignNode1" presStyleIdx="5" presStyleCnt="6"/>
      <dgm:spPr/>
    </dgm:pt>
    <dgm:pt modelId="{8FA05B82-CFA8-A54B-B5A7-B12990579438}" type="pres">
      <dgm:prSet presAssocID="{E87514C4-F2D7-4B39-AF56-AC745884A873}" presName="horz1" presStyleCnt="0"/>
      <dgm:spPr/>
    </dgm:pt>
    <dgm:pt modelId="{ADAFE056-F165-654A-9614-E5E6771330C1}" type="pres">
      <dgm:prSet presAssocID="{E87514C4-F2D7-4B39-AF56-AC745884A873}" presName="tx1" presStyleLbl="revTx" presStyleIdx="5" presStyleCnt="6"/>
      <dgm:spPr/>
    </dgm:pt>
    <dgm:pt modelId="{B4DE05DF-805E-294A-8779-D804D8E2092E}" type="pres">
      <dgm:prSet presAssocID="{E87514C4-F2D7-4B39-AF56-AC745884A873}" presName="vert1" presStyleCnt="0"/>
      <dgm:spPr/>
    </dgm:pt>
  </dgm:ptLst>
  <dgm:cxnLst>
    <dgm:cxn modelId="{7CB1C00B-6D0E-CD45-B1A6-77A6B202B343}" type="presOf" srcId="{A84D5E50-C6A4-4B8F-A00E-F9A0A9A5BFDA}" destId="{B4FCC770-D806-7A49-BF2D-645015995C35}" srcOrd="0" destOrd="0" presId="urn:microsoft.com/office/officeart/2008/layout/LinedList"/>
    <dgm:cxn modelId="{80A68027-EA8B-45C0-98F1-C6D73DA7121A}" srcId="{E0971AEA-A96C-4F4B-BCCA-4244D0BE3086}" destId="{E87514C4-F2D7-4B39-AF56-AC745884A873}" srcOrd="5" destOrd="0" parTransId="{AC299C9D-ECA1-4126-80BC-9D8876717A87}" sibTransId="{14F66D68-E360-453B-B83E-D58E6EA33ED5}"/>
    <dgm:cxn modelId="{786FF23A-2A7C-4E85-9BB1-CDF1F42BBAA2}" srcId="{E0971AEA-A96C-4F4B-BCCA-4244D0BE3086}" destId="{A84D5E50-C6A4-4B8F-A00E-F9A0A9A5BFDA}" srcOrd="1" destOrd="0" parTransId="{EE830E88-2F9E-491D-86B7-6A15130CA0FF}" sibTransId="{78057BF8-99EC-4E88-90D3-766F6D0CA3DE}"/>
    <dgm:cxn modelId="{9F0DAD7B-ED18-EB49-B2F5-B21B30EE9DC9}" type="presOf" srcId="{A11306AC-6FCB-403A-AB16-AA7F0DAE617E}" destId="{E53D00AC-172F-5748-86C6-AF2CBF382451}" srcOrd="0" destOrd="0" presId="urn:microsoft.com/office/officeart/2008/layout/LinedList"/>
    <dgm:cxn modelId="{22699B86-4B2A-F247-9EB7-D45EEBDFEA47}" type="presOf" srcId="{043E4B6E-6FA0-4015-A23E-B7EF0477713F}" destId="{459A2DFB-6D0D-EF42-A26E-BFB65388F11B}" srcOrd="0" destOrd="0" presId="urn:microsoft.com/office/officeart/2008/layout/LinedList"/>
    <dgm:cxn modelId="{D262D18A-013B-4A32-808A-829A73AC909D}" srcId="{E0971AEA-A96C-4F4B-BCCA-4244D0BE3086}" destId="{6837536A-8879-48A6-98FC-D7BB1D36AB1C}" srcOrd="4" destOrd="0" parTransId="{A0AC5829-32F0-4812-A2B9-D1282C65D30A}" sibTransId="{DC26BB34-38E1-4CAD-A9F1-B52109364A6D}"/>
    <dgm:cxn modelId="{A0F0E98C-E6C3-4185-B920-CE8DB58DE1A7}" srcId="{E0971AEA-A96C-4F4B-BCCA-4244D0BE3086}" destId="{8CEDC88B-9B4B-45CC-B863-CDD25E09DF82}" srcOrd="0" destOrd="0" parTransId="{B07F1620-AF10-4518-87CF-F74827E7BF4B}" sibTransId="{4EDD0BF3-B445-41B6-A8AB-ED6C4C64D788}"/>
    <dgm:cxn modelId="{77AD9292-0C88-644F-8DE5-360AD8061806}" type="presOf" srcId="{6837536A-8879-48A6-98FC-D7BB1D36AB1C}" destId="{30E0F75A-05A5-564B-AB31-2BB7192B2A2F}" srcOrd="0" destOrd="0" presId="urn:microsoft.com/office/officeart/2008/layout/LinedList"/>
    <dgm:cxn modelId="{007A1EB4-F523-FC44-B162-85E352A91FEC}" type="presOf" srcId="{8CEDC88B-9B4B-45CC-B863-CDD25E09DF82}" destId="{7332B796-705D-5241-9927-BF0005410A93}" srcOrd="0" destOrd="0" presId="urn:microsoft.com/office/officeart/2008/layout/LinedList"/>
    <dgm:cxn modelId="{4CC870B6-7652-FA4E-BA7D-E6960F9697F5}" type="presOf" srcId="{E87514C4-F2D7-4B39-AF56-AC745884A873}" destId="{ADAFE056-F165-654A-9614-E5E6771330C1}" srcOrd="0" destOrd="0" presId="urn:microsoft.com/office/officeart/2008/layout/LinedList"/>
    <dgm:cxn modelId="{04890DC8-5DF6-46D2-92FE-DF62D5844CF0}" srcId="{E0971AEA-A96C-4F4B-BCCA-4244D0BE3086}" destId="{043E4B6E-6FA0-4015-A23E-B7EF0477713F}" srcOrd="3" destOrd="0" parTransId="{C8F774A6-4B79-45AB-807E-C8A5F10CD06B}" sibTransId="{4B60B68B-E71F-43EE-89F3-A5A36C03F8B1}"/>
    <dgm:cxn modelId="{F516CCF0-CC2C-A64D-897A-1BABE5A6FBCD}" type="presOf" srcId="{E0971AEA-A96C-4F4B-BCCA-4244D0BE3086}" destId="{DE940061-4B9E-F24A-8E0E-22A76E4F28DB}" srcOrd="0" destOrd="0" presId="urn:microsoft.com/office/officeart/2008/layout/LinedList"/>
    <dgm:cxn modelId="{E16D90F2-7AE9-4717-A65F-E8B42A6DDFED}" srcId="{E0971AEA-A96C-4F4B-BCCA-4244D0BE3086}" destId="{A11306AC-6FCB-403A-AB16-AA7F0DAE617E}" srcOrd="2" destOrd="0" parTransId="{1D8F7CB7-8348-481D-9CC1-5AA1E374AAC8}" sibTransId="{672FC0A4-5A1F-4C3B-BC3F-834A9452323F}"/>
    <dgm:cxn modelId="{AA0BAB02-5D55-5D4D-8C15-AC37AB35F348}" type="presParOf" srcId="{DE940061-4B9E-F24A-8E0E-22A76E4F28DB}" destId="{44B8DC0A-E4B5-384B-B27D-51D980529D56}" srcOrd="0" destOrd="0" presId="urn:microsoft.com/office/officeart/2008/layout/LinedList"/>
    <dgm:cxn modelId="{5D6E69A8-90C7-9347-8B36-B7CDF6507228}" type="presParOf" srcId="{DE940061-4B9E-F24A-8E0E-22A76E4F28DB}" destId="{F79C8392-44B7-3742-A087-BB603D827073}" srcOrd="1" destOrd="0" presId="urn:microsoft.com/office/officeart/2008/layout/LinedList"/>
    <dgm:cxn modelId="{95E7BACC-4BF7-9449-8229-90B514BC4C7A}" type="presParOf" srcId="{F79C8392-44B7-3742-A087-BB603D827073}" destId="{7332B796-705D-5241-9927-BF0005410A93}" srcOrd="0" destOrd="0" presId="urn:microsoft.com/office/officeart/2008/layout/LinedList"/>
    <dgm:cxn modelId="{BB8111B1-F37D-8F48-A64E-47983F8F909D}" type="presParOf" srcId="{F79C8392-44B7-3742-A087-BB603D827073}" destId="{E9BF16D5-1193-2B40-8F7B-BF47CB1463C7}" srcOrd="1" destOrd="0" presId="urn:microsoft.com/office/officeart/2008/layout/LinedList"/>
    <dgm:cxn modelId="{117FC90E-9363-0F49-B417-A9E941413D79}" type="presParOf" srcId="{DE940061-4B9E-F24A-8E0E-22A76E4F28DB}" destId="{3C573204-1BDF-4A46-A67E-8A6C80ABF9F2}" srcOrd="2" destOrd="0" presId="urn:microsoft.com/office/officeart/2008/layout/LinedList"/>
    <dgm:cxn modelId="{F3431BD0-F75E-4649-B492-1473E67B8EBB}" type="presParOf" srcId="{DE940061-4B9E-F24A-8E0E-22A76E4F28DB}" destId="{BD8DCD7E-16CD-8C48-BB91-6470E49DB116}" srcOrd="3" destOrd="0" presId="urn:microsoft.com/office/officeart/2008/layout/LinedList"/>
    <dgm:cxn modelId="{866A32B9-DFB4-EB4A-B658-07D865F90792}" type="presParOf" srcId="{BD8DCD7E-16CD-8C48-BB91-6470E49DB116}" destId="{B4FCC770-D806-7A49-BF2D-645015995C35}" srcOrd="0" destOrd="0" presId="urn:microsoft.com/office/officeart/2008/layout/LinedList"/>
    <dgm:cxn modelId="{C2294AF1-2DFC-0F44-9B5E-EB08ECEA2BB8}" type="presParOf" srcId="{BD8DCD7E-16CD-8C48-BB91-6470E49DB116}" destId="{93DCB05C-3D6A-AE45-86B3-6D21330A394E}" srcOrd="1" destOrd="0" presId="urn:microsoft.com/office/officeart/2008/layout/LinedList"/>
    <dgm:cxn modelId="{6BA82AF7-F8CE-A349-965A-E7140231C5D5}" type="presParOf" srcId="{DE940061-4B9E-F24A-8E0E-22A76E4F28DB}" destId="{AC62E8AE-A756-FD43-83E3-FD4E404425BC}" srcOrd="4" destOrd="0" presId="urn:microsoft.com/office/officeart/2008/layout/LinedList"/>
    <dgm:cxn modelId="{5B57561B-B895-9643-907F-A64A05D3A271}" type="presParOf" srcId="{DE940061-4B9E-F24A-8E0E-22A76E4F28DB}" destId="{9316E249-7765-A94C-8177-06C50F885DFE}" srcOrd="5" destOrd="0" presId="urn:microsoft.com/office/officeart/2008/layout/LinedList"/>
    <dgm:cxn modelId="{C5D5706F-6DAD-A74A-8E70-AFF6FEC7F6FA}" type="presParOf" srcId="{9316E249-7765-A94C-8177-06C50F885DFE}" destId="{E53D00AC-172F-5748-86C6-AF2CBF382451}" srcOrd="0" destOrd="0" presId="urn:microsoft.com/office/officeart/2008/layout/LinedList"/>
    <dgm:cxn modelId="{F4CF5824-7D91-BF44-8767-441206FF498D}" type="presParOf" srcId="{9316E249-7765-A94C-8177-06C50F885DFE}" destId="{10489E0B-4A85-164C-9E95-40A536551B94}" srcOrd="1" destOrd="0" presId="urn:microsoft.com/office/officeart/2008/layout/LinedList"/>
    <dgm:cxn modelId="{A210B524-414D-D54A-A838-4F0FB9978793}" type="presParOf" srcId="{DE940061-4B9E-F24A-8E0E-22A76E4F28DB}" destId="{B3CF76C0-BBEC-DA47-826F-DD0A06CE4E29}" srcOrd="6" destOrd="0" presId="urn:microsoft.com/office/officeart/2008/layout/LinedList"/>
    <dgm:cxn modelId="{DE53CBBE-F225-7A4D-8135-0FFC32757829}" type="presParOf" srcId="{DE940061-4B9E-F24A-8E0E-22A76E4F28DB}" destId="{EEA7F9BB-0A2B-C742-9F14-180DAEAFED91}" srcOrd="7" destOrd="0" presId="urn:microsoft.com/office/officeart/2008/layout/LinedList"/>
    <dgm:cxn modelId="{ECC7DC4A-232D-0147-8CBC-8C8992A4822E}" type="presParOf" srcId="{EEA7F9BB-0A2B-C742-9F14-180DAEAFED91}" destId="{459A2DFB-6D0D-EF42-A26E-BFB65388F11B}" srcOrd="0" destOrd="0" presId="urn:microsoft.com/office/officeart/2008/layout/LinedList"/>
    <dgm:cxn modelId="{6FC7E000-B94D-B64E-9F30-C86240638BEE}" type="presParOf" srcId="{EEA7F9BB-0A2B-C742-9F14-180DAEAFED91}" destId="{F561A5BE-A1E4-DA40-91FC-1C683070FB25}" srcOrd="1" destOrd="0" presId="urn:microsoft.com/office/officeart/2008/layout/LinedList"/>
    <dgm:cxn modelId="{9751281B-24A8-9340-8C37-81DC15C7AED3}" type="presParOf" srcId="{DE940061-4B9E-F24A-8E0E-22A76E4F28DB}" destId="{17A87A39-53E4-2A42-9A9C-0E88D9E2F980}" srcOrd="8" destOrd="0" presId="urn:microsoft.com/office/officeart/2008/layout/LinedList"/>
    <dgm:cxn modelId="{895C773B-4278-6747-BDF9-01EAEE8F0D25}" type="presParOf" srcId="{DE940061-4B9E-F24A-8E0E-22A76E4F28DB}" destId="{71F61A54-CBB7-B048-82B1-2BF5F5AA1394}" srcOrd="9" destOrd="0" presId="urn:microsoft.com/office/officeart/2008/layout/LinedList"/>
    <dgm:cxn modelId="{5CFEFBA2-5552-3341-B45D-03CDC369C1DE}" type="presParOf" srcId="{71F61A54-CBB7-B048-82B1-2BF5F5AA1394}" destId="{30E0F75A-05A5-564B-AB31-2BB7192B2A2F}" srcOrd="0" destOrd="0" presId="urn:microsoft.com/office/officeart/2008/layout/LinedList"/>
    <dgm:cxn modelId="{971010D0-456E-8A4D-BF0B-0D64530B85AC}" type="presParOf" srcId="{71F61A54-CBB7-B048-82B1-2BF5F5AA1394}" destId="{F77AFC1A-6BAF-374D-B5B1-E0C1D07D074C}" srcOrd="1" destOrd="0" presId="urn:microsoft.com/office/officeart/2008/layout/LinedList"/>
    <dgm:cxn modelId="{34432122-1CE1-CF45-9B6C-D1B7E6CF9BF8}" type="presParOf" srcId="{DE940061-4B9E-F24A-8E0E-22A76E4F28DB}" destId="{A0FCD2D9-2558-AA41-89AD-CA3BF789E7F4}" srcOrd="10" destOrd="0" presId="urn:microsoft.com/office/officeart/2008/layout/LinedList"/>
    <dgm:cxn modelId="{1B0A3462-9A08-9048-B933-88E83589562C}" type="presParOf" srcId="{DE940061-4B9E-F24A-8E0E-22A76E4F28DB}" destId="{8FA05B82-CFA8-A54B-B5A7-B12990579438}" srcOrd="11" destOrd="0" presId="urn:microsoft.com/office/officeart/2008/layout/LinedList"/>
    <dgm:cxn modelId="{92E7AD16-4A93-A242-A297-37CDAFD0D718}" type="presParOf" srcId="{8FA05B82-CFA8-A54B-B5A7-B12990579438}" destId="{ADAFE056-F165-654A-9614-E5E6771330C1}" srcOrd="0" destOrd="0" presId="urn:microsoft.com/office/officeart/2008/layout/LinedList"/>
    <dgm:cxn modelId="{08B3CD5F-136B-344A-9637-7ED0B7B48B1E}" type="presParOf" srcId="{8FA05B82-CFA8-A54B-B5A7-B12990579438}" destId="{B4DE05DF-805E-294A-8779-D804D8E2092E}" srcOrd="1" destOrd="0" presId="urn:microsoft.com/office/officeart/2008/layout/Line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29220B8-BF6E-4CD8-843C-E7B0455A2230}" type="doc">
      <dgm:prSet loTypeId="urn:microsoft.com/office/officeart/2018/2/layout/IconVerticalSolidList" loCatId="icon" qsTypeId="urn:microsoft.com/office/officeart/2005/8/quickstyle/simple1#16" qsCatId="simple" csTypeId="urn:microsoft.com/office/officeart/2018/5/colors/Iconchunking_neutralicontext_colorful1" csCatId="colorful" phldr="1"/>
      <dgm:spPr/>
      <dgm:t>
        <a:bodyPr/>
        <a:lstStyle/>
        <a:p>
          <a:endParaRPr lang="en-US"/>
        </a:p>
      </dgm:t>
    </dgm:pt>
    <dgm:pt modelId="{FE1EB6D8-0488-4F71-BF82-A09E032D3757}">
      <dgm:prSet/>
      <dgm:spPr/>
      <dgm:t>
        <a:bodyPr/>
        <a:lstStyle/>
        <a:p>
          <a:r>
            <a:rPr lang="en-GB"/>
            <a:t>Explain the goals and research objectives of the study (what do you hope to find?).  </a:t>
          </a:r>
          <a:endParaRPr lang="en-US"/>
        </a:p>
      </dgm:t>
    </dgm:pt>
    <dgm:pt modelId="{0AED906B-B347-4978-8071-3031A412A153}" type="parTrans" cxnId="{BBE6C754-4E62-4B2B-995F-5417D19E45B2}">
      <dgm:prSet/>
      <dgm:spPr/>
      <dgm:t>
        <a:bodyPr/>
        <a:lstStyle/>
        <a:p>
          <a:endParaRPr lang="en-US"/>
        </a:p>
      </dgm:t>
    </dgm:pt>
    <dgm:pt modelId="{6C5BEE96-A3AF-4BE5-96E7-54979591A3C9}" type="sibTrans" cxnId="{BBE6C754-4E62-4B2B-995F-5417D19E45B2}">
      <dgm:prSet/>
      <dgm:spPr/>
      <dgm:t>
        <a:bodyPr/>
        <a:lstStyle/>
        <a:p>
          <a:endParaRPr lang="en-US"/>
        </a:p>
      </dgm:t>
    </dgm:pt>
    <dgm:pt modelId="{50782358-DDF2-438A-BF91-B1FFE33A9FBD}">
      <dgm:prSet/>
      <dgm:spPr/>
      <dgm:t>
        <a:bodyPr/>
        <a:lstStyle/>
        <a:p>
          <a:r>
            <a:rPr lang="en-GB"/>
            <a:t>Show the original contributions of your study by explaining how your research questions or approach are different from previous research (what will you add to the field of knowledge?). </a:t>
          </a:r>
          <a:endParaRPr lang="en-US"/>
        </a:p>
      </dgm:t>
    </dgm:pt>
    <dgm:pt modelId="{6BB52133-AE73-4617-A7B5-268DBD2A3285}" type="parTrans" cxnId="{D7673CDD-7EA5-49EA-AA5C-AA974DAC54F5}">
      <dgm:prSet/>
      <dgm:spPr/>
      <dgm:t>
        <a:bodyPr/>
        <a:lstStyle/>
        <a:p>
          <a:endParaRPr lang="en-US"/>
        </a:p>
      </dgm:t>
    </dgm:pt>
    <dgm:pt modelId="{1E9D27FE-65BF-49A7-95F9-B7BCE03398C8}" type="sibTrans" cxnId="{D7673CDD-7EA5-49EA-AA5C-AA974DAC54F5}">
      <dgm:prSet/>
      <dgm:spPr/>
      <dgm:t>
        <a:bodyPr/>
        <a:lstStyle/>
        <a:p>
          <a:endParaRPr lang="en-US"/>
        </a:p>
      </dgm:t>
    </dgm:pt>
    <dgm:pt modelId="{F28BB1BE-6847-4EDF-9C09-A85391EC3298}">
      <dgm:prSet/>
      <dgm:spPr/>
      <dgm:t>
        <a:bodyPr/>
        <a:lstStyle/>
        <a:p>
          <a:r>
            <a:rPr lang="en-GB"/>
            <a:t>Provide a more detailed account of the points summarized in the introduction. </a:t>
          </a:r>
          <a:endParaRPr lang="en-US"/>
        </a:p>
      </dgm:t>
    </dgm:pt>
    <dgm:pt modelId="{B53C0EC7-2901-4A8D-9AD1-BF0BC9006A49}" type="parTrans" cxnId="{62551D4D-813C-4AA7-8856-CBFF78624798}">
      <dgm:prSet/>
      <dgm:spPr/>
      <dgm:t>
        <a:bodyPr/>
        <a:lstStyle/>
        <a:p>
          <a:endParaRPr lang="en-US"/>
        </a:p>
      </dgm:t>
    </dgm:pt>
    <dgm:pt modelId="{E46CF15E-E6FD-49DA-BBA9-604E4D6AAEA3}" type="sibTrans" cxnId="{62551D4D-813C-4AA7-8856-CBFF78624798}">
      <dgm:prSet/>
      <dgm:spPr/>
      <dgm:t>
        <a:bodyPr/>
        <a:lstStyle/>
        <a:p>
          <a:endParaRPr lang="en-US"/>
        </a:p>
      </dgm:t>
    </dgm:pt>
    <dgm:pt modelId="{698937A9-0237-449D-B50F-18AD54253339}">
      <dgm:prSet/>
      <dgm:spPr/>
      <dgm:t>
        <a:bodyPr/>
        <a:lstStyle/>
        <a:p>
          <a:r>
            <a:rPr lang="en-GB"/>
            <a:t>Include a rationale for the study (why should we study this?). </a:t>
          </a:r>
          <a:endParaRPr lang="en-US"/>
        </a:p>
      </dgm:t>
    </dgm:pt>
    <dgm:pt modelId="{073F3E8E-E8D2-42D2-A3CC-9763431AA4A4}" type="parTrans" cxnId="{E1897D63-E16E-4AB2-9037-00AC4DC8B2DF}">
      <dgm:prSet/>
      <dgm:spPr/>
      <dgm:t>
        <a:bodyPr/>
        <a:lstStyle/>
        <a:p>
          <a:endParaRPr lang="en-US"/>
        </a:p>
      </dgm:t>
    </dgm:pt>
    <dgm:pt modelId="{A836BC34-D10E-4643-9438-1C9D73AE73DC}" type="sibTrans" cxnId="{E1897D63-E16E-4AB2-9037-00AC4DC8B2DF}">
      <dgm:prSet/>
      <dgm:spPr/>
      <dgm:t>
        <a:bodyPr/>
        <a:lstStyle/>
        <a:p>
          <a:endParaRPr lang="en-US"/>
        </a:p>
      </dgm:t>
    </dgm:pt>
    <dgm:pt modelId="{D721F7B8-47FA-4560-9783-461E3945105C}" type="pres">
      <dgm:prSet presAssocID="{B29220B8-BF6E-4CD8-843C-E7B0455A2230}" presName="root" presStyleCnt="0">
        <dgm:presLayoutVars>
          <dgm:dir/>
          <dgm:resizeHandles val="exact"/>
        </dgm:presLayoutVars>
      </dgm:prSet>
      <dgm:spPr/>
    </dgm:pt>
    <dgm:pt modelId="{253BAE6D-0768-4768-8DB4-248E42129D3B}" type="pres">
      <dgm:prSet presAssocID="{FE1EB6D8-0488-4F71-BF82-A09E032D3757}" presName="compNode" presStyleCnt="0"/>
      <dgm:spPr/>
    </dgm:pt>
    <dgm:pt modelId="{4F2127BE-72F9-456A-B5D7-9E6ED3F7B3B2}" type="pres">
      <dgm:prSet presAssocID="{FE1EB6D8-0488-4F71-BF82-A09E032D3757}" presName="bgRect" presStyleLbl="bgShp" presStyleIdx="0" presStyleCnt="4"/>
      <dgm:spPr/>
    </dgm:pt>
    <dgm:pt modelId="{243475FC-9C14-4DC3-BC5D-641A5E51A1A7}" type="pres">
      <dgm:prSet presAssocID="{FE1EB6D8-0488-4F71-BF82-A09E032D3757}" presName="iconRect" presStyleLbl="node1" presStyleIdx="0"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a:noFill/>
        </a:ln>
      </dgm:spPr>
      <dgm:extLst>
        <a:ext uri="{E40237B7-FDA0-4F09-8148-C483321AD2D9}">
          <dgm14:cNvPr xmlns:dgm14="http://schemas.microsoft.com/office/drawing/2010/diagram" id="0" name="" descr="Bullseye"/>
        </a:ext>
      </dgm:extLst>
    </dgm:pt>
    <dgm:pt modelId="{2B9D8513-8375-4FDC-9CA9-71C00DD1B297}" type="pres">
      <dgm:prSet presAssocID="{FE1EB6D8-0488-4F71-BF82-A09E032D3757}" presName="spaceRect" presStyleCnt="0"/>
      <dgm:spPr/>
    </dgm:pt>
    <dgm:pt modelId="{19BB7A7C-B9AD-4403-AB9A-19F2BD3B32CC}" type="pres">
      <dgm:prSet presAssocID="{FE1EB6D8-0488-4F71-BF82-A09E032D3757}" presName="parTx" presStyleLbl="revTx" presStyleIdx="0" presStyleCnt="4">
        <dgm:presLayoutVars>
          <dgm:chMax val="0"/>
          <dgm:chPref val="0"/>
        </dgm:presLayoutVars>
      </dgm:prSet>
      <dgm:spPr/>
    </dgm:pt>
    <dgm:pt modelId="{1B49834E-1CC2-4E17-B21F-9B22000F5924}" type="pres">
      <dgm:prSet presAssocID="{6C5BEE96-A3AF-4BE5-96E7-54979591A3C9}" presName="sibTrans" presStyleCnt="0"/>
      <dgm:spPr/>
    </dgm:pt>
    <dgm:pt modelId="{ADE07EEA-1EFE-4CAA-BFA6-E6C5399031A4}" type="pres">
      <dgm:prSet presAssocID="{50782358-DDF2-438A-BF91-B1FFE33A9FBD}" presName="compNode" presStyleCnt="0"/>
      <dgm:spPr/>
    </dgm:pt>
    <dgm:pt modelId="{B28EA160-6D1E-4E6D-B9B7-6DA39702D746}" type="pres">
      <dgm:prSet presAssocID="{50782358-DDF2-438A-BF91-B1FFE33A9FBD}" presName="bgRect" presStyleLbl="bgShp" presStyleIdx="1" presStyleCnt="4"/>
      <dgm:spPr/>
    </dgm:pt>
    <dgm:pt modelId="{8B0BD370-9F55-4662-95B4-B13263BACD80}" type="pres">
      <dgm:prSet presAssocID="{50782358-DDF2-438A-BF91-B1FFE33A9FBD}" presName="iconRect" presStyleLbl="node1" presStyleIdx="1"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Questions"/>
        </a:ext>
      </dgm:extLst>
    </dgm:pt>
    <dgm:pt modelId="{4EAA00AA-A1E6-415B-977C-317DAA40A878}" type="pres">
      <dgm:prSet presAssocID="{50782358-DDF2-438A-BF91-B1FFE33A9FBD}" presName="spaceRect" presStyleCnt="0"/>
      <dgm:spPr/>
    </dgm:pt>
    <dgm:pt modelId="{3550FD22-4016-4D1D-924E-7C18BE6A4908}" type="pres">
      <dgm:prSet presAssocID="{50782358-DDF2-438A-BF91-B1FFE33A9FBD}" presName="parTx" presStyleLbl="revTx" presStyleIdx="1" presStyleCnt="4">
        <dgm:presLayoutVars>
          <dgm:chMax val="0"/>
          <dgm:chPref val="0"/>
        </dgm:presLayoutVars>
      </dgm:prSet>
      <dgm:spPr/>
    </dgm:pt>
    <dgm:pt modelId="{AA9A5F81-D5BE-4727-9C6C-E6A257EBE063}" type="pres">
      <dgm:prSet presAssocID="{1E9D27FE-65BF-49A7-95F9-B7BCE03398C8}" presName="sibTrans" presStyleCnt="0"/>
      <dgm:spPr/>
    </dgm:pt>
    <dgm:pt modelId="{6150784D-AD95-480D-8BFC-9873FCF39D92}" type="pres">
      <dgm:prSet presAssocID="{F28BB1BE-6847-4EDF-9C09-A85391EC3298}" presName="compNode" presStyleCnt="0"/>
      <dgm:spPr/>
    </dgm:pt>
    <dgm:pt modelId="{C853E0E5-16A8-4853-A376-8A8959111CE4}" type="pres">
      <dgm:prSet presAssocID="{F28BB1BE-6847-4EDF-9C09-A85391EC3298}" presName="bgRect" presStyleLbl="bgShp" presStyleIdx="2" presStyleCnt="4"/>
      <dgm:spPr/>
    </dgm:pt>
    <dgm:pt modelId="{4BF15282-ADCD-4555-9073-9F9E580C0F38}" type="pres">
      <dgm:prSet presAssocID="{F28BB1BE-6847-4EDF-9C09-A85391EC3298}" presName="iconRect" presStyleLbl="node1" presStyleIdx="2"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a:noFill/>
        </a:ln>
      </dgm:spPr>
      <dgm:extLst>
        <a:ext uri="{E40237B7-FDA0-4F09-8148-C483321AD2D9}">
          <dgm14:cNvPr xmlns:dgm14="http://schemas.microsoft.com/office/drawing/2010/diagram" id="0" name="" descr="Cursor"/>
        </a:ext>
      </dgm:extLst>
    </dgm:pt>
    <dgm:pt modelId="{9991E583-936D-4E29-A279-410C46042236}" type="pres">
      <dgm:prSet presAssocID="{F28BB1BE-6847-4EDF-9C09-A85391EC3298}" presName="spaceRect" presStyleCnt="0"/>
      <dgm:spPr/>
    </dgm:pt>
    <dgm:pt modelId="{DDA89155-40F2-4BB4-B1EF-73AED00E8CC5}" type="pres">
      <dgm:prSet presAssocID="{F28BB1BE-6847-4EDF-9C09-A85391EC3298}" presName="parTx" presStyleLbl="revTx" presStyleIdx="2" presStyleCnt="4">
        <dgm:presLayoutVars>
          <dgm:chMax val="0"/>
          <dgm:chPref val="0"/>
        </dgm:presLayoutVars>
      </dgm:prSet>
      <dgm:spPr/>
    </dgm:pt>
    <dgm:pt modelId="{B00F3ED3-9E40-44DB-ADB1-33D35D389D7E}" type="pres">
      <dgm:prSet presAssocID="{E46CF15E-E6FD-49DA-BBA9-604E4D6AAEA3}" presName="sibTrans" presStyleCnt="0"/>
      <dgm:spPr/>
    </dgm:pt>
    <dgm:pt modelId="{DF4F4607-B9D7-46E5-B84F-1261F9604CAF}" type="pres">
      <dgm:prSet presAssocID="{698937A9-0237-449D-B50F-18AD54253339}" presName="compNode" presStyleCnt="0"/>
      <dgm:spPr/>
    </dgm:pt>
    <dgm:pt modelId="{0AB66829-C1A1-41A5-ABAF-9CB1F3A7A4E3}" type="pres">
      <dgm:prSet presAssocID="{698937A9-0237-449D-B50F-18AD54253339}" presName="bgRect" presStyleLbl="bgShp" presStyleIdx="3" presStyleCnt="4"/>
      <dgm:spPr/>
    </dgm:pt>
    <dgm:pt modelId="{372A403B-E0DD-4B5E-BD4C-6800DF712084}" type="pres">
      <dgm:prSet presAssocID="{698937A9-0237-449D-B50F-18AD54253339}" presName="iconRect" presStyleLbl="node1" presStyleIdx="3"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losed Quotation Mark"/>
        </a:ext>
      </dgm:extLst>
    </dgm:pt>
    <dgm:pt modelId="{EAFA963E-441D-4AFA-9A0E-06DE8D16C43B}" type="pres">
      <dgm:prSet presAssocID="{698937A9-0237-449D-B50F-18AD54253339}" presName="spaceRect" presStyleCnt="0"/>
      <dgm:spPr/>
    </dgm:pt>
    <dgm:pt modelId="{73F65E89-C3BB-446C-BA0D-9187454192E4}" type="pres">
      <dgm:prSet presAssocID="{698937A9-0237-449D-B50F-18AD54253339}" presName="parTx" presStyleLbl="revTx" presStyleIdx="3" presStyleCnt="4">
        <dgm:presLayoutVars>
          <dgm:chMax val="0"/>
          <dgm:chPref val="0"/>
        </dgm:presLayoutVars>
      </dgm:prSet>
      <dgm:spPr/>
    </dgm:pt>
  </dgm:ptLst>
  <dgm:cxnLst>
    <dgm:cxn modelId="{73B87928-D7C3-47B5-9762-31CF2891C32A}" type="presOf" srcId="{FE1EB6D8-0488-4F71-BF82-A09E032D3757}" destId="{19BB7A7C-B9AD-4403-AB9A-19F2BD3B32CC}" srcOrd="0" destOrd="0" presId="urn:microsoft.com/office/officeart/2018/2/layout/IconVerticalSolidList"/>
    <dgm:cxn modelId="{62551D4D-813C-4AA7-8856-CBFF78624798}" srcId="{B29220B8-BF6E-4CD8-843C-E7B0455A2230}" destId="{F28BB1BE-6847-4EDF-9C09-A85391EC3298}" srcOrd="2" destOrd="0" parTransId="{B53C0EC7-2901-4A8D-9AD1-BF0BC9006A49}" sibTransId="{E46CF15E-E6FD-49DA-BBA9-604E4D6AAEA3}"/>
    <dgm:cxn modelId="{47C7F44E-1F1B-4FF7-AAD7-FF99192E2FC2}" type="presOf" srcId="{F28BB1BE-6847-4EDF-9C09-A85391EC3298}" destId="{DDA89155-40F2-4BB4-B1EF-73AED00E8CC5}" srcOrd="0" destOrd="0" presId="urn:microsoft.com/office/officeart/2018/2/layout/IconVerticalSolidList"/>
    <dgm:cxn modelId="{12E32751-C599-428B-BE8B-57D9C71B147E}" type="presOf" srcId="{B29220B8-BF6E-4CD8-843C-E7B0455A2230}" destId="{D721F7B8-47FA-4560-9783-461E3945105C}" srcOrd="0" destOrd="0" presId="urn:microsoft.com/office/officeart/2018/2/layout/IconVerticalSolidList"/>
    <dgm:cxn modelId="{BBE6C754-4E62-4B2B-995F-5417D19E45B2}" srcId="{B29220B8-BF6E-4CD8-843C-E7B0455A2230}" destId="{FE1EB6D8-0488-4F71-BF82-A09E032D3757}" srcOrd="0" destOrd="0" parTransId="{0AED906B-B347-4978-8071-3031A412A153}" sibTransId="{6C5BEE96-A3AF-4BE5-96E7-54979591A3C9}"/>
    <dgm:cxn modelId="{E1897D63-E16E-4AB2-9037-00AC4DC8B2DF}" srcId="{B29220B8-BF6E-4CD8-843C-E7B0455A2230}" destId="{698937A9-0237-449D-B50F-18AD54253339}" srcOrd="3" destOrd="0" parTransId="{073F3E8E-E8D2-42D2-A3CC-9763431AA4A4}" sibTransId="{A836BC34-D10E-4643-9438-1C9D73AE73DC}"/>
    <dgm:cxn modelId="{DB1042AA-532A-4707-86BB-F73A7FE58721}" type="presOf" srcId="{50782358-DDF2-438A-BF91-B1FFE33A9FBD}" destId="{3550FD22-4016-4D1D-924E-7C18BE6A4908}" srcOrd="0" destOrd="0" presId="urn:microsoft.com/office/officeart/2018/2/layout/IconVerticalSolidList"/>
    <dgm:cxn modelId="{D37BFDB0-40C0-4CC2-A308-B510CF5AEEF3}" type="presOf" srcId="{698937A9-0237-449D-B50F-18AD54253339}" destId="{73F65E89-C3BB-446C-BA0D-9187454192E4}" srcOrd="0" destOrd="0" presId="urn:microsoft.com/office/officeart/2018/2/layout/IconVerticalSolidList"/>
    <dgm:cxn modelId="{D7673CDD-7EA5-49EA-AA5C-AA974DAC54F5}" srcId="{B29220B8-BF6E-4CD8-843C-E7B0455A2230}" destId="{50782358-DDF2-438A-BF91-B1FFE33A9FBD}" srcOrd="1" destOrd="0" parTransId="{6BB52133-AE73-4617-A7B5-268DBD2A3285}" sibTransId="{1E9D27FE-65BF-49A7-95F9-B7BCE03398C8}"/>
    <dgm:cxn modelId="{D9F957AA-8EC9-4A8E-ABE6-8612CB227795}" type="presParOf" srcId="{D721F7B8-47FA-4560-9783-461E3945105C}" destId="{253BAE6D-0768-4768-8DB4-248E42129D3B}" srcOrd="0" destOrd="0" presId="urn:microsoft.com/office/officeart/2018/2/layout/IconVerticalSolidList"/>
    <dgm:cxn modelId="{B101F534-00DC-4849-A3F1-3C09F4591C4D}" type="presParOf" srcId="{253BAE6D-0768-4768-8DB4-248E42129D3B}" destId="{4F2127BE-72F9-456A-B5D7-9E6ED3F7B3B2}" srcOrd="0" destOrd="0" presId="urn:microsoft.com/office/officeart/2018/2/layout/IconVerticalSolidList"/>
    <dgm:cxn modelId="{3CFF0AF2-ADF8-49AB-833D-3A69BBB7F537}" type="presParOf" srcId="{253BAE6D-0768-4768-8DB4-248E42129D3B}" destId="{243475FC-9C14-4DC3-BC5D-641A5E51A1A7}" srcOrd="1" destOrd="0" presId="urn:microsoft.com/office/officeart/2018/2/layout/IconVerticalSolidList"/>
    <dgm:cxn modelId="{B9922FAA-280B-4B2C-9453-5CDE236433EC}" type="presParOf" srcId="{253BAE6D-0768-4768-8DB4-248E42129D3B}" destId="{2B9D8513-8375-4FDC-9CA9-71C00DD1B297}" srcOrd="2" destOrd="0" presId="urn:microsoft.com/office/officeart/2018/2/layout/IconVerticalSolidList"/>
    <dgm:cxn modelId="{D42D0838-D30F-46CF-B182-713389E385DD}" type="presParOf" srcId="{253BAE6D-0768-4768-8DB4-248E42129D3B}" destId="{19BB7A7C-B9AD-4403-AB9A-19F2BD3B32CC}" srcOrd="3" destOrd="0" presId="urn:microsoft.com/office/officeart/2018/2/layout/IconVerticalSolidList"/>
    <dgm:cxn modelId="{2057222C-C486-445E-8E25-7A7148581933}" type="presParOf" srcId="{D721F7B8-47FA-4560-9783-461E3945105C}" destId="{1B49834E-1CC2-4E17-B21F-9B22000F5924}" srcOrd="1" destOrd="0" presId="urn:microsoft.com/office/officeart/2018/2/layout/IconVerticalSolidList"/>
    <dgm:cxn modelId="{B385A38D-86E6-4180-8C15-88E669FC7A42}" type="presParOf" srcId="{D721F7B8-47FA-4560-9783-461E3945105C}" destId="{ADE07EEA-1EFE-4CAA-BFA6-E6C5399031A4}" srcOrd="2" destOrd="0" presId="urn:microsoft.com/office/officeart/2018/2/layout/IconVerticalSolidList"/>
    <dgm:cxn modelId="{3A81E909-C7DE-4215-BA3B-DBE5764CB9B9}" type="presParOf" srcId="{ADE07EEA-1EFE-4CAA-BFA6-E6C5399031A4}" destId="{B28EA160-6D1E-4E6D-B9B7-6DA39702D746}" srcOrd="0" destOrd="0" presId="urn:microsoft.com/office/officeart/2018/2/layout/IconVerticalSolidList"/>
    <dgm:cxn modelId="{93114BCB-91D8-4746-8678-141C069E66F4}" type="presParOf" srcId="{ADE07EEA-1EFE-4CAA-BFA6-E6C5399031A4}" destId="{8B0BD370-9F55-4662-95B4-B13263BACD80}" srcOrd="1" destOrd="0" presId="urn:microsoft.com/office/officeart/2018/2/layout/IconVerticalSolidList"/>
    <dgm:cxn modelId="{8436906C-08BC-4845-99FE-08FCCE6836B1}" type="presParOf" srcId="{ADE07EEA-1EFE-4CAA-BFA6-E6C5399031A4}" destId="{4EAA00AA-A1E6-415B-977C-317DAA40A878}" srcOrd="2" destOrd="0" presId="urn:microsoft.com/office/officeart/2018/2/layout/IconVerticalSolidList"/>
    <dgm:cxn modelId="{4D0C1100-6EB7-430F-A65A-C3F06E61980D}" type="presParOf" srcId="{ADE07EEA-1EFE-4CAA-BFA6-E6C5399031A4}" destId="{3550FD22-4016-4D1D-924E-7C18BE6A4908}" srcOrd="3" destOrd="0" presId="urn:microsoft.com/office/officeart/2018/2/layout/IconVerticalSolidList"/>
    <dgm:cxn modelId="{23879C4D-7D12-4171-9976-343BB0AC262F}" type="presParOf" srcId="{D721F7B8-47FA-4560-9783-461E3945105C}" destId="{AA9A5F81-D5BE-4727-9C6C-E6A257EBE063}" srcOrd="3" destOrd="0" presId="urn:microsoft.com/office/officeart/2018/2/layout/IconVerticalSolidList"/>
    <dgm:cxn modelId="{C19B2A82-6678-4ED0-BF4B-22E3C2179A10}" type="presParOf" srcId="{D721F7B8-47FA-4560-9783-461E3945105C}" destId="{6150784D-AD95-480D-8BFC-9873FCF39D92}" srcOrd="4" destOrd="0" presId="urn:microsoft.com/office/officeart/2018/2/layout/IconVerticalSolidList"/>
    <dgm:cxn modelId="{7DF17725-9901-49C6-9F31-CC0CEC558BA8}" type="presParOf" srcId="{6150784D-AD95-480D-8BFC-9873FCF39D92}" destId="{C853E0E5-16A8-4853-A376-8A8959111CE4}" srcOrd="0" destOrd="0" presId="urn:microsoft.com/office/officeart/2018/2/layout/IconVerticalSolidList"/>
    <dgm:cxn modelId="{9618E9B6-12C0-4FDF-ACD3-B556E8B633FA}" type="presParOf" srcId="{6150784D-AD95-480D-8BFC-9873FCF39D92}" destId="{4BF15282-ADCD-4555-9073-9F9E580C0F38}" srcOrd="1" destOrd="0" presId="urn:microsoft.com/office/officeart/2018/2/layout/IconVerticalSolidList"/>
    <dgm:cxn modelId="{B46CA03A-22E8-40CC-A920-73B61B3D4C70}" type="presParOf" srcId="{6150784D-AD95-480D-8BFC-9873FCF39D92}" destId="{9991E583-936D-4E29-A279-410C46042236}" srcOrd="2" destOrd="0" presId="urn:microsoft.com/office/officeart/2018/2/layout/IconVerticalSolidList"/>
    <dgm:cxn modelId="{C9ED6C18-225A-4A61-8399-8C1C6B655D12}" type="presParOf" srcId="{6150784D-AD95-480D-8BFC-9873FCF39D92}" destId="{DDA89155-40F2-4BB4-B1EF-73AED00E8CC5}" srcOrd="3" destOrd="0" presId="urn:microsoft.com/office/officeart/2018/2/layout/IconVerticalSolidList"/>
    <dgm:cxn modelId="{35A3D62C-59A8-4AE9-A157-DA739FC59E37}" type="presParOf" srcId="{D721F7B8-47FA-4560-9783-461E3945105C}" destId="{B00F3ED3-9E40-44DB-ADB1-33D35D389D7E}" srcOrd="5" destOrd="0" presId="urn:microsoft.com/office/officeart/2018/2/layout/IconVerticalSolidList"/>
    <dgm:cxn modelId="{FB1142A2-0052-4850-8073-6ADB157C0CC7}" type="presParOf" srcId="{D721F7B8-47FA-4560-9783-461E3945105C}" destId="{DF4F4607-B9D7-46E5-B84F-1261F9604CAF}" srcOrd="6" destOrd="0" presId="urn:microsoft.com/office/officeart/2018/2/layout/IconVerticalSolidList"/>
    <dgm:cxn modelId="{745BDF75-B165-4ED4-9C3E-523143B87A81}" type="presParOf" srcId="{DF4F4607-B9D7-46E5-B84F-1261F9604CAF}" destId="{0AB66829-C1A1-41A5-ABAF-9CB1F3A7A4E3}" srcOrd="0" destOrd="0" presId="urn:microsoft.com/office/officeart/2018/2/layout/IconVerticalSolidList"/>
    <dgm:cxn modelId="{9D77DB7D-4644-4C9E-980B-3AC948E132BB}" type="presParOf" srcId="{DF4F4607-B9D7-46E5-B84F-1261F9604CAF}" destId="{372A403B-E0DD-4B5E-BD4C-6800DF712084}" srcOrd="1" destOrd="0" presId="urn:microsoft.com/office/officeart/2018/2/layout/IconVerticalSolidList"/>
    <dgm:cxn modelId="{009D232F-EEF4-4849-BF21-C5A5BEF65722}" type="presParOf" srcId="{DF4F4607-B9D7-46E5-B84F-1261F9604CAF}" destId="{EAFA963E-441D-4AFA-9A0E-06DE8D16C43B}" srcOrd="2" destOrd="0" presId="urn:microsoft.com/office/officeart/2018/2/layout/IconVerticalSolidList"/>
    <dgm:cxn modelId="{D3CFA09C-11C2-42C4-806E-E01C25146066}" type="presParOf" srcId="{DF4F4607-B9D7-46E5-B84F-1261F9604CAF}" destId="{73F65E89-C3BB-446C-BA0D-9187454192E4}" srcOrd="3" destOrd="0" presId="urn:microsoft.com/office/officeart/2018/2/layout/IconVerticalSoli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F0175E7-8E20-4A58-8722-BA75BC845E5A}" type="doc">
      <dgm:prSet loTypeId="urn:microsoft.com/office/officeart/2018/2/layout/IconVerticalSolidList" loCatId="icon" qsTypeId="urn:microsoft.com/office/officeart/2005/8/quickstyle/simple1#17" qsCatId="simple" csTypeId="urn:microsoft.com/office/officeart/2018/5/colors/Iconchunking_neutralicontext_colorful1" csCatId="colorful" phldr="1"/>
      <dgm:spPr/>
      <dgm:t>
        <a:bodyPr/>
        <a:lstStyle/>
        <a:p>
          <a:endParaRPr lang="en-US"/>
        </a:p>
      </dgm:t>
    </dgm:pt>
    <dgm:pt modelId="{70A599B1-7BF2-4C46-8270-2C990A0C72D5}">
      <dgm:prSet/>
      <dgm:spPr/>
      <dgm:t>
        <a:bodyPr/>
        <a:lstStyle/>
        <a:p>
          <a:r>
            <a:rPr lang="en-GB"/>
            <a:t>Describe the research questions and/or hypotheses of the study. </a:t>
          </a:r>
          <a:endParaRPr lang="en-US"/>
        </a:p>
      </dgm:t>
    </dgm:pt>
    <dgm:pt modelId="{D97B9FCF-A2DD-41EE-BC17-09338A0B9EE8}" type="parTrans" cxnId="{D4DAEBB4-DD66-4039-8210-02608C542F82}">
      <dgm:prSet/>
      <dgm:spPr/>
      <dgm:t>
        <a:bodyPr/>
        <a:lstStyle/>
        <a:p>
          <a:endParaRPr lang="en-US"/>
        </a:p>
      </dgm:t>
    </dgm:pt>
    <dgm:pt modelId="{93649E7E-F0BE-42C5-841A-733A678E511D}" type="sibTrans" cxnId="{D4DAEBB4-DD66-4039-8210-02608C542F82}">
      <dgm:prSet/>
      <dgm:spPr/>
      <dgm:t>
        <a:bodyPr/>
        <a:lstStyle/>
        <a:p>
          <a:endParaRPr lang="en-US"/>
        </a:p>
      </dgm:t>
    </dgm:pt>
    <dgm:pt modelId="{59EDC3B9-CC16-40E7-9297-1CBC8E9DCBB1}">
      <dgm:prSet/>
      <dgm:spPr/>
      <dgm:t>
        <a:bodyPr/>
        <a:lstStyle/>
        <a:p>
          <a:r>
            <a:rPr lang="en-GB"/>
            <a:t>Include a subsection defining important terms, especially if they will be new to some readers or if you will use them in an unfamiliar way. </a:t>
          </a:r>
          <a:endParaRPr lang="en-US"/>
        </a:p>
      </dgm:t>
    </dgm:pt>
    <dgm:pt modelId="{DE4C347E-57E9-442C-9475-EF9498C0C804}" type="parTrans" cxnId="{2FE300C6-282D-48EE-B4CB-EA043A31DCDE}">
      <dgm:prSet/>
      <dgm:spPr/>
      <dgm:t>
        <a:bodyPr/>
        <a:lstStyle/>
        <a:p>
          <a:endParaRPr lang="en-US"/>
        </a:p>
      </dgm:t>
    </dgm:pt>
    <dgm:pt modelId="{2BB4E6D1-9EA6-4BC9-8B1E-58C8ABB8FBFC}" type="sibTrans" cxnId="{2FE300C6-282D-48EE-B4CB-EA043A31DCDE}">
      <dgm:prSet/>
      <dgm:spPr/>
      <dgm:t>
        <a:bodyPr/>
        <a:lstStyle/>
        <a:p>
          <a:endParaRPr lang="en-US"/>
        </a:p>
      </dgm:t>
    </dgm:pt>
    <dgm:pt modelId="{DE95F968-B224-41EB-83DF-E3CFEA076626}">
      <dgm:prSet/>
      <dgm:spPr/>
      <dgm:t>
        <a:bodyPr/>
        <a:lstStyle/>
        <a:p>
          <a:r>
            <a:rPr lang="en-GB"/>
            <a:t>State limitations of the research. </a:t>
          </a:r>
          <a:endParaRPr lang="en-US"/>
        </a:p>
      </dgm:t>
    </dgm:pt>
    <dgm:pt modelId="{7C6B96D9-1343-4194-A299-58A9C674FCBB}" type="parTrans" cxnId="{8EBDBC82-5689-406E-871B-3FD2B6A89063}">
      <dgm:prSet/>
      <dgm:spPr/>
      <dgm:t>
        <a:bodyPr/>
        <a:lstStyle/>
        <a:p>
          <a:endParaRPr lang="en-US"/>
        </a:p>
      </dgm:t>
    </dgm:pt>
    <dgm:pt modelId="{341D727B-5A07-41EB-8D84-BB40A885AA5D}" type="sibTrans" cxnId="{8EBDBC82-5689-406E-871B-3FD2B6A89063}">
      <dgm:prSet/>
      <dgm:spPr/>
      <dgm:t>
        <a:bodyPr/>
        <a:lstStyle/>
        <a:p>
          <a:endParaRPr lang="en-US"/>
        </a:p>
      </dgm:t>
    </dgm:pt>
    <dgm:pt modelId="{D82E33B8-CC00-445B-871A-DB6DA7BE6303}">
      <dgm:prSet/>
      <dgm:spPr/>
      <dgm:t>
        <a:bodyPr/>
        <a:lstStyle/>
        <a:p>
          <a:r>
            <a:rPr lang="en-GB"/>
            <a:t>Provide a rationale for the particular participants of the study.</a:t>
          </a:r>
          <a:endParaRPr lang="en-US"/>
        </a:p>
      </dgm:t>
    </dgm:pt>
    <dgm:pt modelId="{3B00EAA3-EC63-445C-A0E2-FF90369BA5A4}" type="parTrans" cxnId="{22ED9967-7EDC-4BC3-89F5-B5340023C379}">
      <dgm:prSet/>
      <dgm:spPr/>
      <dgm:t>
        <a:bodyPr/>
        <a:lstStyle/>
        <a:p>
          <a:endParaRPr lang="en-US"/>
        </a:p>
      </dgm:t>
    </dgm:pt>
    <dgm:pt modelId="{81865FD3-0DB5-491F-8A5E-B59B0AE2AE81}" type="sibTrans" cxnId="{22ED9967-7EDC-4BC3-89F5-B5340023C379}">
      <dgm:prSet/>
      <dgm:spPr/>
      <dgm:t>
        <a:bodyPr/>
        <a:lstStyle/>
        <a:p>
          <a:endParaRPr lang="en-US"/>
        </a:p>
      </dgm:t>
    </dgm:pt>
    <dgm:pt modelId="{38838041-4066-4179-A032-73004250E3B2}" type="pres">
      <dgm:prSet presAssocID="{8F0175E7-8E20-4A58-8722-BA75BC845E5A}" presName="root" presStyleCnt="0">
        <dgm:presLayoutVars>
          <dgm:dir/>
          <dgm:resizeHandles val="exact"/>
        </dgm:presLayoutVars>
      </dgm:prSet>
      <dgm:spPr/>
    </dgm:pt>
    <dgm:pt modelId="{1F603795-DEA9-4AF0-99A7-629A0BD1C986}" type="pres">
      <dgm:prSet presAssocID="{70A599B1-7BF2-4C46-8270-2C990A0C72D5}" presName="compNode" presStyleCnt="0"/>
      <dgm:spPr/>
    </dgm:pt>
    <dgm:pt modelId="{2896B55D-BA58-4BEC-BE56-B8527D705FB2}" type="pres">
      <dgm:prSet presAssocID="{70A599B1-7BF2-4C46-8270-2C990A0C72D5}" presName="bgRect" presStyleLbl="bgShp" presStyleIdx="0" presStyleCnt="4"/>
      <dgm:spPr/>
    </dgm:pt>
    <dgm:pt modelId="{52DA165E-B4D6-4AEC-9BBF-1159600045A6}" type="pres">
      <dgm:prSet presAssocID="{70A599B1-7BF2-4C46-8270-2C990A0C72D5}" presName="iconRect" presStyleLbl="node1" presStyleIdx="0"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a:noFill/>
        </a:ln>
      </dgm:spPr>
      <dgm:extLst>
        <a:ext uri="{E40237B7-FDA0-4F09-8148-C483321AD2D9}">
          <dgm14:cNvPr xmlns:dgm14="http://schemas.microsoft.com/office/drawing/2010/diagram" id="0" name="" descr="Help"/>
        </a:ext>
      </dgm:extLst>
    </dgm:pt>
    <dgm:pt modelId="{32865EB1-4F81-4418-9E06-195C6C44A594}" type="pres">
      <dgm:prSet presAssocID="{70A599B1-7BF2-4C46-8270-2C990A0C72D5}" presName="spaceRect" presStyleCnt="0"/>
      <dgm:spPr/>
    </dgm:pt>
    <dgm:pt modelId="{73AA692D-EAD9-4522-B76C-4A4C969CF860}" type="pres">
      <dgm:prSet presAssocID="{70A599B1-7BF2-4C46-8270-2C990A0C72D5}" presName="parTx" presStyleLbl="revTx" presStyleIdx="0" presStyleCnt="4">
        <dgm:presLayoutVars>
          <dgm:chMax val="0"/>
          <dgm:chPref val="0"/>
        </dgm:presLayoutVars>
      </dgm:prSet>
      <dgm:spPr/>
    </dgm:pt>
    <dgm:pt modelId="{F017B9E1-9D65-4FE8-8B5E-7EE7765F2B42}" type="pres">
      <dgm:prSet presAssocID="{93649E7E-F0BE-42C5-841A-733A678E511D}" presName="sibTrans" presStyleCnt="0"/>
      <dgm:spPr/>
    </dgm:pt>
    <dgm:pt modelId="{19A7DC9E-15A1-4537-B868-DC201CF6FF60}" type="pres">
      <dgm:prSet presAssocID="{59EDC3B9-CC16-40E7-9297-1CBC8E9DCBB1}" presName="compNode" presStyleCnt="0"/>
      <dgm:spPr/>
    </dgm:pt>
    <dgm:pt modelId="{BEBFF7ED-62CB-48D3-A07F-1D8AA55BFE23}" type="pres">
      <dgm:prSet presAssocID="{59EDC3B9-CC16-40E7-9297-1CBC8E9DCBB1}" presName="bgRect" presStyleLbl="bgShp" presStyleIdx="1" presStyleCnt="4"/>
      <dgm:spPr/>
    </dgm:pt>
    <dgm:pt modelId="{4C5C8823-DFAF-4100-A36D-93A7F7CD1A76}" type="pres">
      <dgm:prSet presAssocID="{59EDC3B9-CC16-40E7-9297-1CBC8E9DCBB1}" presName="iconRect" presStyleLbl="node1" presStyleIdx="1"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Quotes"/>
        </a:ext>
      </dgm:extLst>
    </dgm:pt>
    <dgm:pt modelId="{14E0652A-67B7-418D-85EA-B8357D101BD2}" type="pres">
      <dgm:prSet presAssocID="{59EDC3B9-CC16-40E7-9297-1CBC8E9DCBB1}" presName="spaceRect" presStyleCnt="0"/>
      <dgm:spPr/>
    </dgm:pt>
    <dgm:pt modelId="{BEB77E84-2F78-44AD-99E9-31BD5EF75033}" type="pres">
      <dgm:prSet presAssocID="{59EDC3B9-CC16-40E7-9297-1CBC8E9DCBB1}" presName="parTx" presStyleLbl="revTx" presStyleIdx="1" presStyleCnt="4">
        <dgm:presLayoutVars>
          <dgm:chMax val="0"/>
          <dgm:chPref val="0"/>
        </dgm:presLayoutVars>
      </dgm:prSet>
      <dgm:spPr/>
    </dgm:pt>
    <dgm:pt modelId="{EDFB17BA-03AA-4B80-AF28-C42A7A81B6FC}" type="pres">
      <dgm:prSet presAssocID="{2BB4E6D1-9EA6-4BC9-8B1E-58C8ABB8FBFC}" presName="sibTrans" presStyleCnt="0"/>
      <dgm:spPr/>
    </dgm:pt>
    <dgm:pt modelId="{07169722-8745-4714-B258-3E2EAE8FADC9}" type="pres">
      <dgm:prSet presAssocID="{DE95F968-B224-41EB-83DF-E3CFEA076626}" presName="compNode" presStyleCnt="0"/>
      <dgm:spPr/>
    </dgm:pt>
    <dgm:pt modelId="{7D51E80C-564D-4E5E-A87C-43A20FD902AC}" type="pres">
      <dgm:prSet presAssocID="{DE95F968-B224-41EB-83DF-E3CFEA076626}" presName="bgRect" presStyleLbl="bgShp" presStyleIdx="2" presStyleCnt="4"/>
      <dgm:spPr/>
    </dgm:pt>
    <dgm:pt modelId="{228BE3BF-E00D-416C-B733-8A74A3257585}" type="pres">
      <dgm:prSet presAssocID="{DE95F968-B224-41EB-83DF-E3CFEA076626}" presName="iconRect" presStyleLbl="node1" presStyleIdx="2"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a:noFill/>
        </a:ln>
      </dgm:spPr>
      <dgm:extLst>
        <a:ext uri="{E40237B7-FDA0-4F09-8148-C483321AD2D9}">
          <dgm14:cNvPr xmlns:dgm14="http://schemas.microsoft.com/office/drawing/2010/diagram" id="0" name="" descr="Books"/>
        </a:ext>
      </dgm:extLst>
    </dgm:pt>
    <dgm:pt modelId="{20D473B3-2B1F-46CA-A491-3691BEAF7996}" type="pres">
      <dgm:prSet presAssocID="{DE95F968-B224-41EB-83DF-E3CFEA076626}" presName="spaceRect" presStyleCnt="0"/>
      <dgm:spPr/>
    </dgm:pt>
    <dgm:pt modelId="{E540CBAD-C4E2-4A73-845E-690835B18778}" type="pres">
      <dgm:prSet presAssocID="{DE95F968-B224-41EB-83DF-E3CFEA076626}" presName="parTx" presStyleLbl="revTx" presStyleIdx="2" presStyleCnt="4">
        <dgm:presLayoutVars>
          <dgm:chMax val="0"/>
          <dgm:chPref val="0"/>
        </dgm:presLayoutVars>
      </dgm:prSet>
      <dgm:spPr/>
    </dgm:pt>
    <dgm:pt modelId="{9282CDDC-3371-4DA8-B081-8B4030441785}" type="pres">
      <dgm:prSet presAssocID="{341D727B-5A07-41EB-8D84-BB40A885AA5D}" presName="sibTrans" presStyleCnt="0"/>
      <dgm:spPr/>
    </dgm:pt>
    <dgm:pt modelId="{74FA3E8D-FCD8-4C16-A761-317E9F057D58}" type="pres">
      <dgm:prSet presAssocID="{D82E33B8-CC00-445B-871A-DB6DA7BE6303}" presName="compNode" presStyleCnt="0"/>
      <dgm:spPr/>
    </dgm:pt>
    <dgm:pt modelId="{5D661A0F-C8EB-473E-BB49-DBD6DCC4E50C}" type="pres">
      <dgm:prSet presAssocID="{D82E33B8-CC00-445B-871A-DB6DA7BE6303}" presName="bgRect" presStyleLbl="bgShp" presStyleIdx="3" presStyleCnt="4"/>
      <dgm:spPr/>
    </dgm:pt>
    <dgm:pt modelId="{639E3C62-BA4F-47C9-AC61-8CD6B86AB937}" type="pres">
      <dgm:prSet presAssocID="{D82E33B8-CC00-445B-871A-DB6DA7BE6303}" presName="iconRect" presStyleLbl="node1" presStyleIdx="3"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Head with Gears"/>
        </a:ext>
      </dgm:extLst>
    </dgm:pt>
    <dgm:pt modelId="{9D2627AF-609D-4F7C-B6E2-3CFFC226DEE2}" type="pres">
      <dgm:prSet presAssocID="{D82E33B8-CC00-445B-871A-DB6DA7BE6303}" presName="spaceRect" presStyleCnt="0"/>
      <dgm:spPr/>
    </dgm:pt>
    <dgm:pt modelId="{7A8FC620-20A5-45C6-A87F-8CCE776A08A8}" type="pres">
      <dgm:prSet presAssocID="{D82E33B8-CC00-445B-871A-DB6DA7BE6303}" presName="parTx" presStyleLbl="revTx" presStyleIdx="3" presStyleCnt="4">
        <dgm:presLayoutVars>
          <dgm:chMax val="0"/>
          <dgm:chPref val="0"/>
        </dgm:presLayoutVars>
      </dgm:prSet>
      <dgm:spPr/>
    </dgm:pt>
  </dgm:ptLst>
  <dgm:cxnLst>
    <dgm:cxn modelId="{B7290601-B5C2-4CEA-9EFD-0C473EDDD511}" type="presOf" srcId="{D82E33B8-CC00-445B-871A-DB6DA7BE6303}" destId="{7A8FC620-20A5-45C6-A87F-8CCE776A08A8}" srcOrd="0" destOrd="0" presId="urn:microsoft.com/office/officeart/2018/2/layout/IconVerticalSolidList"/>
    <dgm:cxn modelId="{39BE690E-C8CF-4173-96BF-56C9CB9227C5}" type="presOf" srcId="{70A599B1-7BF2-4C46-8270-2C990A0C72D5}" destId="{73AA692D-EAD9-4522-B76C-4A4C969CF860}" srcOrd="0" destOrd="0" presId="urn:microsoft.com/office/officeart/2018/2/layout/IconVerticalSolidList"/>
    <dgm:cxn modelId="{22ED9967-7EDC-4BC3-89F5-B5340023C379}" srcId="{8F0175E7-8E20-4A58-8722-BA75BC845E5A}" destId="{D82E33B8-CC00-445B-871A-DB6DA7BE6303}" srcOrd="3" destOrd="0" parTransId="{3B00EAA3-EC63-445C-A0E2-FF90369BA5A4}" sibTransId="{81865FD3-0DB5-491F-8A5E-B59B0AE2AE81}"/>
    <dgm:cxn modelId="{8EBDBC82-5689-406E-871B-3FD2B6A89063}" srcId="{8F0175E7-8E20-4A58-8722-BA75BC845E5A}" destId="{DE95F968-B224-41EB-83DF-E3CFEA076626}" srcOrd="2" destOrd="0" parTransId="{7C6B96D9-1343-4194-A299-58A9C674FCBB}" sibTransId="{341D727B-5A07-41EB-8D84-BB40A885AA5D}"/>
    <dgm:cxn modelId="{AA163E89-1D7C-4AC1-B486-3E1E819915BF}" type="presOf" srcId="{DE95F968-B224-41EB-83DF-E3CFEA076626}" destId="{E540CBAD-C4E2-4A73-845E-690835B18778}" srcOrd="0" destOrd="0" presId="urn:microsoft.com/office/officeart/2018/2/layout/IconVerticalSolidList"/>
    <dgm:cxn modelId="{D4DAEBB4-DD66-4039-8210-02608C542F82}" srcId="{8F0175E7-8E20-4A58-8722-BA75BC845E5A}" destId="{70A599B1-7BF2-4C46-8270-2C990A0C72D5}" srcOrd="0" destOrd="0" parTransId="{D97B9FCF-A2DD-41EE-BC17-09338A0B9EE8}" sibTransId="{93649E7E-F0BE-42C5-841A-733A678E511D}"/>
    <dgm:cxn modelId="{2FE300C6-282D-48EE-B4CB-EA043A31DCDE}" srcId="{8F0175E7-8E20-4A58-8722-BA75BC845E5A}" destId="{59EDC3B9-CC16-40E7-9297-1CBC8E9DCBB1}" srcOrd="1" destOrd="0" parTransId="{DE4C347E-57E9-442C-9475-EF9498C0C804}" sibTransId="{2BB4E6D1-9EA6-4BC9-8B1E-58C8ABB8FBFC}"/>
    <dgm:cxn modelId="{95E686EC-7757-4E48-A80F-58C9EBFEC0A0}" type="presOf" srcId="{8F0175E7-8E20-4A58-8722-BA75BC845E5A}" destId="{38838041-4066-4179-A032-73004250E3B2}" srcOrd="0" destOrd="0" presId="urn:microsoft.com/office/officeart/2018/2/layout/IconVerticalSolidList"/>
    <dgm:cxn modelId="{87D6C5EF-0DF6-49D9-A0F8-C189F015D761}" type="presOf" srcId="{59EDC3B9-CC16-40E7-9297-1CBC8E9DCBB1}" destId="{BEB77E84-2F78-44AD-99E9-31BD5EF75033}" srcOrd="0" destOrd="0" presId="urn:microsoft.com/office/officeart/2018/2/layout/IconVerticalSolidList"/>
    <dgm:cxn modelId="{07F74A82-098E-47E0-AD04-BC28C6722EE2}" type="presParOf" srcId="{38838041-4066-4179-A032-73004250E3B2}" destId="{1F603795-DEA9-4AF0-99A7-629A0BD1C986}" srcOrd="0" destOrd="0" presId="urn:microsoft.com/office/officeart/2018/2/layout/IconVerticalSolidList"/>
    <dgm:cxn modelId="{8C88263C-6458-42DB-99FB-279EC76CE8A5}" type="presParOf" srcId="{1F603795-DEA9-4AF0-99A7-629A0BD1C986}" destId="{2896B55D-BA58-4BEC-BE56-B8527D705FB2}" srcOrd="0" destOrd="0" presId="urn:microsoft.com/office/officeart/2018/2/layout/IconVerticalSolidList"/>
    <dgm:cxn modelId="{B91BA3D3-8F00-4207-B3F4-5F8117A297A2}" type="presParOf" srcId="{1F603795-DEA9-4AF0-99A7-629A0BD1C986}" destId="{52DA165E-B4D6-4AEC-9BBF-1159600045A6}" srcOrd="1" destOrd="0" presId="urn:microsoft.com/office/officeart/2018/2/layout/IconVerticalSolidList"/>
    <dgm:cxn modelId="{0B0F996F-3856-4256-89B1-348C47F88711}" type="presParOf" srcId="{1F603795-DEA9-4AF0-99A7-629A0BD1C986}" destId="{32865EB1-4F81-4418-9E06-195C6C44A594}" srcOrd="2" destOrd="0" presId="urn:microsoft.com/office/officeart/2018/2/layout/IconVerticalSolidList"/>
    <dgm:cxn modelId="{AC76A256-A10A-4DB2-AF95-9F4FE7DFF29F}" type="presParOf" srcId="{1F603795-DEA9-4AF0-99A7-629A0BD1C986}" destId="{73AA692D-EAD9-4522-B76C-4A4C969CF860}" srcOrd="3" destOrd="0" presId="urn:microsoft.com/office/officeart/2018/2/layout/IconVerticalSolidList"/>
    <dgm:cxn modelId="{AA9B47A1-AA79-4813-8EEA-B33DF37100D1}" type="presParOf" srcId="{38838041-4066-4179-A032-73004250E3B2}" destId="{F017B9E1-9D65-4FE8-8B5E-7EE7765F2B42}" srcOrd="1" destOrd="0" presId="urn:microsoft.com/office/officeart/2018/2/layout/IconVerticalSolidList"/>
    <dgm:cxn modelId="{1508E402-150A-460E-981B-0E11960AA323}" type="presParOf" srcId="{38838041-4066-4179-A032-73004250E3B2}" destId="{19A7DC9E-15A1-4537-B868-DC201CF6FF60}" srcOrd="2" destOrd="0" presId="urn:microsoft.com/office/officeart/2018/2/layout/IconVerticalSolidList"/>
    <dgm:cxn modelId="{88B97C80-6171-4475-B807-3C399A4B6A59}" type="presParOf" srcId="{19A7DC9E-15A1-4537-B868-DC201CF6FF60}" destId="{BEBFF7ED-62CB-48D3-A07F-1D8AA55BFE23}" srcOrd="0" destOrd="0" presId="urn:microsoft.com/office/officeart/2018/2/layout/IconVerticalSolidList"/>
    <dgm:cxn modelId="{0EDCFE50-F275-446D-BEE6-67E33A2D1E2F}" type="presParOf" srcId="{19A7DC9E-15A1-4537-B868-DC201CF6FF60}" destId="{4C5C8823-DFAF-4100-A36D-93A7F7CD1A76}" srcOrd="1" destOrd="0" presId="urn:microsoft.com/office/officeart/2018/2/layout/IconVerticalSolidList"/>
    <dgm:cxn modelId="{12080D28-B95D-4E47-81D6-A28E9FC15997}" type="presParOf" srcId="{19A7DC9E-15A1-4537-B868-DC201CF6FF60}" destId="{14E0652A-67B7-418D-85EA-B8357D101BD2}" srcOrd="2" destOrd="0" presId="urn:microsoft.com/office/officeart/2018/2/layout/IconVerticalSolidList"/>
    <dgm:cxn modelId="{4921BA9E-08B9-4367-BCD7-741ADC02EA78}" type="presParOf" srcId="{19A7DC9E-15A1-4537-B868-DC201CF6FF60}" destId="{BEB77E84-2F78-44AD-99E9-31BD5EF75033}" srcOrd="3" destOrd="0" presId="urn:microsoft.com/office/officeart/2018/2/layout/IconVerticalSolidList"/>
    <dgm:cxn modelId="{CA6298A6-3416-4EE0-8CD8-C6F3F16DFE1C}" type="presParOf" srcId="{38838041-4066-4179-A032-73004250E3B2}" destId="{EDFB17BA-03AA-4B80-AF28-C42A7A81B6FC}" srcOrd="3" destOrd="0" presId="urn:microsoft.com/office/officeart/2018/2/layout/IconVerticalSolidList"/>
    <dgm:cxn modelId="{D6C80500-AA83-4365-A16D-4FA681AD70F1}" type="presParOf" srcId="{38838041-4066-4179-A032-73004250E3B2}" destId="{07169722-8745-4714-B258-3E2EAE8FADC9}" srcOrd="4" destOrd="0" presId="urn:microsoft.com/office/officeart/2018/2/layout/IconVerticalSolidList"/>
    <dgm:cxn modelId="{FAD6E349-F199-4195-B83E-2A69BF8161FE}" type="presParOf" srcId="{07169722-8745-4714-B258-3E2EAE8FADC9}" destId="{7D51E80C-564D-4E5E-A87C-43A20FD902AC}" srcOrd="0" destOrd="0" presId="urn:microsoft.com/office/officeart/2018/2/layout/IconVerticalSolidList"/>
    <dgm:cxn modelId="{6541D8E0-B52F-4C8E-B8AC-9A6DD9991B88}" type="presParOf" srcId="{07169722-8745-4714-B258-3E2EAE8FADC9}" destId="{228BE3BF-E00D-416C-B733-8A74A3257585}" srcOrd="1" destOrd="0" presId="urn:microsoft.com/office/officeart/2018/2/layout/IconVerticalSolidList"/>
    <dgm:cxn modelId="{8EE09C80-63B3-43DC-83D0-A278C79285DA}" type="presParOf" srcId="{07169722-8745-4714-B258-3E2EAE8FADC9}" destId="{20D473B3-2B1F-46CA-A491-3691BEAF7996}" srcOrd="2" destOrd="0" presId="urn:microsoft.com/office/officeart/2018/2/layout/IconVerticalSolidList"/>
    <dgm:cxn modelId="{3A50E72A-3C6A-42F0-A13B-5DE48AFE705B}" type="presParOf" srcId="{07169722-8745-4714-B258-3E2EAE8FADC9}" destId="{E540CBAD-C4E2-4A73-845E-690835B18778}" srcOrd="3" destOrd="0" presId="urn:microsoft.com/office/officeart/2018/2/layout/IconVerticalSolidList"/>
    <dgm:cxn modelId="{86C945D1-7E1C-4EDD-8F64-D80542EC2C90}" type="presParOf" srcId="{38838041-4066-4179-A032-73004250E3B2}" destId="{9282CDDC-3371-4DA8-B081-8B4030441785}" srcOrd="5" destOrd="0" presId="urn:microsoft.com/office/officeart/2018/2/layout/IconVerticalSolidList"/>
    <dgm:cxn modelId="{B6E9D7B7-057F-4749-8F90-C2CCD2B9A203}" type="presParOf" srcId="{38838041-4066-4179-A032-73004250E3B2}" destId="{74FA3E8D-FCD8-4C16-A761-317E9F057D58}" srcOrd="6" destOrd="0" presId="urn:microsoft.com/office/officeart/2018/2/layout/IconVerticalSolidList"/>
    <dgm:cxn modelId="{3B692953-99F7-4C50-956E-449B82EB9DA5}" type="presParOf" srcId="{74FA3E8D-FCD8-4C16-A761-317E9F057D58}" destId="{5D661A0F-C8EB-473E-BB49-DBD6DCC4E50C}" srcOrd="0" destOrd="0" presId="urn:microsoft.com/office/officeart/2018/2/layout/IconVerticalSolidList"/>
    <dgm:cxn modelId="{D518BA61-DA72-4648-A848-E0AACDE3DE30}" type="presParOf" srcId="{74FA3E8D-FCD8-4C16-A761-317E9F057D58}" destId="{639E3C62-BA4F-47C9-AC61-8CD6B86AB937}" srcOrd="1" destOrd="0" presId="urn:microsoft.com/office/officeart/2018/2/layout/IconVerticalSolidList"/>
    <dgm:cxn modelId="{8CD0E3E3-6FDD-440E-B0FE-6495F0CD6383}" type="presParOf" srcId="{74FA3E8D-FCD8-4C16-A761-317E9F057D58}" destId="{9D2627AF-609D-4F7C-B6E2-3CFFC226DEE2}" srcOrd="2" destOrd="0" presId="urn:microsoft.com/office/officeart/2018/2/layout/IconVerticalSolidList"/>
    <dgm:cxn modelId="{66289244-094D-416E-B8F1-04DF1617F4D1}" type="presParOf" srcId="{74FA3E8D-FCD8-4C16-A761-317E9F057D58}" destId="{7A8FC620-20A5-45C6-A87F-8CCE776A08A8}" srcOrd="3" destOrd="0" presId="urn:microsoft.com/office/officeart/2018/2/layout/IconVerticalSoli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563C7616-FDF6-4C34-BE88-008A386DD482}" type="doc">
      <dgm:prSet loTypeId="urn:microsoft.com/office/officeart/2018/2/layout/IconVerticalSolidList" loCatId="icon" qsTypeId="urn:microsoft.com/office/officeart/2005/8/quickstyle/simple1#18" qsCatId="simple" csTypeId="urn:microsoft.com/office/officeart/2018/5/colors/Iconchunking_neutralbg_colorful1" csCatId="colorful" phldr="1"/>
      <dgm:spPr/>
      <dgm:t>
        <a:bodyPr/>
        <a:lstStyle/>
        <a:p>
          <a:endParaRPr lang="en-US"/>
        </a:p>
      </dgm:t>
    </dgm:pt>
    <dgm:pt modelId="{1217D027-A033-499C-8DEE-E2B4CA370175}">
      <dgm:prSet/>
      <dgm:spPr/>
      <dgm:t>
        <a:bodyPr/>
        <a:lstStyle/>
        <a:p>
          <a:r>
            <a:rPr lang="en-GB"/>
            <a:t>If gathering data / provided with data…</a:t>
          </a:r>
          <a:endParaRPr lang="en-US"/>
        </a:p>
      </dgm:t>
    </dgm:pt>
    <dgm:pt modelId="{16F1B150-1436-40B4-97A6-510CCECF8F05}" type="parTrans" cxnId="{808E6B25-86AF-4565-8D99-DD4859FF3C8C}">
      <dgm:prSet/>
      <dgm:spPr/>
      <dgm:t>
        <a:bodyPr/>
        <a:lstStyle/>
        <a:p>
          <a:endParaRPr lang="en-US"/>
        </a:p>
      </dgm:t>
    </dgm:pt>
    <dgm:pt modelId="{C2090721-E516-4197-BCAA-8C2380E990CE}" type="sibTrans" cxnId="{808E6B25-86AF-4565-8D99-DD4859FF3C8C}">
      <dgm:prSet/>
      <dgm:spPr/>
      <dgm:t>
        <a:bodyPr/>
        <a:lstStyle/>
        <a:p>
          <a:endParaRPr lang="en-US"/>
        </a:p>
      </dgm:t>
    </dgm:pt>
    <dgm:pt modelId="{A74A13DC-5A44-4D3A-B02E-C77E827B9FFE}">
      <dgm:prSet/>
      <dgm:spPr/>
      <dgm:t>
        <a:bodyPr/>
        <a:lstStyle/>
        <a:p>
          <a:r>
            <a:rPr lang="en-GB"/>
            <a:t>Design – what? Qual / Quant / Review / Mixed methods</a:t>
          </a:r>
          <a:endParaRPr lang="en-US"/>
        </a:p>
      </dgm:t>
    </dgm:pt>
    <dgm:pt modelId="{DD4BE131-A2D2-4467-9080-70E5F3AD8BF1}" type="parTrans" cxnId="{D835ACAC-46E7-476E-95E2-1BB99365057C}">
      <dgm:prSet/>
      <dgm:spPr/>
      <dgm:t>
        <a:bodyPr/>
        <a:lstStyle/>
        <a:p>
          <a:endParaRPr lang="en-US"/>
        </a:p>
      </dgm:t>
    </dgm:pt>
    <dgm:pt modelId="{D94B874B-5E2D-4146-9A74-B08D41F0049F}" type="sibTrans" cxnId="{D835ACAC-46E7-476E-95E2-1BB99365057C}">
      <dgm:prSet/>
      <dgm:spPr/>
      <dgm:t>
        <a:bodyPr/>
        <a:lstStyle/>
        <a:p>
          <a:endParaRPr lang="en-US"/>
        </a:p>
      </dgm:t>
    </dgm:pt>
    <dgm:pt modelId="{4669CF8B-3C8E-47FF-B092-547869B00200}">
      <dgm:prSet/>
      <dgm:spPr/>
      <dgm:t>
        <a:bodyPr/>
        <a:lstStyle/>
        <a:p>
          <a:r>
            <a:rPr lang="en-GB"/>
            <a:t>Participants – who?</a:t>
          </a:r>
          <a:endParaRPr lang="en-US"/>
        </a:p>
      </dgm:t>
    </dgm:pt>
    <dgm:pt modelId="{073779A6-E15E-423D-A832-588FA3CF2137}" type="parTrans" cxnId="{BDF0A67F-59BC-4C29-A7D7-A1A4C8DF2C77}">
      <dgm:prSet/>
      <dgm:spPr/>
      <dgm:t>
        <a:bodyPr/>
        <a:lstStyle/>
        <a:p>
          <a:endParaRPr lang="en-US"/>
        </a:p>
      </dgm:t>
    </dgm:pt>
    <dgm:pt modelId="{E69B8CA9-3EF1-418E-8A9A-99E6C68A6F00}" type="sibTrans" cxnId="{BDF0A67F-59BC-4C29-A7D7-A1A4C8DF2C77}">
      <dgm:prSet/>
      <dgm:spPr/>
      <dgm:t>
        <a:bodyPr/>
        <a:lstStyle/>
        <a:p>
          <a:endParaRPr lang="en-US"/>
        </a:p>
      </dgm:t>
    </dgm:pt>
    <dgm:pt modelId="{2FE2617A-F52A-4E04-84F6-741F17376FF1}">
      <dgm:prSet/>
      <dgm:spPr/>
      <dgm:t>
        <a:bodyPr/>
        <a:lstStyle/>
        <a:p>
          <a:r>
            <a:rPr lang="en-GB"/>
            <a:t>Procedures – how? Type of testing / location / timing</a:t>
          </a:r>
          <a:endParaRPr lang="en-US"/>
        </a:p>
      </dgm:t>
    </dgm:pt>
    <dgm:pt modelId="{3D5F205C-66DD-4C74-BC81-A95E4C293D7D}" type="parTrans" cxnId="{FA9591D1-FA39-4836-AE28-D8FAE1C37913}">
      <dgm:prSet/>
      <dgm:spPr/>
      <dgm:t>
        <a:bodyPr/>
        <a:lstStyle/>
        <a:p>
          <a:endParaRPr lang="en-US"/>
        </a:p>
      </dgm:t>
    </dgm:pt>
    <dgm:pt modelId="{8728455E-8518-44DD-B695-D12F41C66277}" type="sibTrans" cxnId="{FA9591D1-FA39-4836-AE28-D8FAE1C37913}">
      <dgm:prSet/>
      <dgm:spPr/>
      <dgm:t>
        <a:bodyPr/>
        <a:lstStyle/>
        <a:p>
          <a:endParaRPr lang="en-US"/>
        </a:p>
      </dgm:t>
    </dgm:pt>
    <dgm:pt modelId="{DA9B8747-8F6F-4F36-A929-793B3D11B081}" type="pres">
      <dgm:prSet presAssocID="{563C7616-FDF6-4C34-BE88-008A386DD482}" presName="root" presStyleCnt="0">
        <dgm:presLayoutVars>
          <dgm:dir/>
          <dgm:resizeHandles val="exact"/>
        </dgm:presLayoutVars>
      </dgm:prSet>
      <dgm:spPr/>
    </dgm:pt>
    <dgm:pt modelId="{3074C0CB-EC3E-43F8-A53B-0611D5A03314}" type="pres">
      <dgm:prSet presAssocID="{1217D027-A033-499C-8DEE-E2B4CA370175}" presName="compNode" presStyleCnt="0"/>
      <dgm:spPr/>
    </dgm:pt>
    <dgm:pt modelId="{713D70C3-041F-4985-AA06-A5D3F514B38A}" type="pres">
      <dgm:prSet presAssocID="{1217D027-A033-499C-8DEE-E2B4CA370175}" presName="bgRect" presStyleLbl="bgShp" presStyleIdx="0" presStyleCnt="4"/>
      <dgm:spPr/>
    </dgm:pt>
    <dgm:pt modelId="{2280C5CD-D87A-408A-8105-5644A0A2680F}" type="pres">
      <dgm:prSet presAssocID="{1217D027-A033-499C-8DEE-E2B4CA370175}" presName="iconRect" presStyleLbl="node1" presStyleIdx="0"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a:noFill/>
        </a:ln>
      </dgm:spPr>
      <dgm:extLst>
        <a:ext uri="{E40237B7-FDA0-4F09-8148-C483321AD2D9}">
          <dgm14:cNvPr xmlns:dgm14="http://schemas.microsoft.com/office/drawing/2010/diagram" id="0" name="" descr="Table"/>
        </a:ext>
      </dgm:extLst>
    </dgm:pt>
    <dgm:pt modelId="{9764A1E0-8C75-4D0D-87BC-18BAAB9C1936}" type="pres">
      <dgm:prSet presAssocID="{1217D027-A033-499C-8DEE-E2B4CA370175}" presName="spaceRect" presStyleCnt="0"/>
      <dgm:spPr/>
    </dgm:pt>
    <dgm:pt modelId="{3EAA9974-C4F1-4091-B7D1-F9834F2C4E70}" type="pres">
      <dgm:prSet presAssocID="{1217D027-A033-499C-8DEE-E2B4CA370175}" presName="parTx" presStyleLbl="revTx" presStyleIdx="0" presStyleCnt="4">
        <dgm:presLayoutVars>
          <dgm:chMax val="0"/>
          <dgm:chPref val="0"/>
        </dgm:presLayoutVars>
      </dgm:prSet>
      <dgm:spPr/>
    </dgm:pt>
    <dgm:pt modelId="{4DB33C8E-8D14-400E-909C-096C8D477020}" type="pres">
      <dgm:prSet presAssocID="{C2090721-E516-4197-BCAA-8C2380E990CE}" presName="sibTrans" presStyleCnt="0"/>
      <dgm:spPr/>
    </dgm:pt>
    <dgm:pt modelId="{96B2F2D3-5C5B-4705-959D-2A74E8F70888}" type="pres">
      <dgm:prSet presAssocID="{A74A13DC-5A44-4D3A-B02E-C77E827B9FFE}" presName="compNode" presStyleCnt="0"/>
      <dgm:spPr/>
    </dgm:pt>
    <dgm:pt modelId="{0565B1E8-6611-4BAD-8730-2B7C838C8E88}" type="pres">
      <dgm:prSet presAssocID="{A74A13DC-5A44-4D3A-B02E-C77E827B9FFE}" presName="bgRect" presStyleLbl="bgShp" presStyleIdx="1" presStyleCnt="4"/>
      <dgm:spPr/>
    </dgm:pt>
    <dgm:pt modelId="{D26F10D5-B990-450F-B4BF-4EBCBD77C5B6}" type="pres">
      <dgm:prSet presAssocID="{A74A13DC-5A44-4D3A-B02E-C77E827B9FFE}" presName="iconRect" presStyleLbl="node1" presStyleIdx="1"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heckList"/>
        </a:ext>
      </dgm:extLst>
    </dgm:pt>
    <dgm:pt modelId="{362797D6-6C54-46DD-8945-D5CDE2A971B8}" type="pres">
      <dgm:prSet presAssocID="{A74A13DC-5A44-4D3A-B02E-C77E827B9FFE}" presName="spaceRect" presStyleCnt="0"/>
      <dgm:spPr/>
    </dgm:pt>
    <dgm:pt modelId="{C5D51205-EEE1-4876-BEF5-D180734B6155}" type="pres">
      <dgm:prSet presAssocID="{A74A13DC-5A44-4D3A-B02E-C77E827B9FFE}" presName="parTx" presStyleLbl="revTx" presStyleIdx="1" presStyleCnt="4">
        <dgm:presLayoutVars>
          <dgm:chMax val="0"/>
          <dgm:chPref val="0"/>
        </dgm:presLayoutVars>
      </dgm:prSet>
      <dgm:spPr/>
    </dgm:pt>
    <dgm:pt modelId="{7991156D-1B18-484F-BD2C-B66E7FA4448D}" type="pres">
      <dgm:prSet presAssocID="{D94B874B-5E2D-4146-9A74-B08D41F0049F}" presName="sibTrans" presStyleCnt="0"/>
      <dgm:spPr/>
    </dgm:pt>
    <dgm:pt modelId="{086923BC-F2F1-4799-B25A-CEDAA1E59EC0}" type="pres">
      <dgm:prSet presAssocID="{4669CF8B-3C8E-47FF-B092-547869B00200}" presName="compNode" presStyleCnt="0"/>
      <dgm:spPr/>
    </dgm:pt>
    <dgm:pt modelId="{9AA79E49-658E-425F-80A2-CFFB3DFE27D2}" type="pres">
      <dgm:prSet presAssocID="{4669CF8B-3C8E-47FF-B092-547869B00200}" presName="bgRect" presStyleLbl="bgShp" presStyleIdx="2" presStyleCnt="4"/>
      <dgm:spPr/>
    </dgm:pt>
    <dgm:pt modelId="{6D586F50-888F-477F-8653-A10FBFE32F8E}" type="pres">
      <dgm:prSet presAssocID="{4669CF8B-3C8E-47FF-B092-547869B00200}" presName="iconRect" presStyleLbl="node1" presStyleIdx="2"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a:noFill/>
        </a:ln>
      </dgm:spPr>
      <dgm:extLst>
        <a:ext uri="{E40237B7-FDA0-4F09-8148-C483321AD2D9}">
          <dgm14:cNvPr xmlns:dgm14="http://schemas.microsoft.com/office/drawing/2010/diagram" id="0" name="" descr="Theatre"/>
        </a:ext>
      </dgm:extLst>
    </dgm:pt>
    <dgm:pt modelId="{D896DBD7-9367-42B6-9A8E-2185F41D8484}" type="pres">
      <dgm:prSet presAssocID="{4669CF8B-3C8E-47FF-B092-547869B00200}" presName="spaceRect" presStyleCnt="0"/>
      <dgm:spPr/>
    </dgm:pt>
    <dgm:pt modelId="{ED50C6D5-7C27-4282-9940-E54CE3C084A5}" type="pres">
      <dgm:prSet presAssocID="{4669CF8B-3C8E-47FF-B092-547869B00200}" presName="parTx" presStyleLbl="revTx" presStyleIdx="2" presStyleCnt="4">
        <dgm:presLayoutVars>
          <dgm:chMax val="0"/>
          <dgm:chPref val="0"/>
        </dgm:presLayoutVars>
      </dgm:prSet>
      <dgm:spPr/>
    </dgm:pt>
    <dgm:pt modelId="{E3503C32-C57D-4053-BD0A-9CC1395C2DC6}" type="pres">
      <dgm:prSet presAssocID="{E69B8CA9-3EF1-418E-8A9A-99E6C68A6F00}" presName="sibTrans" presStyleCnt="0"/>
      <dgm:spPr/>
    </dgm:pt>
    <dgm:pt modelId="{8B91C003-BA5A-4624-B527-7F479CCA3BDE}" type="pres">
      <dgm:prSet presAssocID="{2FE2617A-F52A-4E04-84F6-741F17376FF1}" presName="compNode" presStyleCnt="0"/>
      <dgm:spPr/>
    </dgm:pt>
    <dgm:pt modelId="{FED482D0-5656-4F73-9195-8B0786924ED3}" type="pres">
      <dgm:prSet presAssocID="{2FE2617A-F52A-4E04-84F6-741F17376FF1}" presName="bgRect" presStyleLbl="bgShp" presStyleIdx="3" presStyleCnt="4"/>
      <dgm:spPr/>
    </dgm:pt>
    <dgm:pt modelId="{5478963A-764D-4DCD-B69C-61C2CCD1D4DE}" type="pres">
      <dgm:prSet presAssocID="{2FE2617A-F52A-4E04-84F6-741F17376FF1}" presName="iconRect" presStyleLbl="node1" presStyleIdx="3"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Stopwatch"/>
        </a:ext>
      </dgm:extLst>
    </dgm:pt>
    <dgm:pt modelId="{44F21574-DB3C-44B1-8D38-62332C8D1E4E}" type="pres">
      <dgm:prSet presAssocID="{2FE2617A-F52A-4E04-84F6-741F17376FF1}" presName="spaceRect" presStyleCnt="0"/>
      <dgm:spPr/>
    </dgm:pt>
    <dgm:pt modelId="{FF029635-5E89-46F0-A2D5-733FCB979075}" type="pres">
      <dgm:prSet presAssocID="{2FE2617A-F52A-4E04-84F6-741F17376FF1}" presName="parTx" presStyleLbl="revTx" presStyleIdx="3" presStyleCnt="4">
        <dgm:presLayoutVars>
          <dgm:chMax val="0"/>
          <dgm:chPref val="0"/>
        </dgm:presLayoutVars>
      </dgm:prSet>
      <dgm:spPr/>
    </dgm:pt>
  </dgm:ptLst>
  <dgm:cxnLst>
    <dgm:cxn modelId="{10052F08-FE8A-4831-92DF-2C3D42B1253F}" type="presOf" srcId="{1217D027-A033-499C-8DEE-E2B4CA370175}" destId="{3EAA9974-C4F1-4091-B7D1-F9834F2C4E70}" srcOrd="0" destOrd="0" presId="urn:microsoft.com/office/officeart/2018/2/layout/IconVerticalSolidList"/>
    <dgm:cxn modelId="{808E6B25-86AF-4565-8D99-DD4859FF3C8C}" srcId="{563C7616-FDF6-4C34-BE88-008A386DD482}" destId="{1217D027-A033-499C-8DEE-E2B4CA370175}" srcOrd="0" destOrd="0" parTransId="{16F1B150-1436-40B4-97A6-510CCECF8F05}" sibTransId="{C2090721-E516-4197-BCAA-8C2380E990CE}"/>
    <dgm:cxn modelId="{B9A41D5C-998D-478B-B5DA-73E38438BE29}" type="presOf" srcId="{4669CF8B-3C8E-47FF-B092-547869B00200}" destId="{ED50C6D5-7C27-4282-9940-E54CE3C084A5}" srcOrd="0" destOrd="0" presId="urn:microsoft.com/office/officeart/2018/2/layout/IconVerticalSolidList"/>
    <dgm:cxn modelId="{BDF0A67F-59BC-4C29-A7D7-A1A4C8DF2C77}" srcId="{563C7616-FDF6-4C34-BE88-008A386DD482}" destId="{4669CF8B-3C8E-47FF-B092-547869B00200}" srcOrd="2" destOrd="0" parTransId="{073779A6-E15E-423D-A832-588FA3CF2137}" sibTransId="{E69B8CA9-3EF1-418E-8A9A-99E6C68A6F00}"/>
    <dgm:cxn modelId="{C9B3A68E-574D-4189-887D-9CCED7B7B2EB}" type="presOf" srcId="{A74A13DC-5A44-4D3A-B02E-C77E827B9FFE}" destId="{C5D51205-EEE1-4876-BEF5-D180734B6155}" srcOrd="0" destOrd="0" presId="urn:microsoft.com/office/officeart/2018/2/layout/IconVerticalSolidList"/>
    <dgm:cxn modelId="{D835ACAC-46E7-476E-95E2-1BB99365057C}" srcId="{563C7616-FDF6-4C34-BE88-008A386DD482}" destId="{A74A13DC-5A44-4D3A-B02E-C77E827B9FFE}" srcOrd="1" destOrd="0" parTransId="{DD4BE131-A2D2-4467-9080-70E5F3AD8BF1}" sibTransId="{D94B874B-5E2D-4146-9A74-B08D41F0049F}"/>
    <dgm:cxn modelId="{85FC95AF-343C-4DAF-AF58-1BE0500219D4}" type="presOf" srcId="{2FE2617A-F52A-4E04-84F6-741F17376FF1}" destId="{FF029635-5E89-46F0-A2D5-733FCB979075}" srcOrd="0" destOrd="0" presId="urn:microsoft.com/office/officeart/2018/2/layout/IconVerticalSolidList"/>
    <dgm:cxn modelId="{FA9591D1-FA39-4836-AE28-D8FAE1C37913}" srcId="{563C7616-FDF6-4C34-BE88-008A386DD482}" destId="{2FE2617A-F52A-4E04-84F6-741F17376FF1}" srcOrd="3" destOrd="0" parTransId="{3D5F205C-66DD-4C74-BC81-A95E4C293D7D}" sibTransId="{8728455E-8518-44DD-B695-D12F41C66277}"/>
    <dgm:cxn modelId="{CAC466F7-DD8B-4926-BCB9-57101E4AF2C6}" type="presOf" srcId="{563C7616-FDF6-4C34-BE88-008A386DD482}" destId="{DA9B8747-8F6F-4F36-A929-793B3D11B081}" srcOrd="0" destOrd="0" presId="urn:microsoft.com/office/officeart/2018/2/layout/IconVerticalSolidList"/>
    <dgm:cxn modelId="{A5AC2209-5A7E-479B-8D34-0E4DD4B17389}" type="presParOf" srcId="{DA9B8747-8F6F-4F36-A929-793B3D11B081}" destId="{3074C0CB-EC3E-43F8-A53B-0611D5A03314}" srcOrd="0" destOrd="0" presId="urn:microsoft.com/office/officeart/2018/2/layout/IconVerticalSolidList"/>
    <dgm:cxn modelId="{9CCAA417-FC9E-42A2-BBAA-269729BD3D72}" type="presParOf" srcId="{3074C0CB-EC3E-43F8-A53B-0611D5A03314}" destId="{713D70C3-041F-4985-AA06-A5D3F514B38A}" srcOrd="0" destOrd="0" presId="urn:microsoft.com/office/officeart/2018/2/layout/IconVerticalSolidList"/>
    <dgm:cxn modelId="{A80548BC-228D-4015-BDE7-DEFC9207531B}" type="presParOf" srcId="{3074C0CB-EC3E-43F8-A53B-0611D5A03314}" destId="{2280C5CD-D87A-408A-8105-5644A0A2680F}" srcOrd="1" destOrd="0" presId="urn:microsoft.com/office/officeart/2018/2/layout/IconVerticalSolidList"/>
    <dgm:cxn modelId="{DDEC5A35-1CF9-4841-9890-948D9026C352}" type="presParOf" srcId="{3074C0CB-EC3E-43F8-A53B-0611D5A03314}" destId="{9764A1E0-8C75-4D0D-87BC-18BAAB9C1936}" srcOrd="2" destOrd="0" presId="urn:microsoft.com/office/officeart/2018/2/layout/IconVerticalSolidList"/>
    <dgm:cxn modelId="{D523EF37-B5ED-4157-B446-13DE08F39710}" type="presParOf" srcId="{3074C0CB-EC3E-43F8-A53B-0611D5A03314}" destId="{3EAA9974-C4F1-4091-B7D1-F9834F2C4E70}" srcOrd="3" destOrd="0" presId="urn:microsoft.com/office/officeart/2018/2/layout/IconVerticalSolidList"/>
    <dgm:cxn modelId="{2D47203B-7203-49D3-96F7-8BD15217F310}" type="presParOf" srcId="{DA9B8747-8F6F-4F36-A929-793B3D11B081}" destId="{4DB33C8E-8D14-400E-909C-096C8D477020}" srcOrd="1" destOrd="0" presId="urn:microsoft.com/office/officeart/2018/2/layout/IconVerticalSolidList"/>
    <dgm:cxn modelId="{10D28FD3-604C-4407-AC26-74509F662DE3}" type="presParOf" srcId="{DA9B8747-8F6F-4F36-A929-793B3D11B081}" destId="{96B2F2D3-5C5B-4705-959D-2A74E8F70888}" srcOrd="2" destOrd="0" presId="urn:microsoft.com/office/officeart/2018/2/layout/IconVerticalSolidList"/>
    <dgm:cxn modelId="{F3031D45-CE57-4972-A79A-2D0AECE6CBBE}" type="presParOf" srcId="{96B2F2D3-5C5B-4705-959D-2A74E8F70888}" destId="{0565B1E8-6611-4BAD-8730-2B7C838C8E88}" srcOrd="0" destOrd="0" presId="urn:microsoft.com/office/officeart/2018/2/layout/IconVerticalSolidList"/>
    <dgm:cxn modelId="{BB40DE61-5B57-43D5-818E-26499158BBA9}" type="presParOf" srcId="{96B2F2D3-5C5B-4705-959D-2A74E8F70888}" destId="{D26F10D5-B990-450F-B4BF-4EBCBD77C5B6}" srcOrd="1" destOrd="0" presId="urn:microsoft.com/office/officeart/2018/2/layout/IconVerticalSolidList"/>
    <dgm:cxn modelId="{93C26A67-755E-4C5E-AF88-390488FB5805}" type="presParOf" srcId="{96B2F2D3-5C5B-4705-959D-2A74E8F70888}" destId="{362797D6-6C54-46DD-8945-D5CDE2A971B8}" srcOrd="2" destOrd="0" presId="urn:microsoft.com/office/officeart/2018/2/layout/IconVerticalSolidList"/>
    <dgm:cxn modelId="{418A5D2A-C0C1-4DB9-81C5-40792FF20719}" type="presParOf" srcId="{96B2F2D3-5C5B-4705-959D-2A74E8F70888}" destId="{C5D51205-EEE1-4876-BEF5-D180734B6155}" srcOrd="3" destOrd="0" presId="urn:microsoft.com/office/officeart/2018/2/layout/IconVerticalSolidList"/>
    <dgm:cxn modelId="{E21659C9-DA87-4ED5-B28E-CF9274DB8B81}" type="presParOf" srcId="{DA9B8747-8F6F-4F36-A929-793B3D11B081}" destId="{7991156D-1B18-484F-BD2C-B66E7FA4448D}" srcOrd="3" destOrd="0" presId="urn:microsoft.com/office/officeart/2018/2/layout/IconVerticalSolidList"/>
    <dgm:cxn modelId="{1E21BBDB-E3AB-457A-A3E2-E5280F354D7B}" type="presParOf" srcId="{DA9B8747-8F6F-4F36-A929-793B3D11B081}" destId="{086923BC-F2F1-4799-B25A-CEDAA1E59EC0}" srcOrd="4" destOrd="0" presId="urn:microsoft.com/office/officeart/2018/2/layout/IconVerticalSolidList"/>
    <dgm:cxn modelId="{916DE821-E602-4F5A-AAD0-1358CDD25DFD}" type="presParOf" srcId="{086923BC-F2F1-4799-B25A-CEDAA1E59EC0}" destId="{9AA79E49-658E-425F-80A2-CFFB3DFE27D2}" srcOrd="0" destOrd="0" presId="urn:microsoft.com/office/officeart/2018/2/layout/IconVerticalSolidList"/>
    <dgm:cxn modelId="{A55B302A-4CB5-46EB-B5B8-B22091EACB75}" type="presParOf" srcId="{086923BC-F2F1-4799-B25A-CEDAA1E59EC0}" destId="{6D586F50-888F-477F-8653-A10FBFE32F8E}" srcOrd="1" destOrd="0" presId="urn:microsoft.com/office/officeart/2018/2/layout/IconVerticalSolidList"/>
    <dgm:cxn modelId="{01837E81-B297-485E-BDF5-177072A7F127}" type="presParOf" srcId="{086923BC-F2F1-4799-B25A-CEDAA1E59EC0}" destId="{D896DBD7-9367-42B6-9A8E-2185F41D8484}" srcOrd="2" destOrd="0" presId="urn:microsoft.com/office/officeart/2018/2/layout/IconVerticalSolidList"/>
    <dgm:cxn modelId="{32525806-72DA-4336-9330-870875262695}" type="presParOf" srcId="{086923BC-F2F1-4799-B25A-CEDAA1E59EC0}" destId="{ED50C6D5-7C27-4282-9940-E54CE3C084A5}" srcOrd="3" destOrd="0" presId="urn:microsoft.com/office/officeart/2018/2/layout/IconVerticalSolidList"/>
    <dgm:cxn modelId="{259A0232-044B-423E-A024-19F6B154C67B}" type="presParOf" srcId="{DA9B8747-8F6F-4F36-A929-793B3D11B081}" destId="{E3503C32-C57D-4053-BD0A-9CC1395C2DC6}" srcOrd="5" destOrd="0" presId="urn:microsoft.com/office/officeart/2018/2/layout/IconVerticalSolidList"/>
    <dgm:cxn modelId="{5941BA32-34F1-4608-BD76-D0941E294F35}" type="presParOf" srcId="{DA9B8747-8F6F-4F36-A929-793B3D11B081}" destId="{8B91C003-BA5A-4624-B527-7F479CCA3BDE}" srcOrd="6" destOrd="0" presId="urn:microsoft.com/office/officeart/2018/2/layout/IconVerticalSolidList"/>
    <dgm:cxn modelId="{F65928CF-9443-40C7-8BA7-D1A72829B96A}" type="presParOf" srcId="{8B91C003-BA5A-4624-B527-7F479CCA3BDE}" destId="{FED482D0-5656-4F73-9195-8B0786924ED3}" srcOrd="0" destOrd="0" presId="urn:microsoft.com/office/officeart/2018/2/layout/IconVerticalSolidList"/>
    <dgm:cxn modelId="{77DB62C4-2A70-4C20-9F84-9EE8B038CFA8}" type="presParOf" srcId="{8B91C003-BA5A-4624-B527-7F479CCA3BDE}" destId="{5478963A-764D-4DCD-B69C-61C2CCD1D4DE}" srcOrd="1" destOrd="0" presId="urn:microsoft.com/office/officeart/2018/2/layout/IconVerticalSolidList"/>
    <dgm:cxn modelId="{93F45BE2-04C6-4385-9EE2-E4BD4EED518F}" type="presParOf" srcId="{8B91C003-BA5A-4624-B527-7F479CCA3BDE}" destId="{44F21574-DB3C-44B1-8D38-62332C8D1E4E}" srcOrd="2" destOrd="0" presId="urn:microsoft.com/office/officeart/2018/2/layout/IconVerticalSolidList"/>
    <dgm:cxn modelId="{1946D085-E766-4EDB-B431-4BE9B16C911F}" type="presParOf" srcId="{8B91C003-BA5A-4624-B527-7F479CCA3BDE}" destId="{FF029635-5E89-46F0-A2D5-733FCB979075}" srcOrd="3" destOrd="0" presId="urn:microsoft.com/office/officeart/2018/2/layout/IconVerticalSoli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A837A55E-C355-464B-B722-3A8A2144026F}" type="doc">
      <dgm:prSet loTypeId="urn:microsoft.com/office/officeart/2005/8/layout/process4" loCatId="process" qsTypeId="urn:microsoft.com/office/officeart/2005/8/quickstyle/simple4#5" qsCatId="simple" csTypeId="urn:microsoft.com/office/officeart/2005/8/colors/colorful2#10" csCatId="colorful"/>
      <dgm:spPr/>
      <dgm:t>
        <a:bodyPr/>
        <a:lstStyle/>
        <a:p>
          <a:endParaRPr lang="en-US"/>
        </a:p>
      </dgm:t>
    </dgm:pt>
    <dgm:pt modelId="{4275E5DC-D51E-46ED-805B-4051253CDF50}">
      <dgm:prSet/>
      <dgm:spPr/>
      <dgm:t>
        <a:bodyPr/>
        <a:lstStyle/>
        <a:p>
          <a:r>
            <a:rPr lang="en-GB"/>
            <a:t>Examine the proposed participant sample for your project. </a:t>
          </a:r>
          <a:endParaRPr lang="en-US"/>
        </a:p>
      </dgm:t>
    </dgm:pt>
    <dgm:pt modelId="{4EDB1AB3-F430-4526-ACF6-85D4F1683455}" type="parTrans" cxnId="{595A113B-481B-4076-8972-A1F8CC1427CD}">
      <dgm:prSet/>
      <dgm:spPr/>
      <dgm:t>
        <a:bodyPr/>
        <a:lstStyle/>
        <a:p>
          <a:endParaRPr lang="en-US"/>
        </a:p>
      </dgm:t>
    </dgm:pt>
    <dgm:pt modelId="{7C2B8693-8EF8-488D-ACEB-AD48B207F9C0}" type="sibTrans" cxnId="{595A113B-481B-4076-8972-A1F8CC1427CD}">
      <dgm:prSet/>
      <dgm:spPr/>
      <dgm:t>
        <a:bodyPr/>
        <a:lstStyle/>
        <a:p>
          <a:endParaRPr lang="en-US"/>
        </a:p>
      </dgm:t>
    </dgm:pt>
    <dgm:pt modelId="{35700C13-690D-4BFD-84F1-88F59643F5BC}">
      <dgm:prSet/>
      <dgm:spPr/>
      <dgm:t>
        <a:bodyPr/>
        <a:lstStyle/>
        <a:p>
          <a:r>
            <a:rPr lang="en-GB"/>
            <a:t>For your project, consider the following…</a:t>
          </a:r>
          <a:endParaRPr lang="en-US"/>
        </a:p>
      </dgm:t>
    </dgm:pt>
    <dgm:pt modelId="{49BAA9B6-09BF-4485-B5D0-59CC5767509E}" type="parTrans" cxnId="{4196FD67-D476-476B-B545-BB435E052BFE}">
      <dgm:prSet/>
      <dgm:spPr/>
      <dgm:t>
        <a:bodyPr/>
        <a:lstStyle/>
        <a:p>
          <a:endParaRPr lang="en-US"/>
        </a:p>
      </dgm:t>
    </dgm:pt>
    <dgm:pt modelId="{72BFC974-8DE2-4DC4-8F68-2F7FC32FD13E}" type="sibTrans" cxnId="{4196FD67-D476-476B-B545-BB435E052BFE}">
      <dgm:prSet/>
      <dgm:spPr/>
      <dgm:t>
        <a:bodyPr/>
        <a:lstStyle/>
        <a:p>
          <a:endParaRPr lang="en-US"/>
        </a:p>
      </dgm:t>
    </dgm:pt>
    <dgm:pt modelId="{F88E3C6D-22A3-4C5F-9FE3-F68C450E6100}">
      <dgm:prSet/>
      <dgm:spPr/>
      <dgm:t>
        <a:bodyPr/>
        <a:lstStyle/>
        <a:p>
          <a:r>
            <a:rPr lang="en-GB"/>
            <a:t>Is it realistic?</a:t>
          </a:r>
          <a:endParaRPr lang="en-US"/>
        </a:p>
      </dgm:t>
    </dgm:pt>
    <dgm:pt modelId="{BAC5E245-4F44-4DE7-8983-AAF80A8CCB8E}" type="parTrans" cxnId="{B2E87B1A-70E5-4CEB-888C-698F474DE421}">
      <dgm:prSet/>
      <dgm:spPr/>
      <dgm:t>
        <a:bodyPr/>
        <a:lstStyle/>
        <a:p>
          <a:endParaRPr lang="en-US"/>
        </a:p>
      </dgm:t>
    </dgm:pt>
    <dgm:pt modelId="{2B41B06E-5E27-4C69-8002-48148B4F1D12}" type="sibTrans" cxnId="{B2E87B1A-70E5-4CEB-888C-698F474DE421}">
      <dgm:prSet/>
      <dgm:spPr/>
      <dgm:t>
        <a:bodyPr/>
        <a:lstStyle/>
        <a:p>
          <a:endParaRPr lang="en-US"/>
        </a:p>
      </dgm:t>
    </dgm:pt>
    <dgm:pt modelId="{2201ECE4-2A32-403F-B3E3-529280DF60FD}">
      <dgm:prSet/>
      <dgm:spPr/>
      <dgm:t>
        <a:bodyPr/>
        <a:lstStyle/>
        <a:p>
          <a:r>
            <a:rPr lang="en-GB"/>
            <a:t>Is the number appropriate?</a:t>
          </a:r>
          <a:endParaRPr lang="en-US"/>
        </a:p>
      </dgm:t>
    </dgm:pt>
    <dgm:pt modelId="{76D2964B-3241-453D-BB37-AE95483E90C3}" type="parTrans" cxnId="{8AF92823-2485-4D37-A880-0EF23E0D4857}">
      <dgm:prSet/>
      <dgm:spPr/>
      <dgm:t>
        <a:bodyPr/>
        <a:lstStyle/>
        <a:p>
          <a:endParaRPr lang="en-US"/>
        </a:p>
      </dgm:t>
    </dgm:pt>
    <dgm:pt modelId="{C4EA8012-79FF-4F68-84A9-5F578A8FB160}" type="sibTrans" cxnId="{8AF92823-2485-4D37-A880-0EF23E0D4857}">
      <dgm:prSet/>
      <dgm:spPr/>
      <dgm:t>
        <a:bodyPr/>
        <a:lstStyle/>
        <a:p>
          <a:endParaRPr lang="en-US"/>
        </a:p>
      </dgm:t>
    </dgm:pt>
    <dgm:pt modelId="{467D82AD-DB59-4FBD-956D-2A334F6CA612}">
      <dgm:prSet/>
      <dgm:spPr/>
      <dgm:t>
        <a:bodyPr/>
        <a:lstStyle/>
        <a:p>
          <a:r>
            <a:rPr lang="en-GB"/>
            <a:t>Is it appropriate for the proposed study? </a:t>
          </a:r>
          <a:endParaRPr lang="en-US"/>
        </a:p>
      </dgm:t>
    </dgm:pt>
    <dgm:pt modelId="{75AB0526-AEBB-46C6-A0BD-CE75072DB157}" type="parTrans" cxnId="{01CAEB1C-19BA-45EF-9188-AAED7362B988}">
      <dgm:prSet/>
      <dgm:spPr/>
      <dgm:t>
        <a:bodyPr/>
        <a:lstStyle/>
        <a:p>
          <a:endParaRPr lang="en-US"/>
        </a:p>
      </dgm:t>
    </dgm:pt>
    <dgm:pt modelId="{79619BA8-090D-40B2-84FF-18541D798723}" type="sibTrans" cxnId="{01CAEB1C-19BA-45EF-9188-AAED7362B988}">
      <dgm:prSet/>
      <dgm:spPr/>
      <dgm:t>
        <a:bodyPr/>
        <a:lstStyle/>
        <a:p>
          <a:endParaRPr lang="en-US"/>
        </a:p>
      </dgm:t>
    </dgm:pt>
    <dgm:pt modelId="{38682FC4-D8EA-44E0-B614-77848A1FAF80}">
      <dgm:prSet/>
      <dgm:spPr/>
      <dgm:t>
        <a:bodyPr/>
        <a:lstStyle/>
        <a:p>
          <a:r>
            <a:rPr lang="en-GB"/>
            <a:t>Are there any potential problems with the sample that you need to be aware of?</a:t>
          </a:r>
          <a:endParaRPr lang="en-US"/>
        </a:p>
      </dgm:t>
    </dgm:pt>
    <dgm:pt modelId="{22CA4296-938A-49D9-A1C9-313D43D31C30}" type="parTrans" cxnId="{9CEF3DB8-5E95-47BB-AFEA-4031F324F41F}">
      <dgm:prSet/>
      <dgm:spPr/>
      <dgm:t>
        <a:bodyPr/>
        <a:lstStyle/>
        <a:p>
          <a:endParaRPr lang="en-US"/>
        </a:p>
      </dgm:t>
    </dgm:pt>
    <dgm:pt modelId="{AD165C19-6017-46A6-BD7D-AE62C064FA9C}" type="sibTrans" cxnId="{9CEF3DB8-5E95-47BB-AFEA-4031F324F41F}">
      <dgm:prSet/>
      <dgm:spPr/>
      <dgm:t>
        <a:bodyPr/>
        <a:lstStyle/>
        <a:p>
          <a:endParaRPr lang="en-US"/>
        </a:p>
      </dgm:t>
    </dgm:pt>
    <dgm:pt modelId="{88FDA860-28D5-430C-8E0E-5C8E8FD11E76}">
      <dgm:prSet/>
      <dgm:spPr/>
      <dgm:t>
        <a:bodyPr/>
        <a:lstStyle/>
        <a:p>
          <a:r>
            <a:rPr lang="en-GB"/>
            <a:t>If in doubt, ask!</a:t>
          </a:r>
          <a:endParaRPr lang="en-US"/>
        </a:p>
      </dgm:t>
    </dgm:pt>
    <dgm:pt modelId="{4D4141D2-5BCE-42A3-9B57-1480292A89B3}" type="parTrans" cxnId="{EAFCF939-9C60-45C6-8989-2C6996085727}">
      <dgm:prSet/>
      <dgm:spPr/>
      <dgm:t>
        <a:bodyPr/>
        <a:lstStyle/>
        <a:p>
          <a:endParaRPr lang="en-US"/>
        </a:p>
      </dgm:t>
    </dgm:pt>
    <dgm:pt modelId="{3FE01BFD-E3D2-4BE1-A282-0473FAE8B5D3}" type="sibTrans" cxnId="{EAFCF939-9C60-45C6-8989-2C6996085727}">
      <dgm:prSet/>
      <dgm:spPr/>
      <dgm:t>
        <a:bodyPr/>
        <a:lstStyle/>
        <a:p>
          <a:endParaRPr lang="en-US"/>
        </a:p>
      </dgm:t>
    </dgm:pt>
    <dgm:pt modelId="{B47528B9-179C-894E-B9DE-518FC2F3FBEA}" type="pres">
      <dgm:prSet presAssocID="{A837A55E-C355-464B-B722-3A8A2144026F}" presName="Name0" presStyleCnt="0">
        <dgm:presLayoutVars>
          <dgm:dir/>
          <dgm:animLvl val="lvl"/>
          <dgm:resizeHandles val="exact"/>
        </dgm:presLayoutVars>
      </dgm:prSet>
      <dgm:spPr/>
    </dgm:pt>
    <dgm:pt modelId="{3BD19320-5C5A-F843-868B-EAA52ADDFE90}" type="pres">
      <dgm:prSet presAssocID="{88FDA860-28D5-430C-8E0E-5C8E8FD11E76}" presName="boxAndChildren" presStyleCnt="0"/>
      <dgm:spPr/>
    </dgm:pt>
    <dgm:pt modelId="{5409D371-D304-0B4C-930C-A82D3F4AE5EC}" type="pres">
      <dgm:prSet presAssocID="{88FDA860-28D5-430C-8E0E-5C8E8FD11E76}" presName="parentTextBox" presStyleLbl="node1" presStyleIdx="0" presStyleCnt="3"/>
      <dgm:spPr/>
    </dgm:pt>
    <dgm:pt modelId="{2C5283D1-A030-B644-ACB7-0F5D4FC0994B}" type="pres">
      <dgm:prSet presAssocID="{72BFC974-8DE2-4DC4-8F68-2F7FC32FD13E}" presName="sp" presStyleCnt="0"/>
      <dgm:spPr/>
    </dgm:pt>
    <dgm:pt modelId="{B01C270C-526D-6B41-AB06-E9ACB5677A2C}" type="pres">
      <dgm:prSet presAssocID="{35700C13-690D-4BFD-84F1-88F59643F5BC}" presName="arrowAndChildren" presStyleCnt="0"/>
      <dgm:spPr/>
    </dgm:pt>
    <dgm:pt modelId="{F8562474-E13D-3A43-9D3E-0B45AF11963F}" type="pres">
      <dgm:prSet presAssocID="{35700C13-690D-4BFD-84F1-88F59643F5BC}" presName="parentTextArrow" presStyleLbl="node1" presStyleIdx="0" presStyleCnt="3"/>
      <dgm:spPr/>
    </dgm:pt>
    <dgm:pt modelId="{E37D39D9-36F3-0D46-9465-5C6D5543C698}" type="pres">
      <dgm:prSet presAssocID="{35700C13-690D-4BFD-84F1-88F59643F5BC}" presName="arrow" presStyleLbl="node1" presStyleIdx="1" presStyleCnt="3"/>
      <dgm:spPr/>
    </dgm:pt>
    <dgm:pt modelId="{FD3BC028-C453-D044-AF73-8C0E4DCD397A}" type="pres">
      <dgm:prSet presAssocID="{35700C13-690D-4BFD-84F1-88F59643F5BC}" presName="descendantArrow" presStyleCnt="0"/>
      <dgm:spPr/>
    </dgm:pt>
    <dgm:pt modelId="{6E4142AC-2B61-1E4B-B07C-0C2FA55ACB06}" type="pres">
      <dgm:prSet presAssocID="{F88E3C6D-22A3-4C5F-9FE3-F68C450E6100}" presName="childTextArrow" presStyleLbl="fgAccFollowNode1" presStyleIdx="0" presStyleCnt="4">
        <dgm:presLayoutVars>
          <dgm:bulletEnabled val="1"/>
        </dgm:presLayoutVars>
      </dgm:prSet>
      <dgm:spPr/>
    </dgm:pt>
    <dgm:pt modelId="{FBB27B24-CED7-E24D-9906-43521B6EB4E1}" type="pres">
      <dgm:prSet presAssocID="{2201ECE4-2A32-403F-B3E3-529280DF60FD}" presName="childTextArrow" presStyleLbl="fgAccFollowNode1" presStyleIdx="1" presStyleCnt="4">
        <dgm:presLayoutVars>
          <dgm:bulletEnabled val="1"/>
        </dgm:presLayoutVars>
      </dgm:prSet>
      <dgm:spPr/>
    </dgm:pt>
    <dgm:pt modelId="{3B9B8730-D501-9D4F-88D4-C61DDD3551D6}" type="pres">
      <dgm:prSet presAssocID="{467D82AD-DB59-4FBD-956D-2A334F6CA612}" presName="childTextArrow" presStyleLbl="fgAccFollowNode1" presStyleIdx="2" presStyleCnt="4">
        <dgm:presLayoutVars>
          <dgm:bulletEnabled val="1"/>
        </dgm:presLayoutVars>
      </dgm:prSet>
      <dgm:spPr/>
    </dgm:pt>
    <dgm:pt modelId="{8ADB8A21-D0E8-224A-84F0-DF594053B530}" type="pres">
      <dgm:prSet presAssocID="{38682FC4-D8EA-44E0-B614-77848A1FAF80}" presName="childTextArrow" presStyleLbl="fgAccFollowNode1" presStyleIdx="3" presStyleCnt="4">
        <dgm:presLayoutVars>
          <dgm:bulletEnabled val="1"/>
        </dgm:presLayoutVars>
      </dgm:prSet>
      <dgm:spPr/>
    </dgm:pt>
    <dgm:pt modelId="{2B872404-8997-AC44-A916-159E856918A4}" type="pres">
      <dgm:prSet presAssocID="{7C2B8693-8EF8-488D-ACEB-AD48B207F9C0}" presName="sp" presStyleCnt="0"/>
      <dgm:spPr/>
    </dgm:pt>
    <dgm:pt modelId="{83B4F7D3-24B4-E04C-A27C-23BA20B83862}" type="pres">
      <dgm:prSet presAssocID="{4275E5DC-D51E-46ED-805B-4051253CDF50}" presName="arrowAndChildren" presStyleCnt="0"/>
      <dgm:spPr/>
    </dgm:pt>
    <dgm:pt modelId="{7EBDC0BC-8532-3E4B-A7F9-86A3F6C250A6}" type="pres">
      <dgm:prSet presAssocID="{4275E5DC-D51E-46ED-805B-4051253CDF50}" presName="parentTextArrow" presStyleLbl="node1" presStyleIdx="2" presStyleCnt="3"/>
      <dgm:spPr/>
    </dgm:pt>
  </dgm:ptLst>
  <dgm:cxnLst>
    <dgm:cxn modelId="{D3C60E02-AF18-0A4E-AA28-8D722EC33060}" type="presOf" srcId="{38682FC4-D8EA-44E0-B614-77848A1FAF80}" destId="{8ADB8A21-D0E8-224A-84F0-DF594053B530}" srcOrd="0" destOrd="0" presId="urn:microsoft.com/office/officeart/2005/8/layout/process4"/>
    <dgm:cxn modelId="{89E2840D-478C-5643-AE4C-D0D371017D8F}" type="presOf" srcId="{467D82AD-DB59-4FBD-956D-2A334F6CA612}" destId="{3B9B8730-D501-9D4F-88D4-C61DDD3551D6}" srcOrd="0" destOrd="0" presId="urn:microsoft.com/office/officeart/2005/8/layout/process4"/>
    <dgm:cxn modelId="{B2E87B1A-70E5-4CEB-888C-698F474DE421}" srcId="{35700C13-690D-4BFD-84F1-88F59643F5BC}" destId="{F88E3C6D-22A3-4C5F-9FE3-F68C450E6100}" srcOrd="0" destOrd="0" parTransId="{BAC5E245-4F44-4DE7-8983-AAF80A8CCB8E}" sibTransId="{2B41B06E-5E27-4C69-8002-48148B4F1D12}"/>
    <dgm:cxn modelId="{01CAEB1C-19BA-45EF-9188-AAED7362B988}" srcId="{35700C13-690D-4BFD-84F1-88F59643F5BC}" destId="{467D82AD-DB59-4FBD-956D-2A334F6CA612}" srcOrd="2" destOrd="0" parTransId="{75AB0526-AEBB-46C6-A0BD-CE75072DB157}" sibTransId="{79619BA8-090D-40B2-84FF-18541D798723}"/>
    <dgm:cxn modelId="{C889121F-2E08-5B43-9B0C-E9E317089B13}" type="presOf" srcId="{F88E3C6D-22A3-4C5F-9FE3-F68C450E6100}" destId="{6E4142AC-2B61-1E4B-B07C-0C2FA55ACB06}" srcOrd="0" destOrd="0" presId="urn:microsoft.com/office/officeart/2005/8/layout/process4"/>
    <dgm:cxn modelId="{8AF92823-2485-4D37-A880-0EF23E0D4857}" srcId="{35700C13-690D-4BFD-84F1-88F59643F5BC}" destId="{2201ECE4-2A32-403F-B3E3-529280DF60FD}" srcOrd="1" destOrd="0" parTransId="{76D2964B-3241-453D-BB37-AE95483E90C3}" sibTransId="{C4EA8012-79FF-4F68-84A9-5F578A8FB160}"/>
    <dgm:cxn modelId="{F103402F-0921-4247-A3BD-0F737BE5E583}" type="presOf" srcId="{35700C13-690D-4BFD-84F1-88F59643F5BC}" destId="{E37D39D9-36F3-0D46-9465-5C6D5543C698}" srcOrd="1" destOrd="0" presId="urn:microsoft.com/office/officeart/2005/8/layout/process4"/>
    <dgm:cxn modelId="{05817731-9463-A442-AEB0-2F513D16E55E}" type="presOf" srcId="{35700C13-690D-4BFD-84F1-88F59643F5BC}" destId="{F8562474-E13D-3A43-9D3E-0B45AF11963F}" srcOrd="0" destOrd="0" presId="urn:microsoft.com/office/officeart/2005/8/layout/process4"/>
    <dgm:cxn modelId="{EAFCF939-9C60-45C6-8989-2C6996085727}" srcId="{A837A55E-C355-464B-B722-3A8A2144026F}" destId="{88FDA860-28D5-430C-8E0E-5C8E8FD11E76}" srcOrd="2" destOrd="0" parTransId="{4D4141D2-5BCE-42A3-9B57-1480292A89B3}" sibTransId="{3FE01BFD-E3D2-4BE1-A282-0473FAE8B5D3}"/>
    <dgm:cxn modelId="{595A113B-481B-4076-8972-A1F8CC1427CD}" srcId="{A837A55E-C355-464B-B722-3A8A2144026F}" destId="{4275E5DC-D51E-46ED-805B-4051253CDF50}" srcOrd="0" destOrd="0" parTransId="{4EDB1AB3-F430-4526-ACF6-85D4F1683455}" sibTransId="{7C2B8693-8EF8-488D-ACEB-AD48B207F9C0}"/>
    <dgm:cxn modelId="{4EBDB849-0404-3147-B9CC-097135690F95}" type="presOf" srcId="{2201ECE4-2A32-403F-B3E3-529280DF60FD}" destId="{FBB27B24-CED7-E24D-9906-43521B6EB4E1}" srcOrd="0" destOrd="0" presId="urn:microsoft.com/office/officeart/2005/8/layout/process4"/>
    <dgm:cxn modelId="{4196FD67-D476-476B-B545-BB435E052BFE}" srcId="{A837A55E-C355-464B-B722-3A8A2144026F}" destId="{35700C13-690D-4BFD-84F1-88F59643F5BC}" srcOrd="1" destOrd="0" parTransId="{49BAA9B6-09BF-4485-B5D0-59CC5767509E}" sibTransId="{72BFC974-8DE2-4DC4-8F68-2F7FC32FD13E}"/>
    <dgm:cxn modelId="{C900C4A4-A6AF-3140-82E0-06F05F356422}" type="presOf" srcId="{4275E5DC-D51E-46ED-805B-4051253CDF50}" destId="{7EBDC0BC-8532-3E4B-A7F9-86A3F6C250A6}" srcOrd="0" destOrd="0" presId="urn:microsoft.com/office/officeart/2005/8/layout/process4"/>
    <dgm:cxn modelId="{9CEF3DB8-5E95-47BB-AFEA-4031F324F41F}" srcId="{35700C13-690D-4BFD-84F1-88F59643F5BC}" destId="{38682FC4-D8EA-44E0-B614-77848A1FAF80}" srcOrd="3" destOrd="0" parTransId="{22CA4296-938A-49D9-A1C9-313D43D31C30}" sibTransId="{AD165C19-6017-46A6-BD7D-AE62C064FA9C}"/>
    <dgm:cxn modelId="{2A0DD4C3-4E94-514C-B587-32EB17B6B0DC}" type="presOf" srcId="{88FDA860-28D5-430C-8E0E-5C8E8FD11E76}" destId="{5409D371-D304-0B4C-930C-A82D3F4AE5EC}" srcOrd="0" destOrd="0" presId="urn:microsoft.com/office/officeart/2005/8/layout/process4"/>
    <dgm:cxn modelId="{1536D3CD-FB87-174E-97AD-2A7F01FC4D53}" type="presOf" srcId="{A837A55E-C355-464B-B722-3A8A2144026F}" destId="{B47528B9-179C-894E-B9DE-518FC2F3FBEA}" srcOrd="0" destOrd="0" presId="urn:microsoft.com/office/officeart/2005/8/layout/process4"/>
    <dgm:cxn modelId="{027AB197-2E53-3E41-A706-F375070BFEDB}" type="presParOf" srcId="{B47528B9-179C-894E-B9DE-518FC2F3FBEA}" destId="{3BD19320-5C5A-F843-868B-EAA52ADDFE90}" srcOrd="0" destOrd="0" presId="urn:microsoft.com/office/officeart/2005/8/layout/process4"/>
    <dgm:cxn modelId="{A26B100D-B5DA-F540-85A5-417B92A28F35}" type="presParOf" srcId="{3BD19320-5C5A-F843-868B-EAA52ADDFE90}" destId="{5409D371-D304-0B4C-930C-A82D3F4AE5EC}" srcOrd="0" destOrd="0" presId="urn:microsoft.com/office/officeart/2005/8/layout/process4"/>
    <dgm:cxn modelId="{72544869-A180-AF4F-9C16-110447F06A76}" type="presParOf" srcId="{B47528B9-179C-894E-B9DE-518FC2F3FBEA}" destId="{2C5283D1-A030-B644-ACB7-0F5D4FC0994B}" srcOrd="1" destOrd="0" presId="urn:microsoft.com/office/officeart/2005/8/layout/process4"/>
    <dgm:cxn modelId="{BE1BDC4B-7296-6D45-83C9-BAC884EA2DE9}" type="presParOf" srcId="{B47528B9-179C-894E-B9DE-518FC2F3FBEA}" destId="{B01C270C-526D-6B41-AB06-E9ACB5677A2C}" srcOrd="2" destOrd="0" presId="urn:microsoft.com/office/officeart/2005/8/layout/process4"/>
    <dgm:cxn modelId="{998A83FC-F151-7248-8730-867397FBBEFC}" type="presParOf" srcId="{B01C270C-526D-6B41-AB06-E9ACB5677A2C}" destId="{F8562474-E13D-3A43-9D3E-0B45AF11963F}" srcOrd="0" destOrd="0" presId="urn:microsoft.com/office/officeart/2005/8/layout/process4"/>
    <dgm:cxn modelId="{637A1F52-ACF6-1E4E-8227-413725BD82B4}" type="presParOf" srcId="{B01C270C-526D-6B41-AB06-E9ACB5677A2C}" destId="{E37D39D9-36F3-0D46-9465-5C6D5543C698}" srcOrd="1" destOrd="0" presId="urn:microsoft.com/office/officeart/2005/8/layout/process4"/>
    <dgm:cxn modelId="{A8B06086-0DE5-B841-8868-83AFA34B1D8B}" type="presParOf" srcId="{B01C270C-526D-6B41-AB06-E9ACB5677A2C}" destId="{FD3BC028-C453-D044-AF73-8C0E4DCD397A}" srcOrd="2" destOrd="0" presId="urn:microsoft.com/office/officeart/2005/8/layout/process4"/>
    <dgm:cxn modelId="{2A5B2E26-6650-CB43-8BD2-5088E16188C0}" type="presParOf" srcId="{FD3BC028-C453-D044-AF73-8C0E4DCD397A}" destId="{6E4142AC-2B61-1E4B-B07C-0C2FA55ACB06}" srcOrd="0" destOrd="0" presId="urn:microsoft.com/office/officeart/2005/8/layout/process4"/>
    <dgm:cxn modelId="{11B52D46-CDA4-C34B-9A79-40737F09F2A1}" type="presParOf" srcId="{FD3BC028-C453-D044-AF73-8C0E4DCD397A}" destId="{FBB27B24-CED7-E24D-9906-43521B6EB4E1}" srcOrd="1" destOrd="0" presId="urn:microsoft.com/office/officeart/2005/8/layout/process4"/>
    <dgm:cxn modelId="{D906C3DE-4F4E-124C-B128-5BA0F65A6DF5}" type="presParOf" srcId="{FD3BC028-C453-D044-AF73-8C0E4DCD397A}" destId="{3B9B8730-D501-9D4F-88D4-C61DDD3551D6}" srcOrd="2" destOrd="0" presId="urn:microsoft.com/office/officeart/2005/8/layout/process4"/>
    <dgm:cxn modelId="{63E8E4A7-DDF9-D443-AD37-3FF50C8C64BC}" type="presParOf" srcId="{FD3BC028-C453-D044-AF73-8C0E4DCD397A}" destId="{8ADB8A21-D0E8-224A-84F0-DF594053B530}" srcOrd="3" destOrd="0" presId="urn:microsoft.com/office/officeart/2005/8/layout/process4"/>
    <dgm:cxn modelId="{E518DE6D-77AA-854D-BD5A-7192101001E1}" type="presParOf" srcId="{B47528B9-179C-894E-B9DE-518FC2F3FBEA}" destId="{2B872404-8997-AC44-A916-159E856918A4}" srcOrd="3" destOrd="0" presId="urn:microsoft.com/office/officeart/2005/8/layout/process4"/>
    <dgm:cxn modelId="{A3603363-AAD5-4943-9926-F274E8DB2EC1}" type="presParOf" srcId="{B47528B9-179C-894E-B9DE-518FC2F3FBEA}" destId="{83B4F7D3-24B4-E04C-A27C-23BA20B83862}" srcOrd="4" destOrd="0" presId="urn:microsoft.com/office/officeart/2005/8/layout/process4"/>
    <dgm:cxn modelId="{44C92D77-4D68-5442-97AD-628790615DE1}" type="presParOf" srcId="{83B4F7D3-24B4-E04C-A27C-23BA20B83862}" destId="{7EBDC0BC-8532-3E4B-A7F9-86A3F6C250A6}" srcOrd="0" destOrd="0" presId="urn:microsoft.com/office/officeart/2005/8/layout/process4"/>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733FEC8B-D1C4-4859-8EA6-337E0815CE7F}" type="doc">
      <dgm:prSet loTypeId="urn:microsoft.com/office/officeart/2018/2/layout/IconVerticalSolidList" loCatId="icon" qsTypeId="urn:microsoft.com/office/officeart/2005/8/quickstyle/simple1#19" qsCatId="simple" csTypeId="urn:microsoft.com/office/officeart/2018/5/colors/Iconchunking_neutralicontext_colorful1" csCatId="colorful" phldr="1"/>
      <dgm:spPr/>
      <dgm:t>
        <a:bodyPr/>
        <a:lstStyle/>
        <a:p>
          <a:endParaRPr lang="en-US"/>
        </a:p>
      </dgm:t>
    </dgm:pt>
    <dgm:pt modelId="{1F3F7516-140F-4A2B-A5D5-E78FFC63E31E}">
      <dgm:prSet/>
      <dgm:spPr/>
      <dgm:t>
        <a:bodyPr/>
        <a:lstStyle/>
        <a:p>
          <a:r>
            <a:rPr lang="en-GB"/>
            <a:t>Look at the method for your proposed project.</a:t>
          </a:r>
          <a:endParaRPr lang="en-US"/>
        </a:p>
      </dgm:t>
    </dgm:pt>
    <dgm:pt modelId="{0D853B34-2B23-42BB-846C-CB50AFEA68FA}" type="parTrans" cxnId="{F6D2158E-DBFA-4904-B5FA-E6626791546F}">
      <dgm:prSet/>
      <dgm:spPr/>
      <dgm:t>
        <a:bodyPr/>
        <a:lstStyle/>
        <a:p>
          <a:endParaRPr lang="en-US"/>
        </a:p>
      </dgm:t>
    </dgm:pt>
    <dgm:pt modelId="{09CD7865-60E1-4D85-B36A-08A1B427219D}" type="sibTrans" cxnId="{F6D2158E-DBFA-4904-B5FA-E6626791546F}">
      <dgm:prSet/>
      <dgm:spPr/>
      <dgm:t>
        <a:bodyPr/>
        <a:lstStyle/>
        <a:p>
          <a:endParaRPr lang="en-US"/>
        </a:p>
      </dgm:t>
    </dgm:pt>
    <dgm:pt modelId="{9DCEF551-1788-4201-93C8-138AC0324026}">
      <dgm:prSet/>
      <dgm:spPr/>
      <dgm:t>
        <a:bodyPr/>
        <a:lstStyle/>
        <a:p>
          <a:r>
            <a:rPr lang="en-GB"/>
            <a:t>Interview (type) / survey / lab data / questionnaires / systematic review / narrative literature review</a:t>
          </a:r>
          <a:endParaRPr lang="en-US"/>
        </a:p>
      </dgm:t>
    </dgm:pt>
    <dgm:pt modelId="{03E54525-BF98-4667-A145-8D87678831B9}" type="parTrans" cxnId="{32542C66-760B-43DA-8DE0-166DE83C282B}">
      <dgm:prSet/>
      <dgm:spPr/>
      <dgm:t>
        <a:bodyPr/>
        <a:lstStyle/>
        <a:p>
          <a:endParaRPr lang="en-US"/>
        </a:p>
      </dgm:t>
    </dgm:pt>
    <dgm:pt modelId="{265CAA66-95E5-4FDB-BFB4-1046BAB4C862}" type="sibTrans" cxnId="{32542C66-760B-43DA-8DE0-166DE83C282B}">
      <dgm:prSet/>
      <dgm:spPr/>
      <dgm:t>
        <a:bodyPr/>
        <a:lstStyle/>
        <a:p>
          <a:endParaRPr lang="en-US"/>
        </a:p>
      </dgm:t>
    </dgm:pt>
    <dgm:pt modelId="{D7922CB7-74A2-4D58-9E73-13FF34BD837F}">
      <dgm:prSet/>
      <dgm:spPr/>
      <dgm:t>
        <a:bodyPr/>
        <a:lstStyle/>
        <a:p>
          <a:r>
            <a:rPr lang="en-GB"/>
            <a:t>Is this appropriate to answer the question?</a:t>
          </a:r>
          <a:endParaRPr lang="en-US"/>
        </a:p>
      </dgm:t>
    </dgm:pt>
    <dgm:pt modelId="{595E8EB6-D4B7-4591-9271-DC02F430E080}" type="parTrans" cxnId="{5EB6E887-9C19-4654-AE10-16F74BEC6EFD}">
      <dgm:prSet/>
      <dgm:spPr/>
      <dgm:t>
        <a:bodyPr/>
        <a:lstStyle/>
        <a:p>
          <a:endParaRPr lang="en-US"/>
        </a:p>
      </dgm:t>
    </dgm:pt>
    <dgm:pt modelId="{39E89653-2139-4A9F-AAC2-5E4253BA0AC8}" type="sibTrans" cxnId="{5EB6E887-9C19-4654-AE10-16F74BEC6EFD}">
      <dgm:prSet/>
      <dgm:spPr/>
      <dgm:t>
        <a:bodyPr/>
        <a:lstStyle/>
        <a:p>
          <a:endParaRPr lang="en-US"/>
        </a:p>
      </dgm:t>
    </dgm:pt>
    <dgm:pt modelId="{0D4D810C-DE3A-430A-A119-4E391B99D5D4}">
      <dgm:prSet/>
      <dgm:spPr/>
      <dgm:t>
        <a:bodyPr/>
        <a:lstStyle/>
        <a:p>
          <a:r>
            <a:rPr lang="en-GB"/>
            <a:t>Why narrative rather than SR</a:t>
          </a:r>
          <a:endParaRPr lang="en-US"/>
        </a:p>
      </dgm:t>
    </dgm:pt>
    <dgm:pt modelId="{38DBE423-4A61-457D-AC7C-803007147A2A}" type="parTrans" cxnId="{BC0B5549-27F2-4934-867C-5AD92883111F}">
      <dgm:prSet/>
      <dgm:spPr/>
      <dgm:t>
        <a:bodyPr/>
        <a:lstStyle/>
        <a:p>
          <a:endParaRPr lang="en-US"/>
        </a:p>
      </dgm:t>
    </dgm:pt>
    <dgm:pt modelId="{41C6BA15-4FD9-4A92-9279-0A013F566B05}" type="sibTrans" cxnId="{BC0B5549-27F2-4934-867C-5AD92883111F}">
      <dgm:prSet/>
      <dgm:spPr/>
      <dgm:t>
        <a:bodyPr/>
        <a:lstStyle/>
        <a:p>
          <a:endParaRPr lang="en-US"/>
        </a:p>
      </dgm:t>
    </dgm:pt>
    <dgm:pt modelId="{6708089B-1553-4834-8D24-4ADA87E56DEC}">
      <dgm:prSet/>
      <dgm:spPr/>
      <dgm:t>
        <a:bodyPr/>
        <a:lstStyle/>
        <a:p>
          <a:r>
            <a:rPr lang="en-GB"/>
            <a:t>Would any different methods be better to answer the question?</a:t>
          </a:r>
          <a:endParaRPr lang="en-US"/>
        </a:p>
      </dgm:t>
    </dgm:pt>
    <dgm:pt modelId="{1D8038E6-1703-45A3-96CA-2A6C79A0FD19}" type="parTrans" cxnId="{3C17B5B0-166C-4CC5-8EA8-5E047BC81B5D}">
      <dgm:prSet/>
      <dgm:spPr/>
      <dgm:t>
        <a:bodyPr/>
        <a:lstStyle/>
        <a:p>
          <a:endParaRPr lang="en-US"/>
        </a:p>
      </dgm:t>
    </dgm:pt>
    <dgm:pt modelId="{CF0056F3-2796-4173-99CA-946C034B5D41}" type="sibTrans" cxnId="{3C17B5B0-166C-4CC5-8EA8-5E047BC81B5D}">
      <dgm:prSet/>
      <dgm:spPr/>
      <dgm:t>
        <a:bodyPr/>
        <a:lstStyle/>
        <a:p>
          <a:endParaRPr lang="en-US"/>
        </a:p>
      </dgm:t>
    </dgm:pt>
    <dgm:pt modelId="{1098EACA-3D3E-4443-BC00-0BBAD01640C0}">
      <dgm:prSet/>
      <dgm:spPr/>
      <dgm:t>
        <a:bodyPr/>
        <a:lstStyle/>
        <a:p>
          <a:r>
            <a:rPr lang="en-GB"/>
            <a:t>Motivation to exercise – several measures available + qual methods</a:t>
          </a:r>
          <a:endParaRPr lang="en-US"/>
        </a:p>
      </dgm:t>
    </dgm:pt>
    <dgm:pt modelId="{DB5C5F97-3E21-44D1-A742-FF56842D9833}" type="parTrans" cxnId="{1CDCEF70-4B05-4C72-88F0-AA6119353E90}">
      <dgm:prSet/>
      <dgm:spPr/>
      <dgm:t>
        <a:bodyPr/>
        <a:lstStyle/>
        <a:p>
          <a:endParaRPr lang="en-US"/>
        </a:p>
      </dgm:t>
    </dgm:pt>
    <dgm:pt modelId="{2A9D4C7E-2EE2-4C1B-84B5-2D63639FDD28}" type="sibTrans" cxnId="{1CDCEF70-4B05-4C72-88F0-AA6119353E90}">
      <dgm:prSet/>
      <dgm:spPr/>
      <dgm:t>
        <a:bodyPr/>
        <a:lstStyle/>
        <a:p>
          <a:endParaRPr lang="en-US"/>
        </a:p>
      </dgm:t>
    </dgm:pt>
    <dgm:pt modelId="{6D93CA4A-5777-43CD-8558-5629C5EBB9BD}">
      <dgm:prSet/>
      <dgm:spPr/>
      <dgm:t>
        <a:bodyPr/>
        <a:lstStyle/>
        <a:p>
          <a:r>
            <a:rPr lang="en-GB"/>
            <a:t>Is it possible / realistic to add any further methods to gather information.</a:t>
          </a:r>
          <a:endParaRPr lang="en-US"/>
        </a:p>
      </dgm:t>
    </dgm:pt>
    <dgm:pt modelId="{DC8C9699-4178-4BBC-A28C-9D3EA33359D1}" type="parTrans" cxnId="{6226D175-B1DD-4EC1-8D44-71A04B570A1F}">
      <dgm:prSet/>
      <dgm:spPr/>
      <dgm:t>
        <a:bodyPr/>
        <a:lstStyle/>
        <a:p>
          <a:endParaRPr lang="en-US"/>
        </a:p>
      </dgm:t>
    </dgm:pt>
    <dgm:pt modelId="{D94A371A-5F86-40CB-B61D-AB4239B046CA}" type="sibTrans" cxnId="{6226D175-B1DD-4EC1-8D44-71A04B570A1F}">
      <dgm:prSet/>
      <dgm:spPr/>
      <dgm:t>
        <a:bodyPr/>
        <a:lstStyle/>
        <a:p>
          <a:endParaRPr lang="en-US"/>
        </a:p>
      </dgm:t>
    </dgm:pt>
    <dgm:pt modelId="{501EC926-BBFD-4DDF-92BC-4564975AF597}">
      <dgm:prSet/>
      <dgm:spPr/>
      <dgm:t>
        <a:bodyPr/>
        <a:lstStyle/>
        <a:p>
          <a:r>
            <a:rPr lang="en-GB"/>
            <a:t>Mixed methods – questionnaire and follow up interview </a:t>
          </a:r>
          <a:endParaRPr lang="en-US"/>
        </a:p>
      </dgm:t>
    </dgm:pt>
    <dgm:pt modelId="{B9ABA982-C66B-47F8-A91D-27F81038A84B}" type="parTrans" cxnId="{5F99ACDD-32F0-42CD-9F8F-A21DFDCF963D}">
      <dgm:prSet/>
      <dgm:spPr/>
      <dgm:t>
        <a:bodyPr/>
        <a:lstStyle/>
        <a:p>
          <a:endParaRPr lang="en-US"/>
        </a:p>
      </dgm:t>
    </dgm:pt>
    <dgm:pt modelId="{06F97364-DB15-46E5-9373-CA087D92382C}" type="sibTrans" cxnId="{5F99ACDD-32F0-42CD-9F8F-A21DFDCF963D}">
      <dgm:prSet/>
      <dgm:spPr/>
      <dgm:t>
        <a:bodyPr/>
        <a:lstStyle/>
        <a:p>
          <a:endParaRPr lang="en-US"/>
        </a:p>
      </dgm:t>
    </dgm:pt>
    <dgm:pt modelId="{989C9F69-C4EF-4D88-8319-223D6B9121F7}" type="pres">
      <dgm:prSet presAssocID="{733FEC8B-D1C4-4859-8EA6-337E0815CE7F}" presName="root" presStyleCnt="0">
        <dgm:presLayoutVars>
          <dgm:dir/>
          <dgm:resizeHandles val="exact"/>
        </dgm:presLayoutVars>
      </dgm:prSet>
      <dgm:spPr/>
    </dgm:pt>
    <dgm:pt modelId="{3C8955A9-78FF-41A1-A758-7BFCFFCF2551}" type="pres">
      <dgm:prSet presAssocID="{1F3F7516-140F-4A2B-A5D5-E78FFC63E31E}" presName="compNode" presStyleCnt="0"/>
      <dgm:spPr/>
    </dgm:pt>
    <dgm:pt modelId="{F5F83384-8100-4EC1-B9FA-292994543339}" type="pres">
      <dgm:prSet presAssocID="{1F3F7516-140F-4A2B-A5D5-E78FFC63E31E}" presName="bgRect" presStyleLbl="bgShp" presStyleIdx="0" presStyleCnt="4"/>
      <dgm:spPr/>
    </dgm:pt>
    <dgm:pt modelId="{2378FAC2-99ED-4E9D-AD02-5BEFA11FD3B1}" type="pres">
      <dgm:prSet presAssocID="{1F3F7516-140F-4A2B-A5D5-E78FFC63E31E}" presName="iconRect" presStyleLbl="node1" presStyleIdx="0"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a:noFill/>
        </a:ln>
      </dgm:spPr>
      <dgm:extLst>
        <a:ext uri="{E40237B7-FDA0-4F09-8148-C483321AD2D9}">
          <dgm14:cNvPr xmlns:dgm14="http://schemas.microsoft.com/office/drawing/2010/diagram" id="0" name="" descr="Customer Review"/>
        </a:ext>
      </dgm:extLst>
    </dgm:pt>
    <dgm:pt modelId="{516A9530-7E97-4CBC-97D4-B6A0EC36A17B}" type="pres">
      <dgm:prSet presAssocID="{1F3F7516-140F-4A2B-A5D5-E78FFC63E31E}" presName="spaceRect" presStyleCnt="0"/>
      <dgm:spPr/>
    </dgm:pt>
    <dgm:pt modelId="{34143777-09FA-43A0-9909-CCF0BC034711}" type="pres">
      <dgm:prSet presAssocID="{1F3F7516-140F-4A2B-A5D5-E78FFC63E31E}" presName="parTx" presStyleLbl="revTx" presStyleIdx="0" presStyleCnt="8">
        <dgm:presLayoutVars>
          <dgm:chMax val="0"/>
          <dgm:chPref val="0"/>
        </dgm:presLayoutVars>
      </dgm:prSet>
      <dgm:spPr/>
    </dgm:pt>
    <dgm:pt modelId="{76119108-A6E6-4607-8E75-4224F1320ACC}" type="pres">
      <dgm:prSet presAssocID="{1F3F7516-140F-4A2B-A5D5-E78FFC63E31E}" presName="desTx" presStyleLbl="revTx" presStyleIdx="1" presStyleCnt="8">
        <dgm:presLayoutVars/>
      </dgm:prSet>
      <dgm:spPr/>
    </dgm:pt>
    <dgm:pt modelId="{A287B5BE-441E-4710-929B-B25B5C6B4D20}" type="pres">
      <dgm:prSet presAssocID="{09CD7865-60E1-4D85-B36A-08A1B427219D}" presName="sibTrans" presStyleCnt="0"/>
      <dgm:spPr/>
    </dgm:pt>
    <dgm:pt modelId="{DF628B0E-43B4-4CCE-AE49-B9F5747C411C}" type="pres">
      <dgm:prSet presAssocID="{D7922CB7-74A2-4D58-9E73-13FF34BD837F}" presName="compNode" presStyleCnt="0"/>
      <dgm:spPr/>
    </dgm:pt>
    <dgm:pt modelId="{76A18B47-EBD0-4CDB-A898-BA8ADA1B6A73}" type="pres">
      <dgm:prSet presAssocID="{D7922CB7-74A2-4D58-9E73-13FF34BD837F}" presName="bgRect" presStyleLbl="bgShp" presStyleIdx="1" presStyleCnt="4"/>
      <dgm:spPr/>
    </dgm:pt>
    <dgm:pt modelId="{97F6C453-DC34-4E78-B491-66976C3EBFE9}" type="pres">
      <dgm:prSet presAssocID="{D7922CB7-74A2-4D58-9E73-13FF34BD837F}" presName="iconRect" presStyleLbl="node1" presStyleIdx="1"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Question mark"/>
        </a:ext>
      </dgm:extLst>
    </dgm:pt>
    <dgm:pt modelId="{B88EE240-470F-4B0E-A0B0-359A116A4C91}" type="pres">
      <dgm:prSet presAssocID="{D7922CB7-74A2-4D58-9E73-13FF34BD837F}" presName="spaceRect" presStyleCnt="0"/>
      <dgm:spPr/>
    </dgm:pt>
    <dgm:pt modelId="{D2042550-0921-4FD2-888F-6C018DA5963E}" type="pres">
      <dgm:prSet presAssocID="{D7922CB7-74A2-4D58-9E73-13FF34BD837F}" presName="parTx" presStyleLbl="revTx" presStyleIdx="2" presStyleCnt="8">
        <dgm:presLayoutVars>
          <dgm:chMax val="0"/>
          <dgm:chPref val="0"/>
        </dgm:presLayoutVars>
      </dgm:prSet>
      <dgm:spPr/>
    </dgm:pt>
    <dgm:pt modelId="{DF71566D-545A-458B-96C7-0CC366D9106F}" type="pres">
      <dgm:prSet presAssocID="{D7922CB7-74A2-4D58-9E73-13FF34BD837F}" presName="desTx" presStyleLbl="revTx" presStyleIdx="3" presStyleCnt="8">
        <dgm:presLayoutVars/>
      </dgm:prSet>
      <dgm:spPr/>
    </dgm:pt>
    <dgm:pt modelId="{F1AFDDD3-640B-4CF0-B248-B551558CE5F5}" type="pres">
      <dgm:prSet presAssocID="{39E89653-2139-4A9F-AAC2-5E4253BA0AC8}" presName="sibTrans" presStyleCnt="0"/>
      <dgm:spPr/>
    </dgm:pt>
    <dgm:pt modelId="{E03EABE5-0FA0-4A8C-8506-66CC1FC0C8F4}" type="pres">
      <dgm:prSet presAssocID="{6708089B-1553-4834-8D24-4ADA87E56DEC}" presName="compNode" presStyleCnt="0"/>
      <dgm:spPr/>
    </dgm:pt>
    <dgm:pt modelId="{070D5FBE-E82C-40C3-95BF-39E956838866}" type="pres">
      <dgm:prSet presAssocID="{6708089B-1553-4834-8D24-4ADA87E56DEC}" presName="bgRect" presStyleLbl="bgShp" presStyleIdx="2" presStyleCnt="4"/>
      <dgm:spPr/>
    </dgm:pt>
    <dgm:pt modelId="{1140487F-376F-440C-92B4-03592CF462E5}" type="pres">
      <dgm:prSet presAssocID="{6708089B-1553-4834-8D24-4ADA87E56DEC}" presName="iconRect" presStyleLbl="node1" presStyleIdx="2"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a:noFill/>
        </a:ln>
      </dgm:spPr>
      <dgm:extLst>
        <a:ext uri="{E40237B7-FDA0-4F09-8148-C483321AD2D9}">
          <dgm14:cNvPr xmlns:dgm14="http://schemas.microsoft.com/office/drawing/2010/diagram" id="0" name="" descr="Help"/>
        </a:ext>
      </dgm:extLst>
    </dgm:pt>
    <dgm:pt modelId="{B2426CBA-A185-46E7-AD49-7BA1213A1D6E}" type="pres">
      <dgm:prSet presAssocID="{6708089B-1553-4834-8D24-4ADA87E56DEC}" presName="spaceRect" presStyleCnt="0"/>
      <dgm:spPr/>
    </dgm:pt>
    <dgm:pt modelId="{2F27DAD0-EED5-4EC3-9ACB-F275DC57CA60}" type="pres">
      <dgm:prSet presAssocID="{6708089B-1553-4834-8D24-4ADA87E56DEC}" presName="parTx" presStyleLbl="revTx" presStyleIdx="4" presStyleCnt="8">
        <dgm:presLayoutVars>
          <dgm:chMax val="0"/>
          <dgm:chPref val="0"/>
        </dgm:presLayoutVars>
      </dgm:prSet>
      <dgm:spPr/>
    </dgm:pt>
    <dgm:pt modelId="{E78D1257-9F7E-4A2B-87C6-BA9826F3EBD0}" type="pres">
      <dgm:prSet presAssocID="{6708089B-1553-4834-8D24-4ADA87E56DEC}" presName="desTx" presStyleLbl="revTx" presStyleIdx="5" presStyleCnt="8">
        <dgm:presLayoutVars/>
      </dgm:prSet>
      <dgm:spPr/>
    </dgm:pt>
    <dgm:pt modelId="{407C0A73-89B9-4755-B733-CA1762F60E25}" type="pres">
      <dgm:prSet presAssocID="{CF0056F3-2796-4173-99CA-946C034B5D41}" presName="sibTrans" presStyleCnt="0"/>
      <dgm:spPr/>
    </dgm:pt>
    <dgm:pt modelId="{1F4F5FFB-5621-426F-8C35-4E67890B1533}" type="pres">
      <dgm:prSet presAssocID="{6D93CA4A-5777-43CD-8558-5629C5EBB9BD}" presName="compNode" presStyleCnt="0"/>
      <dgm:spPr/>
    </dgm:pt>
    <dgm:pt modelId="{A4F2BB71-E0CD-4FDB-8D95-DE35EC7B953D}" type="pres">
      <dgm:prSet presAssocID="{6D93CA4A-5777-43CD-8558-5629C5EBB9BD}" presName="bgRect" presStyleLbl="bgShp" presStyleIdx="3" presStyleCnt="4"/>
      <dgm:spPr/>
    </dgm:pt>
    <dgm:pt modelId="{6F3D1F72-F471-4065-93F4-AF928A1547F1}" type="pres">
      <dgm:prSet presAssocID="{6D93CA4A-5777-43CD-8558-5629C5EBB9BD}" presName="iconRect" presStyleLbl="node1" presStyleIdx="3"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heckList"/>
        </a:ext>
      </dgm:extLst>
    </dgm:pt>
    <dgm:pt modelId="{A9F915CC-DC07-4896-9960-D75A7D4F741E}" type="pres">
      <dgm:prSet presAssocID="{6D93CA4A-5777-43CD-8558-5629C5EBB9BD}" presName="spaceRect" presStyleCnt="0"/>
      <dgm:spPr/>
    </dgm:pt>
    <dgm:pt modelId="{E79866BB-DE70-48CB-A89B-2A6862FAA81A}" type="pres">
      <dgm:prSet presAssocID="{6D93CA4A-5777-43CD-8558-5629C5EBB9BD}" presName="parTx" presStyleLbl="revTx" presStyleIdx="6" presStyleCnt="8">
        <dgm:presLayoutVars>
          <dgm:chMax val="0"/>
          <dgm:chPref val="0"/>
        </dgm:presLayoutVars>
      </dgm:prSet>
      <dgm:spPr/>
    </dgm:pt>
    <dgm:pt modelId="{213EA785-8370-47C5-879C-5436D5ACC19D}" type="pres">
      <dgm:prSet presAssocID="{6D93CA4A-5777-43CD-8558-5629C5EBB9BD}" presName="desTx" presStyleLbl="revTx" presStyleIdx="7" presStyleCnt="8">
        <dgm:presLayoutVars/>
      </dgm:prSet>
      <dgm:spPr/>
    </dgm:pt>
  </dgm:ptLst>
  <dgm:cxnLst>
    <dgm:cxn modelId="{4F69950D-44DB-4445-B543-9CB85BA21DD6}" type="presOf" srcId="{1F3F7516-140F-4A2B-A5D5-E78FFC63E31E}" destId="{34143777-09FA-43A0-9909-CCF0BC034711}" srcOrd="0" destOrd="0" presId="urn:microsoft.com/office/officeart/2018/2/layout/IconVerticalSolidList"/>
    <dgm:cxn modelId="{189BD147-4F86-4D64-99C9-B19D7DEAB1D7}" type="presOf" srcId="{501EC926-BBFD-4DDF-92BC-4564975AF597}" destId="{213EA785-8370-47C5-879C-5436D5ACC19D}" srcOrd="0" destOrd="0" presId="urn:microsoft.com/office/officeart/2018/2/layout/IconVerticalSolidList"/>
    <dgm:cxn modelId="{BC0B5549-27F2-4934-867C-5AD92883111F}" srcId="{D7922CB7-74A2-4D58-9E73-13FF34BD837F}" destId="{0D4D810C-DE3A-430A-A119-4E391B99D5D4}" srcOrd="0" destOrd="0" parTransId="{38DBE423-4A61-457D-AC7C-803007147A2A}" sibTransId="{41C6BA15-4FD9-4A92-9279-0A013F566B05}"/>
    <dgm:cxn modelId="{1040EE56-9BBE-4EBA-9CC1-8A04C42975EF}" type="presOf" srcId="{9DCEF551-1788-4201-93C8-138AC0324026}" destId="{76119108-A6E6-4607-8E75-4224F1320ACC}" srcOrd="0" destOrd="0" presId="urn:microsoft.com/office/officeart/2018/2/layout/IconVerticalSolidList"/>
    <dgm:cxn modelId="{32542C66-760B-43DA-8DE0-166DE83C282B}" srcId="{1F3F7516-140F-4A2B-A5D5-E78FFC63E31E}" destId="{9DCEF551-1788-4201-93C8-138AC0324026}" srcOrd="0" destOrd="0" parTransId="{03E54525-BF98-4667-A145-8D87678831B9}" sibTransId="{265CAA66-95E5-4FDB-BFB4-1046BAB4C862}"/>
    <dgm:cxn modelId="{1CDCEF70-4B05-4C72-88F0-AA6119353E90}" srcId="{6708089B-1553-4834-8D24-4ADA87E56DEC}" destId="{1098EACA-3D3E-4443-BC00-0BBAD01640C0}" srcOrd="0" destOrd="0" parTransId="{DB5C5F97-3E21-44D1-A742-FF56842D9833}" sibTransId="{2A9D4C7E-2EE2-4C1B-84B5-2D63639FDD28}"/>
    <dgm:cxn modelId="{6226D175-B1DD-4EC1-8D44-71A04B570A1F}" srcId="{733FEC8B-D1C4-4859-8EA6-337E0815CE7F}" destId="{6D93CA4A-5777-43CD-8558-5629C5EBB9BD}" srcOrd="3" destOrd="0" parTransId="{DC8C9699-4178-4BBC-A28C-9D3EA33359D1}" sibTransId="{D94A371A-5F86-40CB-B61D-AB4239B046CA}"/>
    <dgm:cxn modelId="{5DB47F76-BD60-4A09-96B9-66895AC8C5E6}" type="presOf" srcId="{733FEC8B-D1C4-4859-8EA6-337E0815CE7F}" destId="{989C9F69-C4EF-4D88-8319-223D6B9121F7}" srcOrd="0" destOrd="0" presId="urn:microsoft.com/office/officeart/2018/2/layout/IconVerticalSolidList"/>
    <dgm:cxn modelId="{5EB6E887-9C19-4654-AE10-16F74BEC6EFD}" srcId="{733FEC8B-D1C4-4859-8EA6-337E0815CE7F}" destId="{D7922CB7-74A2-4D58-9E73-13FF34BD837F}" srcOrd="1" destOrd="0" parTransId="{595E8EB6-D4B7-4591-9271-DC02F430E080}" sibTransId="{39E89653-2139-4A9F-AAC2-5E4253BA0AC8}"/>
    <dgm:cxn modelId="{F6D2158E-DBFA-4904-B5FA-E6626791546F}" srcId="{733FEC8B-D1C4-4859-8EA6-337E0815CE7F}" destId="{1F3F7516-140F-4A2B-A5D5-E78FFC63E31E}" srcOrd="0" destOrd="0" parTransId="{0D853B34-2B23-42BB-846C-CB50AFEA68FA}" sibTransId="{09CD7865-60E1-4D85-B36A-08A1B427219D}"/>
    <dgm:cxn modelId="{79D34894-9A70-40B0-B2BF-614B85BF6A5C}" type="presOf" srcId="{6D93CA4A-5777-43CD-8558-5629C5EBB9BD}" destId="{E79866BB-DE70-48CB-A89B-2A6862FAA81A}" srcOrd="0" destOrd="0" presId="urn:microsoft.com/office/officeart/2018/2/layout/IconVerticalSolidList"/>
    <dgm:cxn modelId="{EC4F7E9B-3B25-4D5B-9C8F-A4BEE08D7892}" type="presOf" srcId="{0D4D810C-DE3A-430A-A119-4E391B99D5D4}" destId="{DF71566D-545A-458B-96C7-0CC366D9106F}" srcOrd="0" destOrd="0" presId="urn:microsoft.com/office/officeart/2018/2/layout/IconVerticalSolidList"/>
    <dgm:cxn modelId="{6B6A42A7-1D71-47A5-939B-C2DECBF4878E}" type="presOf" srcId="{1098EACA-3D3E-4443-BC00-0BBAD01640C0}" destId="{E78D1257-9F7E-4A2B-87C6-BA9826F3EBD0}" srcOrd="0" destOrd="0" presId="urn:microsoft.com/office/officeart/2018/2/layout/IconVerticalSolidList"/>
    <dgm:cxn modelId="{3C17B5B0-166C-4CC5-8EA8-5E047BC81B5D}" srcId="{733FEC8B-D1C4-4859-8EA6-337E0815CE7F}" destId="{6708089B-1553-4834-8D24-4ADA87E56DEC}" srcOrd="2" destOrd="0" parTransId="{1D8038E6-1703-45A3-96CA-2A6C79A0FD19}" sibTransId="{CF0056F3-2796-4173-99CA-946C034B5D41}"/>
    <dgm:cxn modelId="{417F05B3-2F84-4E14-8CE9-28BA6F9DE390}" type="presOf" srcId="{6708089B-1553-4834-8D24-4ADA87E56DEC}" destId="{2F27DAD0-EED5-4EC3-9ACB-F275DC57CA60}" srcOrd="0" destOrd="0" presId="urn:microsoft.com/office/officeart/2018/2/layout/IconVerticalSolidList"/>
    <dgm:cxn modelId="{5F99ACDD-32F0-42CD-9F8F-A21DFDCF963D}" srcId="{6D93CA4A-5777-43CD-8558-5629C5EBB9BD}" destId="{501EC926-BBFD-4DDF-92BC-4564975AF597}" srcOrd="0" destOrd="0" parTransId="{B9ABA982-C66B-47F8-A91D-27F81038A84B}" sibTransId="{06F97364-DB15-46E5-9373-CA087D92382C}"/>
    <dgm:cxn modelId="{A264D0EA-AB13-4DE2-A06E-00CEA7C3AEBD}" type="presOf" srcId="{D7922CB7-74A2-4D58-9E73-13FF34BD837F}" destId="{D2042550-0921-4FD2-888F-6C018DA5963E}" srcOrd="0" destOrd="0" presId="urn:microsoft.com/office/officeart/2018/2/layout/IconVerticalSolidList"/>
    <dgm:cxn modelId="{D16CF042-5B66-4500-8FEB-621E12BEF7BF}" type="presParOf" srcId="{989C9F69-C4EF-4D88-8319-223D6B9121F7}" destId="{3C8955A9-78FF-41A1-A758-7BFCFFCF2551}" srcOrd="0" destOrd="0" presId="urn:microsoft.com/office/officeart/2018/2/layout/IconVerticalSolidList"/>
    <dgm:cxn modelId="{84C51741-FD19-43BE-A7D9-19752B032CD5}" type="presParOf" srcId="{3C8955A9-78FF-41A1-A758-7BFCFFCF2551}" destId="{F5F83384-8100-4EC1-B9FA-292994543339}" srcOrd="0" destOrd="0" presId="urn:microsoft.com/office/officeart/2018/2/layout/IconVerticalSolidList"/>
    <dgm:cxn modelId="{B1D6077D-5A21-4A1C-A3D5-CD4A63D9C6F6}" type="presParOf" srcId="{3C8955A9-78FF-41A1-A758-7BFCFFCF2551}" destId="{2378FAC2-99ED-4E9D-AD02-5BEFA11FD3B1}" srcOrd="1" destOrd="0" presId="urn:microsoft.com/office/officeart/2018/2/layout/IconVerticalSolidList"/>
    <dgm:cxn modelId="{60E4EA21-42AF-4F24-9504-C3710C0DCE9F}" type="presParOf" srcId="{3C8955A9-78FF-41A1-A758-7BFCFFCF2551}" destId="{516A9530-7E97-4CBC-97D4-B6A0EC36A17B}" srcOrd="2" destOrd="0" presId="urn:microsoft.com/office/officeart/2018/2/layout/IconVerticalSolidList"/>
    <dgm:cxn modelId="{CE441316-F56A-4F99-B045-B092997C2DB3}" type="presParOf" srcId="{3C8955A9-78FF-41A1-A758-7BFCFFCF2551}" destId="{34143777-09FA-43A0-9909-CCF0BC034711}" srcOrd="3" destOrd="0" presId="urn:microsoft.com/office/officeart/2018/2/layout/IconVerticalSolidList"/>
    <dgm:cxn modelId="{F7010CCA-2263-4929-9667-1204166C2800}" type="presParOf" srcId="{3C8955A9-78FF-41A1-A758-7BFCFFCF2551}" destId="{76119108-A6E6-4607-8E75-4224F1320ACC}" srcOrd="4" destOrd="0" presId="urn:microsoft.com/office/officeart/2018/2/layout/IconVerticalSolidList"/>
    <dgm:cxn modelId="{7ECAB657-1025-458F-8AA9-947411DCC18A}" type="presParOf" srcId="{989C9F69-C4EF-4D88-8319-223D6B9121F7}" destId="{A287B5BE-441E-4710-929B-B25B5C6B4D20}" srcOrd="1" destOrd="0" presId="urn:microsoft.com/office/officeart/2018/2/layout/IconVerticalSolidList"/>
    <dgm:cxn modelId="{E1CDAE50-7160-46BC-951E-125527C38079}" type="presParOf" srcId="{989C9F69-C4EF-4D88-8319-223D6B9121F7}" destId="{DF628B0E-43B4-4CCE-AE49-B9F5747C411C}" srcOrd="2" destOrd="0" presId="urn:microsoft.com/office/officeart/2018/2/layout/IconVerticalSolidList"/>
    <dgm:cxn modelId="{35D61F4A-9B6D-4229-9D7C-377F7F69B9FF}" type="presParOf" srcId="{DF628B0E-43B4-4CCE-AE49-B9F5747C411C}" destId="{76A18B47-EBD0-4CDB-A898-BA8ADA1B6A73}" srcOrd="0" destOrd="0" presId="urn:microsoft.com/office/officeart/2018/2/layout/IconVerticalSolidList"/>
    <dgm:cxn modelId="{41F57AE0-B6EB-4A3F-9D46-31C967D49A30}" type="presParOf" srcId="{DF628B0E-43B4-4CCE-AE49-B9F5747C411C}" destId="{97F6C453-DC34-4E78-B491-66976C3EBFE9}" srcOrd="1" destOrd="0" presId="urn:microsoft.com/office/officeart/2018/2/layout/IconVerticalSolidList"/>
    <dgm:cxn modelId="{69597125-B84E-455E-B71F-328910AE5600}" type="presParOf" srcId="{DF628B0E-43B4-4CCE-AE49-B9F5747C411C}" destId="{B88EE240-470F-4B0E-A0B0-359A116A4C91}" srcOrd="2" destOrd="0" presId="urn:microsoft.com/office/officeart/2018/2/layout/IconVerticalSolidList"/>
    <dgm:cxn modelId="{6C021A5A-89D8-4EE9-9EEA-5F6569C63AE9}" type="presParOf" srcId="{DF628B0E-43B4-4CCE-AE49-B9F5747C411C}" destId="{D2042550-0921-4FD2-888F-6C018DA5963E}" srcOrd="3" destOrd="0" presId="urn:microsoft.com/office/officeart/2018/2/layout/IconVerticalSolidList"/>
    <dgm:cxn modelId="{56035E36-F056-4718-BE58-600FCA3DD360}" type="presParOf" srcId="{DF628B0E-43B4-4CCE-AE49-B9F5747C411C}" destId="{DF71566D-545A-458B-96C7-0CC366D9106F}" srcOrd="4" destOrd="0" presId="urn:microsoft.com/office/officeart/2018/2/layout/IconVerticalSolidList"/>
    <dgm:cxn modelId="{32F9D95D-4EBF-4A4C-8ABC-8BD4FCA73B89}" type="presParOf" srcId="{989C9F69-C4EF-4D88-8319-223D6B9121F7}" destId="{F1AFDDD3-640B-4CF0-B248-B551558CE5F5}" srcOrd="3" destOrd="0" presId="urn:microsoft.com/office/officeart/2018/2/layout/IconVerticalSolidList"/>
    <dgm:cxn modelId="{121935AA-C460-443A-85F7-C0188977DC90}" type="presParOf" srcId="{989C9F69-C4EF-4D88-8319-223D6B9121F7}" destId="{E03EABE5-0FA0-4A8C-8506-66CC1FC0C8F4}" srcOrd="4" destOrd="0" presId="urn:microsoft.com/office/officeart/2018/2/layout/IconVerticalSolidList"/>
    <dgm:cxn modelId="{2A753117-E47C-4055-900D-A77DB1D5060B}" type="presParOf" srcId="{E03EABE5-0FA0-4A8C-8506-66CC1FC0C8F4}" destId="{070D5FBE-E82C-40C3-95BF-39E956838866}" srcOrd="0" destOrd="0" presId="urn:microsoft.com/office/officeart/2018/2/layout/IconVerticalSolidList"/>
    <dgm:cxn modelId="{78EE32E0-03C7-4C10-90C0-7204ABC83068}" type="presParOf" srcId="{E03EABE5-0FA0-4A8C-8506-66CC1FC0C8F4}" destId="{1140487F-376F-440C-92B4-03592CF462E5}" srcOrd="1" destOrd="0" presId="urn:microsoft.com/office/officeart/2018/2/layout/IconVerticalSolidList"/>
    <dgm:cxn modelId="{9EC87569-A80F-4103-B656-BDB7F692B250}" type="presParOf" srcId="{E03EABE5-0FA0-4A8C-8506-66CC1FC0C8F4}" destId="{B2426CBA-A185-46E7-AD49-7BA1213A1D6E}" srcOrd="2" destOrd="0" presId="urn:microsoft.com/office/officeart/2018/2/layout/IconVerticalSolidList"/>
    <dgm:cxn modelId="{3644E79D-1E20-4414-AC5D-FAFDB5FCDB30}" type="presParOf" srcId="{E03EABE5-0FA0-4A8C-8506-66CC1FC0C8F4}" destId="{2F27DAD0-EED5-4EC3-9ACB-F275DC57CA60}" srcOrd="3" destOrd="0" presId="urn:microsoft.com/office/officeart/2018/2/layout/IconVerticalSolidList"/>
    <dgm:cxn modelId="{55FF370B-DF9F-4236-9E05-A99CEE882EBA}" type="presParOf" srcId="{E03EABE5-0FA0-4A8C-8506-66CC1FC0C8F4}" destId="{E78D1257-9F7E-4A2B-87C6-BA9826F3EBD0}" srcOrd="4" destOrd="0" presId="urn:microsoft.com/office/officeart/2018/2/layout/IconVerticalSolidList"/>
    <dgm:cxn modelId="{96320291-40CD-4659-8954-990F321E94E3}" type="presParOf" srcId="{989C9F69-C4EF-4D88-8319-223D6B9121F7}" destId="{407C0A73-89B9-4755-B733-CA1762F60E25}" srcOrd="5" destOrd="0" presId="urn:microsoft.com/office/officeart/2018/2/layout/IconVerticalSolidList"/>
    <dgm:cxn modelId="{64984A4C-33D1-426E-B718-0078D77A9265}" type="presParOf" srcId="{989C9F69-C4EF-4D88-8319-223D6B9121F7}" destId="{1F4F5FFB-5621-426F-8C35-4E67890B1533}" srcOrd="6" destOrd="0" presId="urn:microsoft.com/office/officeart/2018/2/layout/IconVerticalSolidList"/>
    <dgm:cxn modelId="{6596A7AE-A4D8-4E7F-9B10-9EF70A3DBC00}" type="presParOf" srcId="{1F4F5FFB-5621-426F-8C35-4E67890B1533}" destId="{A4F2BB71-E0CD-4FDB-8D95-DE35EC7B953D}" srcOrd="0" destOrd="0" presId="urn:microsoft.com/office/officeart/2018/2/layout/IconVerticalSolidList"/>
    <dgm:cxn modelId="{97A4033B-893E-4CEC-80DF-F7D4EFD16F35}" type="presParOf" srcId="{1F4F5FFB-5621-426F-8C35-4E67890B1533}" destId="{6F3D1F72-F471-4065-93F4-AF928A1547F1}" srcOrd="1" destOrd="0" presId="urn:microsoft.com/office/officeart/2018/2/layout/IconVerticalSolidList"/>
    <dgm:cxn modelId="{7465DE4A-AC71-4403-9ABF-A3DF8CC9A97D}" type="presParOf" srcId="{1F4F5FFB-5621-426F-8C35-4E67890B1533}" destId="{A9F915CC-DC07-4896-9960-D75A7D4F741E}" srcOrd="2" destOrd="0" presId="urn:microsoft.com/office/officeart/2018/2/layout/IconVerticalSolidList"/>
    <dgm:cxn modelId="{EC44508B-84A7-4EBD-9FD4-A5074C60FC41}" type="presParOf" srcId="{1F4F5FFB-5621-426F-8C35-4E67890B1533}" destId="{E79866BB-DE70-48CB-A89B-2A6862FAA81A}" srcOrd="3" destOrd="0" presId="urn:microsoft.com/office/officeart/2018/2/layout/IconVerticalSolidList"/>
    <dgm:cxn modelId="{8F35709F-D191-4AA3-8389-AB99D813A6A2}" type="presParOf" srcId="{1F4F5FFB-5621-426F-8C35-4E67890B1533}" destId="{213EA785-8370-47C5-879C-5436D5ACC19D}" srcOrd="4" destOrd="0" presId="urn:microsoft.com/office/officeart/2018/2/layout/IconVerticalSolidLis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80494F2E-63FF-42B0-A8E7-E8620E96C52D}" type="doc">
      <dgm:prSet loTypeId="urn:microsoft.com/office/officeart/2018/2/layout/IconVerticalSolidList" loCatId="icon" qsTypeId="urn:microsoft.com/office/officeart/2005/8/quickstyle/simple1#20" qsCatId="simple" csTypeId="urn:microsoft.com/office/officeart/2018/5/colors/Iconchunking_neutralbg_colorful1" csCatId="colorful" phldr="1"/>
      <dgm:spPr/>
      <dgm:t>
        <a:bodyPr/>
        <a:lstStyle/>
        <a:p>
          <a:endParaRPr lang="en-US"/>
        </a:p>
      </dgm:t>
    </dgm:pt>
    <dgm:pt modelId="{4F2E45C1-552F-493F-B4DA-D777B0B80E30}">
      <dgm:prSet/>
      <dgm:spPr/>
      <dgm:t>
        <a:bodyPr/>
        <a:lstStyle/>
        <a:p>
          <a:r>
            <a:rPr lang="en-GB"/>
            <a:t>Completely up to you however check this is realistic.</a:t>
          </a:r>
          <a:endParaRPr lang="en-US"/>
        </a:p>
      </dgm:t>
    </dgm:pt>
    <dgm:pt modelId="{6508A631-ACA2-4E3F-989E-4F16BA7B1C39}" type="parTrans" cxnId="{A93C43C0-C625-41F3-BCA2-36E78573E22D}">
      <dgm:prSet/>
      <dgm:spPr/>
      <dgm:t>
        <a:bodyPr/>
        <a:lstStyle/>
        <a:p>
          <a:endParaRPr lang="en-US"/>
        </a:p>
      </dgm:t>
    </dgm:pt>
    <dgm:pt modelId="{04CD5A9B-9E4C-47FB-B7CA-FCED748AD4D4}" type="sibTrans" cxnId="{A93C43C0-C625-41F3-BCA2-36E78573E22D}">
      <dgm:prSet/>
      <dgm:spPr/>
      <dgm:t>
        <a:bodyPr/>
        <a:lstStyle/>
        <a:p>
          <a:endParaRPr lang="en-US"/>
        </a:p>
      </dgm:t>
    </dgm:pt>
    <dgm:pt modelId="{1D2AE823-4723-4C7E-92F6-37F35F428DEB}">
      <dgm:prSet/>
      <dgm:spPr/>
      <dgm:t>
        <a:bodyPr/>
        <a:lstStyle/>
        <a:p>
          <a:r>
            <a:rPr lang="en-GB"/>
            <a:t>Be honest…when do you have other commitments to consider.</a:t>
          </a:r>
          <a:endParaRPr lang="en-US"/>
        </a:p>
      </dgm:t>
    </dgm:pt>
    <dgm:pt modelId="{4022E2E1-9390-4C5F-A999-E48D14FF95BE}" type="parTrans" cxnId="{403DC544-288B-4AAC-9783-EB9E5B4132BA}">
      <dgm:prSet/>
      <dgm:spPr/>
      <dgm:t>
        <a:bodyPr/>
        <a:lstStyle/>
        <a:p>
          <a:endParaRPr lang="en-US"/>
        </a:p>
      </dgm:t>
    </dgm:pt>
    <dgm:pt modelId="{1FD11E1B-C93C-4C0B-B419-4B18043D5A2F}" type="sibTrans" cxnId="{403DC544-288B-4AAC-9783-EB9E5B4132BA}">
      <dgm:prSet/>
      <dgm:spPr/>
      <dgm:t>
        <a:bodyPr/>
        <a:lstStyle/>
        <a:p>
          <a:endParaRPr lang="en-US"/>
        </a:p>
      </dgm:t>
    </dgm:pt>
    <dgm:pt modelId="{02925764-78F1-4314-88F9-F7547D8F73C4}">
      <dgm:prSet/>
      <dgm:spPr/>
      <dgm:t>
        <a:bodyPr/>
        <a:lstStyle/>
        <a:p>
          <a:r>
            <a:rPr lang="en-GB"/>
            <a:t>Discuss with the rest of your group how long you foresee each section taking to complete.</a:t>
          </a:r>
          <a:endParaRPr lang="en-US"/>
        </a:p>
      </dgm:t>
    </dgm:pt>
    <dgm:pt modelId="{4AEC59E6-0B23-43C1-83D2-617A13201219}" type="parTrans" cxnId="{31E267C6-469D-4E1A-BAD7-BBCFB30A01F6}">
      <dgm:prSet/>
      <dgm:spPr/>
      <dgm:t>
        <a:bodyPr/>
        <a:lstStyle/>
        <a:p>
          <a:endParaRPr lang="en-US"/>
        </a:p>
      </dgm:t>
    </dgm:pt>
    <dgm:pt modelId="{7FF4B9E3-8436-4910-B7A7-22B9D42E3643}" type="sibTrans" cxnId="{31E267C6-469D-4E1A-BAD7-BBCFB30A01F6}">
      <dgm:prSet/>
      <dgm:spPr/>
      <dgm:t>
        <a:bodyPr/>
        <a:lstStyle/>
        <a:p>
          <a:endParaRPr lang="en-US"/>
        </a:p>
      </dgm:t>
    </dgm:pt>
    <dgm:pt modelId="{462639C6-0374-42F1-A51A-938DA76DE4FA}" type="pres">
      <dgm:prSet presAssocID="{80494F2E-63FF-42B0-A8E7-E8620E96C52D}" presName="root" presStyleCnt="0">
        <dgm:presLayoutVars>
          <dgm:dir/>
          <dgm:resizeHandles val="exact"/>
        </dgm:presLayoutVars>
      </dgm:prSet>
      <dgm:spPr/>
    </dgm:pt>
    <dgm:pt modelId="{50A6A545-889F-4994-A174-ED1CBB62CC18}" type="pres">
      <dgm:prSet presAssocID="{4F2E45C1-552F-493F-B4DA-D777B0B80E30}" presName="compNode" presStyleCnt="0"/>
      <dgm:spPr/>
    </dgm:pt>
    <dgm:pt modelId="{0091F771-C5BA-4F2B-94C6-EDD511950D97}" type="pres">
      <dgm:prSet presAssocID="{4F2E45C1-552F-493F-B4DA-D777B0B80E30}" presName="bgRect" presStyleLbl="bgShp" presStyleIdx="0" presStyleCnt="3"/>
      <dgm:spPr/>
    </dgm:pt>
    <dgm:pt modelId="{27A4F098-DAEC-4B27-B55A-5D0C3111A7C1}" type="pres">
      <dgm:prSet presAssocID="{4F2E45C1-552F-493F-B4DA-D777B0B80E30}" presName="iconRect" presStyleLbl="node1" presStyleIdx="0"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a:noFill/>
        </a:ln>
      </dgm:spPr>
      <dgm:extLst>
        <a:ext uri="{E40237B7-FDA0-4F09-8148-C483321AD2D9}">
          <dgm14:cNvPr xmlns:dgm14="http://schemas.microsoft.com/office/drawing/2010/diagram" id="0" name="" descr="Tick"/>
        </a:ext>
      </dgm:extLst>
    </dgm:pt>
    <dgm:pt modelId="{0F2BB532-1F00-4430-8E33-E2CA166628BF}" type="pres">
      <dgm:prSet presAssocID="{4F2E45C1-552F-493F-B4DA-D777B0B80E30}" presName="spaceRect" presStyleCnt="0"/>
      <dgm:spPr/>
    </dgm:pt>
    <dgm:pt modelId="{2F39D376-FA3A-4ABA-93CC-CFDF5960B89E}" type="pres">
      <dgm:prSet presAssocID="{4F2E45C1-552F-493F-B4DA-D777B0B80E30}" presName="parTx" presStyleLbl="revTx" presStyleIdx="0" presStyleCnt="3">
        <dgm:presLayoutVars>
          <dgm:chMax val="0"/>
          <dgm:chPref val="0"/>
        </dgm:presLayoutVars>
      </dgm:prSet>
      <dgm:spPr/>
    </dgm:pt>
    <dgm:pt modelId="{F7D7650A-CEEF-4EF5-86BA-2A46C9700836}" type="pres">
      <dgm:prSet presAssocID="{04CD5A9B-9E4C-47FB-B7CA-FCED748AD4D4}" presName="sibTrans" presStyleCnt="0"/>
      <dgm:spPr/>
    </dgm:pt>
    <dgm:pt modelId="{6647CCEE-8636-4EBC-8311-9BC06124408D}" type="pres">
      <dgm:prSet presAssocID="{1D2AE823-4723-4C7E-92F6-37F35F428DEB}" presName="compNode" presStyleCnt="0"/>
      <dgm:spPr/>
    </dgm:pt>
    <dgm:pt modelId="{E9B716EF-467F-4B7A-BB97-3A523A0E6D8F}" type="pres">
      <dgm:prSet presAssocID="{1D2AE823-4723-4C7E-92F6-37F35F428DEB}" presName="bgRect" presStyleLbl="bgShp" presStyleIdx="1" presStyleCnt="3"/>
      <dgm:spPr/>
    </dgm:pt>
    <dgm:pt modelId="{D028C7E4-78B8-41B3-AA1D-A9124A69A179}" type="pres">
      <dgm:prSet presAssocID="{1D2AE823-4723-4C7E-92F6-37F35F428DEB}" presName="iconRect" presStyleLbl="node1" presStyleIdx="1"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ontract"/>
        </a:ext>
      </dgm:extLst>
    </dgm:pt>
    <dgm:pt modelId="{C24B737C-2D99-401F-A387-C9DD8AA7812E}" type="pres">
      <dgm:prSet presAssocID="{1D2AE823-4723-4C7E-92F6-37F35F428DEB}" presName="spaceRect" presStyleCnt="0"/>
      <dgm:spPr/>
    </dgm:pt>
    <dgm:pt modelId="{15F16793-98F7-4C82-AE88-FC6E5C70E228}" type="pres">
      <dgm:prSet presAssocID="{1D2AE823-4723-4C7E-92F6-37F35F428DEB}" presName="parTx" presStyleLbl="revTx" presStyleIdx="1" presStyleCnt="3">
        <dgm:presLayoutVars>
          <dgm:chMax val="0"/>
          <dgm:chPref val="0"/>
        </dgm:presLayoutVars>
      </dgm:prSet>
      <dgm:spPr/>
    </dgm:pt>
    <dgm:pt modelId="{5DBBD797-084D-4537-8BDD-E60706945252}" type="pres">
      <dgm:prSet presAssocID="{1FD11E1B-C93C-4C0B-B419-4B18043D5A2F}" presName="sibTrans" presStyleCnt="0"/>
      <dgm:spPr/>
    </dgm:pt>
    <dgm:pt modelId="{90FA5D88-183F-49AA-8B66-EC9D75B7B86C}" type="pres">
      <dgm:prSet presAssocID="{02925764-78F1-4314-88F9-F7547D8F73C4}" presName="compNode" presStyleCnt="0"/>
      <dgm:spPr/>
    </dgm:pt>
    <dgm:pt modelId="{1E649565-036F-4E8F-B6E1-D8CD0660B1F4}" type="pres">
      <dgm:prSet presAssocID="{02925764-78F1-4314-88F9-F7547D8F73C4}" presName="bgRect" presStyleLbl="bgShp" presStyleIdx="2" presStyleCnt="3"/>
      <dgm:spPr/>
    </dgm:pt>
    <dgm:pt modelId="{4428F8A8-EDEB-4E24-84BC-CDD5260844CB}" type="pres">
      <dgm:prSet presAssocID="{02925764-78F1-4314-88F9-F7547D8F73C4}" presName="iconRect" presStyleLbl="node1" presStyleIdx="2"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a:noFill/>
        </a:ln>
      </dgm:spPr>
      <dgm:extLst>
        <a:ext uri="{E40237B7-FDA0-4F09-8148-C483321AD2D9}">
          <dgm14:cNvPr xmlns:dgm14="http://schemas.microsoft.com/office/drawing/2010/diagram" id="0" name="" descr="Board Room"/>
        </a:ext>
      </dgm:extLst>
    </dgm:pt>
    <dgm:pt modelId="{D880A2D5-2C2A-414C-95D2-3739AC4F472F}" type="pres">
      <dgm:prSet presAssocID="{02925764-78F1-4314-88F9-F7547D8F73C4}" presName="spaceRect" presStyleCnt="0"/>
      <dgm:spPr/>
    </dgm:pt>
    <dgm:pt modelId="{21974BC9-3AB8-428F-A716-F720FC3D0EFF}" type="pres">
      <dgm:prSet presAssocID="{02925764-78F1-4314-88F9-F7547D8F73C4}" presName="parTx" presStyleLbl="revTx" presStyleIdx="2" presStyleCnt="3">
        <dgm:presLayoutVars>
          <dgm:chMax val="0"/>
          <dgm:chPref val="0"/>
        </dgm:presLayoutVars>
      </dgm:prSet>
      <dgm:spPr/>
    </dgm:pt>
  </dgm:ptLst>
  <dgm:cxnLst>
    <dgm:cxn modelId="{403DC544-288B-4AAC-9783-EB9E5B4132BA}" srcId="{80494F2E-63FF-42B0-A8E7-E8620E96C52D}" destId="{1D2AE823-4723-4C7E-92F6-37F35F428DEB}" srcOrd="1" destOrd="0" parTransId="{4022E2E1-9390-4C5F-A999-E48D14FF95BE}" sibTransId="{1FD11E1B-C93C-4C0B-B419-4B18043D5A2F}"/>
    <dgm:cxn modelId="{61BB4546-149A-4235-8CB3-B27959E46BE5}" type="presOf" srcId="{02925764-78F1-4314-88F9-F7547D8F73C4}" destId="{21974BC9-3AB8-428F-A716-F720FC3D0EFF}" srcOrd="0" destOrd="0" presId="urn:microsoft.com/office/officeart/2018/2/layout/IconVerticalSolidList"/>
    <dgm:cxn modelId="{B311B95F-8749-4A44-BD83-728918954800}" type="presOf" srcId="{80494F2E-63FF-42B0-A8E7-E8620E96C52D}" destId="{462639C6-0374-42F1-A51A-938DA76DE4FA}" srcOrd="0" destOrd="0" presId="urn:microsoft.com/office/officeart/2018/2/layout/IconVerticalSolidList"/>
    <dgm:cxn modelId="{FE1FA8BA-4652-4B4C-BC55-22A56F9FB736}" type="presOf" srcId="{4F2E45C1-552F-493F-B4DA-D777B0B80E30}" destId="{2F39D376-FA3A-4ABA-93CC-CFDF5960B89E}" srcOrd="0" destOrd="0" presId="urn:microsoft.com/office/officeart/2018/2/layout/IconVerticalSolidList"/>
    <dgm:cxn modelId="{0574EABD-E01D-4AA1-BD3A-7CE313D9327E}" type="presOf" srcId="{1D2AE823-4723-4C7E-92F6-37F35F428DEB}" destId="{15F16793-98F7-4C82-AE88-FC6E5C70E228}" srcOrd="0" destOrd="0" presId="urn:microsoft.com/office/officeart/2018/2/layout/IconVerticalSolidList"/>
    <dgm:cxn modelId="{A93C43C0-C625-41F3-BCA2-36E78573E22D}" srcId="{80494F2E-63FF-42B0-A8E7-E8620E96C52D}" destId="{4F2E45C1-552F-493F-B4DA-D777B0B80E30}" srcOrd="0" destOrd="0" parTransId="{6508A631-ACA2-4E3F-989E-4F16BA7B1C39}" sibTransId="{04CD5A9B-9E4C-47FB-B7CA-FCED748AD4D4}"/>
    <dgm:cxn modelId="{31E267C6-469D-4E1A-BAD7-BBCFB30A01F6}" srcId="{80494F2E-63FF-42B0-A8E7-E8620E96C52D}" destId="{02925764-78F1-4314-88F9-F7547D8F73C4}" srcOrd="2" destOrd="0" parTransId="{4AEC59E6-0B23-43C1-83D2-617A13201219}" sibTransId="{7FF4B9E3-8436-4910-B7A7-22B9D42E3643}"/>
    <dgm:cxn modelId="{F1BF3B25-4B23-47E2-B045-4A6C02EB2786}" type="presParOf" srcId="{462639C6-0374-42F1-A51A-938DA76DE4FA}" destId="{50A6A545-889F-4994-A174-ED1CBB62CC18}" srcOrd="0" destOrd="0" presId="urn:microsoft.com/office/officeart/2018/2/layout/IconVerticalSolidList"/>
    <dgm:cxn modelId="{33770F0B-F1E2-41D0-B84E-50F2CF095F7A}" type="presParOf" srcId="{50A6A545-889F-4994-A174-ED1CBB62CC18}" destId="{0091F771-C5BA-4F2B-94C6-EDD511950D97}" srcOrd="0" destOrd="0" presId="urn:microsoft.com/office/officeart/2018/2/layout/IconVerticalSolidList"/>
    <dgm:cxn modelId="{2AE89FFB-A87B-42B4-BEB5-BF6C47181A14}" type="presParOf" srcId="{50A6A545-889F-4994-A174-ED1CBB62CC18}" destId="{27A4F098-DAEC-4B27-B55A-5D0C3111A7C1}" srcOrd="1" destOrd="0" presId="urn:microsoft.com/office/officeart/2018/2/layout/IconVerticalSolidList"/>
    <dgm:cxn modelId="{E6E9040F-2419-486F-8059-63A311F6A5FD}" type="presParOf" srcId="{50A6A545-889F-4994-A174-ED1CBB62CC18}" destId="{0F2BB532-1F00-4430-8E33-E2CA166628BF}" srcOrd="2" destOrd="0" presId="urn:microsoft.com/office/officeart/2018/2/layout/IconVerticalSolidList"/>
    <dgm:cxn modelId="{72E05504-FFBD-47CD-B1AD-511DB569335F}" type="presParOf" srcId="{50A6A545-889F-4994-A174-ED1CBB62CC18}" destId="{2F39D376-FA3A-4ABA-93CC-CFDF5960B89E}" srcOrd="3" destOrd="0" presId="urn:microsoft.com/office/officeart/2018/2/layout/IconVerticalSolidList"/>
    <dgm:cxn modelId="{B23291F7-19BA-4EF5-B43B-22C4DC0B4087}" type="presParOf" srcId="{462639C6-0374-42F1-A51A-938DA76DE4FA}" destId="{F7D7650A-CEEF-4EF5-86BA-2A46C9700836}" srcOrd="1" destOrd="0" presId="urn:microsoft.com/office/officeart/2018/2/layout/IconVerticalSolidList"/>
    <dgm:cxn modelId="{EE498081-F1D1-4269-BD0E-6E58F54B3020}" type="presParOf" srcId="{462639C6-0374-42F1-A51A-938DA76DE4FA}" destId="{6647CCEE-8636-4EBC-8311-9BC06124408D}" srcOrd="2" destOrd="0" presId="urn:microsoft.com/office/officeart/2018/2/layout/IconVerticalSolidList"/>
    <dgm:cxn modelId="{00C7D26D-38A0-49E0-AF74-AEAA7E50C150}" type="presParOf" srcId="{6647CCEE-8636-4EBC-8311-9BC06124408D}" destId="{E9B716EF-467F-4B7A-BB97-3A523A0E6D8F}" srcOrd="0" destOrd="0" presId="urn:microsoft.com/office/officeart/2018/2/layout/IconVerticalSolidList"/>
    <dgm:cxn modelId="{934D758C-FEC7-4E8C-9F52-3F21E48EFAD5}" type="presParOf" srcId="{6647CCEE-8636-4EBC-8311-9BC06124408D}" destId="{D028C7E4-78B8-41B3-AA1D-A9124A69A179}" srcOrd="1" destOrd="0" presId="urn:microsoft.com/office/officeart/2018/2/layout/IconVerticalSolidList"/>
    <dgm:cxn modelId="{1F12BF84-CC1B-4E3D-871B-4214434D9A36}" type="presParOf" srcId="{6647CCEE-8636-4EBC-8311-9BC06124408D}" destId="{C24B737C-2D99-401F-A387-C9DD8AA7812E}" srcOrd="2" destOrd="0" presId="urn:microsoft.com/office/officeart/2018/2/layout/IconVerticalSolidList"/>
    <dgm:cxn modelId="{9A6E53C5-70F5-4DC8-A28D-7D943F57BB7C}" type="presParOf" srcId="{6647CCEE-8636-4EBC-8311-9BC06124408D}" destId="{15F16793-98F7-4C82-AE88-FC6E5C70E228}" srcOrd="3" destOrd="0" presId="urn:microsoft.com/office/officeart/2018/2/layout/IconVerticalSolidList"/>
    <dgm:cxn modelId="{28FEDC61-A4C2-4B56-AA23-42519BDFB0D4}" type="presParOf" srcId="{462639C6-0374-42F1-A51A-938DA76DE4FA}" destId="{5DBBD797-084D-4537-8BDD-E60706945252}" srcOrd="3" destOrd="0" presId="urn:microsoft.com/office/officeart/2018/2/layout/IconVerticalSolidList"/>
    <dgm:cxn modelId="{7C7C9D48-046D-4F4A-9B5F-A5764A931680}" type="presParOf" srcId="{462639C6-0374-42F1-A51A-938DA76DE4FA}" destId="{90FA5D88-183F-49AA-8B66-EC9D75B7B86C}" srcOrd="4" destOrd="0" presId="urn:microsoft.com/office/officeart/2018/2/layout/IconVerticalSolidList"/>
    <dgm:cxn modelId="{249ECD62-772E-433C-941A-E194621F1C18}" type="presParOf" srcId="{90FA5D88-183F-49AA-8B66-EC9D75B7B86C}" destId="{1E649565-036F-4E8F-B6E1-D8CD0660B1F4}" srcOrd="0" destOrd="0" presId="urn:microsoft.com/office/officeart/2018/2/layout/IconVerticalSolidList"/>
    <dgm:cxn modelId="{1CBB2892-9671-48F6-8398-239D4AC0BF24}" type="presParOf" srcId="{90FA5D88-183F-49AA-8B66-EC9D75B7B86C}" destId="{4428F8A8-EDEB-4E24-84BC-CDD5260844CB}" srcOrd="1" destOrd="0" presId="urn:microsoft.com/office/officeart/2018/2/layout/IconVerticalSolidList"/>
    <dgm:cxn modelId="{1BE88EA7-92CA-4063-ABA1-5DB10361D1C6}" type="presParOf" srcId="{90FA5D88-183F-49AA-8B66-EC9D75B7B86C}" destId="{D880A2D5-2C2A-414C-95D2-3739AC4F472F}" srcOrd="2" destOrd="0" presId="urn:microsoft.com/office/officeart/2018/2/layout/IconVerticalSolidList"/>
    <dgm:cxn modelId="{E30454FB-EFFC-48D8-B7D2-29F61E9882AF}" type="presParOf" srcId="{90FA5D88-183F-49AA-8B66-EC9D75B7B86C}" destId="{21974BC9-3AB8-428F-A716-F720FC3D0EFF}" srcOrd="3" destOrd="0" presId="urn:microsoft.com/office/officeart/2018/2/layout/IconVerticalSoli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ADB25652-36B0-49AD-8892-E4AB1A31BF34}" type="doc">
      <dgm:prSet loTypeId="urn:microsoft.com/office/officeart/2005/8/layout/vList2" loCatId="list" qsTypeId="urn:microsoft.com/office/officeart/2005/8/quickstyle/simple4#6" qsCatId="simple" csTypeId="urn:microsoft.com/office/officeart/2005/8/colors/colorful5#2" csCatId="colorful"/>
      <dgm:spPr/>
      <dgm:t>
        <a:bodyPr/>
        <a:lstStyle/>
        <a:p>
          <a:endParaRPr lang="en-US"/>
        </a:p>
      </dgm:t>
    </dgm:pt>
    <dgm:pt modelId="{966D8A2C-02C4-4752-B8F7-1E82A534771A}">
      <dgm:prSet/>
      <dgm:spPr/>
      <dgm:t>
        <a:bodyPr/>
        <a:lstStyle/>
        <a:p>
          <a:r>
            <a:rPr lang="en-GB"/>
            <a:t>Critique of proposal…</a:t>
          </a:r>
          <a:endParaRPr lang="en-US"/>
        </a:p>
      </dgm:t>
    </dgm:pt>
    <dgm:pt modelId="{A6BFF782-417A-4B82-8B5E-4854EF76D9A3}" type="parTrans" cxnId="{32AB730C-ED1B-49A8-B3B1-F4C128AF1758}">
      <dgm:prSet/>
      <dgm:spPr/>
      <dgm:t>
        <a:bodyPr/>
        <a:lstStyle/>
        <a:p>
          <a:endParaRPr lang="en-US"/>
        </a:p>
      </dgm:t>
    </dgm:pt>
    <dgm:pt modelId="{1323D47B-96FA-4B9F-8125-301E812D9849}" type="sibTrans" cxnId="{32AB730C-ED1B-49A8-B3B1-F4C128AF1758}">
      <dgm:prSet/>
      <dgm:spPr/>
      <dgm:t>
        <a:bodyPr/>
        <a:lstStyle/>
        <a:p>
          <a:endParaRPr lang="en-US"/>
        </a:p>
      </dgm:t>
    </dgm:pt>
    <dgm:pt modelId="{46115439-D6B6-411D-BB14-A7262F330595}">
      <dgm:prSet/>
      <dgm:spPr/>
      <dgm:t>
        <a:bodyPr/>
        <a:lstStyle/>
        <a:p>
          <a:r>
            <a:rPr lang="en-GB"/>
            <a:t>Have a look through those provided on Teams / Moodle if you have not already done so. </a:t>
          </a:r>
          <a:endParaRPr lang="en-US"/>
        </a:p>
      </dgm:t>
    </dgm:pt>
    <dgm:pt modelId="{94080D95-D6C9-4591-A806-76CAB66F7D25}" type="parTrans" cxnId="{A8B22A1D-6F4F-404A-B035-3E761F5B5F95}">
      <dgm:prSet/>
      <dgm:spPr/>
      <dgm:t>
        <a:bodyPr/>
        <a:lstStyle/>
        <a:p>
          <a:endParaRPr lang="en-US"/>
        </a:p>
      </dgm:t>
    </dgm:pt>
    <dgm:pt modelId="{F3F29B69-ADF0-461B-82F4-C0F351AB8E0B}" type="sibTrans" cxnId="{A8B22A1D-6F4F-404A-B035-3E761F5B5F95}">
      <dgm:prSet/>
      <dgm:spPr/>
      <dgm:t>
        <a:bodyPr/>
        <a:lstStyle/>
        <a:p>
          <a:endParaRPr lang="en-US"/>
        </a:p>
      </dgm:t>
    </dgm:pt>
    <dgm:pt modelId="{3142142E-9148-FA48-8E15-459C9C9F104F}" type="pres">
      <dgm:prSet presAssocID="{ADB25652-36B0-49AD-8892-E4AB1A31BF34}" presName="linear" presStyleCnt="0">
        <dgm:presLayoutVars>
          <dgm:animLvl val="lvl"/>
          <dgm:resizeHandles val="exact"/>
        </dgm:presLayoutVars>
      </dgm:prSet>
      <dgm:spPr/>
    </dgm:pt>
    <dgm:pt modelId="{C7503A6A-BC05-974A-8B08-6079ECEF5DFF}" type="pres">
      <dgm:prSet presAssocID="{966D8A2C-02C4-4752-B8F7-1E82A534771A}" presName="parentText" presStyleLbl="node1" presStyleIdx="0" presStyleCnt="2">
        <dgm:presLayoutVars>
          <dgm:chMax val="0"/>
          <dgm:bulletEnabled val="1"/>
        </dgm:presLayoutVars>
      </dgm:prSet>
      <dgm:spPr/>
    </dgm:pt>
    <dgm:pt modelId="{CE87F9F1-8623-E94C-B909-0FC0E7828FF4}" type="pres">
      <dgm:prSet presAssocID="{1323D47B-96FA-4B9F-8125-301E812D9849}" presName="spacer" presStyleCnt="0"/>
      <dgm:spPr/>
    </dgm:pt>
    <dgm:pt modelId="{269D338F-7F92-CC4D-BB08-D55441E70968}" type="pres">
      <dgm:prSet presAssocID="{46115439-D6B6-411D-BB14-A7262F330595}" presName="parentText" presStyleLbl="node1" presStyleIdx="1" presStyleCnt="2">
        <dgm:presLayoutVars>
          <dgm:chMax val="0"/>
          <dgm:bulletEnabled val="1"/>
        </dgm:presLayoutVars>
      </dgm:prSet>
      <dgm:spPr/>
    </dgm:pt>
  </dgm:ptLst>
  <dgm:cxnLst>
    <dgm:cxn modelId="{32AB730C-ED1B-49A8-B3B1-F4C128AF1758}" srcId="{ADB25652-36B0-49AD-8892-E4AB1A31BF34}" destId="{966D8A2C-02C4-4752-B8F7-1E82A534771A}" srcOrd="0" destOrd="0" parTransId="{A6BFF782-417A-4B82-8B5E-4854EF76D9A3}" sibTransId="{1323D47B-96FA-4B9F-8125-301E812D9849}"/>
    <dgm:cxn modelId="{A8B22A1D-6F4F-404A-B035-3E761F5B5F95}" srcId="{ADB25652-36B0-49AD-8892-E4AB1A31BF34}" destId="{46115439-D6B6-411D-BB14-A7262F330595}" srcOrd="1" destOrd="0" parTransId="{94080D95-D6C9-4591-A806-76CAB66F7D25}" sibTransId="{F3F29B69-ADF0-461B-82F4-C0F351AB8E0B}"/>
    <dgm:cxn modelId="{E0DB6554-9160-6F4C-8710-83FD3665E4EE}" type="presOf" srcId="{ADB25652-36B0-49AD-8892-E4AB1A31BF34}" destId="{3142142E-9148-FA48-8E15-459C9C9F104F}" srcOrd="0" destOrd="0" presId="urn:microsoft.com/office/officeart/2005/8/layout/vList2"/>
    <dgm:cxn modelId="{02F3D972-E87F-FB4A-87B1-10C0B498BE71}" type="presOf" srcId="{46115439-D6B6-411D-BB14-A7262F330595}" destId="{269D338F-7F92-CC4D-BB08-D55441E70968}" srcOrd="0" destOrd="0" presId="urn:microsoft.com/office/officeart/2005/8/layout/vList2"/>
    <dgm:cxn modelId="{BFC0FF96-CFBF-EA4E-97BA-F0AB7811C59B}" type="presOf" srcId="{966D8A2C-02C4-4752-B8F7-1E82A534771A}" destId="{C7503A6A-BC05-974A-8B08-6079ECEF5DFF}" srcOrd="0" destOrd="0" presId="urn:microsoft.com/office/officeart/2005/8/layout/vList2"/>
    <dgm:cxn modelId="{5F67CC1B-9EF4-D249-A1E0-6C6E3336ED2A}" type="presParOf" srcId="{3142142E-9148-FA48-8E15-459C9C9F104F}" destId="{C7503A6A-BC05-974A-8B08-6079ECEF5DFF}" srcOrd="0" destOrd="0" presId="urn:microsoft.com/office/officeart/2005/8/layout/vList2"/>
    <dgm:cxn modelId="{5A6F5D38-5B0E-DF4D-AEF5-0A0B07B0E49E}" type="presParOf" srcId="{3142142E-9148-FA48-8E15-459C9C9F104F}" destId="{CE87F9F1-8623-E94C-B909-0FC0E7828FF4}" srcOrd="1" destOrd="0" presId="urn:microsoft.com/office/officeart/2005/8/layout/vList2"/>
    <dgm:cxn modelId="{9A6F62E2-27E4-E143-9188-61FA2C7814B6}" type="presParOf" srcId="{3142142E-9148-FA48-8E15-459C9C9F104F}" destId="{269D338F-7F92-CC4D-BB08-D55441E70968}" srcOrd="2"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455A977-E42E-473B-B661-812FF89D13A9}">
      <dsp:nvSpPr>
        <dsp:cNvPr id="0" name=""/>
        <dsp:cNvSpPr/>
      </dsp:nvSpPr>
      <dsp:spPr>
        <a:xfrm>
          <a:off x="0" y="4256"/>
          <a:ext cx="6290226" cy="90653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152F369-8800-492A-9576-88B40A6D8337}">
      <dsp:nvSpPr>
        <dsp:cNvPr id="0" name=""/>
        <dsp:cNvSpPr/>
      </dsp:nvSpPr>
      <dsp:spPr>
        <a:xfrm>
          <a:off x="274227" y="208227"/>
          <a:ext cx="498596" cy="498596"/>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2E6F5832-240D-4969-BF19-4C2FE430774C}">
      <dsp:nvSpPr>
        <dsp:cNvPr id="0" name=""/>
        <dsp:cNvSpPr/>
      </dsp:nvSpPr>
      <dsp:spPr>
        <a:xfrm>
          <a:off x="1047052" y="4256"/>
          <a:ext cx="5243173" cy="90653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942" tIns="95942" rIns="95942" bIns="95942" numCol="1" spcCol="1270" anchor="ctr" anchorCtr="0">
          <a:noAutofit/>
        </a:bodyPr>
        <a:lstStyle/>
        <a:p>
          <a:pPr marL="0" lvl="0" indent="0" algn="l" defTabSz="844550">
            <a:lnSpc>
              <a:spcPct val="100000"/>
            </a:lnSpc>
            <a:spcBef>
              <a:spcPct val="0"/>
            </a:spcBef>
            <a:spcAft>
              <a:spcPct val="35000"/>
            </a:spcAft>
            <a:buNone/>
          </a:pPr>
          <a:r>
            <a:rPr lang="en-GB" sz="1900" kern="1200"/>
            <a:t>By the end of week 4 you should have:</a:t>
          </a:r>
          <a:endParaRPr lang="en-US" sz="1900" kern="1200"/>
        </a:p>
      </dsp:txBody>
      <dsp:txXfrm>
        <a:off x="1047052" y="4256"/>
        <a:ext cx="5243173" cy="906538"/>
      </dsp:txXfrm>
    </dsp:sp>
    <dsp:sp modelId="{1182F0F0-3B9F-4AFA-B266-E70F4604B5D7}">
      <dsp:nvSpPr>
        <dsp:cNvPr id="0" name=""/>
        <dsp:cNvSpPr/>
      </dsp:nvSpPr>
      <dsp:spPr>
        <a:xfrm>
          <a:off x="0" y="1137429"/>
          <a:ext cx="6290226" cy="90653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117B1B2-09FE-43BF-B330-A20F67EC55E2}">
      <dsp:nvSpPr>
        <dsp:cNvPr id="0" name=""/>
        <dsp:cNvSpPr/>
      </dsp:nvSpPr>
      <dsp:spPr>
        <a:xfrm>
          <a:off x="274227" y="1341400"/>
          <a:ext cx="498596" cy="498596"/>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C6519EB0-C8FC-4613-AB2F-0B0ACCCEEC82}">
      <dsp:nvSpPr>
        <dsp:cNvPr id="0" name=""/>
        <dsp:cNvSpPr/>
      </dsp:nvSpPr>
      <dsp:spPr>
        <a:xfrm>
          <a:off x="1047052" y="1137429"/>
          <a:ext cx="5243173" cy="90653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942" tIns="95942" rIns="95942" bIns="95942" numCol="1" spcCol="1270" anchor="ctr" anchorCtr="0">
          <a:noAutofit/>
        </a:bodyPr>
        <a:lstStyle/>
        <a:p>
          <a:pPr marL="0" lvl="0" indent="0" algn="l" defTabSz="844550">
            <a:lnSpc>
              <a:spcPct val="100000"/>
            </a:lnSpc>
            <a:spcBef>
              <a:spcPct val="0"/>
            </a:spcBef>
            <a:spcAft>
              <a:spcPct val="35000"/>
            </a:spcAft>
            <a:buNone/>
          </a:pPr>
          <a:r>
            <a:rPr lang="en-GB" sz="1900" kern="1200"/>
            <a:t>Contacted a member of staff</a:t>
          </a:r>
          <a:endParaRPr lang="en-US" sz="1900" kern="1200"/>
        </a:p>
      </dsp:txBody>
      <dsp:txXfrm>
        <a:off x="1047052" y="1137429"/>
        <a:ext cx="5243173" cy="906538"/>
      </dsp:txXfrm>
    </dsp:sp>
    <dsp:sp modelId="{04FFF153-B61C-476A-8078-3895A0480F8B}">
      <dsp:nvSpPr>
        <dsp:cNvPr id="0" name=""/>
        <dsp:cNvSpPr/>
      </dsp:nvSpPr>
      <dsp:spPr>
        <a:xfrm>
          <a:off x="0" y="2270603"/>
          <a:ext cx="6290226" cy="90653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E2B877A-5225-4433-A971-6A7F5EA00467}">
      <dsp:nvSpPr>
        <dsp:cNvPr id="0" name=""/>
        <dsp:cNvSpPr/>
      </dsp:nvSpPr>
      <dsp:spPr>
        <a:xfrm>
          <a:off x="274227" y="2474574"/>
          <a:ext cx="498596" cy="498596"/>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064335D9-9C1A-4432-9B1E-57887D6E7151}">
      <dsp:nvSpPr>
        <dsp:cNvPr id="0" name=""/>
        <dsp:cNvSpPr/>
      </dsp:nvSpPr>
      <dsp:spPr>
        <a:xfrm>
          <a:off x="1047052" y="2270603"/>
          <a:ext cx="5243173" cy="90653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942" tIns="95942" rIns="95942" bIns="95942" numCol="1" spcCol="1270" anchor="ctr" anchorCtr="0">
          <a:noAutofit/>
        </a:bodyPr>
        <a:lstStyle/>
        <a:p>
          <a:pPr marL="0" lvl="0" indent="0" algn="l" defTabSz="844550">
            <a:lnSpc>
              <a:spcPct val="100000"/>
            </a:lnSpc>
            <a:spcBef>
              <a:spcPct val="0"/>
            </a:spcBef>
            <a:spcAft>
              <a:spcPct val="35000"/>
            </a:spcAft>
            <a:buNone/>
          </a:pPr>
          <a:r>
            <a:rPr lang="en-GB" sz="1900" kern="1200"/>
            <a:t>Have discussed your initial ideas</a:t>
          </a:r>
          <a:endParaRPr lang="en-US" sz="1900" kern="1200"/>
        </a:p>
      </dsp:txBody>
      <dsp:txXfrm>
        <a:off x="1047052" y="2270603"/>
        <a:ext cx="5243173" cy="906538"/>
      </dsp:txXfrm>
    </dsp:sp>
    <dsp:sp modelId="{DF878E9A-535B-43AF-A297-578DDB2F7023}">
      <dsp:nvSpPr>
        <dsp:cNvPr id="0" name=""/>
        <dsp:cNvSpPr/>
      </dsp:nvSpPr>
      <dsp:spPr>
        <a:xfrm>
          <a:off x="0" y="3403776"/>
          <a:ext cx="6290226" cy="90653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B186149-4156-48FB-BFC5-023D3B56E81D}">
      <dsp:nvSpPr>
        <dsp:cNvPr id="0" name=""/>
        <dsp:cNvSpPr/>
      </dsp:nvSpPr>
      <dsp:spPr>
        <a:xfrm>
          <a:off x="274227" y="3607747"/>
          <a:ext cx="498596" cy="498596"/>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DAB1E3AF-FCA2-4AEB-983F-F8121A828125}">
      <dsp:nvSpPr>
        <dsp:cNvPr id="0" name=""/>
        <dsp:cNvSpPr/>
      </dsp:nvSpPr>
      <dsp:spPr>
        <a:xfrm>
          <a:off x="1047052" y="3403776"/>
          <a:ext cx="5243173" cy="90653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942" tIns="95942" rIns="95942" bIns="95942" numCol="1" spcCol="1270" anchor="ctr" anchorCtr="0">
          <a:noAutofit/>
        </a:bodyPr>
        <a:lstStyle/>
        <a:p>
          <a:pPr marL="0" lvl="0" indent="0" algn="l" defTabSz="844550">
            <a:lnSpc>
              <a:spcPct val="100000"/>
            </a:lnSpc>
            <a:spcBef>
              <a:spcPct val="0"/>
            </a:spcBef>
            <a:spcAft>
              <a:spcPct val="35000"/>
            </a:spcAft>
            <a:buNone/>
          </a:pPr>
          <a:r>
            <a:rPr lang="en-GB" sz="1900" kern="1200"/>
            <a:t>Presented your proposal </a:t>
          </a:r>
          <a:endParaRPr lang="en-US" sz="1900" kern="1200"/>
        </a:p>
      </dsp:txBody>
      <dsp:txXfrm>
        <a:off x="1047052" y="3403776"/>
        <a:ext cx="5243173" cy="906538"/>
      </dsp:txXfrm>
    </dsp:sp>
    <dsp:sp modelId="{2A05DD76-D82A-4E83-8C00-5B4549DCD82F}">
      <dsp:nvSpPr>
        <dsp:cNvPr id="0" name=""/>
        <dsp:cNvSpPr/>
      </dsp:nvSpPr>
      <dsp:spPr>
        <a:xfrm>
          <a:off x="0" y="4536950"/>
          <a:ext cx="6290226" cy="90653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25104D1-D2C8-4C31-8A87-FE4C242D94ED}">
      <dsp:nvSpPr>
        <dsp:cNvPr id="0" name=""/>
        <dsp:cNvSpPr/>
      </dsp:nvSpPr>
      <dsp:spPr>
        <a:xfrm>
          <a:off x="274227" y="4740921"/>
          <a:ext cx="498596" cy="498596"/>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CA7A3060-3AA4-40E9-86CB-C2CB1CB5DA12}">
      <dsp:nvSpPr>
        <dsp:cNvPr id="0" name=""/>
        <dsp:cNvSpPr/>
      </dsp:nvSpPr>
      <dsp:spPr>
        <a:xfrm>
          <a:off x="1047052" y="4536950"/>
          <a:ext cx="5243173" cy="90653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942" tIns="95942" rIns="95942" bIns="95942" numCol="1" spcCol="1270" anchor="ctr" anchorCtr="0">
          <a:noAutofit/>
        </a:bodyPr>
        <a:lstStyle/>
        <a:p>
          <a:pPr marL="0" lvl="0" indent="0" algn="l" defTabSz="844550">
            <a:lnSpc>
              <a:spcPct val="100000"/>
            </a:lnSpc>
            <a:spcBef>
              <a:spcPct val="0"/>
            </a:spcBef>
            <a:spcAft>
              <a:spcPct val="35000"/>
            </a:spcAft>
            <a:buNone/>
          </a:pPr>
          <a:r>
            <a:rPr lang="en-GB" sz="1900" kern="1200" dirty="0"/>
            <a:t>Submitted your proposal to the Turnitin link on Moodle – Friday 23rd October</a:t>
          </a:r>
          <a:endParaRPr lang="en-US" sz="1900" kern="1200" dirty="0"/>
        </a:p>
      </dsp:txBody>
      <dsp:txXfrm>
        <a:off x="1047052" y="4536950"/>
        <a:ext cx="5243173" cy="90653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4B8DC0A-E4B5-384B-B27D-51D980529D56}">
      <dsp:nvSpPr>
        <dsp:cNvPr id="0" name=""/>
        <dsp:cNvSpPr/>
      </dsp:nvSpPr>
      <dsp:spPr>
        <a:xfrm>
          <a:off x="0" y="2660"/>
          <a:ext cx="6290226" cy="0"/>
        </a:xfrm>
        <a:prstGeom prst="line">
          <a:avLst/>
        </a:prstGeom>
        <a:gradFill rotWithShape="0">
          <a:gsLst>
            <a:gs pos="0">
              <a:schemeClr val="accent2">
                <a:hueOff val="0"/>
                <a:satOff val="0"/>
                <a:lumOff val="0"/>
                <a:alphaOff val="0"/>
                <a:tint val="96000"/>
                <a:satMod val="100000"/>
                <a:lumMod val="104000"/>
              </a:schemeClr>
            </a:gs>
            <a:gs pos="78000">
              <a:schemeClr val="accent2">
                <a:hueOff val="0"/>
                <a:satOff val="0"/>
                <a:lumOff val="0"/>
                <a:alphaOff val="0"/>
                <a:shade val="100000"/>
                <a:satMod val="110000"/>
                <a:lumMod val="100000"/>
              </a:schemeClr>
            </a:gs>
          </a:gsLst>
          <a:lin ang="5400000" scaled="0"/>
        </a:gradFill>
        <a:ln w="9525" cap="flat" cmpd="sng" algn="ctr">
          <a:solidFill>
            <a:schemeClr val="accent2">
              <a:hueOff val="0"/>
              <a:satOff val="0"/>
              <a:lumOff val="0"/>
              <a:alphaOff val="0"/>
            </a:schemeClr>
          </a:solidFill>
          <a:prstDash val="solid"/>
        </a:ln>
        <a:effectLst/>
        <a:scene3d>
          <a:camera prst="orthographicFront">
            <a:rot lat="0" lon="0" rev="0"/>
          </a:camera>
          <a:lightRig rig="threePt" dir="t"/>
        </a:scene3d>
        <a:sp3d>
          <a:bevelT w="25400" h="12700"/>
        </a:sp3d>
      </dsp:spPr>
      <dsp:style>
        <a:lnRef idx="1">
          <a:scrgbClr r="0" g="0" b="0"/>
        </a:lnRef>
        <a:fillRef idx="3">
          <a:scrgbClr r="0" g="0" b="0"/>
        </a:fillRef>
        <a:effectRef idx="2">
          <a:scrgbClr r="0" g="0" b="0"/>
        </a:effectRef>
        <a:fontRef idx="minor">
          <a:schemeClr val="lt1"/>
        </a:fontRef>
      </dsp:style>
    </dsp:sp>
    <dsp:sp modelId="{7332B796-705D-5241-9927-BF0005410A93}">
      <dsp:nvSpPr>
        <dsp:cNvPr id="0" name=""/>
        <dsp:cNvSpPr/>
      </dsp:nvSpPr>
      <dsp:spPr>
        <a:xfrm>
          <a:off x="0" y="2660"/>
          <a:ext cx="6290226" cy="9070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GB" sz="1700" kern="1200"/>
            <a:t>This section may be incorporated in your introduction. </a:t>
          </a:r>
          <a:endParaRPr lang="en-US" sz="1700" kern="1200"/>
        </a:p>
      </dsp:txBody>
      <dsp:txXfrm>
        <a:off x="0" y="2660"/>
        <a:ext cx="6290226" cy="907070"/>
      </dsp:txXfrm>
    </dsp:sp>
    <dsp:sp modelId="{3C573204-1BDF-4A46-A67E-8A6C80ABF9F2}">
      <dsp:nvSpPr>
        <dsp:cNvPr id="0" name=""/>
        <dsp:cNvSpPr/>
      </dsp:nvSpPr>
      <dsp:spPr>
        <a:xfrm>
          <a:off x="0" y="909730"/>
          <a:ext cx="6290226" cy="0"/>
        </a:xfrm>
        <a:prstGeom prst="line">
          <a:avLst/>
        </a:prstGeom>
        <a:gradFill rotWithShape="0">
          <a:gsLst>
            <a:gs pos="0">
              <a:schemeClr val="accent2">
                <a:hueOff val="-511788"/>
                <a:satOff val="-5770"/>
                <a:lumOff val="707"/>
                <a:alphaOff val="0"/>
                <a:tint val="96000"/>
                <a:satMod val="100000"/>
                <a:lumMod val="104000"/>
              </a:schemeClr>
            </a:gs>
            <a:gs pos="78000">
              <a:schemeClr val="accent2">
                <a:hueOff val="-511788"/>
                <a:satOff val="-5770"/>
                <a:lumOff val="707"/>
                <a:alphaOff val="0"/>
                <a:shade val="100000"/>
                <a:satMod val="110000"/>
                <a:lumMod val="100000"/>
              </a:schemeClr>
            </a:gs>
          </a:gsLst>
          <a:lin ang="5400000" scaled="0"/>
        </a:gradFill>
        <a:ln w="9525" cap="flat" cmpd="sng" algn="ctr">
          <a:solidFill>
            <a:schemeClr val="accent2">
              <a:hueOff val="-511788"/>
              <a:satOff val="-5770"/>
              <a:lumOff val="707"/>
              <a:alphaOff val="0"/>
            </a:schemeClr>
          </a:solidFill>
          <a:prstDash val="solid"/>
        </a:ln>
        <a:effectLst/>
        <a:scene3d>
          <a:camera prst="orthographicFront">
            <a:rot lat="0" lon="0" rev="0"/>
          </a:camera>
          <a:lightRig rig="threePt" dir="t"/>
        </a:scene3d>
        <a:sp3d>
          <a:bevelT w="25400" h="12700"/>
        </a:sp3d>
      </dsp:spPr>
      <dsp:style>
        <a:lnRef idx="1">
          <a:scrgbClr r="0" g="0" b="0"/>
        </a:lnRef>
        <a:fillRef idx="3">
          <a:scrgbClr r="0" g="0" b="0"/>
        </a:fillRef>
        <a:effectRef idx="2">
          <a:scrgbClr r="0" g="0" b="0"/>
        </a:effectRef>
        <a:fontRef idx="minor">
          <a:schemeClr val="lt1"/>
        </a:fontRef>
      </dsp:style>
    </dsp:sp>
    <dsp:sp modelId="{B4FCC770-D806-7A49-BF2D-645015995C35}">
      <dsp:nvSpPr>
        <dsp:cNvPr id="0" name=""/>
        <dsp:cNvSpPr/>
      </dsp:nvSpPr>
      <dsp:spPr>
        <a:xfrm>
          <a:off x="0" y="909730"/>
          <a:ext cx="6290226" cy="9070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GB" sz="1700" kern="1200"/>
            <a:t>At some point you need to clearly identify the problem or knowledge gap that your project is responding to. </a:t>
          </a:r>
          <a:endParaRPr lang="en-US" sz="1700" kern="1200"/>
        </a:p>
      </dsp:txBody>
      <dsp:txXfrm>
        <a:off x="0" y="909730"/>
        <a:ext cx="6290226" cy="907070"/>
      </dsp:txXfrm>
    </dsp:sp>
    <dsp:sp modelId="{AC62E8AE-A756-FD43-83E3-FD4E404425BC}">
      <dsp:nvSpPr>
        <dsp:cNvPr id="0" name=""/>
        <dsp:cNvSpPr/>
      </dsp:nvSpPr>
      <dsp:spPr>
        <a:xfrm>
          <a:off x="0" y="1816801"/>
          <a:ext cx="6290226" cy="0"/>
        </a:xfrm>
        <a:prstGeom prst="line">
          <a:avLst/>
        </a:prstGeom>
        <a:gradFill rotWithShape="0">
          <a:gsLst>
            <a:gs pos="0">
              <a:schemeClr val="accent2">
                <a:hueOff val="-1023576"/>
                <a:satOff val="-11539"/>
                <a:lumOff val="1413"/>
                <a:alphaOff val="0"/>
                <a:tint val="96000"/>
                <a:satMod val="100000"/>
                <a:lumMod val="104000"/>
              </a:schemeClr>
            </a:gs>
            <a:gs pos="78000">
              <a:schemeClr val="accent2">
                <a:hueOff val="-1023576"/>
                <a:satOff val="-11539"/>
                <a:lumOff val="1413"/>
                <a:alphaOff val="0"/>
                <a:shade val="100000"/>
                <a:satMod val="110000"/>
                <a:lumMod val="100000"/>
              </a:schemeClr>
            </a:gs>
          </a:gsLst>
          <a:lin ang="5400000" scaled="0"/>
        </a:gradFill>
        <a:ln w="9525" cap="flat" cmpd="sng" algn="ctr">
          <a:solidFill>
            <a:schemeClr val="accent2">
              <a:hueOff val="-1023576"/>
              <a:satOff val="-11539"/>
              <a:lumOff val="1413"/>
              <a:alphaOff val="0"/>
            </a:schemeClr>
          </a:solidFill>
          <a:prstDash val="solid"/>
        </a:ln>
        <a:effectLst/>
        <a:scene3d>
          <a:camera prst="orthographicFront">
            <a:rot lat="0" lon="0" rev="0"/>
          </a:camera>
          <a:lightRig rig="threePt" dir="t"/>
        </a:scene3d>
        <a:sp3d>
          <a:bevelT w="25400" h="12700"/>
        </a:sp3d>
      </dsp:spPr>
      <dsp:style>
        <a:lnRef idx="1">
          <a:scrgbClr r="0" g="0" b="0"/>
        </a:lnRef>
        <a:fillRef idx="3">
          <a:scrgbClr r="0" g="0" b="0"/>
        </a:fillRef>
        <a:effectRef idx="2">
          <a:scrgbClr r="0" g="0" b="0"/>
        </a:effectRef>
        <a:fontRef idx="minor">
          <a:schemeClr val="lt1"/>
        </a:fontRef>
      </dsp:style>
    </dsp:sp>
    <dsp:sp modelId="{E53D00AC-172F-5748-86C6-AF2CBF382451}">
      <dsp:nvSpPr>
        <dsp:cNvPr id="0" name=""/>
        <dsp:cNvSpPr/>
      </dsp:nvSpPr>
      <dsp:spPr>
        <a:xfrm>
          <a:off x="0" y="1816801"/>
          <a:ext cx="6290226" cy="9070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GB" sz="1700" kern="1200"/>
            <a:t>This section should answer the question: “What is the gap that needs to be filled?” and/or “What is the problem that needs to be solved?” </a:t>
          </a:r>
          <a:endParaRPr lang="en-US" sz="1700" kern="1200"/>
        </a:p>
      </dsp:txBody>
      <dsp:txXfrm>
        <a:off x="0" y="1816801"/>
        <a:ext cx="6290226" cy="907070"/>
      </dsp:txXfrm>
    </dsp:sp>
    <dsp:sp modelId="{B3CF76C0-BBEC-DA47-826F-DD0A06CE4E29}">
      <dsp:nvSpPr>
        <dsp:cNvPr id="0" name=""/>
        <dsp:cNvSpPr/>
      </dsp:nvSpPr>
      <dsp:spPr>
        <a:xfrm>
          <a:off x="0" y="2723872"/>
          <a:ext cx="6290226" cy="0"/>
        </a:xfrm>
        <a:prstGeom prst="line">
          <a:avLst/>
        </a:prstGeom>
        <a:gradFill rotWithShape="0">
          <a:gsLst>
            <a:gs pos="0">
              <a:schemeClr val="accent2">
                <a:hueOff val="-1535365"/>
                <a:satOff val="-17309"/>
                <a:lumOff val="2120"/>
                <a:alphaOff val="0"/>
                <a:tint val="96000"/>
                <a:satMod val="100000"/>
                <a:lumMod val="104000"/>
              </a:schemeClr>
            </a:gs>
            <a:gs pos="78000">
              <a:schemeClr val="accent2">
                <a:hueOff val="-1535365"/>
                <a:satOff val="-17309"/>
                <a:lumOff val="2120"/>
                <a:alphaOff val="0"/>
                <a:shade val="100000"/>
                <a:satMod val="110000"/>
                <a:lumMod val="100000"/>
              </a:schemeClr>
            </a:gs>
          </a:gsLst>
          <a:lin ang="5400000" scaled="0"/>
        </a:gradFill>
        <a:ln w="9525" cap="flat" cmpd="sng" algn="ctr">
          <a:solidFill>
            <a:schemeClr val="accent2">
              <a:hueOff val="-1535365"/>
              <a:satOff val="-17309"/>
              <a:lumOff val="2120"/>
              <a:alphaOff val="0"/>
            </a:schemeClr>
          </a:solidFill>
          <a:prstDash val="solid"/>
        </a:ln>
        <a:effectLst/>
        <a:scene3d>
          <a:camera prst="orthographicFront">
            <a:rot lat="0" lon="0" rev="0"/>
          </a:camera>
          <a:lightRig rig="threePt" dir="t"/>
        </a:scene3d>
        <a:sp3d>
          <a:bevelT w="25400" h="12700"/>
        </a:sp3d>
      </dsp:spPr>
      <dsp:style>
        <a:lnRef idx="1">
          <a:scrgbClr r="0" g="0" b="0"/>
        </a:lnRef>
        <a:fillRef idx="3">
          <a:scrgbClr r="0" g="0" b="0"/>
        </a:fillRef>
        <a:effectRef idx="2">
          <a:scrgbClr r="0" g="0" b="0"/>
        </a:effectRef>
        <a:fontRef idx="minor">
          <a:schemeClr val="lt1"/>
        </a:fontRef>
      </dsp:style>
    </dsp:sp>
    <dsp:sp modelId="{459A2DFB-6D0D-EF42-A26E-BFB65388F11B}">
      <dsp:nvSpPr>
        <dsp:cNvPr id="0" name=""/>
        <dsp:cNvSpPr/>
      </dsp:nvSpPr>
      <dsp:spPr>
        <a:xfrm>
          <a:off x="0" y="2723872"/>
          <a:ext cx="6290226" cy="9070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GB" sz="1700" kern="1200"/>
            <a:t>State the problem clearly early in a paragraph. </a:t>
          </a:r>
          <a:endParaRPr lang="en-US" sz="1700" kern="1200"/>
        </a:p>
      </dsp:txBody>
      <dsp:txXfrm>
        <a:off x="0" y="2723872"/>
        <a:ext cx="6290226" cy="907070"/>
      </dsp:txXfrm>
    </dsp:sp>
    <dsp:sp modelId="{17A87A39-53E4-2A42-9A9C-0E88D9E2F980}">
      <dsp:nvSpPr>
        <dsp:cNvPr id="0" name=""/>
        <dsp:cNvSpPr/>
      </dsp:nvSpPr>
      <dsp:spPr>
        <a:xfrm>
          <a:off x="0" y="3630943"/>
          <a:ext cx="6290226" cy="0"/>
        </a:xfrm>
        <a:prstGeom prst="line">
          <a:avLst/>
        </a:prstGeom>
        <a:gradFill rotWithShape="0">
          <a:gsLst>
            <a:gs pos="0">
              <a:schemeClr val="accent2">
                <a:hueOff val="-2047153"/>
                <a:satOff val="-23078"/>
                <a:lumOff val="2826"/>
                <a:alphaOff val="0"/>
                <a:tint val="96000"/>
                <a:satMod val="100000"/>
                <a:lumMod val="104000"/>
              </a:schemeClr>
            </a:gs>
            <a:gs pos="78000">
              <a:schemeClr val="accent2">
                <a:hueOff val="-2047153"/>
                <a:satOff val="-23078"/>
                <a:lumOff val="2826"/>
                <a:alphaOff val="0"/>
                <a:shade val="100000"/>
                <a:satMod val="110000"/>
                <a:lumMod val="100000"/>
              </a:schemeClr>
            </a:gs>
          </a:gsLst>
          <a:lin ang="5400000" scaled="0"/>
        </a:gradFill>
        <a:ln w="9525" cap="flat" cmpd="sng" algn="ctr">
          <a:solidFill>
            <a:schemeClr val="accent2">
              <a:hueOff val="-2047153"/>
              <a:satOff val="-23078"/>
              <a:lumOff val="2826"/>
              <a:alphaOff val="0"/>
            </a:schemeClr>
          </a:solidFill>
          <a:prstDash val="solid"/>
        </a:ln>
        <a:effectLst/>
        <a:scene3d>
          <a:camera prst="orthographicFront">
            <a:rot lat="0" lon="0" rev="0"/>
          </a:camera>
          <a:lightRig rig="threePt" dir="t"/>
        </a:scene3d>
        <a:sp3d>
          <a:bevelT w="25400" h="12700"/>
        </a:sp3d>
      </dsp:spPr>
      <dsp:style>
        <a:lnRef idx="1">
          <a:scrgbClr r="0" g="0" b="0"/>
        </a:lnRef>
        <a:fillRef idx="3">
          <a:scrgbClr r="0" g="0" b="0"/>
        </a:fillRef>
        <a:effectRef idx="2">
          <a:scrgbClr r="0" g="0" b="0"/>
        </a:effectRef>
        <a:fontRef idx="minor">
          <a:schemeClr val="lt1"/>
        </a:fontRef>
      </dsp:style>
    </dsp:sp>
    <dsp:sp modelId="{30E0F75A-05A5-564B-AB31-2BB7192B2A2F}">
      <dsp:nvSpPr>
        <dsp:cNvPr id="0" name=""/>
        <dsp:cNvSpPr/>
      </dsp:nvSpPr>
      <dsp:spPr>
        <a:xfrm>
          <a:off x="0" y="3630943"/>
          <a:ext cx="6290226" cy="9070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GB" sz="1700" kern="1200"/>
            <a:t>Limit the variables you address in stating your problem or question. </a:t>
          </a:r>
          <a:endParaRPr lang="en-US" sz="1700" kern="1200"/>
        </a:p>
      </dsp:txBody>
      <dsp:txXfrm>
        <a:off x="0" y="3630943"/>
        <a:ext cx="6290226" cy="907070"/>
      </dsp:txXfrm>
    </dsp:sp>
    <dsp:sp modelId="{A0FCD2D9-2558-AA41-89AD-CA3BF789E7F4}">
      <dsp:nvSpPr>
        <dsp:cNvPr id="0" name=""/>
        <dsp:cNvSpPr/>
      </dsp:nvSpPr>
      <dsp:spPr>
        <a:xfrm>
          <a:off x="0" y="4538014"/>
          <a:ext cx="6290226" cy="0"/>
        </a:xfrm>
        <a:prstGeom prst="line">
          <a:avLst/>
        </a:prstGeom>
        <a:gradFill rotWithShape="0">
          <a:gsLst>
            <a:gs pos="0">
              <a:schemeClr val="accent2">
                <a:hueOff val="-2558941"/>
                <a:satOff val="-28848"/>
                <a:lumOff val="3533"/>
                <a:alphaOff val="0"/>
                <a:tint val="96000"/>
                <a:satMod val="100000"/>
                <a:lumMod val="104000"/>
              </a:schemeClr>
            </a:gs>
            <a:gs pos="78000">
              <a:schemeClr val="accent2">
                <a:hueOff val="-2558941"/>
                <a:satOff val="-28848"/>
                <a:lumOff val="3533"/>
                <a:alphaOff val="0"/>
                <a:shade val="100000"/>
                <a:satMod val="110000"/>
                <a:lumMod val="100000"/>
              </a:schemeClr>
            </a:gs>
          </a:gsLst>
          <a:lin ang="5400000" scaled="0"/>
        </a:gradFill>
        <a:ln w="9525" cap="flat" cmpd="sng" algn="ctr">
          <a:solidFill>
            <a:schemeClr val="accent2">
              <a:hueOff val="-2558941"/>
              <a:satOff val="-28848"/>
              <a:lumOff val="3533"/>
              <a:alphaOff val="0"/>
            </a:schemeClr>
          </a:solidFill>
          <a:prstDash val="solid"/>
        </a:ln>
        <a:effectLst/>
        <a:scene3d>
          <a:camera prst="orthographicFront">
            <a:rot lat="0" lon="0" rev="0"/>
          </a:camera>
          <a:lightRig rig="threePt" dir="t"/>
        </a:scene3d>
        <a:sp3d>
          <a:bevelT w="25400" h="12700"/>
        </a:sp3d>
      </dsp:spPr>
      <dsp:style>
        <a:lnRef idx="1">
          <a:scrgbClr r="0" g="0" b="0"/>
        </a:lnRef>
        <a:fillRef idx="3">
          <a:scrgbClr r="0" g="0" b="0"/>
        </a:fillRef>
        <a:effectRef idx="2">
          <a:scrgbClr r="0" g="0" b="0"/>
        </a:effectRef>
        <a:fontRef idx="minor">
          <a:schemeClr val="lt1"/>
        </a:fontRef>
      </dsp:style>
    </dsp:sp>
    <dsp:sp modelId="{ADAFE056-F165-654A-9614-E5E6771330C1}">
      <dsp:nvSpPr>
        <dsp:cNvPr id="0" name=""/>
        <dsp:cNvSpPr/>
      </dsp:nvSpPr>
      <dsp:spPr>
        <a:xfrm>
          <a:off x="0" y="4538014"/>
          <a:ext cx="6290226" cy="9070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GB" sz="1700" kern="1200"/>
            <a:t>You may want to consider framing your problem “statement” as a question, since you are really seeking to answer a question (or a set of questions) in your study.</a:t>
          </a:r>
          <a:endParaRPr lang="en-US" sz="1700" kern="1200"/>
        </a:p>
      </dsp:txBody>
      <dsp:txXfrm>
        <a:off x="0" y="4538014"/>
        <a:ext cx="6290226" cy="90707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F2127BE-72F9-456A-B5D7-9E6ED3F7B3B2}">
      <dsp:nvSpPr>
        <dsp:cNvPr id="0" name=""/>
        <dsp:cNvSpPr/>
      </dsp:nvSpPr>
      <dsp:spPr>
        <a:xfrm>
          <a:off x="0" y="2261"/>
          <a:ext cx="6290226" cy="1145941"/>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43475FC-9C14-4DC3-BC5D-641A5E51A1A7}">
      <dsp:nvSpPr>
        <dsp:cNvPr id="0" name=""/>
        <dsp:cNvSpPr/>
      </dsp:nvSpPr>
      <dsp:spPr>
        <a:xfrm>
          <a:off x="346647" y="260097"/>
          <a:ext cx="630267" cy="630267"/>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19BB7A7C-B9AD-4403-AB9A-19F2BD3B32CC}">
      <dsp:nvSpPr>
        <dsp:cNvPr id="0" name=""/>
        <dsp:cNvSpPr/>
      </dsp:nvSpPr>
      <dsp:spPr>
        <a:xfrm>
          <a:off x="1323562" y="2261"/>
          <a:ext cx="4966663" cy="11459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279" tIns="121279" rIns="121279" bIns="121279" numCol="1" spcCol="1270" anchor="ctr" anchorCtr="0">
          <a:noAutofit/>
        </a:bodyPr>
        <a:lstStyle/>
        <a:p>
          <a:pPr marL="0" lvl="0" indent="0" algn="l" defTabSz="711200">
            <a:lnSpc>
              <a:spcPct val="90000"/>
            </a:lnSpc>
            <a:spcBef>
              <a:spcPct val="0"/>
            </a:spcBef>
            <a:spcAft>
              <a:spcPct val="35000"/>
            </a:spcAft>
            <a:buNone/>
          </a:pPr>
          <a:r>
            <a:rPr lang="en-GB" sz="1600" kern="1200"/>
            <a:t>Explain the goals and research objectives of the study (what do you hope to find?).  </a:t>
          </a:r>
          <a:endParaRPr lang="en-US" sz="1600" kern="1200"/>
        </a:p>
      </dsp:txBody>
      <dsp:txXfrm>
        <a:off x="1323562" y="2261"/>
        <a:ext cx="4966663" cy="1145941"/>
      </dsp:txXfrm>
    </dsp:sp>
    <dsp:sp modelId="{B28EA160-6D1E-4E6D-B9B7-6DA39702D746}">
      <dsp:nvSpPr>
        <dsp:cNvPr id="0" name=""/>
        <dsp:cNvSpPr/>
      </dsp:nvSpPr>
      <dsp:spPr>
        <a:xfrm>
          <a:off x="0" y="1434688"/>
          <a:ext cx="6290226" cy="1145941"/>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B0BD370-9F55-4662-95B4-B13263BACD80}">
      <dsp:nvSpPr>
        <dsp:cNvPr id="0" name=""/>
        <dsp:cNvSpPr/>
      </dsp:nvSpPr>
      <dsp:spPr>
        <a:xfrm>
          <a:off x="346647" y="1692524"/>
          <a:ext cx="630267" cy="630267"/>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3550FD22-4016-4D1D-924E-7C18BE6A4908}">
      <dsp:nvSpPr>
        <dsp:cNvPr id="0" name=""/>
        <dsp:cNvSpPr/>
      </dsp:nvSpPr>
      <dsp:spPr>
        <a:xfrm>
          <a:off x="1323562" y="1434688"/>
          <a:ext cx="4966663" cy="11459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279" tIns="121279" rIns="121279" bIns="121279" numCol="1" spcCol="1270" anchor="ctr" anchorCtr="0">
          <a:noAutofit/>
        </a:bodyPr>
        <a:lstStyle/>
        <a:p>
          <a:pPr marL="0" lvl="0" indent="0" algn="l" defTabSz="711200">
            <a:lnSpc>
              <a:spcPct val="90000"/>
            </a:lnSpc>
            <a:spcBef>
              <a:spcPct val="0"/>
            </a:spcBef>
            <a:spcAft>
              <a:spcPct val="35000"/>
            </a:spcAft>
            <a:buNone/>
          </a:pPr>
          <a:r>
            <a:rPr lang="en-GB" sz="1600" kern="1200"/>
            <a:t>Show the original contributions of your study by explaining how your research questions or approach are different from previous research (what will you add to the field of knowledge?). </a:t>
          </a:r>
          <a:endParaRPr lang="en-US" sz="1600" kern="1200"/>
        </a:p>
      </dsp:txBody>
      <dsp:txXfrm>
        <a:off x="1323562" y="1434688"/>
        <a:ext cx="4966663" cy="1145941"/>
      </dsp:txXfrm>
    </dsp:sp>
    <dsp:sp modelId="{C853E0E5-16A8-4853-A376-8A8959111CE4}">
      <dsp:nvSpPr>
        <dsp:cNvPr id="0" name=""/>
        <dsp:cNvSpPr/>
      </dsp:nvSpPr>
      <dsp:spPr>
        <a:xfrm>
          <a:off x="0" y="2867115"/>
          <a:ext cx="6290226" cy="1145941"/>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BF15282-ADCD-4555-9073-9F9E580C0F38}">
      <dsp:nvSpPr>
        <dsp:cNvPr id="0" name=""/>
        <dsp:cNvSpPr/>
      </dsp:nvSpPr>
      <dsp:spPr>
        <a:xfrm>
          <a:off x="346647" y="3124952"/>
          <a:ext cx="630267" cy="630267"/>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DDA89155-40F2-4BB4-B1EF-73AED00E8CC5}">
      <dsp:nvSpPr>
        <dsp:cNvPr id="0" name=""/>
        <dsp:cNvSpPr/>
      </dsp:nvSpPr>
      <dsp:spPr>
        <a:xfrm>
          <a:off x="1323562" y="2867115"/>
          <a:ext cx="4966663" cy="11459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279" tIns="121279" rIns="121279" bIns="121279" numCol="1" spcCol="1270" anchor="ctr" anchorCtr="0">
          <a:noAutofit/>
        </a:bodyPr>
        <a:lstStyle/>
        <a:p>
          <a:pPr marL="0" lvl="0" indent="0" algn="l" defTabSz="711200">
            <a:lnSpc>
              <a:spcPct val="90000"/>
            </a:lnSpc>
            <a:spcBef>
              <a:spcPct val="0"/>
            </a:spcBef>
            <a:spcAft>
              <a:spcPct val="35000"/>
            </a:spcAft>
            <a:buNone/>
          </a:pPr>
          <a:r>
            <a:rPr lang="en-GB" sz="1600" kern="1200"/>
            <a:t>Provide a more detailed account of the points summarized in the introduction. </a:t>
          </a:r>
          <a:endParaRPr lang="en-US" sz="1600" kern="1200"/>
        </a:p>
      </dsp:txBody>
      <dsp:txXfrm>
        <a:off x="1323562" y="2867115"/>
        <a:ext cx="4966663" cy="1145941"/>
      </dsp:txXfrm>
    </dsp:sp>
    <dsp:sp modelId="{0AB66829-C1A1-41A5-ABAF-9CB1F3A7A4E3}">
      <dsp:nvSpPr>
        <dsp:cNvPr id="0" name=""/>
        <dsp:cNvSpPr/>
      </dsp:nvSpPr>
      <dsp:spPr>
        <a:xfrm>
          <a:off x="0" y="4299542"/>
          <a:ext cx="6290226" cy="1145941"/>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72A403B-E0DD-4B5E-BD4C-6800DF712084}">
      <dsp:nvSpPr>
        <dsp:cNvPr id="0" name=""/>
        <dsp:cNvSpPr/>
      </dsp:nvSpPr>
      <dsp:spPr>
        <a:xfrm>
          <a:off x="346647" y="4557379"/>
          <a:ext cx="630267" cy="630267"/>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73F65E89-C3BB-446C-BA0D-9187454192E4}">
      <dsp:nvSpPr>
        <dsp:cNvPr id="0" name=""/>
        <dsp:cNvSpPr/>
      </dsp:nvSpPr>
      <dsp:spPr>
        <a:xfrm>
          <a:off x="1323562" y="4299542"/>
          <a:ext cx="4966663" cy="11459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279" tIns="121279" rIns="121279" bIns="121279" numCol="1" spcCol="1270" anchor="ctr" anchorCtr="0">
          <a:noAutofit/>
        </a:bodyPr>
        <a:lstStyle/>
        <a:p>
          <a:pPr marL="0" lvl="0" indent="0" algn="l" defTabSz="711200">
            <a:lnSpc>
              <a:spcPct val="90000"/>
            </a:lnSpc>
            <a:spcBef>
              <a:spcPct val="0"/>
            </a:spcBef>
            <a:spcAft>
              <a:spcPct val="35000"/>
            </a:spcAft>
            <a:buNone/>
          </a:pPr>
          <a:r>
            <a:rPr lang="en-GB" sz="1600" kern="1200"/>
            <a:t>Include a rationale for the study (why should we study this?). </a:t>
          </a:r>
          <a:endParaRPr lang="en-US" sz="1600" kern="1200"/>
        </a:p>
      </dsp:txBody>
      <dsp:txXfrm>
        <a:off x="1323562" y="4299542"/>
        <a:ext cx="4966663" cy="1145941"/>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896B55D-BA58-4BEC-BE56-B8527D705FB2}">
      <dsp:nvSpPr>
        <dsp:cNvPr id="0" name=""/>
        <dsp:cNvSpPr/>
      </dsp:nvSpPr>
      <dsp:spPr>
        <a:xfrm>
          <a:off x="0" y="2261"/>
          <a:ext cx="6290226" cy="1145941"/>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2DA165E-B4D6-4AEC-9BBF-1159600045A6}">
      <dsp:nvSpPr>
        <dsp:cNvPr id="0" name=""/>
        <dsp:cNvSpPr/>
      </dsp:nvSpPr>
      <dsp:spPr>
        <a:xfrm>
          <a:off x="346647" y="260097"/>
          <a:ext cx="630267" cy="630267"/>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73AA692D-EAD9-4522-B76C-4A4C969CF860}">
      <dsp:nvSpPr>
        <dsp:cNvPr id="0" name=""/>
        <dsp:cNvSpPr/>
      </dsp:nvSpPr>
      <dsp:spPr>
        <a:xfrm>
          <a:off x="1323562" y="2261"/>
          <a:ext cx="4966663" cy="11459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279" tIns="121279" rIns="121279" bIns="121279" numCol="1" spcCol="1270" anchor="ctr" anchorCtr="0">
          <a:noAutofit/>
        </a:bodyPr>
        <a:lstStyle/>
        <a:p>
          <a:pPr marL="0" lvl="0" indent="0" algn="l" defTabSz="711200">
            <a:lnSpc>
              <a:spcPct val="90000"/>
            </a:lnSpc>
            <a:spcBef>
              <a:spcPct val="0"/>
            </a:spcBef>
            <a:spcAft>
              <a:spcPct val="35000"/>
            </a:spcAft>
            <a:buNone/>
          </a:pPr>
          <a:r>
            <a:rPr lang="en-GB" sz="1600" kern="1200"/>
            <a:t>Describe the research questions and/or hypotheses of the study. </a:t>
          </a:r>
          <a:endParaRPr lang="en-US" sz="1600" kern="1200"/>
        </a:p>
      </dsp:txBody>
      <dsp:txXfrm>
        <a:off x="1323562" y="2261"/>
        <a:ext cx="4966663" cy="1145941"/>
      </dsp:txXfrm>
    </dsp:sp>
    <dsp:sp modelId="{BEBFF7ED-62CB-48D3-A07F-1D8AA55BFE23}">
      <dsp:nvSpPr>
        <dsp:cNvPr id="0" name=""/>
        <dsp:cNvSpPr/>
      </dsp:nvSpPr>
      <dsp:spPr>
        <a:xfrm>
          <a:off x="0" y="1434688"/>
          <a:ext cx="6290226" cy="1145941"/>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C5C8823-DFAF-4100-A36D-93A7F7CD1A76}">
      <dsp:nvSpPr>
        <dsp:cNvPr id="0" name=""/>
        <dsp:cNvSpPr/>
      </dsp:nvSpPr>
      <dsp:spPr>
        <a:xfrm>
          <a:off x="346647" y="1692524"/>
          <a:ext cx="630267" cy="630267"/>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BEB77E84-2F78-44AD-99E9-31BD5EF75033}">
      <dsp:nvSpPr>
        <dsp:cNvPr id="0" name=""/>
        <dsp:cNvSpPr/>
      </dsp:nvSpPr>
      <dsp:spPr>
        <a:xfrm>
          <a:off x="1323562" y="1434688"/>
          <a:ext cx="4966663" cy="11459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279" tIns="121279" rIns="121279" bIns="121279" numCol="1" spcCol="1270" anchor="ctr" anchorCtr="0">
          <a:noAutofit/>
        </a:bodyPr>
        <a:lstStyle/>
        <a:p>
          <a:pPr marL="0" lvl="0" indent="0" algn="l" defTabSz="711200">
            <a:lnSpc>
              <a:spcPct val="90000"/>
            </a:lnSpc>
            <a:spcBef>
              <a:spcPct val="0"/>
            </a:spcBef>
            <a:spcAft>
              <a:spcPct val="35000"/>
            </a:spcAft>
            <a:buNone/>
          </a:pPr>
          <a:r>
            <a:rPr lang="en-GB" sz="1600" kern="1200"/>
            <a:t>Include a subsection defining important terms, especially if they will be new to some readers or if you will use them in an unfamiliar way. </a:t>
          </a:r>
          <a:endParaRPr lang="en-US" sz="1600" kern="1200"/>
        </a:p>
      </dsp:txBody>
      <dsp:txXfrm>
        <a:off x="1323562" y="1434688"/>
        <a:ext cx="4966663" cy="1145941"/>
      </dsp:txXfrm>
    </dsp:sp>
    <dsp:sp modelId="{7D51E80C-564D-4E5E-A87C-43A20FD902AC}">
      <dsp:nvSpPr>
        <dsp:cNvPr id="0" name=""/>
        <dsp:cNvSpPr/>
      </dsp:nvSpPr>
      <dsp:spPr>
        <a:xfrm>
          <a:off x="0" y="2867115"/>
          <a:ext cx="6290226" cy="1145941"/>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28BE3BF-E00D-416C-B733-8A74A3257585}">
      <dsp:nvSpPr>
        <dsp:cNvPr id="0" name=""/>
        <dsp:cNvSpPr/>
      </dsp:nvSpPr>
      <dsp:spPr>
        <a:xfrm>
          <a:off x="346647" y="3124952"/>
          <a:ext cx="630267" cy="630267"/>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E540CBAD-C4E2-4A73-845E-690835B18778}">
      <dsp:nvSpPr>
        <dsp:cNvPr id="0" name=""/>
        <dsp:cNvSpPr/>
      </dsp:nvSpPr>
      <dsp:spPr>
        <a:xfrm>
          <a:off x="1323562" y="2867115"/>
          <a:ext cx="4966663" cy="11459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279" tIns="121279" rIns="121279" bIns="121279" numCol="1" spcCol="1270" anchor="ctr" anchorCtr="0">
          <a:noAutofit/>
        </a:bodyPr>
        <a:lstStyle/>
        <a:p>
          <a:pPr marL="0" lvl="0" indent="0" algn="l" defTabSz="711200">
            <a:lnSpc>
              <a:spcPct val="90000"/>
            </a:lnSpc>
            <a:spcBef>
              <a:spcPct val="0"/>
            </a:spcBef>
            <a:spcAft>
              <a:spcPct val="35000"/>
            </a:spcAft>
            <a:buNone/>
          </a:pPr>
          <a:r>
            <a:rPr lang="en-GB" sz="1600" kern="1200"/>
            <a:t>State limitations of the research. </a:t>
          </a:r>
          <a:endParaRPr lang="en-US" sz="1600" kern="1200"/>
        </a:p>
      </dsp:txBody>
      <dsp:txXfrm>
        <a:off x="1323562" y="2867115"/>
        <a:ext cx="4966663" cy="1145941"/>
      </dsp:txXfrm>
    </dsp:sp>
    <dsp:sp modelId="{5D661A0F-C8EB-473E-BB49-DBD6DCC4E50C}">
      <dsp:nvSpPr>
        <dsp:cNvPr id="0" name=""/>
        <dsp:cNvSpPr/>
      </dsp:nvSpPr>
      <dsp:spPr>
        <a:xfrm>
          <a:off x="0" y="4299542"/>
          <a:ext cx="6290226" cy="1145941"/>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39E3C62-BA4F-47C9-AC61-8CD6B86AB937}">
      <dsp:nvSpPr>
        <dsp:cNvPr id="0" name=""/>
        <dsp:cNvSpPr/>
      </dsp:nvSpPr>
      <dsp:spPr>
        <a:xfrm>
          <a:off x="346647" y="4557379"/>
          <a:ext cx="630267" cy="630267"/>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7A8FC620-20A5-45C6-A87F-8CCE776A08A8}">
      <dsp:nvSpPr>
        <dsp:cNvPr id="0" name=""/>
        <dsp:cNvSpPr/>
      </dsp:nvSpPr>
      <dsp:spPr>
        <a:xfrm>
          <a:off x="1323562" y="4299542"/>
          <a:ext cx="4966663" cy="11459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279" tIns="121279" rIns="121279" bIns="121279" numCol="1" spcCol="1270" anchor="ctr" anchorCtr="0">
          <a:noAutofit/>
        </a:bodyPr>
        <a:lstStyle/>
        <a:p>
          <a:pPr marL="0" lvl="0" indent="0" algn="l" defTabSz="711200">
            <a:lnSpc>
              <a:spcPct val="90000"/>
            </a:lnSpc>
            <a:spcBef>
              <a:spcPct val="0"/>
            </a:spcBef>
            <a:spcAft>
              <a:spcPct val="35000"/>
            </a:spcAft>
            <a:buNone/>
          </a:pPr>
          <a:r>
            <a:rPr lang="en-GB" sz="1600" kern="1200"/>
            <a:t>Provide a rationale for the particular participants of the study.</a:t>
          </a:r>
          <a:endParaRPr lang="en-US" sz="1600" kern="1200"/>
        </a:p>
      </dsp:txBody>
      <dsp:txXfrm>
        <a:off x="1323562" y="4299542"/>
        <a:ext cx="4966663" cy="1145941"/>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13D70C3-041F-4985-AA06-A5D3F514B38A}">
      <dsp:nvSpPr>
        <dsp:cNvPr id="0" name=""/>
        <dsp:cNvSpPr/>
      </dsp:nvSpPr>
      <dsp:spPr>
        <a:xfrm>
          <a:off x="0" y="2261"/>
          <a:ext cx="6290226" cy="114594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280C5CD-D87A-408A-8105-5644A0A2680F}">
      <dsp:nvSpPr>
        <dsp:cNvPr id="0" name=""/>
        <dsp:cNvSpPr/>
      </dsp:nvSpPr>
      <dsp:spPr>
        <a:xfrm>
          <a:off x="346647" y="260097"/>
          <a:ext cx="630267" cy="630267"/>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3EAA9974-C4F1-4091-B7D1-F9834F2C4E70}">
      <dsp:nvSpPr>
        <dsp:cNvPr id="0" name=""/>
        <dsp:cNvSpPr/>
      </dsp:nvSpPr>
      <dsp:spPr>
        <a:xfrm>
          <a:off x="1323562" y="2261"/>
          <a:ext cx="4966663" cy="11459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279" tIns="121279" rIns="121279" bIns="121279" numCol="1" spcCol="1270" anchor="ctr" anchorCtr="0">
          <a:noAutofit/>
        </a:bodyPr>
        <a:lstStyle/>
        <a:p>
          <a:pPr marL="0" lvl="0" indent="0" algn="l" defTabSz="977900">
            <a:lnSpc>
              <a:spcPct val="90000"/>
            </a:lnSpc>
            <a:spcBef>
              <a:spcPct val="0"/>
            </a:spcBef>
            <a:spcAft>
              <a:spcPct val="35000"/>
            </a:spcAft>
            <a:buNone/>
          </a:pPr>
          <a:r>
            <a:rPr lang="en-GB" sz="2200" kern="1200"/>
            <a:t>If gathering data / provided with data…</a:t>
          </a:r>
          <a:endParaRPr lang="en-US" sz="2200" kern="1200"/>
        </a:p>
      </dsp:txBody>
      <dsp:txXfrm>
        <a:off x="1323562" y="2261"/>
        <a:ext cx="4966663" cy="1145941"/>
      </dsp:txXfrm>
    </dsp:sp>
    <dsp:sp modelId="{0565B1E8-6611-4BAD-8730-2B7C838C8E88}">
      <dsp:nvSpPr>
        <dsp:cNvPr id="0" name=""/>
        <dsp:cNvSpPr/>
      </dsp:nvSpPr>
      <dsp:spPr>
        <a:xfrm>
          <a:off x="0" y="1434688"/>
          <a:ext cx="6290226" cy="114594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26F10D5-B990-450F-B4BF-4EBCBD77C5B6}">
      <dsp:nvSpPr>
        <dsp:cNvPr id="0" name=""/>
        <dsp:cNvSpPr/>
      </dsp:nvSpPr>
      <dsp:spPr>
        <a:xfrm>
          <a:off x="346647" y="1692524"/>
          <a:ext cx="630267" cy="630267"/>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C5D51205-EEE1-4876-BEF5-D180734B6155}">
      <dsp:nvSpPr>
        <dsp:cNvPr id="0" name=""/>
        <dsp:cNvSpPr/>
      </dsp:nvSpPr>
      <dsp:spPr>
        <a:xfrm>
          <a:off x="1323562" y="1434688"/>
          <a:ext cx="4966663" cy="11459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279" tIns="121279" rIns="121279" bIns="121279" numCol="1" spcCol="1270" anchor="ctr" anchorCtr="0">
          <a:noAutofit/>
        </a:bodyPr>
        <a:lstStyle/>
        <a:p>
          <a:pPr marL="0" lvl="0" indent="0" algn="l" defTabSz="977900">
            <a:lnSpc>
              <a:spcPct val="90000"/>
            </a:lnSpc>
            <a:spcBef>
              <a:spcPct val="0"/>
            </a:spcBef>
            <a:spcAft>
              <a:spcPct val="35000"/>
            </a:spcAft>
            <a:buNone/>
          </a:pPr>
          <a:r>
            <a:rPr lang="en-GB" sz="2200" kern="1200"/>
            <a:t>Design – what? Qual / Quant / Review / Mixed methods</a:t>
          </a:r>
          <a:endParaRPr lang="en-US" sz="2200" kern="1200"/>
        </a:p>
      </dsp:txBody>
      <dsp:txXfrm>
        <a:off x="1323562" y="1434688"/>
        <a:ext cx="4966663" cy="1145941"/>
      </dsp:txXfrm>
    </dsp:sp>
    <dsp:sp modelId="{9AA79E49-658E-425F-80A2-CFFB3DFE27D2}">
      <dsp:nvSpPr>
        <dsp:cNvPr id="0" name=""/>
        <dsp:cNvSpPr/>
      </dsp:nvSpPr>
      <dsp:spPr>
        <a:xfrm>
          <a:off x="0" y="2867115"/>
          <a:ext cx="6290226" cy="114594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D586F50-888F-477F-8653-A10FBFE32F8E}">
      <dsp:nvSpPr>
        <dsp:cNvPr id="0" name=""/>
        <dsp:cNvSpPr/>
      </dsp:nvSpPr>
      <dsp:spPr>
        <a:xfrm>
          <a:off x="346647" y="3124952"/>
          <a:ext cx="630267" cy="630267"/>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ED50C6D5-7C27-4282-9940-E54CE3C084A5}">
      <dsp:nvSpPr>
        <dsp:cNvPr id="0" name=""/>
        <dsp:cNvSpPr/>
      </dsp:nvSpPr>
      <dsp:spPr>
        <a:xfrm>
          <a:off x="1323562" y="2867115"/>
          <a:ext cx="4966663" cy="11459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279" tIns="121279" rIns="121279" bIns="121279" numCol="1" spcCol="1270" anchor="ctr" anchorCtr="0">
          <a:noAutofit/>
        </a:bodyPr>
        <a:lstStyle/>
        <a:p>
          <a:pPr marL="0" lvl="0" indent="0" algn="l" defTabSz="977900">
            <a:lnSpc>
              <a:spcPct val="90000"/>
            </a:lnSpc>
            <a:spcBef>
              <a:spcPct val="0"/>
            </a:spcBef>
            <a:spcAft>
              <a:spcPct val="35000"/>
            </a:spcAft>
            <a:buNone/>
          </a:pPr>
          <a:r>
            <a:rPr lang="en-GB" sz="2200" kern="1200"/>
            <a:t>Participants – who?</a:t>
          </a:r>
          <a:endParaRPr lang="en-US" sz="2200" kern="1200"/>
        </a:p>
      </dsp:txBody>
      <dsp:txXfrm>
        <a:off x="1323562" y="2867115"/>
        <a:ext cx="4966663" cy="1145941"/>
      </dsp:txXfrm>
    </dsp:sp>
    <dsp:sp modelId="{FED482D0-5656-4F73-9195-8B0786924ED3}">
      <dsp:nvSpPr>
        <dsp:cNvPr id="0" name=""/>
        <dsp:cNvSpPr/>
      </dsp:nvSpPr>
      <dsp:spPr>
        <a:xfrm>
          <a:off x="0" y="4299542"/>
          <a:ext cx="6290226" cy="114594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478963A-764D-4DCD-B69C-61C2CCD1D4DE}">
      <dsp:nvSpPr>
        <dsp:cNvPr id="0" name=""/>
        <dsp:cNvSpPr/>
      </dsp:nvSpPr>
      <dsp:spPr>
        <a:xfrm>
          <a:off x="346647" y="4557379"/>
          <a:ext cx="630267" cy="630267"/>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FF029635-5E89-46F0-A2D5-733FCB979075}">
      <dsp:nvSpPr>
        <dsp:cNvPr id="0" name=""/>
        <dsp:cNvSpPr/>
      </dsp:nvSpPr>
      <dsp:spPr>
        <a:xfrm>
          <a:off x="1323562" y="4299542"/>
          <a:ext cx="4966663" cy="11459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279" tIns="121279" rIns="121279" bIns="121279" numCol="1" spcCol="1270" anchor="ctr" anchorCtr="0">
          <a:noAutofit/>
        </a:bodyPr>
        <a:lstStyle/>
        <a:p>
          <a:pPr marL="0" lvl="0" indent="0" algn="l" defTabSz="977900">
            <a:lnSpc>
              <a:spcPct val="90000"/>
            </a:lnSpc>
            <a:spcBef>
              <a:spcPct val="0"/>
            </a:spcBef>
            <a:spcAft>
              <a:spcPct val="35000"/>
            </a:spcAft>
            <a:buNone/>
          </a:pPr>
          <a:r>
            <a:rPr lang="en-GB" sz="2200" kern="1200"/>
            <a:t>Procedures – how? Type of testing / location / timing</a:t>
          </a:r>
          <a:endParaRPr lang="en-US" sz="2200" kern="1200"/>
        </a:p>
      </dsp:txBody>
      <dsp:txXfrm>
        <a:off x="1323562" y="4299542"/>
        <a:ext cx="4966663" cy="1145941"/>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409D371-D304-0B4C-930C-A82D3F4AE5EC}">
      <dsp:nvSpPr>
        <dsp:cNvPr id="0" name=""/>
        <dsp:cNvSpPr/>
      </dsp:nvSpPr>
      <dsp:spPr>
        <a:xfrm>
          <a:off x="0" y="4100806"/>
          <a:ext cx="6290226" cy="1345976"/>
        </a:xfrm>
        <a:prstGeom prst="rect">
          <a:avLst/>
        </a:prstGeom>
        <a:gradFill rotWithShape="0">
          <a:gsLst>
            <a:gs pos="0">
              <a:schemeClr val="accent2">
                <a:hueOff val="0"/>
                <a:satOff val="0"/>
                <a:lumOff val="0"/>
                <a:alphaOff val="0"/>
                <a:tint val="96000"/>
                <a:satMod val="100000"/>
                <a:lumMod val="104000"/>
              </a:schemeClr>
            </a:gs>
            <a:gs pos="78000">
              <a:schemeClr val="accent2">
                <a:hueOff val="0"/>
                <a:satOff val="0"/>
                <a:lumOff val="0"/>
                <a:alphaOff val="0"/>
                <a:shade val="100000"/>
                <a:satMod val="110000"/>
                <a:lumMod val="100000"/>
              </a:schemeClr>
            </a:gs>
          </a:gsLst>
          <a:lin ang="5400000" scaled="0"/>
        </a:gradFill>
        <a:ln>
          <a:noFill/>
        </a:ln>
        <a:effectLst/>
        <a:scene3d>
          <a:camera prst="orthographicFront">
            <a:rot lat="0" lon="0" rev="0"/>
          </a:camera>
          <a:lightRig rig="threePt" dir="t"/>
        </a:scene3d>
        <a:sp3d>
          <a:bevelT w="25400" h="12700"/>
        </a:sp3d>
      </dsp:spPr>
      <dsp:style>
        <a:lnRef idx="0">
          <a:scrgbClr r="0" g="0" b="0"/>
        </a:lnRef>
        <a:fillRef idx="3">
          <a:scrgbClr r="0" g="0" b="0"/>
        </a:fillRef>
        <a:effectRef idx="2">
          <a:scrgbClr r="0" g="0" b="0"/>
        </a:effectRef>
        <a:fontRef idx="minor">
          <a:schemeClr val="lt1"/>
        </a:fontRef>
      </dsp:style>
      <dsp:txBody>
        <a:bodyPr spcFirstLastPara="0" vert="horz" wrap="square" lIns="163576" tIns="163576" rIns="163576" bIns="163576" numCol="1" spcCol="1270" anchor="ctr" anchorCtr="0">
          <a:noAutofit/>
        </a:bodyPr>
        <a:lstStyle/>
        <a:p>
          <a:pPr marL="0" lvl="0" indent="0" algn="ctr" defTabSz="1022350">
            <a:lnSpc>
              <a:spcPct val="90000"/>
            </a:lnSpc>
            <a:spcBef>
              <a:spcPct val="0"/>
            </a:spcBef>
            <a:spcAft>
              <a:spcPct val="35000"/>
            </a:spcAft>
            <a:buNone/>
          </a:pPr>
          <a:r>
            <a:rPr lang="en-GB" sz="2300" kern="1200"/>
            <a:t>If in doubt, ask!</a:t>
          </a:r>
          <a:endParaRPr lang="en-US" sz="2300" kern="1200"/>
        </a:p>
      </dsp:txBody>
      <dsp:txXfrm>
        <a:off x="0" y="4100806"/>
        <a:ext cx="6290226" cy="1345976"/>
      </dsp:txXfrm>
    </dsp:sp>
    <dsp:sp modelId="{E37D39D9-36F3-0D46-9465-5C6D5543C698}">
      <dsp:nvSpPr>
        <dsp:cNvPr id="0" name=""/>
        <dsp:cNvSpPr/>
      </dsp:nvSpPr>
      <dsp:spPr>
        <a:xfrm rot="10800000">
          <a:off x="0" y="2050884"/>
          <a:ext cx="6290226" cy="2070111"/>
        </a:xfrm>
        <a:prstGeom prst="upArrowCallout">
          <a:avLst/>
        </a:prstGeom>
        <a:gradFill rotWithShape="0">
          <a:gsLst>
            <a:gs pos="0">
              <a:schemeClr val="accent2">
                <a:hueOff val="-1279471"/>
                <a:satOff val="-14424"/>
                <a:lumOff val="1766"/>
                <a:alphaOff val="0"/>
                <a:tint val="96000"/>
                <a:satMod val="100000"/>
                <a:lumMod val="104000"/>
              </a:schemeClr>
            </a:gs>
            <a:gs pos="78000">
              <a:schemeClr val="accent2">
                <a:hueOff val="-1279471"/>
                <a:satOff val="-14424"/>
                <a:lumOff val="1766"/>
                <a:alphaOff val="0"/>
                <a:shade val="100000"/>
                <a:satMod val="110000"/>
                <a:lumMod val="100000"/>
              </a:schemeClr>
            </a:gs>
          </a:gsLst>
          <a:lin ang="5400000" scaled="0"/>
        </a:gradFill>
        <a:ln>
          <a:noFill/>
        </a:ln>
        <a:effectLst/>
        <a:scene3d>
          <a:camera prst="orthographicFront">
            <a:rot lat="0" lon="0" rev="0"/>
          </a:camera>
          <a:lightRig rig="threePt" dir="t"/>
        </a:scene3d>
        <a:sp3d>
          <a:bevelT w="25400" h="12700"/>
        </a:sp3d>
      </dsp:spPr>
      <dsp:style>
        <a:lnRef idx="0">
          <a:scrgbClr r="0" g="0" b="0"/>
        </a:lnRef>
        <a:fillRef idx="3">
          <a:scrgbClr r="0" g="0" b="0"/>
        </a:fillRef>
        <a:effectRef idx="2">
          <a:scrgbClr r="0" g="0" b="0"/>
        </a:effectRef>
        <a:fontRef idx="minor">
          <a:schemeClr val="lt1"/>
        </a:fontRef>
      </dsp:style>
      <dsp:txBody>
        <a:bodyPr spcFirstLastPara="0" vert="horz" wrap="square" lIns="163576" tIns="163576" rIns="163576" bIns="163576" numCol="1" spcCol="1270" anchor="ctr" anchorCtr="0">
          <a:noAutofit/>
        </a:bodyPr>
        <a:lstStyle/>
        <a:p>
          <a:pPr marL="0" lvl="0" indent="0" algn="ctr" defTabSz="1022350">
            <a:lnSpc>
              <a:spcPct val="90000"/>
            </a:lnSpc>
            <a:spcBef>
              <a:spcPct val="0"/>
            </a:spcBef>
            <a:spcAft>
              <a:spcPct val="35000"/>
            </a:spcAft>
            <a:buNone/>
          </a:pPr>
          <a:r>
            <a:rPr lang="en-GB" sz="2300" kern="1200"/>
            <a:t>For your project, consider the following…</a:t>
          </a:r>
          <a:endParaRPr lang="en-US" sz="2300" kern="1200"/>
        </a:p>
      </dsp:txBody>
      <dsp:txXfrm rot="-10800000">
        <a:off x="0" y="2050884"/>
        <a:ext cx="6290226" cy="726609"/>
      </dsp:txXfrm>
    </dsp:sp>
    <dsp:sp modelId="{6E4142AC-2B61-1E4B-B07C-0C2FA55ACB06}">
      <dsp:nvSpPr>
        <dsp:cNvPr id="0" name=""/>
        <dsp:cNvSpPr/>
      </dsp:nvSpPr>
      <dsp:spPr>
        <a:xfrm>
          <a:off x="0" y="2777493"/>
          <a:ext cx="1572556" cy="618963"/>
        </a:xfrm>
        <a:prstGeom prst="rect">
          <a:avLst/>
        </a:prstGeom>
        <a:solidFill>
          <a:schemeClr val="accent2">
            <a:tint val="40000"/>
            <a:alpha val="90000"/>
            <a:hueOff val="0"/>
            <a:satOff val="0"/>
            <a:lumOff val="0"/>
            <a:alphaOff val="0"/>
          </a:schemeClr>
        </a:solidFill>
        <a:ln w="9525" cap="flat" cmpd="sng" algn="ctr">
          <a:solidFill>
            <a:schemeClr val="accent2">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71120" tIns="12700" rIns="71120" bIns="12700" numCol="1" spcCol="1270" anchor="ctr" anchorCtr="0">
          <a:noAutofit/>
        </a:bodyPr>
        <a:lstStyle/>
        <a:p>
          <a:pPr marL="0" lvl="0" indent="0" algn="ctr" defTabSz="444500">
            <a:lnSpc>
              <a:spcPct val="90000"/>
            </a:lnSpc>
            <a:spcBef>
              <a:spcPct val="0"/>
            </a:spcBef>
            <a:spcAft>
              <a:spcPct val="35000"/>
            </a:spcAft>
            <a:buNone/>
          </a:pPr>
          <a:r>
            <a:rPr lang="en-GB" sz="1000" kern="1200"/>
            <a:t>Is it realistic?</a:t>
          </a:r>
          <a:endParaRPr lang="en-US" sz="1000" kern="1200"/>
        </a:p>
      </dsp:txBody>
      <dsp:txXfrm>
        <a:off x="0" y="2777493"/>
        <a:ext cx="1572556" cy="618963"/>
      </dsp:txXfrm>
    </dsp:sp>
    <dsp:sp modelId="{FBB27B24-CED7-E24D-9906-43521B6EB4E1}">
      <dsp:nvSpPr>
        <dsp:cNvPr id="0" name=""/>
        <dsp:cNvSpPr/>
      </dsp:nvSpPr>
      <dsp:spPr>
        <a:xfrm>
          <a:off x="1572556" y="2777493"/>
          <a:ext cx="1572556" cy="618963"/>
        </a:xfrm>
        <a:prstGeom prst="rect">
          <a:avLst/>
        </a:prstGeom>
        <a:solidFill>
          <a:schemeClr val="accent2">
            <a:tint val="40000"/>
            <a:alpha val="90000"/>
            <a:hueOff val="-1269451"/>
            <a:satOff val="-1315"/>
            <a:lumOff val="-90"/>
            <a:alphaOff val="0"/>
          </a:schemeClr>
        </a:solidFill>
        <a:ln w="9525" cap="flat" cmpd="sng" algn="ctr">
          <a:solidFill>
            <a:schemeClr val="accent2">
              <a:tint val="40000"/>
              <a:alpha val="90000"/>
              <a:hueOff val="-1269451"/>
              <a:satOff val="-1315"/>
              <a:lumOff val="-9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71120" tIns="12700" rIns="71120" bIns="12700" numCol="1" spcCol="1270" anchor="ctr" anchorCtr="0">
          <a:noAutofit/>
        </a:bodyPr>
        <a:lstStyle/>
        <a:p>
          <a:pPr marL="0" lvl="0" indent="0" algn="ctr" defTabSz="444500">
            <a:lnSpc>
              <a:spcPct val="90000"/>
            </a:lnSpc>
            <a:spcBef>
              <a:spcPct val="0"/>
            </a:spcBef>
            <a:spcAft>
              <a:spcPct val="35000"/>
            </a:spcAft>
            <a:buNone/>
          </a:pPr>
          <a:r>
            <a:rPr lang="en-GB" sz="1000" kern="1200"/>
            <a:t>Is the number appropriate?</a:t>
          </a:r>
          <a:endParaRPr lang="en-US" sz="1000" kern="1200"/>
        </a:p>
      </dsp:txBody>
      <dsp:txXfrm>
        <a:off x="1572556" y="2777493"/>
        <a:ext cx="1572556" cy="618963"/>
      </dsp:txXfrm>
    </dsp:sp>
    <dsp:sp modelId="{3B9B8730-D501-9D4F-88D4-C61DDD3551D6}">
      <dsp:nvSpPr>
        <dsp:cNvPr id="0" name=""/>
        <dsp:cNvSpPr/>
      </dsp:nvSpPr>
      <dsp:spPr>
        <a:xfrm>
          <a:off x="3145113" y="2777493"/>
          <a:ext cx="1572556" cy="618963"/>
        </a:xfrm>
        <a:prstGeom prst="rect">
          <a:avLst/>
        </a:prstGeom>
        <a:solidFill>
          <a:schemeClr val="accent2">
            <a:tint val="40000"/>
            <a:alpha val="90000"/>
            <a:hueOff val="-2538903"/>
            <a:satOff val="-2631"/>
            <a:lumOff val="-180"/>
            <a:alphaOff val="0"/>
          </a:schemeClr>
        </a:solidFill>
        <a:ln w="9525" cap="flat" cmpd="sng" algn="ctr">
          <a:solidFill>
            <a:schemeClr val="accent2">
              <a:tint val="40000"/>
              <a:alpha val="90000"/>
              <a:hueOff val="-2538903"/>
              <a:satOff val="-2631"/>
              <a:lumOff val="-18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71120" tIns="12700" rIns="71120" bIns="12700" numCol="1" spcCol="1270" anchor="ctr" anchorCtr="0">
          <a:noAutofit/>
        </a:bodyPr>
        <a:lstStyle/>
        <a:p>
          <a:pPr marL="0" lvl="0" indent="0" algn="ctr" defTabSz="444500">
            <a:lnSpc>
              <a:spcPct val="90000"/>
            </a:lnSpc>
            <a:spcBef>
              <a:spcPct val="0"/>
            </a:spcBef>
            <a:spcAft>
              <a:spcPct val="35000"/>
            </a:spcAft>
            <a:buNone/>
          </a:pPr>
          <a:r>
            <a:rPr lang="en-GB" sz="1000" kern="1200"/>
            <a:t>Is it appropriate for the proposed study? </a:t>
          </a:r>
          <a:endParaRPr lang="en-US" sz="1000" kern="1200"/>
        </a:p>
      </dsp:txBody>
      <dsp:txXfrm>
        <a:off x="3145113" y="2777493"/>
        <a:ext cx="1572556" cy="618963"/>
      </dsp:txXfrm>
    </dsp:sp>
    <dsp:sp modelId="{8ADB8A21-D0E8-224A-84F0-DF594053B530}">
      <dsp:nvSpPr>
        <dsp:cNvPr id="0" name=""/>
        <dsp:cNvSpPr/>
      </dsp:nvSpPr>
      <dsp:spPr>
        <a:xfrm>
          <a:off x="4717669" y="2777493"/>
          <a:ext cx="1572556" cy="618963"/>
        </a:xfrm>
        <a:prstGeom prst="rect">
          <a:avLst/>
        </a:prstGeom>
        <a:solidFill>
          <a:schemeClr val="accent2">
            <a:tint val="40000"/>
            <a:alpha val="90000"/>
            <a:hueOff val="-3808354"/>
            <a:satOff val="-3946"/>
            <a:lumOff val="-270"/>
            <a:alphaOff val="0"/>
          </a:schemeClr>
        </a:solidFill>
        <a:ln w="9525" cap="flat" cmpd="sng" algn="ctr">
          <a:solidFill>
            <a:schemeClr val="accent2">
              <a:tint val="40000"/>
              <a:alpha val="90000"/>
              <a:hueOff val="-3808354"/>
              <a:satOff val="-3946"/>
              <a:lumOff val="-27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71120" tIns="12700" rIns="71120" bIns="12700" numCol="1" spcCol="1270" anchor="ctr" anchorCtr="0">
          <a:noAutofit/>
        </a:bodyPr>
        <a:lstStyle/>
        <a:p>
          <a:pPr marL="0" lvl="0" indent="0" algn="ctr" defTabSz="444500">
            <a:lnSpc>
              <a:spcPct val="90000"/>
            </a:lnSpc>
            <a:spcBef>
              <a:spcPct val="0"/>
            </a:spcBef>
            <a:spcAft>
              <a:spcPct val="35000"/>
            </a:spcAft>
            <a:buNone/>
          </a:pPr>
          <a:r>
            <a:rPr lang="en-GB" sz="1000" kern="1200"/>
            <a:t>Are there any potential problems with the sample that you need to be aware of?</a:t>
          </a:r>
          <a:endParaRPr lang="en-US" sz="1000" kern="1200"/>
        </a:p>
      </dsp:txBody>
      <dsp:txXfrm>
        <a:off x="4717669" y="2777493"/>
        <a:ext cx="1572556" cy="618963"/>
      </dsp:txXfrm>
    </dsp:sp>
    <dsp:sp modelId="{7EBDC0BC-8532-3E4B-A7F9-86A3F6C250A6}">
      <dsp:nvSpPr>
        <dsp:cNvPr id="0" name=""/>
        <dsp:cNvSpPr/>
      </dsp:nvSpPr>
      <dsp:spPr>
        <a:xfrm rot="10800000">
          <a:off x="0" y="962"/>
          <a:ext cx="6290226" cy="2070111"/>
        </a:xfrm>
        <a:prstGeom prst="upArrowCallout">
          <a:avLst/>
        </a:prstGeom>
        <a:gradFill rotWithShape="0">
          <a:gsLst>
            <a:gs pos="0">
              <a:schemeClr val="accent2">
                <a:hueOff val="-2558941"/>
                <a:satOff val="-28848"/>
                <a:lumOff val="3533"/>
                <a:alphaOff val="0"/>
                <a:tint val="96000"/>
                <a:satMod val="100000"/>
                <a:lumMod val="104000"/>
              </a:schemeClr>
            </a:gs>
            <a:gs pos="78000">
              <a:schemeClr val="accent2">
                <a:hueOff val="-2558941"/>
                <a:satOff val="-28848"/>
                <a:lumOff val="3533"/>
                <a:alphaOff val="0"/>
                <a:shade val="100000"/>
                <a:satMod val="110000"/>
                <a:lumMod val="100000"/>
              </a:schemeClr>
            </a:gs>
          </a:gsLst>
          <a:lin ang="5400000" scaled="0"/>
        </a:gradFill>
        <a:ln>
          <a:noFill/>
        </a:ln>
        <a:effectLst/>
        <a:scene3d>
          <a:camera prst="orthographicFront">
            <a:rot lat="0" lon="0" rev="0"/>
          </a:camera>
          <a:lightRig rig="threePt" dir="t"/>
        </a:scene3d>
        <a:sp3d>
          <a:bevelT w="25400" h="12700"/>
        </a:sp3d>
      </dsp:spPr>
      <dsp:style>
        <a:lnRef idx="0">
          <a:scrgbClr r="0" g="0" b="0"/>
        </a:lnRef>
        <a:fillRef idx="3">
          <a:scrgbClr r="0" g="0" b="0"/>
        </a:fillRef>
        <a:effectRef idx="2">
          <a:scrgbClr r="0" g="0" b="0"/>
        </a:effectRef>
        <a:fontRef idx="minor">
          <a:schemeClr val="lt1"/>
        </a:fontRef>
      </dsp:style>
      <dsp:txBody>
        <a:bodyPr spcFirstLastPara="0" vert="horz" wrap="square" lIns="163576" tIns="163576" rIns="163576" bIns="163576" numCol="1" spcCol="1270" anchor="ctr" anchorCtr="0">
          <a:noAutofit/>
        </a:bodyPr>
        <a:lstStyle/>
        <a:p>
          <a:pPr marL="0" lvl="0" indent="0" algn="ctr" defTabSz="1022350">
            <a:lnSpc>
              <a:spcPct val="90000"/>
            </a:lnSpc>
            <a:spcBef>
              <a:spcPct val="0"/>
            </a:spcBef>
            <a:spcAft>
              <a:spcPct val="35000"/>
            </a:spcAft>
            <a:buNone/>
          </a:pPr>
          <a:r>
            <a:rPr lang="en-GB" sz="2300" kern="1200"/>
            <a:t>Examine the proposed participant sample for your project. </a:t>
          </a:r>
          <a:endParaRPr lang="en-US" sz="2300" kern="1200"/>
        </a:p>
      </dsp:txBody>
      <dsp:txXfrm rot="10800000">
        <a:off x="0" y="962"/>
        <a:ext cx="6290226" cy="1345096"/>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5F83384-8100-4EC1-B9FA-292994543339}">
      <dsp:nvSpPr>
        <dsp:cNvPr id="0" name=""/>
        <dsp:cNvSpPr/>
      </dsp:nvSpPr>
      <dsp:spPr>
        <a:xfrm>
          <a:off x="0" y="2261"/>
          <a:ext cx="6290226" cy="1145941"/>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378FAC2-99ED-4E9D-AD02-5BEFA11FD3B1}">
      <dsp:nvSpPr>
        <dsp:cNvPr id="0" name=""/>
        <dsp:cNvSpPr/>
      </dsp:nvSpPr>
      <dsp:spPr>
        <a:xfrm>
          <a:off x="346647" y="260097"/>
          <a:ext cx="630267" cy="630267"/>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34143777-09FA-43A0-9909-CCF0BC034711}">
      <dsp:nvSpPr>
        <dsp:cNvPr id="0" name=""/>
        <dsp:cNvSpPr/>
      </dsp:nvSpPr>
      <dsp:spPr>
        <a:xfrm>
          <a:off x="1323562" y="2261"/>
          <a:ext cx="2830601" cy="11459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279" tIns="121279" rIns="121279" bIns="121279" numCol="1" spcCol="1270" anchor="ctr" anchorCtr="0">
          <a:noAutofit/>
        </a:bodyPr>
        <a:lstStyle/>
        <a:p>
          <a:pPr marL="0" lvl="0" indent="0" algn="l" defTabSz="711200">
            <a:lnSpc>
              <a:spcPct val="90000"/>
            </a:lnSpc>
            <a:spcBef>
              <a:spcPct val="0"/>
            </a:spcBef>
            <a:spcAft>
              <a:spcPct val="35000"/>
            </a:spcAft>
            <a:buNone/>
          </a:pPr>
          <a:r>
            <a:rPr lang="en-GB" sz="1600" kern="1200"/>
            <a:t>Look at the method for your proposed project.</a:t>
          </a:r>
          <a:endParaRPr lang="en-US" sz="1600" kern="1200"/>
        </a:p>
      </dsp:txBody>
      <dsp:txXfrm>
        <a:off x="1323562" y="2261"/>
        <a:ext cx="2830601" cy="1145941"/>
      </dsp:txXfrm>
    </dsp:sp>
    <dsp:sp modelId="{76119108-A6E6-4607-8E75-4224F1320ACC}">
      <dsp:nvSpPr>
        <dsp:cNvPr id="0" name=""/>
        <dsp:cNvSpPr/>
      </dsp:nvSpPr>
      <dsp:spPr>
        <a:xfrm>
          <a:off x="4154164" y="2261"/>
          <a:ext cx="2136061" cy="11459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279" tIns="121279" rIns="121279" bIns="121279" numCol="1" spcCol="1270" anchor="ctr" anchorCtr="0">
          <a:noAutofit/>
        </a:bodyPr>
        <a:lstStyle/>
        <a:p>
          <a:pPr marL="0" lvl="0" indent="0" algn="l" defTabSz="488950">
            <a:lnSpc>
              <a:spcPct val="90000"/>
            </a:lnSpc>
            <a:spcBef>
              <a:spcPct val="0"/>
            </a:spcBef>
            <a:spcAft>
              <a:spcPct val="35000"/>
            </a:spcAft>
            <a:buNone/>
          </a:pPr>
          <a:r>
            <a:rPr lang="en-GB" sz="1100" kern="1200"/>
            <a:t>Interview (type) / survey / lab data / questionnaires / systematic review / narrative literature review</a:t>
          </a:r>
          <a:endParaRPr lang="en-US" sz="1100" kern="1200"/>
        </a:p>
      </dsp:txBody>
      <dsp:txXfrm>
        <a:off x="4154164" y="2261"/>
        <a:ext cx="2136061" cy="1145941"/>
      </dsp:txXfrm>
    </dsp:sp>
    <dsp:sp modelId="{76A18B47-EBD0-4CDB-A898-BA8ADA1B6A73}">
      <dsp:nvSpPr>
        <dsp:cNvPr id="0" name=""/>
        <dsp:cNvSpPr/>
      </dsp:nvSpPr>
      <dsp:spPr>
        <a:xfrm>
          <a:off x="0" y="1434688"/>
          <a:ext cx="6290226" cy="1145941"/>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7F6C453-DC34-4E78-B491-66976C3EBFE9}">
      <dsp:nvSpPr>
        <dsp:cNvPr id="0" name=""/>
        <dsp:cNvSpPr/>
      </dsp:nvSpPr>
      <dsp:spPr>
        <a:xfrm>
          <a:off x="346647" y="1692524"/>
          <a:ext cx="630267" cy="630267"/>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D2042550-0921-4FD2-888F-6C018DA5963E}">
      <dsp:nvSpPr>
        <dsp:cNvPr id="0" name=""/>
        <dsp:cNvSpPr/>
      </dsp:nvSpPr>
      <dsp:spPr>
        <a:xfrm>
          <a:off x="1323562" y="1434688"/>
          <a:ext cx="2830601" cy="11459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279" tIns="121279" rIns="121279" bIns="121279" numCol="1" spcCol="1270" anchor="ctr" anchorCtr="0">
          <a:noAutofit/>
        </a:bodyPr>
        <a:lstStyle/>
        <a:p>
          <a:pPr marL="0" lvl="0" indent="0" algn="l" defTabSz="711200">
            <a:lnSpc>
              <a:spcPct val="90000"/>
            </a:lnSpc>
            <a:spcBef>
              <a:spcPct val="0"/>
            </a:spcBef>
            <a:spcAft>
              <a:spcPct val="35000"/>
            </a:spcAft>
            <a:buNone/>
          </a:pPr>
          <a:r>
            <a:rPr lang="en-GB" sz="1600" kern="1200"/>
            <a:t>Is this appropriate to answer the question?</a:t>
          </a:r>
          <a:endParaRPr lang="en-US" sz="1600" kern="1200"/>
        </a:p>
      </dsp:txBody>
      <dsp:txXfrm>
        <a:off x="1323562" y="1434688"/>
        <a:ext cx="2830601" cy="1145941"/>
      </dsp:txXfrm>
    </dsp:sp>
    <dsp:sp modelId="{DF71566D-545A-458B-96C7-0CC366D9106F}">
      <dsp:nvSpPr>
        <dsp:cNvPr id="0" name=""/>
        <dsp:cNvSpPr/>
      </dsp:nvSpPr>
      <dsp:spPr>
        <a:xfrm>
          <a:off x="4154164" y="1434688"/>
          <a:ext cx="2136061" cy="11459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279" tIns="121279" rIns="121279" bIns="121279" numCol="1" spcCol="1270" anchor="ctr" anchorCtr="0">
          <a:noAutofit/>
        </a:bodyPr>
        <a:lstStyle/>
        <a:p>
          <a:pPr marL="0" lvl="0" indent="0" algn="l" defTabSz="488950">
            <a:lnSpc>
              <a:spcPct val="90000"/>
            </a:lnSpc>
            <a:spcBef>
              <a:spcPct val="0"/>
            </a:spcBef>
            <a:spcAft>
              <a:spcPct val="35000"/>
            </a:spcAft>
            <a:buNone/>
          </a:pPr>
          <a:r>
            <a:rPr lang="en-GB" sz="1100" kern="1200"/>
            <a:t>Why narrative rather than SR</a:t>
          </a:r>
          <a:endParaRPr lang="en-US" sz="1100" kern="1200"/>
        </a:p>
      </dsp:txBody>
      <dsp:txXfrm>
        <a:off x="4154164" y="1434688"/>
        <a:ext cx="2136061" cy="1145941"/>
      </dsp:txXfrm>
    </dsp:sp>
    <dsp:sp modelId="{070D5FBE-E82C-40C3-95BF-39E956838866}">
      <dsp:nvSpPr>
        <dsp:cNvPr id="0" name=""/>
        <dsp:cNvSpPr/>
      </dsp:nvSpPr>
      <dsp:spPr>
        <a:xfrm>
          <a:off x="0" y="2867115"/>
          <a:ext cx="6290226" cy="1145941"/>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140487F-376F-440C-92B4-03592CF462E5}">
      <dsp:nvSpPr>
        <dsp:cNvPr id="0" name=""/>
        <dsp:cNvSpPr/>
      </dsp:nvSpPr>
      <dsp:spPr>
        <a:xfrm>
          <a:off x="346647" y="3124952"/>
          <a:ext cx="630267" cy="630267"/>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2F27DAD0-EED5-4EC3-9ACB-F275DC57CA60}">
      <dsp:nvSpPr>
        <dsp:cNvPr id="0" name=""/>
        <dsp:cNvSpPr/>
      </dsp:nvSpPr>
      <dsp:spPr>
        <a:xfrm>
          <a:off x="1323562" y="2867115"/>
          <a:ext cx="2830601" cy="11459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279" tIns="121279" rIns="121279" bIns="121279" numCol="1" spcCol="1270" anchor="ctr" anchorCtr="0">
          <a:noAutofit/>
        </a:bodyPr>
        <a:lstStyle/>
        <a:p>
          <a:pPr marL="0" lvl="0" indent="0" algn="l" defTabSz="711200">
            <a:lnSpc>
              <a:spcPct val="90000"/>
            </a:lnSpc>
            <a:spcBef>
              <a:spcPct val="0"/>
            </a:spcBef>
            <a:spcAft>
              <a:spcPct val="35000"/>
            </a:spcAft>
            <a:buNone/>
          </a:pPr>
          <a:r>
            <a:rPr lang="en-GB" sz="1600" kern="1200"/>
            <a:t>Would any different methods be better to answer the question?</a:t>
          </a:r>
          <a:endParaRPr lang="en-US" sz="1600" kern="1200"/>
        </a:p>
      </dsp:txBody>
      <dsp:txXfrm>
        <a:off x="1323562" y="2867115"/>
        <a:ext cx="2830601" cy="1145941"/>
      </dsp:txXfrm>
    </dsp:sp>
    <dsp:sp modelId="{E78D1257-9F7E-4A2B-87C6-BA9826F3EBD0}">
      <dsp:nvSpPr>
        <dsp:cNvPr id="0" name=""/>
        <dsp:cNvSpPr/>
      </dsp:nvSpPr>
      <dsp:spPr>
        <a:xfrm>
          <a:off x="4154164" y="2867115"/>
          <a:ext cx="2136061" cy="11459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279" tIns="121279" rIns="121279" bIns="121279" numCol="1" spcCol="1270" anchor="ctr" anchorCtr="0">
          <a:noAutofit/>
        </a:bodyPr>
        <a:lstStyle/>
        <a:p>
          <a:pPr marL="0" lvl="0" indent="0" algn="l" defTabSz="488950">
            <a:lnSpc>
              <a:spcPct val="90000"/>
            </a:lnSpc>
            <a:spcBef>
              <a:spcPct val="0"/>
            </a:spcBef>
            <a:spcAft>
              <a:spcPct val="35000"/>
            </a:spcAft>
            <a:buNone/>
          </a:pPr>
          <a:r>
            <a:rPr lang="en-GB" sz="1100" kern="1200"/>
            <a:t>Motivation to exercise – several measures available + qual methods</a:t>
          </a:r>
          <a:endParaRPr lang="en-US" sz="1100" kern="1200"/>
        </a:p>
      </dsp:txBody>
      <dsp:txXfrm>
        <a:off x="4154164" y="2867115"/>
        <a:ext cx="2136061" cy="1145941"/>
      </dsp:txXfrm>
    </dsp:sp>
    <dsp:sp modelId="{A4F2BB71-E0CD-4FDB-8D95-DE35EC7B953D}">
      <dsp:nvSpPr>
        <dsp:cNvPr id="0" name=""/>
        <dsp:cNvSpPr/>
      </dsp:nvSpPr>
      <dsp:spPr>
        <a:xfrm>
          <a:off x="0" y="4299542"/>
          <a:ext cx="6290226" cy="1145941"/>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F3D1F72-F471-4065-93F4-AF928A1547F1}">
      <dsp:nvSpPr>
        <dsp:cNvPr id="0" name=""/>
        <dsp:cNvSpPr/>
      </dsp:nvSpPr>
      <dsp:spPr>
        <a:xfrm>
          <a:off x="346647" y="4557379"/>
          <a:ext cx="630267" cy="630267"/>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E79866BB-DE70-48CB-A89B-2A6862FAA81A}">
      <dsp:nvSpPr>
        <dsp:cNvPr id="0" name=""/>
        <dsp:cNvSpPr/>
      </dsp:nvSpPr>
      <dsp:spPr>
        <a:xfrm>
          <a:off x="1323562" y="4299542"/>
          <a:ext cx="2830601" cy="11459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279" tIns="121279" rIns="121279" bIns="121279" numCol="1" spcCol="1270" anchor="ctr" anchorCtr="0">
          <a:noAutofit/>
        </a:bodyPr>
        <a:lstStyle/>
        <a:p>
          <a:pPr marL="0" lvl="0" indent="0" algn="l" defTabSz="711200">
            <a:lnSpc>
              <a:spcPct val="90000"/>
            </a:lnSpc>
            <a:spcBef>
              <a:spcPct val="0"/>
            </a:spcBef>
            <a:spcAft>
              <a:spcPct val="35000"/>
            </a:spcAft>
            <a:buNone/>
          </a:pPr>
          <a:r>
            <a:rPr lang="en-GB" sz="1600" kern="1200"/>
            <a:t>Is it possible / realistic to add any further methods to gather information.</a:t>
          </a:r>
          <a:endParaRPr lang="en-US" sz="1600" kern="1200"/>
        </a:p>
      </dsp:txBody>
      <dsp:txXfrm>
        <a:off x="1323562" y="4299542"/>
        <a:ext cx="2830601" cy="1145941"/>
      </dsp:txXfrm>
    </dsp:sp>
    <dsp:sp modelId="{213EA785-8370-47C5-879C-5436D5ACC19D}">
      <dsp:nvSpPr>
        <dsp:cNvPr id="0" name=""/>
        <dsp:cNvSpPr/>
      </dsp:nvSpPr>
      <dsp:spPr>
        <a:xfrm>
          <a:off x="4154164" y="4299542"/>
          <a:ext cx="2136061" cy="11459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279" tIns="121279" rIns="121279" bIns="121279" numCol="1" spcCol="1270" anchor="ctr" anchorCtr="0">
          <a:noAutofit/>
        </a:bodyPr>
        <a:lstStyle/>
        <a:p>
          <a:pPr marL="0" lvl="0" indent="0" algn="l" defTabSz="488950">
            <a:lnSpc>
              <a:spcPct val="90000"/>
            </a:lnSpc>
            <a:spcBef>
              <a:spcPct val="0"/>
            </a:spcBef>
            <a:spcAft>
              <a:spcPct val="35000"/>
            </a:spcAft>
            <a:buNone/>
          </a:pPr>
          <a:r>
            <a:rPr lang="en-GB" sz="1100" kern="1200"/>
            <a:t>Mixed methods – questionnaire and follow up interview </a:t>
          </a:r>
          <a:endParaRPr lang="en-US" sz="1100" kern="1200"/>
        </a:p>
      </dsp:txBody>
      <dsp:txXfrm>
        <a:off x="4154164" y="4299542"/>
        <a:ext cx="2136061" cy="1145941"/>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091F771-C5BA-4F2B-94C6-EDD511950D97}">
      <dsp:nvSpPr>
        <dsp:cNvPr id="0" name=""/>
        <dsp:cNvSpPr/>
      </dsp:nvSpPr>
      <dsp:spPr>
        <a:xfrm>
          <a:off x="0" y="665"/>
          <a:ext cx="6290226" cy="155611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7A4F098-DAEC-4B27-B55A-5D0C3111A7C1}">
      <dsp:nvSpPr>
        <dsp:cNvPr id="0" name=""/>
        <dsp:cNvSpPr/>
      </dsp:nvSpPr>
      <dsp:spPr>
        <a:xfrm>
          <a:off x="470725" y="350791"/>
          <a:ext cx="855865" cy="855865"/>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2F39D376-FA3A-4ABA-93CC-CFDF5960B89E}">
      <dsp:nvSpPr>
        <dsp:cNvPr id="0" name=""/>
        <dsp:cNvSpPr/>
      </dsp:nvSpPr>
      <dsp:spPr>
        <a:xfrm>
          <a:off x="1797316" y="665"/>
          <a:ext cx="4492909" cy="15561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4689" tIns="164689" rIns="164689" bIns="164689" numCol="1" spcCol="1270" anchor="ctr" anchorCtr="0">
          <a:noAutofit/>
        </a:bodyPr>
        <a:lstStyle/>
        <a:p>
          <a:pPr marL="0" lvl="0" indent="0" algn="l" defTabSz="933450">
            <a:lnSpc>
              <a:spcPct val="90000"/>
            </a:lnSpc>
            <a:spcBef>
              <a:spcPct val="0"/>
            </a:spcBef>
            <a:spcAft>
              <a:spcPct val="35000"/>
            </a:spcAft>
            <a:buNone/>
          </a:pPr>
          <a:r>
            <a:rPr lang="en-GB" sz="2100" kern="1200"/>
            <a:t>Completely up to you however check this is realistic.</a:t>
          </a:r>
          <a:endParaRPr lang="en-US" sz="2100" kern="1200"/>
        </a:p>
      </dsp:txBody>
      <dsp:txXfrm>
        <a:off x="1797316" y="665"/>
        <a:ext cx="4492909" cy="1556118"/>
      </dsp:txXfrm>
    </dsp:sp>
    <dsp:sp modelId="{E9B716EF-467F-4B7A-BB97-3A523A0E6D8F}">
      <dsp:nvSpPr>
        <dsp:cNvPr id="0" name=""/>
        <dsp:cNvSpPr/>
      </dsp:nvSpPr>
      <dsp:spPr>
        <a:xfrm>
          <a:off x="0" y="1945813"/>
          <a:ext cx="6290226" cy="155611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028C7E4-78B8-41B3-AA1D-A9124A69A179}">
      <dsp:nvSpPr>
        <dsp:cNvPr id="0" name=""/>
        <dsp:cNvSpPr/>
      </dsp:nvSpPr>
      <dsp:spPr>
        <a:xfrm>
          <a:off x="470725" y="2295939"/>
          <a:ext cx="855865" cy="855865"/>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15F16793-98F7-4C82-AE88-FC6E5C70E228}">
      <dsp:nvSpPr>
        <dsp:cNvPr id="0" name=""/>
        <dsp:cNvSpPr/>
      </dsp:nvSpPr>
      <dsp:spPr>
        <a:xfrm>
          <a:off x="1797316" y="1945813"/>
          <a:ext cx="4492909" cy="15561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4689" tIns="164689" rIns="164689" bIns="164689" numCol="1" spcCol="1270" anchor="ctr" anchorCtr="0">
          <a:noAutofit/>
        </a:bodyPr>
        <a:lstStyle/>
        <a:p>
          <a:pPr marL="0" lvl="0" indent="0" algn="l" defTabSz="933450">
            <a:lnSpc>
              <a:spcPct val="90000"/>
            </a:lnSpc>
            <a:spcBef>
              <a:spcPct val="0"/>
            </a:spcBef>
            <a:spcAft>
              <a:spcPct val="35000"/>
            </a:spcAft>
            <a:buNone/>
          </a:pPr>
          <a:r>
            <a:rPr lang="en-GB" sz="2100" kern="1200"/>
            <a:t>Be honest…when do you have other commitments to consider.</a:t>
          </a:r>
          <a:endParaRPr lang="en-US" sz="2100" kern="1200"/>
        </a:p>
      </dsp:txBody>
      <dsp:txXfrm>
        <a:off x="1797316" y="1945813"/>
        <a:ext cx="4492909" cy="1556118"/>
      </dsp:txXfrm>
    </dsp:sp>
    <dsp:sp modelId="{1E649565-036F-4E8F-B6E1-D8CD0660B1F4}">
      <dsp:nvSpPr>
        <dsp:cNvPr id="0" name=""/>
        <dsp:cNvSpPr/>
      </dsp:nvSpPr>
      <dsp:spPr>
        <a:xfrm>
          <a:off x="0" y="3890961"/>
          <a:ext cx="6290226" cy="155611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428F8A8-EDEB-4E24-84BC-CDD5260844CB}">
      <dsp:nvSpPr>
        <dsp:cNvPr id="0" name=""/>
        <dsp:cNvSpPr/>
      </dsp:nvSpPr>
      <dsp:spPr>
        <a:xfrm>
          <a:off x="470725" y="4241088"/>
          <a:ext cx="855865" cy="855865"/>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21974BC9-3AB8-428F-A716-F720FC3D0EFF}">
      <dsp:nvSpPr>
        <dsp:cNvPr id="0" name=""/>
        <dsp:cNvSpPr/>
      </dsp:nvSpPr>
      <dsp:spPr>
        <a:xfrm>
          <a:off x="1797316" y="3890961"/>
          <a:ext cx="4492909" cy="15561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4689" tIns="164689" rIns="164689" bIns="164689" numCol="1" spcCol="1270" anchor="ctr" anchorCtr="0">
          <a:noAutofit/>
        </a:bodyPr>
        <a:lstStyle/>
        <a:p>
          <a:pPr marL="0" lvl="0" indent="0" algn="l" defTabSz="933450">
            <a:lnSpc>
              <a:spcPct val="90000"/>
            </a:lnSpc>
            <a:spcBef>
              <a:spcPct val="0"/>
            </a:spcBef>
            <a:spcAft>
              <a:spcPct val="35000"/>
            </a:spcAft>
            <a:buNone/>
          </a:pPr>
          <a:r>
            <a:rPr lang="en-GB" sz="2100" kern="1200"/>
            <a:t>Discuss with the rest of your group how long you foresee each section taking to complete.</a:t>
          </a:r>
          <a:endParaRPr lang="en-US" sz="2100" kern="1200"/>
        </a:p>
      </dsp:txBody>
      <dsp:txXfrm>
        <a:off x="1797316" y="3890961"/>
        <a:ext cx="4492909" cy="1556118"/>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7503A6A-BC05-974A-8B08-6079ECEF5DFF}">
      <dsp:nvSpPr>
        <dsp:cNvPr id="0" name=""/>
        <dsp:cNvSpPr/>
      </dsp:nvSpPr>
      <dsp:spPr>
        <a:xfrm>
          <a:off x="0" y="81652"/>
          <a:ext cx="6290226" cy="2590380"/>
        </a:xfrm>
        <a:prstGeom prst="roundRect">
          <a:avLst/>
        </a:prstGeom>
        <a:gradFill rotWithShape="0">
          <a:gsLst>
            <a:gs pos="0">
              <a:schemeClr val="accent5">
                <a:hueOff val="0"/>
                <a:satOff val="0"/>
                <a:lumOff val="0"/>
                <a:alphaOff val="0"/>
                <a:tint val="96000"/>
                <a:satMod val="100000"/>
                <a:lumMod val="104000"/>
              </a:schemeClr>
            </a:gs>
            <a:gs pos="78000">
              <a:schemeClr val="accent5">
                <a:hueOff val="0"/>
                <a:satOff val="0"/>
                <a:lumOff val="0"/>
                <a:alphaOff val="0"/>
                <a:shade val="100000"/>
                <a:satMod val="110000"/>
                <a:lumMod val="100000"/>
              </a:schemeClr>
            </a:gs>
          </a:gsLst>
          <a:lin ang="5400000" scaled="0"/>
        </a:gradFill>
        <a:ln>
          <a:noFill/>
        </a:ln>
        <a:effectLst/>
        <a:scene3d>
          <a:camera prst="orthographicFront">
            <a:rot lat="0" lon="0" rev="0"/>
          </a:camera>
          <a:lightRig rig="threePt" dir="t"/>
        </a:scene3d>
        <a:sp3d>
          <a:bevelT w="25400" h="12700"/>
        </a:sp3d>
      </dsp:spPr>
      <dsp:style>
        <a:lnRef idx="0">
          <a:scrgbClr r="0" g="0" b="0"/>
        </a:lnRef>
        <a:fillRef idx="3">
          <a:scrgbClr r="0" g="0" b="0"/>
        </a:fillRef>
        <a:effectRef idx="2">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l" defTabSz="1600200">
            <a:lnSpc>
              <a:spcPct val="90000"/>
            </a:lnSpc>
            <a:spcBef>
              <a:spcPct val="0"/>
            </a:spcBef>
            <a:spcAft>
              <a:spcPct val="35000"/>
            </a:spcAft>
            <a:buNone/>
          </a:pPr>
          <a:r>
            <a:rPr lang="en-GB" sz="3600" kern="1200"/>
            <a:t>Critique of proposal…</a:t>
          </a:r>
          <a:endParaRPr lang="en-US" sz="3600" kern="1200"/>
        </a:p>
      </dsp:txBody>
      <dsp:txXfrm>
        <a:off x="126452" y="208104"/>
        <a:ext cx="6037322" cy="2337476"/>
      </dsp:txXfrm>
    </dsp:sp>
    <dsp:sp modelId="{269D338F-7F92-CC4D-BB08-D55441E70968}">
      <dsp:nvSpPr>
        <dsp:cNvPr id="0" name=""/>
        <dsp:cNvSpPr/>
      </dsp:nvSpPr>
      <dsp:spPr>
        <a:xfrm>
          <a:off x="0" y="2775712"/>
          <a:ext cx="6290226" cy="2590380"/>
        </a:xfrm>
        <a:prstGeom prst="roundRect">
          <a:avLst/>
        </a:prstGeom>
        <a:gradFill rotWithShape="0">
          <a:gsLst>
            <a:gs pos="0">
              <a:schemeClr val="accent5">
                <a:hueOff val="-1178911"/>
                <a:satOff val="9810"/>
                <a:lumOff val="-25882"/>
                <a:alphaOff val="0"/>
                <a:tint val="96000"/>
                <a:satMod val="100000"/>
                <a:lumMod val="104000"/>
              </a:schemeClr>
            </a:gs>
            <a:gs pos="78000">
              <a:schemeClr val="accent5">
                <a:hueOff val="-1178911"/>
                <a:satOff val="9810"/>
                <a:lumOff val="-25882"/>
                <a:alphaOff val="0"/>
                <a:shade val="100000"/>
                <a:satMod val="110000"/>
                <a:lumMod val="100000"/>
              </a:schemeClr>
            </a:gs>
          </a:gsLst>
          <a:lin ang="5400000" scaled="0"/>
        </a:gradFill>
        <a:ln>
          <a:noFill/>
        </a:ln>
        <a:effectLst/>
        <a:scene3d>
          <a:camera prst="orthographicFront">
            <a:rot lat="0" lon="0" rev="0"/>
          </a:camera>
          <a:lightRig rig="threePt" dir="t"/>
        </a:scene3d>
        <a:sp3d>
          <a:bevelT w="25400" h="12700"/>
        </a:sp3d>
      </dsp:spPr>
      <dsp:style>
        <a:lnRef idx="0">
          <a:scrgbClr r="0" g="0" b="0"/>
        </a:lnRef>
        <a:fillRef idx="3">
          <a:scrgbClr r="0" g="0" b="0"/>
        </a:fillRef>
        <a:effectRef idx="2">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l" defTabSz="1600200">
            <a:lnSpc>
              <a:spcPct val="90000"/>
            </a:lnSpc>
            <a:spcBef>
              <a:spcPct val="0"/>
            </a:spcBef>
            <a:spcAft>
              <a:spcPct val="35000"/>
            </a:spcAft>
            <a:buNone/>
          </a:pPr>
          <a:r>
            <a:rPr lang="en-GB" sz="3600" kern="1200"/>
            <a:t>Have a look through those provided on Teams / Moodle if you have not already done so. </a:t>
          </a:r>
          <a:endParaRPr lang="en-US" sz="3600" kern="1200"/>
        </a:p>
      </dsp:txBody>
      <dsp:txXfrm>
        <a:off x="126452" y="2902164"/>
        <a:ext cx="6037322" cy="2337476"/>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4.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5.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6.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8.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15">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16">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17">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18">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4#5">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19">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20">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4#6">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5F60C44-DFA8-427B-B487-6E0A1EC291E8}" type="datetimeFigureOut">
              <a:rPr lang="en-GB" smtClean="0"/>
              <a:t>15/09/2026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4CC296B-EA0D-4A2C-BD38-89038A9699D2}" type="slidenum">
              <a:rPr lang="en-GB" smtClean="0"/>
              <a:t>‹#›</a:t>
            </a:fld>
            <a:endParaRPr lang="en-GB"/>
          </a:p>
        </p:txBody>
      </p:sp>
    </p:spTree>
    <p:extLst>
      <p:ext uri="{BB962C8B-B14F-4D97-AF65-F5344CB8AC3E}">
        <p14:creationId xmlns:p14="http://schemas.microsoft.com/office/powerpoint/2010/main" val="18335257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defRPr/>
            </a:pPr>
            <a:fld id="{AA422D8C-CDE9-4554-A23A-6392DA43EAA6}" type="slidenum">
              <a:rPr lang="en-GB" altLang="en-US" smtClean="0"/>
              <a:pPr eaLnBrk="1" hangingPunct="1">
                <a:defRPr/>
              </a:pPr>
              <a:t>11</a:t>
            </a:fld>
            <a:endParaRPr lang="en-GB" altLang="en-US"/>
          </a:p>
        </p:txBody>
      </p:sp>
      <p:sp>
        <p:nvSpPr>
          <p:cNvPr id="10242" name="Rectangle 2"/>
          <p:cNvSpPr>
            <a:spLocks noGrp="1" noRot="1" noChangeAspect="1" noChangeArrowheads="1" noTextEdit="1"/>
          </p:cNvSpPr>
          <p:nvPr>
            <p:ph type="sldImg"/>
          </p:nvPr>
        </p:nvSpPr>
        <p:spPr>
          <a:ln/>
          <a:extLst>
            <a:ext uri="{FAA26D3D-D897-4be2-8F04-BA451C77F1D7}"/>
          </a:extLst>
        </p:spPr>
      </p:sp>
      <p:sp>
        <p:nvSpPr>
          <p:cNvPr id="10243" name="Rectangle 3"/>
          <p:cNvSpPr>
            <a:spLocks noGrp="1" noChangeArrowheads="1"/>
          </p:cNvSpPr>
          <p:nvPr>
            <p:ph type="body" idx="1"/>
          </p:nvPr>
        </p:nvSpPr>
        <p:spPr/>
        <p:txBody>
          <a:bodyPr/>
          <a:lstStyle/>
          <a:p>
            <a:pPr eaLnBrk="1" hangingPunct="1">
              <a:defRPr/>
            </a:pPr>
            <a:endParaRPr lang="en-US" dirty="0"/>
          </a:p>
        </p:txBody>
      </p:sp>
    </p:spTree>
    <p:extLst>
      <p:ext uri="{BB962C8B-B14F-4D97-AF65-F5344CB8AC3E}">
        <p14:creationId xmlns:p14="http://schemas.microsoft.com/office/powerpoint/2010/main" val="389571571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defRPr/>
            </a:pPr>
            <a:fld id="{5C8C3826-7267-459B-A8F6-4385751AAEBC}" type="slidenum">
              <a:rPr lang="en-GB" altLang="en-US" smtClean="0"/>
              <a:pPr eaLnBrk="1" hangingPunct="1">
                <a:defRPr/>
              </a:pPr>
              <a:t>12</a:t>
            </a:fld>
            <a:endParaRPr lang="en-GB" altLang="en-US"/>
          </a:p>
        </p:txBody>
      </p:sp>
      <p:sp>
        <p:nvSpPr>
          <p:cNvPr id="12290" name="Rectangle 2"/>
          <p:cNvSpPr>
            <a:spLocks noGrp="1" noRot="1" noChangeAspect="1" noChangeArrowheads="1" noTextEdit="1"/>
          </p:cNvSpPr>
          <p:nvPr>
            <p:ph type="sldImg"/>
          </p:nvPr>
        </p:nvSpPr>
        <p:spPr>
          <a:ln/>
          <a:extLst>
            <a:ext uri="{FAA26D3D-D897-4be2-8F04-BA451C77F1D7}"/>
          </a:extLst>
        </p:spPr>
      </p:sp>
      <p:sp>
        <p:nvSpPr>
          <p:cNvPr id="12291" name="Rectangle 3"/>
          <p:cNvSpPr>
            <a:spLocks noGrp="1" noChangeArrowheads="1"/>
          </p:cNvSpPr>
          <p:nvPr>
            <p:ph type="body" idx="1"/>
          </p:nvPr>
        </p:nvSpPr>
        <p:spPr/>
        <p:txBody>
          <a:bodyPr/>
          <a:lstStyle/>
          <a:p>
            <a:pPr eaLnBrk="1" hangingPunct="1">
              <a:defRPr/>
            </a:pPr>
            <a:endParaRPr lang="en-US" dirty="0"/>
          </a:p>
        </p:txBody>
      </p:sp>
    </p:spTree>
    <p:extLst>
      <p:ext uri="{BB962C8B-B14F-4D97-AF65-F5344CB8AC3E}">
        <p14:creationId xmlns:p14="http://schemas.microsoft.com/office/powerpoint/2010/main" val="374189400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8" name="Picture 7"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ctrTitle"/>
          </p:nvPr>
        </p:nvSpPr>
        <p:spPr>
          <a:xfrm>
            <a:off x="1371600" y="1803405"/>
            <a:ext cx="9448800" cy="1825096"/>
          </a:xfrm>
        </p:spPr>
        <p:txBody>
          <a:bodyPr anchor="b">
            <a:normAutofit/>
          </a:bodyPr>
          <a:lstStyle>
            <a:lvl1pPr algn="l">
              <a:defRPr sz="6000"/>
            </a:lvl1pPr>
          </a:lstStyle>
          <a:p>
            <a:r>
              <a:rPr lang="en-US"/>
              <a:t>Click to edit Master title style</a:t>
            </a:r>
            <a:endParaRPr lang="en-US" dirty="0"/>
          </a:p>
        </p:txBody>
      </p:sp>
      <p:sp>
        <p:nvSpPr>
          <p:cNvPr id="3" name="Subtitle 2"/>
          <p:cNvSpPr>
            <a:spLocks noGrp="1"/>
          </p:cNvSpPr>
          <p:nvPr>
            <p:ph type="subTitle" idx="1"/>
          </p:nvPr>
        </p:nvSpPr>
        <p:spPr>
          <a:xfrm>
            <a:off x="1371600" y="3632201"/>
            <a:ext cx="94488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909561" y="4314328"/>
            <a:ext cx="2910840" cy="374642"/>
          </a:xfrm>
        </p:spPr>
        <p:txBody>
          <a:bodyPr/>
          <a:lstStyle/>
          <a:p>
            <a:fld id="{48A87A34-81AB-432B-8DAE-1953F412C126}" type="datetimeFigureOut">
              <a:rPr lang="en-US" dirty="0"/>
              <a:t>9/15/26</a:t>
            </a:fld>
            <a:endParaRPr lang="en-US" dirty="0"/>
          </a:p>
        </p:txBody>
      </p:sp>
      <p:sp>
        <p:nvSpPr>
          <p:cNvPr id="5" name="Footer Placeholder 4"/>
          <p:cNvSpPr>
            <a:spLocks noGrp="1"/>
          </p:cNvSpPr>
          <p:nvPr>
            <p:ph type="ftr" sz="quarter" idx="11"/>
          </p:nvPr>
        </p:nvSpPr>
        <p:spPr>
          <a:xfrm>
            <a:off x="1371600" y="4323845"/>
            <a:ext cx="6400800" cy="365125"/>
          </a:xfrm>
        </p:spPr>
        <p:txBody>
          <a:bodyPr/>
          <a:lstStyle/>
          <a:p>
            <a:endParaRPr lang="en-US" dirty="0"/>
          </a:p>
        </p:txBody>
      </p:sp>
      <p:sp>
        <p:nvSpPr>
          <p:cNvPr id="6" name="Slide Number Placeholder 5"/>
          <p:cNvSpPr>
            <a:spLocks noGrp="1"/>
          </p:cNvSpPr>
          <p:nvPr>
            <p:ph type="sldNum" sz="quarter" idx="12"/>
          </p:nvPr>
        </p:nvSpPr>
        <p:spPr>
          <a:xfrm>
            <a:off x="8077200" y="1430866"/>
            <a:ext cx="2743200"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9/15/26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8" name="Picture 7"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3"/>
            <a:ext cx="10820399" cy="2801935"/>
          </a:xfrm>
        </p:spPr>
        <p:txBody>
          <a:bodyPr anchor="b">
            <a:normAutofit/>
          </a:bodyPr>
          <a:lstStyle>
            <a:lvl1pPr algn="r">
              <a:defRPr sz="4000"/>
            </a:lvl1pPr>
          </a:lstStyle>
          <a:p>
            <a:r>
              <a:rPr lang="en-US"/>
              <a:t>Click to edit Master title style</a:t>
            </a:r>
            <a:endParaRPr lang="en-US" dirty="0"/>
          </a:p>
        </p:txBody>
      </p:sp>
      <p:sp>
        <p:nvSpPr>
          <p:cNvPr id="3" name="Text Placeholder 2"/>
          <p:cNvSpPr>
            <a:spLocks noGrp="1"/>
          </p:cNvSpPr>
          <p:nvPr>
            <p:ph type="body" idx="1"/>
          </p:nvPr>
        </p:nvSpPr>
        <p:spPr>
          <a:xfrm>
            <a:off x="1024467" y="3641725"/>
            <a:ext cx="10490200" cy="955675"/>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dirty="0"/>
              <a:pPr/>
              <a:t>9/15/26</a:t>
            </a:fld>
            <a:endParaRPr lang="en-US" dirty="0"/>
          </a:p>
        </p:txBody>
      </p:sp>
      <p:sp>
        <p:nvSpPr>
          <p:cNvPr id="5" name="Footer Placeholder 4"/>
          <p:cNvSpPr>
            <a:spLocks noGrp="1"/>
          </p:cNvSpPr>
          <p:nvPr>
            <p:ph type="ftr" sz="quarter" idx="11"/>
          </p:nvPr>
        </p:nvSpPr>
        <p:spPr>
          <a:xfrm>
            <a:off x="685800" y="381001"/>
            <a:ext cx="6991492" cy="36406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0" y="2194559"/>
            <a:ext cx="5334000" cy="402412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2194559"/>
            <a:ext cx="5334000" cy="402412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9/15/26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895600" y="762000"/>
            <a:ext cx="8610600" cy="1295400"/>
          </a:xfrm>
        </p:spPr>
        <p:txBody>
          <a:bodyPr/>
          <a:lstStyle/>
          <a:p>
            <a:r>
              <a:rPr lang="en-US"/>
              <a:t>Click to edit Master title style</a:t>
            </a:r>
            <a:endParaRPr lang="en-US" dirty="0"/>
          </a:p>
        </p:txBody>
      </p:sp>
      <p:sp>
        <p:nvSpPr>
          <p:cNvPr id="3" name="Text Placeholder 2"/>
          <p:cNvSpPr>
            <a:spLocks noGrp="1"/>
          </p:cNvSpPr>
          <p:nvPr>
            <p:ph type="body" idx="1"/>
          </p:nvPr>
        </p:nvSpPr>
        <p:spPr>
          <a:xfrm>
            <a:off x="914409" y="2183802"/>
            <a:ext cx="507999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5800" y="3132666"/>
            <a:ext cx="5311775" cy="308601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0800" y="2183802"/>
            <a:ext cx="5105400"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3132666"/>
            <a:ext cx="5334000" cy="308601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9/15/26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9/15/26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9/15/26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4114800" cy="1600200"/>
          </a:xfrm>
        </p:spPr>
        <p:txBody>
          <a:bodyPr anchor="b"/>
          <a:lstStyle>
            <a:lvl1pPr algn="l">
              <a:defRPr sz="3200"/>
            </a:lvl1pPr>
          </a:lstStyle>
          <a:p>
            <a:r>
              <a:rPr lang="en-US"/>
              <a:t>Click to edit Master title style</a:t>
            </a:r>
            <a:endParaRPr lang="en-US" dirty="0"/>
          </a:p>
        </p:txBody>
      </p:sp>
      <p:sp>
        <p:nvSpPr>
          <p:cNvPr id="3" name="Content Placeholder 2"/>
          <p:cNvSpPr>
            <a:spLocks noGrp="1"/>
          </p:cNvSpPr>
          <p:nvPr>
            <p:ph idx="1"/>
          </p:nvPr>
        </p:nvSpPr>
        <p:spPr>
          <a:xfrm>
            <a:off x="4995582" y="746759"/>
            <a:ext cx="6510618" cy="5471925"/>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124199"/>
            <a:ext cx="411480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9/15/26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6873240" cy="1600200"/>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861238" y="751241"/>
            <a:ext cx="3644962" cy="546744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0" y="3124199"/>
            <a:ext cx="687324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9/15/26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777" y="4697360"/>
            <a:ext cx="10822034" cy="819355"/>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1727" y="941439"/>
            <a:ext cx="10821840" cy="3478161"/>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0" y="5516715"/>
            <a:ext cx="10820400" cy="701969"/>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9/15/26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pic>
        <p:nvPicPr>
          <p:cNvPr id="9" name="Picture 8"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2"/>
            <a:ext cx="10820400" cy="2802467"/>
          </a:xfrm>
        </p:spPr>
        <p:txBody>
          <a:bodyPr anchor="ctr"/>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024467" y="3649133"/>
            <a:ext cx="10130516" cy="99906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dirty="0"/>
              <a:pPr/>
              <a:t>9/15/26</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pic>
        <p:nvPicPr>
          <p:cNvPr id="11" name="Picture 10"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67" y="753533"/>
            <a:ext cx="10151533" cy="2604495"/>
          </a:xfrm>
        </p:spPr>
        <p:txBody>
          <a:bodyPr anchor="ctr"/>
          <a:lstStyle>
            <a:lvl1pPr algn="l">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303865" y="3365556"/>
            <a:ext cx="9592736"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 name="Text Placeholder 3"/>
          <p:cNvSpPr>
            <a:spLocks noGrp="1"/>
          </p:cNvSpPr>
          <p:nvPr>
            <p:ph type="body" sz="half" idx="2"/>
          </p:nvPr>
        </p:nvSpPr>
        <p:spPr>
          <a:xfrm>
            <a:off x="1024467" y="3959862"/>
            <a:ext cx="10151533" cy="679871"/>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dirty="0"/>
              <a:pPr/>
              <a:t>9/15/26</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
        <p:nvSpPr>
          <p:cNvPr id="9" name="TextBox 8"/>
          <p:cNvSpPr txBox="1"/>
          <p:nvPr/>
        </p:nvSpPr>
        <p:spPr>
          <a:xfrm>
            <a:off x="476250" y="93345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984230" y="270129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pic>
        <p:nvPicPr>
          <p:cNvPr id="8" name="Picture 7"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95" y="1124701"/>
            <a:ext cx="10146186" cy="2511835"/>
          </a:xfrm>
        </p:spPr>
        <p:txBody>
          <a:bodyPr anchor="b"/>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024467" y="3648315"/>
            <a:ext cx="10144654"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7814452" y="378883"/>
            <a:ext cx="2910840" cy="365125"/>
          </a:xfrm>
        </p:spPr>
        <p:txBody>
          <a:bodyPr/>
          <a:lstStyle>
            <a:lvl1pPr algn="r">
              <a:defRPr/>
            </a:lvl1pPr>
          </a:lstStyle>
          <a:p>
            <a:fld id="{48A87A34-81AB-432B-8DAE-1953F412C126}" type="datetimeFigureOut">
              <a:rPr lang="en-US" dirty="0"/>
              <a:pPr/>
              <a:t>9/15/26</a:t>
            </a:fld>
            <a:endParaRPr lang="en-US" dirty="0"/>
          </a:p>
        </p:txBody>
      </p:sp>
      <p:sp>
        <p:nvSpPr>
          <p:cNvPr id="6" name="Footer Placeholder 5"/>
          <p:cNvSpPr>
            <a:spLocks noGrp="1"/>
          </p:cNvSpPr>
          <p:nvPr>
            <p:ph type="ftr" sz="quarter" idx="11"/>
          </p:nvPr>
        </p:nvSpPr>
        <p:spPr>
          <a:xfrm>
            <a:off x="685800" y="378883"/>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2895600" y="761999"/>
            <a:ext cx="8610599" cy="1303867"/>
          </a:xfrm>
        </p:spPr>
        <p:txBody>
          <a:bodyPr/>
          <a:lstStyle/>
          <a:p>
            <a:r>
              <a:rPr lang="en-US"/>
              <a:t>Click to edit Master title style</a:t>
            </a:r>
            <a:endParaRPr lang="en-US" dirty="0"/>
          </a:p>
        </p:txBody>
      </p:sp>
      <p:sp>
        <p:nvSpPr>
          <p:cNvPr id="7" name="Text Placeholder 2"/>
          <p:cNvSpPr>
            <a:spLocks noGrp="1"/>
          </p:cNvSpPr>
          <p:nvPr>
            <p:ph type="body" idx="1"/>
          </p:nvPr>
        </p:nvSpPr>
        <p:spPr>
          <a:xfrm>
            <a:off x="685800" y="2202080"/>
            <a:ext cx="3456432"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8" name="Text Placeholder 3"/>
          <p:cNvSpPr>
            <a:spLocks noGrp="1"/>
          </p:cNvSpPr>
          <p:nvPr>
            <p:ph type="body" sz="half" idx="15"/>
          </p:nvPr>
        </p:nvSpPr>
        <p:spPr>
          <a:xfrm>
            <a:off x="685799"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Text Placeholder 4"/>
          <p:cNvSpPr>
            <a:spLocks noGrp="1"/>
          </p:cNvSpPr>
          <p:nvPr>
            <p:ph type="body" sz="quarter" idx="3"/>
          </p:nvPr>
        </p:nvSpPr>
        <p:spPr>
          <a:xfrm>
            <a:off x="4368800" y="2201333"/>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 name="Text Placeholder 3"/>
          <p:cNvSpPr>
            <a:spLocks noGrp="1"/>
          </p:cNvSpPr>
          <p:nvPr>
            <p:ph type="body" sz="half" idx="16"/>
          </p:nvPr>
        </p:nvSpPr>
        <p:spPr>
          <a:xfrm>
            <a:off x="4366858" y="2904067"/>
            <a:ext cx="3456432" cy="331461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Text Placeholder 4"/>
          <p:cNvSpPr>
            <a:spLocks noGrp="1"/>
          </p:cNvSpPr>
          <p:nvPr>
            <p:ph type="body" sz="quarter" idx="13"/>
          </p:nvPr>
        </p:nvSpPr>
        <p:spPr>
          <a:xfrm>
            <a:off x="8051800" y="2192866"/>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Text Placeholder 3"/>
          <p:cNvSpPr>
            <a:spLocks noGrp="1"/>
          </p:cNvSpPr>
          <p:nvPr>
            <p:ph type="body" sz="half" idx="17"/>
          </p:nvPr>
        </p:nvSpPr>
        <p:spPr>
          <a:xfrm>
            <a:off x="8051801"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9/15/26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2895600" y="762000"/>
            <a:ext cx="8610599" cy="12954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688618" y="4191000"/>
            <a:ext cx="3451582"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688618" y="2362200"/>
            <a:ext cx="3451582"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88618" y="4873764"/>
            <a:ext cx="3451582"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2" name="Text Placeholder 4"/>
          <p:cNvSpPr>
            <a:spLocks noGrp="1"/>
          </p:cNvSpPr>
          <p:nvPr>
            <p:ph type="body" sz="quarter" idx="3"/>
          </p:nvPr>
        </p:nvSpPr>
        <p:spPr>
          <a:xfrm>
            <a:off x="4374263" y="4191000"/>
            <a:ext cx="3448935"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4374263" y="2362200"/>
            <a:ext cx="3448936"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374264" y="4873763"/>
            <a:ext cx="344893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5" name="Text Placeholder 4"/>
          <p:cNvSpPr>
            <a:spLocks noGrp="1"/>
          </p:cNvSpPr>
          <p:nvPr>
            <p:ph type="body" sz="quarter" idx="13"/>
          </p:nvPr>
        </p:nvSpPr>
        <p:spPr>
          <a:xfrm>
            <a:off x="8049731" y="4191000"/>
            <a:ext cx="3456469"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8049855" y="2362200"/>
            <a:ext cx="3447878"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8049731" y="4873761"/>
            <a:ext cx="345244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9/15/26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685800" y="2194559"/>
            <a:ext cx="10820400" cy="40241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9/15/26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pic>
        <p:nvPicPr>
          <p:cNvPr id="9" name="Picture 8"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Vertical Title 1"/>
          <p:cNvSpPr>
            <a:spLocks noGrp="1"/>
          </p:cNvSpPr>
          <p:nvPr>
            <p:ph type="title" orient="vert"/>
          </p:nvPr>
        </p:nvSpPr>
        <p:spPr>
          <a:xfrm>
            <a:off x="9448800" y="745066"/>
            <a:ext cx="2057400" cy="3903133"/>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024466" y="745067"/>
            <a:ext cx="8204201" cy="3903133"/>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7814452" y="379941"/>
            <a:ext cx="2910840" cy="365125"/>
          </a:xfrm>
        </p:spPr>
        <p:txBody>
          <a:bodyPr/>
          <a:lstStyle>
            <a:lvl1pPr algn="r">
              <a:defRPr/>
            </a:lvl1pPr>
          </a:lstStyle>
          <a:p>
            <a:fld id="{48A87A34-81AB-432B-8DAE-1953F412C126}" type="datetimeFigureOut">
              <a:rPr lang="en-US" dirty="0"/>
              <a:pPr/>
              <a:t>9/15/26</a:t>
            </a:fld>
            <a:endParaRPr lang="en-US" dirty="0"/>
          </a:p>
        </p:txBody>
      </p:sp>
      <p:sp>
        <p:nvSpPr>
          <p:cNvPr id="5" name="Footer Placeholder 4"/>
          <p:cNvSpPr>
            <a:spLocks noGrp="1"/>
          </p:cNvSpPr>
          <p:nvPr>
            <p:ph type="ftr" sz="quarter" idx="11"/>
          </p:nvPr>
        </p:nvSpPr>
        <p:spPr>
          <a:xfrm>
            <a:off x="685800" y="381000"/>
            <a:ext cx="6991492" cy="36512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8" name="Picture 7" descr="C2-HD-TOP.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Placeholder 1"/>
          <p:cNvSpPr>
            <a:spLocks noGrp="1"/>
          </p:cNvSpPr>
          <p:nvPr>
            <p:ph type="title"/>
          </p:nvPr>
        </p:nvSpPr>
        <p:spPr>
          <a:xfrm>
            <a:off x="2895600" y="764373"/>
            <a:ext cx="8610600" cy="129302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0" y="2194560"/>
            <a:ext cx="10820400" cy="4024125"/>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95360" y="6356350"/>
            <a:ext cx="291084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48A87A34-81AB-432B-8DAE-1953F412C126}" type="datetimeFigureOut">
              <a:rPr lang="en-US" dirty="0"/>
              <a:pPr/>
              <a:t>9/15/26</a:t>
            </a:fld>
            <a:endParaRPr lang="en-US" dirty="0"/>
          </a:p>
        </p:txBody>
      </p:sp>
      <p:sp>
        <p:nvSpPr>
          <p:cNvPr id="5" name="Footer Placeholder 4"/>
          <p:cNvSpPr>
            <a:spLocks noGrp="1"/>
          </p:cNvSpPr>
          <p:nvPr>
            <p:ph type="ftr" sz="quarter" idx="3"/>
          </p:nvPr>
        </p:nvSpPr>
        <p:spPr>
          <a:xfrm>
            <a:off x="685800" y="6355845"/>
            <a:ext cx="777240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763000" y="381000"/>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D22F896-40B5-4ADD-8801-0D06FADFA09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2.png"/><Relationship Id="rId7" Type="http://schemas.openxmlformats.org/officeDocument/2006/relationships/diagramColors" Target="../diagrams/colors1.xml"/><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2.png"/><Relationship Id="rId7" Type="http://schemas.openxmlformats.org/officeDocument/2006/relationships/diagramColors" Target="../diagrams/colors2.xml"/><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2.png"/><Relationship Id="rId7" Type="http://schemas.openxmlformats.org/officeDocument/2006/relationships/diagramColors" Target="../diagrams/colors3.xml"/><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9.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2.png"/><Relationship Id="rId7" Type="http://schemas.openxmlformats.org/officeDocument/2006/relationships/diagramColors" Target="../diagrams/colors4.xml"/><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10.xml.rels><?xml version="1.0" encoding="UTF-8" standalone="yes"?>
<Relationships xmlns="http://schemas.openxmlformats.org/package/2006/relationships"><Relationship Id="rId8" Type="http://schemas.microsoft.com/office/2007/relationships/diagramDrawing" Target="../diagrams/drawing5.xml"/><Relationship Id="rId3" Type="http://schemas.openxmlformats.org/officeDocument/2006/relationships/image" Target="../media/image2.png"/><Relationship Id="rId7" Type="http://schemas.openxmlformats.org/officeDocument/2006/relationships/diagramColors" Target="../diagrams/colors5.xml"/><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diagramQuickStyle" Target="../diagrams/quickStyle5.xml"/><Relationship Id="rId5" Type="http://schemas.openxmlformats.org/officeDocument/2006/relationships/diagramLayout" Target="../diagrams/layout5.xml"/><Relationship Id="rId4" Type="http://schemas.openxmlformats.org/officeDocument/2006/relationships/diagramData" Target="../diagrams/data5.xml"/></Relationships>
</file>

<file path=ppt/slides/_rels/slide11.xml.rels><?xml version="1.0" encoding="UTF-8" standalone="yes"?>
<Relationships xmlns="http://schemas.openxmlformats.org/package/2006/relationships"><Relationship Id="rId8" Type="http://schemas.openxmlformats.org/officeDocument/2006/relationships/diagramColors" Target="../diagrams/colors6.xml"/><Relationship Id="rId3" Type="http://schemas.openxmlformats.org/officeDocument/2006/relationships/image" Target="../media/image1.png"/><Relationship Id="rId7" Type="http://schemas.openxmlformats.org/officeDocument/2006/relationships/diagramQuickStyle" Target="../diagrams/quickStyle6.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Layout" Target="../diagrams/layout6.xml"/><Relationship Id="rId5" Type="http://schemas.openxmlformats.org/officeDocument/2006/relationships/diagramData" Target="../diagrams/data6.xml"/><Relationship Id="rId4" Type="http://schemas.openxmlformats.org/officeDocument/2006/relationships/image" Target="../media/image2.png"/><Relationship Id="rId9" Type="http://schemas.microsoft.com/office/2007/relationships/diagramDrawing" Target="../diagrams/drawing6.xml"/></Relationships>
</file>

<file path=ppt/slides/_rels/slide12.xml.rels><?xml version="1.0" encoding="UTF-8" standalone="yes"?>
<Relationships xmlns="http://schemas.openxmlformats.org/package/2006/relationships"><Relationship Id="rId8" Type="http://schemas.openxmlformats.org/officeDocument/2006/relationships/diagramColors" Target="../diagrams/colors7.xml"/><Relationship Id="rId3" Type="http://schemas.openxmlformats.org/officeDocument/2006/relationships/image" Target="../media/image1.png"/><Relationship Id="rId7" Type="http://schemas.openxmlformats.org/officeDocument/2006/relationships/diagramQuickStyle" Target="../diagrams/quickStyle7.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Layout" Target="../diagrams/layout7.xml"/><Relationship Id="rId5" Type="http://schemas.openxmlformats.org/officeDocument/2006/relationships/diagramData" Target="../diagrams/data7.xml"/><Relationship Id="rId4" Type="http://schemas.openxmlformats.org/officeDocument/2006/relationships/image" Target="../media/image2.png"/><Relationship Id="rId9" Type="http://schemas.microsoft.com/office/2007/relationships/diagramDrawing" Target="../diagrams/drawing7.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8" Type="http://schemas.microsoft.com/office/2007/relationships/diagramDrawing" Target="../diagrams/drawing8.xml"/><Relationship Id="rId3" Type="http://schemas.openxmlformats.org/officeDocument/2006/relationships/image" Target="../media/image2.png"/><Relationship Id="rId7" Type="http://schemas.openxmlformats.org/officeDocument/2006/relationships/diagramColors" Target="../diagrams/colors8.xml"/><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diagramQuickStyle" Target="../diagrams/quickStyle8.xml"/><Relationship Id="rId5" Type="http://schemas.openxmlformats.org/officeDocument/2006/relationships/diagramLayout" Target="../diagrams/layout8.xml"/><Relationship Id="rId4" Type="http://schemas.openxmlformats.org/officeDocument/2006/relationships/diagramData" Target="../diagrams/data8.xml"/></Relationships>
</file>

<file path=ppt/slides/_rels/slide15.xml.rels><?xml version="1.0" encoding="UTF-8" standalone="yes"?>
<Relationships xmlns="http://schemas.openxmlformats.org/package/2006/relationships"><Relationship Id="rId8" Type="http://schemas.microsoft.com/office/2007/relationships/diagramDrawing" Target="../diagrams/drawing9.xml"/><Relationship Id="rId3" Type="http://schemas.openxmlformats.org/officeDocument/2006/relationships/image" Target="../media/image2.png"/><Relationship Id="rId7" Type="http://schemas.openxmlformats.org/officeDocument/2006/relationships/diagramColors" Target="../diagrams/colors9.xml"/><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diagramQuickStyle" Target="../diagrams/quickStyle9.xml"/><Relationship Id="rId5" Type="http://schemas.openxmlformats.org/officeDocument/2006/relationships/diagramLayout" Target="../diagrams/layout9.xml"/><Relationship Id="rId4" Type="http://schemas.openxmlformats.org/officeDocument/2006/relationships/diagramData" Target="../diagrams/data9.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3000"/>
                <a:shade val="98000"/>
                <a:satMod val="150000"/>
                <a:lumMod val="102000"/>
              </a:schemeClr>
            </a:gs>
            <a:gs pos="50000">
              <a:schemeClr val="bg1">
                <a:tint val="98000"/>
                <a:shade val="90000"/>
                <a:satMod val="130000"/>
                <a:lumMod val="103000"/>
              </a:schemeClr>
            </a:gs>
            <a:gs pos="100000">
              <a:schemeClr val="bg1">
                <a:shade val="63000"/>
                <a:satMod val="120000"/>
              </a:schemeClr>
            </a:gs>
          </a:gsLst>
          <a:lin ang="5400000" scaled="0"/>
        </a:gra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770CA6A-B3B0-4826-A91F-B2B1F89220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4976028" y="965200"/>
            <a:ext cx="6170943" cy="4329641"/>
          </a:xfrm>
        </p:spPr>
        <p:txBody>
          <a:bodyPr anchor="ctr">
            <a:normAutofit/>
          </a:bodyPr>
          <a:lstStyle/>
          <a:p>
            <a:r>
              <a:rPr lang="en-GB" sz="5400"/>
              <a:t>Refining your Draft Project Proposal </a:t>
            </a:r>
          </a:p>
        </p:txBody>
      </p:sp>
      <p:sp>
        <p:nvSpPr>
          <p:cNvPr id="3" name="Subtitle 2"/>
          <p:cNvSpPr>
            <a:spLocks noGrp="1"/>
          </p:cNvSpPr>
          <p:nvPr>
            <p:ph type="subTitle" idx="1"/>
          </p:nvPr>
        </p:nvSpPr>
        <p:spPr>
          <a:xfrm>
            <a:off x="965200" y="965200"/>
            <a:ext cx="3367361" cy="4329641"/>
          </a:xfrm>
        </p:spPr>
        <p:txBody>
          <a:bodyPr anchor="ctr">
            <a:normAutofit/>
          </a:bodyPr>
          <a:lstStyle/>
          <a:p>
            <a:pPr algn="r"/>
            <a:r>
              <a:rPr lang="en-GB" dirty="0"/>
              <a:t>BMSS6007 / BMSS6003 </a:t>
            </a:r>
            <a:endParaRPr lang="en-GB"/>
          </a:p>
        </p:txBody>
      </p:sp>
      <p:cxnSp>
        <p:nvCxnSpPr>
          <p:cNvPr id="10" name="Straight Connector 9">
            <a:extLst>
              <a:ext uri="{FF2B5EF4-FFF2-40B4-BE49-F238E27FC236}">
                <a16:creationId xmlns:a16="http://schemas.microsoft.com/office/drawing/2014/main" id="{6FE641DB-A503-41DE-ACA6-36B41C6C2BE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5" y="1621260"/>
            <a:ext cx="0" cy="301752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pic>
        <p:nvPicPr>
          <p:cNvPr id="12" name="Picture 11">
            <a:extLst>
              <a:ext uri="{FF2B5EF4-FFF2-40B4-BE49-F238E27FC236}">
                <a16:creationId xmlns:a16="http://schemas.microsoft.com/office/drawing/2014/main" id="{0CE42A09-4F29-4DF7-BE2A-F91C882A27A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Tree>
    <p:extLst>
      <p:ext uri="{BB962C8B-B14F-4D97-AF65-F5344CB8AC3E}">
        <p14:creationId xmlns:p14="http://schemas.microsoft.com/office/powerpoint/2010/main" val="417835347"/>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ounded Rectangle 14">
            <a:extLst>
              <a:ext uri="{FF2B5EF4-FFF2-40B4-BE49-F238E27FC236}">
                <a16:creationId xmlns:a16="http://schemas.microsoft.com/office/drawing/2014/main" id="{12CC1C37-8BC7-4374-8300-E73C369150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6008" y="0"/>
            <a:ext cx="7555992" cy="6858000"/>
          </a:xfrm>
          <a:prstGeom prst="roundRect">
            <a:avLst>
              <a:gd name="adj" fmla="val 0"/>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8CC82757-F96F-41CB-B2B8-49689F436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36008" cy="6858000"/>
          </a:xfrm>
          <a:prstGeom prst="rect">
            <a:avLst/>
          </a:prstGeom>
          <a:solidFill>
            <a:schemeClr val="tx1"/>
          </a:solidFill>
          <a:ln>
            <a:noFill/>
          </a:ln>
          <a:effectLst>
            <a:outerShdw blurRad="635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FA37F53D-999D-4551-B3F8-064DBF315562}"/>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r="61975"/>
          <a:stretch/>
        </p:blipFill>
        <p:spPr>
          <a:xfrm>
            <a:off x="0" y="0"/>
            <a:ext cx="4636008" cy="1441450"/>
          </a:xfrm>
          <a:prstGeom prst="rect">
            <a:avLst/>
          </a:prstGeom>
        </p:spPr>
      </p:pic>
      <p:pic>
        <p:nvPicPr>
          <p:cNvPr id="15" name="Picture 14">
            <a:extLst>
              <a:ext uri="{FF2B5EF4-FFF2-40B4-BE49-F238E27FC236}">
                <a16:creationId xmlns:a16="http://schemas.microsoft.com/office/drawing/2014/main" id="{A9C99389-A1E4-4A6F-BF8E-9013FF04914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r="61975"/>
          <a:stretch/>
        </p:blipFill>
        <p:spPr>
          <a:xfrm>
            <a:off x="0" y="4375150"/>
            <a:ext cx="4636008" cy="2482850"/>
          </a:xfrm>
          <a:prstGeom prst="rect">
            <a:avLst/>
          </a:prstGeom>
        </p:spPr>
      </p:pic>
      <p:sp>
        <p:nvSpPr>
          <p:cNvPr id="2" name="Title 1"/>
          <p:cNvSpPr>
            <a:spLocks noGrp="1"/>
          </p:cNvSpPr>
          <p:nvPr>
            <p:ph type="title"/>
          </p:nvPr>
        </p:nvSpPr>
        <p:spPr>
          <a:xfrm>
            <a:off x="685800" y="1066163"/>
            <a:ext cx="3306744" cy="5148371"/>
          </a:xfrm>
        </p:spPr>
        <p:txBody>
          <a:bodyPr>
            <a:normAutofit/>
          </a:bodyPr>
          <a:lstStyle/>
          <a:p>
            <a:r>
              <a:rPr lang="en-GB" sz="3700">
                <a:solidFill>
                  <a:schemeClr val="bg1"/>
                </a:solidFill>
              </a:rPr>
              <a:t>Week 4 – developing your proposal</a:t>
            </a:r>
          </a:p>
        </p:txBody>
      </p:sp>
      <p:graphicFrame>
        <p:nvGraphicFramePr>
          <p:cNvPr id="5" name="Content Placeholder 2">
            <a:extLst>
              <a:ext uri="{FF2B5EF4-FFF2-40B4-BE49-F238E27FC236}">
                <a16:creationId xmlns:a16="http://schemas.microsoft.com/office/drawing/2014/main" id="{CDC13714-B150-615E-1FCE-1F3A2B7F5179}"/>
              </a:ext>
            </a:extLst>
          </p:cNvPr>
          <p:cNvGraphicFramePr>
            <a:graphicFrameLocks noGrp="1"/>
          </p:cNvGraphicFramePr>
          <p:nvPr>
            <p:ph idx="1"/>
            <p:extLst>
              <p:ext uri="{D42A27DB-BD31-4B8C-83A1-F6EECF244321}">
                <p14:modId xmlns:p14="http://schemas.microsoft.com/office/powerpoint/2010/main" val="212340629"/>
              </p:ext>
            </p:extLst>
          </p:nvPr>
        </p:nvGraphicFramePr>
        <p:xfrm>
          <a:off x="5279472" y="746125"/>
          <a:ext cx="6290226" cy="544774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8042254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Proposal-Specific Advice:  </a:t>
            </a:r>
            <a:endParaRPr lang="en-GB" dirty="0"/>
          </a:p>
        </p:txBody>
      </p:sp>
      <p:sp>
        <p:nvSpPr>
          <p:cNvPr id="3" name="Content Placeholder 2"/>
          <p:cNvSpPr>
            <a:spLocks noGrp="1"/>
          </p:cNvSpPr>
          <p:nvPr>
            <p:ph idx="1"/>
          </p:nvPr>
        </p:nvSpPr>
        <p:spPr>
          <a:xfrm>
            <a:off x="685800" y="2194560"/>
            <a:ext cx="10820400" cy="4308877"/>
          </a:xfrm>
        </p:spPr>
        <p:txBody>
          <a:bodyPr>
            <a:normAutofit/>
          </a:bodyPr>
          <a:lstStyle/>
          <a:p>
            <a:r>
              <a:rPr lang="en-GB" dirty="0"/>
              <a:t>Understand that the proposal will be a negotiated document, so be prepared to draft, redraft, and resubmit it. </a:t>
            </a:r>
          </a:p>
          <a:p>
            <a:pPr lvl="1"/>
            <a:r>
              <a:rPr lang="en-GB" dirty="0"/>
              <a:t>Think of the proposal as an introduction to your thesis—not a chapter, not an extensive literature review, not an opportunity to rehearse the major conflicts in your field. </a:t>
            </a:r>
          </a:p>
          <a:p>
            <a:pPr lvl="1"/>
            <a:r>
              <a:rPr lang="en-GB" dirty="0"/>
              <a:t>You are “bridging the gap” between existing work and your work. </a:t>
            </a:r>
          </a:p>
          <a:p>
            <a:pPr lvl="1"/>
            <a:r>
              <a:rPr lang="en-GB" dirty="0"/>
              <a:t>Remember that the proposal is not a contract that determines what your thesis will demonstrate. </a:t>
            </a:r>
          </a:p>
          <a:p>
            <a:r>
              <a:rPr lang="en-GB" dirty="0"/>
              <a:t>You will likely modify and refine your scope, argument, and methods. </a:t>
            </a:r>
          </a:p>
          <a:p>
            <a:r>
              <a:rPr lang="en-GB" dirty="0"/>
              <a:t>Remember that your proposal is not meant to limit your ideas, but to help you think in practical terms about how you intend to research and write your dissertation.</a:t>
            </a:r>
          </a:p>
          <a:p>
            <a:endParaRPr lang="en-GB" dirty="0"/>
          </a:p>
        </p:txBody>
      </p:sp>
    </p:spTree>
    <p:extLst>
      <p:ext uri="{BB962C8B-B14F-4D97-AF65-F5344CB8AC3E}">
        <p14:creationId xmlns:p14="http://schemas.microsoft.com/office/powerpoint/2010/main" val="13654488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a:t>Title</a:t>
            </a:r>
            <a:endParaRPr lang="en-GB" dirty="0"/>
          </a:p>
        </p:txBody>
      </p:sp>
      <p:sp>
        <p:nvSpPr>
          <p:cNvPr id="3" name="Content Placeholder 2"/>
          <p:cNvSpPr>
            <a:spLocks noGrp="1"/>
          </p:cNvSpPr>
          <p:nvPr>
            <p:ph idx="1"/>
          </p:nvPr>
        </p:nvSpPr>
        <p:spPr>
          <a:xfrm>
            <a:off x="685800" y="1670180"/>
            <a:ext cx="10820400" cy="4548505"/>
          </a:xfrm>
        </p:spPr>
        <p:txBody>
          <a:bodyPr>
            <a:normAutofit/>
          </a:bodyPr>
          <a:lstStyle/>
          <a:p>
            <a:pPr marL="0" indent="0">
              <a:buNone/>
            </a:pPr>
            <a:endParaRPr lang="en-GB" dirty="0"/>
          </a:p>
          <a:p>
            <a:r>
              <a:rPr lang="en-GB" dirty="0"/>
              <a:t>At this early stage, you need only provide a working title. </a:t>
            </a:r>
          </a:p>
          <a:p>
            <a:r>
              <a:rPr lang="en-GB" dirty="0"/>
              <a:t>You can decide on the exact wording for your title when you are nearer to completing your dissertation. </a:t>
            </a:r>
          </a:p>
          <a:p>
            <a:r>
              <a:rPr lang="en-GB" dirty="0"/>
              <a:t>Nevertheless, even at the start, aim to create a title that conveys the idea of your investigation. </a:t>
            </a:r>
          </a:p>
          <a:p>
            <a:r>
              <a:rPr lang="en-GB" dirty="0"/>
              <a:t>Normally, a title beginning “A study in . . .” is too vague; decide whether you want to compare, collate, assess, etc. </a:t>
            </a:r>
          </a:p>
          <a:p>
            <a:r>
              <a:rPr lang="en-GB" dirty="0"/>
              <a:t>A good title should: </a:t>
            </a:r>
          </a:p>
          <a:p>
            <a:pPr lvl="1"/>
            <a:r>
              <a:rPr lang="en-GB" dirty="0"/>
              <a:t>Orient your readers to the topic you will research. </a:t>
            </a:r>
          </a:p>
          <a:p>
            <a:pPr lvl="1"/>
            <a:r>
              <a:rPr lang="en-GB" dirty="0"/>
              <a:t>Indicate the type of study you will conduct. </a:t>
            </a:r>
          </a:p>
          <a:p>
            <a:r>
              <a:rPr lang="en-GB" dirty="0"/>
              <a:t>Examples: Have a look at a couple of research articles in your chosen area. </a:t>
            </a:r>
          </a:p>
          <a:p>
            <a:endParaRPr lang="en-GB" dirty="0"/>
          </a:p>
        </p:txBody>
      </p:sp>
    </p:spTree>
    <p:extLst>
      <p:ext uri="{BB962C8B-B14F-4D97-AF65-F5344CB8AC3E}">
        <p14:creationId xmlns:p14="http://schemas.microsoft.com/office/powerpoint/2010/main" val="16799936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04012" y="982088"/>
            <a:ext cx="8610600" cy="1293028"/>
          </a:xfrm>
        </p:spPr>
        <p:txBody>
          <a:bodyPr>
            <a:normAutofit fontScale="90000"/>
          </a:bodyPr>
          <a:lstStyle/>
          <a:p>
            <a:r>
              <a:rPr lang="en-GB" b="1" dirty="0"/>
              <a:t>The introduction helps put your project in perspective with other projects on similar topics. </a:t>
            </a:r>
            <a:br>
              <a:rPr lang="en-GB" dirty="0"/>
            </a:br>
            <a:endParaRPr lang="en-GB" dirty="0"/>
          </a:p>
        </p:txBody>
      </p:sp>
      <p:sp>
        <p:nvSpPr>
          <p:cNvPr id="3" name="Content Placeholder 2"/>
          <p:cNvSpPr>
            <a:spLocks noGrp="1"/>
          </p:cNvSpPr>
          <p:nvPr>
            <p:ph idx="1"/>
          </p:nvPr>
        </p:nvSpPr>
        <p:spPr/>
        <p:txBody>
          <a:bodyPr>
            <a:normAutofit fontScale="92500" lnSpcReduction="10000"/>
          </a:bodyPr>
          <a:lstStyle/>
          <a:p>
            <a:r>
              <a:rPr lang="en-GB" dirty="0"/>
              <a:t>Generally, the introduction provides necessary background information to your study and provides readers with some sense of your overall research interest. </a:t>
            </a:r>
          </a:p>
          <a:p>
            <a:r>
              <a:rPr lang="en-GB" dirty="0"/>
              <a:t>A good introduction should: </a:t>
            </a:r>
          </a:p>
          <a:p>
            <a:pPr lvl="1"/>
            <a:r>
              <a:rPr lang="en-GB" dirty="0"/>
              <a:t>Establish the general territory (real world or research) in which the research is placed.  </a:t>
            </a:r>
          </a:p>
          <a:p>
            <a:pPr lvl="1"/>
            <a:r>
              <a:rPr lang="en-GB" dirty="0"/>
              <a:t>Describe the broad foundations of your study, including some references to existing literature and/or empirically observable situations. </a:t>
            </a:r>
          </a:p>
          <a:p>
            <a:r>
              <a:rPr lang="en-GB" dirty="0"/>
              <a:t>In other words, the introduction needs to provide sufficient background for readers to understand where your study is coming from. </a:t>
            </a:r>
          </a:p>
          <a:p>
            <a:r>
              <a:rPr lang="en-GB" dirty="0"/>
              <a:t>Indicate the general scope of your project, but do not go into so much detail that later sections (method) become irrelevant. </a:t>
            </a:r>
          </a:p>
          <a:p>
            <a:r>
              <a:rPr lang="en-GB" dirty="0"/>
              <a:t>Provide an overview of the sections that will appear in your proposal (optional).  </a:t>
            </a:r>
          </a:p>
          <a:p>
            <a:r>
              <a:rPr lang="en-GB" dirty="0"/>
              <a:t>Engage the readers.</a:t>
            </a:r>
          </a:p>
          <a:p>
            <a:endParaRPr lang="en-GB" dirty="0"/>
          </a:p>
          <a:p>
            <a:endParaRPr lang="en-GB" dirty="0"/>
          </a:p>
        </p:txBody>
      </p:sp>
    </p:spTree>
    <p:extLst>
      <p:ext uri="{BB962C8B-B14F-4D97-AF65-F5344CB8AC3E}">
        <p14:creationId xmlns:p14="http://schemas.microsoft.com/office/powerpoint/2010/main" val="20750876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ounded Rectangle 14">
            <a:extLst>
              <a:ext uri="{FF2B5EF4-FFF2-40B4-BE49-F238E27FC236}">
                <a16:creationId xmlns:a16="http://schemas.microsoft.com/office/drawing/2014/main" id="{12CC1C37-8BC7-4374-8300-E73C369150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6008" y="0"/>
            <a:ext cx="7555992" cy="6858000"/>
          </a:xfrm>
          <a:prstGeom prst="roundRect">
            <a:avLst>
              <a:gd name="adj" fmla="val 0"/>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8CC82757-F96F-41CB-B2B8-49689F436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36008" cy="6858000"/>
          </a:xfrm>
          <a:prstGeom prst="rect">
            <a:avLst/>
          </a:prstGeom>
          <a:solidFill>
            <a:schemeClr val="tx1"/>
          </a:solidFill>
          <a:ln>
            <a:noFill/>
          </a:ln>
          <a:effectLst>
            <a:outerShdw blurRad="635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FA37F53D-999D-4551-B3F8-064DBF315562}"/>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r="61975"/>
          <a:stretch/>
        </p:blipFill>
        <p:spPr>
          <a:xfrm>
            <a:off x="0" y="0"/>
            <a:ext cx="4636008" cy="1441450"/>
          </a:xfrm>
          <a:prstGeom prst="rect">
            <a:avLst/>
          </a:prstGeom>
        </p:spPr>
      </p:pic>
      <p:pic>
        <p:nvPicPr>
          <p:cNvPr id="15" name="Picture 14">
            <a:extLst>
              <a:ext uri="{FF2B5EF4-FFF2-40B4-BE49-F238E27FC236}">
                <a16:creationId xmlns:a16="http://schemas.microsoft.com/office/drawing/2014/main" id="{A9C99389-A1E4-4A6F-BF8E-9013FF04914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r="61975"/>
          <a:stretch/>
        </p:blipFill>
        <p:spPr>
          <a:xfrm>
            <a:off x="0" y="4375150"/>
            <a:ext cx="4636008" cy="2482850"/>
          </a:xfrm>
          <a:prstGeom prst="rect">
            <a:avLst/>
          </a:prstGeom>
        </p:spPr>
      </p:pic>
      <p:sp>
        <p:nvSpPr>
          <p:cNvPr id="2" name="Title 1"/>
          <p:cNvSpPr>
            <a:spLocks noGrp="1"/>
          </p:cNvSpPr>
          <p:nvPr>
            <p:ph type="title"/>
          </p:nvPr>
        </p:nvSpPr>
        <p:spPr>
          <a:xfrm>
            <a:off x="685800" y="1066163"/>
            <a:ext cx="3306744" cy="5148371"/>
          </a:xfrm>
        </p:spPr>
        <p:txBody>
          <a:bodyPr>
            <a:normAutofit/>
          </a:bodyPr>
          <a:lstStyle/>
          <a:p>
            <a:r>
              <a:rPr lang="en-GB" b="1">
                <a:solidFill>
                  <a:schemeClr val="bg1"/>
                </a:solidFill>
              </a:rPr>
              <a:t>Statement of the Problem </a:t>
            </a:r>
            <a:endParaRPr lang="en-GB">
              <a:solidFill>
                <a:schemeClr val="bg1"/>
              </a:solidFill>
            </a:endParaRPr>
          </a:p>
        </p:txBody>
      </p:sp>
      <p:graphicFrame>
        <p:nvGraphicFramePr>
          <p:cNvPr id="5" name="Content Placeholder 2">
            <a:extLst>
              <a:ext uri="{FF2B5EF4-FFF2-40B4-BE49-F238E27FC236}">
                <a16:creationId xmlns:a16="http://schemas.microsoft.com/office/drawing/2014/main" id="{52C2DD6A-3559-B5A3-6712-C85573FF6AAA}"/>
              </a:ext>
            </a:extLst>
          </p:cNvPr>
          <p:cNvGraphicFramePr>
            <a:graphicFrameLocks noGrp="1"/>
          </p:cNvGraphicFramePr>
          <p:nvPr>
            <p:ph idx="1"/>
            <p:extLst>
              <p:ext uri="{D42A27DB-BD31-4B8C-83A1-F6EECF244321}">
                <p14:modId xmlns:p14="http://schemas.microsoft.com/office/powerpoint/2010/main" val="2736395483"/>
              </p:ext>
            </p:extLst>
          </p:nvPr>
        </p:nvGraphicFramePr>
        <p:xfrm>
          <a:off x="5279472" y="746125"/>
          <a:ext cx="6290226" cy="544774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9588434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3711" y="1304304"/>
            <a:ext cx="11584577" cy="1293028"/>
          </a:xfrm>
        </p:spPr>
        <p:txBody>
          <a:bodyPr>
            <a:normAutofit fontScale="90000"/>
          </a:bodyPr>
          <a:lstStyle/>
          <a:p>
            <a:r>
              <a:rPr lang="en-GB" b="1" dirty="0"/>
              <a:t>Purpose/Aims/Rationale/Research Questions </a:t>
            </a:r>
            <a:br>
              <a:rPr lang="en-GB" dirty="0"/>
            </a:br>
            <a:endParaRPr lang="en-GB" dirty="0"/>
          </a:p>
        </p:txBody>
      </p:sp>
      <p:sp>
        <p:nvSpPr>
          <p:cNvPr id="3" name="Content Placeholder 2"/>
          <p:cNvSpPr>
            <a:spLocks noGrp="1"/>
          </p:cNvSpPr>
          <p:nvPr>
            <p:ph idx="1"/>
          </p:nvPr>
        </p:nvSpPr>
        <p:spPr/>
        <p:txBody>
          <a:bodyPr>
            <a:normAutofit/>
          </a:bodyPr>
          <a:lstStyle/>
          <a:p>
            <a:r>
              <a:rPr lang="en-GB" dirty="0"/>
              <a:t>Most proposals include a clear statement of the research objectives, including a description of the questions the research seeks to answer or the hypotheses the research advances. </a:t>
            </a:r>
          </a:p>
          <a:p>
            <a:r>
              <a:rPr lang="en-GB" dirty="0"/>
              <a:t>This may be included as part of the introduction, or it may be a separate section. </a:t>
            </a:r>
          </a:p>
          <a:p>
            <a:r>
              <a:rPr lang="en-GB" dirty="0"/>
              <a:t>Once you begin your dissertation research, you may find that your aims change in emphasis or in number. </a:t>
            </a:r>
          </a:p>
          <a:p>
            <a:r>
              <a:rPr lang="en-GB" dirty="0"/>
              <a:t>What is essential for you at this point, though, is to specify for your readers—and for yourself—the precise focus of your research and to identify key concepts you will be studying. </a:t>
            </a:r>
          </a:p>
          <a:p>
            <a:endParaRPr lang="en-GB" dirty="0"/>
          </a:p>
        </p:txBody>
      </p:sp>
    </p:spTree>
    <p:extLst>
      <p:ext uri="{BB962C8B-B14F-4D97-AF65-F5344CB8AC3E}">
        <p14:creationId xmlns:p14="http://schemas.microsoft.com/office/powerpoint/2010/main" val="1120303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ounded Rectangle 14">
            <a:extLst>
              <a:ext uri="{FF2B5EF4-FFF2-40B4-BE49-F238E27FC236}">
                <a16:creationId xmlns:a16="http://schemas.microsoft.com/office/drawing/2014/main" id="{12CC1C37-8BC7-4374-8300-E73C369150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6008" y="0"/>
            <a:ext cx="7555992" cy="6858000"/>
          </a:xfrm>
          <a:prstGeom prst="roundRect">
            <a:avLst>
              <a:gd name="adj" fmla="val 0"/>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8CC82757-F96F-41CB-B2B8-49689F436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36008" cy="6858000"/>
          </a:xfrm>
          <a:prstGeom prst="rect">
            <a:avLst/>
          </a:prstGeom>
          <a:solidFill>
            <a:schemeClr val="tx1"/>
          </a:solidFill>
          <a:ln>
            <a:noFill/>
          </a:ln>
          <a:effectLst>
            <a:outerShdw blurRad="635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FA37F53D-999D-4551-B3F8-064DBF315562}"/>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r="61975"/>
          <a:stretch/>
        </p:blipFill>
        <p:spPr>
          <a:xfrm>
            <a:off x="0" y="0"/>
            <a:ext cx="4636008" cy="1441450"/>
          </a:xfrm>
          <a:prstGeom prst="rect">
            <a:avLst/>
          </a:prstGeom>
        </p:spPr>
      </p:pic>
      <p:pic>
        <p:nvPicPr>
          <p:cNvPr id="20" name="Picture 19">
            <a:extLst>
              <a:ext uri="{FF2B5EF4-FFF2-40B4-BE49-F238E27FC236}">
                <a16:creationId xmlns:a16="http://schemas.microsoft.com/office/drawing/2014/main" id="{A9C99389-A1E4-4A6F-BF8E-9013FF04914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r="61975"/>
          <a:stretch/>
        </p:blipFill>
        <p:spPr>
          <a:xfrm>
            <a:off x="0" y="4375150"/>
            <a:ext cx="4636008" cy="2482850"/>
          </a:xfrm>
          <a:prstGeom prst="rect">
            <a:avLst/>
          </a:prstGeom>
        </p:spPr>
      </p:pic>
      <p:sp>
        <p:nvSpPr>
          <p:cNvPr id="2" name="Title 1"/>
          <p:cNvSpPr>
            <a:spLocks noGrp="1"/>
          </p:cNvSpPr>
          <p:nvPr>
            <p:ph type="title"/>
          </p:nvPr>
        </p:nvSpPr>
        <p:spPr>
          <a:xfrm>
            <a:off x="685800" y="1066163"/>
            <a:ext cx="3306744" cy="5148371"/>
          </a:xfrm>
        </p:spPr>
        <p:txBody>
          <a:bodyPr>
            <a:normAutofit/>
          </a:bodyPr>
          <a:lstStyle/>
          <a:p>
            <a:r>
              <a:rPr lang="en-GB">
                <a:solidFill>
                  <a:schemeClr val="bg1"/>
                </a:solidFill>
              </a:rPr>
              <a:t>A clear statement of purpose will:  </a:t>
            </a:r>
            <a:br>
              <a:rPr lang="en-GB">
                <a:solidFill>
                  <a:schemeClr val="bg1"/>
                </a:solidFill>
              </a:rPr>
            </a:br>
            <a:endParaRPr lang="en-GB">
              <a:solidFill>
                <a:schemeClr val="bg1"/>
              </a:solidFill>
            </a:endParaRPr>
          </a:p>
        </p:txBody>
      </p:sp>
      <p:graphicFrame>
        <p:nvGraphicFramePr>
          <p:cNvPr id="21" name="Content Placeholder 2">
            <a:extLst>
              <a:ext uri="{FF2B5EF4-FFF2-40B4-BE49-F238E27FC236}">
                <a16:creationId xmlns:a16="http://schemas.microsoft.com/office/drawing/2014/main" id="{95E811F3-9000-F4B1-E3CF-76A234301D0F}"/>
              </a:ext>
            </a:extLst>
          </p:cNvPr>
          <p:cNvGraphicFramePr>
            <a:graphicFrameLocks noGrp="1"/>
          </p:cNvGraphicFramePr>
          <p:nvPr>
            <p:ph idx="1"/>
            <p:extLst>
              <p:ext uri="{D42A27DB-BD31-4B8C-83A1-F6EECF244321}">
                <p14:modId xmlns:p14="http://schemas.microsoft.com/office/powerpoint/2010/main" val="265357138"/>
              </p:ext>
            </p:extLst>
          </p:nvPr>
        </p:nvGraphicFramePr>
        <p:xfrm>
          <a:off x="5279472" y="746125"/>
          <a:ext cx="6290226" cy="544774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807513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ounded Rectangle 14">
            <a:extLst>
              <a:ext uri="{FF2B5EF4-FFF2-40B4-BE49-F238E27FC236}">
                <a16:creationId xmlns:a16="http://schemas.microsoft.com/office/drawing/2014/main" id="{12CC1C37-8BC7-4374-8300-E73C369150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6008" y="0"/>
            <a:ext cx="7555992" cy="6858000"/>
          </a:xfrm>
          <a:prstGeom prst="roundRect">
            <a:avLst>
              <a:gd name="adj" fmla="val 0"/>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8CC82757-F96F-41CB-B2B8-49689F436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36008" cy="6858000"/>
          </a:xfrm>
          <a:prstGeom prst="rect">
            <a:avLst/>
          </a:prstGeom>
          <a:solidFill>
            <a:schemeClr val="tx1"/>
          </a:solidFill>
          <a:ln>
            <a:noFill/>
          </a:ln>
          <a:effectLst>
            <a:outerShdw blurRad="635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FA37F53D-999D-4551-B3F8-064DBF315562}"/>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r="61975"/>
          <a:stretch/>
        </p:blipFill>
        <p:spPr>
          <a:xfrm>
            <a:off x="0" y="0"/>
            <a:ext cx="4636008" cy="1441450"/>
          </a:xfrm>
          <a:prstGeom prst="rect">
            <a:avLst/>
          </a:prstGeom>
        </p:spPr>
      </p:pic>
      <p:pic>
        <p:nvPicPr>
          <p:cNvPr id="15" name="Picture 14">
            <a:extLst>
              <a:ext uri="{FF2B5EF4-FFF2-40B4-BE49-F238E27FC236}">
                <a16:creationId xmlns:a16="http://schemas.microsoft.com/office/drawing/2014/main" id="{A9C99389-A1E4-4A6F-BF8E-9013FF04914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r="61975"/>
          <a:stretch/>
        </p:blipFill>
        <p:spPr>
          <a:xfrm>
            <a:off x="0" y="4375150"/>
            <a:ext cx="4636008" cy="2482850"/>
          </a:xfrm>
          <a:prstGeom prst="rect">
            <a:avLst/>
          </a:prstGeom>
        </p:spPr>
      </p:pic>
      <p:sp>
        <p:nvSpPr>
          <p:cNvPr id="2" name="Title 1"/>
          <p:cNvSpPr>
            <a:spLocks noGrp="1"/>
          </p:cNvSpPr>
          <p:nvPr>
            <p:ph type="title"/>
          </p:nvPr>
        </p:nvSpPr>
        <p:spPr>
          <a:xfrm>
            <a:off x="685800" y="1066163"/>
            <a:ext cx="3306744" cy="5148371"/>
          </a:xfrm>
        </p:spPr>
        <p:txBody>
          <a:bodyPr>
            <a:normAutofit/>
          </a:bodyPr>
          <a:lstStyle/>
          <a:p>
            <a:r>
              <a:rPr lang="en-GB" b="1">
                <a:solidFill>
                  <a:schemeClr val="bg1"/>
                </a:solidFill>
              </a:rPr>
              <a:t>In addition, this section may: </a:t>
            </a:r>
            <a:br>
              <a:rPr lang="en-GB">
                <a:solidFill>
                  <a:schemeClr val="bg1"/>
                </a:solidFill>
              </a:rPr>
            </a:br>
            <a:endParaRPr lang="en-GB">
              <a:solidFill>
                <a:schemeClr val="bg1"/>
              </a:solidFill>
            </a:endParaRPr>
          </a:p>
        </p:txBody>
      </p:sp>
      <p:graphicFrame>
        <p:nvGraphicFramePr>
          <p:cNvPr id="5" name="Content Placeholder 2">
            <a:extLst>
              <a:ext uri="{FF2B5EF4-FFF2-40B4-BE49-F238E27FC236}">
                <a16:creationId xmlns:a16="http://schemas.microsoft.com/office/drawing/2014/main" id="{C73BE4EE-E413-F06F-B3B9-CB0A9A067590}"/>
              </a:ext>
            </a:extLst>
          </p:cNvPr>
          <p:cNvGraphicFramePr>
            <a:graphicFrameLocks noGrp="1"/>
          </p:cNvGraphicFramePr>
          <p:nvPr>
            <p:ph idx="1"/>
            <p:extLst>
              <p:ext uri="{D42A27DB-BD31-4B8C-83A1-F6EECF244321}">
                <p14:modId xmlns:p14="http://schemas.microsoft.com/office/powerpoint/2010/main" val="4244793953"/>
              </p:ext>
            </p:extLst>
          </p:nvPr>
        </p:nvGraphicFramePr>
        <p:xfrm>
          <a:off x="5279472" y="746125"/>
          <a:ext cx="6290226" cy="544774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73609092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681" name="Rounded Rectangle 14">
            <a:extLst>
              <a:ext uri="{FF2B5EF4-FFF2-40B4-BE49-F238E27FC236}">
                <a16:creationId xmlns:a16="http://schemas.microsoft.com/office/drawing/2014/main" id="{12CC1C37-8BC7-4374-8300-E73C369150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6008" y="0"/>
            <a:ext cx="7555992" cy="6858000"/>
          </a:xfrm>
          <a:prstGeom prst="roundRect">
            <a:avLst>
              <a:gd name="adj" fmla="val 0"/>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683" name="Rectangle 28682">
            <a:extLst>
              <a:ext uri="{FF2B5EF4-FFF2-40B4-BE49-F238E27FC236}">
                <a16:creationId xmlns:a16="http://schemas.microsoft.com/office/drawing/2014/main" id="{8CC82757-F96F-41CB-B2B8-49689F436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36008" cy="6858000"/>
          </a:xfrm>
          <a:prstGeom prst="rect">
            <a:avLst/>
          </a:prstGeom>
          <a:solidFill>
            <a:schemeClr val="tx1"/>
          </a:solidFill>
          <a:ln>
            <a:noFill/>
          </a:ln>
          <a:effectLst>
            <a:outerShdw blurRad="635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8685" name="Picture 28684">
            <a:extLst>
              <a:ext uri="{FF2B5EF4-FFF2-40B4-BE49-F238E27FC236}">
                <a16:creationId xmlns:a16="http://schemas.microsoft.com/office/drawing/2014/main" id="{FA37F53D-999D-4551-B3F8-064DBF315562}"/>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r="61975"/>
          <a:stretch/>
        </p:blipFill>
        <p:spPr>
          <a:xfrm>
            <a:off x="0" y="0"/>
            <a:ext cx="4636008" cy="1441450"/>
          </a:xfrm>
          <a:prstGeom prst="rect">
            <a:avLst/>
          </a:prstGeom>
        </p:spPr>
      </p:pic>
      <p:pic>
        <p:nvPicPr>
          <p:cNvPr id="28687" name="Picture 28686">
            <a:extLst>
              <a:ext uri="{FF2B5EF4-FFF2-40B4-BE49-F238E27FC236}">
                <a16:creationId xmlns:a16="http://schemas.microsoft.com/office/drawing/2014/main" id="{A9C99389-A1E4-4A6F-BF8E-9013FF04914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r="61975"/>
          <a:stretch/>
        </p:blipFill>
        <p:spPr>
          <a:xfrm>
            <a:off x="0" y="4375150"/>
            <a:ext cx="4636008" cy="2482850"/>
          </a:xfrm>
          <a:prstGeom prst="rect">
            <a:avLst/>
          </a:prstGeom>
        </p:spPr>
      </p:pic>
      <p:sp>
        <p:nvSpPr>
          <p:cNvPr id="28674" name="Rectangle 2"/>
          <p:cNvSpPr>
            <a:spLocks noGrp="1" noChangeArrowheads="1"/>
          </p:cNvSpPr>
          <p:nvPr>
            <p:ph type="title"/>
          </p:nvPr>
        </p:nvSpPr>
        <p:spPr>
          <a:xfrm>
            <a:off x="685800" y="1066163"/>
            <a:ext cx="3306744" cy="5148371"/>
          </a:xfrm>
        </p:spPr>
        <p:txBody>
          <a:bodyPr>
            <a:normAutofit/>
          </a:bodyPr>
          <a:lstStyle/>
          <a:p>
            <a:pPr eaLnBrk="1" hangingPunct="1">
              <a:defRPr/>
            </a:pPr>
            <a:r>
              <a:rPr lang="en-GB" sz="3100">
                <a:solidFill>
                  <a:schemeClr val="bg1"/>
                </a:solidFill>
              </a:rPr>
              <a:t>Outline of proposed methodology for the study - providing a strong rationale for the choices made. </a:t>
            </a:r>
          </a:p>
        </p:txBody>
      </p:sp>
      <p:graphicFrame>
        <p:nvGraphicFramePr>
          <p:cNvPr id="28677" name="Rectangle 3">
            <a:extLst>
              <a:ext uri="{FF2B5EF4-FFF2-40B4-BE49-F238E27FC236}">
                <a16:creationId xmlns:a16="http://schemas.microsoft.com/office/drawing/2014/main" id="{92E5D9C2-19E4-82B6-6B0D-C586535868E4}"/>
              </a:ext>
            </a:extLst>
          </p:cNvPr>
          <p:cNvGraphicFramePr/>
          <p:nvPr>
            <p:extLst>
              <p:ext uri="{D42A27DB-BD31-4B8C-83A1-F6EECF244321}">
                <p14:modId xmlns:p14="http://schemas.microsoft.com/office/powerpoint/2010/main" val="459456919"/>
              </p:ext>
            </p:extLst>
          </p:nvPr>
        </p:nvGraphicFramePr>
        <p:xfrm>
          <a:off x="5279472" y="746125"/>
          <a:ext cx="6290226" cy="544774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417069133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225" name="Rounded Rectangle 14">
            <a:extLst>
              <a:ext uri="{FF2B5EF4-FFF2-40B4-BE49-F238E27FC236}">
                <a16:creationId xmlns:a16="http://schemas.microsoft.com/office/drawing/2014/main" id="{12CC1C37-8BC7-4374-8300-E73C369150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6008" y="0"/>
            <a:ext cx="7555992" cy="6858000"/>
          </a:xfrm>
          <a:prstGeom prst="roundRect">
            <a:avLst>
              <a:gd name="adj" fmla="val 0"/>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27" name="Rectangle 9226">
            <a:extLst>
              <a:ext uri="{FF2B5EF4-FFF2-40B4-BE49-F238E27FC236}">
                <a16:creationId xmlns:a16="http://schemas.microsoft.com/office/drawing/2014/main" id="{8CC82757-F96F-41CB-B2B8-49689F436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36008" cy="6858000"/>
          </a:xfrm>
          <a:prstGeom prst="rect">
            <a:avLst/>
          </a:prstGeom>
          <a:solidFill>
            <a:schemeClr val="tx1"/>
          </a:solidFill>
          <a:ln>
            <a:noFill/>
          </a:ln>
          <a:effectLst>
            <a:outerShdw blurRad="635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229" name="Picture 9228">
            <a:extLst>
              <a:ext uri="{FF2B5EF4-FFF2-40B4-BE49-F238E27FC236}">
                <a16:creationId xmlns:a16="http://schemas.microsoft.com/office/drawing/2014/main" id="{FA37F53D-999D-4551-B3F8-064DBF315562}"/>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r="61975"/>
          <a:stretch/>
        </p:blipFill>
        <p:spPr>
          <a:xfrm>
            <a:off x="0" y="0"/>
            <a:ext cx="4636008" cy="1441450"/>
          </a:xfrm>
          <a:prstGeom prst="rect">
            <a:avLst/>
          </a:prstGeom>
        </p:spPr>
      </p:pic>
      <p:pic>
        <p:nvPicPr>
          <p:cNvPr id="9231" name="Picture 9230">
            <a:extLst>
              <a:ext uri="{FF2B5EF4-FFF2-40B4-BE49-F238E27FC236}">
                <a16:creationId xmlns:a16="http://schemas.microsoft.com/office/drawing/2014/main" id="{A9C99389-A1E4-4A6F-BF8E-9013FF04914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r="61975"/>
          <a:stretch/>
        </p:blipFill>
        <p:spPr>
          <a:xfrm>
            <a:off x="0" y="4375150"/>
            <a:ext cx="4636008" cy="2482850"/>
          </a:xfrm>
          <a:prstGeom prst="rect">
            <a:avLst/>
          </a:prstGeom>
        </p:spPr>
      </p:pic>
      <p:sp>
        <p:nvSpPr>
          <p:cNvPr id="9218" name="Rectangle 2"/>
          <p:cNvSpPr>
            <a:spLocks noGrp="1" noChangeArrowheads="1"/>
          </p:cNvSpPr>
          <p:nvPr>
            <p:ph type="title"/>
          </p:nvPr>
        </p:nvSpPr>
        <p:spPr>
          <a:xfrm>
            <a:off x="685800" y="1066163"/>
            <a:ext cx="3306744" cy="5148371"/>
          </a:xfrm>
        </p:spPr>
        <p:txBody>
          <a:bodyPr>
            <a:normAutofit/>
          </a:bodyPr>
          <a:lstStyle/>
          <a:p>
            <a:pPr eaLnBrk="1" hangingPunct="1">
              <a:defRPr/>
            </a:pPr>
            <a:r>
              <a:rPr lang="en-GB" sz="3700">
                <a:solidFill>
                  <a:schemeClr val="bg1"/>
                </a:solidFill>
              </a:rPr>
              <a:t>Participants</a:t>
            </a:r>
          </a:p>
        </p:txBody>
      </p:sp>
      <p:graphicFrame>
        <p:nvGraphicFramePr>
          <p:cNvPr id="9221" name="Rectangle 3">
            <a:extLst>
              <a:ext uri="{FF2B5EF4-FFF2-40B4-BE49-F238E27FC236}">
                <a16:creationId xmlns:a16="http://schemas.microsoft.com/office/drawing/2014/main" id="{A879CC9C-AEDE-5B58-58AE-F104E7FD8D5C}"/>
              </a:ext>
            </a:extLst>
          </p:cNvPr>
          <p:cNvGraphicFramePr/>
          <p:nvPr>
            <p:extLst>
              <p:ext uri="{D42A27DB-BD31-4B8C-83A1-F6EECF244321}">
                <p14:modId xmlns:p14="http://schemas.microsoft.com/office/powerpoint/2010/main" val="314992082"/>
              </p:ext>
            </p:extLst>
          </p:nvPr>
        </p:nvGraphicFramePr>
        <p:xfrm>
          <a:off x="5279472" y="746125"/>
          <a:ext cx="6290226" cy="5447745"/>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173569095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273" name="Rounded Rectangle 14">
            <a:extLst>
              <a:ext uri="{FF2B5EF4-FFF2-40B4-BE49-F238E27FC236}">
                <a16:creationId xmlns:a16="http://schemas.microsoft.com/office/drawing/2014/main" id="{12CC1C37-8BC7-4374-8300-E73C369150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6008" y="0"/>
            <a:ext cx="7555992" cy="6858000"/>
          </a:xfrm>
          <a:prstGeom prst="roundRect">
            <a:avLst>
              <a:gd name="adj" fmla="val 0"/>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75" name="Rectangle 11274">
            <a:extLst>
              <a:ext uri="{FF2B5EF4-FFF2-40B4-BE49-F238E27FC236}">
                <a16:creationId xmlns:a16="http://schemas.microsoft.com/office/drawing/2014/main" id="{8CC82757-F96F-41CB-B2B8-49689F436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36008" cy="6858000"/>
          </a:xfrm>
          <a:prstGeom prst="rect">
            <a:avLst/>
          </a:prstGeom>
          <a:solidFill>
            <a:schemeClr val="tx1"/>
          </a:solidFill>
          <a:ln>
            <a:noFill/>
          </a:ln>
          <a:effectLst>
            <a:outerShdw blurRad="635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277" name="Picture 11276">
            <a:extLst>
              <a:ext uri="{FF2B5EF4-FFF2-40B4-BE49-F238E27FC236}">
                <a16:creationId xmlns:a16="http://schemas.microsoft.com/office/drawing/2014/main" id="{FA37F53D-999D-4551-B3F8-064DBF315562}"/>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r="61975"/>
          <a:stretch/>
        </p:blipFill>
        <p:spPr>
          <a:xfrm>
            <a:off x="0" y="0"/>
            <a:ext cx="4636008" cy="1441450"/>
          </a:xfrm>
          <a:prstGeom prst="rect">
            <a:avLst/>
          </a:prstGeom>
        </p:spPr>
      </p:pic>
      <p:pic>
        <p:nvPicPr>
          <p:cNvPr id="11279" name="Picture 11278">
            <a:extLst>
              <a:ext uri="{FF2B5EF4-FFF2-40B4-BE49-F238E27FC236}">
                <a16:creationId xmlns:a16="http://schemas.microsoft.com/office/drawing/2014/main" id="{A9C99389-A1E4-4A6F-BF8E-9013FF04914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r="61975"/>
          <a:stretch/>
        </p:blipFill>
        <p:spPr>
          <a:xfrm>
            <a:off x="0" y="4375150"/>
            <a:ext cx="4636008" cy="2482850"/>
          </a:xfrm>
          <a:prstGeom prst="rect">
            <a:avLst/>
          </a:prstGeom>
        </p:spPr>
      </p:pic>
      <p:sp>
        <p:nvSpPr>
          <p:cNvPr id="11266" name="Rectangle 2"/>
          <p:cNvSpPr>
            <a:spLocks noGrp="1" noChangeArrowheads="1"/>
          </p:cNvSpPr>
          <p:nvPr>
            <p:ph type="title"/>
          </p:nvPr>
        </p:nvSpPr>
        <p:spPr>
          <a:xfrm>
            <a:off x="685800" y="1066163"/>
            <a:ext cx="3306744" cy="5148371"/>
          </a:xfrm>
        </p:spPr>
        <p:txBody>
          <a:bodyPr>
            <a:normAutofit/>
          </a:bodyPr>
          <a:lstStyle/>
          <a:p>
            <a:pPr eaLnBrk="1" hangingPunct="1">
              <a:defRPr/>
            </a:pPr>
            <a:r>
              <a:rPr lang="en-GB" sz="3700">
                <a:solidFill>
                  <a:schemeClr val="bg1"/>
                </a:solidFill>
              </a:rPr>
              <a:t>Procedures and Design</a:t>
            </a:r>
          </a:p>
        </p:txBody>
      </p:sp>
      <p:graphicFrame>
        <p:nvGraphicFramePr>
          <p:cNvPr id="11269" name="Rectangle 3">
            <a:extLst>
              <a:ext uri="{FF2B5EF4-FFF2-40B4-BE49-F238E27FC236}">
                <a16:creationId xmlns:a16="http://schemas.microsoft.com/office/drawing/2014/main" id="{819DD923-8DA8-25AC-17F0-9B6A768DEE86}"/>
              </a:ext>
            </a:extLst>
          </p:cNvPr>
          <p:cNvGraphicFramePr/>
          <p:nvPr>
            <p:extLst>
              <p:ext uri="{D42A27DB-BD31-4B8C-83A1-F6EECF244321}">
                <p14:modId xmlns:p14="http://schemas.microsoft.com/office/powerpoint/2010/main" val="2594234209"/>
              </p:ext>
            </p:extLst>
          </p:nvPr>
        </p:nvGraphicFramePr>
        <p:xfrm>
          <a:off x="5279472" y="746125"/>
          <a:ext cx="6290226" cy="5447745"/>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237808675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29705" name="Rounded Rectangle 14">
            <a:extLst>
              <a:ext uri="{FF2B5EF4-FFF2-40B4-BE49-F238E27FC236}">
                <a16:creationId xmlns:a16="http://schemas.microsoft.com/office/drawing/2014/main" id="{934B872D-6FE9-472A-9E92-342E41DA7C2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6008" y="0"/>
            <a:ext cx="7555992" cy="6858000"/>
          </a:xfrm>
          <a:prstGeom prst="rect">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sp>
        <p:nvSpPr>
          <p:cNvPr id="29707" name="Rectangle 29706">
            <a:extLst>
              <a:ext uri="{FF2B5EF4-FFF2-40B4-BE49-F238E27FC236}">
                <a16:creationId xmlns:a16="http://schemas.microsoft.com/office/drawing/2014/main" id="{488DEBA6-2ED2-4FED-8AAB-2F855348DDC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36008" cy="6858000"/>
          </a:xfrm>
          <a:prstGeom prst="rect">
            <a:avLst/>
          </a:prstGeom>
          <a:ln>
            <a:noFill/>
          </a:ln>
          <a:effectLst>
            <a:outerShdw blurRad="63500" dist="38100" algn="l" rotWithShape="0">
              <a:prstClr val="black">
                <a:alpha val="40000"/>
              </a:prstClr>
            </a:outerShdw>
          </a:effectLst>
        </p:spPr>
        <p:style>
          <a:lnRef idx="2">
            <a:schemeClr val="accent1">
              <a:shade val="50000"/>
            </a:schemeClr>
          </a:lnRef>
          <a:fillRef idx="1003">
            <a:schemeClr val="dk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pic>
        <p:nvPicPr>
          <p:cNvPr id="29709" name="Picture 29708">
            <a:extLst>
              <a:ext uri="{FF2B5EF4-FFF2-40B4-BE49-F238E27FC236}">
                <a16:creationId xmlns:a16="http://schemas.microsoft.com/office/drawing/2014/main" id="{CABDD070-1412-490C-9218-37051EE8038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r="73640"/>
          <a:stretch/>
        </p:blipFill>
        <p:spPr>
          <a:xfrm>
            <a:off x="0" y="4038601"/>
            <a:ext cx="4636008" cy="2819400"/>
          </a:xfrm>
          <a:prstGeom prst="rect">
            <a:avLst/>
          </a:prstGeom>
        </p:spPr>
      </p:pic>
      <p:sp>
        <p:nvSpPr>
          <p:cNvPr id="29698" name="Rectangle 2"/>
          <p:cNvSpPr>
            <a:spLocks noGrp="1" noChangeArrowheads="1"/>
          </p:cNvSpPr>
          <p:nvPr>
            <p:ph type="title"/>
          </p:nvPr>
        </p:nvSpPr>
        <p:spPr>
          <a:xfrm>
            <a:off x="643466" y="804334"/>
            <a:ext cx="3471333" cy="5249333"/>
          </a:xfrm>
        </p:spPr>
        <p:txBody>
          <a:bodyPr>
            <a:normAutofit/>
          </a:bodyPr>
          <a:lstStyle/>
          <a:p>
            <a:pPr eaLnBrk="1" hangingPunct="1">
              <a:defRPr/>
            </a:pPr>
            <a:r>
              <a:rPr lang="en-GB" sz="3400">
                <a:solidFill>
                  <a:srgbClr val="FFFFFF"/>
                </a:solidFill>
              </a:rPr>
              <a:t>Identification of data analysis methods to be used. </a:t>
            </a:r>
            <a:br>
              <a:rPr lang="en-GB" sz="3400">
                <a:solidFill>
                  <a:srgbClr val="FFFFFF"/>
                </a:solidFill>
              </a:rPr>
            </a:br>
            <a:endParaRPr lang="en-GB" sz="3400">
              <a:solidFill>
                <a:srgbClr val="FFFFFF"/>
              </a:solidFill>
            </a:endParaRPr>
          </a:p>
        </p:txBody>
      </p:sp>
      <p:sp>
        <p:nvSpPr>
          <p:cNvPr id="29699" name="Rectangle 3"/>
          <p:cNvSpPr>
            <a:spLocks noGrp="1" noChangeArrowheads="1"/>
          </p:cNvSpPr>
          <p:nvPr>
            <p:ph type="body" idx="1"/>
          </p:nvPr>
        </p:nvSpPr>
        <p:spPr>
          <a:xfrm>
            <a:off x="5234722" y="804334"/>
            <a:ext cx="6271477" cy="5249333"/>
          </a:xfrm>
        </p:spPr>
        <p:txBody>
          <a:bodyPr anchor="ctr">
            <a:normAutofit/>
          </a:bodyPr>
          <a:lstStyle/>
          <a:p>
            <a:pPr eaLnBrk="1" hangingPunct="1">
              <a:buFont typeface="Wingdings" charset="0"/>
              <a:buChar char="Ø"/>
              <a:defRPr/>
            </a:pPr>
            <a:r>
              <a:rPr lang="en-GB">
                <a:solidFill>
                  <a:schemeClr val="tx2"/>
                </a:solidFill>
              </a:rPr>
              <a:t>Literature review – How will this be managed? Checklist of criteria for inclusion / databases to include / timescale / languages / dates of publication</a:t>
            </a:r>
          </a:p>
          <a:p>
            <a:pPr eaLnBrk="1" hangingPunct="1">
              <a:buFont typeface="Wingdings" charset="0"/>
              <a:buChar char="Ø"/>
              <a:defRPr/>
            </a:pPr>
            <a:r>
              <a:rPr lang="en-GB">
                <a:solidFill>
                  <a:schemeClr val="tx2"/>
                </a:solidFill>
              </a:rPr>
              <a:t>Statistical analysis? </a:t>
            </a:r>
          </a:p>
          <a:p>
            <a:pPr lvl="1" eaLnBrk="1" hangingPunct="1">
              <a:buFont typeface="Wingdings" charset="0"/>
              <a:buChar char="l"/>
              <a:defRPr/>
            </a:pPr>
            <a:r>
              <a:rPr lang="en-GB">
                <a:solidFill>
                  <a:schemeClr val="tx2"/>
                </a:solidFill>
              </a:rPr>
              <a:t>Questionnaires</a:t>
            </a:r>
          </a:p>
          <a:p>
            <a:pPr eaLnBrk="1" hangingPunct="1">
              <a:buFont typeface="Wingdings" charset="0"/>
              <a:buChar char="Ø"/>
              <a:defRPr/>
            </a:pPr>
            <a:r>
              <a:rPr lang="en-GB">
                <a:solidFill>
                  <a:schemeClr val="tx2"/>
                </a:solidFill>
              </a:rPr>
              <a:t>Parametric / non parametric (scale answers / frequency of yes or no answers)?</a:t>
            </a:r>
          </a:p>
          <a:p>
            <a:pPr lvl="1" eaLnBrk="1" hangingPunct="1">
              <a:buFont typeface="Wingdings" charset="0"/>
              <a:buChar char="l"/>
              <a:defRPr/>
            </a:pPr>
            <a:r>
              <a:rPr lang="en-GB">
                <a:solidFill>
                  <a:schemeClr val="tx2"/>
                </a:solidFill>
              </a:rPr>
              <a:t>If you do not know what data analysis you will need, speak to a member of staff from your area of study abut this...</a:t>
            </a:r>
          </a:p>
          <a:p>
            <a:pPr eaLnBrk="1" hangingPunct="1">
              <a:buFont typeface="Wingdings" charset="0"/>
              <a:buChar char="Ø"/>
              <a:defRPr/>
            </a:pPr>
            <a:r>
              <a:rPr lang="en-GB">
                <a:solidFill>
                  <a:schemeClr val="tx2"/>
                </a:solidFill>
              </a:rPr>
              <a:t>Analysis of qualitative data?</a:t>
            </a:r>
          </a:p>
          <a:p>
            <a:pPr lvl="1" eaLnBrk="1" hangingPunct="1">
              <a:buFont typeface="Wingdings" charset="0"/>
              <a:buChar char="l"/>
              <a:defRPr/>
            </a:pPr>
            <a:r>
              <a:rPr lang="en-GB">
                <a:solidFill>
                  <a:schemeClr val="tx2"/>
                </a:solidFill>
              </a:rPr>
              <a:t>Interviews</a:t>
            </a:r>
          </a:p>
          <a:p>
            <a:pPr lvl="1" eaLnBrk="1" hangingPunct="1">
              <a:buFont typeface="Wingdings" charset="0"/>
              <a:buChar char="l"/>
              <a:defRPr/>
            </a:pPr>
            <a:r>
              <a:rPr lang="en-GB">
                <a:solidFill>
                  <a:schemeClr val="tx2"/>
                </a:solidFill>
              </a:rPr>
              <a:t>Open ended questionnaires</a:t>
            </a:r>
          </a:p>
          <a:p>
            <a:pPr marL="457200" lvl="1" indent="0" eaLnBrk="1" hangingPunct="1">
              <a:buNone/>
              <a:defRPr/>
            </a:pPr>
            <a:endParaRPr lang="en-GB">
              <a:solidFill>
                <a:schemeClr val="tx2"/>
              </a:solidFill>
            </a:endParaRPr>
          </a:p>
          <a:p>
            <a:pPr eaLnBrk="1" hangingPunct="1">
              <a:buFont typeface="Wingdings" charset="0"/>
              <a:buChar char="Ø"/>
              <a:defRPr/>
            </a:pPr>
            <a:endParaRPr lang="en-GB">
              <a:solidFill>
                <a:schemeClr val="tx2"/>
              </a:solidFill>
            </a:endParaRPr>
          </a:p>
        </p:txBody>
      </p:sp>
      <p:sp>
        <p:nvSpPr>
          <p:cNvPr id="29700" name="Rectangle 4"/>
          <p:cNvSpPr>
            <a:spLocks noChangeArrowheads="1"/>
          </p:cNvSpPr>
          <p:nvPr/>
        </p:nvSpPr>
        <p:spPr bwMode="auto">
          <a:xfrm>
            <a:off x="1577975" y="2971801"/>
            <a:ext cx="184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eaLnBrk="1" hangingPunct="1">
              <a:defRPr/>
            </a:pPr>
            <a:endParaRPr lang="en-GB">
              <a:solidFill>
                <a:schemeClr val="tx2"/>
              </a:solidFill>
              <a:latin typeface="Arial" charset="0"/>
              <a:ea typeface="ＭＳ Ｐゴシック" charset="0"/>
            </a:endParaRPr>
          </a:p>
        </p:txBody>
      </p:sp>
    </p:spTree>
    <p:extLst>
      <p:ext uri="{BB962C8B-B14F-4D97-AF65-F5344CB8AC3E}">
        <p14:creationId xmlns:p14="http://schemas.microsoft.com/office/powerpoint/2010/main" val="363139523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729" name="Rounded Rectangle 14">
            <a:extLst>
              <a:ext uri="{FF2B5EF4-FFF2-40B4-BE49-F238E27FC236}">
                <a16:creationId xmlns:a16="http://schemas.microsoft.com/office/drawing/2014/main" id="{12CC1C37-8BC7-4374-8300-E73C369150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6008" y="0"/>
            <a:ext cx="7555992" cy="6858000"/>
          </a:xfrm>
          <a:prstGeom prst="roundRect">
            <a:avLst>
              <a:gd name="adj" fmla="val 0"/>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731" name="Rectangle 30730">
            <a:extLst>
              <a:ext uri="{FF2B5EF4-FFF2-40B4-BE49-F238E27FC236}">
                <a16:creationId xmlns:a16="http://schemas.microsoft.com/office/drawing/2014/main" id="{8CC82757-F96F-41CB-B2B8-49689F436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36008" cy="6858000"/>
          </a:xfrm>
          <a:prstGeom prst="rect">
            <a:avLst/>
          </a:prstGeom>
          <a:solidFill>
            <a:schemeClr val="tx1"/>
          </a:solidFill>
          <a:ln>
            <a:noFill/>
          </a:ln>
          <a:effectLst>
            <a:outerShdw blurRad="635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733" name="Picture 30732">
            <a:extLst>
              <a:ext uri="{FF2B5EF4-FFF2-40B4-BE49-F238E27FC236}">
                <a16:creationId xmlns:a16="http://schemas.microsoft.com/office/drawing/2014/main" id="{FA37F53D-999D-4551-B3F8-064DBF315562}"/>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r="61975"/>
          <a:stretch/>
        </p:blipFill>
        <p:spPr>
          <a:xfrm>
            <a:off x="0" y="0"/>
            <a:ext cx="4636008" cy="1441450"/>
          </a:xfrm>
          <a:prstGeom prst="rect">
            <a:avLst/>
          </a:prstGeom>
        </p:spPr>
      </p:pic>
      <p:pic>
        <p:nvPicPr>
          <p:cNvPr id="30735" name="Picture 30734">
            <a:extLst>
              <a:ext uri="{FF2B5EF4-FFF2-40B4-BE49-F238E27FC236}">
                <a16:creationId xmlns:a16="http://schemas.microsoft.com/office/drawing/2014/main" id="{A9C99389-A1E4-4A6F-BF8E-9013FF04914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r="61975"/>
          <a:stretch/>
        </p:blipFill>
        <p:spPr>
          <a:xfrm>
            <a:off x="0" y="4375150"/>
            <a:ext cx="4636008" cy="2482850"/>
          </a:xfrm>
          <a:prstGeom prst="rect">
            <a:avLst/>
          </a:prstGeom>
        </p:spPr>
      </p:pic>
      <p:sp>
        <p:nvSpPr>
          <p:cNvPr id="30722" name="Rectangle 2"/>
          <p:cNvSpPr>
            <a:spLocks noGrp="1" noChangeArrowheads="1"/>
          </p:cNvSpPr>
          <p:nvPr>
            <p:ph type="title"/>
          </p:nvPr>
        </p:nvSpPr>
        <p:spPr>
          <a:xfrm>
            <a:off x="685800" y="1066163"/>
            <a:ext cx="3306744" cy="5148371"/>
          </a:xfrm>
        </p:spPr>
        <p:txBody>
          <a:bodyPr>
            <a:normAutofit/>
          </a:bodyPr>
          <a:lstStyle/>
          <a:p>
            <a:pPr eaLnBrk="1" hangingPunct="1">
              <a:defRPr/>
            </a:pPr>
            <a:r>
              <a:rPr lang="en-GB" sz="3400">
                <a:solidFill>
                  <a:schemeClr val="bg1"/>
                </a:solidFill>
              </a:rPr>
              <a:t>Outline of proposed timetable for the completion of the sections of the dissertation. </a:t>
            </a:r>
          </a:p>
        </p:txBody>
      </p:sp>
      <p:graphicFrame>
        <p:nvGraphicFramePr>
          <p:cNvPr id="30725" name="Rectangle 3">
            <a:extLst>
              <a:ext uri="{FF2B5EF4-FFF2-40B4-BE49-F238E27FC236}">
                <a16:creationId xmlns:a16="http://schemas.microsoft.com/office/drawing/2014/main" id="{346ECD0D-0ED6-8CE2-6559-0CA4B9822AED}"/>
              </a:ext>
            </a:extLst>
          </p:cNvPr>
          <p:cNvGraphicFramePr/>
          <p:nvPr>
            <p:extLst>
              <p:ext uri="{D42A27DB-BD31-4B8C-83A1-F6EECF244321}">
                <p14:modId xmlns:p14="http://schemas.microsoft.com/office/powerpoint/2010/main" val="370344119"/>
              </p:ext>
            </p:extLst>
          </p:nvPr>
        </p:nvGraphicFramePr>
        <p:xfrm>
          <a:off x="5279472" y="746125"/>
          <a:ext cx="6290226" cy="544774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411771580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ounded Rectangle 14">
            <a:extLst>
              <a:ext uri="{FF2B5EF4-FFF2-40B4-BE49-F238E27FC236}">
                <a16:creationId xmlns:a16="http://schemas.microsoft.com/office/drawing/2014/main" id="{12CC1C37-8BC7-4374-8300-E73C369150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6008" y="0"/>
            <a:ext cx="7555992" cy="6858000"/>
          </a:xfrm>
          <a:prstGeom prst="roundRect">
            <a:avLst>
              <a:gd name="adj" fmla="val 0"/>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8CC82757-F96F-41CB-B2B8-49689F436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36008" cy="6858000"/>
          </a:xfrm>
          <a:prstGeom prst="rect">
            <a:avLst/>
          </a:prstGeom>
          <a:solidFill>
            <a:schemeClr val="tx1"/>
          </a:solidFill>
          <a:ln>
            <a:noFill/>
          </a:ln>
          <a:effectLst>
            <a:outerShdw blurRad="635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FA37F53D-999D-4551-B3F8-064DBF315562}"/>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r="61975"/>
          <a:stretch/>
        </p:blipFill>
        <p:spPr>
          <a:xfrm>
            <a:off x="0" y="0"/>
            <a:ext cx="4636008" cy="1441450"/>
          </a:xfrm>
          <a:prstGeom prst="rect">
            <a:avLst/>
          </a:prstGeom>
        </p:spPr>
      </p:pic>
      <p:pic>
        <p:nvPicPr>
          <p:cNvPr id="15" name="Picture 14">
            <a:extLst>
              <a:ext uri="{FF2B5EF4-FFF2-40B4-BE49-F238E27FC236}">
                <a16:creationId xmlns:a16="http://schemas.microsoft.com/office/drawing/2014/main" id="{A9C99389-A1E4-4A6F-BF8E-9013FF04914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r="61975"/>
          <a:stretch/>
        </p:blipFill>
        <p:spPr>
          <a:xfrm>
            <a:off x="0" y="4375150"/>
            <a:ext cx="4636008" cy="2482850"/>
          </a:xfrm>
          <a:prstGeom prst="rect">
            <a:avLst/>
          </a:prstGeom>
        </p:spPr>
      </p:pic>
      <p:sp>
        <p:nvSpPr>
          <p:cNvPr id="2" name="Title 1"/>
          <p:cNvSpPr>
            <a:spLocks noGrp="1"/>
          </p:cNvSpPr>
          <p:nvPr>
            <p:ph type="title"/>
          </p:nvPr>
        </p:nvSpPr>
        <p:spPr>
          <a:xfrm>
            <a:off x="685800" y="1066163"/>
            <a:ext cx="3306744" cy="5148371"/>
          </a:xfrm>
        </p:spPr>
        <p:txBody>
          <a:bodyPr>
            <a:normAutofit/>
          </a:bodyPr>
          <a:lstStyle/>
          <a:p>
            <a:r>
              <a:rPr lang="en-GB">
                <a:solidFill>
                  <a:schemeClr val="bg1"/>
                </a:solidFill>
              </a:rPr>
              <a:t>Proposal section examples…</a:t>
            </a:r>
          </a:p>
        </p:txBody>
      </p:sp>
      <p:graphicFrame>
        <p:nvGraphicFramePr>
          <p:cNvPr id="5" name="Content Placeholder 2">
            <a:extLst>
              <a:ext uri="{FF2B5EF4-FFF2-40B4-BE49-F238E27FC236}">
                <a16:creationId xmlns:a16="http://schemas.microsoft.com/office/drawing/2014/main" id="{2F555988-513B-C0DF-FA9D-AB7C76DBA8DE}"/>
              </a:ext>
            </a:extLst>
          </p:cNvPr>
          <p:cNvGraphicFramePr>
            <a:graphicFrameLocks noGrp="1"/>
          </p:cNvGraphicFramePr>
          <p:nvPr>
            <p:ph idx="1"/>
            <p:extLst>
              <p:ext uri="{D42A27DB-BD31-4B8C-83A1-F6EECF244321}">
                <p14:modId xmlns:p14="http://schemas.microsoft.com/office/powerpoint/2010/main" val="554973758"/>
              </p:ext>
            </p:extLst>
          </p:nvPr>
        </p:nvGraphicFramePr>
        <p:xfrm>
          <a:off x="5279472" y="746125"/>
          <a:ext cx="6290226" cy="544774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646209092"/>
      </p:ext>
    </p:extLst>
  </p:cSld>
  <p:clrMapOvr>
    <a:masterClrMapping/>
  </p:clrMapOvr>
</p:sld>
</file>

<file path=ppt/theme/theme1.xml><?xml version="1.0" encoding="utf-8"?>
<a:theme xmlns:a="http://schemas.openxmlformats.org/drawingml/2006/main" name="Vapor Trail">
  <a:themeElements>
    <a:clrScheme name="Vapor Trail">
      <a:dk1>
        <a:sysClr val="windowText" lastClr="000000"/>
      </a:dk1>
      <a:lt1>
        <a:sysClr val="window" lastClr="FFFFFF"/>
      </a:lt1>
      <a:dk2>
        <a:srgbClr val="454545"/>
      </a:dk2>
      <a:lt2>
        <a:srgbClr val="DADADA"/>
      </a:lt2>
      <a:accent1>
        <a:srgbClr val="E5224E"/>
      </a:accent1>
      <a:accent2>
        <a:srgbClr val="9D074E"/>
      </a:accent2>
      <a:accent3>
        <a:srgbClr val="7F2294"/>
      </a:accent3>
      <a:accent4>
        <a:srgbClr val="8D65EA"/>
      </a:accent4>
      <a:accent5>
        <a:srgbClr val="588FE2"/>
      </a:accent5>
      <a:accent6>
        <a:srgbClr val="127CA4"/>
      </a:accent6>
      <a:hlink>
        <a:srgbClr val="FB4AB6"/>
      </a:hlink>
      <a:folHlink>
        <a:srgbClr val="F98FE9"/>
      </a:folHlink>
    </a:clrScheme>
    <a:fontScheme name="Vapor Trail">
      <a:majorFont>
        <a:latin typeface="Century Gothic" panose="020B0502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por Trail" id="{4FDF2955-7D9C-493C-B9F9-C205151B46CD}" vid="{6DB8EB18-3657-4051-A897-2ED38832359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TM04033937[[fn=Vapor Trail]]</Template>
  <TotalTime>472</TotalTime>
  <Words>1200</Words>
  <Application>Microsoft Macintosh PowerPoint</Application>
  <PresentationFormat>Widescreen</PresentationFormat>
  <Paragraphs>96</Paragraphs>
  <Slides>15</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Arial</vt:lpstr>
      <vt:lpstr>Calibri</vt:lpstr>
      <vt:lpstr>Century Gothic</vt:lpstr>
      <vt:lpstr>Wingdings</vt:lpstr>
      <vt:lpstr>Vapor Trail</vt:lpstr>
      <vt:lpstr>Refining your Draft Project Proposal </vt:lpstr>
      <vt:lpstr>Week 4 – developing your proposal</vt:lpstr>
      <vt:lpstr>Proposal-Specific Advice:  </vt:lpstr>
      <vt:lpstr>Title</vt:lpstr>
      <vt:lpstr>The introduction helps put your project in perspective with other projects on similar topics.  </vt:lpstr>
      <vt:lpstr>Statement of the Problem </vt:lpstr>
      <vt:lpstr>Purpose/Aims/Rationale/Research Questions  </vt:lpstr>
      <vt:lpstr>A clear statement of purpose will:   </vt:lpstr>
      <vt:lpstr>In addition, this section may:  </vt:lpstr>
      <vt:lpstr>Outline of proposed methodology for the study - providing a strong rationale for the choices made. </vt:lpstr>
      <vt:lpstr>Participants</vt:lpstr>
      <vt:lpstr>Procedures and Design</vt:lpstr>
      <vt:lpstr>Identification of data analysis methods to be used.  </vt:lpstr>
      <vt:lpstr>Outline of proposed timetable for the completion of the sections of the dissertation. </vt:lpstr>
      <vt:lpstr>Proposal section examples…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Connaughton, Declan</dc:creator>
  <cp:lastModifiedBy>Alison Connaughton</cp:lastModifiedBy>
  <cp:revision>21</cp:revision>
  <dcterms:created xsi:type="dcterms:W3CDTF">2019-10-28T20:49:49Z</dcterms:created>
  <dcterms:modified xsi:type="dcterms:W3CDTF">2026-09-15T14:19:18Z</dcterms:modified>
</cp:coreProperties>
</file>