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18" r:id="rId1"/>
  </p:sldMasterIdLst>
  <p:notesMasterIdLst>
    <p:notesMasterId r:id="rId10"/>
  </p:notesMasterIdLst>
  <p:sldIdLst>
    <p:sldId id="256" r:id="rId2"/>
    <p:sldId id="263" r:id="rId3"/>
    <p:sldId id="264" r:id="rId4"/>
    <p:sldId id="259" r:id="rId5"/>
    <p:sldId id="260" r:id="rId6"/>
    <p:sldId id="266" r:id="rId7"/>
    <p:sldId id="267" r:id="rId8"/>
    <p:sldId id="26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76301C-A28C-409D-B506-BE6D42C373B0}" v="2632" dt="2026-09-20T16:51:32.807"/>
    <p1510:client id="{F220480D-4489-4B90-91F9-DF8AB2B75D27}" v="2791" dt="2026-09-20T15:50:04.17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61623" autoAdjust="0"/>
  </p:normalViewPr>
  <p:slideViewPr>
    <p:cSldViewPr snapToGrid="0">
      <p:cViewPr varScale="1">
        <p:scale>
          <a:sx n="48" d="100"/>
          <a:sy n="48" d="100"/>
        </p:scale>
        <p:origin x="1805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74292F-36B4-46FE-879A-0CDAD7B7A51F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BA2736-7A8C-41F8-8FFC-98B4E1AF74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5257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BA2736-7A8C-41F8-8FFC-98B4E1AF743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6584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BA2736-7A8C-41F8-8FFC-98B4E1AF743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3285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BA2736-7A8C-41F8-8FFC-98B4E1AF743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8549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BA2736-7A8C-41F8-8FFC-98B4E1AF743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4140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BA2736-7A8C-41F8-8FFC-98B4E1AF743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459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2A180A8E-4668-486A-95D0-DBD6BDD7C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CBB8E81-5147-5506-5F4B-DBC0E7AF26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6200" y="637890"/>
            <a:ext cx="0" cy="557241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4852B95-CFB8-EEBE-3973-7363B3611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96332" y="768924"/>
            <a:ext cx="0" cy="4800600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1A205B3-F30A-B2B0-2AFF-593443D3277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5503863" y="1354138"/>
            <a:ext cx="5322887" cy="448151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831992"/>
            <a:ext cx="5897880" cy="4258956"/>
          </a:xfrm>
          <a:solidFill>
            <a:schemeClr val="bg2"/>
          </a:solidFill>
        </p:spPr>
        <p:txBody>
          <a:bodyPr lIns="182880" rIns="228600" bIns="91440" anchor="b">
            <a:normAutofit/>
          </a:bodyPr>
          <a:lstStyle>
            <a:lvl1pPr algn="r">
              <a:lnSpc>
                <a:spcPct val="80000"/>
              </a:lnSpc>
              <a:defRPr sz="72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5431" y="5372809"/>
            <a:ext cx="2364946" cy="909119"/>
          </a:xfrm>
          <a:solidFill>
            <a:schemeClr val="bg2"/>
          </a:solidFill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lang="en-US" sz="1600" cap="all" baseline="0" dirty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547529" y="612251"/>
            <a:ext cx="2070397" cy="518965"/>
          </a:xfrm>
          <a:solidFill>
            <a:schemeClr val="bg2"/>
          </a:solidFill>
        </p:spPr>
        <p:txBody>
          <a:bodyPr anchor="t"/>
          <a:lstStyle>
            <a:lvl1pPr algn="r">
              <a:defRPr sz="1050"/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897326" y="5229935"/>
            <a:ext cx="1223795" cy="365125"/>
          </a:xfrm>
          <a:solidFill>
            <a:schemeClr val="bg2"/>
          </a:solidFill>
        </p:spPr>
        <p:txBody>
          <a:bodyPr rIns="182880"/>
          <a:lstStyle/>
          <a:p>
            <a:fld id="{0C9DF407-AAD9-4F9F-B512-267BEB339CF5}" type="datetimeFigureOut">
              <a:rPr lang="en-US" smtClean="0"/>
              <a:t>10/11/2026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D55B4-EFB5-E5DE-2242-A16C643CA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01400" y="6029866"/>
            <a:ext cx="461438" cy="365125"/>
          </a:xfrm>
          <a:solidFill>
            <a:schemeClr val="bg2"/>
          </a:solidFill>
        </p:spPr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9114561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2986" y="265728"/>
            <a:ext cx="10981137" cy="1325563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986" y="1736176"/>
            <a:ext cx="10981137" cy="419886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DF407-AAD9-4F9F-B512-267BEB339CF5}" type="datetimeFigureOut">
              <a:rPr lang="en-US" smtClean="0"/>
              <a:t>10/11/2026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5050294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C4281C-DEF6-4D7C-EC36-131C16834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B7AE09E-7342-F8D6-76B9-3191D2C21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2895" y="1090397"/>
            <a:ext cx="0" cy="4396003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FD120947-D69A-84F3-7617-0239E8E5C7F8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791" y="1371600"/>
            <a:ext cx="6706392" cy="54864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33850" y="685799"/>
            <a:ext cx="6373670" cy="2743201"/>
          </a:xfrm>
          <a:solidFill>
            <a:schemeClr val="bg2"/>
          </a:solidFill>
        </p:spPr>
        <p:txBody>
          <a:bodyPr vert="horz" lIns="182880" tIns="45720" rIns="91440" bIns="91440" rtlCol="0" anchor="b">
            <a:normAutofit/>
          </a:bodyPr>
          <a:lstStyle>
            <a:lvl1pPr>
              <a:lnSpc>
                <a:spcPct val="80000"/>
              </a:lnSpc>
              <a:defRPr lang="en-US" sz="680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00457" y="5570290"/>
            <a:ext cx="4114799" cy="699518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lang="en-US" sz="1600" cap="all" baseline="0" dirty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45FE83-3A40-27CC-D68D-E889297B8CA2}"/>
              </a:ext>
            </a:extLst>
          </p:cNvPr>
          <p:cNvSpPr>
            <a:spLocks noGrp="1"/>
          </p:cNvSpPr>
          <p:nvPr>
            <p:ph type="sldNum" sz="quarter" idx="14"/>
          </p:nvPr>
        </p:nvSpPr>
        <p:spPr>
          <a:xfrm>
            <a:off x="145716" y="508084"/>
            <a:ext cx="429372" cy="365125"/>
          </a:xfrm>
          <a:noFill/>
        </p:spPr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3663" y="508084"/>
            <a:ext cx="1203320" cy="365125"/>
          </a:xfrm>
          <a:solidFill>
            <a:schemeClr val="bg2"/>
          </a:solidFill>
        </p:spPr>
        <p:txBody>
          <a:bodyPr/>
          <a:lstStyle>
            <a:lvl1pPr algn="l">
              <a:defRPr/>
            </a:lvl1pPr>
          </a:lstStyle>
          <a:p>
            <a:fld id="{0C9DF407-AAD9-4F9F-B512-267BEB339CF5}" type="datetimeFigureOut">
              <a:rPr lang="en-US" smtClean="0"/>
              <a:t>10/11/2026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134603" y="612063"/>
            <a:ext cx="1487296" cy="478334"/>
          </a:xfrm>
          <a:solidFill>
            <a:schemeClr val="bg2"/>
          </a:solidFill>
        </p:spPr>
        <p:txBody>
          <a:bodyPr anchor="t"/>
          <a:lstStyle>
            <a:lvl1pPr algn="r">
              <a:defRPr sz="1050"/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8216295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C4281C-DEF6-4D7C-EC36-131C16834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B7AE09E-7342-F8D6-76B9-3191D2C21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2895" y="1033580"/>
            <a:ext cx="0" cy="4800292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E07B916-0B90-35E7-AFFD-50AAA1ED45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59" y="338328"/>
            <a:ext cx="8168640" cy="4462272"/>
          </a:xfrm>
          <a:noFill/>
        </p:spPr>
        <p:txBody>
          <a:bodyPr vert="horz" lIns="91440" tIns="45720" rIns="91440" bIns="137160" rtlCol="0" anchor="t">
            <a:normAutofit/>
          </a:bodyPr>
          <a:lstStyle>
            <a:lvl1pPr>
              <a:lnSpc>
                <a:spcPct val="80000"/>
              </a:lnSpc>
              <a:defRPr lang="en-US" sz="9600" spc="-100" baseline="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AEA00-2D64-E177-C13E-F879B49AC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34400" y="4754729"/>
            <a:ext cx="3084441" cy="1080302"/>
          </a:xfrm>
          <a:solidFill>
            <a:schemeClr val="bg2"/>
          </a:solidFill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lang="en-US" sz="1600" cap="all" spc="100" baseline="0" dirty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98519F-6576-5C5F-82CA-E9D93EB8A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144000" y="447579"/>
            <a:ext cx="2477899" cy="586001"/>
          </a:xfrm>
          <a:noFill/>
        </p:spPr>
        <p:txBody>
          <a:bodyPr/>
          <a:lstStyle>
            <a:lvl1pPr algn="r">
              <a:defRPr sz="1050"/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4BB4-778E-86AE-EEFF-88EE621D28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/>
          <a:p>
            <a:fld id="{0C9DF407-AAD9-4F9F-B512-267BEB339CF5}" type="datetimeFigureOut">
              <a:rPr lang="en-US" smtClean="0"/>
              <a:t>10/11/2026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D55B4-EFB5-E5DE-2242-A16C643CA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361880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D3069F5-8FDE-3652-E906-3619BF9A5D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B286"/>
              </a:solidFill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F3E913D-4F8E-6F1A-DB89-A9E5CB7D2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926297" y="6172185"/>
            <a:ext cx="10326757" cy="0"/>
          </a:xfrm>
          <a:prstGeom prst="line">
            <a:avLst/>
          </a:prstGeom>
          <a:ln w="12700">
            <a:solidFill>
              <a:schemeClr val="bg2">
                <a:alpha val="47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8">
            <a:extLst>
              <a:ext uri="{FF2B5EF4-FFF2-40B4-BE49-F238E27FC236}">
                <a16:creationId xmlns:a16="http://schemas.microsoft.com/office/drawing/2014/main" id="{15478846-46FB-2BEE-98D6-C903223E25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8016" y="365760"/>
            <a:ext cx="11534790" cy="5525653"/>
          </a:xfrm>
          <a:noFill/>
        </p:spPr>
        <p:txBody>
          <a:bodyPr anchor="t">
            <a:normAutofit/>
          </a:bodyPr>
          <a:lstStyle>
            <a:lvl1pPr>
              <a:defRPr sz="11500" baseline="0">
                <a:ln>
                  <a:solidFill>
                    <a:schemeClr val="bg1"/>
                  </a:solidFill>
                </a:ln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8544F-8D58-BFED-5A2B-2F718BA6F4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solidFill>
            <a:schemeClr val="accent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70139D-4890-4E0D-B3FD-098A02AB4AD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solidFill>
            <a:schemeClr val="accent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ABAD28B-DD56-4B56-883A-96608C765E28}" type="datetimeFigureOut">
              <a:rPr lang="en-US" smtClean="0"/>
              <a:pPr/>
              <a:t>10/11/2026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1CD1DB-3989-A34F-B5F7-DF66E018C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solidFill>
            <a:schemeClr val="accent1"/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DF5BAF5-ABAB-4575-8E56-D109A3D17F9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3093660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53CEDCC-8645-A5B4-D871-D69061512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6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5A45860-DB3A-9EDB-7B6D-FBF100121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1321906" y="685800"/>
            <a:ext cx="10184294" cy="0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CC2FAA59-861A-3F3D-3441-F66355408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724403" y="2043904"/>
            <a:ext cx="7467597" cy="48140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-1406175" y="2720396"/>
            <a:ext cx="5645423" cy="2494309"/>
          </a:xfrm>
          <a:solidFill>
            <a:schemeClr val="bg2">
              <a:lumMod val="90000"/>
            </a:schemeClr>
          </a:solidFill>
        </p:spPr>
        <p:txBody>
          <a:bodyPr vert="horz" lIns="91440" tIns="45720" rIns="91440" bIns="137160" rtlCol="0" anchor="t">
            <a:normAutofit/>
          </a:bodyPr>
          <a:lstStyle>
            <a:lvl1pPr>
              <a:defRPr lang="en-US" sz="12000" dirty="0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dirty="0"/>
              <a:t>Agenda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6410" y="569843"/>
            <a:ext cx="1470992" cy="541698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algn="l">
              <a:defRPr sz="1050"/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198" y="2743202"/>
            <a:ext cx="6096001" cy="3467098"/>
          </a:xfrm>
        </p:spPr>
        <p:txBody>
          <a:bodyPr>
            <a:normAutofit/>
          </a:bodyPr>
          <a:lstStyle>
            <a:lvl1pPr marL="342900" indent="-342900">
              <a:buClr>
                <a:schemeClr val="accent2"/>
              </a:buClr>
              <a:buFont typeface="+mj-lt"/>
              <a:buAutoNum type="arabicPeriod"/>
              <a:defRPr sz="1800"/>
            </a:lvl1pPr>
            <a:lvl2pPr marL="800100" indent="-342900">
              <a:buClr>
                <a:schemeClr val="accent2"/>
              </a:buClr>
              <a:buFont typeface="+mj-lt"/>
              <a:buAutoNum type="arabicPeriod"/>
              <a:defRPr sz="1600"/>
            </a:lvl2pPr>
            <a:lvl3pPr marL="1257300" indent="-342900">
              <a:buClr>
                <a:schemeClr val="accent2"/>
              </a:buClr>
              <a:buFont typeface="+mj-lt"/>
              <a:buAutoNum type="arabicPeriod"/>
              <a:defRPr sz="1400"/>
            </a:lvl3pPr>
            <a:lvl4pPr>
              <a:buClr>
                <a:schemeClr val="accent2"/>
              </a:buClr>
              <a:buFont typeface="+mj-lt"/>
              <a:buAutoNum type="arabicPeriod"/>
              <a:defRPr sz="1200"/>
            </a:lvl4pPr>
            <a:lvl5pPr>
              <a:buClr>
                <a:schemeClr val="accent2"/>
              </a:buClr>
              <a:buFont typeface="+mj-lt"/>
              <a:buAutoNum type="arabicPeriod"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00458" y="413627"/>
            <a:ext cx="1256738" cy="545500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fld id="{0C9DF407-AAD9-4F9F-B512-267BEB339CF5}" type="datetimeFigureOut">
              <a:rPr lang="en-US" smtClean="0"/>
              <a:t>10/11/2026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57196" y="413627"/>
            <a:ext cx="429372" cy="545500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0769153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53CEDCC-8645-A5B4-D871-D69061512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6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C2FAA59-861A-3F3D-3441-F66355408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371603" y="3415504"/>
            <a:ext cx="10820397" cy="34424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5A45860-DB3A-9EDB-7B6D-FBF100121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11506200" y="1113182"/>
            <a:ext cx="0" cy="1704012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6306" y="182880"/>
            <a:ext cx="7930892" cy="2238587"/>
          </a:xfrm>
          <a:noFill/>
        </p:spPr>
        <p:txBody>
          <a:bodyPr anchor="t">
            <a:normAutofit/>
          </a:bodyPr>
          <a:lstStyle>
            <a:lvl1pPr>
              <a:defRPr sz="12000" spc="-50" baseline="0">
                <a:solidFill>
                  <a:schemeClr val="accent2"/>
                </a:solidFill>
              </a:defRPr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4946" y="3840480"/>
            <a:ext cx="6543924" cy="2536466"/>
          </a:xfrm>
        </p:spPr>
        <p:txBody>
          <a:bodyPr>
            <a:normAutofit/>
          </a:bodyPr>
          <a:lstStyle>
            <a:lvl1pPr marL="342900" indent="-342900">
              <a:buClr>
                <a:schemeClr val="accent2"/>
              </a:buClr>
              <a:buFont typeface="+mj-lt"/>
              <a:buAutoNum type="arabicPeriod"/>
              <a:defRPr sz="1800"/>
            </a:lvl1pPr>
            <a:lvl2pPr marL="800100" indent="-342900">
              <a:buClr>
                <a:schemeClr val="accent2"/>
              </a:buClr>
              <a:buFont typeface="+mj-lt"/>
              <a:buAutoNum type="arabicPeriod"/>
              <a:defRPr sz="1600"/>
            </a:lvl2pPr>
            <a:lvl3pPr marL="1257300" indent="-342900">
              <a:buClr>
                <a:schemeClr val="accent2"/>
              </a:buClr>
              <a:buFont typeface="+mj-lt"/>
              <a:buAutoNum type="arabicPeriod"/>
              <a:defRPr sz="1400"/>
            </a:lvl3pPr>
            <a:lvl4pPr>
              <a:buClr>
                <a:schemeClr val="accent2"/>
              </a:buClr>
              <a:buFont typeface="+mj-lt"/>
              <a:buAutoNum type="arabicPeriod"/>
              <a:defRPr sz="1200"/>
            </a:lvl4pPr>
            <a:lvl5pPr>
              <a:buClr>
                <a:schemeClr val="accent2"/>
              </a:buClr>
              <a:buFont typeface="+mj-lt"/>
              <a:buAutoNum type="arabicPeriod"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134611" y="612381"/>
            <a:ext cx="1484228" cy="479352"/>
          </a:xfrm>
          <a:noFill/>
        </p:spPr>
        <p:txBody>
          <a:bodyPr anchor="t"/>
          <a:lstStyle>
            <a:lvl1pPr algn="r">
              <a:defRPr sz="1050"/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33512" y="2756699"/>
            <a:ext cx="1256738" cy="423823"/>
          </a:xfrm>
          <a:solidFill>
            <a:schemeClr val="bg2">
              <a:lumMod val="90000"/>
            </a:schemeClr>
          </a:solidFill>
        </p:spPr>
        <p:txBody>
          <a:bodyPr anchor="ctr"/>
          <a:lstStyle>
            <a:lvl1pPr algn="r">
              <a:defRPr/>
            </a:lvl1pPr>
          </a:lstStyle>
          <a:p>
            <a:fld id="{0C9DF407-AAD9-4F9F-B512-267BEB339CF5}" type="datetimeFigureOut">
              <a:rPr lang="en-US" smtClean="0"/>
              <a:t>10/11/2026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10544" y="2756699"/>
            <a:ext cx="429372" cy="423823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1DA62460-475C-38E7-135D-916B98438D0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763000" y="3415504"/>
            <a:ext cx="3429000" cy="344249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3800190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1601" y="2057399"/>
            <a:ext cx="3429000" cy="1868557"/>
          </a:xfrm>
          <a:noFill/>
        </p:spPr>
        <p:txBody>
          <a:bodyPr anchor="t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0" y="2057401"/>
            <a:ext cx="4648200" cy="2743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DF407-AAD9-4F9F-B512-267BEB339CF5}" type="datetimeFigureOut">
              <a:rPr lang="en-US" smtClean="0"/>
              <a:t>10/11/2026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9341858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1031915"/>
            <a:ext cx="3968496" cy="1494845"/>
          </a:xfrm>
          <a:noFill/>
        </p:spPr>
        <p:txBody>
          <a:bodyPr anchor="t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0020" y="1001865"/>
            <a:ext cx="6416180" cy="468331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7"/>
            <a:ext cx="1179576" cy="365125"/>
          </a:xfrm>
        </p:spPr>
        <p:txBody>
          <a:bodyPr/>
          <a:lstStyle/>
          <a:p>
            <a:fld id="{0C9DF407-AAD9-4F9F-B512-267BEB339CF5}" type="datetimeFigureOut">
              <a:rPr lang="en-US" smtClean="0"/>
              <a:t>10/11/2026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569601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31242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438400" y="0"/>
            <a:ext cx="7391400" cy="1207008"/>
          </a:xfrm>
        </p:spPr>
        <p:txBody>
          <a:bodyPr lIns="137160" tIns="137160" bIns="91440" anchor="b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3800" y="1367622"/>
            <a:ext cx="7929006" cy="447754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B460515-4779-2CA9-5335-1F4AD158B7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810000" y="6210300"/>
            <a:ext cx="7696200" cy="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57601" y="6029868"/>
            <a:ext cx="2024542" cy="365125"/>
          </a:xfrm>
        </p:spPr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/>
          <a:lstStyle/>
          <a:p>
            <a:fld id="{0C9DF407-AAD9-4F9F-B512-267BEB339CF5}" type="datetimeFigureOut">
              <a:rPr lang="en-US" smtClean="0"/>
              <a:t>10/11/2026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0697790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486400" cy="55626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063318" y="0"/>
            <a:ext cx="4385481" cy="1796124"/>
          </a:xfrm>
        </p:spPr>
        <p:txBody>
          <a:bodyPr lIns="137160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5056" y="1965281"/>
            <a:ext cx="4859992" cy="37328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DF407-AAD9-4F9F-B512-267BEB339CF5}" type="datetimeFigureOut">
              <a:rPr lang="en-US" smtClean="0"/>
              <a:t>10/11/2026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081366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499475"/>
            <a:ext cx="3625442" cy="1474692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432" y="2124222"/>
            <a:ext cx="3567404" cy="34887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6CAFF7D-6BAD-AE1B-CFE3-A9AB4D8667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800601" y="0"/>
            <a:ext cx="7391400" cy="55626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/>
          <a:lstStyle/>
          <a:p>
            <a:fld id="{0C9DF407-AAD9-4F9F-B512-267BEB339CF5}" type="datetimeFigureOut">
              <a:rPr lang="en-US" smtClean="0"/>
              <a:t>10/11/2026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8206" y="6029868"/>
            <a:ext cx="429372" cy="365125"/>
          </a:xfrm>
        </p:spPr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4639731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430047"/>
            <a:ext cx="4939005" cy="1166270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432" y="1746792"/>
            <a:ext cx="5776896" cy="3969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6CAFF7D-6BAD-AE1B-CFE3-A9AB4D8667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91400" y="0"/>
            <a:ext cx="4800600" cy="55626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</p:spPr>
        <p:txBody>
          <a:bodyPr/>
          <a:lstStyle/>
          <a:p>
            <a:fld id="{0C9DF407-AAD9-4F9F-B512-267BEB339CF5}" type="datetimeFigureOut">
              <a:rPr lang="en-US" smtClean="0"/>
              <a:t>10/11/2026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8206" y="6029868"/>
            <a:ext cx="429372" cy="365125"/>
          </a:xfrm>
        </p:spPr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7057862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8486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50456" y="0"/>
            <a:ext cx="4142830" cy="1978681"/>
          </a:xfrm>
        </p:spPr>
        <p:txBody>
          <a:bodyPr lIns="137160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42196" y="2112973"/>
            <a:ext cx="3151090" cy="36782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9912" y="6029868"/>
            <a:ext cx="1911096" cy="365125"/>
          </a:xfrm>
          <a:noFill/>
        </p:spPr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351008" y="6029868"/>
            <a:ext cx="890077" cy="365125"/>
          </a:xfrm>
          <a:noFill/>
        </p:spPr>
        <p:txBody>
          <a:bodyPr/>
          <a:lstStyle/>
          <a:p>
            <a:fld id="{0C9DF407-AAD9-4F9F-B512-267BEB339CF5}" type="datetimeFigureOut">
              <a:rPr lang="en-US" smtClean="0"/>
              <a:t>10/11/2026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20134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EEB1BA68-9980-8CBB-7BAF-A1D760EB21E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12192000" cy="6858000"/>
          </a:xfrm>
          <a:custGeom>
            <a:avLst/>
            <a:gdLst>
              <a:gd name="connsiteX0" fmla="*/ 48006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  <a:gd name="connsiteX4" fmla="*/ 0 w 12192000"/>
              <a:gd name="connsiteY4" fmla="*/ 5562599 h 6858000"/>
              <a:gd name="connsiteX5" fmla="*/ 4800600 w 12192000"/>
              <a:gd name="connsiteY5" fmla="*/ 55625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2000" h="6858000">
                <a:moveTo>
                  <a:pt x="480060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5562599"/>
                </a:lnTo>
                <a:lnTo>
                  <a:pt x="4800600" y="5562599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1001376"/>
            <a:ext cx="3601122" cy="1362458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504" y="2496848"/>
            <a:ext cx="3601122" cy="230375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3504" y="503237"/>
            <a:ext cx="1907799" cy="365125"/>
          </a:xfrm>
          <a:noFill/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3504" y="4800600"/>
            <a:ext cx="1256738" cy="365125"/>
          </a:xfrm>
          <a:noFill/>
        </p:spPr>
        <p:txBody>
          <a:bodyPr/>
          <a:lstStyle>
            <a:lvl1pPr algn="l">
              <a:defRPr/>
            </a:lvl1pPr>
          </a:lstStyle>
          <a:p>
            <a:fld id="{0C9DF407-AAD9-4F9F-B512-267BEB339CF5}" type="datetimeFigureOut">
              <a:rPr lang="en-US" smtClean="0"/>
              <a:t>10/11/2026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47641" y="4800600"/>
            <a:ext cx="429372" cy="365125"/>
          </a:xfrm>
          <a:noFill/>
        </p:spPr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7299611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4673955"/>
            <a:ext cx="3154680" cy="1287913"/>
          </a:xfrm>
          <a:noFill/>
        </p:spPr>
        <p:txBody>
          <a:bodyPr anchor="t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6CAFF7D-6BAD-AE1B-CFE3-A9AB4D8667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1148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800" y="4647060"/>
            <a:ext cx="7552114" cy="138280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  <a:noFill/>
        </p:spPr>
        <p:txBody>
          <a:bodyPr/>
          <a:lstStyle/>
          <a:p>
            <a:fld id="{0C9DF407-AAD9-4F9F-B512-267BEB339CF5}" type="datetimeFigureOut">
              <a:rPr lang="en-US" smtClean="0"/>
              <a:t>10/11/2026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7542" y="6029868"/>
            <a:ext cx="429372" cy="365125"/>
          </a:xfrm>
          <a:noFill/>
        </p:spPr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120890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5" y="337062"/>
            <a:ext cx="6787898" cy="845931"/>
          </a:xfrm>
        </p:spPr>
        <p:txBody>
          <a:bodyPr tIns="91440" bIns="91440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705468" y="637706"/>
            <a:ext cx="1907799" cy="365125"/>
          </a:xfrm>
        </p:spPr>
        <p:txBody>
          <a:bodyPr anchor="t"/>
          <a:lstStyle>
            <a:lvl1pPr algn="r">
              <a:defRPr/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371600"/>
            <a:ext cx="7391402" cy="54864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6163" y="1266737"/>
            <a:ext cx="2894795" cy="47631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DF407-AAD9-4F9F-B512-267BEB339CF5}" type="datetimeFigureOut">
              <a:rPr lang="en-US" smtClean="0"/>
              <a:t>10/11/2026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F397562-DA4B-EE6B-8F6C-1CE4F33EB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2704" y="1028700"/>
            <a:ext cx="0" cy="480060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32027439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5E85AE-6D30-80EB-DDF8-337E49DD6E5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800600" cy="482237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2085" y="4374100"/>
            <a:ext cx="3897905" cy="1380814"/>
          </a:xfrm>
        </p:spPr>
        <p:txBody>
          <a:bodyPr lIns="137160" tIns="137160" anchor="t"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9516" y="685800"/>
            <a:ext cx="5430884" cy="52049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2974" y="6029867"/>
            <a:ext cx="1911096" cy="365126"/>
          </a:xfrm>
          <a:solidFill>
            <a:schemeClr val="bg1"/>
          </a:solidFill>
        </p:spPr>
        <p:txBody>
          <a:bodyPr anchor="ctr"/>
          <a:lstStyle>
            <a:lvl1pPr algn="l">
              <a:defRPr/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0" y="6029868"/>
            <a:ext cx="1179576" cy="365125"/>
          </a:xfrm>
          <a:solidFill>
            <a:schemeClr val="bg1"/>
          </a:solidFill>
        </p:spPr>
        <p:txBody>
          <a:bodyPr/>
          <a:lstStyle/>
          <a:p>
            <a:fld id="{0C9DF407-AAD9-4F9F-B512-267BEB339CF5}" type="datetimeFigureOut">
              <a:rPr lang="en-US" smtClean="0"/>
              <a:t>10/11/2026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3951884"/>
      </p:ext>
    </p:extLst>
  </p:cSld>
  <p:clrMapOvr>
    <a:masterClrMapping/>
  </p:clrMapOvr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424EAB6-808C-672B-68A5-49764748C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599" y="5149121"/>
            <a:ext cx="6861107" cy="842527"/>
          </a:xfrm>
          <a:noFill/>
        </p:spPr>
        <p:txBody>
          <a:bodyPr anchor="t"/>
          <a:lstStyle>
            <a:lvl1pPr algn="r">
              <a:defRPr b="0" cap="all" baseline="0">
                <a:solidFill>
                  <a:schemeClr val="accent1"/>
                </a:solidFill>
                <a:effectLst/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4196" y="120765"/>
            <a:ext cx="10723000" cy="4260404"/>
          </a:xfrm>
        </p:spPr>
        <p:txBody>
          <a:bodyPr lIns="0" tIns="0" rIns="0" bIns="0" anchor="b">
            <a:normAutofit/>
          </a:bodyPr>
          <a:lstStyle>
            <a:lvl1pPr marL="0" indent="0">
              <a:buNone/>
              <a:defRPr sz="28000" spc="-200" baseline="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1" y="6029867"/>
            <a:ext cx="2137769" cy="365125"/>
          </a:xfrm>
          <a:noFill/>
        </p:spPr>
        <p:txBody>
          <a:bodyPr/>
          <a:lstStyle>
            <a:lvl1pPr>
              <a:defRPr b="0"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C9DF407-AAD9-4F9F-B512-267BEB339CF5}" type="datetimeFigureOut">
              <a:rPr lang="en-US" smtClean="0"/>
              <a:t>10/11/2026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8116806-1FD2-4A57-B5EA-7014AB76383B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38393CD-94B6-EC8A-E14F-A09689A25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503594" y="675861"/>
            <a:ext cx="0" cy="4184295"/>
          </a:xfrm>
          <a:prstGeom prst="line">
            <a:avLst/>
          </a:prstGeom>
          <a:ln w="12700">
            <a:solidFill>
              <a:schemeClr val="tx2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9997949"/>
      </p:ext>
    </p:extLst>
  </p:cSld>
  <p:clrMapOvr>
    <a:masterClrMapping/>
  </p:clrMapOvr>
  <p:hf sldNum="0"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65FCAFD-B73A-5597-B603-55FD5D3AA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431" y="-785191"/>
            <a:ext cx="10981137" cy="640080"/>
          </a:xfrm>
          <a:noFill/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37930" y="1649896"/>
            <a:ext cx="10169921" cy="4949687"/>
          </a:xfrm>
        </p:spPr>
        <p:txBody>
          <a:bodyPr anchor="b">
            <a:normAutofit/>
          </a:bodyPr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7200" cap="all" spc="-100" baseline="0">
                <a:solidFill>
                  <a:schemeClr val="accent1"/>
                </a:solidFill>
                <a:latin typeface="+mj-lt"/>
              </a:defRPr>
            </a:lvl1pPr>
            <a:lvl2pPr marL="457200" indent="0">
              <a:lnSpc>
                <a:spcPct val="80000"/>
              </a:lnSpc>
              <a:buNone/>
              <a:defRPr sz="7200" cap="all" baseline="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80000"/>
              </a:lnSpc>
              <a:buNone/>
              <a:defRPr sz="7200" cap="all" baseline="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80000"/>
              </a:lnSpc>
              <a:buNone/>
              <a:defRPr sz="6600" cap="all" baseline="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80000"/>
              </a:lnSpc>
              <a:buNone/>
              <a:defRPr sz="6600" cap="all" baseline="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9C1887E-643E-BB68-F557-E1EAB0A0A6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926297" y="685800"/>
            <a:ext cx="10326757" cy="0"/>
          </a:xfrm>
          <a:prstGeom prst="line">
            <a:avLst/>
          </a:prstGeom>
          <a:ln w="12700">
            <a:solidFill>
              <a:schemeClr val="bg1">
                <a:alpha val="47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1" y="501227"/>
            <a:ext cx="1907799" cy="365125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>
            <a:lvl1pPr>
              <a:defRPr b="0" spc="0">
                <a:solidFill>
                  <a:schemeClr val="bg1"/>
                </a:solidFill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00458" y="501227"/>
            <a:ext cx="1256738" cy="365125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C9DF407-AAD9-4F9F-B512-267BEB339CF5}" type="datetimeFigureOut">
              <a:rPr lang="en-US" smtClean="0"/>
              <a:t>10/11/2026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57196" y="501227"/>
            <a:ext cx="429372" cy="365125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8116806-1FD2-4A57-B5EA-7014AB76383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5437660"/>
      </p:ext>
    </p:extLst>
  </p:cSld>
  <p:clrMapOvr>
    <a:masterClrMapping/>
  </p:clrMapOvr>
  <p:hf sldNum="0"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5052C017-FC5C-A7A2-BA15-6C113717C3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8A4F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58D5F78-0179-D9C3-74D3-62CE152FFE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2"/>
            <a:ext cx="8763000" cy="503833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BB386FE-4A21-B72A-BB2B-D4FDFDC3E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722427" y="6212437"/>
            <a:ext cx="10808612" cy="0"/>
          </a:xfrm>
          <a:prstGeom prst="line">
            <a:avLst/>
          </a:prstGeom>
          <a:ln w="12700">
            <a:solidFill>
              <a:schemeClr val="accent5">
                <a:alpha val="4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6">
            <a:extLst>
              <a:ext uri="{FF2B5EF4-FFF2-40B4-BE49-F238E27FC236}">
                <a16:creationId xmlns:a16="http://schemas.microsoft.com/office/drawing/2014/main" id="{D4813FB1-9165-4DD7-C4C2-EAFC20602DB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14800" y="5410203"/>
            <a:ext cx="7543800" cy="372746"/>
          </a:xfrm>
          <a:noFill/>
        </p:spPr>
        <p:txBody>
          <a:bodyPr tIns="91440" bIns="91440" anchor="ctr">
            <a:normAutofit/>
          </a:bodyPr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03504" y="725556"/>
            <a:ext cx="8845296" cy="3656168"/>
          </a:xfrm>
        </p:spPr>
        <p:txBody>
          <a:bodyPr>
            <a:normAutofit/>
          </a:bodyPr>
          <a:lstStyle>
            <a:lvl1pPr marL="228600" indent="-228600">
              <a:lnSpc>
                <a:spcPct val="85000"/>
              </a:lnSpc>
              <a:spcBef>
                <a:spcPts val="0"/>
              </a:spcBef>
              <a:buNone/>
              <a:defRPr sz="5800" b="0" cap="all" spc="0" baseline="0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94F49A81-8721-B846-5567-52769C04D6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0" y="6029868"/>
            <a:ext cx="1911096" cy="365125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>
            <a:lvl1pPr>
              <a:defRPr b="0">
                <a:solidFill>
                  <a:schemeClr val="accent5"/>
                </a:solidFill>
                <a:latin typeface="+mn-lt"/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FB3E54B7-FFB1-7BFC-0189-A17360728C5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02368" y="6029868"/>
            <a:ext cx="1435608" cy="365125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>
            <a:lvl1pPr>
              <a:defRPr b="0">
                <a:solidFill>
                  <a:schemeClr val="accent5"/>
                </a:solidFill>
                <a:latin typeface="+mn-lt"/>
              </a:defRPr>
            </a:lvl1pPr>
          </a:lstStyle>
          <a:p>
            <a:fld id="{0C9DF407-AAD9-4F9F-B512-267BEB339CF5}" type="datetimeFigureOut">
              <a:rPr lang="en-US" smtClean="0"/>
              <a:t>10/11/2026</a:t>
            </a:fld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1DF2706-0EDF-0D3B-C01B-613E7D1BB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>
            <a:lvl1pPr>
              <a:defRPr b="0">
                <a:solidFill>
                  <a:schemeClr val="accent5"/>
                </a:solidFill>
                <a:latin typeface="+mn-lt"/>
              </a:defRPr>
            </a:lvl1pPr>
          </a:lstStyle>
          <a:p>
            <a:fld id="{C8116806-1FD2-4A57-B5EA-7014AB76383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2726872"/>
      </p:ext>
    </p:extLst>
  </p:cSld>
  <p:clrMapOvr>
    <a:masterClrMapping/>
  </p:clrMapOvr>
  <p:hf sldNum="0" hdr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50773-1259-8F51-3561-DF3A80B26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521185"/>
            <a:ext cx="10902696" cy="1070849"/>
          </a:xfrm>
          <a:noFill/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C966CF-BE4B-28C8-6D17-E087E97C0E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5431" y="1756230"/>
            <a:ext cx="5181600" cy="40349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559437-5037-4EE7-88FA-80C5AA0870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4600" y="1756230"/>
            <a:ext cx="5181600" cy="40349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326746-DF44-9DEF-8471-A5E1F6CCC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850B58-64D5-F359-1AC8-3D57AA87BF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DF407-AAD9-4F9F-B512-267BEB339CF5}" type="datetimeFigureOut">
              <a:rPr lang="en-US" smtClean="0"/>
              <a:t>10/11/2026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6A22FA-48E7-5BF5-6432-6C7A54D7E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4308059"/>
      </p:ext>
    </p:extLst>
  </p:cSld>
  <p:clrMapOvr>
    <a:masterClrMapping/>
  </p:clrMapOvr>
  <p:hf sldNum="0" hdr="0" ft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D8D87-72DE-A210-5C2D-570A1B01D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521206"/>
            <a:ext cx="10899648" cy="1069848"/>
          </a:xfrm>
          <a:noFill/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3932A9-21A4-5A57-9D72-8C46993E6B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5431" y="1631076"/>
            <a:ext cx="5157787" cy="709394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3D4B4-A366-E12D-19BB-C17B714661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5431" y="2372146"/>
            <a:ext cx="5157787" cy="34952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06DAAF-1A05-D83C-70C1-CEADA4EB73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4600" y="1631076"/>
            <a:ext cx="5183188" cy="70939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FE7B13-3453-6313-B416-E9FF9DA2E0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4600" y="2372146"/>
            <a:ext cx="5183188" cy="349525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61BE2D-E1A3-1A5C-AE37-9DC52A971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1D5902D-DF04-F2A8-C2F8-EBDD2A897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DF407-AAD9-4F9F-B512-267BEB339CF5}" type="datetimeFigureOut">
              <a:rPr lang="en-US" smtClean="0"/>
              <a:t>10/11/2026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4FDDA8-940A-B407-4EB2-85DC9BEDB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2451576"/>
      </p:ext>
    </p:extLst>
  </p:cSld>
  <p:clrMapOvr>
    <a:masterClrMapping/>
  </p:clrMapOvr>
  <p:hf sldNum="0" hdr="0" ft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151FC-CD6F-656F-54A8-59B782BEF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265176"/>
            <a:ext cx="11028923" cy="1325880"/>
          </a:xfrm>
          <a:noFill/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7D307A-FF1F-38A3-7DE5-F11DC31CA5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4C539B-20CB-8D83-0ECC-5F682BD06D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DF407-AAD9-4F9F-B512-267BEB339CF5}" type="datetimeFigureOut">
              <a:rPr lang="en-US" smtClean="0"/>
              <a:t>10/11/2026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6EB674-912E-381A-49CE-08E49DFF46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0244539"/>
      </p:ext>
    </p:extLst>
  </p:cSld>
  <p:clrMapOvr>
    <a:masterClrMapping/>
  </p:clrMapOvr>
  <p:hf sldNum="0" hdr="0" ft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2FA0B77-3CB1-4071-30F6-B0766D75C1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4A81A7-FC7B-1689-D59F-4173A1763C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DF407-AAD9-4F9F-B512-267BEB339CF5}" type="datetimeFigureOut">
              <a:rPr lang="en-US" smtClean="0"/>
              <a:t>10/11/2026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80D98-2C9A-3434-E8A3-DA6CCD2F5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2966365"/>
      </p:ext>
    </p:extLst>
  </p:cSld>
  <p:clrMapOvr>
    <a:masterClrMapping/>
  </p:clrMapOvr>
  <p:hf sldNum="0" hdr="0" ft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8073289-DB44-2F27-575B-3B0123960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F22766A-BE9C-B780-CC66-44ECFC5C0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057400" y="3084659"/>
            <a:ext cx="10133956" cy="3773341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6" y="182881"/>
            <a:ext cx="8616684" cy="1874520"/>
          </a:xfrm>
          <a:noFill/>
        </p:spPr>
        <p:txBody>
          <a:bodyPr anchor="t">
            <a:normAutofit/>
          </a:bodyPr>
          <a:lstStyle>
            <a:lvl1pPr>
              <a:defRPr sz="9600">
                <a:solidFill>
                  <a:schemeClr val="accent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753600" y="617923"/>
            <a:ext cx="1866897" cy="461881"/>
          </a:xfrm>
          <a:noFill/>
        </p:spPr>
        <p:txBody>
          <a:bodyPr anchor="t"/>
          <a:lstStyle>
            <a:lvl1pPr algn="r">
              <a:defRPr sz="900"/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5846" y="3544866"/>
            <a:ext cx="8990722" cy="2446782"/>
          </a:xfrm>
        </p:spPr>
        <p:txBody>
          <a:bodyPr>
            <a:normAutofit/>
          </a:bodyPr>
          <a:lstStyle>
            <a:lvl1pPr marL="0" indent="0">
              <a:buClr>
                <a:schemeClr val="tx2"/>
              </a:buClr>
              <a:buFont typeface="Arial" panose="020B0604020202020204" pitchFamily="34" charset="0"/>
              <a:buNone/>
              <a:defRPr sz="1800"/>
            </a:lvl1pPr>
            <a:lvl2pPr marL="457200" indent="0">
              <a:buClr>
                <a:schemeClr val="tx2"/>
              </a:buClr>
              <a:buFont typeface="Arial" panose="020B0604020202020204" pitchFamily="34" charset="0"/>
              <a:buNone/>
              <a:defRPr sz="1600"/>
            </a:lvl2pPr>
            <a:lvl3pPr marL="914400" indent="0">
              <a:buClr>
                <a:schemeClr val="tx2"/>
              </a:buClr>
              <a:buFont typeface="Arial" panose="020B0604020202020204" pitchFamily="34" charset="0"/>
              <a:buNone/>
              <a:defRPr sz="1400"/>
            </a:lvl3pPr>
            <a:lvl4pPr marL="13716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4pPr>
            <a:lvl5pPr marL="18288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95846" y="6024816"/>
            <a:ext cx="1809495" cy="365125"/>
          </a:xfrm>
          <a:solidFill>
            <a:schemeClr val="bg2"/>
          </a:solidFill>
        </p:spPr>
        <p:txBody>
          <a:bodyPr/>
          <a:lstStyle>
            <a:lvl1pPr algn="l">
              <a:defRPr/>
            </a:lvl1pPr>
          </a:lstStyle>
          <a:p>
            <a:fld id="{0C9DF407-AAD9-4F9F-B512-267BEB339CF5}" type="datetimeFigureOut">
              <a:rPr lang="en-US" smtClean="0"/>
              <a:t>10/11/2026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solidFill>
            <a:schemeClr val="bg2"/>
          </a:solidFill>
        </p:spPr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4703542"/>
      </p:ext>
    </p:extLst>
  </p:cSld>
  <p:clrMapOvr>
    <a:masterClrMapping/>
  </p:clrMapOvr>
  <p:hf sldNum="0" hdr="0" ft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8073289-DB44-2F27-575B-3B0123960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72AC4BE-2FD3-AAF4-8A1B-0633F1BEE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8436077" cy="2057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652D305-42E1-E86E-632C-9DFD4F747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85800" y="4564627"/>
            <a:ext cx="5068016" cy="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21917DD-3691-27F7-68C8-EACE32AEA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625" y="530940"/>
            <a:ext cx="7703576" cy="1308290"/>
          </a:xfrm>
          <a:noFill/>
        </p:spPr>
        <p:txBody>
          <a:bodyPr anchor="t">
            <a:normAutofit/>
          </a:bodyPr>
          <a:lstStyle>
            <a:lvl1pPr>
              <a:defRPr sz="8000">
                <a:solidFill>
                  <a:schemeClr val="accent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F1F66-DA3A-1E9E-183A-4FB86FC67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7005" y="3571531"/>
            <a:ext cx="5009534" cy="1987694"/>
          </a:xfrm>
        </p:spPr>
        <p:txBody>
          <a:bodyPr anchor="ctr">
            <a:normAutofit/>
          </a:bodyPr>
          <a:lstStyle>
            <a:lvl1pPr marL="0" indent="0">
              <a:buClr>
                <a:schemeClr val="tx2"/>
              </a:buClr>
              <a:buFont typeface="Arial" panose="020B0604020202020204" pitchFamily="34" charset="0"/>
              <a:buNone/>
              <a:defRPr sz="1800"/>
            </a:lvl1pPr>
            <a:lvl2pPr marL="457200" indent="0">
              <a:buClr>
                <a:schemeClr val="tx2"/>
              </a:buClr>
              <a:buFont typeface="Arial" panose="020B0604020202020204" pitchFamily="34" charset="0"/>
              <a:buNone/>
              <a:defRPr sz="1600"/>
            </a:lvl2pPr>
            <a:lvl3pPr marL="914400" indent="0">
              <a:buClr>
                <a:schemeClr val="tx2"/>
              </a:buClr>
              <a:buFont typeface="Arial" panose="020B0604020202020204" pitchFamily="34" charset="0"/>
              <a:buNone/>
              <a:defRPr sz="1400"/>
            </a:lvl3pPr>
            <a:lvl4pPr marL="13716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4pPr>
            <a:lvl5pPr marL="1828800" indent="0">
              <a:buClr>
                <a:schemeClr val="tx2"/>
              </a:buClr>
              <a:buFont typeface="Arial" panose="020B0604020202020204" pitchFamily="34" charset="0"/>
              <a:buNone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D27EA8-C1D8-B105-9F54-16985594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5430" y="6029867"/>
            <a:ext cx="1911096" cy="365126"/>
          </a:xfrm>
          <a:noFill/>
        </p:spPr>
        <p:txBody>
          <a:bodyPr anchor="ctr"/>
          <a:lstStyle>
            <a:lvl1pPr algn="l">
              <a:defRPr sz="900" b="1"/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64A704-5499-D0F7-F550-5994C49F8C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99320" y="6029867"/>
            <a:ext cx="1441766" cy="365125"/>
          </a:xfrm>
          <a:noFill/>
        </p:spPr>
        <p:txBody>
          <a:bodyPr/>
          <a:lstStyle>
            <a:lvl1pPr algn="r">
              <a:defRPr/>
            </a:lvl1pPr>
          </a:lstStyle>
          <a:p>
            <a:fld id="{0C9DF407-AAD9-4F9F-B512-267BEB339CF5}" type="datetimeFigureOut">
              <a:rPr lang="en-US" smtClean="0"/>
              <a:t>10/11/2026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F2DDE-AF7B-917E-704F-1E12AB9BF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4140687"/>
      </p:ext>
    </p:extLst>
  </p:cSld>
  <p:clrMapOvr>
    <a:masterClrMapping/>
  </p:clrMapOvr>
  <p:hf sldNum="0" hdr="0" ft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EE2F5-9D3C-4BE7-9AD5-335B31CF2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90246"/>
            <a:ext cx="10840626" cy="79051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98C4F-4BF6-47CF-ABEE-2B12748C47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135" y="1880756"/>
            <a:ext cx="10840627" cy="45581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51AB30-CD74-471D-9FA6-ADC0C901E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539070-70D2-4DD1-A439-155343FE2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B6F81-747A-40C6-B81B-62F051B20082}" type="datetimeFigureOut">
              <a:rPr lang="en-US" smtClean="0"/>
              <a:t>10/11/2026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A137C4-F19E-4521-8DCB-4E0CF9CA3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356591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324" y="3987802"/>
            <a:ext cx="3044954" cy="2309785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443331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55935" y="3987802"/>
            <a:ext cx="7460029" cy="2309785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lang="en-US" dirty="0"/>
            </a:lvl1pPr>
            <a:lvl2pPr marL="228600" indent="0">
              <a:lnSpc>
                <a:spcPct val="100000"/>
              </a:lnSpc>
              <a:buNone/>
              <a:defRPr lang="en-US" dirty="0"/>
            </a:lvl2pPr>
            <a:lvl3pPr marL="457200" indent="0">
              <a:lnSpc>
                <a:spcPct val="100000"/>
              </a:lnSpc>
              <a:buNone/>
              <a:defRPr lang="en-US" dirty="0"/>
            </a:lvl3pPr>
            <a:lvl4pPr marL="685800" indent="0">
              <a:lnSpc>
                <a:spcPct val="100000"/>
              </a:lnSpc>
              <a:buNone/>
              <a:defRPr lang="en-US" dirty="0"/>
            </a:lvl4pPr>
            <a:lvl5pPr marL="914400" indent="0">
              <a:lnSpc>
                <a:spcPct val="100000"/>
              </a:lnSpc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73F0BC-3C5E-8E58-AFDC-804E1C1C761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BB0B5C10-8896-4A25-9ADC-0DE16BEA40F9}" type="datetimeFigureOut">
              <a:rPr lang="en-US" smtClean="0"/>
              <a:t>10/11/2026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6E5C888-EE74-5D59-47AA-40A53F60011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794CA46-7ABA-FF39-20BD-C83B4F6D957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8116806-1FD2-4A57-B5EA-7014AB76383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53467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FBAF5C3-82B6-427E-5D2E-900A2D90A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722427" y="6212437"/>
            <a:ext cx="10808612" cy="0"/>
          </a:xfrm>
          <a:prstGeom prst="line">
            <a:avLst/>
          </a:prstGeom>
          <a:ln w="12700">
            <a:solidFill>
              <a:schemeClr val="tx2"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1AA792-727F-F91C-6564-A882FAF11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351270"/>
            <a:ext cx="10981137" cy="1239720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13716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90A246-77A4-EC4C-28B8-90388BB8E7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5431" y="1745956"/>
            <a:ext cx="10981137" cy="39834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F6714-5B6F-439F-4173-D518237123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05430" y="6029868"/>
            <a:ext cx="1911096" cy="365125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/>
          <a:lstStyle>
            <a:lvl1pPr algn="l">
              <a:defRPr sz="900" b="1" cap="all" spc="6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9842E6-B4ED-431B-B1A0-22352BA620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058400" y="6029868"/>
            <a:ext cx="1182686" cy="365125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/>
          <a:lstStyle>
            <a:lvl1pPr algn="r">
              <a:defRPr sz="900" cap="all" baseline="0">
                <a:solidFill>
                  <a:schemeClr val="tx2"/>
                </a:solidFill>
              </a:defRPr>
            </a:lvl1pPr>
          </a:lstStyle>
          <a:p>
            <a:fld id="{0C9DF407-AAD9-4F9F-B512-267BEB339CF5}" type="datetimeFigureOut">
              <a:rPr lang="en-US" smtClean="0"/>
              <a:t>10/11/2026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6743A1-0EE5-84FA-44EE-3CDDB793AA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33434" y="6029868"/>
            <a:ext cx="429372" cy="365125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/>
          <a:lstStyle>
            <a:lvl1pPr algn="r">
              <a:defRPr sz="900" cap="all" baseline="0">
                <a:solidFill>
                  <a:schemeClr val="tx2"/>
                </a:solidFill>
              </a:defRPr>
            </a:lvl1pPr>
          </a:lstStyle>
          <a:p>
            <a:fld id="{C8116806-1FD2-4A57-B5EA-7014AB76383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40762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19" r:id="rId1"/>
    <p:sldLayoutId id="2147484020" r:id="rId2"/>
    <p:sldLayoutId id="2147484021" r:id="rId3"/>
    <p:sldLayoutId id="2147484022" r:id="rId4"/>
    <p:sldLayoutId id="2147484023" r:id="rId5"/>
    <p:sldLayoutId id="2147484024" r:id="rId6"/>
    <p:sldLayoutId id="2147484025" r:id="rId7"/>
    <p:sldLayoutId id="2147484026" r:id="rId8"/>
    <p:sldLayoutId id="2147484027" r:id="rId9"/>
    <p:sldLayoutId id="2147484028" r:id="rId10"/>
    <p:sldLayoutId id="2147484029" r:id="rId11"/>
    <p:sldLayoutId id="2147484030" r:id="rId12"/>
    <p:sldLayoutId id="2147484031" r:id="rId13"/>
    <p:sldLayoutId id="2147484032" r:id="rId14"/>
    <p:sldLayoutId id="2147484033" r:id="rId15"/>
    <p:sldLayoutId id="2147484034" r:id="rId16"/>
    <p:sldLayoutId id="2147484035" r:id="rId17"/>
    <p:sldLayoutId id="2147484036" r:id="rId18"/>
    <p:sldLayoutId id="2147484037" r:id="rId19"/>
    <p:sldLayoutId id="2147484038" r:id="rId20"/>
    <p:sldLayoutId id="2147484039" r:id="rId21"/>
    <p:sldLayoutId id="2147484040" r:id="rId22"/>
    <p:sldLayoutId id="2147484041" r:id="rId23"/>
    <p:sldLayoutId id="2147484042" r:id="rId24"/>
    <p:sldLayoutId id="2147484043" r:id="rId25"/>
    <p:sldLayoutId id="2147484044" r:id="rId26"/>
    <p:sldLayoutId id="2147484045" r:id="rId27"/>
    <p:sldLayoutId id="2147484046" r:id="rId28"/>
    <p:sldLayoutId id="2147484047" r:id="rId29"/>
  </p:sldLayoutIdLst>
  <p:hf sldNum="0" hdr="0" ftr="0" dt="0"/>
  <p:txStyles>
    <p:titleStyle>
      <a:lvl1pPr marL="0" algn="l" defTabSz="914400" rtl="0" eaLnBrk="1" latinLnBrk="0" hangingPunct="1">
        <a:lnSpc>
          <a:spcPct val="100000"/>
        </a:lnSpc>
        <a:spcBef>
          <a:spcPct val="0"/>
        </a:spcBef>
        <a:spcAft>
          <a:spcPts val="0"/>
        </a:spcAft>
        <a:buNone/>
        <a:defRPr sz="2800" kern="1200" cap="all" baseline="0">
          <a:solidFill>
            <a:schemeClr val="accent5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864">
          <p15:clr>
            <a:srgbClr val="F26B43"/>
          </p15:clr>
        </p15:guide>
        <p15:guide id="3" pos="432">
          <p15:clr>
            <a:srgbClr val="F26B43"/>
          </p15:clr>
        </p15:guide>
        <p15:guide id="4" orient="horz" pos="3912">
          <p15:clr>
            <a:srgbClr val="F26B43"/>
          </p15:clr>
        </p15:guide>
        <p15:guide id="5" orient="horz" pos="3504">
          <p15:clr>
            <a:srgbClr val="F26B43"/>
          </p15:clr>
        </p15:guide>
        <p15:guide id="6" orient="horz" pos="3024">
          <p15:clr>
            <a:srgbClr val="F26B43"/>
          </p15:clr>
        </p15:guide>
        <p15:guide id="7" orient="horz" pos="2592">
          <p15:clr>
            <a:srgbClr val="F26B43"/>
          </p15:clr>
        </p15:guide>
        <p15:guide id="8" orient="horz" pos="1728">
          <p15:clr>
            <a:srgbClr val="F26B43"/>
          </p15:clr>
        </p15:guide>
        <p15:guide id="9" orient="horz" pos="1296">
          <p15:clr>
            <a:srgbClr val="F26B43"/>
          </p15:clr>
        </p15:guide>
        <p15:guide id="10" orient="horz" pos="864">
          <p15:clr>
            <a:srgbClr val="F26B43"/>
          </p15:clr>
        </p15:guide>
        <p15:guide id="11" orient="horz" pos="432">
          <p15:clr>
            <a:srgbClr val="F26B43"/>
          </p15:clr>
        </p15:guide>
        <p15:guide id="12" pos="1296">
          <p15:clr>
            <a:srgbClr val="F26B43"/>
          </p15:clr>
        </p15:guide>
        <p15:guide id="13" pos="1728">
          <p15:clr>
            <a:srgbClr val="F26B43"/>
          </p15:clr>
        </p15:guide>
        <p15:guide id="18" pos="2160">
          <p15:clr>
            <a:srgbClr val="F26B43"/>
          </p15:clr>
        </p15:guide>
        <p15:guide id="20" pos="5520">
          <p15:clr>
            <a:srgbClr val="F26B43"/>
          </p15:clr>
        </p15:guide>
        <p15:guide id="21" pos="5952">
          <p15:clr>
            <a:srgbClr val="F26B43"/>
          </p15:clr>
        </p15:guide>
        <p15:guide id="22" pos="6384">
          <p15:clr>
            <a:srgbClr val="F26B43"/>
          </p15:clr>
        </p15:guide>
        <p15:guide id="24" pos="6816">
          <p15:clr>
            <a:srgbClr val="F26B43"/>
          </p15:clr>
        </p15:guide>
        <p15:guide id="25" pos="7248">
          <p15:clr>
            <a:srgbClr val="F26B43"/>
          </p15:clr>
        </p15:guide>
        <p15:guide id="26" pos="5088">
          <p15:clr>
            <a:srgbClr val="F26B43"/>
          </p15:clr>
        </p15:guide>
        <p15:guide id="27" pos="4656">
          <p15:clr>
            <a:srgbClr val="F26B43"/>
          </p15:clr>
        </p15:guide>
        <p15:guide id="28" pos="4224">
          <p15:clr>
            <a:srgbClr val="F26B43"/>
          </p15:clr>
        </p15:guide>
        <p15:guide id="29" pos="2592">
          <p15:clr>
            <a:srgbClr val="F26B43"/>
          </p15:clr>
        </p15:guide>
        <p15:guide id="30" pos="3024">
          <p15:clr>
            <a:srgbClr val="F26B43"/>
          </p15:clr>
        </p15:guide>
        <p15:guide id="31" pos="3456">
          <p15:clr>
            <a:srgbClr val="F26B43"/>
          </p15:clr>
        </p15:guide>
        <p15:guide id="32" orient="horz" pos="64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revisesociology.com/2016/07/28/nature-and-nurture-explanations-of-human-behaviour/" TargetMode="External"/><Relationship Id="rId3" Type="http://schemas.openxmlformats.org/officeDocument/2006/relationships/hyperlink" Target="https://www.attachmentproject.com/attachment-theory/john-bowlby/" TargetMode="External"/><Relationship Id="rId7" Type="http://schemas.openxmlformats.org/officeDocument/2006/relationships/hyperlink" Target="https://help-for-early-years-providers.education.gov.uk/areas-of-learning/personal-social-and-emotional-development" TargetMode="External"/><Relationship Id="rId2" Type="http://schemas.openxmlformats.org/officeDocument/2006/relationships/hyperlink" Target="https://thevoiceofearlychildhood.com/an-introduction-to-john-bowlby/" TargetMode="External"/><Relationship Id="rId1" Type="http://schemas.openxmlformats.org/officeDocument/2006/relationships/slideLayout" Target="../slideLayouts/slideLayout28.xml"/><Relationship Id="rId6" Type="http://schemas.openxmlformats.org/officeDocument/2006/relationships/hyperlink" Target="https://www.simplypsychology.org/internal-working-models-of-attachment.html" TargetMode="External"/><Relationship Id="rId5" Type="http://schemas.openxmlformats.org/officeDocument/2006/relationships/hyperlink" Target="https://www.nlg.nhs.uk/resources/selective-mutism/" TargetMode="External"/><Relationship Id="rId10" Type="http://schemas.openxmlformats.org/officeDocument/2006/relationships/hyperlink" Target="https://www.vanessaevagora.com/nature-v-nurture.html" TargetMode="External"/><Relationship Id="rId4" Type="http://schemas.openxmlformats.org/officeDocument/2006/relationships/hyperlink" Target="https://www.nhs.uk/mental-health/children-and-young-adults/advice-for-parents/anxiety-disorders-in-children/" TargetMode="External"/><Relationship Id="rId9" Type="http://schemas.openxmlformats.org/officeDocument/2006/relationships/hyperlink" Target="https://babycollege.co.uk/nature-vs-nurtur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Theories of Lifespan Development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14720" y="4206240"/>
            <a:ext cx="5425440" cy="1747520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 b="1" dirty="0"/>
              <a:t>Balqees Bibi</a:t>
            </a:r>
          </a:p>
          <a:p>
            <a:r>
              <a:rPr lang="en-US" b="1" dirty="0"/>
              <a:t>Student Number:2530124</a:t>
            </a:r>
          </a:p>
          <a:p>
            <a:r>
              <a:rPr lang="en-US" b="1" dirty="0"/>
              <a:t>Module Code: LCHS4010</a:t>
            </a:r>
          </a:p>
          <a:p>
            <a:r>
              <a:rPr lang="en-US" b="1" dirty="0"/>
              <a:t>Lecture's Name: </a:t>
            </a:r>
            <a:r>
              <a:rPr lang="en-US" b="1" dirty="0" err="1"/>
              <a:t>helen</a:t>
            </a:r>
            <a:r>
              <a:rPr lang="en-US" b="1" dirty="0"/>
              <a:t> parsons</a:t>
            </a:r>
          </a:p>
          <a:p>
            <a:r>
              <a:rPr lang="en-US" b="1" dirty="0"/>
              <a:t>Assignment Title: Assignment 1, individual presentation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7D054-3663-896C-E7AC-6B7D2A38A9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625" y="530940"/>
            <a:ext cx="7703576" cy="130829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CD3F13-1910-7EF1-CF94-97148E8176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7005" y="3571531"/>
            <a:ext cx="5009534" cy="1987694"/>
          </a:xfrm>
        </p:spPr>
        <p:txBody>
          <a:bodyPr anchor="ctr">
            <a:normAutofit/>
          </a:bodyPr>
          <a:lstStyle/>
          <a:p>
            <a:r>
              <a:rPr lang="en-GB" sz="2800" dirty="0"/>
              <a:t>Understanding Lifespan Development</a:t>
            </a:r>
          </a:p>
          <a:p>
            <a:r>
              <a:rPr lang="en-GB" sz="2800" dirty="0"/>
              <a:t>John Bowlby’s attachment theory</a:t>
            </a:r>
          </a:p>
        </p:txBody>
      </p:sp>
    </p:spTree>
    <p:extLst>
      <p:ext uri="{BB962C8B-B14F-4D97-AF65-F5344CB8AC3E}">
        <p14:creationId xmlns:p14="http://schemas.microsoft.com/office/powerpoint/2010/main" val="14942470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9EC6B-E113-3167-18C7-252E6F1123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499475"/>
            <a:ext cx="3625442" cy="1474692"/>
          </a:xfrm>
        </p:spPr>
        <p:txBody>
          <a:bodyPr anchor="b">
            <a:normAutofit/>
          </a:bodyPr>
          <a:lstStyle/>
          <a:p>
            <a:r>
              <a:rPr lang="en-GB" sz="3600" dirty="0"/>
              <a:t>John Bowlby? (1907 – 1990)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BB7EC3-FF97-E345-8CD0-881017E75A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504" y="2215662"/>
            <a:ext cx="3567404" cy="3488788"/>
          </a:xfrm>
        </p:spPr>
        <p:txBody>
          <a:bodyPr>
            <a:normAutofit/>
          </a:bodyPr>
          <a:lstStyle/>
          <a:p>
            <a:r>
              <a:rPr lang="en-GB" sz="1800" dirty="0"/>
              <a:t>Who is John Bowlby</a:t>
            </a:r>
          </a:p>
          <a:p>
            <a:r>
              <a:rPr lang="en-GB" sz="1800" dirty="0"/>
              <a:t>Understanding the attachment theory</a:t>
            </a:r>
          </a:p>
          <a:p>
            <a:r>
              <a:rPr lang="en-GB" sz="1800" dirty="0"/>
              <a:t>The key concepts of the attachment theory</a:t>
            </a:r>
          </a:p>
        </p:txBody>
      </p:sp>
      <p:pic>
        <p:nvPicPr>
          <p:cNvPr id="6" name="Picture 5" descr="About The Bowlby Centre - The John Bowlby Centre">
            <a:extLst>
              <a:ext uri="{FF2B5EF4-FFF2-40B4-BE49-F238E27FC236}">
                <a16:creationId xmlns:a16="http://schemas.microsoft.com/office/drawing/2014/main" id="{464ED088-D4C0-B17D-22A1-1FAD3729CED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0873" r="1" b="32488"/>
          <a:stretch>
            <a:fillRect/>
          </a:stretch>
        </p:blipFill>
        <p:spPr>
          <a:xfrm>
            <a:off x="4800601" y="10"/>
            <a:ext cx="7391400" cy="55625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805223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19E4B-FA19-A700-B23F-EB8B6ABF0C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324" y="3987802"/>
            <a:ext cx="3044954" cy="2309785"/>
          </a:xfrm>
        </p:spPr>
        <p:txBody>
          <a:bodyPr vert="horz" lIns="91440" tIns="45720" rIns="91440" bIns="13716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500" kern="1200" cap="all" baseline="0">
                <a:latin typeface="+mj-lt"/>
                <a:ea typeface="+mj-ea"/>
                <a:cs typeface="+mj-cs"/>
              </a:rPr>
              <a:t>How Does Bowlby's Attachment Theory Link To Shona's Current Behavior and Development Needs?</a:t>
            </a:r>
          </a:p>
        </p:txBody>
      </p:sp>
      <p:pic>
        <p:nvPicPr>
          <p:cNvPr id="4" name="Picture 3" descr="ATTACHMENT STYLES, ARTICLES, BOOKS &amp; MORE!">
            <a:extLst>
              <a:ext uri="{FF2B5EF4-FFF2-40B4-BE49-F238E27FC236}">
                <a16:creationId xmlns:a16="http://schemas.microsoft.com/office/drawing/2014/main" id="{417DE18C-D0D5-CF9F-2DC7-4585F72B9A1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6299" b="6851"/>
          <a:stretch>
            <a:fillRect/>
          </a:stretch>
        </p:blipFill>
        <p:spPr>
          <a:xfrm>
            <a:off x="-1" y="10"/>
            <a:ext cx="12192000" cy="3443321"/>
          </a:xfrm>
          <a:prstGeom prst="rect">
            <a:avLst/>
          </a:prstGeom>
          <a:noFill/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2C37362-48CF-CE1F-B2E4-C1F0DF4ED6C1}"/>
              </a:ext>
            </a:extLst>
          </p:cNvPr>
          <p:cNvSpPr txBox="1">
            <a:spLocks/>
          </p:cNvSpPr>
          <p:nvPr/>
        </p:nvSpPr>
        <p:spPr>
          <a:xfrm>
            <a:off x="4255935" y="3987802"/>
            <a:ext cx="7460029" cy="23097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85750" indent="-28575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28575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42950" indent="-28575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71550" indent="-28575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00150" indent="-28575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Clr>
                <a:schemeClr val="tx2"/>
              </a:buClr>
              <a:buNone/>
            </a:pPr>
            <a:r>
              <a:rPr lang="en-US" sz="2000" dirty="0">
                <a:solidFill>
                  <a:schemeClr val="tx2"/>
                </a:solidFill>
              </a:rPr>
              <a:t>Case study regarding 3-year-old Shona. Showing signs of anxiety, how does this relate to </a:t>
            </a:r>
            <a:r>
              <a:rPr lang="en-US" sz="2000" dirty="0" err="1">
                <a:solidFill>
                  <a:schemeClr val="tx2"/>
                </a:solidFill>
              </a:rPr>
              <a:t>Bowlbys</a:t>
            </a:r>
            <a:r>
              <a:rPr lang="en-US" sz="2000" dirty="0">
                <a:solidFill>
                  <a:schemeClr val="tx2"/>
                </a:solidFill>
              </a:rPr>
              <a:t> theory</a:t>
            </a:r>
          </a:p>
          <a:p>
            <a:pPr marL="0" indent="0">
              <a:lnSpc>
                <a:spcPct val="100000"/>
              </a:lnSpc>
              <a:buClr>
                <a:schemeClr val="tx2"/>
              </a:buClr>
              <a:buNone/>
            </a:pPr>
            <a:r>
              <a:rPr lang="en-US" sz="2000" dirty="0">
                <a:solidFill>
                  <a:schemeClr val="tx2"/>
                </a:solidFill>
              </a:rPr>
              <a:t>3-yeal-old Shona showing signs of limited communication, how does this relate to Bowlby’s theory</a:t>
            </a:r>
          </a:p>
        </p:txBody>
      </p:sp>
    </p:spTree>
    <p:extLst>
      <p:ext uri="{BB962C8B-B14F-4D97-AF65-F5344CB8AC3E}">
        <p14:creationId xmlns:p14="http://schemas.microsoft.com/office/powerpoint/2010/main" val="32689849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Video 4" descr="People Planning">
            <a:extLst>
              <a:ext uri="{FF2B5EF4-FFF2-40B4-BE49-F238E27FC236}">
                <a16:creationId xmlns:a16="http://schemas.microsoft.com/office/drawing/2014/main" id="{21698319-D7FC-DCCF-4371-EB86DFB946B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41275" r="33027" b="-1"/>
          <a:stretch>
            <a:fillRect/>
          </a:stretch>
        </p:blipFill>
        <p:spPr>
          <a:xfrm>
            <a:off x="20" y="10"/>
            <a:ext cx="3124180" cy="6857990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E1AEF80-9360-1E67-9661-F59C04371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8400" y="0"/>
            <a:ext cx="7391400" cy="1207008"/>
          </a:xfrm>
        </p:spPr>
        <p:txBody>
          <a:bodyPr anchor="b">
            <a:normAutofit/>
          </a:bodyPr>
          <a:lstStyle/>
          <a:p>
            <a:r>
              <a:rPr lang="en-US" sz="4000" dirty="0"/>
              <a:t>Strategies and Interventions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119A34-8182-DCCA-5B20-82208FF2F1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3800" y="1367622"/>
            <a:ext cx="7929006" cy="447754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Personal, Social and Emotional development within the EYFS</a:t>
            </a:r>
          </a:p>
          <a:p>
            <a:r>
              <a:rPr lang="en-US" sz="2400" dirty="0"/>
              <a:t>To provide Shona with a keyworker</a:t>
            </a:r>
          </a:p>
          <a:p>
            <a:r>
              <a:rPr lang="en-US" sz="2400" dirty="0"/>
              <a:t>Phased induction</a:t>
            </a:r>
          </a:p>
          <a:p>
            <a:r>
              <a:rPr lang="en-US" sz="2400" dirty="0"/>
              <a:t>Interaction through different activities</a:t>
            </a:r>
          </a:p>
        </p:txBody>
      </p:sp>
    </p:spTree>
    <p:extLst>
      <p:ext uri="{BB962C8B-B14F-4D97-AF65-F5344CB8AC3E}">
        <p14:creationId xmlns:p14="http://schemas.microsoft.com/office/powerpoint/2010/main" val="1743717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1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A0EFE-1CE7-33A3-BF50-23CEA515CF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72900" y="321498"/>
            <a:ext cx="11752146" cy="68478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Nature and nurture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5E81DC5-FAC2-FACD-C358-CD765E3D011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262" r="9773"/>
          <a:stretch>
            <a:fillRect/>
          </a:stretch>
        </p:blipFill>
        <p:spPr>
          <a:xfrm>
            <a:off x="106681" y="1144016"/>
            <a:ext cx="5461000" cy="4369596"/>
          </a:xfrm>
          <a:custGeom>
            <a:avLst/>
            <a:gdLst/>
            <a:ahLst/>
            <a:cxnLst/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noFill/>
        </p:spPr>
      </p:pic>
      <p:pic>
        <p:nvPicPr>
          <p:cNvPr id="8" name="Picture 7" descr="Nature v Nurture - VANESSA EVAGORA">
            <a:extLst>
              <a:ext uri="{FF2B5EF4-FFF2-40B4-BE49-F238E27FC236}">
                <a16:creationId xmlns:a16="http://schemas.microsoft.com/office/drawing/2014/main" id="{0CBF41F8-BE00-C742-6248-3F99AA40FD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7531" y="1144016"/>
            <a:ext cx="5826128" cy="436959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9B4D8A8-9167-6685-2CA9-92CB5B7C7133}"/>
              </a:ext>
            </a:extLst>
          </p:cNvPr>
          <p:cNvSpPr txBox="1"/>
          <p:nvPr/>
        </p:nvSpPr>
        <p:spPr>
          <a:xfrm>
            <a:off x="5567681" y="5144280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[7]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72D584D-8306-9786-4EF7-F0162E2B4FA8}"/>
              </a:ext>
            </a:extLst>
          </p:cNvPr>
          <p:cNvSpPr txBox="1"/>
          <p:nvPr/>
        </p:nvSpPr>
        <p:spPr>
          <a:xfrm>
            <a:off x="11802150" y="5144280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[9]</a:t>
            </a:r>
          </a:p>
        </p:txBody>
      </p:sp>
    </p:spTree>
    <p:extLst>
      <p:ext uri="{BB962C8B-B14F-4D97-AF65-F5344CB8AC3E}">
        <p14:creationId xmlns:p14="http://schemas.microsoft.com/office/powerpoint/2010/main" val="27726560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77E2EA72-2989-0A97-A52C-79B20A42350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887" r="33654" b="-1"/>
          <a:stretch>
            <a:fillRect/>
          </a:stretch>
        </p:blipFill>
        <p:spPr>
          <a:xfrm>
            <a:off x="20" y="10"/>
            <a:ext cx="3124180" cy="6857990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7B7E450-D015-CF0C-5452-B73BBA4955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8400" y="0"/>
            <a:ext cx="7391400" cy="1207008"/>
          </a:xfrm>
        </p:spPr>
        <p:txBody>
          <a:bodyPr anchor="b">
            <a:normAutofit/>
          </a:bodyPr>
          <a:lstStyle/>
          <a:p>
            <a:r>
              <a:rPr lang="en-GB" sz="6000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C140BD-E083-1AA4-2612-83FA5BF654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3800" y="1367622"/>
            <a:ext cx="7929006" cy="447754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dirty="0"/>
              <a:t>To conclude, there are many different models, theories and concept that shape, create and influence children’s development. These theories create conclusions to how children behave in the world around them both in a positive and negative manner.</a:t>
            </a:r>
          </a:p>
        </p:txBody>
      </p:sp>
    </p:spTree>
    <p:extLst>
      <p:ext uri="{BB962C8B-B14F-4D97-AF65-F5344CB8AC3E}">
        <p14:creationId xmlns:p14="http://schemas.microsoft.com/office/powerpoint/2010/main" val="25273064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B346DD-1F0E-B7DF-F5DB-7CD165B724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DEA432-737A-B867-B4A2-8792359EED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Celinska</a:t>
            </a:r>
            <a:r>
              <a:rPr lang="en-GB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, A. (2025) An Introduction to John Bowlby, </a:t>
            </a:r>
            <a:r>
              <a:rPr lang="en-GB" i="1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Voice of Early Childhood, </a:t>
            </a:r>
            <a:r>
              <a:rPr lang="en-GB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Available at: </a:t>
            </a:r>
            <a:r>
              <a:rPr lang="en-GB" dirty="0">
                <a:solidFill>
                  <a:srgbClr val="E9940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https://thevoiceofearlychildhood.com/an-introduction-to-john-bowlby/</a:t>
            </a:r>
            <a:r>
              <a:rPr lang="en-GB" dirty="0">
                <a:solidFill>
                  <a:srgbClr val="E99401"/>
                </a:solidFill>
              </a:rPr>
              <a:t> </a:t>
            </a:r>
            <a:r>
              <a:rPr lang="en-GB" dirty="0">
                <a:solidFill>
                  <a:schemeClr val="tx1"/>
                </a:solidFill>
              </a:rPr>
              <a:t>[1]</a:t>
            </a:r>
            <a:r>
              <a:rPr lang="en-GB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</a:p>
          <a:p>
            <a:r>
              <a:rPr lang="en-GB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Mind only Pty Ltd (2020), Bowlby and attachment theory: Insights and Legacy, </a:t>
            </a:r>
            <a:r>
              <a:rPr lang="en-GB" i="1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Attachment Project</a:t>
            </a:r>
            <a:r>
              <a:rPr lang="en-GB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, Available at:  </a:t>
            </a:r>
            <a:r>
              <a:rPr lang="en-GB" dirty="0">
                <a:solidFill>
                  <a:srgbClr val="E9940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https://www.attachmentproject.com/attachment-theory/john-bowlby/</a:t>
            </a:r>
            <a:r>
              <a:rPr lang="en-GB" dirty="0"/>
              <a:t> [2]</a:t>
            </a:r>
          </a:p>
          <a:p>
            <a:r>
              <a:rPr lang="en-GB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NHS (2023) Anxiety Disorders in Children, Available at: </a:t>
            </a:r>
            <a:r>
              <a:rPr lang="en-GB" dirty="0">
                <a:solidFill>
                  <a:srgbClr val="E9940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https://www.nhs.uk/mental-health/children-and-young-adults/advice-for-parents/anxiety-disorders-in-children/</a:t>
            </a:r>
            <a:r>
              <a:rPr lang="en-GB" dirty="0"/>
              <a:t> [3]</a:t>
            </a:r>
          </a:p>
          <a:p>
            <a:r>
              <a:rPr lang="en-GB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NHS (2025), Selective Mutism, Available at: </a:t>
            </a:r>
            <a:r>
              <a:rPr lang="en-GB" dirty="0">
                <a:solidFill>
                  <a:srgbClr val="E9940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https://www.nlg.nhs.uk/resources/selective-mutism/</a:t>
            </a:r>
            <a:r>
              <a:rPr lang="en-GB" dirty="0"/>
              <a:t> [4]</a:t>
            </a:r>
          </a:p>
          <a:p>
            <a:r>
              <a:rPr lang="en-GB" dirty="0" err="1">
                <a:solidFill>
                  <a:schemeClr val="tx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Mcleod</a:t>
            </a:r>
            <a:r>
              <a:rPr lang="en-GB" dirty="0">
                <a:solidFill>
                  <a:schemeClr val="tx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, S. (2026) Internal working models of attachment, </a:t>
            </a:r>
            <a:r>
              <a:rPr lang="en-GB" i="1" dirty="0">
                <a:solidFill>
                  <a:schemeClr val="tx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Simply Psychology , </a:t>
            </a:r>
            <a:r>
              <a:rPr lang="en-GB" dirty="0">
                <a:solidFill>
                  <a:schemeClr val="tx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Available at:</a:t>
            </a:r>
            <a:r>
              <a:rPr lang="en-GB" dirty="0">
                <a:solidFill>
                  <a:srgbClr val="FFC000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https://www.simplypsychology.org/internal-working-models-of-attachment.html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GB" dirty="0">
                <a:solidFill>
                  <a:schemeClr val="tx1"/>
                </a:solidFill>
              </a:rPr>
              <a:t>[5]</a:t>
            </a:r>
          </a:p>
          <a:p>
            <a:r>
              <a:rPr lang="en-GB" dirty="0">
                <a:solidFill>
                  <a:schemeClr val="tx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Gov.uk (2026), Personal, Social, Emotional development, </a:t>
            </a:r>
            <a:r>
              <a:rPr lang="en-GB" i="1" dirty="0">
                <a:solidFill>
                  <a:schemeClr val="tx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Department for Education, </a:t>
            </a:r>
            <a:r>
              <a:rPr lang="en-GB" dirty="0">
                <a:solidFill>
                  <a:schemeClr val="tx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Available at: </a:t>
            </a:r>
            <a:r>
              <a:rPr lang="en-GB" dirty="0">
                <a:solidFill>
                  <a:srgbClr val="E9940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https://help-for-early-years-providers.education.gov.uk/areas-of-learning/personal-social-and-emotional-development</a:t>
            </a:r>
            <a:r>
              <a:rPr lang="en-GB" dirty="0">
                <a:solidFill>
                  <a:schemeClr val="tx1"/>
                </a:solidFill>
              </a:rPr>
              <a:t>  [6]</a:t>
            </a:r>
          </a:p>
          <a:p>
            <a:r>
              <a:rPr lang="en-GB" dirty="0">
                <a:solidFill>
                  <a:schemeClr val="tx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Thompson, K. (2016), Nature and nurture explanations of human behaviour, </a:t>
            </a:r>
            <a:r>
              <a:rPr lang="en-GB" i="1" dirty="0" err="1">
                <a:solidFill>
                  <a:schemeClr val="tx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ReviseSocialgy</a:t>
            </a:r>
            <a:r>
              <a:rPr lang="en-GB" i="1" dirty="0">
                <a:solidFill>
                  <a:schemeClr val="tx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, </a:t>
            </a:r>
            <a:r>
              <a:rPr lang="en-GB" dirty="0">
                <a:solidFill>
                  <a:schemeClr val="tx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Available at: </a:t>
            </a:r>
            <a:r>
              <a:rPr lang="en-GB" dirty="0">
                <a:solidFill>
                  <a:srgbClr val="E9940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https://revisesociology.com/2016/07/28/nature-and-nurture-explanations-of-human-behaviour/</a:t>
            </a:r>
            <a:r>
              <a:rPr lang="en-GB" dirty="0"/>
              <a:t> [7]</a:t>
            </a:r>
          </a:p>
          <a:p>
            <a:r>
              <a:rPr lang="en-GB" dirty="0">
                <a:solidFill>
                  <a:schemeClr val="tx1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Baby College (2026), Nature Vs Nurture, </a:t>
            </a:r>
            <a:r>
              <a:rPr lang="en-GB" i="1" dirty="0">
                <a:solidFill>
                  <a:schemeClr val="tx1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Baby College, </a:t>
            </a:r>
            <a:r>
              <a:rPr lang="en-GB" dirty="0">
                <a:solidFill>
                  <a:schemeClr val="tx1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Available at: </a:t>
            </a:r>
            <a:r>
              <a:rPr lang="en-GB" dirty="0">
                <a:solidFill>
                  <a:srgbClr val="E99401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https://babycollege.co.uk/nature-vs-nurture/</a:t>
            </a:r>
            <a:r>
              <a:rPr lang="en-GB" dirty="0"/>
              <a:t> [8]</a:t>
            </a:r>
          </a:p>
          <a:p>
            <a:r>
              <a:rPr lang="en-GB" dirty="0" err="1">
                <a:solidFill>
                  <a:schemeClr val="tx1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Evagora</a:t>
            </a:r>
            <a:r>
              <a:rPr lang="en-GB" dirty="0">
                <a:solidFill>
                  <a:schemeClr val="tx1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, V. (2026), Nature Vs Nurture debate, Available at: </a:t>
            </a:r>
            <a:r>
              <a:rPr lang="en-GB" dirty="0">
                <a:solidFill>
                  <a:srgbClr val="E99401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https://www.vanessaevagora.com/nature-v-nurture.html</a:t>
            </a:r>
            <a:r>
              <a:rPr lang="en-GB" dirty="0"/>
              <a:t> [9]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3818804"/>
      </p:ext>
    </p:extLst>
  </p:cSld>
  <p:clrMapOvr>
    <a:masterClrMapping/>
  </p:clrMapOvr>
</p:sld>
</file>

<file path=ppt/theme/theme1.xml><?xml version="1.0" encoding="utf-8"?>
<a:theme xmlns:a="http://schemas.openxmlformats.org/drawingml/2006/main" name="Orange Experience">
  <a:themeElements>
    <a:clrScheme name="Orange Experience">
      <a:dk1>
        <a:srgbClr val="131313"/>
      </a:dk1>
      <a:lt1>
        <a:sysClr val="window" lastClr="FFFFFF"/>
      </a:lt1>
      <a:dk2>
        <a:srgbClr val="444742"/>
      </a:dk2>
      <a:lt2>
        <a:srgbClr val="EDECE9"/>
      </a:lt2>
      <a:accent1>
        <a:srgbClr val="ED6845"/>
      </a:accent1>
      <a:accent2>
        <a:srgbClr val="F48A56"/>
      </a:accent2>
      <a:accent3>
        <a:srgbClr val="9FA295"/>
      </a:accent3>
      <a:accent4>
        <a:srgbClr val="5B6E74"/>
      </a:accent4>
      <a:accent5>
        <a:srgbClr val="6E7868"/>
      </a:accent5>
      <a:accent6>
        <a:srgbClr val="A1AAAA"/>
      </a:accent6>
      <a:hlink>
        <a:srgbClr val="F05814"/>
      </a:hlink>
      <a:folHlink>
        <a:srgbClr val="E99401"/>
      </a:folHlink>
    </a:clrScheme>
    <a:fontScheme name="Custom 40">
      <a:majorFont>
        <a:latin typeface="Oswald SemiBold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range experience" id="{9BAA8FFB-1EEF-49AC-B7FF-0F37799585E9}" vid="{6523F788-A6E6-47B0-B3C7-625411BE5A1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Orange Experience</Template>
  <TotalTime>7453</TotalTime>
  <Words>476</Words>
  <Application>Microsoft Office PowerPoint</Application>
  <PresentationFormat>Widescreen</PresentationFormat>
  <Paragraphs>43</Paragraphs>
  <Slides>8</Slides>
  <Notes>5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Arial</vt:lpstr>
      <vt:lpstr>Calibri</vt:lpstr>
      <vt:lpstr>Oswald SemiBold</vt:lpstr>
      <vt:lpstr>Univers Condensed Light</vt:lpstr>
      <vt:lpstr>Orange Experience</vt:lpstr>
      <vt:lpstr>Theories of Lifespan Development</vt:lpstr>
      <vt:lpstr>Introduction</vt:lpstr>
      <vt:lpstr>John Bowlby? (1907 – 1990)</vt:lpstr>
      <vt:lpstr>How Does Bowlby's Attachment Theory Link To Shona's Current Behavior and Development Needs?</vt:lpstr>
      <vt:lpstr>Strategies and Interventions</vt:lpstr>
      <vt:lpstr>Nature and nurture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User</dc:creator>
  <cp:lastModifiedBy>Balqees Bibi (2530124)</cp:lastModifiedBy>
  <cp:revision>588</cp:revision>
  <dcterms:created xsi:type="dcterms:W3CDTF">2026-09-20T12:33:28Z</dcterms:created>
  <dcterms:modified xsi:type="dcterms:W3CDTF">2026-10-11T15:56:37Z</dcterms:modified>
</cp:coreProperties>
</file>