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67" r:id="rId7"/>
    <p:sldId id="268" r:id="rId8"/>
    <p:sldId id="270" r:id="rId9"/>
    <p:sldId id="266" r:id="rId10"/>
    <p:sldId id="27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952DF-FB49-1378-097B-C5B209AF9E9F}" v="1717" dt="2025-01-07T12:13:12.177"/>
    <p1510:client id="{549190AB-0F16-3DAD-6D4F-529AE30157BE}" v="703" dt="2025-01-07T15:30:17.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5" autoAdjust="0"/>
    <p:restoredTop sz="94648"/>
  </p:normalViewPr>
  <p:slideViewPr>
    <p:cSldViewPr snapToGrid="0">
      <p:cViewPr varScale="1">
        <p:scale>
          <a:sx n="78" d="100"/>
          <a:sy n="78" d="100"/>
        </p:scale>
        <p:origin x="64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S::2404141@student.uwtsd.ac.uk::16d4cb78-b6f9-4532-80a8-600cd99b3ca7" providerId="AD" clId="Web-{405952DF-FB49-1378-097B-C5B209AF9E9F}"/>
    <pc:docChg chg="modSld sldOrd">
      <pc:chgData name="Malachi Smith (2404141)" userId="S::2404141@student.uwtsd.ac.uk::16d4cb78-b6f9-4532-80a8-600cd99b3ca7" providerId="AD" clId="Web-{405952DF-FB49-1378-097B-C5B209AF9E9F}" dt="2025-01-07T12:13:12.177" v="1706" actId="1076"/>
      <pc:docMkLst>
        <pc:docMk/>
      </pc:docMkLst>
      <pc:sldChg chg="addSp delSp modSp">
        <pc:chgData name="Malachi Smith (2404141)" userId="S::2404141@student.uwtsd.ac.uk::16d4cb78-b6f9-4532-80a8-600cd99b3ca7" providerId="AD" clId="Web-{405952DF-FB49-1378-097B-C5B209AF9E9F}" dt="2025-01-07T10:30:30.768" v="12" actId="1076"/>
        <pc:sldMkLst>
          <pc:docMk/>
          <pc:sldMk cId="1234169784" sldId="256"/>
        </pc:sldMkLst>
        <pc:spChg chg="del">
          <ac:chgData name="Malachi Smith (2404141)" userId="S::2404141@student.uwtsd.ac.uk::16d4cb78-b6f9-4532-80a8-600cd99b3ca7" providerId="AD" clId="Web-{405952DF-FB49-1378-097B-C5B209AF9E9F}" dt="2025-01-07T10:29:51.877" v="3"/>
          <ac:spMkLst>
            <pc:docMk/>
            <pc:sldMk cId="1234169784" sldId="256"/>
            <ac:spMk id="3" creationId="{2D3F0B08-4695-6D62-9344-14DF138AC26E}"/>
          </ac:spMkLst>
        </pc:spChg>
        <pc:picChg chg="add mod">
          <ac:chgData name="Malachi Smith (2404141)" userId="S::2404141@student.uwtsd.ac.uk::16d4cb78-b6f9-4532-80a8-600cd99b3ca7" providerId="AD" clId="Web-{405952DF-FB49-1378-097B-C5B209AF9E9F}" dt="2025-01-07T10:30:30.768" v="12" actId="1076"/>
          <ac:picMkLst>
            <pc:docMk/>
            <pc:sldMk cId="1234169784" sldId="256"/>
            <ac:picMk id="4" creationId="{515B80AB-378D-D5D4-5DC1-4402E53C8473}"/>
          </ac:picMkLst>
        </pc:picChg>
        <pc:picChg chg="add del mod">
          <ac:chgData name="Malachi Smith (2404141)" userId="S::2404141@student.uwtsd.ac.uk::16d4cb78-b6f9-4532-80a8-600cd99b3ca7" providerId="AD" clId="Web-{405952DF-FB49-1378-097B-C5B209AF9E9F}" dt="2025-01-07T10:30:25.549" v="9"/>
          <ac:picMkLst>
            <pc:docMk/>
            <pc:sldMk cId="1234169784" sldId="256"/>
            <ac:picMk id="5" creationId="{D33B95B1-5BC9-013B-2914-0C30AD3C5285}"/>
          </ac:picMkLst>
        </pc:picChg>
      </pc:sldChg>
      <pc:sldChg chg="addSp delSp modSp">
        <pc:chgData name="Malachi Smith (2404141)" userId="S::2404141@student.uwtsd.ac.uk::16d4cb78-b6f9-4532-80a8-600cd99b3ca7" providerId="AD" clId="Web-{405952DF-FB49-1378-097B-C5B209AF9E9F}" dt="2025-01-07T11:43:14.478" v="1440" actId="1076"/>
        <pc:sldMkLst>
          <pc:docMk/>
          <pc:sldMk cId="1508888008" sldId="265"/>
        </pc:sldMkLst>
        <pc:spChg chg="mod">
          <ac:chgData name="Malachi Smith (2404141)" userId="S::2404141@student.uwtsd.ac.uk::16d4cb78-b6f9-4532-80a8-600cd99b3ca7" providerId="AD" clId="Web-{405952DF-FB49-1378-097B-C5B209AF9E9F}" dt="2025-01-07T10:43:57.943" v="358" actId="20577"/>
          <ac:spMkLst>
            <pc:docMk/>
            <pc:sldMk cId="1508888008" sldId="265"/>
            <ac:spMk id="3" creationId="{4B3CE8CB-E39C-4854-08FA-D5D9855B7BB6}"/>
          </ac:spMkLst>
        </pc:spChg>
        <pc:spChg chg="del">
          <ac:chgData name="Malachi Smith (2404141)" userId="S::2404141@student.uwtsd.ac.uk::16d4cb78-b6f9-4532-80a8-600cd99b3ca7" providerId="AD" clId="Web-{405952DF-FB49-1378-097B-C5B209AF9E9F}" dt="2025-01-07T10:37:10.371" v="18"/>
          <ac:spMkLst>
            <pc:docMk/>
            <pc:sldMk cId="1508888008" sldId="265"/>
            <ac:spMk id="5" creationId="{D0B9AED8-EE83-C528-9483-050BD132B67C}"/>
          </ac:spMkLst>
        </pc:spChg>
        <pc:picChg chg="add mod">
          <ac:chgData name="Malachi Smith (2404141)" userId="S::2404141@student.uwtsd.ac.uk::16d4cb78-b6f9-4532-80a8-600cd99b3ca7" providerId="AD" clId="Web-{405952DF-FB49-1378-097B-C5B209AF9E9F}" dt="2025-01-07T11:43:14.478" v="1440" actId="1076"/>
          <ac:picMkLst>
            <pc:docMk/>
            <pc:sldMk cId="1508888008" sldId="265"/>
            <ac:picMk id="4" creationId="{33BDD624-237F-00AC-6EB5-AF5EF55A8E87}"/>
          </ac:picMkLst>
        </pc:picChg>
      </pc:sldChg>
      <pc:sldChg chg="addSp delSp modSp">
        <pc:chgData name="Malachi Smith (2404141)" userId="S::2404141@student.uwtsd.ac.uk::16d4cb78-b6f9-4532-80a8-600cd99b3ca7" providerId="AD" clId="Web-{405952DF-FB49-1378-097B-C5B209AF9E9F}" dt="2025-01-07T11:44:49.328" v="1452" actId="20577"/>
        <pc:sldMkLst>
          <pc:docMk/>
          <pc:sldMk cId="3873552326" sldId="266"/>
        </pc:sldMkLst>
        <pc:spChg chg="mod">
          <ac:chgData name="Malachi Smith (2404141)" userId="S::2404141@student.uwtsd.ac.uk::16d4cb78-b6f9-4532-80a8-600cd99b3ca7" providerId="AD" clId="Web-{405952DF-FB49-1378-097B-C5B209AF9E9F}" dt="2025-01-07T11:44:49.328" v="1452" actId="20577"/>
          <ac:spMkLst>
            <pc:docMk/>
            <pc:sldMk cId="3873552326" sldId="266"/>
            <ac:spMk id="2" creationId="{504E2CA1-286E-E835-AACD-D00F157709F0}"/>
          </ac:spMkLst>
        </pc:spChg>
        <pc:spChg chg="del">
          <ac:chgData name="Malachi Smith (2404141)" userId="S::2404141@student.uwtsd.ac.uk::16d4cb78-b6f9-4532-80a8-600cd99b3ca7" providerId="AD" clId="Web-{405952DF-FB49-1378-097B-C5B209AF9E9F}" dt="2025-01-07T11:44:16.920" v="1446"/>
          <ac:spMkLst>
            <pc:docMk/>
            <pc:sldMk cId="3873552326" sldId="266"/>
            <ac:spMk id="5" creationId="{D0B9AED8-EE83-C528-9483-050BD132B67C}"/>
          </ac:spMkLst>
        </pc:spChg>
        <pc:picChg chg="add del">
          <ac:chgData name="Malachi Smith (2404141)" userId="S::2404141@student.uwtsd.ac.uk::16d4cb78-b6f9-4532-80a8-600cd99b3ca7" providerId="AD" clId="Web-{405952DF-FB49-1378-097B-C5B209AF9E9F}" dt="2025-01-07T11:43:53.184" v="1443"/>
          <ac:picMkLst>
            <pc:docMk/>
            <pc:sldMk cId="3873552326" sldId="266"/>
            <ac:picMk id="6" creationId="{6D407D48-144C-AF33-4FAF-BE64AA87CC7A}"/>
          </ac:picMkLst>
        </pc:picChg>
        <pc:picChg chg="add mod">
          <ac:chgData name="Malachi Smith (2404141)" userId="S::2404141@student.uwtsd.ac.uk::16d4cb78-b6f9-4532-80a8-600cd99b3ca7" providerId="AD" clId="Web-{405952DF-FB49-1378-097B-C5B209AF9E9F}" dt="2025-01-07T11:44:20.045" v="1447" actId="14100"/>
          <ac:picMkLst>
            <pc:docMk/>
            <pc:sldMk cId="3873552326" sldId="266"/>
            <ac:picMk id="7" creationId="{E0E0642A-1FE1-74DD-AA9A-6D621808C040}"/>
          </ac:picMkLst>
        </pc:picChg>
      </pc:sldChg>
      <pc:sldChg chg="addSp delSp modSp">
        <pc:chgData name="Malachi Smith (2404141)" userId="S::2404141@student.uwtsd.ac.uk::16d4cb78-b6f9-4532-80a8-600cd99b3ca7" providerId="AD" clId="Web-{405952DF-FB49-1378-097B-C5B209AF9E9F}" dt="2025-01-07T11:25:05.655" v="1437" actId="20577"/>
        <pc:sldMkLst>
          <pc:docMk/>
          <pc:sldMk cId="2025222914" sldId="267"/>
        </pc:sldMkLst>
        <pc:spChg chg="mod">
          <ac:chgData name="Malachi Smith (2404141)" userId="S::2404141@student.uwtsd.ac.uk::16d4cb78-b6f9-4532-80a8-600cd99b3ca7" providerId="AD" clId="Web-{405952DF-FB49-1378-097B-C5B209AF9E9F}" dt="2025-01-07T11:11:49.387" v="872" actId="14100"/>
          <ac:spMkLst>
            <pc:docMk/>
            <pc:sldMk cId="2025222914" sldId="267"/>
            <ac:spMk id="2" creationId="{504E2CA1-286E-E835-AACD-D00F157709F0}"/>
          </ac:spMkLst>
        </pc:spChg>
        <pc:spChg chg="mod">
          <ac:chgData name="Malachi Smith (2404141)" userId="S::2404141@student.uwtsd.ac.uk::16d4cb78-b6f9-4532-80a8-600cd99b3ca7" providerId="AD" clId="Web-{405952DF-FB49-1378-097B-C5B209AF9E9F}" dt="2025-01-07T11:25:05.655" v="1437" actId="20577"/>
          <ac:spMkLst>
            <pc:docMk/>
            <pc:sldMk cId="2025222914" sldId="267"/>
            <ac:spMk id="3" creationId="{4B3CE8CB-E39C-4854-08FA-D5D9855B7BB6}"/>
          </ac:spMkLst>
        </pc:spChg>
        <pc:spChg chg="del">
          <ac:chgData name="Malachi Smith (2404141)" userId="S::2404141@student.uwtsd.ac.uk::16d4cb78-b6f9-4532-80a8-600cd99b3ca7" providerId="AD" clId="Web-{405952DF-FB49-1378-097B-C5B209AF9E9F}" dt="2025-01-07T11:12:44.529" v="880"/>
          <ac:spMkLst>
            <pc:docMk/>
            <pc:sldMk cId="2025222914" sldId="267"/>
            <ac:spMk id="5" creationId="{D0B9AED8-EE83-C528-9483-050BD132B67C}"/>
          </ac:spMkLst>
        </pc:spChg>
        <pc:picChg chg="add mod">
          <ac:chgData name="Malachi Smith (2404141)" userId="S::2404141@student.uwtsd.ac.uk::16d4cb78-b6f9-4532-80a8-600cd99b3ca7" providerId="AD" clId="Web-{405952DF-FB49-1378-097B-C5B209AF9E9F}" dt="2025-01-07T11:12:39.060" v="879" actId="1076"/>
          <ac:picMkLst>
            <pc:docMk/>
            <pc:sldMk cId="2025222914" sldId="267"/>
            <ac:picMk id="4" creationId="{4AB4F3FB-A26B-3548-C6F4-71653C014428}"/>
          </ac:picMkLst>
        </pc:picChg>
      </pc:sldChg>
      <pc:sldChg chg="addSp delSp modSp">
        <pc:chgData name="Malachi Smith (2404141)" userId="S::2404141@student.uwtsd.ac.uk::16d4cb78-b6f9-4532-80a8-600cd99b3ca7" providerId="AD" clId="Web-{405952DF-FB49-1378-097B-C5B209AF9E9F}" dt="2025-01-07T11:57:03.799" v="1696" actId="20577"/>
        <pc:sldMkLst>
          <pc:docMk/>
          <pc:sldMk cId="102398982" sldId="268"/>
        </pc:sldMkLst>
        <pc:spChg chg="mod">
          <ac:chgData name="Malachi Smith (2404141)" userId="S::2404141@student.uwtsd.ac.uk::16d4cb78-b6f9-4532-80a8-600cd99b3ca7" providerId="AD" clId="Web-{405952DF-FB49-1378-097B-C5B209AF9E9F}" dt="2025-01-07T11:42:48.445" v="1438" actId="20577"/>
          <ac:spMkLst>
            <pc:docMk/>
            <pc:sldMk cId="102398982" sldId="268"/>
            <ac:spMk id="2" creationId="{504E2CA1-286E-E835-AACD-D00F157709F0}"/>
          </ac:spMkLst>
        </pc:spChg>
        <pc:spChg chg="mod">
          <ac:chgData name="Malachi Smith (2404141)" userId="S::2404141@student.uwtsd.ac.uk::16d4cb78-b6f9-4532-80a8-600cd99b3ca7" providerId="AD" clId="Web-{405952DF-FB49-1378-097B-C5B209AF9E9F}" dt="2025-01-07T11:57:03.799" v="1696" actId="20577"/>
          <ac:spMkLst>
            <pc:docMk/>
            <pc:sldMk cId="102398982" sldId="268"/>
            <ac:spMk id="3" creationId="{4B3CE8CB-E39C-4854-08FA-D5D9855B7BB6}"/>
          </ac:spMkLst>
        </pc:spChg>
        <pc:spChg chg="del">
          <ac:chgData name="Malachi Smith (2404141)" userId="S::2404141@student.uwtsd.ac.uk::16d4cb78-b6f9-4532-80a8-600cd99b3ca7" providerId="AD" clId="Web-{405952DF-FB49-1378-097B-C5B209AF9E9F}" dt="2025-01-07T11:43:07.493" v="1439"/>
          <ac:spMkLst>
            <pc:docMk/>
            <pc:sldMk cId="102398982" sldId="268"/>
            <ac:spMk id="5" creationId="{D0B9AED8-EE83-C528-9483-050BD132B67C}"/>
          </ac:spMkLst>
        </pc:spChg>
        <pc:picChg chg="add">
          <ac:chgData name="Malachi Smith (2404141)" userId="S::2404141@student.uwtsd.ac.uk::16d4cb78-b6f9-4532-80a8-600cd99b3ca7" providerId="AD" clId="Web-{405952DF-FB49-1378-097B-C5B209AF9E9F}" dt="2025-01-07T11:43:18.322" v="1441"/>
          <ac:picMkLst>
            <pc:docMk/>
            <pc:sldMk cId="102398982" sldId="268"/>
            <ac:picMk id="6" creationId="{AD34BC6C-86E7-78FD-B908-8D0755BE5DF3}"/>
          </ac:picMkLst>
        </pc:picChg>
      </pc:sldChg>
      <pc:sldChg chg="addSp delSp modSp ord">
        <pc:chgData name="Malachi Smith (2404141)" userId="S::2404141@student.uwtsd.ac.uk::16d4cb78-b6f9-4532-80a8-600cd99b3ca7" providerId="AD" clId="Web-{405952DF-FB49-1378-097B-C5B209AF9E9F}" dt="2025-01-07T11:57:04.815" v="1697"/>
        <pc:sldMkLst>
          <pc:docMk/>
          <pc:sldMk cId="1334806215" sldId="270"/>
        </pc:sldMkLst>
        <pc:spChg chg="mod">
          <ac:chgData name="Malachi Smith (2404141)" userId="S::2404141@student.uwtsd.ac.uk::16d4cb78-b6f9-4532-80a8-600cd99b3ca7" providerId="AD" clId="Web-{405952DF-FB49-1378-097B-C5B209AF9E9F}" dt="2025-01-07T10:46:38.931" v="360" actId="20577"/>
          <ac:spMkLst>
            <pc:docMk/>
            <pc:sldMk cId="1334806215" sldId="270"/>
            <ac:spMk id="2" creationId="{504E2CA1-286E-E835-AACD-D00F157709F0}"/>
          </ac:spMkLst>
        </pc:spChg>
        <pc:spChg chg="del">
          <ac:chgData name="Malachi Smith (2404141)" userId="S::2404141@student.uwtsd.ac.uk::16d4cb78-b6f9-4532-80a8-600cd99b3ca7" providerId="AD" clId="Web-{405952DF-FB49-1378-097B-C5B209AF9E9F}" dt="2025-01-07T10:47:28.557" v="364"/>
          <ac:spMkLst>
            <pc:docMk/>
            <pc:sldMk cId="1334806215" sldId="270"/>
            <ac:spMk id="5" creationId="{D0B9AED8-EE83-C528-9483-050BD132B67C}"/>
          </ac:spMkLst>
        </pc:spChg>
        <pc:spChg chg="mod">
          <ac:chgData name="Malachi Smith (2404141)" userId="S::2404141@student.uwtsd.ac.uk::16d4cb78-b6f9-4532-80a8-600cd99b3ca7" providerId="AD" clId="Web-{405952DF-FB49-1378-097B-C5B209AF9E9F}" dt="2025-01-07T11:08:03.976" v="869" actId="20577"/>
          <ac:spMkLst>
            <pc:docMk/>
            <pc:sldMk cId="1334806215" sldId="270"/>
            <ac:spMk id="7" creationId="{737D2352-9647-BBFE-BF36-BDEFD58F807D}"/>
          </ac:spMkLst>
        </pc:spChg>
        <pc:picChg chg="add mod">
          <ac:chgData name="Malachi Smith (2404141)" userId="S::2404141@student.uwtsd.ac.uk::16d4cb78-b6f9-4532-80a8-600cd99b3ca7" providerId="AD" clId="Web-{405952DF-FB49-1378-097B-C5B209AF9E9F}" dt="2025-01-07T10:47:31.385" v="366" actId="1076"/>
          <ac:picMkLst>
            <pc:docMk/>
            <pc:sldMk cId="1334806215" sldId="270"/>
            <ac:picMk id="3" creationId="{B7E1C576-FFE5-B168-A9F7-D343EA56481C}"/>
          </ac:picMkLst>
        </pc:picChg>
      </pc:sldChg>
      <pc:sldChg chg="addSp delSp modSp">
        <pc:chgData name="Malachi Smith (2404141)" userId="S::2404141@student.uwtsd.ac.uk::16d4cb78-b6f9-4532-80a8-600cd99b3ca7" providerId="AD" clId="Web-{405952DF-FB49-1378-097B-C5B209AF9E9F}" dt="2025-01-07T12:13:12.177" v="1706" actId="1076"/>
        <pc:sldMkLst>
          <pc:docMk/>
          <pc:sldMk cId="1800833268" sldId="271"/>
        </pc:sldMkLst>
        <pc:spChg chg="mod">
          <ac:chgData name="Malachi Smith (2404141)" userId="S::2404141@student.uwtsd.ac.uk::16d4cb78-b6f9-4532-80a8-600cd99b3ca7" providerId="AD" clId="Web-{405952DF-FB49-1378-097B-C5B209AF9E9F}" dt="2025-01-07T12:12:15.001" v="1699" actId="20577"/>
          <ac:spMkLst>
            <pc:docMk/>
            <pc:sldMk cId="1800833268" sldId="271"/>
            <ac:spMk id="2" creationId="{5CE593BB-B8EB-A9F1-7883-B4E66278FD57}"/>
          </ac:spMkLst>
        </pc:spChg>
        <pc:spChg chg="mod">
          <ac:chgData name="Malachi Smith (2404141)" userId="S::2404141@student.uwtsd.ac.uk::16d4cb78-b6f9-4532-80a8-600cd99b3ca7" providerId="AD" clId="Web-{405952DF-FB49-1378-097B-C5B209AF9E9F}" dt="2025-01-07T12:12:20.111" v="1700" actId="14100"/>
          <ac:spMkLst>
            <pc:docMk/>
            <pc:sldMk cId="1800833268" sldId="271"/>
            <ac:spMk id="3" creationId="{E3AA11A9-09DA-8E9E-7A0C-765CCAD3FE9E}"/>
          </ac:spMkLst>
        </pc:spChg>
        <pc:spChg chg="del">
          <ac:chgData name="Malachi Smith (2404141)" userId="S::2404141@student.uwtsd.ac.uk::16d4cb78-b6f9-4532-80a8-600cd99b3ca7" providerId="AD" clId="Web-{405952DF-FB49-1378-097B-C5B209AF9E9F}" dt="2025-01-07T12:12:50.503" v="1701"/>
          <ac:spMkLst>
            <pc:docMk/>
            <pc:sldMk cId="1800833268" sldId="271"/>
            <ac:spMk id="5" creationId="{E8C45F37-336A-F9C6-9005-05B287DCD223}"/>
          </ac:spMkLst>
        </pc:spChg>
        <pc:picChg chg="add mod">
          <ac:chgData name="Malachi Smith (2404141)" userId="S::2404141@student.uwtsd.ac.uk::16d4cb78-b6f9-4532-80a8-600cd99b3ca7" providerId="AD" clId="Web-{405952DF-FB49-1378-097B-C5B209AF9E9F}" dt="2025-01-07T12:13:12.177" v="1706" actId="1076"/>
          <ac:picMkLst>
            <pc:docMk/>
            <pc:sldMk cId="1800833268" sldId="271"/>
            <ac:picMk id="4" creationId="{CB34A9A2-DF0A-F86F-5709-A2BDC51E7E0F}"/>
          </ac:picMkLst>
        </pc:picChg>
      </pc:sldChg>
    </pc:docChg>
  </pc:docChgLst>
  <pc:docChgLst>
    <pc:chgData name="Malachi Smith (2404141)" userId="S::2404141@student.uwtsd.ac.uk::16d4cb78-b6f9-4532-80a8-600cd99b3ca7" providerId="AD" clId="Web-{549190AB-0F16-3DAD-6D4F-529AE30157BE}"/>
    <pc:docChg chg="delSld modSld">
      <pc:chgData name="Malachi Smith (2404141)" userId="S::2404141@student.uwtsd.ac.uk::16d4cb78-b6f9-4532-80a8-600cd99b3ca7" providerId="AD" clId="Web-{549190AB-0F16-3DAD-6D4F-529AE30157BE}" dt="2025-01-07T15:30:17.185" v="701" actId="14100"/>
      <pc:docMkLst>
        <pc:docMk/>
      </pc:docMkLst>
      <pc:sldChg chg="del">
        <pc:chgData name="Malachi Smith (2404141)" userId="S::2404141@student.uwtsd.ac.uk::16d4cb78-b6f9-4532-80a8-600cd99b3ca7" providerId="AD" clId="Web-{549190AB-0F16-3DAD-6D4F-529AE30157BE}" dt="2025-01-07T15:13:02.471" v="347"/>
        <pc:sldMkLst>
          <pc:docMk/>
          <pc:sldMk cId="4212839866" sldId="262"/>
        </pc:sldMkLst>
      </pc:sldChg>
      <pc:sldChg chg="modSp">
        <pc:chgData name="Malachi Smith (2404141)" userId="S::2404141@student.uwtsd.ac.uk::16d4cb78-b6f9-4532-80a8-600cd99b3ca7" providerId="AD" clId="Web-{549190AB-0F16-3DAD-6D4F-529AE30157BE}" dt="2025-01-07T15:30:17.185" v="701" actId="14100"/>
        <pc:sldMkLst>
          <pc:docMk/>
          <pc:sldMk cId="3873552326" sldId="266"/>
        </pc:sldMkLst>
        <pc:spChg chg="mod">
          <ac:chgData name="Malachi Smith (2404141)" userId="S::2404141@student.uwtsd.ac.uk::16d4cb78-b6f9-4532-80a8-600cd99b3ca7" providerId="AD" clId="Web-{549190AB-0F16-3DAD-6D4F-529AE30157BE}" dt="2025-01-07T15:30:17.185" v="701" actId="14100"/>
          <ac:spMkLst>
            <pc:docMk/>
            <pc:sldMk cId="3873552326" sldId="266"/>
            <ac:spMk id="3" creationId="{4B3CE8CB-E39C-4854-08FA-D5D9855B7BB6}"/>
          </ac:spMkLst>
        </pc:spChg>
      </pc:sldChg>
      <pc:sldChg chg="addSp delSp modSp mod setBg">
        <pc:chgData name="Malachi Smith (2404141)" userId="S::2404141@student.uwtsd.ac.uk::16d4cb78-b6f9-4532-80a8-600cd99b3ca7" providerId="AD" clId="Web-{549190AB-0F16-3DAD-6D4F-529AE30157BE}" dt="2025-01-07T15:12:54.189" v="346" actId="20577"/>
        <pc:sldMkLst>
          <pc:docMk/>
          <pc:sldMk cId="1800833268" sldId="271"/>
        </pc:sldMkLst>
        <pc:spChg chg="mod">
          <ac:chgData name="Malachi Smith (2404141)" userId="S::2404141@student.uwtsd.ac.uk::16d4cb78-b6f9-4532-80a8-600cd99b3ca7" providerId="AD" clId="Web-{549190AB-0F16-3DAD-6D4F-529AE30157BE}" dt="2025-01-07T15:00:20.279" v="16"/>
          <ac:spMkLst>
            <pc:docMk/>
            <pc:sldMk cId="1800833268" sldId="271"/>
            <ac:spMk id="2" creationId="{5CE593BB-B8EB-A9F1-7883-B4E66278FD57}"/>
          </ac:spMkLst>
        </pc:spChg>
        <pc:spChg chg="mod">
          <ac:chgData name="Malachi Smith (2404141)" userId="S::2404141@student.uwtsd.ac.uk::16d4cb78-b6f9-4532-80a8-600cd99b3ca7" providerId="AD" clId="Web-{549190AB-0F16-3DAD-6D4F-529AE30157BE}" dt="2025-01-07T15:12:54.189" v="346" actId="20577"/>
          <ac:spMkLst>
            <pc:docMk/>
            <pc:sldMk cId="1800833268" sldId="271"/>
            <ac:spMk id="3" creationId="{E3AA11A9-09DA-8E9E-7A0C-765CCAD3FE9E}"/>
          </ac:spMkLst>
        </pc:spChg>
        <pc:spChg chg="add del">
          <ac:chgData name="Malachi Smith (2404141)" userId="S::2404141@student.uwtsd.ac.uk::16d4cb78-b6f9-4532-80a8-600cd99b3ca7" providerId="AD" clId="Web-{549190AB-0F16-3DAD-6D4F-529AE30157BE}" dt="2025-01-07T15:00:20.279" v="16"/>
          <ac:spMkLst>
            <pc:docMk/>
            <pc:sldMk cId="1800833268" sldId="271"/>
            <ac:spMk id="10" creationId="{45D37F4E-DDB4-456B-97E0-9937730A039F}"/>
          </ac:spMkLst>
        </pc:spChg>
        <pc:spChg chg="add del">
          <ac:chgData name="Malachi Smith (2404141)" userId="S::2404141@student.uwtsd.ac.uk::16d4cb78-b6f9-4532-80a8-600cd99b3ca7" providerId="AD" clId="Web-{549190AB-0F16-3DAD-6D4F-529AE30157BE}" dt="2025-01-07T15:00:20.279" v="16"/>
          <ac:spMkLst>
            <pc:docMk/>
            <pc:sldMk cId="1800833268" sldId="271"/>
            <ac:spMk id="12" creationId="{B2DD41CD-8F47-4F56-AD12-4E2FF7696987}"/>
          </ac:spMkLst>
        </pc:spChg>
        <pc:picChg chg="del">
          <ac:chgData name="Malachi Smith (2404141)" userId="S::2404141@student.uwtsd.ac.uk::16d4cb78-b6f9-4532-80a8-600cd99b3ca7" providerId="AD" clId="Web-{549190AB-0F16-3DAD-6D4F-529AE30157BE}" dt="2025-01-07T14:56:15.788" v="0"/>
          <ac:picMkLst>
            <pc:docMk/>
            <pc:sldMk cId="1800833268" sldId="271"/>
            <ac:picMk id="4" creationId="{CB34A9A2-DF0A-F86F-5709-A2BDC51E7E0F}"/>
          </ac:picMkLst>
        </pc:picChg>
        <pc:picChg chg="add mod">
          <ac:chgData name="Malachi Smith (2404141)" userId="S::2404141@student.uwtsd.ac.uk::16d4cb78-b6f9-4532-80a8-600cd99b3ca7" providerId="AD" clId="Web-{549190AB-0F16-3DAD-6D4F-529AE30157BE}" dt="2025-01-07T15:00:24.451" v="18" actId="1076"/>
          <ac:picMkLst>
            <pc:docMk/>
            <pc:sldMk cId="1800833268" sldId="271"/>
            <ac:picMk id="5" creationId="{228AC5EC-0B12-BF7C-31B2-16E77AB7D6E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IMAGE ANALYSIS 3 - CONTEXT</a:t>
            </a:r>
          </a:p>
        </p:txBody>
      </p:sp>
      <p:pic>
        <p:nvPicPr>
          <p:cNvPr id="4" name="Picture 3" descr="V-J Day in Times Square - Wikipedia">
            <a:extLst>
              <a:ext uri="{FF2B5EF4-FFF2-40B4-BE49-F238E27FC236}">
                <a16:creationId xmlns:a16="http://schemas.microsoft.com/office/drawing/2014/main" id="{515B80AB-378D-D5D4-5DC1-4402E53C8473}"/>
              </a:ext>
            </a:extLst>
          </p:cNvPr>
          <p:cNvPicPr>
            <a:picLocks noChangeAspect="1"/>
          </p:cNvPicPr>
          <p:nvPr/>
        </p:nvPicPr>
        <p:blipFill>
          <a:blip r:embed="rId2"/>
          <a:stretch>
            <a:fillRect/>
          </a:stretch>
        </p:blipFill>
        <p:spPr>
          <a:xfrm>
            <a:off x="4809106" y="2154480"/>
            <a:ext cx="2798406" cy="4193037"/>
          </a:xfrm>
          <a:prstGeom prst="rect">
            <a:avLst/>
          </a:prstGeom>
        </p:spPr>
      </p:pic>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Context is the understanding of the setting of an event, reason behind what the idea of the image is to understand what the meaning of it is.</a:t>
            </a:r>
            <a:endParaRPr lang="en-US"/>
          </a:p>
          <a:p>
            <a:pPr marL="0" indent="0">
              <a:buNone/>
            </a:pPr>
            <a:r>
              <a:rPr lang="en-GB" sz="1300" dirty="0"/>
              <a:t>The context of an image can give something a lot more weight than if you were to know nothing about what the image was taken for, or the situation that it takes place in.</a:t>
            </a:r>
          </a:p>
          <a:p>
            <a:pPr marL="0" indent="0">
              <a:buNone/>
            </a:pPr>
            <a:r>
              <a:rPr lang="en-GB" sz="1300" dirty="0"/>
              <a:t>Social context can also change the meaning of an image over time. Other aspects like, religious, racial and personal contexts can change how a viewer reads what is in the image.</a:t>
            </a:r>
          </a:p>
        </p:txBody>
      </p:sp>
      <p:pic>
        <p:nvPicPr>
          <p:cNvPr id="4" name="Picture 3" descr="A sandy bottom with blue water&#10;&#10;AI-generated content may be incorrect.">
            <a:extLst>
              <a:ext uri="{FF2B5EF4-FFF2-40B4-BE49-F238E27FC236}">
                <a16:creationId xmlns:a16="http://schemas.microsoft.com/office/drawing/2014/main" id="{33BDD624-237F-00AC-6EB5-AF5EF55A8E87}"/>
              </a:ext>
            </a:extLst>
          </p:cNvPr>
          <p:cNvPicPr>
            <a:picLocks noChangeAspect="1"/>
          </p:cNvPicPr>
          <p:nvPr/>
        </p:nvPicPr>
        <p:blipFill>
          <a:blip r:embed="rId2"/>
          <a:stretch>
            <a:fillRect/>
          </a:stretch>
        </p:blipFill>
        <p:spPr>
          <a:xfrm>
            <a:off x="6217593" y="1408258"/>
            <a:ext cx="5802711" cy="4636746"/>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1910109" cy="1325563"/>
          </a:xfrm>
        </p:spPr>
        <p:txBody>
          <a:bodyPr>
            <a:normAutofit/>
          </a:bodyPr>
          <a:lstStyle/>
          <a:p>
            <a:r>
              <a:rPr lang="en-GB" sz="4000" dirty="0">
                <a:ea typeface="+mj-lt"/>
                <a:cs typeface="+mj-lt"/>
              </a:rPr>
              <a:t>Experimental Relationship, 2007 – Present Pixy Liao </a:t>
            </a:r>
            <a:endParaRPr lang="en-US" dirty="0"/>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100-300 words on what invisible contexts are.</a:t>
            </a:r>
          </a:p>
          <a:p>
            <a:pPr marL="0" indent="0">
              <a:buNone/>
            </a:pPr>
            <a:r>
              <a:rPr lang="en-GB" sz="1300" dirty="0"/>
              <a:t>Discuss personal contexts of the author.</a:t>
            </a:r>
          </a:p>
          <a:p>
            <a:pPr marL="0" indent="0">
              <a:buNone/>
            </a:pPr>
            <a:r>
              <a:rPr lang="en-GB" sz="1300" dirty="0"/>
              <a:t>Discuss social/historical/religious contexts.</a:t>
            </a:r>
          </a:p>
          <a:p>
            <a:pPr marL="0" indent="0">
              <a:buNone/>
            </a:pPr>
            <a:r>
              <a:rPr lang="en-GB" sz="1300" dirty="0"/>
              <a:t>This image shows two people with their heads on a glass table, with no context this image is confusing. There is not a lot of different aspects to give clues about the image, but from it you can tell that it is not meant to be taken seriously. They are making serious faces but the way that they have </a:t>
            </a:r>
            <a:r>
              <a:rPr lang="en-GB" sz="1300"/>
              <a:t>made it so you can only see their heads with the reflection underneath.</a:t>
            </a:r>
          </a:p>
          <a:p>
            <a:pPr marL="0" indent="0">
              <a:buNone/>
            </a:pPr>
            <a:r>
              <a:rPr lang="en-GB" sz="1300" dirty="0"/>
              <a:t>This image was taken to be part of a series of images, which if you viewed a collection of the images, you would have a lot more context to what it is about.</a:t>
            </a:r>
          </a:p>
          <a:p>
            <a:pPr marL="0" indent="0">
              <a:buNone/>
            </a:pPr>
            <a:r>
              <a:rPr lang="en-GB" sz="1300" dirty="0"/>
              <a:t>Pixy Liao, originally from Shanghai, China, is an artist, is exploring the dynamics of her relationship with her boyfriend Moro who is Japanese. She explores the different cultural parts of their dynamic and how it differs from the norm.</a:t>
            </a:r>
          </a:p>
        </p:txBody>
      </p:sp>
      <p:pic>
        <p:nvPicPr>
          <p:cNvPr id="4" name="Picture 3" descr="Experimental Relationship — Pixy Liao">
            <a:extLst>
              <a:ext uri="{FF2B5EF4-FFF2-40B4-BE49-F238E27FC236}">
                <a16:creationId xmlns:a16="http://schemas.microsoft.com/office/drawing/2014/main" id="{4AB4F3FB-A26B-3548-C6F4-71653C014428}"/>
              </a:ext>
            </a:extLst>
          </p:cNvPr>
          <p:cNvPicPr>
            <a:picLocks noChangeAspect="1"/>
          </p:cNvPicPr>
          <p:nvPr/>
        </p:nvPicPr>
        <p:blipFill>
          <a:blip r:embed="rId2"/>
          <a:stretch>
            <a:fillRect/>
          </a:stretch>
        </p:blipFill>
        <p:spPr>
          <a:xfrm>
            <a:off x="6288368" y="1572404"/>
            <a:ext cx="4929344" cy="3718175"/>
          </a:xfrm>
          <a:prstGeom prst="rect">
            <a:avLst/>
          </a:prstGeom>
        </p:spPr>
      </p:pic>
    </p:spTree>
    <p:extLst>
      <p:ext uri="{BB962C8B-B14F-4D97-AF65-F5344CB8AC3E}">
        <p14:creationId xmlns:p14="http://schemas.microsoft.com/office/powerpoint/2010/main" val="202522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ea typeface="+mj-lt"/>
                <a:cs typeface="+mj-lt"/>
              </a:rPr>
              <a:t>Undersea Cables, 2016. Trevor </a:t>
            </a:r>
            <a:r>
              <a:rPr lang="en-GB" sz="4000" dirty="0" err="1">
                <a:ea typeface="+mj-lt"/>
                <a:cs typeface="+mj-lt"/>
              </a:rPr>
              <a:t>Paglen</a:t>
            </a:r>
            <a:r>
              <a:rPr lang="en-GB" sz="4000" dirty="0">
                <a:ea typeface="+mj-lt"/>
                <a:cs typeface="+mj-lt"/>
              </a:rPr>
              <a:t> </a:t>
            </a:r>
            <a:endParaRPr lang="en-US" dirty="0"/>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100-300 words on what contexts are derived from presentation.</a:t>
            </a:r>
          </a:p>
          <a:p>
            <a:pPr marL="0" indent="0">
              <a:buNone/>
            </a:pPr>
            <a:r>
              <a:rPr lang="en-GB" sz="1300" dirty="0"/>
              <a:t>Discuss personal contexts of the author.</a:t>
            </a:r>
          </a:p>
          <a:p>
            <a:pPr marL="0" indent="0">
              <a:buNone/>
            </a:pPr>
            <a:r>
              <a:rPr lang="en-GB" sz="1300" dirty="0"/>
              <a:t>Discuss social/historical/religious contexts.</a:t>
            </a:r>
          </a:p>
          <a:p>
            <a:pPr marL="0" indent="0">
              <a:buNone/>
            </a:pPr>
            <a:r>
              <a:rPr lang="en-GB" sz="1300" dirty="0"/>
              <a:t>The contexts to this image would be unknown because it is just an image of the ocean floor, with aqua blue water and a cream-coloured sand. There is a line in the sand that sticks out in the photo but wouldn't be questioned.</a:t>
            </a:r>
          </a:p>
          <a:p>
            <a:pPr marL="0" indent="0">
              <a:buNone/>
            </a:pPr>
            <a:r>
              <a:rPr lang="en-GB" sz="1300" dirty="0"/>
              <a:t>This is exactly what the photographer wanted for the image as it was about the undersea cables that are still even invisible in this image. It is about government surveillance and how people can't see how it affects us or even know it's happening.</a:t>
            </a:r>
          </a:p>
          <a:p>
            <a:pPr marL="0" indent="0">
              <a:buNone/>
            </a:pPr>
            <a:endParaRPr lang="en-GB" sz="1300" dirty="0"/>
          </a:p>
        </p:txBody>
      </p:sp>
      <p:pic>
        <p:nvPicPr>
          <p:cNvPr id="6" name="Picture 5" descr="A sandy bottom with blue water&#10;&#10;AI-generated content may be incorrect.">
            <a:extLst>
              <a:ext uri="{FF2B5EF4-FFF2-40B4-BE49-F238E27FC236}">
                <a16:creationId xmlns:a16="http://schemas.microsoft.com/office/drawing/2014/main" id="{AD34BC6C-86E7-78FD-B908-8D0755BE5DF3}"/>
              </a:ext>
            </a:extLst>
          </p:cNvPr>
          <p:cNvPicPr>
            <a:picLocks noChangeAspect="1"/>
          </p:cNvPicPr>
          <p:nvPr/>
        </p:nvPicPr>
        <p:blipFill>
          <a:blip r:embed="rId2"/>
          <a:stretch>
            <a:fillRect/>
          </a:stretch>
        </p:blipFill>
        <p:spPr>
          <a:xfrm>
            <a:off x="6217593" y="1408258"/>
            <a:ext cx="5802711" cy="4636746"/>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ea typeface="+mj-lt"/>
                <a:cs typeface="+mj-lt"/>
              </a:rPr>
              <a:t>V-J Day in Times Square, 1945. Alfred Eisenstaedt </a:t>
            </a:r>
            <a:endParaRPr lang="en-US" dirty="0"/>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300" dirty="0"/>
              <a:t>The visible contexts of this image shows a parade or big event in an American city, shown by the flag on the building in the background. There are two people in the foreground kissing, a man and a woman, with the man tightly holding her to him.</a:t>
            </a:r>
            <a:endParaRPr lang="en-US"/>
          </a:p>
          <a:p>
            <a:pPr marL="0" indent="0">
              <a:buNone/>
            </a:pPr>
            <a:r>
              <a:rPr lang="en-GB" sz="1300" dirty="0"/>
              <a:t>This is only problematic when you know the context of what the photo is, and the social contexts of the time. This photo being taken in 1945, after the war was over, people went out to the streets in celebration. These two people being in uniform shows that they were part of the war in some way, so they had to deal with the stress of some part of it. When this photo was taken, they did not know each other, which completely changes how you view how tightly he is holding her. The way that he is holding her head changes from being sweet to looking forceful.</a:t>
            </a:r>
          </a:p>
        </p:txBody>
      </p:sp>
      <p:pic>
        <p:nvPicPr>
          <p:cNvPr id="3" name="Picture 2" descr="V-J Day in Times Square - Wikipedia">
            <a:extLst>
              <a:ext uri="{FF2B5EF4-FFF2-40B4-BE49-F238E27FC236}">
                <a16:creationId xmlns:a16="http://schemas.microsoft.com/office/drawing/2014/main" id="{B7E1C576-FFE5-B168-A9F7-D343EA56481C}"/>
              </a:ext>
            </a:extLst>
          </p:cNvPr>
          <p:cNvPicPr>
            <a:picLocks noChangeAspect="1"/>
          </p:cNvPicPr>
          <p:nvPr/>
        </p:nvPicPr>
        <p:blipFill>
          <a:blip r:embed="rId2"/>
          <a:stretch>
            <a:fillRect/>
          </a:stretch>
        </p:blipFill>
        <p:spPr>
          <a:xfrm>
            <a:off x="7006964" y="1286555"/>
            <a:ext cx="2859640" cy="4284890"/>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ea typeface="+mj-lt"/>
                <a:cs typeface="+mj-lt"/>
              </a:rPr>
              <a:t>The Ambassadors, 1533. Hans </a:t>
            </a:r>
            <a:r>
              <a:rPr lang="en-GB" sz="4000" dirty="0" err="1">
                <a:ea typeface="+mj-lt"/>
                <a:cs typeface="+mj-lt"/>
              </a:rPr>
              <a:t>Holbien</a:t>
            </a:r>
            <a:r>
              <a:rPr lang="en-GB" sz="4000" dirty="0">
                <a:ea typeface="+mj-lt"/>
                <a:cs typeface="+mj-lt"/>
              </a:rPr>
              <a:t>.  </a:t>
            </a:r>
            <a:endParaRPr lang="en-US" dirty="0"/>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708280"/>
            <a:ext cx="5501640" cy="4765671"/>
          </a:xfrm>
          <a:ln>
            <a:solidFill>
              <a:schemeClr val="tx1"/>
            </a:solidFill>
          </a:ln>
        </p:spPr>
        <p:txBody>
          <a:bodyPr vert="horz" lIns="91440" tIns="45720" rIns="91440" bIns="45720" rtlCol="0" anchor="t">
            <a:normAutofit/>
          </a:bodyPr>
          <a:lstStyle/>
          <a:p>
            <a:pPr marL="0" indent="0">
              <a:buNone/>
            </a:pPr>
            <a:r>
              <a:rPr lang="en-GB" sz="1300" dirty="0"/>
              <a:t>This is a painting made for the people shown within it. It displays many different objects that are there purely to show wealth, many of those objects are not even recognisable, they just look scientific which makes the people it look both rich and intelligent purely by just casually standing next to them. There is also an open book, which for the time, reading was not very common. They have very wealthy clothing, that which a king would wear. There is a skull at the bottom that has been warped that has been put there by the painter to just show off, as when looking at the painting where it was displayed, looks like a normal skull because of the angle.</a:t>
            </a:r>
            <a:endParaRPr lang="en-US"/>
          </a:p>
        </p:txBody>
      </p:sp>
      <p:pic>
        <p:nvPicPr>
          <p:cNvPr id="7" name="Picture 6" descr="A painting of men in robes&#10;&#10;AI-generated content may be incorrect.">
            <a:extLst>
              <a:ext uri="{FF2B5EF4-FFF2-40B4-BE49-F238E27FC236}">
                <a16:creationId xmlns:a16="http://schemas.microsoft.com/office/drawing/2014/main" id="{E0E0642A-1FE1-74DD-AA9A-6D621808C040}"/>
              </a:ext>
            </a:extLst>
          </p:cNvPr>
          <p:cNvPicPr>
            <a:picLocks noChangeAspect="1"/>
          </p:cNvPicPr>
          <p:nvPr/>
        </p:nvPicPr>
        <p:blipFill>
          <a:blip r:embed="rId2"/>
          <a:stretch>
            <a:fillRect/>
          </a:stretch>
        </p:blipFill>
        <p:spPr>
          <a:xfrm>
            <a:off x="6463622" y="1408506"/>
            <a:ext cx="4702391" cy="4657782"/>
          </a:xfrm>
          <a:prstGeom prst="rect">
            <a:avLst/>
          </a:prstGeom>
        </p:spPr>
      </p:pic>
    </p:spTree>
    <p:extLst>
      <p:ext uri="{BB962C8B-B14F-4D97-AF65-F5344CB8AC3E}">
        <p14:creationId xmlns:p14="http://schemas.microsoft.com/office/powerpoint/2010/main" val="3873552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4C1A8-1E58-2347-6B7A-7646327F2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593BB-B8EB-A9F1-7883-B4E66278FD57}"/>
              </a:ext>
            </a:extLst>
          </p:cNvPr>
          <p:cNvSpPr>
            <a:spLocks noGrp="1"/>
          </p:cNvSpPr>
          <p:nvPr>
            <p:ph type="title"/>
          </p:nvPr>
        </p:nvSpPr>
        <p:spPr>
          <a:xfrm>
            <a:off x="182105" y="86621"/>
            <a:ext cx="10515600" cy="1325563"/>
          </a:xfrm>
        </p:spPr>
        <p:txBody>
          <a:bodyPr>
            <a:normAutofit/>
          </a:bodyPr>
          <a:lstStyle/>
          <a:p>
            <a:r>
              <a:rPr lang="en-GB" sz="4000" dirty="0">
                <a:ea typeface="+mj-lt"/>
                <a:cs typeface="+mj-lt"/>
              </a:rPr>
              <a:t>National Reconnaissance Office Ground Station, New Mexico, circa 2012. Trevor </a:t>
            </a:r>
            <a:r>
              <a:rPr lang="en-GB" sz="4000" dirty="0" err="1">
                <a:ea typeface="+mj-lt"/>
                <a:cs typeface="+mj-lt"/>
              </a:rPr>
              <a:t>Paglen</a:t>
            </a:r>
            <a:r>
              <a:rPr lang="en-GB" sz="4000" dirty="0">
                <a:ea typeface="+mj-lt"/>
                <a:cs typeface="+mj-lt"/>
              </a:rPr>
              <a:t>.</a:t>
            </a:r>
            <a:endParaRPr lang="en-US" dirty="0"/>
          </a:p>
        </p:txBody>
      </p:sp>
      <p:sp>
        <p:nvSpPr>
          <p:cNvPr id="3" name="Content Placeholder 2">
            <a:extLst>
              <a:ext uri="{FF2B5EF4-FFF2-40B4-BE49-F238E27FC236}">
                <a16:creationId xmlns:a16="http://schemas.microsoft.com/office/drawing/2014/main" id="{E3AA11A9-09DA-8E9E-7A0C-765CCAD3FE9E}"/>
              </a:ext>
            </a:extLst>
          </p:cNvPr>
          <p:cNvSpPr>
            <a:spLocks noGrp="1"/>
          </p:cNvSpPr>
          <p:nvPr>
            <p:ph idx="1"/>
          </p:nvPr>
        </p:nvSpPr>
        <p:spPr>
          <a:xfrm>
            <a:off x="301752" y="1595491"/>
            <a:ext cx="5501640" cy="4878460"/>
          </a:xfrm>
          <a:ln>
            <a:solidFill>
              <a:schemeClr val="tx1"/>
            </a:solidFill>
          </a:ln>
        </p:spPr>
        <p:txBody>
          <a:bodyPr vert="horz" lIns="91440" tIns="45720" rIns="91440" bIns="45720" rtlCol="0" anchor="t">
            <a:normAutofit/>
          </a:bodyPr>
          <a:lstStyle/>
          <a:p>
            <a:pPr marL="0" indent="0">
              <a:buNone/>
            </a:pPr>
            <a:r>
              <a:rPr lang="en-GB" sz="1300" dirty="0"/>
              <a:t>This image shows a faraway image of a building on a hill. The image is warped and distorted looking zoomed in. The foreground shows a sloped hill going into the background hill with a bright green colour. The sky looks mostly empty with some clouds hardly visible. The building in the image looks very important and wealthy, like an observatory, because of the white sphere that tops above it. The title of the work shows that it is some sort of station building in New Mexico. The way that the image has been taken from so far apart almost gives the feeling that we shouldn't</a:t>
            </a:r>
            <a:r>
              <a:rPr lang="en-GB" sz="1300"/>
              <a:t> be seeing it.</a:t>
            </a:r>
            <a:endParaRPr lang="en-US"/>
          </a:p>
        </p:txBody>
      </p:sp>
      <p:pic>
        <p:nvPicPr>
          <p:cNvPr id="5" name="Picture 4" descr="Limit Telephotography – Trevor Paglen">
            <a:extLst>
              <a:ext uri="{FF2B5EF4-FFF2-40B4-BE49-F238E27FC236}">
                <a16:creationId xmlns:a16="http://schemas.microsoft.com/office/drawing/2014/main" id="{228AC5EC-0B12-BF7C-31B2-16E77AB7D6ED}"/>
              </a:ext>
            </a:extLst>
          </p:cNvPr>
          <p:cNvPicPr>
            <a:picLocks noChangeAspect="1"/>
          </p:cNvPicPr>
          <p:nvPr/>
        </p:nvPicPr>
        <p:blipFill>
          <a:blip r:embed="rId2"/>
          <a:stretch>
            <a:fillRect/>
          </a:stretch>
        </p:blipFill>
        <p:spPr>
          <a:xfrm>
            <a:off x="6260945" y="1593384"/>
            <a:ext cx="5686425" cy="4448175"/>
          </a:xfrm>
          <a:prstGeom prst="rect">
            <a:avLst/>
          </a:prstGeom>
        </p:spPr>
      </p:pic>
    </p:spTree>
    <p:extLst>
      <p:ext uri="{BB962C8B-B14F-4D97-AF65-F5344CB8AC3E}">
        <p14:creationId xmlns:p14="http://schemas.microsoft.com/office/powerpoint/2010/main" val="1800833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e96559cd6fd0530082404a3566cee13">
  <xsd:schema xmlns:xsd="http://www.w3.org/2001/XMLSchema" xmlns:xs="http://www.w3.org/2001/XMLSchema" xmlns:p="http://schemas.microsoft.com/office/2006/metadata/properties" xmlns:ns3="0085e1a2-9cbf-4b92-866b-21f3c89040b6" targetNamespace="http://schemas.microsoft.com/office/2006/metadata/properties" ma:root="true" ma:fieldsID="56e5ea200ed757289a4364cfd5eb2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8DEB6A28-D50E-4824-ACE9-64864C34D24F}">
  <ds:schemaRefs>
    <ds:schemaRef ds:uri="http://schemas.microsoft.com/sharepoint/v3/contenttype/forms"/>
  </ds:schemaRefs>
</ds:datastoreItem>
</file>

<file path=customXml/itemProps2.xml><?xml version="1.0" encoding="utf-8"?>
<ds:datastoreItem xmlns:ds="http://schemas.openxmlformats.org/officeDocument/2006/customXml" ds:itemID="{1F522B10-971F-4CF7-B786-F334B63E96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8A6F4CB-4CE6-49BA-A136-FB44855A8D70}">
  <ds:schemaRefs>
    <ds:schemaRef ds:uri="http://purl.org/dc/dcmitype/"/>
    <ds:schemaRef ds:uri="http://schemas.openxmlformats.org/package/2006/metadata/core-properties"/>
    <ds:schemaRef ds:uri="http://schemas.microsoft.com/office/infopath/2007/PartnerControls"/>
    <ds:schemaRef ds:uri="http://schemas.microsoft.com/office/2006/metadata/properties"/>
    <ds:schemaRef ds:uri="http://schemas.microsoft.com/office/2006/documentManagement/types"/>
    <ds:schemaRef ds:uri="0085e1a2-9cbf-4b92-866b-21f3c89040b6"/>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759</TotalTime>
  <Words>605</Words>
  <Application>Microsoft Office PowerPoint</Application>
  <PresentationFormat>Widescreen</PresentationFormat>
  <Paragraphs>68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IMAGE ANALYSIS 3 - CONTEXT</vt:lpstr>
      <vt:lpstr>Context - definition</vt:lpstr>
      <vt:lpstr>Experimental Relationship, 2007 – Present Pixy Liao </vt:lpstr>
      <vt:lpstr>Undersea Cables, 2016. Trevor Paglen </vt:lpstr>
      <vt:lpstr>V-J Day in Times Square, 1945. Alfred Eisenstaedt </vt:lpstr>
      <vt:lpstr>The Ambassadors, 1533. Hans Holbien.  </vt:lpstr>
      <vt:lpstr>National Reconnaissance Office Ground Station, New Mexico, circa 2012. Trevor Paglen.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Malachi Smith (2404141)</cp:lastModifiedBy>
  <cp:revision>400</cp:revision>
  <dcterms:created xsi:type="dcterms:W3CDTF">2024-09-17T10:29:53Z</dcterms:created>
  <dcterms:modified xsi:type="dcterms:W3CDTF">2025-01-07T15:30:23Z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