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  <p:sldId id="262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294" autoAdjust="0"/>
    <p:restoredTop sz="94660"/>
  </p:normalViewPr>
  <p:slideViewPr>
    <p:cSldViewPr snapToGrid="0">
      <p:cViewPr varScale="1">
        <p:scale>
          <a:sx n="74" d="100"/>
          <a:sy n="74" d="100"/>
        </p:scale>
        <p:origin x="36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09800" y="4464028"/>
            <a:ext cx="9144000" cy="1641490"/>
          </a:xfrm>
        </p:spPr>
        <p:txBody>
          <a:bodyPr wrap="none" anchor="t">
            <a:normAutofit/>
          </a:bodyPr>
          <a:lstStyle>
            <a:lvl1pPr algn="r">
              <a:defRPr sz="9600" b="0" spc="-300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09799" y="3694375"/>
            <a:ext cx="9144000" cy="754025"/>
          </a:xfrm>
        </p:spPr>
        <p:txBody>
          <a:bodyPr anchor="b">
            <a:normAutofit/>
          </a:bodyPr>
          <a:lstStyle>
            <a:lvl1pPr marL="0" indent="0" algn="r">
              <a:buNone/>
              <a:defRPr sz="32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1A412-EAD7-42E7-8B0C-D9A308C80B6E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ED9B02-D698-471C-919D-2016EC66E3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09398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1A412-EAD7-42E7-8B0C-D9A308C80B6E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ED9B02-D698-471C-919D-2016EC66E3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27412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ctrTitle"/>
          </p:nvPr>
        </p:nvSpPr>
        <p:spPr>
          <a:xfrm>
            <a:off x="854532" y="4464028"/>
            <a:ext cx="9144000" cy="1641490"/>
          </a:xfrm>
        </p:spPr>
        <p:txBody>
          <a:bodyPr wrap="none" anchor="t">
            <a:normAutofit/>
          </a:bodyPr>
          <a:lstStyle>
            <a:lvl1pPr algn="l">
              <a:defRPr sz="9600" b="0" spc="-300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47000"/>
                        <a:lumOff val="53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Subtitle 2"/>
          <p:cNvSpPr>
            <a:spLocks noGrp="1"/>
          </p:cNvSpPr>
          <p:nvPr>
            <p:ph type="subTitle" idx="1"/>
          </p:nvPr>
        </p:nvSpPr>
        <p:spPr>
          <a:xfrm>
            <a:off x="854532" y="3693674"/>
            <a:ext cx="9144000" cy="754025"/>
          </a:xfrm>
        </p:spPr>
        <p:txBody>
          <a:bodyPr anchor="b">
            <a:normAutofit/>
          </a:bodyPr>
          <a:lstStyle>
            <a:lvl1pPr marL="0" indent="0" algn="l">
              <a:buNone/>
              <a:defRPr sz="32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1A412-EAD7-42E7-8B0C-D9A308C80B6E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ED9B02-D698-471C-919D-2016EC66E3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68796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20000" y="1825625"/>
            <a:ext cx="5025216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19840" y="1825625"/>
            <a:ext cx="503396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1A412-EAD7-42E7-8B0C-D9A308C80B6E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ED9B02-D698-471C-919D-2016EC66E3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41745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000" y="1681163"/>
            <a:ext cx="5025216" cy="823912"/>
          </a:xfrm>
        </p:spPr>
        <p:txBody>
          <a:bodyPr anchor="b"/>
          <a:lstStyle>
            <a:lvl1pPr marL="0" indent="0">
              <a:buNone/>
              <a:defRPr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0000" y="2505075"/>
            <a:ext cx="5025216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19840" y="1681163"/>
            <a:ext cx="5035548" cy="82391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19840" y="2505075"/>
            <a:ext cx="503554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1A412-EAD7-42E7-8B0C-D9A308C80B6E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ED9B02-D698-471C-919D-2016EC66E3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5147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1A412-EAD7-42E7-8B0C-D9A308C80B6E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ED9B02-D698-471C-919D-2016EC66E3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71772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1A412-EAD7-42E7-8B0C-D9A308C80B6E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ED9B02-D698-471C-919D-2016EC66E3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42691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0000" y="2057400"/>
            <a:ext cx="3652025" cy="3811588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1A412-EAD7-42E7-8B0C-D9A308C80B6E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ED9B02-D698-471C-919D-2016EC66E3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50922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0000" y="2057400"/>
            <a:ext cx="3652025" cy="3811588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1A412-EAD7-42E7-8B0C-D9A308C80B6E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ED9B02-D698-471C-919D-2016EC66E3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14562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367160"/>
            <a:ext cx="10515600" cy="81935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39788" y="987425"/>
            <a:ext cx="10515600" cy="337973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5186516"/>
            <a:ext cx="10514012" cy="682472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1A412-EAD7-42E7-8B0C-D9A308C80B6E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ED9B02-D698-471C-919D-2016EC66E3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0977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353434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4489399"/>
            <a:ext cx="10514012" cy="1501826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1A412-EAD7-42E7-8B0C-D9A308C80B6E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ED9B02-D698-471C-919D-2016EC66E3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613902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365125"/>
            <a:ext cx="9302752" cy="2992904"/>
          </a:xfrm>
        </p:spPr>
        <p:txBody>
          <a:bodyPr anchor="ctr"/>
          <a:lstStyle>
            <a:lvl1pPr>
              <a:defRPr sz="4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8200" y="4501729"/>
            <a:ext cx="10512424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1A412-EAD7-42E7-8B0C-D9A308C80B6E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ED9B02-D698-471C-919D-2016EC66E37B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1111044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77951484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2326967"/>
            <a:ext cx="10515600" cy="2511835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4850581"/>
            <a:ext cx="10514012" cy="1140644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1A412-EAD7-42E7-8B0C-D9A308C80B6E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ED9B02-D698-471C-919D-2016EC66E3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382403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337282" y="188595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356798" y="257175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87994" y="1885950"/>
            <a:ext cx="2936241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77441" y="257175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29035" y="1885950"/>
            <a:ext cx="2932113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2400" b="0" dirty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29035" y="257175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1A412-EAD7-42E7-8B0C-D9A308C80B6E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ED9B02-D698-471C-919D-2016EC66E3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827291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332085" y="4297503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2085" y="2256354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332085" y="4873765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997" y="4297503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56354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67644" y="4873764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04322" y="4297503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04321" y="2256354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04197" y="4873762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1A412-EAD7-42E7-8B0C-D9A308C80B6E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ED9B02-D698-471C-919D-2016EC66E3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359626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1A412-EAD7-42E7-8B0C-D9A308C80B6E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ED9B02-D698-471C-919D-2016EC66E3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801645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1A412-EAD7-42E7-8B0C-D9A308C80B6E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ED9B02-D698-471C-919D-2016EC66E3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90458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9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000" y="1825625"/>
            <a:ext cx="102338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0451A412-EAD7-42E7-8B0C-D9A308C80B6E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68ED9B02-D698-471C-919D-2016EC66E3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168464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b="0" kern="1200">
          <a:gradFill flip="none" rotWithShape="1">
            <a:gsLst>
              <a:gs pos="28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  <a:tileRect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Skills for life: employability and future pathways </a:t>
            </a:r>
            <a:r>
              <a:rPr lang="en-GB" b="1" dirty="0" smtClean="0">
                <a:solidFill>
                  <a:srgbClr val="FF0000"/>
                </a:solidFill>
              </a:rPr>
              <a:t>Presentation</a:t>
            </a:r>
            <a:endParaRPr lang="en-GB" dirty="0">
              <a:solidFill>
                <a:srgbClr val="FF0000"/>
              </a:solidFill>
            </a:endParaRPr>
          </a:p>
        </p:txBody>
      </p:sp>
      <p:pic>
        <p:nvPicPr>
          <p:cNvPr id="1026" name="Picture 2" descr="Image result for employabilit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3017" y="2240051"/>
            <a:ext cx="5905500" cy="3933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622644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1852411" y="1687354"/>
            <a:ext cx="8667481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• </a:t>
            </a:r>
            <a:r>
              <a:rPr lang="en-GB" sz="2400" dirty="0"/>
              <a:t>Experience in leading a retail team at either supervisory of Assistant Manager Level.</a:t>
            </a:r>
          </a:p>
          <a:p>
            <a:r>
              <a:rPr lang="en-GB" sz="2400" dirty="0"/>
              <a:t> • Motivating the team to perform to the best of their ability and deliver sales.</a:t>
            </a:r>
          </a:p>
          <a:p>
            <a:r>
              <a:rPr lang="en-GB" sz="2400" dirty="0"/>
              <a:t>• Excellent customer service/ care skills. </a:t>
            </a:r>
          </a:p>
          <a:p>
            <a:r>
              <a:rPr lang="en-GB" sz="2400" dirty="0"/>
              <a:t>• You must be highly organised and have the ability to prioritise your own workload. </a:t>
            </a:r>
          </a:p>
          <a:p>
            <a:r>
              <a:rPr lang="en-GB" sz="2400" dirty="0"/>
              <a:t>• You will be target driven with proven experience delivering excellent Results.</a:t>
            </a:r>
          </a:p>
          <a:p>
            <a:r>
              <a:rPr lang="en-GB" sz="2400" dirty="0"/>
              <a:t>• Able to maintain stock levels</a:t>
            </a:r>
          </a:p>
          <a:p>
            <a:r>
              <a:rPr lang="en-GB" sz="2400" dirty="0"/>
              <a:t>• To oversee the layout of the store and ensure it is merchandised to DW Fitness First standards. </a:t>
            </a:r>
          </a:p>
          <a:p>
            <a:r>
              <a:rPr lang="en-GB" dirty="0"/>
              <a:t> 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828800" y="605307"/>
            <a:ext cx="929854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solidFill>
                  <a:srgbClr val="FF0000"/>
                </a:solidFill>
              </a:rPr>
              <a:t>Skills and Experience expectations for DW sports assistant manager role</a:t>
            </a:r>
            <a:endParaRPr lang="en-GB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66335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-35081"/>
            <a:ext cx="10515600" cy="1325563"/>
          </a:xfrm>
        </p:spPr>
        <p:txBody>
          <a:bodyPr/>
          <a:lstStyle/>
          <a:p>
            <a:pPr algn="ctr"/>
            <a:r>
              <a:rPr lang="en-GB" dirty="0" smtClean="0">
                <a:solidFill>
                  <a:srgbClr val="FF0000"/>
                </a:solidFill>
              </a:rPr>
              <a:t>Strong Leadership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9100" y="1104407"/>
            <a:ext cx="10233800" cy="5528213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Enable constructive communication.</a:t>
            </a:r>
          </a:p>
          <a:p>
            <a:endParaRPr lang="en-GB" dirty="0" smtClean="0"/>
          </a:p>
          <a:p>
            <a:r>
              <a:rPr lang="en-GB" dirty="0" smtClean="0"/>
              <a:t>Communicate instructions clearly.</a:t>
            </a:r>
          </a:p>
          <a:p>
            <a:endParaRPr lang="en-GB" dirty="0"/>
          </a:p>
          <a:p>
            <a:r>
              <a:rPr lang="en-GB" dirty="0" smtClean="0"/>
              <a:t>A good listener.</a:t>
            </a:r>
          </a:p>
          <a:p>
            <a:endParaRPr lang="en-GB" dirty="0"/>
          </a:p>
          <a:p>
            <a:r>
              <a:rPr lang="en-GB" dirty="0" smtClean="0"/>
              <a:t>Decisive decision maker/action taker.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Compassionate and caring nature.</a:t>
            </a:r>
          </a:p>
          <a:p>
            <a:endParaRPr lang="en-GB" dirty="0"/>
          </a:p>
          <a:p>
            <a:r>
              <a:rPr lang="en-GB" dirty="0" smtClean="0"/>
              <a:t>Motivate other members of staff. </a:t>
            </a:r>
            <a:endParaRPr lang="en-GB" dirty="0"/>
          </a:p>
        </p:txBody>
      </p:sp>
      <p:pic>
        <p:nvPicPr>
          <p:cNvPr id="2050" name="Picture 2" descr="Image result for strong leadershi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5924" y="1968275"/>
            <a:ext cx="4762500" cy="3800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759981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>
                <a:solidFill>
                  <a:srgbClr val="FF0000"/>
                </a:solidFill>
              </a:rPr>
              <a:t>Planning </a:t>
            </a:r>
            <a:r>
              <a:rPr lang="en-GB" dirty="0">
                <a:solidFill>
                  <a:srgbClr val="FF0000"/>
                </a:solidFill>
              </a:rPr>
              <a:t>W</a:t>
            </a:r>
            <a:r>
              <a:rPr lang="en-GB" dirty="0" smtClean="0">
                <a:solidFill>
                  <a:srgbClr val="FF0000"/>
                </a:solidFill>
              </a:rPr>
              <a:t>orkload </a:t>
            </a:r>
            <a:r>
              <a:rPr lang="en-GB" dirty="0">
                <a:solidFill>
                  <a:srgbClr val="FF0000"/>
                </a:solidFill>
              </a:rPr>
              <a:t>E</a:t>
            </a:r>
            <a:r>
              <a:rPr lang="en-GB" dirty="0" smtClean="0">
                <a:solidFill>
                  <a:srgbClr val="FF0000"/>
                </a:solidFill>
              </a:rPr>
              <a:t>ffectively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3482" y="1851383"/>
            <a:ext cx="6645961" cy="4351338"/>
          </a:xfrm>
        </p:spPr>
        <p:txBody>
          <a:bodyPr/>
          <a:lstStyle/>
          <a:p>
            <a:r>
              <a:rPr lang="en-GB" dirty="0" smtClean="0"/>
              <a:t>Formulate a plan for shift. Short term/ long term planning. </a:t>
            </a:r>
          </a:p>
          <a:p>
            <a:endParaRPr lang="en-GB" dirty="0" smtClean="0"/>
          </a:p>
          <a:p>
            <a:r>
              <a:rPr lang="en-GB" dirty="0" smtClean="0"/>
              <a:t>Prioritise tasks on level of importance.</a:t>
            </a:r>
          </a:p>
          <a:p>
            <a:endParaRPr lang="en-GB" dirty="0"/>
          </a:p>
          <a:p>
            <a:r>
              <a:rPr lang="en-GB" dirty="0" smtClean="0"/>
              <a:t>Schedule  and deliver team meetings. 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3076" name="Picture 4" descr="Image result for planni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0196" y="1961145"/>
            <a:ext cx="5044225" cy="29203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49219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Providing Exemplary Customer Service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20000" y="1825625"/>
            <a:ext cx="5705803" cy="4351338"/>
          </a:xfrm>
        </p:spPr>
        <p:txBody>
          <a:bodyPr/>
          <a:lstStyle/>
          <a:p>
            <a:r>
              <a:rPr lang="en-GB" dirty="0" smtClean="0"/>
              <a:t>Going the extra mile for customers. </a:t>
            </a:r>
          </a:p>
          <a:p>
            <a:endParaRPr lang="en-GB" dirty="0"/>
          </a:p>
          <a:p>
            <a:r>
              <a:rPr lang="en-GB" dirty="0" smtClean="0"/>
              <a:t>Building relationships with customers. </a:t>
            </a:r>
          </a:p>
          <a:p>
            <a:endParaRPr lang="en-GB" dirty="0"/>
          </a:p>
          <a:p>
            <a:r>
              <a:rPr lang="en-GB" dirty="0" smtClean="0"/>
              <a:t>Being happy to help and approachable. 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098" name="Picture 2" descr="Image result for good customer servic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2684816"/>
            <a:ext cx="4983095" cy="31144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810052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FF0000"/>
                </a:solidFill>
              </a:rPr>
              <a:t>Ability to Meet/Exceed Sales Targets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20000" y="1825625"/>
            <a:ext cx="5396710" cy="4351338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Ability/experience of meeting/exceeding sales targets. </a:t>
            </a:r>
          </a:p>
          <a:p>
            <a:endParaRPr lang="en-GB" dirty="0"/>
          </a:p>
          <a:p>
            <a:r>
              <a:rPr lang="en-GB" dirty="0" smtClean="0"/>
              <a:t>Able to quantify and give evidence of meeting/ exceeding sales. </a:t>
            </a:r>
            <a:endParaRPr lang="en-GB" dirty="0"/>
          </a:p>
          <a:p>
            <a:endParaRPr lang="en-GB" dirty="0" smtClean="0"/>
          </a:p>
          <a:p>
            <a:r>
              <a:rPr lang="en-GB" dirty="0" smtClean="0"/>
              <a:t>Understanding the importance of team work in order to achieve great sales results. </a:t>
            </a:r>
            <a:endParaRPr lang="en-GB" dirty="0"/>
          </a:p>
        </p:txBody>
      </p:sp>
      <p:pic>
        <p:nvPicPr>
          <p:cNvPr id="5122" name="Picture 2" descr="Image result for sales target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710" y="2393740"/>
            <a:ext cx="5459614" cy="32151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230298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>
                <a:solidFill>
                  <a:srgbClr val="FF0000"/>
                </a:solidFill>
              </a:rPr>
              <a:t>Monitoring Stock  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20000" y="1825625"/>
            <a:ext cx="5898986" cy="4351338"/>
          </a:xfrm>
        </p:spPr>
        <p:txBody>
          <a:bodyPr/>
          <a:lstStyle/>
          <a:p>
            <a:r>
              <a:rPr lang="en-GB" dirty="0" smtClean="0"/>
              <a:t>Ability to monitor/ manage stock levels</a:t>
            </a:r>
          </a:p>
          <a:p>
            <a:endParaRPr lang="en-GB" dirty="0"/>
          </a:p>
          <a:p>
            <a:r>
              <a:rPr lang="en-GB" dirty="0" smtClean="0"/>
              <a:t>Correct and accurate input of data </a:t>
            </a:r>
          </a:p>
          <a:p>
            <a:endParaRPr lang="en-GB" dirty="0"/>
          </a:p>
          <a:p>
            <a:r>
              <a:rPr lang="en-GB" dirty="0" smtClean="0"/>
              <a:t>Prioritising best sellers/ promotional stock when analysing stock levels. </a:t>
            </a:r>
          </a:p>
          <a:p>
            <a:endParaRPr lang="en-GB" dirty="0"/>
          </a:p>
        </p:txBody>
      </p:sp>
      <p:pic>
        <p:nvPicPr>
          <p:cNvPr id="6146" name="Picture 2" descr="Image result for stock control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1986" y="2240924"/>
            <a:ext cx="4822794" cy="3216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725292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7744" y="0"/>
            <a:ext cx="10515600" cy="1325563"/>
          </a:xfrm>
        </p:spPr>
        <p:txBody>
          <a:bodyPr/>
          <a:lstStyle/>
          <a:p>
            <a:pPr algn="ctr"/>
            <a:r>
              <a:rPr lang="en-GB" dirty="0" smtClean="0">
                <a:solidFill>
                  <a:srgbClr val="FF0000"/>
                </a:solidFill>
              </a:rPr>
              <a:t>Stock Presentation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7745" y="1168802"/>
            <a:ext cx="6631546" cy="5257756"/>
          </a:xfrm>
        </p:spPr>
        <p:txBody>
          <a:bodyPr>
            <a:normAutofit/>
          </a:bodyPr>
          <a:lstStyle/>
          <a:p>
            <a:r>
              <a:rPr lang="en-GB" dirty="0" smtClean="0"/>
              <a:t>Correct pricing is displayed and visible.</a:t>
            </a:r>
          </a:p>
          <a:p>
            <a:endParaRPr lang="en-GB" dirty="0"/>
          </a:p>
          <a:p>
            <a:r>
              <a:rPr lang="en-GB" dirty="0" smtClean="0"/>
              <a:t>items are presented to a high standard </a:t>
            </a:r>
          </a:p>
          <a:p>
            <a:endParaRPr lang="en-GB" dirty="0"/>
          </a:p>
          <a:p>
            <a:r>
              <a:rPr lang="en-GB" dirty="0" smtClean="0"/>
              <a:t>Store is laid out in a manner which allows for ease of navigation/ promotional products are highlighted. </a:t>
            </a:r>
          </a:p>
          <a:p>
            <a:endParaRPr lang="en-GB" dirty="0"/>
          </a:p>
          <a:p>
            <a:r>
              <a:rPr lang="en-GB" dirty="0" smtClean="0"/>
              <a:t>Organising stock to the specification set by employers. </a:t>
            </a:r>
            <a:endParaRPr lang="en-GB" dirty="0"/>
          </a:p>
        </p:txBody>
      </p:sp>
      <p:pic>
        <p:nvPicPr>
          <p:cNvPr id="7170" name="Picture 2" descr="Image result for supermarket shelve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9107" y="1841680"/>
            <a:ext cx="4807574" cy="36087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28125999"/>
      </p:ext>
    </p:extLst>
  </p:cSld>
  <p:clrMapOvr>
    <a:masterClrMapping/>
  </p:clrMapOvr>
</p:sld>
</file>

<file path=ppt/theme/theme1.xml><?xml version="1.0" encoding="utf-8"?>
<a:theme xmlns:a="http://schemas.openxmlformats.org/drawingml/2006/main" name="Depth">
  <a:themeElements>
    <a:clrScheme name="Depth">
      <a:dk1>
        <a:sysClr val="windowText" lastClr="000000"/>
      </a:dk1>
      <a:lt1>
        <a:sysClr val="window" lastClr="FFFFFF"/>
      </a:lt1>
      <a:dk2>
        <a:srgbClr val="455F51"/>
      </a:dk2>
      <a:lt2>
        <a:srgbClr val="94D7E4"/>
      </a:lt2>
      <a:accent1>
        <a:srgbClr val="41AEBD"/>
      </a:accent1>
      <a:accent2>
        <a:srgbClr val="97E9D5"/>
      </a:accent2>
      <a:accent3>
        <a:srgbClr val="A2CF49"/>
      </a:accent3>
      <a:accent4>
        <a:srgbClr val="608F3D"/>
      </a:accent4>
      <a:accent5>
        <a:srgbClr val="F4DE3A"/>
      </a:accent5>
      <a:accent6>
        <a:srgbClr val="FCB11C"/>
      </a:accent6>
      <a:hlink>
        <a:srgbClr val="FBCA98"/>
      </a:hlink>
      <a:folHlink>
        <a:srgbClr val="D3B86D"/>
      </a:folHlink>
    </a:clrScheme>
    <a:fontScheme name="Depth">
      <a:majorFont>
        <a:latin typeface="Corbel" panose="020B0503020204020204"/>
        <a:ea typeface=""/>
        <a:cs typeface=""/>
        <a:font script="Jpan" typeface="メイリオ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メイリオ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epth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epth" id="{7BEAFC2A-325C-49C4-AC08-2B765DA903F9}" vid="{1735E755-43E6-43AA-ABA2-C989ECC79AF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Depth</Template>
  <TotalTime>480</TotalTime>
  <Words>302</Words>
  <Application>Microsoft Office PowerPoint</Application>
  <PresentationFormat>Widescreen</PresentationFormat>
  <Paragraphs>58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1" baseType="lpstr">
      <vt:lpstr>Arial</vt:lpstr>
      <vt:lpstr>Corbel</vt:lpstr>
      <vt:lpstr>Depth</vt:lpstr>
      <vt:lpstr>Skills for life: employability and future pathways Presentation</vt:lpstr>
      <vt:lpstr>PowerPoint Presentation</vt:lpstr>
      <vt:lpstr>Strong Leadership</vt:lpstr>
      <vt:lpstr>Planning Workload Effectively</vt:lpstr>
      <vt:lpstr>Providing Exemplary Customer Service</vt:lpstr>
      <vt:lpstr>Ability to Meet/Exceed Sales Targets</vt:lpstr>
      <vt:lpstr>Monitoring Stock  </vt:lpstr>
      <vt:lpstr>Stock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rachel lennox</dc:creator>
  <cp:lastModifiedBy>rachel lennox</cp:lastModifiedBy>
  <cp:revision>9</cp:revision>
  <dcterms:created xsi:type="dcterms:W3CDTF">2019-10-22T12:43:25Z</dcterms:created>
  <dcterms:modified xsi:type="dcterms:W3CDTF">2019-10-22T20:44:11Z</dcterms:modified>
</cp:coreProperties>
</file>