
<file path=[Content_Types].xml><?xml version="1.0" encoding="utf-8"?>
<Types xmlns="http://schemas.openxmlformats.org/package/2006/content-types">
  <Default Extension="jpe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4"/>
  </p:sldMasterIdLst>
  <p:notesMasterIdLst>
    <p:notesMasterId r:id="rId18"/>
  </p:notesMasterIdLst>
  <p:sldIdLst>
    <p:sldId id="257" r:id="rId5"/>
    <p:sldId id="258" r:id="rId6"/>
    <p:sldId id="259" r:id="rId7"/>
    <p:sldId id="260" r:id="rId8"/>
    <p:sldId id="261" r:id="rId9"/>
    <p:sldId id="594" r:id="rId10"/>
    <p:sldId id="263" r:id="rId11"/>
    <p:sldId id="262" r:id="rId12"/>
    <p:sldId id="596" r:id="rId13"/>
    <p:sldId id="266" r:id="rId14"/>
    <p:sldId id="267" r:id="rId15"/>
    <p:sldId id="268" r:id="rId16"/>
    <p:sldId id="59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79CBAF-1122-433E-BF31-3D0410974312}" v="55" dt="2026-04-20T06:01:36.3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p:scale>
          <a:sx n="68" d="100"/>
          <a:sy n="68" d="100"/>
        </p:scale>
        <p:origin x="131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Christopher Clarke (2437137)" userId="12610adf-6e36-4588-95e7-3ca356a06800" providerId="ADAL" clId="{421FDC5A-BEF7-4C82-965D-349993E55DFA}"/>
    <pc:docChg chg="undo redo custSel addSld delSld modSld sldOrd">
      <pc:chgData name="Thomas Christopher Clarke (2437137)" userId="12610adf-6e36-4588-95e7-3ca356a06800" providerId="ADAL" clId="{421FDC5A-BEF7-4C82-965D-349993E55DFA}" dt="2026-04-20T06:03:51.979" v="7104" actId="255"/>
      <pc:docMkLst>
        <pc:docMk/>
      </pc:docMkLst>
      <pc:sldChg chg="modSp del mod">
        <pc:chgData name="Thomas Christopher Clarke (2437137)" userId="12610adf-6e36-4588-95e7-3ca356a06800" providerId="ADAL" clId="{421FDC5A-BEF7-4C82-965D-349993E55DFA}" dt="2026-04-20T00:23:02.844" v="35" actId="2696"/>
        <pc:sldMkLst>
          <pc:docMk/>
          <pc:sldMk cId="400908735" sldId="256"/>
        </pc:sldMkLst>
        <pc:spChg chg="mod">
          <ac:chgData name="Thomas Christopher Clarke (2437137)" userId="12610adf-6e36-4588-95e7-3ca356a06800" providerId="ADAL" clId="{421FDC5A-BEF7-4C82-965D-349993E55DFA}" dt="2026-04-20T00:20:36.646" v="16"/>
          <ac:spMkLst>
            <pc:docMk/>
            <pc:sldMk cId="400908735" sldId="256"/>
            <ac:spMk id="4" creationId="{53777F1C-B44B-A193-8A06-0E783FADF3A6}"/>
          </ac:spMkLst>
        </pc:spChg>
      </pc:sldChg>
      <pc:sldChg chg="addSp delSp modSp mod">
        <pc:chgData name="Thomas Christopher Clarke (2437137)" userId="12610adf-6e36-4588-95e7-3ca356a06800" providerId="ADAL" clId="{421FDC5A-BEF7-4C82-965D-349993E55DFA}" dt="2026-04-20T01:33:54.793" v="1150" actId="207"/>
        <pc:sldMkLst>
          <pc:docMk/>
          <pc:sldMk cId="383219146" sldId="257"/>
        </pc:sldMkLst>
        <pc:spChg chg="mod">
          <ac:chgData name="Thomas Christopher Clarke (2437137)" userId="12610adf-6e36-4588-95e7-3ca356a06800" providerId="ADAL" clId="{421FDC5A-BEF7-4C82-965D-349993E55DFA}" dt="2026-04-20T00:23:38.053" v="62" actId="20577"/>
          <ac:spMkLst>
            <pc:docMk/>
            <pc:sldMk cId="383219146" sldId="257"/>
            <ac:spMk id="2" creationId="{B2EA1C7D-490A-FCDC-5862-E6085BB38967}"/>
          </ac:spMkLst>
        </pc:spChg>
        <pc:spChg chg="mod">
          <ac:chgData name="Thomas Christopher Clarke (2437137)" userId="12610adf-6e36-4588-95e7-3ca356a06800" providerId="ADAL" clId="{421FDC5A-BEF7-4C82-965D-349993E55DFA}" dt="2026-04-20T01:33:54.793" v="1150" actId="207"/>
          <ac:spMkLst>
            <pc:docMk/>
            <pc:sldMk cId="383219146" sldId="257"/>
            <ac:spMk id="3" creationId="{35B39730-A320-D7B7-CFA7-FEBDED203380}"/>
          </ac:spMkLst>
        </pc:spChg>
        <pc:spChg chg="del mod">
          <ac:chgData name="Thomas Christopher Clarke (2437137)" userId="12610adf-6e36-4588-95e7-3ca356a06800" providerId="ADAL" clId="{421FDC5A-BEF7-4C82-965D-349993E55DFA}" dt="2026-04-20T00:23:34.391" v="61"/>
          <ac:spMkLst>
            <pc:docMk/>
            <pc:sldMk cId="383219146" sldId="257"/>
            <ac:spMk id="4" creationId="{34A4051A-3539-8A3B-0EEC-8B49820AF427}"/>
          </ac:spMkLst>
        </pc:spChg>
        <pc:picChg chg="add del mod">
          <ac:chgData name="Thomas Christopher Clarke (2437137)" userId="12610adf-6e36-4588-95e7-3ca356a06800" providerId="ADAL" clId="{421FDC5A-BEF7-4C82-965D-349993E55DFA}" dt="2026-04-20T00:28:09.825" v="134" actId="931"/>
          <ac:picMkLst>
            <pc:docMk/>
            <pc:sldMk cId="383219146" sldId="257"/>
            <ac:picMk id="6" creationId="{5668BFCA-0EC2-CACB-CE91-D9CC51903021}"/>
          </ac:picMkLst>
        </pc:picChg>
        <pc:picChg chg="add mod">
          <ac:chgData name="Thomas Christopher Clarke (2437137)" userId="12610adf-6e36-4588-95e7-3ca356a06800" providerId="ADAL" clId="{421FDC5A-BEF7-4C82-965D-349993E55DFA}" dt="2026-04-20T00:30:58.311" v="138" actId="1076"/>
          <ac:picMkLst>
            <pc:docMk/>
            <pc:sldMk cId="383219146" sldId="257"/>
            <ac:picMk id="8" creationId="{214F37C1-6AB0-3CD2-4145-6A5B51EA77D4}"/>
          </ac:picMkLst>
        </pc:picChg>
      </pc:sldChg>
      <pc:sldChg chg="modSp mod">
        <pc:chgData name="Thomas Christopher Clarke (2437137)" userId="12610adf-6e36-4588-95e7-3ca356a06800" providerId="ADAL" clId="{421FDC5A-BEF7-4C82-965D-349993E55DFA}" dt="2026-04-20T06:03:51.979" v="7104" actId="255"/>
        <pc:sldMkLst>
          <pc:docMk/>
          <pc:sldMk cId="1051806097" sldId="258"/>
        </pc:sldMkLst>
        <pc:spChg chg="mod">
          <ac:chgData name="Thomas Christopher Clarke (2437137)" userId="12610adf-6e36-4588-95e7-3ca356a06800" providerId="ADAL" clId="{421FDC5A-BEF7-4C82-965D-349993E55DFA}" dt="2026-04-20T06:03:51.979" v="7104" actId="255"/>
          <ac:spMkLst>
            <pc:docMk/>
            <pc:sldMk cId="1051806097" sldId="258"/>
            <ac:spMk id="3" creationId="{8C8635FF-B9DD-CA2B-F18A-8979D68BF37E}"/>
          </ac:spMkLst>
        </pc:spChg>
      </pc:sldChg>
      <pc:sldChg chg="addSp delSp modSp mod modAnim modShow">
        <pc:chgData name="Thomas Christopher Clarke (2437137)" userId="12610adf-6e36-4588-95e7-3ca356a06800" providerId="ADAL" clId="{421FDC5A-BEF7-4C82-965D-349993E55DFA}" dt="2026-04-20T05:55:19.163" v="6744" actId="20577"/>
        <pc:sldMkLst>
          <pc:docMk/>
          <pc:sldMk cId="355182791" sldId="259"/>
        </pc:sldMkLst>
        <pc:spChg chg="del mod">
          <ac:chgData name="Thomas Christopher Clarke (2437137)" userId="12610adf-6e36-4588-95e7-3ca356a06800" providerId="ADAL" clId="{421FDC5A-BEF7-4C82-965D-349993E55DFA}" dt="2026-04-20T00:45:18.162" v="273" actId="21"/>
          <ac:spMkLst>
            <pc:docMk/>
            <pc:sldMk cId="355182791" sldId="259"/>
            <ac:spMk id="3" creationId="{0EBD14DB-EC94-B394-2340-BDCEC7C1CCFB}"/>
          </ac:spMkLst>
        </pc:spChg>
        <pc:spChg chg="mod">
          <ac:chgData name="Thomas Christopher Clarke (2437137)" userId="12610adf-6e36-4588-95e7-3ca356a06800" providerId="ADAL" clId="{421FDC5A-BEF7-4C82-965D-349993E55DFA}" dt="2026-04-20T05:55:19.163" v="6744" actId="20577"/>
          <ac:spMkLst>
            <pc:docMk/>
            <pc:sldMk cId="355182791" sldId="259"/>
            <ac:spMk id="4" creationId="{37957E82-7305-647C-4919-676C7AE35DAB}"/>
          </ac:spMkLst>
        </pc:spChg>
        <pc:picChg chg="add del mod">
          <ac:chgData name="Thomas Christopher Clarke (2437137)" userId="12610adf-6e36-4588-95e7-3ca356a06800" providerId="ADAL" clId="{421FDC5A-BEF7-4C82-965D-349993E55DFA}" dt="2026-04-20T00:42:18.357" v="169" actId="931"/>
          <ac:picMkLst>
            <pc:docMk/>
            <pc:sldMk cId="355182791" sldId="259"/>
            <ac:picMk id="5" creationId="{1818F981-4B6A-2A59-B93B-A29168C99B18}"/>
          </ac:picMkLst>
        </pc:picChg>
        <pc:picChg chg="add del mod">
          <ac:chgData name="Thomas Christopher Clarke (2437137)" userId="12610adf-6e36-4588-95e7-3ca356a06800" providerId="ADAL" clId="{421FDC5A-BEF7-4C82-965D-349993E55DFA}" dt="2026-04-20T00:42:16.310" v="167" actId="931"/>
          <ac:picMkLst>
            <pc:docMk/>
            <pc:sldMk cId="355182791" sldId="259"/>
            <ac:picMk id="7" creationId="{0DAFAEDC-B4B1-3B27-55E7-B578803DE98C}"/>
          </ac:picMkLst>
        </pc:picChg>
        <pc:picChg chg="add mod">
          <ac:chgData name="Thomas Christopher Clarke (2437137)" userId="12610adf-6e36-4588-95e7-3ca356a06800" providerId="ADAL" clId="{421FDC5A-BEF7-4C82-965D-349993E55DFA}" dt="2026-04-20T00:53:40.594" v="356" actId="1076"/>
          <ac:picMkLst>
            <pc:docMk/>
            <pc:sldMk cId="355182791" sldId="259"/>
            <ac:picMk id="9" creationId="{0AF1C162-756D-487B-8F43-2CBFBE08B811}"/>
          </ac:picMkLst>
        </pc:picChg>
      </pc:sldChg>
      <pc:sldChg chg="modSp mod modTransition">
        <pc:chgData name="Thomas Christopher Clarke (2437137)" userId="12610adf-6e36-4588-95e7-3ca356a06800" providerId="ADAL" clId="{421FDC5A-BEF7-4C82-965D-349993E55DFA}" dt="2026-04-20T02:24:04.095" v="3129" actId="20577"/>
        <pc:sldMkLst>
          <pc:docMk/>
          <pc:sldMk cId="1434853904" sldId="260"/>
        </pc:sldMkLst>
        <pc:spChg chg="mod">
          <ac:chgData name="Thomas Christopher Clarke (2437137)" userId="12610adf-6e36-4588-95e7-3ca356a06800" providerId="ADAL" clId="{421FDC5A-BEF7-4C82-965D-349993E55DFA}" dt="2026-04-20T02:24:04.095" v="3129" actId="20577"/>
          <ac:spMkLst>
            <pc:docMk/>
            <pc:sldMk cId="1434853904" sldId="260"/>
            <ac:spMk id="3" creationId="{995E1903-7C68-2C6F-2D1E-D8A37D30E636}"/>
          </ac:spMkLst>
        </pc:spChg>
      </pc:sldChg>
      <pc:sldChg chg="addSp delSp modSp mod modClrScheme chgLayout">
        <pc:chgData name="Thomas Christopher Clarke (2437137)" userId="12610adf-6e36-4588-95e7-3ca356a06800" providerId="ADAL" clId="{421FDC5A-BEF7-4C82-965D-349993E55DFA}" dt="2026-04-20T05:54:43.240" v="6735" actId="113"/>
        <pc:sldMkLst>
          <pc:docMk/>
          <pc:sldMk cId="416694051" sldId="261"/>
        </pc:sldMkLst>
        <pc:spChg chg="add del mod">
          <ac:chgData name="Thomas Christopher Clarke (2437137)" userId="12610adf-6e36-4588-95e7-3ca356a06800" providerId="ADAL" clId="{421FDC5A-BEF7-4C82-965D-349993E55DFA}" dt="2026-04-20T02:26:58.123" v="3138"/>
          <ac:spMkLst>
            <pc:docMk/>
            <pc:sldMk cId="416694051" sldId="261"/>
            <ac:spMk id="2" creationId="{32EC6D07-BEC0-B4DE-74E9-495C53CFBA61}"/>
          </ac:spMkLst>
        </pc:spChg>
        <pc:spChg chg="del mod ord">
          <ac:chgData name="Thomas Christopher Clarke (2437137)" userId="12610adf-6e36-4588-95e7-3ca356a06800" providerId="ADAL" clId="{421FDC5A-BEF7-4C82-965D-349993E55DFA}" dt="2026-04-20T03:05:36.879" v="4359" actId="21"/>
          <ac:spMkLst>
            <pc:docMk/>
            <pc:sldMk cId="416694051" sldId="261"/>
            <ac:spMk id="3" creationId="{A156C52F-D988-84DD-FE73-C0508DC81AED}"/>
          </ac:spMkLst>
        </pc:spChg>
        <pc:spChg chg="add del mod">
          <ac:chgData name="Thomas Christopher Clarke (2437137)" userId="12610adf-6e36-4588-95e7-3ca356a06800" providerId="ADAL" clId="{421FDC5A-BEF7-4C82-965D-349993E55DFA}" dt="2026-04-20T05:54:29.921" v="6734" actId="113"/>
          <ac:spMkLst>
            <pc:docMk/>
            <pc:sldMk cId="416694051" sldId="261"/>
            <ac:spMk id="4" creationId="{B64F5224-38DF-9A0E-ED62-37C8785B3FBD}"/>
          </ac:spMkLst>
        </pc:spChg>
        <pc:spChg chg="add del mod">
          <ac:chgData name="Thomas Christopher Clarke (2437137)" userId="12610adf-6e36-4588-95e7-3ca356a06800" providerId="ADAL" clId="{421FDC5A-BEF7-4C82-965D-349993E55DFA}" dt="2026-04-20T02:36:33.362" v="3345"/>
          <ac:spMkLst>
            <pc:docMk/>
            <pc:sldMk cId="416694051" sldId="261"/>
            <ac:spMk id="5" creationId="{A2263A73-54A2-ACE9-83E8-4DC87EDA4CC1}"/>
          </ac:spMkLst>
        </pc:spChg>
        <pc:spChg chg="add del mod ord">
          <ac:chgData name="Thomas Christopher Clarke (2437137)" userId="12610adf-6e36-4588-95e7-3ca356a06800" providerId="ADAL" clId="{421FDC5A-BEF7-4C82-965D-349993E55DFA}" dt="2026-04-20T02:35:00.303" v="3313" actId="700"/>
          <ac:spMkLst>
            <pc:docMk/>
            <pc:sldMk cId="416694051" sldId="261"/>
            <ac:spMk id="6" creationId="{EFEC941A-170A-1857-1749-0DEFDB799425}"/>
          </ac:spMkLst>
        </pc:spChg>
        <pc:spChg chg="add del mod ord">
          <ac:chgData name="Thomas Christopher Clarke (2437137)" userId="12610adf-6e36-4588-95e7-3ca356a06800" providerId="ADAL" clId="{421FDC5A-BEF7-4C82-965D-349993E55DFA}" dt="2026-04-20T02:35:00.303" v="3313" actId="700"/>
          <ac:spMkLst>
            <pc:docMk/>
            <pc:sldMk cId="416694051" sldId="261"/>
            <ac:spMk id="7" creationId="{7C1616E2-EDF5-E31A-901E-0692D43AE1BC}"/>
          </ac:spMkLst>
        </pc:spChg>
        <pc:spChg chg="add del mod ord">
          <ac:chgData name="Thomas Christopher Clarke (2437137)" userId="12610adf-6e36-4588-95e7-3ca356a06800" providerId="ADAL" clId="{421FDC5A-BEF7-4C82-965D-349993E55DFA}" dt="2026-04-20T02:37:17" v="3349" actId="21"/>
          <ac:spMkLst>
            <pc:docMk/>
            <pc:sldMk cId="416694051" sldId="261"/>
            <ac:spMk id="8" creationId="{42E97053-CF81-894B-17BF-E4FEFADE5ED3}"/>
          </ac:spMkLst>
        </pc:spChg>
        <pc:spChg chg="add del mod ord">
          <ac:chgData name="Thomas Christopher Clarke (2437137)" userId="12610adf-6e36-4588-95e7-3ca356a06800" providerId="ADAL" clId="{421FDC5A-BEF7-4C82-965D-349993E55DFA}" dt="2026-04-20T02:36:38.311" v="3346" actId="21"/>
          <ac:spMkLst>
            <pc:docMk/>
            <pc:sldMk cId="416694051" sldId="261"/>
            <ac:spMk id="9" creationId="{AAFA0AE1-EB28-95E3-6A65-6644963217B3}"/>
          </ac:spMkLst>
        </pc:spChg>
        <pc:spChg chg="add del mod ord">
          <ac:chgData name="Thomas Christopher Clarke (2437137)" userId="12610adf-6e36-4588-95e7-3ca356a06800" providerId="ADAL" clId="{421FDC5A-BEF7-4C82-965D-349993E55DFA}" dt="2026-04-20T02:36:33.348" v="3343" actId="21"/>
          <ac:spMkLst>
            <pc:docMk/>
            <pc:sldMk cId="416694051" sldId="261"/>
            <ac:spMk id="10" creationId="{1F8C3B79-C76F-A782-8AD5-DB9B39B36ED4}"/>
          </ac:spMkLst>
        </pc:spChg>
        <pc:spChg chg="add mod ord">
          <ac:chgData name="Thomas Christopher Clarke (2437137)" userId="12610adf-6e36-4588-95e7-3ca356a06800" providerId="ADAL" clId="{421FDC5A-BEF7-4C82-965D-349993E55DFA}" dt="2026-04-20T05:54:43.240" v="6735" actId="113"/>
          <ac:spMkLst>
            <pc:docMk/>
            <pc:sldMk cId="416694051" sldId="261"/>
            <ac:spMk id="11" creationId="{5871A1DA-CB4C-DA51-4453-F0A481FA79CB}"/>
          </ac:spMkLst>
        </pc:spChg>
        <pc:spChg chg="add del mod">
          <ac:chgData name="Thomas Christopher Clarke (2437137)" userId="12610adf-6e36-4588-95e7-3ca356a06800" providerId="ADAL" clId="{421FDC5A-BEF7-4C82-965D-349993E55DFA}" dt="2026-04-20T02:38:50.873" v="3364" actId="21"/>
          <ac:spMkLst>
            <pc:docMk/>
            <pc:sldMk cId="416694051" sldId="261"/>
            <ac:spMk id="13" creationId="{D769A517-27CB-A909-EFF5-3CA262D57BA7}"/>
          </ac:spMkLst>
        </pc:spChg>
        <pc:spChg chg="add del mod">
          <ac:chgData name="Thomas Christopher Clarke (2437137)" userId="12610adf-6e36-4588-95e7-3ca356a06800" providerId="ADAL" clId="{421FDC5A-BEF7-4C82-965D-349993E55DFA}" dt="2026-04-20T02:55:18.188" v="4052"/>
          <ac:spMkLst>
            <pc:docMk/>
            <pc:sldMk cId="416694051" sldId="261"/>
            <ac:spMk id="14" creationId="{BBAD0746-5C9F-B42D-5249-7B0BD2907ADD}"/>
          </ac:spMkLst>
        </pc:spChg>
        <pc:spChg chg="add mod">
          <ac:chgData name="Thomas Christopher Clarke (2437137)" userId="12610adf-6e36-4588-95e7-3ca356a06800" providerId="ADAL" clId="{421FDC5A-BEF7-4C82-965D-349993E55DFA}" dt="2026-04-20T03:06:43.380" v="4366" actId="255"/>
          <ac:spMkLst>
            <pc:docMk/>
            <pc:sldMk cId="416694051" sldId="261"/>
            <ac:spMk id="15" creationId="{56303B8B-FEE2-A0E5-226B-96942F619918}"/>
          </ac:spMkLst>
        </pc:spChg>
        <pc:spChg chg="add del mod">
          <ac:chgData name="Thomas Christopher Clarke (2437137)" userId="12610adf-6e36-4588-95e7-3ca356a06800" providerId="ADAL" clId="{421FDC5A-BEF7-4C82-965D-349993E55DFA}" dt="2026-04-20T03:06:05.531" v="4363" actId="21"/>
          <ac:spMkLst>
            <pc:docMk/>
            <pc:sldMk cId="416694051" sldId="261"/>
            <ac:spMk id="17" creationId="{CD365C27-B9A6-A663-44DB-1D863301CFCE}"/>
          </ac:spMkLst>
        </pc:spChg>
      </pc:sldChg>
      <pc:sldChg chg="modSp mod">
        <pc:chgData name="Thomas Christopher Clarke (2437137)" userId="12610adf-6e36-4588-95e7-3ca356a06800" providerId="ADAL" clId="{421FDC5A-BEF7-4C82-965D-349993E55DFA}" dt="2026-04-20T04:06:25.716" v="5646" actId="20577"/>
        <pc:sldMkLst>
          <pc:docMk/>
          <pc:sldMk cId="1481281875" sldId="262"/>
        </pc:sldMkLst>
        <pc:spChg chg="mod">
          <ac:chgData name="Thomas Christopher Clarke (2437137)" userId="12610adf-6e36-4588-95e7-3ca356a06800" providerId="ADAL" clId="{421FDC5A-BEF7-4C82-965D-349993E55DFA}" dt="2026-04-20T04:06:25.716" v="5646" actId="20577"/>
          <ac:spMkLst>
            <pc:docMk/>
            <pc:sldMk cId="1481281875" sldId="262"/>
            <ac:spMk id="3" creationId="{A18FDE8E-B325-0DB0-C8C4-FBDD3F35941C}"/>
          </ac:spMkLst>
        </pc:spChg>
        <pc:spChg chg="mod">
          <ac:chgData name="Thomas Christopher Clarke (2437137)" userId="12610adf-6e36-4588-95e7-3ca356a06800" providerId="ADAL" clId="{421FDC5A-BEF7-4C82-965D-349993E55DFA}" dt="2026-04-20T04:00:05.669" v="5156" actId="313"/>
          <ac:spMkLst>
            <pc:docMk/>
            <pc:sldMk cId="1481281875" sldId="262"/>
            <ac:spMk id="4" creationId="{7CA7CFC1-D7AD-1D38-BE48-0537EF316731}"/>
          </ac:spMkLst>
        </pc:spChg>
      </pc:sldChg>
      <pc:sldChg chg="modSp mod">
        <pc:chgData name="Thomas Christopher Clarke (2437137)" userId="12610adf-6e36-4588-95e7-3ca356a06800" providerId="ADAL" clId="{421FDC5A-BEF7-4C82-965D-349993E55DFA}" dt="2026-04-20T03:57:08.629" v="5127" actId="313"/>
        <pc:sldMkLst>
          <pc:docMk/>
          <pc:sldMk cId="1524246604" sldId="263"/>
        </pc:sldMkLst>
        <pc:spChg chg="mod">
          <ac:chgData name="Thomas Christopher Clarke (2437137)" userId="12610adf-6e36-4588-95e7-3ca356a06800" providerId="ADAL" clId="{421FDC5A-BEF7-4C82-965D-349993E55DFA}" dt="2026-04-20T03:57:08.629" v="5127" actId="313"/>
          <ac:spMkLst>
            <pc:docMk/>
            <pc:sldMk cId="1524246604" sldId="263"/>
            <ac:spMk id="3" creationId="{85BF6541-B0FA-9297-3DE4-B13C722629AE}"/>
          </ac:spMkLst>
        </pc:spChg>
        <pc:spChg chg="mod">
          <ac:chgData name="Thomas Christopher Clarke (2437137)" userId="12610adf-6e36-4588-95e7-3ca356a06800" providerId="ADAL" clId="{421FDC5A-BEF7-4C82-965D-349993E55DFA}" dt="2026-04-20T03:52:41.282" v="5040" actId="1076"/>
          <ac:spMkLst>
            <pc:docMk/>
            <pc:sldMk cId="1524246604" sldId="263"/>
            <ac:spMk id="4" creationId="{619FB4DE-DBB1-0BF2-DBFA-00D692BAF33E}"/>
          </ac:spMkLst>
        </pc:spChg>
      </pc:sldChg>
      <pc:sldChg chg="modSp del mod">
        <pc:chgData name="Thomas Christopher Clarke (2437137)" userId="12610adf-6e36-4588-95e7-3ca356a06800" providerId="ADAL" clId="{421FDC5A-BEF7-4C82-965D-349993E55DFA}" dt="2026-04-20T05:46:58.815" v="6717" actId="2696"/>
        <pc:sldMkLst>
          <pc:docMk/>
          <pc:sldMk cId="3278303392" sldId="264"/>
        </pc:sldMkLst>
        <pc:spChg chg="mod">
          <ac:chgData name="Thomas Christopher Clarke (2437137)" userId="12610adf-6e36-4588-95e7-3ca356a06800" providerId="ADAL" clId="{421FDC5A-BEF7-4C82-965D-349993E55DFA}" dt="2026-04-20T04:28:45.191" v="6160" actId="1076"/>
          <ac:spMkLst>
            <pc:docMk/>
            <pc:sldMk cId="3278303392" sldId="264"/>
            <ac:spMk id="4" creationId="{BD088BB7-3F9E-6D74-6077-0A34CDDDE233}"/>
          </ac:spMkLst>
        </pc:spChg>
      </pc:sldChg>
      <pc:sldChg chg="addSp delSp modSp mod delDesignElem">
        <pc:chgData name="Thomas Christopher Clarke (2437137)" userId="12610adf-6e36-4588-95e7-3ca356a06800" providerId="ADAL" clId="{421FDC5A-BEF7-4C82-965D-349993E55DFA}" dt="2026-04-20T04:36:57.910" v="6263" actId="113"/>
        <pc:sldMkLst>
          <pc:docMk/>
          <pc:sldMk cId="3723872285" sldId="266"/>
        </pc:sldMkLst>
        <pc:spChg chg="add mod">
          <ac:chgData name="Thomas Christopher Clarke (2437137)" userId="12610adf-6e36-4588-95e7-3ca356a06800" providerId="ADAL" clId="{421FDC5A-BEF7-4C82-965D-349993E55DFA}" dt="2026-04-20T04:30:38.944" v="6171" actId="255"/>
          <ac:spMkLst>
            <pc:docMk/>
            <pc:sldMk cId="3723872285" sldId="266"/>
            <ac:spMk id="2" creationId="{B6310B3F-B362-E8C7-C1B3-5ACDC9438CE7}"/>
          </ac:spMkLst>
        </pc:spChg>
        <pc:spChg chg="del">
          <ac:chgData name="Thomas Christopher Clarke (2437137)" userId="12610adf-6e36-4588-95e7-3ca356a06800" providerId="ADAL" clId="{421FDC5A-BEF7-4C82-965D-349993E55DFA}" dt="2026-04-20T00:19:07.637" v="11"/>
          <ac:spMkLst>
            <pc:docMk/>
            <pc:sldMk cId="3723872285" sldId="266"/>
            <ac:spMk id="29" creationId="{5F879AC3-D4CE-493C-ADC7-06205677F4F8}"/>
          </ac:spMkLst>
        </pc:spChg>
        <pc:spChg chg="del">
          <ac:chgData name="Thomas Christopher Clarke (2437137)" userId="12610adf-6e36-4588-95e7-3ca356a06800" providerId="ADAL" clId="{421FDC5A-BEF7-4C82-965D-349993E55DFA}" dt="2026-04-20T00:19:07.637" v="11"/>
          <ac:spMkLst>
            <pc:docMk/>
            <pc:sldMk cId="3723872285" sldId="266"/>
            <ac:spMk id="31" creationId="{736F0DFD-0954-464F-BF12-DD2E6F6E0380}"/>
          </ac:spMkLst>
        </pc:spChg>
        <pc:graphicFrameChg chg="mod modGraphic">
          <ac:chgData name="Thomas Christopher Clarke (2437137)" userId="12610adf-6e36-4588-95e7-3ca356a06800" providerId="ADAL" clId="{421FDC5A-BEF7-4C82-965D-349993E55DFA}" dt="2026-04-20T04:29:40.136" v="6162" actId="14100"/>
          <ac:graphicFrameMkLst>
            <pc:docMk/>
            <pc:sldMk cId="3723872285" sldId="266"/>
            <ac:graphicFrameMk id="4" creationId="{3BF6B87C-753B-0606-B7C1-F526C69EB0B1}"/>
          </ac:graphicFrameMkLst>
        </pc:graphicFrameChg>
        <pc:graphicFrameChg chg="mod modGraphic">
          <ac:chgData name="Thomas Christopher Clarke (2437137)" userId="12610adf-6e36-4588-95e7-3ca356a06800" providerId="ADAL" clId="{421FDC5A-BEF7-4C82-965D-349993E55DFA}" dt="2026-04-20T04:36:57.910" v="6263" actId="113"/>
          <ac:graphicFrameMkLst>
            <pc:docMk/>
            <pc:sldMk cId="3723872285" sldId="266"/>
            <ac:graphicFrameMk id="5" creationId="{84AB0C6C-1B62-BD5B-4E39-AC5A0700187D}"/>
          </ac:graphicFrameMkLst>
        </pc:graphicFrameChg>
      </pc:sldChg>
      <pc:sldChg chg="delSp modSp mod delDesignElem">
        <pc:chgData name="Thomas Christopher Clarke (2437137)" userId="12610adf-6e36-4588-95e7-3ca356a06800" providerId="ADAL" clId="{421FDC5A-BEF7-4C82-965D-349993E55DFA}" dt="2026-04-20T04:59:14.043" v="6543" actId="14100"/>
        <pc:sldMkLst>
          <pc:docMk/>
          <pc:sldMk cId="3832727197" sldId="267"/>
        </pc:sldMkLst>
        <pc:spChg chg="del">
          <ac:chgData name="Thomas Christopher Clarke (2437137)" userId="12610adf-6e36-4588-95e7-3ca356a06800" providerId="ADAL" clId="{421FDC5A-BEF7-4C82-965D-349993E55DFA}" dt="2026-04-20T00:19:07.637" v="11"/>
          <ac:spMkLst>
            <pc:docMk/>
            <pc:sldMk cId="3832727197" sldId="267"/>
            <ac:spMk id="23" creationId="{D153EDB2-4AAD-43F4-AE78-4D326C813369}"/>
          </ac:spMkLst>
        </pc:spChg>
        <pc:grpChg chg="del">
          <ac:chgData name="Thomas Christopher Clarke (2437137)" userId="12610adf-6e36-4588-95e7-3ca356a06800" providerId="ADAL" clId="{421FDC5A-BEF7-4C82-965D-349993E55DFA}" dt="2026-04-20T00:19:07.637" v="11"/>
          <ac:grpSpMkLst>
            <pc:docMk/>
            <pc:sldMk cId="3832727197" sldId="267"/>
            <ac:grpSpMk id="25" creationId="{A3CB7779-72E2-4E92-AE18-6BBC335DD881}"/>
          </ac:grpSpMkLst>
        </pc:grpChg>
        <pc:graphicFrameChg chg="mod modGraphic">
          <ac:chgData name="Thomas Christopher Clarke (2437137)" userId="12610adf-6e36-4588-95e7-3ca356a06800" providerId="ADAL" clId="{421FDC5A-BEF7-4C82-965D-349993E55DFA}" dt="2026-04-20T04:59:14.043" v="6543" actId="14100"/>
          <ac:graphicFrameMkLst>
            <pc:docMk/>
            <pc:sldMk cId="3832727197" sldId="267"/>
            <ac:graphicFrameMk id="4" creationId="{2F6F19B2-8C3F-D75A-7C23-E7E461F14C7E}"/>
          </ac:graphicFrameMkLst>
        </pc:graphicFrameChg>
      </pc:sldChg>
      <pc:sldChg chg="delSp modSp mod delDesignElem">
        <pc:chgData name="Thomas Christopher Clarke (2437137)" userId="12610adf-6e36-4588-95e7-3ca356a06800" providerId="ADAL" clId="{421FDC5A-BEF7-4C82-965D-349993E55DFA}" dt="2026-04-20T05:44:47.002" v="6707" actId="20577"/>
        <pc:sldMkLst>
          <pc:docMk/>
          <pc:sldMk cId="330153326" sldId="268"/>
        </pc:sldMkLst>
        <pc:spChg chg="mod">
          <ac:chgData name="Thomas Christopher Clarke (2437137)" userId="12610adf-6e36-4588-95e7-3ca356a06800" providerId="ADAL" clId="{421FDC5A-BEF7-4C82-965D-349993E55DFA}" dt="2026-04-20T05:44:47.002" v="6707" actId="20577"/>
          <ac:spMkLst>
            <pc:docMk/>
            <pc:sldMk cId="330153326" sldId="268"/>
            <ac:spMk id="7" creationId="{B48ED22E-60CB-C575-C560-F579BE600A27}"/>
          </ac:spMkLst>
        </pc:spChg>
        <pc:spChg chg="del">
          <ac:chgData name="Thomas Christopher Clarke (2437137)" userId="12610adf-6e36-4588-95e7-3ca356a06800" providerId="ADAL" clId="{421FDC5A-BEF7-4C82-965D-349993E55DFA}" dt="2026-04-20T00:19:07.637" v="11"/>
          <ac:spMkLst>
            <pc:docMk/>
            <pc:sldMk cId="330153326" sldId="268"/>
            <ac:spMk id="11" creationId="{32BC26D8-82FB-445E-AA49-62A77D7C1EE0}"/>
          </ac:spMkLst>
        </pc:spChg>
        <pc:spChg chg="del">
          <ac:chgData name="Thomas Christopher Clarke (2437137)" userId="12610adf-6e36-4588-95e7-3ca356a06800" providerId="ADAL" clId="{421FDC5A-BEF7-4C82-965D-349993E55DFA}" dt="2026-04-20T00:19:07.637" v="11"/>
          <ac:spMkLst>
            <pc:docMk/>
            <pc:sldMk cId="330153326" sldId="268"/>
            <ac:spMk id="13" creationId="{CB44330D-EA18-4254-AA95-EB49948539B8}"/>
          </ac:spMkLst>
        </pc:spChg>
        <pc:graphicFrameChg chg="modGraphic">
          <ac:chgData name="Thomas Christopher Clarke (2437137)" userId="12610adf-6e36-4588-95e7-3ca356a06800" providerId="ADAL" clId="{421FDC5A-BEF7-4C82-965D-349993E55DFA}" dt="2026-04-20T05:18:58.723" v="6685" actId="20577"/>
          <ac:graphicFrameMkLst>
            <pc:docMk/>
            <pc:sldMk cId="330153326" sldId="268"/>
            <ac:graphicFrameMk id="6" creationId="{BED89189-FB6E-F6A5-FE8F-2CDDE5D6F9C0}"/>
          </ac:graphicFrameMkLst>
        </pc:graphicFrameChg>
      </pc:sldChg>
      <pc:sldChg chg="addSp delSp modSp mod">
        <pc:chgData name="Thomas Christopher Clarke (2437137)" userId="12610adf-6e36-4588-95e7-3ca356a06800" providerId="ADAL" clId="{421FDC5A-BEF7-4C82-965D-349993E55DFA}" dt="2026-04-20T03:32:11.272" v="4890" actId="3062"/>
        <pc:sldMkLst>
          <pc:docMk/>
          <pc:sldMk cId="3648504809" sldId="594"/>
        </pc:sldMkLst>
        <pc:spChg chg="mod">
          <ac:chgData name="Thomas Christopher Clarke (2437137)" userId="12610adf-6e36-4588-95e7-3ca356a06800" providerId="ADAL" clId="{421FDC5A-BEF7-4C82-965D-349993E55DFA}" dt="2026-04-20T03:32:11.272" v="4890" actId="3062"/>
          <ac:spMkLst>
            <pc:docMk/>
            <pc:sldMk cId="3648504809" sldId="594"/>
            <ac:spMk id="2" creationId="{AE1F78E2-EAFE-AE2C-35B9-A1C18FCF434D}"/>
          </ac:spMkLst>
        </pc:spChg>
        <pc:spChg chg="del">
          <ac:chgData name="Thomas Christopher Clarke (2437137)" userId="12610adf-6e36-4588-95e7-3ca356a06800" providerId="ADAL" clId="{421FDC5A-BEF7-4C82-965D-349993E55DFA}" dt="2026-04-20T03:30:10.419" v="4841" actId="21"/>
          <ac:spMkLst>
            <pc:docMk/>
            <pc:sldMk cId="3648504809" sldId="594"/>
            <ac:spMk id="3" creationId="{B6CE5A2A-49E8-A46F-103B-3028DB094F2C}"/>
          </ac:spMkLst>
        </pc:spChg>
        <pc:spChg chg="mod">
          <ac:chgData name="Thomas Christopher Clarke (2437137)" userId="12610adf-6e36-4588-95e7-3ca356a06800" providerId="ADAL" clId="{421FDC5A-BEF7-4C82-965D-349993E55DFA}" dt="2026-04-20T00:19:19.833" v="14"/>
          <ac:spMkLst>
            <pc:docMk/>
            <pc:sldMk cId="3648504809" sldId="594"/>
            <ac:spMk id="4" creationId="{A6085429-DA6B-D929-A9B1-EA640DF4F5BC}"/>
          </ac:spMkLst>
        </pc:spChg>
        <pc:spChg chg="add mod">
          <ac:chgData name="Thomas Christopher Clarke (2437137)" userId="12610adf-6e36-4588-95e7-3ca356a06800" providerId="ADAL" clId="{421FDC5A-BEF7-4C82-965D-349993E55DFA}" dt="2026-04-20T03:18:32.278" v="4649" actId="20577"/>
          <ac:spMkLst>
            <pc:docMk/>
            <pc:sldMk cId="3648504809" sldId="594"/>
            <ac:spMk id="7" creationId="{96C13BF7-3C32-B42E-DDDF-FEED22B1329D}"/>
          </ac:spMkLst>
        </pc:spChg>
        <pc:spChg chg="add mod">
          <ac:chgData name="Thomas Christopher Clarke (2437137)" userId="12610adf-6e36-4588-95e7-3ca356a06800" providerId="ADAL" clId="{421FDC5A-BEF7-4C82-965D-349993E55DFA}" dt="2026-04-20T03:20:37.825" v="4691" actId="1076"/>
          <ac:spMkLst>
            <pc:docMk/>
            <pc:sldMk cId="3648504809" sldId="594"/>
            <ac:spMk id="11" creationId="{2613CC26-7D75-35C2-24F6-ED8E69E69F65}"/>
          </ac:spMkLst>
        </pc:spChg>
        <pc:spChg chg="add mod">
          <ac:chgData name="Thomas Christopher Clarke (2437137)" userId="12610adf-6e36-4588-95e7-3ca356a06800" providerId="ADAL" clId="{421FDC5A-BEF7-4C82-965D-349993E55DFA}" dt="2026-04-20T03:31:48.697" v="4886" actId="14100"/>
          <ac:spMkLst>
            <pc:docMk/>
            <pc:sldMk cId="3648504809" sldId="594"/>
            <ac:spMk id="30" creationId="{1DF50F53-84F0-0C36-3BDF-58DC8260BB16}"/>
          </ac:spMkLst>
        </pc:spChg>
        <pc:spChg chg="add mod">
          <ac:chgData name="Thomas Christopher Clarke (2437137)" userId="12610adf-6e36-4588-95e7-3ca356a06800" providerId="ADAL" clId="{421FDC5A-BEF7-4C82-965D-349993E55DFA}" dt="2026-04-20T03:29:23.013" v="4834" actId="207"/>
          <ac:spMkLst>
            <pc:docMk/>
            <pc:sldMk cId="3648504809" sldId="594"/>
            <ac:spMk id="31" creationId="{35D60F03-52E8-4368-6BBD-5888CED305EB}"/>
          </ac:spMkLst>
        </pc:spChg>
        <pc:spChg chg="add del mod">
          <ac:chgData name="Thomas Christopher Clarke (2437137)" userId="12610adf-6e36-4588-95e7-3ca356a06800" providerId="ADAL" clId="{421FDC5A-BEF7-4C82-965D-349993E55DFA}" dt="2026-04-20T03:30:03.309" v="4840" actId="21"/>
          <ac:spMkLst>
            <pc:docMk/>
            <pc:sldMk cId="3648504809" sldId="594"/>
            <ac:spMk id="33" creationId="{5B7CEFAC-C044-8A81-A1B9-B7353BE4241A}"/>
          </ac:spMkLst>
        </pc:spChg>
        <pc:spChg chg="add mod">
          <ac:chgData name="Thomas Christopher Clarke (2437137)" userId="12610adf-6e36-4588-95e7-3ca356a06800" providerId="ADAL" clId="{421FDC5A-BEF7-4C82-965D-349993E55DFA}" dt="2026-04-20T03:32:02.073" v="4889" actId="207"/>
          <ac:spMkLst>
            <pc:docMk/>
            <pc:sldMk cId="3648504809" sldId="594"/>
            <ac:spMk id="34" creationId="{DD1429FB-A9BD-30A8-031A-3A08435F25EF}"/>
          </ac:spMkLst>
        </pc:spChg>
        <pc:picChg chg="del mod">
          <ac:chgData name="Thomas Christopher Clarke (2437137)" userId="12610adf-6e36-4588-95e7-3ca356a06800" providerId="ADAL" clId="{421FDC5A-BEF7-4C82-965D-349993E55DFA}" dt="2026-04-20T03:29:35.285" v="4836" actId="21"/>
          <ac:picMkLst>
            <pc:docMk/>
            <pc:sldMk cId="3648504809" sldId="594"/>
            <ac:picMk id="10" creationId="{7405701F-6ED6-621D-05BA-77F07CCF94BA}"/>
          </ac:picMkLst>
        </pc:picChg>
        <pc:cxnChg chg="add mod">
          <ac:chgData name="Thomas Christopher Clarke (2437137)" userId="12610adf-6e36-4588-95e7-3ca356a06800" providerId="ADAL" clId="{421FDC5A-BEF7-4C82-965D-349993E55DFA}" dt="2026-04-20T03:20:30.534" v="4690" actId="1076"/>
          <ac:cxnSpMkLst>
            <pc:docMk/>
            <pc:sldMk cId="3648504809" sldId="594"/>
            <ac:cxnSpMk id="9" creationId="{1BE7DFEE-3877-5E60-25D9-36E6D6FC4F50}"/>
          </ac:cxnSpMkLst>
        </pc:cxnChg>
        <pc:cxnChg chg="add del mod">
          <ac:chgData name="Thomas Christopher Clarke (2437137)" userId="12610adf-6e36-4588-95e7-3ca356a06800" providerId="ADAL" clId="{421FDC5A-BEF7-4C82-965D-349993E55DFA}" dt="2026-04-20T03:21:01.447" v="4695" actId="21"/>
          <ac:cxnSpMkLst>
            <pc:docMk/>
            <pc:sldMk cId="3648504809" sldId="594"/>
            <ac:cxnSpMk id="13" creationId="{1709061B-30C4-395B-3D14-795293228B38}"/>
          </ac:cxnSpMkLst>
        </pc:cxnChg>
        <pc:cxnChg chg="add del">
          <ac:chgData name="Thomas Christopher Clarke (2437137)" userId="12610adf-6e36-4588-95e7-3ca356a06800" providerId="ADAL" clId="{421FDC5A-BEF7-4C82-965D-349993E55DFA}" dt="2026-04-20T03:20:57.826" v="4694" actId="21"/>
          <ac:cxnSpMkLst>
            <pc:docMk/>
            <pc:sldMk cId="3648504809" sldId="594"/>
            <ac:cxnSpMk id="15" creationId="{0F042816-CE23-C9EA-1E36-468A327A308C}"/>
          </ac:cxnSpMkLst>
        </pc:cxnChg>
        <pc:cxnChg chg="add del">
          <ac:chgData name="Thomas Christopher Clarke (2437137)" userId="12610adf-6e36-4588-95e7-3ca356a06800" providerId="ADAL" clId="{421FDC5A-BEF7-4C82-965D-349993E55DFA}" dt="2026-04-20T03:21:19.127" v="4697" actId="21"/>
          <ac:cxnSpMkLst>
            <pc:docMk/>
            <pc:sldMk cId="3648504809" sldId="594"/>
            <ac:cxnSpMk id="17" creationId="{7CA104F9-3ABF-3610-5100-96CEDB1D730F}"/>
          </ac:cxnSpMkLst>
        </pc:cxnChg>
        <pc:cxnChg chg="add mod">
          <ac:chgData name="Thomas Christopher Clarke (2437137)" userId="12610adf-6e36-4588-95e7-3ca356a06800" providerId="ADAL" clId="{421FDC5A-BEF7-4C82-965D-349993E55DFA}" dt="2026-04-20T03:25:29.847" v="4718" actId="1076"/>
          <ac:cxnSpMkLst>
            <pc:docMk/>
            <pc:sldMk cId="3648504809" sldId="594"/>
            <ac:cxnSpMk id="19" creationId="{99AA3759-E56B-C82E-59D5-73D1BCD1113C}"/>
          </ac:cxnSpMkLst>
        </pc:cxnChg>
        <pc:cxnChg chg="add mod">
          <ac:chgData name="Thomas Christopher Clarke (2437137)" userId="12610adf-6e36-4588-95e7-3ca356a06800" providerId="ADAL" clId="{421FDC5A-BEF7-4C82-965D-349993E55DFA}" dt="2026-04-20T03:25:35.566" v="4720" actId="1076"/>
          <ac:cxnSpMkLst>
            <pc:docMk/>
            <pc:sldMk cId="3648504809" sldId="594"/>
            <ac:cxnSpMk id="21" creationId="{CCEB1B47-62DC-7331-08DF-EF24D5F22886}"/>
          </ac:cxnSpMkLst>
        </pc:cxnChg>
        <pc:cxnChg chg="add mod">
          <ac:chgData name="Thomas Christopher Clarke (2437137)" userId="12610adf-6e36-4588-95e7-3ca356a06800" providerId="ADAL" clId="{421FDC5A-BEF7-4C82-965D-349993E55DFA}" dt="2026-04-20T03:25:32.544" v="4719" actId="1076"/>
          <ac:cxnSpMkLst>
            <pc:docMk/>
            <pc:sldMk cId="3648504809" sldId="594"/>
            <ac:cxnSpMk id="23" creationId="{B878AACF-E563-D617-A21B-D5B553993596}"/>
          </ac:cxnSpMkLst>
        </pc:cxnChg>
        <pc:cxnChg chg="add mod">
          <ac:chgData name="Thomas Christopher Clarke (2437137)" userId="12610adf-6e36-4588-95e7-3ca356a06800" providerId="ADAL" clId="{421FDC5A-BEF7-4C82-965D-349993E55DFA}" dt="2026-04-20T03:25:38.008" v="4721" actId="1076"/>
          <ac:cxnSpMkLst>
            <pc:docMk/>
            <pc:sldMk cId="3648504809" sldId="594"/>
            <ac:cxnSpMk id="25" creationId="{DD0BF944-BEDC-6C09-DF4D-DD1C2E577543}"/>
          </ac:cxnSpMkLst>
        </pc:cxnChg>
        <pc:cxnChg chg="add mod">
          <ac:chgData name="Thomas Christopher Clarke (2437137)" userId="12610adf-6e36-4588-95e7-3ca356a06800" providerId="ADAL" clId="{421FDC5A-BEF7-4C82-965D-349993E55DFA}" dt="2026-04-20T03:24:40.327" v="4712" actId="13822"/>
          <ac:cxnSpMkLst>
            <pc:docMk/>
            <pc:sldMk cId="3648504809" sldId="594"/>
            <ac:cxnSpMk id="28" creationId="{E91A19AD-1BFF-7584-B76D-EFD4B7C43C32}"/>
          </ac:cxnSpMkLst>
        </pc:cxnChg>
      </pc:sldChg>
      <pc:sldChg chg="addSp delSp modSp mod modTransition delAnim modAnim">
        <pc:chgData name="Thomas Christopher Clarke (2437137)" userId="12610adf-6e36-4588-95e7-3ca356a06800" providerId="ADAL" clId="{421FDC5A-BEF7-4C82-965D-349993E55DFA}" dt="2026-04-20T05:52:27.306" v="6733"/>
        <pc:sldMkLst>
          <pc:docMk/>
          <pc:sldMk cId="2233215141" sldId="595"/>
        </pc:sldMkLst>
        <pc:spChg chg="mod">
          <ac:chgData name="Thomas Christopher Clarke (2437137)" userId="12610adf-6e36-4588-95e7-3ca356a06800" providerId="ADAL" clId="{421FDC5A-BEF7-4C82-965D-349993E55DFA}" dt="2026-04-20T05:45:18.393" v="6709" actId="207"/>
          <ac:spMkLst>
            <pc:docMk/>
            <pc:sldMk cId="2233215141" sldId="595"/>
            <ac:spMk id="2" creationId="{FD7E51F8-82C2-26DC-2B70-95275B791F1E}"/>
          </ac:spMkLst>
        </pc:spChg>
        <pc:spChg chg="add del mod">
          <ac:chgData name="Thomas Christopher Clarke (2437137)" userId="12610adf-6e36-4588-95e7-3ca356a06800" providerId="ADAL" clId="{421FDC5A-BEF7-4C82-965D-349993E55DFA}" dt="2026-04-20T05:48:46.362" v="6719" actId="931"/>
          <ac:spMkLst>
            <pc:docMk/>
            <pc:sldMk cId="2233215141" sldId="595"/>
            <ac:spMk id="4" creationId="{FD8C1BB4-542D-2DE1-4503-553D56458E5D}"/>
          </ac:spMkLst>
        </pc:spChg>
        <pc:spChg chg="add del mod">
          <ac:chgData name="Thomas Christopher Clarke (2437137)" userId="12610adf-6e36-4588-95e7-3ca356a06800" providerId="ADAL" clId="{421FDC5A-BEF7-4C82-965D-349993E55DFA}" dt="2026-04-20T05:49:10.881" v="6722" actId="931"/>
          <ac:spMkLst>
            <pc:docMk/>
            <pc:sldMk cId="2233215141" sldId="595"/>
            <ac:spMk id="9" creationId="{19A8B2D7-B953-2B80-4BE3-5D024E3E3087}"/>
          </ac:spMkLst>
        </pc:spChg>
        <pc:spChg chg="add del mod">
          <ac:chgData name="Thomas Christopher Clarke (2437137)" userId="12610adf-6e36-4588-95e7-3ca356a06800" providerId="ADAL" clId="{421FDC5A-BEF7-4C82-965D-349993E55DFA}" dt="2026-04-20T05:51:57.247" v="6724" actId="931"/>
          <ac:spMkLst>
            <pc:docMk/>
            <pc:sldMk cId="2233215141" sldId="595"/>
            <ac:spMk id="13" creationId="{9D5CEA80-CD9F-A982-C3FB-5235339A5F8D}"/>
          </ac:spMkLst>
        </pc:spChg>
        <pc:picChg chg="del mod">
          <ac:chgData name="Thomas Christopher Clarke (2437137)" userId="12610adf-6e36-4588-95e7-3ca356a06800" providerId="ADAL" clId="{421FDC5A-BEF7-4C82-965D-349993E55DFA}" dt="2026-04-20T05:47:09.064" v="6718" actId="21"/>
          <ac:picMkLst>
            <pc:docMk/>
            <pc:sldMk cId="2233215141" sldId="595"/>
            <ac:picMk id="5" creationId="{E21C1DA0-2878-AF0F-EFB1-7173236AC642}"/>
          </ac:picMkLst>
        </pc:picChg>
        <pc:picChg chg="add del mod ord">
          <ac:chgData name="Thomas Christopher Clarke (2437137)" userId="12610adf-6e36-4588-95e7-3ca356a06800" providerId="ADAL" clId="{421FDC5A-BEF7-4C82-965D-349993E55DFA}" dt="2026-04-20T05:48:55.275" v="6721" actId="21"/>
          <ac:picMkLst>
            <pc:docMk/>
            <pc:sldMk cId="2233215141" sldId="595"/>
            <ac:picMk id="7" creationId="{B3643442-C1E0-1CE1-F322-7482C477F1F4}"/>
          </ac:picMkLst>
        </pc:picChg>
        <pc:picChg chg="add del mod ord">
          <ac:chgData name="Thomas Christopher Clarke (2437137)" userId="12610adf-6e36-4588-95e7-3ca356a06800" providerId="ADAL" clId="{421FDC5A-BEF7-4C82-965D-349993E55DFA}" dt="2026-04-20T05:49:15.502" v="6723" actId="21"/>
          <ac:picMkLst>
            <pc:docMk/>
            <pc:sldMk cId="2233215141" sldId="595"/>
            <ac:picMk id="11" creationId="{6B0699B3-4B94-A53D-281B-B2F9181BB514}"/>
          </ac:picMkLst>
        </pc:picChg>
        <pc:picChg chg="add mod ord">
          <ac:chgData name="Thomas Christopher Clarke (2437137)" userId="12610adf-6e36-4588-95e7-3ca356a06800" providerId="ADAL" clId="{421FDC5A-BEF7-4C82-965D-349993E55DFA}" dt="2026-04-20T05:52:07.860" v="6727" actId="1076"/>
          <ac:picMkLst>
            <pc:docMk/>
            <pc:sldMk cId="2233215141" sldId="595"/>
            <ac:picMk id="15" creationId="{30F7BF27-D061-52B1-80F0-A108609E5F99}"/>
          </ac:picMkLst>
        </pc:picChg>
      </pc:sldChg>
      <pc:sldChg chg="delSp modSp new mod">
        <pc:chgData name="Thomas Christopher Clarke (2437137)" userId="12610adf-6e36-4588-95e7-3ca356a06800" providerId="ADAL" clId="{421FDC5A-BEF7-4C82-965D-349993E55DFA}" dt="2026-04-20T04:13:40.191" v="5886" actId="113"/>
        <pc:sldMkLst>
          <pc:docMk/>
          <pc:sldMk cId="29325843" sldId="596"/>
        </pc:sldMkLst>
        <pc:spChg chg="mod">
          <ac:chgData name="Thomas Christopher Clarke (2437137)" userId="12610adf-6e36-4588-95e7-3ca356a06800" providerId="ADAL" clId="{421FDC5A-BEF7-4C82-965D-349993E55DFA}" dt="2026-04-20T04:13:28.982" v="5885" actId="14100"/>
          <ac:spMkLst>
            <pc:docMk/>
            <pc:sldMk cId="29325843" sldId="596"/>
            <ac:spMk id="2" creationId="{D83A634C-034C-2992-58C6-3CE0B220CEB9}"/>
          </ac:spMkLst>
        </pc:spChg>
        <pc:spChg chg="mod">
          <ac:chgData name="Thomas Christopher Clarke (2437137)" userId="12610adf-6e36-4588-95e7-3ca356a06800" providerId="ADAL" clId="{421FDC5A-BEF7-4C82-965D-349993E55DFA}" dt="2026-04-20T04:13:40.191" v="5886" actId="113"/>
          <ac:spMkLst>
            <pc:docMk/>
            <pc:sldMk cId="29325843" sldId="596"/>
            <ac:spMk id="3" creationId="{9963B977-5E02-DE5D-B2D4-25E45CFA0F9A}"/>
          </ac:spMkLst>
        </pc:spChg>
        <pc:spChg chg="del">
          <ac:chgData name="Thomas Christopher Clarke (2437137)" userId="12610adf-6e36-4588-95e7-3ca356a06800" providerId="ADAL" clId="{421FDC5A-BEF7-4C82-965D-349993E55DFA}" dt="2026-04-20T04:12:48.292" v="5880" actId="21"/>
          <ac:spMkLst>
            <pc:docMk/>
            <pc:sldMk cId="29325843" sldId="596"/>
            <ac:spMk id="4" creationId="{93198DFF-F1A0-2700-789A-9CCA2851459F}"/>
          </ac:spMkLst>
        </pc:spChg>
      </pc:sldChg>
      <pc:sldChg chg="delSp modSp new del mod ord">
        <pc:chgData name="Thomas Christopher Clarke (2437137)" userId="12610adf-6e36-4588-95e7-3ca356a06800" providerId="ADAL" clId="{421FDC5A-BEF7-4C82-965D-349993E55DFA}" dt="2026-04-20T02:33:47.066" v="3308" actId="2696"/>
        <pc:sldMkLst>
          <pc:docMk/>
          <pc:sldMk cId="1000291560" sldId="596"/>
        </pc:sldMkLst>
        <pc:spChg chg="mod">
          <ac:chgData name="Thomas Christopher Clarke (2437137)" userId="12610adf-6e36-4588-95e7-3ca356a06800" providerId="ADAL" clId="{421FDC5A-BEF7-4C82-965D-349993E55DFA}" dt="2026-04-20T02:30:18.386" v="3217" actId="14100"/>
          <ac:spMkLst>
            <pc:docMk/>
            <pc:sldMk cId="1000291560" sldId="596"/>
            <ac:spMk id="2" creationId="{6626C5B0-B511-5457-E496-C7B9956526A2}"/>
          </ac:spMkLst>
        </pc:spChg>
        <pc:spChg chg="mod">
          <ac:chgData name="Thomas Christopher Clarke (2437137)" userId="12610adf-6e36-4588-95e7-3ca356a06800" providerId="ADAL" clId="{421FDC5A-BEF7-4C82-965D-349993E55DFA}" dt="2026-04-20T02:33:30.469" v="3307" actId="20577"/>
          <ac:spMkLst>
            <pc:docMk/>
            <pc:sldMk cId="1000291560" sldId="596"/>
            <ac:spMk id="3" creationId="{2186ECEE-AF56-B722-716F-6A3B9AA38B73}"/>
          </ac:spMkLst>
        </pc:spChg>
        <pc:spChg chg="del mod">
          <ac:chgData name="Thomas Christopher Clarke (2437137)" userId="12610adf-6e36-4588-95e7-3ca356a06800" providerId="ADAL" clId="{421FDC5A-BEF7-4C82-965D-349993E55DFA}" dt="2026-04-20T02:30:34.550" v="3219" actId="21"/>
          <ac:spMkLst>
            <pc:docMk/>
            <pc:sldMk cId="1000291560" sldId="596"/>
            <ac:spMk id="4" creationId="{223E41B4-748D-CEB3-6346-963F286AE4A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2824733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45926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697714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504728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959984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47066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70280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07566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66714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94748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32759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22474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948582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66480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5989734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880154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8342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124A7F-636A-4441-8E5A-F364BBDE539F}" type="datetimeFigureOut">
              <a:rPr lang="en-GB" smtClean="0"/>
              <a:t>20/04/2026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4157698465"/>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mp"/><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635000" y="406401"/>
            <a:ext cx="10515600" cy="869244"/>
          </a:xfrm>
        </p:spPr>
        <p:txBody>
          <a:bodyPr>
            <a:normAutofit fontScale="90000"/>
          </a:bodyPr>
          <a:lstStyle/>
          <a:p>
            <a:pPr algn="ctr"/>
            <a:r>
              <a:rPr lang="en-GB" dirty="0"/>
              <a:t>Business Plan</a:t>
            </a:r>
            <a:br>
              <a:rPr lang="en-GB" dirty="0"/>
            </a:br>
            <a:br>
              <a:rPr lang="en-GB" dirty="0"/>
            </a:br>
            <a:endParaRPr lang="en-GB" dirty="0"/>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1535289"/>
            <a:ext cx="6567311" cy="3680178"/>
          </a:xfrm>
        </p:spPr>
        <p:txBody>
          <a:bodyPr>
            <a:normAutofit/>
          </a:bodyPr>
          <a:lstStyle/>
          <a:p>
            <a:pPr>
              <a:lnSpc>
                <a:spcPct val="107000"/>
              </a:lnSpc>
              <a:spcAft>
                <a:spcPts val="800"/>
              </a:spcAft>
              <a:buNone/>
            </a:pPr>
            <a:r>
              <a:rPr lang="en-GB" sz="2800" b="1" dirty="0">
                <a:latin typeface="Arial" panose="020B0604020202020204" pitchFamily="34" charset="0"/>
                <a:ea typeface="DengXian" panose="02010600030101010101" pitchFamily="2" charset="-122"/>
                <a:cs typeface="Times New Roman" panose="02020603050405020304" pitchFamily="18" charset="0"/>
              </a:rPr>
              <a:t>Enterprise and Entrepreneurship </a:t>
            </a:r>
            <a:endParaRPr lang="en-GB" sz="2800" b="1"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buNone/>
            </a:pPr>
            <a:r>
              <a:rPr lang="en-GB" sz="2800" b="1" dirty="0">
                <a:effectLst/>
                <a:latin typeface="Arial" panose="020B0604020202020204" pitchFamily="34" charset="0"/>
                <a:ea typeface="DengXian" panose="02010600030101010101" pitchFamily="2" charset="-122"/>
                <a:cs typeface="Times New Roman" panose="02020603050405020304" pitchFamily="18" charset="0"/>
              </a:rPr>
              <a:t>Student Name: </a:t>
            </a:r>
            <a:r>
              <a:rPr lang="en-GB" sz="2800" dirty="0">
                <a:effectLst/>
                <a:latin typeface="Arial" panose="020B0604020202020204" pitchFamily="34" charset="0"/>
                <a:ea typeface="DengXian" panose="02010600030101010101" pitchFamily="2" charset="-122"/>
                <a:cs typeface="Times New Roman" panose="02020603050405020304" pitchFamily="18" charset="0"/>
              </a:rPr>
              <a:t>Thomas Clarke </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50000"/>
              </a:lnSpc>
              <a:spcAft>
                <a:spcPts val="800"/>
              </a:spcAft>
              <a:buNone/>
            </a:pPr>
            <a:r>
              <a:rPr lang="en-GB" sz="2800" b="1" dirty="0">
                <a:effectLst/>
                <a:latin typeface="Arial" panose="020B0604020202020204" pitchFamily="34" charset="0"/>
                <a:ea typeface="DengXian" panose="02010600030101010101" pitchFamily="2" charset="-122"/>
                <a:cs typeface="Arial" panose="020B0604020202020204" pitchFamily="34" charset="0"/>
              </a:rPr>
              <a:t>Student ID</a:t>
            </a:r>
            <a:r>
              <a:rPr lang="en-GB" sz="2800" dirty="0">
                <a:effectLst/>
                <a:latin typeface="Arial" panose="020B0604020202020204" pitchFamily="34" charset="0"/>
                <a:ea typeface="DengXian" panose="02010600030101010101" pitchFamily="2" charset="-122"/>
                <a:cs typeface="Arial" panose="020B0604020202020204" pitchFamily="34" charset="0"/>
              </a:rPr>
              <a:t>: 2437137</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07000"/>
              </a:lnSpc>
              <a:spcAft>
                <a:spcPts val="800"/>
              </a:spcAft>
              <a:buNone/>
            </a:pPr>
            <a:r>
              <a:rPr lang="en-GB" sz="2800" b="1" dirty="0">
                <a:effectLst/>
                <a:latin typeface="Arial" panose="020B0604020202020204" pitchFamily="34" charset="0"/>
                <a:ea typeface="DengXian" panose="02010600030101010101" pitchFamily="2" charset="-122"/>
                <a:cs typeface="Arial" panose="020B0604020202020204" pitchFamily="34" charset="0"/>
              </a:rPr>
              <a:t>Module Code: </a:t>
            </a:r>
            <a:r>
              <a:rPr lang="en-GB" sz="2800" dirty="0">
                <a:effectLst/>
                <a:latin typeface="Arial" panose="020B0604020202020204" pitchFamily="34" charset="0"/>
                <a:ea typeface="DengXian" panose="02010600030101010101" pitchFamily="2" charset="-122"/>
                <a:cs typeface="Arial" panose="020B0604020202020204" pitchFamily="34" charset="0"/>
              </a:rPr>
              <a:t>(LCLM4006)</a:t>
            </a:r>
            <a:endParaRPr lang="en-GB" sz="2400" dirty="0">
              <a:effectLst/>
              <a:latin typeface="Arial" panose="020B0604020202020204" pitchFamily="34" charset="0"/>
              <a:ea typeface="DengXian" panose="02010600030101010101" pitchFamily="2" charset="-122"/>
              <a:cs typeface="Times New Roman" panose="02020603050405020304" pitchFamily="18" charset="0"/>
            </a:endParaRPr>
          </a:p>
          <a:p>
            <a:pPr>
              <a:buNone/>
            </a:pPr>
            <a:r>
              <a:rPr lang="en-GB" sz="2800" b="1" dirty="0">
                <a:effectLst/>
                <a:latin typeface="Arial" panose="020B0604020202020204" pitchFamily="34" charset="0"/>
                <a:ea typeface="DengXian" panose="02010600030101010101" pitchFamily="2" charset="-122"/>
                <a:cs typeface="Times New Roman" panose="02020603050405020304" pitchFamily="18" charset="0"/>
              </a:rPr>
              <a:t>Lecturer: </a:t>
            </a:r>
            <a:r>
              <a:rPr lang="en-GB" sz="2800" dirty="0">
                <a:effectLst/>
                <a:latin typeface="Arial" panose="020B0604020202020204" pitchFamily="34" charset="0"/>
                <a:ea typeface="DengXian" panose="02010600030101010101" pitchFamily="2" charset="-122"/>
                <a:cs typeface="Times New Roman" panose="02020603050405020304" pitchFamily="18" charset="0"/>
              </a:rPr>
              <a:t>Dr Tola </a:t>
            </a:r>
            <a:r>
              <a:rPr lang="en-GB" sz="28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Odugbesan</a:t>
            </a:r>
          </a:p>
          <a:p>
            <a:pPr>
              <a:buNone/>
            </a:pPr>
            <a:endParaRPr lang="en-GB" dirty="0"/>
          </a:p>
        </p:txBody>
      </p:sp>
      <p:pic>
        <p:nvPicPr>
          <p:cNvPr id="8" name="Picture 7">
            <a:extLst>
              <a:ext uri="{FF2B5EF4-FFF2-40B4-BE49-F238E27FC236}">
                <a16:creationId xmlns:a16="http://schemas.microsoft.com/office/drawing/2014/main" id="{214F37C1-6AB0-3CD2-4145-6A5B51EA77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9963" y="5283441"/>
            <a:ext cx="4305673" cy="1059272"/>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lstStyle/>
          <a:p>
            <a:r>
              <a:rPr lang="en-GB" sz="2400" dirty="0">
                <a:solidFill>
                  <a:srgbClr val="374151"/>
                </a:solidFill>
                <a:latin typeface="Söhne"/>
              </a:rPr>
              <a:t>Slides 1-3 </a:t>
            </a:r>
            <a:r>
              <a:rPr lang="en-GB" sz="2400" b="1" dirty="0">
                <a:solidFill>
                  <a:srgbClr val="374151"/>
                </a:solidFill>
                <a:latin typeface="Söhne"/>
              </a:rPr>
              <a:t>introduction</a:t>
            </a:r>
          </a:p>
          <a:p>
            <a:r>
              <a:rPr lang="en-GB" sz="2400" dirty="0">
                <a:solidFill>
                  <a:srgbClr val="374151"/>
                </a:solidFill>
                <a:latin typeface="Söhne"/>
              </a:rPr>
              <a:t>Slide 4 </a:t>
            </a:r>
            <a:r>
              <a:rPr lang="en-GB" sz="2400" b="1" dirty="0">
                <a:solidFill>
                  <a:srgbClr val="374151"/>
                </a:solidFill>
                <a:latin typeface="Söhne"/>
              </a:rPr>
              <a:t>overview of business</a:t>
            </a:r>
          </a:p>
          <a:p>
            <a:r>
              <a:rPr lang="en-GB" sz="2400" dirty="0">
                <a:solidFill>
                  <a:srgbClr val="374151"/>
                </a:solidFill>
                <a:latin typeface="Söhne"/>
              </a:rPr>
              <a:t>Slides 5-6 </a:t>
            </a:r>
            <a:r>
              <a:rPr lang="en-GB" sz="2400" b="1" dirty="0">
                <a:solidFill>
                  <a:srgbClr val="374151"/>
                </a:solidFill>
                <a:latin typeface="Söhne"/>
              </a:rPr>
              <a:t>legal format and management structure</a:t>
            </a:r>
          </a:p>
          <a:p>
            <a:r>
              <a:rPr lang="en-GB" sz="2400" dirty="0">
                <a:solidFill>
                  <a:srgbClr val="374151"/>
                </a:solidFill>
                <a:latin typeface="Söhne"/>
              </a:rPr>
              <a:t>Slide 7</a:t>
            </a:r>
            <a:r>
              <a:rPr lang="en-GB" sz="2400" b="1" dirty="0">
                <a:solidFill>
                  <a:srgbClr val="374151"/>
                </a:solidFill>
                <a:latin typeface="Söhne"/>
              </a:rPr>
              <a:t> PESTAL analysis </a:t>
            </a:r>
          </a:p>
          <a:p>
            <a:r>
              <a:rPr lang="en-GB" sz="2400" dirty="0">
                <a:solidFill>
                  <a:srgbClr val="374151"/>
                </a:solidFill>
                <a:latin typeface="Söhne"/>
              </a:rPr>
              <a:t>Slides</a:t>
            </a:r>
            <a:r>
              <a:rPr lang="en-GB" sz="2400" b="1" dirty="0">
                <a:solidFill>
                  <a:srgbClr val="374151"/>
                </a:solidFill>
                <a:latin typeface="Söhne"/>
              </a:rPr>
              <a:t> 8-9 marketing strategy </a:t>
            </a:r>
          </a:p>
          <a:p>
            <a:r>
              <a:rPr lang="en-GB" sz="2400" dirty="0">
                <a:solidFill>
                  <a:srgbClr val="374151"/>
                </a:solidFill>
                <a:latin typeface="Söhne"/>
              </a:rPr>
              <a:t>Slides 10-12 </a:t>
            </a:r>
            <a:r>
              <a:rPr lang="en-GB" sz="2400" b="1" dirty="0">
                <a:solidFill>
                  <a:srgbClr val="374151"/>
                </a:solidFill>
                <a:latin typeface="Söhne"/>
              </a:rPr>
              <a:t>Funding Requirements and Allocation</a:t>
            </a:r>
          </a:p>
          <a:p>
            <a:r>
              <a:rPr lang="en-GB" sz="2400" dirty="0">
                <a:solidFill>
                  <a:srgbClr val="374151"/>
                </a:solidFill>
                <a:latin typeface="Söhne"/>
              </a:rPr>
              <a:t>Slide 13 </a:t>
            </a:r>
            <a:r>
              <a:rPr lang="en-GB" sz="2400" b="1" dirty="0">
                <a:solidFill>
                  <a:srgbClr val="374151"/>
                </a:solidFill>
                <a:latin typeface="Söhne"/>
              </a:rPr>
              <a:t>Questions </a:t>
            </a:r>
            <a:endParaRPr lang="en-GB" sz="2400" dirty="0">
              <a:solidFill>
                <a:srgbClr val="374151"/>
              </a:solidFill>
              <a:latin typeface="Söhne"/>
            </a:endParaRPr>
          </a:p>
          <a:p>
            <a:endParaRPr lang="en-GB" dirty="0">
              <a:solidFill>
                <a:srgbClr val="374151"/>
              </a:solidFill>
              <a:latin typeface="Söhne"/>
            </a:endParaRPr>
          </a:p>
          <a:p>
            <a:endParaRPr lang="en-GB" dirty="0">
              <a:solidFill>
                <a:srgbClr val="374151"/>
              </a:solidFill>
              <a:latin typeface="Söhne"/>
            </a:endParaRPr>
          </a:p>
          <a:p>
            <a:endParaRPr lang="en-GB" dirty="0"/>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57E82-7305-647C-4919-676C7AE35DAB}"/>
              </a:ext>
            </a:extLst>
          </p:cNvPr>
          <p:cNvSpPr txBox="1"/>
          <p:nvPr/>
        </p:nvSpPr>
        <p:spPr>
          <a:xfrm>
            <a:off x="282222" y="349956"/>
            <a:ext cx="9008534" cy="3046988"/>
          </a:xfrm>
          <a:prstGeom prst="rect">
            <a:avLst/>
          </a:prstGeom>
          <a:noFill/>
        </p:spPr>
        <p:txBody>
          <a:bodyPr wrap="square" rtlCol="0">
            <a:spAutoFit/>
          </a:bodyPr>
          <a:lstStyle/>
          <a:p>
            <a:r>
              <a:rPr lang="en-GB" sz="3200" dirty="0"/>
              <a:t>CEO, Co-founder: Thomas Clarke</a:t>
            </a:r>
          </a:p>
          <a:p>
            <a:endParaRPr lang="en-GB" sz="3200" dirty="0"/>
          </a:p>
          <a:p>
            <a:r>
              <a:rPr lang="en-GB" sz="3200" b="1" dirty="0"/>
              <a:t>Today we are going to learn about my business plan and why it I will succeed. </a:t>
            </a:r>
          </a:p>
          <a:p>
            <a:endParaRPr lang="en-GB" sz="3200" b="1" dirty="0"/>
          </a:p>
          <a:p>
            <a:endParaRPr lang="en-GB" sz="3200" dirty="0"/>
          </a:p>
        </p:txBody>
      </p:sp>
      <p:pic>
        <p:nvPicPr>
          <p:cNvPr id="9" name="Picture 8">
            <a:extLst>
              <a:ext uri="{FF2B5EF4-FFF2-40B4-BE49-F238E27FC236}">
                <a16:creationId xmlns:a16="http://schemas.microsoft.com/office/drawing/2014/main" id="{0AF1C162-756D-487B-8F43-2CBFBE08B8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5822" y="3118554"/>
            <a:ext cx="6477952" cy="3318934"/>
          </a:xfrm>
          <a:prstGeom prst="rect">
            <a:avLst/>
          </a:prstGeom>
        </p:spPr>
      </p:pic>
    </p:spTree>
    <p:extLst>
      <p:ext uri="{BB962C8B-B14F-4D97-AF65-F5344CB8AC3E}">
        <p14:creationId xmlns:p14="http://schemas.microsoft.com/office/powerpoint/2010/main" val="35518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plus(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677334" y="1194692"/>
            <a:ext cx="9381066" cy="5386729"/>
          </a:xfrm>
        </p:spPr>
        <p:txBody>
          <a:bodyPr>
            <a:normAutofit/>
          </a:bodyPr>
          <a:lstStyle/>
          <a:p>
            <a:pPr marL="0" indent="0">
              <a:buNone/>
            </a:pPr>
            <a:r>
              <a:rPr lang="en-GB" dirty="0"/>
              <a:t>A mobile cleaning service delivered to the customer location, serving in and around London, we can pull up to your driveway or office parking. With an easy booking system; telephone or website booking, we can pull up at your convenience and do the jobs you just might not have time for.</a:t>
            </a:r>
          </a:p>
          <a:p>
            <a:pPr marL="0" indent="0">
              <a:buNone/>
            </a:pPr>
            <a:r>
              <a:rPr lang="en-GB" dirty="0"/>
              <a:t> </a:t>
            </a:r>
            <a:r>
              <a:rPr lang="en-GB" b="1" u="sng" dirty="0">
                <a:solidFill>
                  <a:srgbClr val="00B0F0"/>
                </a:solidFill>
              </a:rPr>
              <a:t>www.clarkescleaningcompany.com</a:t>
            </a:r>
          </a:p>
          <a:p>
            <a:pPr marL="0" indent="0">
              <a:buNone/>
            </a:pPr>
            <a:r>
              <a:rPr lang="en-GB" b="1" dirty="0"/>
              <a:t>What we offer</a:t>
            </a:r>
            <a:endParaRPr lang="en-GB" dirty="0"/>
          </a:p>
          <a:p>
            <a:r>
              <a:rPr lang="en-GB" dirty="0"/>
              <a:t>Car velating</a:t>
            </a:r>
          </a:p>
          <a:p>
            <a:r>
              <a:rPr lang="en-GB" dirty="0"/>
              <a:t>Driveway pressure washing</a:t>
            </a:r>
          </a:p>
          <a:p>
            <a:r>
              <a:rPr lang="en-GB" dirty="0"/>
              <a:t>Gutter cleaning </a:t>
            </a:r>
          </a:p>
          <a:p>
            <a:r>
              <a:rPr lang="en-GB" dirty="0"/>
              <a:t>Window cleaning</a:t>
            </a:r>
          </a:p>
          <a:p>
            <a:r>
              <a:rPr lang="en-GB" dirty="0"/>
              <a:t>This service offers a convenient, time saving solution, an all-in-one service </a:t>
            </a:r>
          </a:p>
          <a:p>
            <a:r>
              <a:rPr lang="en-GB" dirty="0"/>
              <a:t>Target: Homeowners and small business owners</a:t>
            </a:r>
          </a:p>
          <a:p>
            <a:pPr marL="0" indent="0">
              <a:buNone/>
            </a:pPr>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5871A1DA-CB4C-DA51-4453-F0A481FA79CB}"/>
              </a:ext>
            </a:extLst>
          </p:cNvPr>
          <p:cNvSpPr>
            <a:spLocks noGrp="1"/>
          </p:cNvSpPr>
          <p:nvPr>
            <p:ph sz="quarter" idx="4"/>
          </p:nvPr>
        </p:nvSpPr>
        <p:spPr>
          <a:xfrm>
            <a:off x="825185" y="1535290"/>
            <a:ext cx="10824947" cy="2263044"/>
          </a:xfrm>
        </p:spPr>
        <p:txBody>
          <a:bodyPr>
            <a:normAutofit/>
          </a:bodyPr>
          <a:lstStyle/>
          <a:p>
            <a:r>
              <a:rPr lang="en-GB" sz="2800" b="1" dirty="0"/>
              <a:t>Sole trader business </a:t>
            </a:r>
          </a:p>
          <a:p>
            <a:r>
              <a:rPr lang="en-GB" sz="2800" b="1" dirty="0"/>
              <a:t>Low start up costs</a:t>
            </a:r>
          </a:p>
          <a:p>
            <a:r>
              <a:rPr lang="en-GB" sz="2800" b="1" dirty="0"/>
              <a:t>Owner managed operations and marketing </a:t>
            </a:r>
          </a:p>
          <a:p>
            <a:r>
              <a:rPr lang="en-GB" sz="2800" b="1" dirty="0"/>
              <a:t>Able to be expanded with future staff hiring</a:t>
            </a:r>
          </a:p>
        </p:txBody>
      </p:sp>
      <p:sp>
        <p:nvSpPr>
          <p:cNvPr id="4" name="TextBox 3">
            <a:extLst>
              <a:ext uri="{FF2B5EF4-FFF2-40B4-BE49-F238E27FC236}">
                <a16:creationId xmlns:a16="http://schemas.microsoft.com/office/drawing/2014/main" id="{B64F5224-38DF-9A0E-ED62-37C8785B3FBD}"/>
              </a:ext>
            </a:extLst>
          </p:cNvPr>
          <p:cNvSpPr txBox="1"/>
          <p:nvPr/>
        </p:nvSpPr>
        <p:spPr>
          <a:xfrm>
            <a:off x="825186" y="345975"/>
            <a:ext cx="11030712" cy="1077218"/>
          </a:xfrm>
          <a:prstGeom prst="rect">
            <a:avLst/>
          </a:prstGeom>
          <a:noFill/>
        </p:spPr>
        <p:txBody>
          <a:bodyPr wrap="square" rtlCol="0">
            <a:spAutoFit/>
          </a:bodyPr>
          <a:lstStyle/>
          <a:p>
            <a:r>
              <a:rPr lang="en-GB" sz="3200" b="1" dirty="0"/>
              <a:t>Section 2 - Legal Format and Management Structure</a:t>
            </a:r>
          </a:p>
          <a:p>
            <a:endParaRPr lang="en-GB" sz="3200" b="1" dirty="0"/>
          </a:p>
        </p:txBody>
      </p:sp>
      <p:sp>
        <p:nvSpPr>
          <p:cNvPr id="15" name="TextBox 14">
            <a:extLst>
              <a:ext uri="{FF2B5EF4-FFF2-40B4-BE49-F238E27FC236}">
                <a16:creationId xmlns:a16="http://schemas.microsoft.com/office/drawing/2014/main" id="{56303B8B-FEE2-A0E5-226B-96942F619918}"/>
              </a:ext>
            </a:extLst>
          </p:cNvPr>
          <p:cNvSpPr txBox="1"/>
          <p:nvPr/>
        </p:nvSpPr>
        <p:spPr>
          <a:xfrm>
            <a:off x="825186" y="3910431"/>
            <a:ext cx="10937836" cy="1569660"/>
          </a:xfrm>
          <a:prstGeom prst="rect">
            <a:avLst/>
          </a:prstGeom>
          <a:noFill/>
        </p:spPr>
        <p:txBody>
          <a:bodyPr wrap="square" rtlCol="0">
            <a:spAutoFit/>
          </a:bodyPr>
          <a:lstStyle/>
          <a:p>
            <a:r>
              <a:rPr lang="en-GB" sz="2400" dirty="0"/>
              <a:t>As a small start up business, we will be operating out of one van to start with, then gaining some exospore on social media, by month 3 we hope to have at least 20 returning customers, with future goals of hiring more staff and eventually having 2-3 vans on the road. </a:t>
            </a:r>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dirty="0">
                <a:ln w="0"/>
                <a:solidFill>
                  <a:schemeClr val="tx1"/>
                </a:solidFill>
                <a:effectLst>
                  <a:outerShdw blurRad="38100" dist="19050" dir="2700000" algn="tl" rotWithShape="0">
                    <a:schemeClr val="dk1">
                      <a:alpha val="40000"/>
                    </a:schemeClr>
                  </a:outerShdw>
                </a:effectLst>
              </a:rPr>
              <a:t>Example: An organisational chart of </a:t>
            </a:r>
            <a:r>
              <a:rPr lang="en-GB" dirty="0">
                <a:ln w="0"/>
                <a:solidFill>
                  <a:schemeClr val="tx1"/>
                </a:solidFill>
                <a:effectLst>
                  <a:outerShdw blurRad="38100" dist="19050" dir="2700000" algn="tl" rotWithShape="0">
                    <a:schemeClr val="dk1">
                      <a:alpha val="40000"/>
                    </a:schemeClr>
                  </a:outerShdw>
                </a:effectLst>
              </a:rPr>
              <a:t>the business</a:t>
            </a:r>
            <a:endParaRPr lang="en-GB" sz="3600" dirty="0">
              <a:ln w="0"/>
              <a:solidFill>
                <a:schemeClr val="tx1"/>
              </a:solidFill>
              <a:effectLst>
                <a:outerShdw blurRad="38100" dist="19050" dir="2700000" algn="tl" rotWithShape="0">
                  <a:schemeClr val="dk1">
                    <a:alpha val="40000"/>
                  </a:schemeClr>
                </a:outerShdw>
              </a:effectLst>
            </a:endParaRP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6</a:t>
            </a:fld>
            <a:endParaRPr lang="en-GB"/>
          </a:p>
        </p:txBody>
      </p:sp>
      <p:sp>
        <p:nvSpPr>
          <p:cNvPr id="7" name="Rectangle 6">
            <a:extLst>
              <a:ext uri="{FF2B5EF4-FFF2-40B4-BE49-F238E27FC236}">
                <a16:creationId xmlns:a16="http://schemas.microsoft.com/office/drawing/2014/main" id="{96C13BF7-3C32-B42E-DDDF-FEED22B1329D}"/>
              </a:ext>
            </a:extLst>
          </p:cNvPr>
          <p:cNvSpPr/>
          <p:nvPr/>
        </p:nvSpPr>
        <p:spPr>
          <a:xfrm>
            <a:off x="3980683" y="1730381"/>
            <a:ext cx="1989969" cy="50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n w="0"/>
                <a:solidFill>
                  <a:schemeClr val="tx1"/>
                </a:solidFill>
                <a:effectLst>
                  <a:outerShdw blurRad="38100" dist="19050" dir="2700000" algn="tl" rotWithShape="0">
                    <a:schemeClr val="dk1">
                      <a:alpha val="40000"/>
                    </a:schemeClr>
                  </a:outerShdw>
                </a:effectLst>
              </a:rPr>
              <a:t>Owner</a:t>
            </a:r>
            <a:r>
              <a:rPr lang="en-GB" dirty="0">
                <a:ln w="0"/>
                <a:solidFill>
                  <a:schemeClr val="tx1"/>
                </a:solidFill>
                <a:effectLst>
                  <a:outerShdw blurRad="38100" dist="19050" dir="2700000" algn="tl" rotWithShape="0">
                    <a:schemeClr val="dk1">
                      <a:alpha val="40000"/>
                    </a:schemeClr>
                  </a:outerShdw>
                </a:effectLst>
              </a:rPr>
              <a:t>: Thomas Clarke</a:t>
            </a:r>
          </a:p>
        </p:txBody>
      </p:sp>
      <p:cxnSp>
        <p:nvCxnSpPr>
          <p:cNvPr id="9" name="Straight Arrow Connector 8">
            <a:extLst>
              <a:ext uri="{FF2B5EF4-FFF2-40B4-BE49-F238E27FC236}">
                <a16:creationId xmlns:a16="http://schemas.microsoft.com/office/drawing/2014/main" id="{1BE7DFEE-3877-5E60-25D9-36E6D6FC4F50}"/>
              </a:ext>
            </a:extLst>
          </p:cNvPr>
          <p:cNvCxnSpPr/>
          <p:nvPr/>
        </p:nvCxnSpPr>
        <p:spPr>
          <a:xfrm>
            <a:off x="4975668" y="2238381"/>
            <a:ext cx="0" cy="41768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 name="Rectangle 10">
            <a:extLst>
              <a:ext uri="{FF2B5EF4-FFF2-40B4-BE49-F238E27FC236}">
                <a16:creationId xmlns:a16="http://schemas.microsoft.com/office/drawing/2014/main" id="{2613CC26-7D75-35C2-24F6-ED8E69E69F65}"/>
              </a:ext>
            </a:extLst>
          </p:cNvPr>
          <p:cNvSpPr/>
          <p:nvPr/>
        </p:nvSpPr>
        <p:spPr>
          <a:xfrm>
            <a:off x="3980682" y="2697716"/>
            <a:ext cx="1989967" cy="5793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Manager:</a:t>
            </a:r>
          </a:p>
          <a:p>
            <a:pPr algn="ctr"/>
            <a:r>
              <a:rPr lang="en-GB" dirty="0">
                <a:solidFill>
                  <a:schemeClr val="tx1"/>
                </a:solidFill>
              </a:rPr>
              <a:t>Thomas Clarke</a:t>
            </a:r>
          </a:p>
        </p:txBody>
      </p:sp>
      <p:cxnSp>
        <p:nvCxnSpPr>
          <p:cNvPr id="19" name="Straight Connector 18">
            <a:extLst>
              <a:ext uri="{FF2B5EF4-FFF2-40B4-BE49-F238E27FC236}">
                <a16:creationId xmlns:a16="http://schemas.microsoft.com/office/drawing/2014/main" id="{99AA3759-E56B-C82E-59D5-73D1BCD1113C}"/>
              </a:ext>
            </a:extLst>
          </p:cNvPr>
          <p:cNvCxnSpPr>
            <a:cxnSpLocks/>
          </p:cNvCxnSpPr>
          <p:nvPr/>
        </p:nvCxnSpPr>
        <p:spPr>
          <a:xfrm>
            <a:off x="2235200" y="3643513"/>
            <a:ext cx="5602514"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CCEB1B47-62DC-7331-08DF-EF24D5F22886}"/>
              </a:ext>
            </a:extLst>
          </p:cNvPr>
          <p:cNvCxnSpPr/>
          <p:nvPr/>
        </p:nvCxnSpPr>
        <p:spPr>
          <a:xfrm>
            <a:off x="2235200" y="3652004"/>
            <a:ext cx="0" cy="33866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B878AACF-E563-D617-A21B-D5B553993596}"/>
              </a:ext>
            </a:extLst>
          </p:cNvPr>
          <p:cNvCxnSpPr/>
          <p:nvPr/>
        </p:nvCxnSpPr>
        <p:spPr>
          <a:xfrm>
            <a:off x="4975665" y="3643513"/>
            <a:ext cx="0" cy="33866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DD0BF944-BEDC-6C09-DF4D-DD1C2E577543}"/>
              </a:ext>
            </a:extLst>
          </p:cNvPr>
          <p:cNvCxnSpPr>
            <a:cxnSpLocks/>
          </p:cNvCxnSpPr>
          <p:nvPr/>
        </p:nvCxnSpPr>
        <p:spPr>
          <a:xfrm>
            <a:off x="7837714" y="3652004"/>
            <a:ext cx="0" cy="33866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E91A19AD-1BFF-7584-B76D-EFD4B7C43C32}"/>
              </a:ext>
            </a:extLst>
          </p:cNvPr>
          <p:cNvCxnSpPr>
            <a:stCxn id="11" idx="2"/>
          </p:cNvCxnSpPr>
          <p:nvPr/>
        </p:nvCxnSpPr>
        <p:spPr>
          <a:xfrm flipH="1">
            <a:off x="4975665" y="3277059"/>
            <a:ext cx="1" cy="3466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0" name="Rectangle 29">
            <a:extLst>
              <a:ext uri="{FF2B5EF4-FFF2-40B4-BE49-F238E27FC236}">
                <a16:creationId xmlns:a16="http://schemas.microsoft.com/office/drawing/2014/main" id="{1DF50F53-84F0-0C36-3BDF-58DC8260BB16}"/>
              </a:ext>
            </a:extLst>
          </p:cNvPr>
          <p:cNvSpPr/>
          <p:nvPr/>
        </p:nvSpPr>
        <p:spPr>
          <a:xfrm>
            <a:off x="1106310" y="3990670"/>
            <a:ext cx="1862665" cy="8112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Cleaner 1/van driver:</a:t>
            </a:r>
          </a:p>
          <a:p>
            <a:pPr algn="ctr"/>
            <a:r>
              <a:rPr lang="en-GB" dirty="0">
                <a:solidFill>
                  <a:schemeClr val="tx1"/>
                </a:solidFill>
              </a:rPr>
              <a:t>Thomas Clarke</a:t>
            </a:r>
          </a:p>
        </p:txBody>
      </p:sp>
      <p:sp>
        <p:nvSpPr>
          <p:cNvPr id="31" name="Rectangle 30">
            <a:extLst>
              <a:ext uri="{FF2B5EF4-FFF2-40B4-BE49-F238E27FC236}">
                <a16:creationId xmlns:a16="http://schemas.microsoft.com/office/drawing/2014/main" id="{35D60F03-52E8-4368-6BBD-5888CED305EB}"/>
              </a:ext>
            </a:extLst>
          </p:cNvPr>
          <p:cNvSpPr/>
          <p:nvPr/>
        </p:nvSpPr>
        <p:spPr>
          <a:xfrm>
            <a:off x="4097867" y="3997389"/>
            <a:ext cx="1549487" cy="8045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Cleaner 2:</a:t>
            </a:r>
          </a:p>
          <a:p>
            <a:pPr algn="ctr"/>
            <a:r>
              <a:rPr lang="en-GB" dirty="0">
                <a:solidFill>
                  <a:schemeClr val="tx1"/>
                </a:solidFill>
              </a:rPr>
              <a:t>Jason Payne</a:t>
            </a:r>
          </a:p>
        </p:txBody>
      </p:sp>
      <p:sp>
        <p:nvSpPr>
          <p:cNvPr id="34" name="Rectangle 33">
            <a:extLst>
              <a:ext uri="{FF2B5EF4-FFF2-40B4-BE49-F238E27FC236}">
                <a16:creationId xmlns:a16="http://schemas.microsoft.com/office/drawing/2014/main" id="{DD1429FB-A9BD-30A8-031A-3A08435F25EF}"/>
              </a:ext>
            </a:extLst>
          </p:cNvPr>
          <p:cNvSpPr/>
          <p:nvPr/>
        </p:nvSpPr>
        <p:spPr>
          <a:xfrm>
            <a:off x="6978549" y="4001935"/>
            <a:ext cx="1718329" cy="7886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Cleaner 3:</a:t>
            </a:r>
          </a:p>
          <a:p>
            <a:pPr algn="ctr"/>
            <a:r>
              <a:rPr lang="en-GB" dirty="0">
                <a:solidFill>
                  <a:schemeClr val="tx1"/>
                </a:solidFill>
              </a:rPr>
              <a:t>Andrew Payne</a:t>
            </a:r>
          </a:p>
        </p:txBody>
      </p:sp>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454315"/>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838200" y="1370157"/>
            <a:ext cx="10637186" cy="4616648"/>
          </a:xfrm>
          <a:prstGeom prst="rect">
            <a:avLst/>
          </a:prstGeom>
          <a:noFill/>
        </p:spPr>
        <p:txBody>
          <a:bodyPr wrap="square" rtlCol="0">
            <a:spAutoFit/>
          </a:bodyPr>
          <a:lstStyle/>
          <a:p>
            <a:r>
              <a:rPr lang="en-GB" sz="2800" b="1" dirty="0"/>
              <a:t>The 3 key factors </a:t>
            </a:r>
          </a:p>
          <a:p>
            <a:endParaRPr lang="en-GB" sz="2800" dirty="0"/>
          </a:p>
          <a:p>
            <a:pPr>
              <a:buFont typeface="+mj-lt"/>
              <a:buAutoNum type="arabicPeriod"/>
            </a:pPr>
            <a:r>
              <a:rPr lang="en-GB" sz="2000" b="1" dirty="0"/>
              <a:t>Economic:</a:t>
            </a:r>
          </a:p>
          <a:p>
            <a:pPr>
              <a:buFont typeface="+mj-lt"/>
              <a:buAutoNum type="arabicPeriod"/>
            </a:pPr>
            <a:r>
              <a:rPr lang="en-GB" sz="2000" b="1" dirty="0"/>
              <a:t> </a:t>
            </a:r>
            <a:r>
              <a:rPr lang="en-GB" sz="2000" dirty="0"/>
              <a:t>Fuel costs always fluctuating so petrol or diesel costs can impact the cost of travelling between customers, also minimum wage increases and cost of training employees can impact profits</a:t>
            </a:r>
            <a:br>
              <a:rPr lang="en-GB" sz="2000" dirty="0"/>
            </a:br>
            <a:endParaRPr lang="en-GB" sz="2000" dirty="0"/>
          </a:p>
          <a:p>
            <a:pPr lvl="0" defTabSz="914400">
              <a:defRPr/>
            </a:pPr>
            <a:r>
              <a:rPr lang="en-GB" altLang="en-US" sz="2000" b="1" dirty="0"/>
              <a:t>2</a:t>
            </a:r>
            <a:r>
              <a:rPr lang="en-GB" altLang="en-US" sz="2000" b="0" dirty="0"/>
              <a:t>. </a:t>
            </a:r>
            <a:r>
              <a:rPr lang="en-GB" altLang="en-US" sz="2000" b="1" dirty="0"/>
              <a:t>Social:</a:t>
            </a:r>
          </a:p>
          <a:p>
            <a:pPr lvl="0" defTabSz="914400">
              <a:defRPr/>
            </a:pPr>
            <a:r>
              <a:rPr lang="en-GB" altLang="en-US" sz="2000" b="1" dirty="0"/>
              <a:t> </a:t>
            </a:r>
            <a:r>
              <a:rPr lang="en-GB" sz="2000" dirty="0"/>
              <a:t>Consumers are more likely to return if there are discounts on bundle deals and referral schemes </a:t>
            </a:r>
            <a:endParaRPr lang="en-GB" dirty="0"/>
          </a:p>
          <a:p>
            <a:pPr lvl="0" defTabSz="914400">
              <a:defRPr/>
            </a:pPr>
            <a:endParaRPr lang="en-GB" dirty="0"/>
          </a:p>
          <a:p>
            <a:pPr lvl="0" defTabSz="914400">
              <a:defRPr/>
            </a:pPr>
            <a:r>
              <a:rPr lang="en-GB" sz="2000" b="1" dirty="0"/>
              <a:t>3. Environmental: </a:t>
            </a:r>
          </a:p>
          <a:p>
            <a:pPr lvl="0" defTabSz="914400">
              <a:defRPr/>
            </a:pPr>
            <a:r>
              <a:rPr lang="en-GB" sz="2000" dirty="0"/>
              <a:t>Eco-friendly products and proper waste and water disposal can reduce carbon footprints</a:t>
            </a:r>
            <a:endParaRPr lang="en-GB" altLang="en-US" sz="2000" b="1" dirty="0"/>
          </a:p>
          <a:p>
            <a:pPr lvl="0" defTabSz="914400">
              <a:defRPr/>
            </a:pPr>
            <a:endParaRPr lang="en-GB" altLang="en-US" sz="2000" b="1" dirty="0"/>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p:txBody>
          <a:bodyPr>
            <a:normAutofit/>
          </a:bodyPr>
          <a:lstStyle/>
          <a:p>
            <a:r>
              <a:rPr lang="en-GB" sz="2000" b="1" dirty="0"/>
              <a:t>Advertise on Facebook, Instagram and TikTok.</a:t>
            </a:r>
            <a:br>
              <a:rPr lang="en-GB" sz="2000" b="1" dirty="0"/>
            </a:br>
            <a:endParaRPr lang="en-GB" sz="2000" b="1" dirty="0"/>
          </a:p>
          <a:p>
            <a:r>
              <a:rPr lang="en-GB" sz="2000" b="1" dirty="0"/>
              <a:t>Show before and after visuals on each platform.</a:t>
            </a:r>
            <a:br>
              <a:rPr lang="en-GB" sz="2000" b="1" dirty="0"/>
            </a:br>
            <a:endParaRPr lang="en-GB" sz="2000" b="1" dirty="0"/>
          </a:p>
          <a:p>
            <a:r>
              <a:rPr lang="en-GB" sz="2000" b="1" dirty="0"/>
              <a:t>Customer reviews and engagement</a:t>
            </a:r>
            <a:br>
              <a:rPr lang="en-GB" sz="2000" b="1" dirty="0"/>
            </a:br>
            <a:endParaRPr lang="en-GB" sz="2000" b="1" dirty="0"/>
          </a:p>
          <a:p>
            <a:r>
              <a:rPr lang="en-GB" sz="2000" b="1" dirty="0"/>
              <a:t>Local targeting, keeping it in and around London </a:t>
            </a:r>
          </a:p>
          <a:p>
            <a:endParaRPr lang="en-GB" sz="2000" b="1" dirty="0"/>
          </a:p>
          <a:p>
            <a:pPr marL="0" indent="0">
              <a:buNone/>
            </a:pPr>
            <a:endParaRPr lang="en-GB" dirty="0"/>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Strategy 1 (Social Media)</a:t>
            </a:r>
          </a:p>
        </p:txBody>
      </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A634C-034C-2992-58C6-3CE0B220CEB9}"/>
              </a:ext>
            </a:extLst>
          </p:cNvPr>
          <p:cNvSpPr>
            <a:spLocks noGrp="1"/>
          </p:cNvSpPr>
          <p:nvPr>
            <p:ph type="title"/>
          </p:nvPr>
        </p:nvSpPr>
        <p:spPr>
          <a:xfrm>
            <a:off x="677334" y="609600"/>
            <a:ext cx="9223022" cy="1320800"/>
          </a:xfrm>
        </p:spPr>
        <p:txBody>
          <a:bodyPr/>
          <a:lstStyle/>
          <a:p>
            <a:r>
              <a:rPr lang="en-GB" b="1" dirty="0">
                <a:solidFill>
                  <a:schemeClr val="tx1"/>
                </a:solidFill>
              </a:rPr>
              <a:t>Marketing strategy 2: (Local Promotion)</a:t>
            </a:r>
          </a:p>
        </p:txBody>
      </p:sp>
      <p:sp>
        <p:nvSpPr>
          <p:cNvPr id="3" name="Content Placeholder 2">
            <a:extLst>
              <a:ext uri="{FF2B5EF4-FFF2-40B4-BE49-F238E27FC236}">
                <a16:creationId xmlns:a16="http://schemas.microsoft.com/office/drawing/2014/main" id="{9963B977-5E02-DE5D-B2D4-25E45CFA0F9A}"/>
              </a:ext>
            </a:extLst>
          </p:cNvPr>
          <p:cNvSpPr>
            <a:spLocks noGrp="1"/>
          </p:cNvSpPr>
          <p:nvPr>
            <p:ph sz="half" idx="1"/>
          </p:nvPr>
        </p:nvSpPr>
        <p:spPr>
          <a:xfrm>
            <a:off x="677334" y="1675166"/>
            <a:ext cx="8511822" cy="3880772"/>
          </a:xfrm>
        </p:spPr>
        <p:txBody>
          <a:bodyPr>
            <a:normAutofit/>
          </a:bodyPr>
          <a:lstStyle/>
          <a:p>
            <a:r>
              <a:rPr lang="en-GB" sz="2000" b="1" dirty="0"/>
              <a:t>Business cards and local advertising</a:t>
            </a:r>
          </a:p>
          <a:p>
            <a:r>
              <a:rPr lang="en-GB" sz="2000" b="1" dirty="0"/>
              <a:t>Referral discounts and bundle deals </a:t>
            </a:r>
          </a:p>
          <a:p>
            <a:r>
              <a:rPr lang="en-GB" sz="2000" b="1" dirty="0"/>
              <a:t>Repeat customer offers</a:t>
            </a:r>
          </a:p>
          <a:p>
            <a:r>
              <a:rPr lang="en-GB" sz="2000" b="1" dirty="0"/>
              <a:t>Word-of-mouth growth </a:t>
            </a:r>
          </a:p>
        </p:txBody>
      </p:sp>
    </p:spTree>
    <p:extLst>
      <p:ext uri="{BB962C8B-B14F-4D97-AF65-F5344CB8AC3E}">
        <p14:creationId xmlns:p14="http://schemas.microsoft.com/office/powerpoint/2010/main" val="29325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4136065242"/>
              </p:ext>
            </p:extLst>
          </p:nvPr>
        </p:nvGraphicFramePr>
        <p:xfrm>
          <a:off x="6994526" y="1320800"/>
          <a:ext cx="4551362" cy="4856580"/>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046389">
                <a:tc>
                  <a:txBody>
                    <a:bodyPr/>
                    <a:lstStyle/>
                    <a:p>
                      <a:pPr algn="l" rtl="0" fontAlgn="ctr"/>
                      <a:r>
                        <a:rPr lang="en-GB" sz="3300" b="1"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b="1" u="none" strike="noStrike" dirty="0">
                          <a:effectLst/>
                        </a:rPr>
                        <a:t>per month</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559979">
                <a:tc>
                  <a:txBody>
                    <a:bodyPr/>
                    <a:lstStyle/>
                    <a:p>
                      <a:pPr algn="l" rtl="0" fontAlgn="ctr"/>
                      <a:r>
                        <a:rPr lang="en-GB" sz="2400" b="1" i="0" u="none" strike="noStrike" dirty="0">
                          <a:solidFill>
                            <a:srgbClr val="000000"/>
                          </a:solidFill>
                          <a:effectLst/>
                          <a:latin typeface="Calibri" panose="020F0502020204030204" pitchFamily="34" charset="0"/>
                        </a:rPr>
                        <a:t>Insurance</a:t>
                      </a:r>
                    </a:p>
                  </a:txBody>
                  <a:tcPr marL="15716" marR="15716" marT="15716" marB="0" anchor="ctr"/>
                </a:tc>
                <a:tc>
                  <a:txBody>
                    <a:bodyPr/>
                    <a:lstStyle/>
                    <a:p>
                      <a:pPr algn="r" rtl="0" fontAlgn="ctr"/>
                      <a:r>
                        <a:rPr lang="en-GB" sz="2400" u="none" strike="noStrike" dirty="0">
                          <a:effectLst/>
                        </a:rPr>
                        <a:t>£100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559979">
                <a:tc>
                  <a:txBody>
                    <a:bodyPr/>
                    <a:lstStyle/>
                    <a:p>
                      <a:pPr algn="l" rtl="0" fontAlgn="ctr"/>
                      <a:r>
                        <a:rPr lang="en-GB" sz="2400" b="1" i="0" u="none" strike="noStrike" dirty="0">
                          <a:solidFill>
                            <a:srgbClr val="000000"/>
                          </a:solidFill>
                          <a:effectLst/>
                          <a:latin typeface="Calibri" panose="020F0502020204030204" pitchFamily="34" charset="0"/>
                        </a:rPr>
                        <a:t>Supplies</a:t>
                      </a:r>
                    </a:p>
                  </a:txBody>
                  <a:tcPr marL="15716" marR="15716" marT="15716" marB="0" anchor="ctr"/>
                </a:tc>
                <a:tc>
                  <a:txBody>
                    <a:bodyPr/>
                    <a:lstStyle/>
                    <a:p>
                      <a:pPr algn="r" rtl="0" fontAlgn="ctr"/>
                      <a:r>
                        <a:rPr lang="en-GB" sz="2400" u="none" strike="noStrike" dirty="0">
                          <a:effectLst/>
                        </a:rPr>
                        <a:t>£400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559979">
                <a:tc>
                  <a:txBody>
                    <a:bodyPr/>
                    <a:lstStyle/>
                    <a:p>
                      <a:pPr algn="l" rtl="0" fontAlgn="ctr"/>
                      <a:r>
                        <a:rPr lang="en-GB" sz="2400" b="1" i="0" u="none" strike="noStrike" dirty="0">
                          <a:solidFill>
                            <a:srgbClr val="000000"/>
                          </a:solidFill>
                          <a:effectLst/>
                          <a:latin typeface="Calibri" panose="020F0502020204030204" pitchFamily="34" charset="0"/>
                        </a:rPr>
                        <a:t>Water bill</a:t>
                      </a:r>
                    </a:p>
                  </a:txBody>
                  <a:tcPr marL="15716" marR="15716" marT="15716" marB="0" anchor="ctr"/>
                </a:tc>
                <a:tc>
                  <a:txBody>
                    <a:bodyPr/>
                    <a:lstStyle/>
                    <a:p>
                      <a:pPr algn="r" rtl="0" fontAlgn="ctr"/>
                      <a:r>
                        <a:rPr lang="en-GB" sz="2400" u="none" strike="noStrike" dirty="0">
                          <a:effectLst/>
                        </a:rPr>
                        <a:t>£150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010296">
                <a:tc>
                  <a:txBody>
                    <a:bodyPr/>
                    <a:lstStyle/>
                    <a:p>
                      <a:pPr algn="l" rtl="0" fontAlgn="ctr"/>
                      <a:r>
                        <a:rPr lang="en-GB" sz="2400" b="1" u="none" strike="noStrike" dirty="0">
                          <a:effectLst/>
                        </a:rPr>
                        <a:t>Two Emp Salary</a:t>
                      </a:r>
                      <a:endParaRPr lang="en-GB" sz="2400" b="1"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dirty="0">
                          <a:effectLst/>
                        </a:rPr>
                        <a:t>£3,500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559979">
                <a:tc>
                  <a:txBody>
                    <a:bodyPr/>
                    <a:lstStyle/>
                    <a:p>
                      <a:pPr algn="l" rtl="0" fontAlgn="ctr"/>
                      <a:r>
                        <a:rPr lang="en-GB" sz="2400" b="1" u="none" strike="noStrike" dirty="0">
                          <a:effectLst/>
                        </a:rPr>
                        <a:t>Accountant</a:t>
                      </a:r>
                      <a:endParaRPr lang="en-GB" sz="2400" b="1"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dirty="0">
                          <a:effectLst/>
                        </a:rPr>
                        <a:t>£100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559979">
                <a:tc>
                  <a:txBody>
                    <a:bodyPr/>
                    <a:lstStyle/>
                    <a:p>
                      <a:pPr algn="l" rtl="0" fontAlgn="ctr"/>
                      <a:r>
                        <a:rPr lang="en-GB" sz="3300" b="1" u="none" strike="noStrike" dirty="0">
                          <a:effectLst/>
                        </a:rPr>
                        <a:t>Total cost</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£4,250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330457125"/>
              </p:ext>
            </p:extLst>
          </p:nvPr>
        </p:nvGraphicFramePr>
        <p:xfrm>
          <a:off x="738096" y="1320800"/>
          <a:ext cx="4459380" cy="4863390"/>
        </p:xfrm>
        <a:graphic>
          <a:graphicData uri="http://schemas.openxmlformats.org/drawingml/2006/table">
            <a:tbl>
              <a:tblPr firstRow="1"/>
              <a:tblGrid>
                <a:gridCol w="2493497">
                  <a:extLst>
                    <a:ext uri="{9D8B030D-6E8A-4147-A177-3AD203B41FA5}">
                      <a16:colId xmlns:a16="http://schemas.microsoft.com/office/drawing/2014/main" val="3173173661"/>
                    </a:ext>
                  </a:extLst>
                </a:gridCol>
                <a:gridCol w="1965883">
                  <a:extLst>
                    <a:ext uri="{9D8B030D-6E8A-4147-A177-3AD203B41FA5}">
                      <a16:colId xmlns:a16="http://schemas.microsoft.com/office/drawing/2014/main" val="896379705"/>
                    </a:ext>
                  </a:extLst>
                </a:gridCol>
              </a:tblGrid>
              <a:tr h="810565">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810565">
                <a:tc>
                  <a:txBody>
                    <a:bodyPr/>
                    <a:lstStyle/>
                    <a:p>
                      <a:pPr algn="l" rtl="0" fontAlgn="ctr">
                        <a:spcBef>
                          <a:spcPts val="0"/>
                        </a:spcBef>
                        <a:spcAft>
                          <a:spcPts val="0"/>
                        </a:spcAft>
                      </a:pPr>
                      <a:r>
                        <a:rPr lang="en-GB" sz="2400" b="1" i="0" u="none" strike="noStrike" dirty="0">
                          <a:solidFill>
                            <a:srgbClr val="000000"/>
                          </a:solidFill>
                          <a:effectLst/>
                          <a:highlight>
                            <a:srgbClr val="CAEDFB"/>
                          </a:highlight>
                          <a:latin typeface="Calibri" panose="020F0502020204030204" pitchFamily="34" charset="0"/>
                        </a:rPr>
                        <a:t>Van</a:t>
                      </a:r>
                      <a:endParaRPr lang="en-GB" sz="2400" b="1"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£10,000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810565">
                <a:tc>
                  <a:txBody>
                    <a:bodyPr/>
                    <a:lstStyle/>
                    <a:p>
                      <a:pPr algn="l" rtl="0" fontAlgn="ctr">
                        <a:spcBef>
                          <a:spcPts val="0"/>
                        </a:spcBef>
                        <a:spcAft>
                          <a:spcPts val="0"/>
                        </a:spcAft>
                      </a:pPr>
                      <a:r>
                        <a:rPr lang="en-GB" sz="2400" b="1" i="0" u="none" strike="noStrike" dirty="0">
                          <a:solidFill>
                            <a:srgbClr val="000000"/>
                          </a:solidFill>
                          <a:effectLst/>
                          <a:highlight>
                            <a:srgbClr val="CAEDFB"/>
                          </a:highlight>
                          <a:latin typeface="Calibri" panose="020F0502020204030204" pitchFamily="34" charset="0"/>
                        </a:rPr>
                        <a:t>Tools</a:t>
                      </a:r>
                      <a:endParaRPr lang="en-GB" sz="2400" b="1"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£3,000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810565">
                <a:tc>
                  <a:txBody>
                    <a:bodyPr/>
                    <a:lstStyle/>
                    <a:p>
                      <a:pPr algn="l" rtl="0" fontAlgn="ctr">
                        <a:spcBef>
                          <a:spcPts val="0"/>
                        </a:spcBef>
                        <a:spcAft>
                          <a:spcPts val="0"/>
                        </a:spcAft>
                      </a:pPr>
                      <a:r>
                        <a:rPr lang="en-GB" sz="2400" b="1" i="0" u="none" strike="noStrike" dirty="0">
                          <a:effectLst/>
                          <a:highlight>
                            <a:srgbClr val="CAEDFB"/>
                          </a:highlight>
                          <a:latin typeface="Calibri" panose="020F0502020204030204" pitchFamily="34" charset="0"/>
                          <a:cs typeface="Calibri" panose="020F0502020204030204" pitchFamily="34" charset="0"/>
                        </a:rPr>
                        <a:t>Cleaning products</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£500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810565">
                <a:tc>
                  <a:txBody>
                    <a:bodyPr/>
                    <a:lstStyle/>
                    <a:p>
                      <a:pPr algn="l" rtl="0" fontAlgn="ctr">
                        <a:spcBef>
                          <a:spcPts val="0"/>
                        </a:spcBef>
                        <a:spcAft>
                          <a:spcPts val="0"/>
                        </a:spcAft>
                      </a:pPr>
                      <a:r>
                        <a:rPr lang="en-GB" sz="2400" b="1" i="0" u="none" strike="noStrike" dirty="0">
                          <a:effectLst/>
                          <a:highlight>
                            <a:srgbClr val="CAEDFB"/>
                          </a:highlight>
                          <a:latin typeface="Calibri" panose="020F0502020204030204" pitchFamily="34" charset="0"/>
                          <a:cs typeface="Calibri" panose="020F0502020204030204" pitchFamily="34" charset="0"/>
                        </a:rPr>
                        <a:t>Marketing</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£300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810565">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£13,800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
        <p:nvSpPr>
          <p:cNvPr id="2" name="TextBox 1">
            <a:extLst>
              <a:ext uri="{FF2B5EF4-FFF2-40B4-BE49-F238E27FC236}">
                <a16:creationId xmlns:a16="http://schemas.microsoft.com/office/drawing/2014/main" id="{B6310B3F-B362-E8C7-C1B3-5ACDC9438CE7}"/>
              </a:ext>
            </a:extLst>
          </p:cNvPr>
          <p:cNvSpPr txBox="1"/>
          <p:nvPr/>
        </p:nvSpPr>
        <p:spPr>
          <a:xfrm>
            <a:off x="738097" y="440267"/>
            <a:ext cx="9128392" cy="523220"/>
          </a:xfrm>
          <a:prstGeom prst="rect">
            <a:avLst/>
          </a:prstGeom>
          <a:noFill/>
        </p:spPr>
        <p:txBody>
          <a:bodyPr wrap="square" rtlCol="0">
            <a:spAutoFit/>
          </a:bodyPr>
          <a:lstStyle/>
          <a:p>
            <a:r>
              <a:rPr lang="en-GB" sz="2800" b="1" dirty="0"/>
              <a:t>Section 5 - </a:t>
            </a:r>
            <a:r>
              <a:rPr lang="en-GB" sz="2800" b="1" dirty="0">
                <a:solidFill>
                  <a:srgbClr val="374151"/>
                </a:solidFill>
                <a:latin typeface="Söhne"/>
              </a:rPr>
              <a:t>Funding Requirements and Allocation</a:t>
            </a:r>
            <a:endParaRPr lang="en-GB" sz="2800" b="1" dirty="0"/>
          </a:p>
        </p:txBody>
      </p:sp>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908730156"/>
              </p:ext>
            </p:extLst>
          </p:nvPr>
        </p:nvGraphicFramePr>
        <p:xfrm>
          <a:off x="462844" y="891822"/>
          <a:ext cx="9098846" cy="4593208"/>
        </p:xfrm>
        <a:graphic>
          <a:graphicData uri="http://schemas.openxmlformats.org/drawingml/2006/table">
            <a:tbl>
              <a:tblPr firstRow="1" bandRow="1"/>
              <a:tblGrid>
                <a:gridCol w="1870537">
                  <a:extLst>
                    <a:ext uri="{9D8B030D-6E8A-4147-A177-3AD203B41FA5}">
                      <a16:colId xmlns:a16="http://schemas.microsoft.com/office/drawing/2014/main" val="2167734324"/>
                    </a:ext>
                  </a:extLst>
                </a:gridCol>
                <a:gridCol w="972909">
                  <a:extLst>
                    <a:ext uri="{9D8B030D-6E8A-4147-A177-3AD203B41FA5}">
                      <a16:colId xmlns:a16="http://schemas.microsoft.com/office/drawing/2014/main" val="2955019756"/>
                    </a:ext>
                  </a:extLst>
                </a:gridCol>
                <a:gridCol w="1251080">
                  <a:extLst>
                    <a:ext uri="{9D8B030D-6E8A-4147-A177-3AD203B41FA5}">
                      <a16:colId xmlns:a16="http://schemas.microsoft.com/office/drawing/2014/main" val="4290968929"/>
                    </a:ext>
                  </a:extLst>
                </a:gridCol>
                <a:gridCol w="1193243">
                  <a:extLst>
                    <a:ext uri="{9D8B030D-6E8A-4147-A177-3AD203B41FA5}">
                      <a16:colId xmlns:a16="http://schemas.microsoft.com/office/drawing/2014/main" val="1994572689"/>
                    </a:ext>
                  </a:extLst>
                </a:gridCol>
                <a:gridCol w="1308917">
                  <a:extLst>
                    <a:ext uri="{9D8B030D-6E8A-4147-A177-3AD203B41FA5}">
                      <a16:colId xmlns:a16="http://schemas.microsoft.com/office/drawing/2014/main" val="2634358367"/>
                    </a:ext>
                  </a:extLst>
                </a:gridCol>
                <a:gridCol w="1251080">
                  <a:extLst>
                    <a:ext uri="{9D8B030D-6E8A-4147-A177-3AD203B41FA5}">
                      <a16:colId xmlns:a16="http://schemas.microsoft.com/office/drawing/2014/main" val="1333549612"/>
                    </a:ext>
                  </a:extLst>
                </a:gridCol>
                <a:gridCol w="1251080">
                  <a:extLst>
                    <a:ext uri="{9D8B030D-6E8A-4147-A177-3AD203B41FA5}">
                      <a16:colId xmlns:a16="http://schemas.microsoft.com/office/drawing/2014/main" val="2091956516"/>
                    </a:ext>
                  </a:extLst>
                </a:gridCol>
              </a:tblGrid>
              <a:tr h="372105">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93914">
                <a:tc>
                  <a:txBody>
                    <a:bodyPr/>
                    <a:lstStyle/>
                    <a:p>
                      <a:pPr algn="l" rtl="0" fontAlgn="ctr">
                        <a:spcBef>
                          <a:spcPts val="0"/>
                        </a:spcBef>
                        <a:spcAft>
                          <a:spcPts val="0"/>
                        </a:spcAft>
                      </a:pPr>
                      <a:r>
                        <a:rPr lang="en-GB" sz="2400" b="1" i="0" u="none" strike="noStrike" dirty="0">
                          <a:solidFill>
                            <a:srgbClr val="000000"/>
                          </a:solidFill>
                          <a:effectLst/>
                          <a:highlight>
                            <a:srgbClr val="CAEDFB"/>
                          </a:highlight>
                          <a:latin typeface="Calibri" panose="020F0502020204030204" pitchFamily="34" charset="0"/>
                        </a:rPr>
                        <a:t>Fuel</a:t>
                      </a:r>
                      <a:endParaRPr lang="en-GB" sz="2200" b="1"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£300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£325</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£355</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£360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930527">
                <a:tc>
                  <a:txBody>
                    <a:bodyPr/>
                    <a:lstStyle/>
                    <a:p>
                      <a:pPr algn="l" rtl="0" fontAlgn="ctr">
                        <a:spcBef>
                          <a:spcPts val="0"/>
                        </a:spcBef>
                        <a:spcAft>
                          <a:spcPts val="0"/>
                        </a:spcAft>
                      </a:pPr>
                      <a:r>
                        <a:rPr lang="en-GB" sz="2200" b="1" i="0" u="none" strike="noStrike" dirty="0">
                          <a:effectLst/>
                          <a:highlight>
                            <a:srgbClr val="CAEDFB"/>
                          </a:highlight>
                          <a:latin typeface="Calibri" panose="020F0502020204030204" pitchFamily="34" charset="0"/>
                          <a:cs typeface="Calibri" panose="020F0502020204030204" pitchFamily="34" charset="0"/>
                        </a:rPr>
                        <a:t>Cleaning products</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£360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£360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£380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930527">
                <a:tc>
                  <a:txBody>
                    <a:bodyPr/>
                    <a:lstStyle/>
                    <a:p>
                      <a:pPr algn="l" rtl="0" fontAlgn="ctr">
                        <a:spcBef>
                          <a:spcPts val="0"/>
                        </a:spcBef>
                        <a:spcAft>
                          <a:spcPts val="0"/>
                        </a:spcAft>
                      </a:pPr>
                      <a:r>
                        <a:rPr lang="en-GB" sz="2400" b="1" i="0" u="none" strike="noStrike" dirty="0">
                          <a:solidFill>
                            <a:srgbClr val="000000"/>
                          </a:solidFill>
                          <a:effectLst/>
                          <a:highlight>
                            <a:srgbClr val="CAEDFB"/>
                          </a:highlight>
                          <a:latin typeface="Calibri" panose="020F0502020204030204" pitchFamily="34" charset="0"/>
                        </a:rPr>
                        <a:t>Hourly paid Emp</a:t>
                      </a:r>
                      <a:endParaRPr lang="en-GB" sz="2200" b="1"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930527">
                <a:tc>
                  <a:txBody>
                    <a:bodyPr/>
                    <a:lstStyle/>
                    <a:p>
                      <a:pPr algn="l" rtl="0" fontAlgn="ctr">
                        <a:spcBef>
                          <a:spcPts val="0"/>
                        </a:spcBef>
                        <a:spcAft>
                          <a:spcPts val="0"/>
                        </a:spcAft>
                      </a:pPr>
                      <a:r>
                        <a:rPr lang="en-GB" sz="2200" b="1" i="0" u="none" strike="noStrike" dirty="0">
                          <a:effectLst/>
                          <a:highlight>
                            <a:srgbClr val="CAEDFB"/>
                          </a:highlight>
                          <a:latin typeface="Calibri" panose="020F0502020204030204" pitchFamily="34" charset="0"/>
                          <a:cs typeface="Calibri" panose="020F0502020204030204" pitchFamily="34" charset="0"/>
                        </a:rPr>
                        <a:t>Vehicle maintenance</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£100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£110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£115</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£120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£120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200" b="0" i="0" u="none" strike="noStrike" dirty="0">
                          <a:effectLst/>
                          <a:highlight>
                            <a:srgbClr val="E9EBF5"/>
                          </a:highlight>
                          <a:latin typeface="Arial" panose="020B0604020202020204" pitchFamily="34" charset="0"/>
                        </a:rPr>
                        <a:t>£130</a:t>
                      </a: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867340939"/>
                  </a:ext>
                </a:extLst>
              </a:tr>
              <a:tr h="930527">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a:solidFill>
                            <a:srgbClr val="000000"/>
                          </a:solidFill>
                          <a:effectLst/>
                          <a:highlight>
                            <a:srgbClr val="E9EBF5"/>
                          </a:highlight>
                          <a:latin typeface="Calibri" panose="020F0502020204030204" pitchFamily="34" charset="0"/>
                        </a:rPr>
                        <a:t>£700</a:t>
                      </a:r>
                      <a:endParaRPr lang="en-GB" sz="2200" b="0" i="0" u="none" strike="noStrike">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£1,285</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£1,325</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£1,430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£1,455</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£1,590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2263073483"/>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£4,250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£700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£1,285</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£1,325</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£1,430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£1,455</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£1,590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£4,950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£5,508</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£5,575</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£5,680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£5,705</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£5,840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£4,500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£6,000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£8,000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£8,600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a:solidFill>
                            <a:srgbClr val="000000"/>
                          </a:solidFill>
                          <a:effectLst/>
                          <a:latin typeface="Aptos Narrow" panose="020B0004020202020204" pitchFamily="34" charset="0"/>
                        </a:rPr>
                        <a:t>£9,500</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-£3,250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-£2,550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-£1,200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£350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a:solidFill>
                            <a:srgbClr val="000000"/>
                          </a:solidFill>
                          <a:effectLst/>
                          <a:highlight>
                            <a:srgbClr val="B5E6A2"/>
                          </a:highlight>
                          <a:latin typeface="Aptos Narrow" panose="020B0004020202020204" pitchFamily="34" charset="0"/>
                        </a:rPr>
                        <a:t>£950</a:t>
                      </a:r>
                      <a:endParaRPr lang="en-GB" sz="2300" b="0" i="0" u="none" strike="noStrike">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£1,500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£20,800</a:t>
            </a:r>
            <a:r>
              <a:rPr lang="en-GB" sz="4000" b="1" dirty="0">
                <a:solidFill>
                  <a:srgbClr val="000000"/>
                </a:solidFill>
                <a:latin typeface="Aptos Narrow" panose="020B0004020202020204" pitchFamily="34" charset="0"/>
              </a:rPr>
              <a:t> </a:t>
            </a:r>
            <a:r>
              <a:rPr lang="en-GB" sz="4000" dirty="0"/>
              <a:t>                  </a:t>
            </a:r>
            <a:r>
              <a:rPr lang="en-GB" sz="1800" b="0" i="0" u="none" strike="noStrike" dirty="0">
                <a:solidFill>
                  <a:srgbClr val="000000"/>
                </a:solidFill>
                <a:effectLst/>
                <a:latin typeface="Aptos Narrow" panose="020B0004020202020204" pitchFamily="34" charset="0"/>
              </a:rPr>
              <a:t>(‘£</a:t>
            </a:r>
            <a:r>
              <a:rPr lang="en-GB" dirty="0">
                <a:solidFill>
                  <a:srgbClr val="000000"/>
                </a:solidFill>
                <a:latin typeface="Aptos Narrow" panose="020B0004020202020204" pitchFamily="34" charset="0"/>
              </a:rPr>
              <a:t>13,8</a:t>
            </a:r>
            <a:r>
              <a:rPr lang="en-GB" sz="1800" b="0" i="0" u="none" strike="noStrike" dirty="0">
                <a:solidFill>
                  <a:srgbClr val="000000"/>
                </a:solidFill>
                <a:effectLst/>
                <a:latin typeface="Aptos Narrow" panose="020B0004020202020204" pitchFamily="34" charset="0"/>
              </a:rPr>
              <a:t>00 + £3250 + £2550 + £1200)</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b="1" dirty="0">
                <a:solidFill>
                  <a:schemeClr val="tx1"/>
                </a:solidFill>
              </a:rPr>
              <a:t>Questions? </a:t>
            </a:r>
          </a:p>
        </p:txBody>
      </p:sp>
      <p:pic>
        <p:nvPicPr>
          <p:cNvPr id="15" name="Content Placeholder 14">
            <a:extLst>
              <a:ext uri="{FF2B5EF4-FFF2-40B4-BE49-F238E27FC236}">
                <a16:creationId xmlns:a16="http://schemas.microsoft.com/office/drawing/2014/main" id="{30F7BF27-D061-52B1-80F0-A108609E5F9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8344" y="1754188"/>
            <a:ext cx="5078723" cy="3881437"/>
          </a:xfrm>
          <a:prstGeom prst="rect">
            <a:avLst/>
          </a:prstGeom>
        </p:spPr>
      </p:pic>
    </p:spTree>
    <p:extLst>
      <p:ext uri="{BB962C8B-B14F-4D97-AF65-F5344CB8AC3E}">
        <p14:creationId xmlns:p14="http://schemas.microsoft.com/office/powerpoint/2010/main" val="22332151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heel(1)">
                                      <p:cBhvr>
                                        <p:cTn id="7"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9" ma:contentTypeDescription="Create a new document." ma:contentTypeScope="" ma:versionID="e78ce9abb6ddb2971de292424fa97594">
  <xsd:schema xmlns:xsd="http://www.w3.org/2001/XMLSchema" xmlns:xs="http://www.w3.org/2001/XMLSchema" xmlns:p="http://schemas.microsoft.com/office/2006/metadata/properties" xmlns:ns3="04d956d8-1ffd-4dba-87ce-03f615e16f58" targetNamespace="http://schemas.microsoft.com/office/2006/metadata/properties" ma:root="true" ma:fieldsID="f1b549a9d01f38f07e9b240ee59c7746"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2C7594B2-A99E-4ED8-AC19-108FB0BDC6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929EB6-1D1F-49FA-B9DE-7E573B71DD89}">
  <ds:schemaRefs>
    <ds:schemaRef ds:uri="http://schemas.microsoft.com/sharepoint/v3/contenttype/forms"/>
  </ds:schemaRefs>
</ds:datastoreItem>
</file>

<file path=customXml/itemProps3.xml><?xml version="1.0" encoding="utf-8"?>
<ds:datastoreItem xmlns:ds="http://schemas.openxmlformats.org/officeDocument/2006/customXml" ds:itemID="{0A6B416E-29B5-427B-A304-F6EE72F2F957}">
  <ds:schemaRefs>
    <ds:schemaRef ds:uri="http://schemas.microsoft.com/office/2006/metadata/properties"/>
    <ds:schemaRef ds:uri="http://purl.org/dc/terms/"/>
    <ds:schemaRef ds:uri="http://purl.org/dc/dcmitype/"/>
    <ds:schemaRef ds:uri="http://purl.org/dc/elements/1.1/"/>
    <ds:schemaRef ds:uri="http://www.w3.org/XML/1998/namespace"/>
    <ds:schemaRef ds:uri="http://schemas.microsoft.com/office/infopath/2007/PartnerControls"/>
    <ds:schemaRef ds:uri="http://schemas.microsoft.com/office/2006/documentManagement/types"/>
    <ds:schemaRef ds:uri="http://schemas.openxmlformats.org/package/2006/metadata/core-properties"/>
    <ds:schemaRef ds:uri="04d956d8-1ffd-4dba-87ce-03f615e16f58"/>
  </ds:schemaRefs>
</ds:datastoreItem>
</file>

<file path=docProps/app.xml><?xml version="1.0" encoding="utf-8"?>
<Properties xmlns="http://schemas.openxmlformats.org/officeDocument/2006/extended-properties" xmlns:vt="http://schemas.openxmlformats.org/officeDocument/2006/docPropsVTypes">
  <Template>Facet</Template>
  <TotalTime>396</TotalTime>
  <Words>1477</Words>
  <Application>Microsoft Office PowerPoint</Application>
  <PresentationFormat>Widescreen</PresentationFormat>
  <Paragraphs>240</Paragraphs>
  <Slides>13</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Narrow</vt:lpstr>
      <vt:lpstr>Arial</vt:lpstr>
      <vt:lpstr>Calibri</vt:lpstr>
      <vt:lpstr>Söhne</vt:lpstr>
      <vt:lpstr>Trebuchet MS</vt:lpstr>
      <vt:lpstr>Wingdings 3</vt:lpstr>
      <vt:lpstr>Facet</vt:lpstr>
      <vt:lpstr>Business Plan  </vt:lpstr>
      <vt:lpstr>PowerPoint Presentation</vt:lpstr>
      <vt:lpstr>PowerPoint Presentation</vt:lpstr>
      <vt:lpstr>PowerPoint Presentation</vt:lpstr>
      <vt:lpstr>PowerPoint Presentation</vt:lpstr>
      <vt:lpstr>Example: An organisational chart of the business</vt:lpstr>
      <vt:lpstr>PowerPoint Presentation</vt:lpstr>
      <vt:lpstr>PowerPoint Presentation</vt:lpstr>
      <vt:lpstr>Marketing strategy 2: (Local Promotion)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Thomas Christopher Clarke (2437137)</cp:lastModifiedBy>
  <cp:revision>53</cp:revision>
  <dcterms:created xsi:type="dcterms:W3CDTF">2023-07-31T07:37:43Z</dcterms:created>
  <dcterms:modified xsi:type="dcterms:W3CDTF">2026-04-20T06:03:52Z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