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Intercultural Communication in Japanese Business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Daniel Valentin Ungureanu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International Business Communication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• Understanding how Japanese culture shapes communication in global business.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Purpose: Provide strategies for effective collaboration with Japanese counterparts.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Structure: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1. Key theories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2. Application to Japan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3. Challenges &amp; opportunities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4. Recommendations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Intercultural Communication Theories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• Hofstede’s Model: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- High Power Distance: Hierarchical decision-making.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- Collectivism: Group harmony valued over individual views.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  - Uncertainty Avoidance: Preference for structured processes.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Samovar &amp; Porter: Context-driven communication.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Jandt: Cultural competence builds trust and understanding.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Japanese Business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• Meetings: Consensus-focused and indirect communication.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Negotiations: Relationship-building and respect for hierarchy.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Written Communication: Polite and structured tone.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Example: Toyota’s teamwork culture shows balance between hierarchy and harmony.</a:t>
            </a:r>
          </a:p>
          <a:p/>
          <a:p>
            <a:r>
              <a:rPr sz="2000">
                <a:solidFill>
                  <a:srgbClr val="000000"/>
                </a:solidFill>
                <a:latin typeface="Calibri"/>
              </a:rPr>
              <a:t>Challenges: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Indirect messages may cause confusion.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Decision-making takes time due to consensus.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• Establish trust before formal discussions.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Respect hierarchy and communication etiquette.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Observe non-verbal cues carefully.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Allow time for group decision-making.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Use polite and clear written communication.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000">
                <a:solidFill>
                  <a:srgbClr val="000000"/>
                </a:solidFill>
                <a:latin typeface="Calibri"/>
              </a:rPr>
              <a:t>Key Takeaways: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Japanese communication emphasizes harmony, respect, and structure.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Success in Japan requires understanding context and cultural norms.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Adaptation improves collaboration in global business.</a:t>
            </a:r>
          </a:p>
          <a:p/>
          <a:p>
            <a:r>
              <a:rPr sz="2000">
                <a:solidFill>
                  <a:srgbClr val="000000"/>
                </a:solidFill>
                <a:latin typeface="Calibri"/>
              </a:rPr>
              <a:t>References: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Hofstede, G. (2011). Dimensionalizing Cultures: The Hofstede Model in Context.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Samovar, L. A., Porter, R. E., &amp; McDaniel, E. R. (2015). Intercultural Communication: A Reader.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Jandt, F. E. (2017). An Introduction to Intercultural Communication.</a:t>
            </a:r>
          </a:p>
          <a:p>
            <a:r>
              <a:rPr sz="2000">
                <a:solidFill>
                  <a:srgbClr val="000000"/>
                </a:solidFill>
                <a:latin typeface="Calibri"/>
              </a:rPr>
              <a:t>• Trompenaars, F., &amp; Hampden-Turner, C. (2012). Riding the Waves of Culture.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