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BB8A3-51AC-48CF-BE89-0638EFDA78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5C17B6-E74A-42A6-833A-839A666155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AC7253-95FA-4800-BDA2-7A4E69E72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27723-2EF2-4ED6-BBA3-20CC5D3C7BC3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DB548C-66D4-4BD5-8807-6FFF55B2A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3B9DD6-56E8-4DBE-984F-4D668C578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6484-0846-47EA-A3B3-B52EA5E67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546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4AC13-0B8D-436A-B920-22F1EBF02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E31DC-8CE5-4725-87BB-898836BDDF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D86986-66C7-45ED-B599-C8943E822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27723-2EF2-4ED6-BBA3-20CC5D3C7BC3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426095-86AF-4E6B-86D6-0ABFD98E3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ADACE2-D645-4931-81EC-C2F3475C5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6484-0846-47EA-A3B3-B52EA5E67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024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9ED64-9B89-4798-AE15-4FB3E7BA1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A4DF3B-3D3C-4330-9BB9-65A991FEFD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9C9F7-D0BB-44A0-8377-FE33B248D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27723-2EF2-4ED6-BBA3-20CC5D3C7BC3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B884E-E42A-4976-8DEE-442B0665E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1C44B-C1AF-4FB8-85FB-C3CDC22B6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6484-0846-47EA-A3B3-B52EA5E67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966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2ABDD-43C9-4F86-A2A7-90AA40B27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C105E-E435-4411-88B0-B372BCCCBF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6086C1-73C4-483F-A24A-1D12008F62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E60D59-6C93-4A91-83F7-E66B5D7D9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27723-2EF2-4ED6-BBA3-20CC5D3C7BC3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FFCD11-CBFB-43FC-823A-B989B0ABC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CDD4E-D38D-46D2-B590-77B380D8E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6484-0846-47EA-A3B3-B52EA5E67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527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7687A-F2AC-4626-815C-F83D7AF02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B5D6FD-F201-4770-853C-6118129BDF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CC2646-DD94-49A7-86A9-D0885F36FB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B8A9C3-A3A7-41B0-A9C7-F8D044973D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80C166-219D-4A97-B5F3-48D650B64C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AD316C-FD06-4FF9-BF37-38B9A4CA4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27723-2EF2-4ED6-BBA3-20CC5D3C7BC3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EDB44F-B47A-43A3-95A6-5E6836E86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DBDA16-C97F-4C33-ACFD-03A794771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6484-0846-47EA-A3B3-B52EA5E67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811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4803E-53D6-4E99-9F77-DAB2C1462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FAA522-C743-49EC-B945-84AD37993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27723-2EF2-4ED6-BBA3-20CC5D3C7BC3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933FC8-4CEA-4BE7-8387-E020B13D2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CC37F2-7362-4D9E-AA29-5443F4F09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6484-0846-47EA-A3B3-B52EA5E67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523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AF96B5-F7B8-47BF-855E-4CAB23932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27723-2EF2-4ED6-BBA3-20CC5D3C7BC3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B2C5B0-FBA2-4F30-B728-1B7263FBB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5ADB0B-4DC6-4490-A873-27C77970C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6484-0846-47EA-A3B3-B52EA5E67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727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B9A59-4AC8-4F2C-BE49-FD42B74CF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44537-798B-4F9F-848B-1A4DF6AB6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16391C-24AA-4E66-B9B4-DBE75BB47C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3CF47F-D7EC-4CF9-9529-E5BEA36E9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27723-2EF2-4ED6-BBA3-20CC5D3C7BC3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FA8C20-5063-46C2-96AE-8EE2EDD95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2F39A1-2942-4D95-9984-9DC92D1C4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6484-0846-47EA-A3B3-B52EA5E67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3232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F263A-5CB1-47DD-AA84-1DE1915BE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F73763-644C-4FC7-B6D4-BEE5BCF32E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0B87F7-DE75-41C5-A11C-FECB2EDCC4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F9F939-A22A-47B2-AD4D-7895A2828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27723-2EF2-4ED6-BBA3-20CC5D3C7BC3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C96E95-E457-4DC9-8142-86B15D5AE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882B9B-7C2A-414A-AF72-4103A24BC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6484-0846-47EA-A3B3-B52EA5E67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666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AA7C2-780F-410C-825E-BDC505AF9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C3C9CF-1559-45F8-8940-DC2CB9B473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E7B62-EEB7-4F17-8D01-C79059BDB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27723-2EF2-4ED6-BBA3-20CC5D3C7BC3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302C3F-8BDE-470F-80B4-4CE51B583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EE77C1-C6D2-4354-B1B5-AA9F8569F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6484-0846-47EA-A3B3-B52EA5E67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401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040BF0-75B6-4CD2-AB0F-B1A2B0274C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D3609C-0412-4199-974D-96179FC9F8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357F7-6B43-45FB-8354-F3CCF1EB6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27723-2EF2-4ED6-BBA3-20CC5D3C7BC3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06711A-B0B8-4281-AD55-9A0564501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A0EA5-AC5E-4A54-A766-3AA128FA5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6484-0846-47EA-A3B3-B52EA5E67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660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3E737A-24BF-4F3D-BAA6-6BE905046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B14F04-5DC4-42F4-A1DC-0246EC2C69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135FF2-B67E-4C05-A0A4-F439EABA12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D27723-2EF2-4ED6-BBA3-20CC5D3C7BC3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4D8F5F-40AF-4217-A231-0A8CC837AD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8FF6A8-6962-45F0-B3E0-78D7F03086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B6484-0846-47EA-A3B3-B52EA5E67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649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7426F-01E5-4C43-BDB7-CE31DB7687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BBAE69-36C5-4B29-B499-D3F5C109D99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2AD57A-EE82-482F-A16B-D3B08879FF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4268" y="0"/>
            <a:ext cx="12286268" cy="69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0294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Gotsev, Valentin</dc:creator>
  <cp:lastModifiedBy>Gotsev, Valentin</cp:lastModifiedBy>
  <cp:revision>1</cp:revision>
  <dcterms:created xsi:type="dcterms:W3CDTF">2022-06-06T02:18:01Z</dcterms:created>
  <dcterms:modified xsi:type="dcterms:W3CDTF">2022-06-06T03:29:24Z</dcterms:modified>
</cp:coreProperties>
</file>