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0" r:id="rId6"/>
    <p:sldId id="257" r:id="rId7"/>
    <p:sldId id="258" r:id="rId8"/>
    <p:sldId id="259" r:id="rId9"/>
    <p:sldId id="261" r:id="rId10"/>
    <p:sldId id="262" r:id="rId11"/>
    <p:sldId id="275" r:id="rId12"/>
    <p:sldId id="276" r:id="rId13"/>
    <p:sldId id="267" r:id="rId14"/>
    <p:sldId id="272" r:id="rId15"/>
    <p:sldId id="273" r:id="rId16"/>
    <p:sldId id="274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7DDBB7-B3E5-498F-AA51-BB83BE62663E}" v="36" dt="2021-01-16T12:45:36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 (SOAC)" userId="d9705ef0-be3d-4927-aab1-9879255c8c5d" providerId="ADAL" clId="{367DDBB7-B3E5-498F-AA51-BB83BE62663E}"/>
    <pc:docChg chg="undo custSel addSld delSld modSld sldOrd">
      <pc:chgData name="David Williams (SOAC)" userId="d9705ef0-be3d-4927-aab1-9879255c8c5d" providerId="ADAL" clId="{367DDBB7-B3E5-498F-AA51-BB83BE62663E}" dt="2021-01-16T12:54:10.021" v="641" actId="47"/>
      <pc:docMkLst>
        <pc:docMk/>
      </pc:docMkLst>
      <pc:sldChg chg="modSp mod">
        <pc:chgData name="David Williams (SOAC)" userId="d9705ef0-be3d-4927-aab1-9879255c8c5d" providerId="ADAL" clId="{367DDBB7-B3E5-498F-AA51-BB83BE62663E}" dt="2021-01-16T12:03:35.127" v="460" actId="27636"/>
        <pc:sldMkLst>
          <pc:docMk/>
          <pc:sldMk cId="2752702826" sldId="256"/>
        </pc:sldMkLst>
        <pc:spChg chg="mod">
          <ac:chgData name="David Williams (SOAC)" userId="d9705ef0-be3d-4927-aab1-9879255c8c5d" providerId="ADAL" clId="{367DDBB7-B3E5-498F-AA51-BB83BE62663E}" dt="2021-01-16T12:03:35.127" v="460" actId="27636"/>
          <ac:spMkLst>
            <pc:docMk/>
            <pc:sldMk cId="2752702826" sldId="256"/>
            <ac:spMk id="3" creationId="{EA59E049-3D9E-410F-BE4A-3827C6B64EFA}"/>
          </ac:spMkLst>
        </pc:spChg>
        <pc:picChg chg="mod">
          <ac:chgData name="David Williams (SOAC)" userId="d9705ef0-be3d-4927-aab1-9879255c8c5d" providerId="ADAL" clId="{367DDBB7-B3E5-498F-AA51-BB83BE62663E}" dt="2021-01-16T12:02:52.875" v="452" actId="688"/>
          <ac:picMkLst>
            <pc:docMk/>
            <pc:sldMk cId="2752702826" sldId="256"/>
            <ac:picMk id="6" creationId="{ADF9D065-6E94-42DA-8E83-CF4392F83672}"/>
          </ac:picMkLst>
        </pc:picChg>
      </pc:sldChg>
      <pc:sldChg chg="modSp mod">
        <pc:chgData name="David Williams (SOAC)" userId="d9705ef0-be3d-4927-aab1-9879255c8c5d" providerId="ADAL" clId="{367DDBB7-B3E5-498F-AA51-BB83BE62663E}" dt="2021-01-16T11:20:42.022" v="24" actId="122"/>
        <pc:sldMkLst>
          <pc:docMk/>
          <pc:sldMk cId="3389638468" sldId="257"/>
        </pc:sldMkLst>
        <pc:spChg chg="mod">
          <ac:chgData name="David Williams (SOAC)" userId="d9705ef0-be3d-4927-aab1-9879255c8c5d" providerId="ADAL" clId="{367DDBB7-B3E5-498F-AA51-BB83BE62663E}" dt="2021-01-16T11:19:27.755" v="15" actId="20577"/>
          <ac:spMkLst>
            <pc:docMk/>
            <pc:sldMk cId="3389638468" sldId="257"/>
            <ac:spMk id="2" creationId="{879C4539-B374-44C3-BF74-E2700584EAC7}"/>
          </ac:spMkLst>
        </pc:spChg>
        <pc:spChg chg="mod">
          <ac:chgData name="David Williams (SOAC)" userId="d9705ef0-be3d-4927-aab1-9879255c8c5d" providerId="ADAL" clId="{367DDBB7-B3E5-498F-AA51-BB83BE62663E}" dt="2021-01-16T11:20:42.022" v="24" actId="122"/>
          <ac:spMkLst>
            <pc:docMk/>
            <pc:sldMk cId="3389638468" sldId="257"/>
            <ac:spMk id="3" creationId="{D413427D-D21B-42D8-9002-D02A6D4A4779}"/>
          </ac:spMkLst>
        </pc:spChg>
      </pc:sldChg>
      <pc:sldChg chg="modSp mod">
        <pc:chgData name="David Williams (SOAC)" userId="d9705ef0-be3d-4927-aab1-9879255c8c5d" providerId="ADAL" clId="{367DDBB7-B3E5-498F-AA51-BB83BE62663E}" dt="2021-01-16T11:20:58.290" v="42" actId="20577"/>
        <pc:sldMkLst>
          <pc:docMk/>
          <pc:sldMk cId="1796456923" sldId="258"/>
        </pc:sldMkLst>
        <pc:spChg chg="mod">
          <ac:chgData name="David Williams (SOAC)" userId="d9705ef0-be3d-4927-aab1-9879255c8c5d" providerId="ADAL" clId="{367DDBB7-B3E5-498F-AA51-BB83BE62663E}" dt="2021-01-16T11:20:58.290" v="42" actId="20577"/>
          <ac:spMkLst>
            <pc:docMk/>
            <pc:sldMk cId="1796456923" sldId="258"/>
            <ac:spMk id="2" creationId="{C1356D87-8E03-45C3-9ACD-92353DE97DCC}"/>
          </ac:spMkLst>
        </pc:spChg>
      </pc:sldChg>
      <pc:sldChg chg="modSp mod">
        <pc:chgData name="David Williams (SOAC)" userId="d9705ef0-be3d-4927-aab1-9879255c8c5d" providerId="ADAL" clId="{367DDBB7-B3E5-498F-AA51-BB83BE62663E}" dt="2021-01-16T11:22:39.207" v="68" actId="20577"/>
        <pc:sldMkLst>
          <pc:docMk/>
          <pc:sldMk cId="2308685422" sldId="259"/>
        </pc:sldMkLst>
        <pc:spChg chg="mod">
          <ac:chgData name="David Williams (SOAC)" userId="d9705ef0-be3d-4927-aab1-9879255c8c5d" providerId="ADAL" clId="{367DDBB7-B3E5-498F-AA51-BB83BE62663E}" dt="2021-01-16T11:21:08.537" v="52" actId="20577"/>
          <ac:spMkLst>
            <pc:docMk/>
            <pc:sldMk cId="2308685422" sldId="259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367DDBB7-B3E5-498F-AA51-BB83BE62663E}" dt="2021-01-16T11:22:39.207" v="68" actId="20577"/>
          <ac:spMkLst>
            <pc:docMk/>
            <pc:sldMk cId="2308685422" sldId="259"/>
            <ac:spMk id="3" creationId="{DCEB263E-DB1B-4BF3-AB36-E0DA3AAE283E}"/>
          </ac:spMkLst>
        </pc:spChg>
      </pc:sldChg>
      <pc:sldChg chg="modSp mod">
        <pc:chgData name="David Williams (SOAC)" userId="d9705ef0-be3d-4927-aab1-9879255c8c5d" providerId="ADAL" clId="{367DDBB7-B3E5-498F-AA51-BB83BE62663E}" dt="2021-01-16T11:19:13.732" v="11" actId="20577"/>
        <pc:sldMkLst>
          <pc:docMk/>
          <pc:sldMk cId="2636626544" sldId="260"/>
        </pc:sldMkLst>
        <pc:spChg chg="mod">
          <ac:chgData name="David Williams (SOAC)" userId="d9705ef0-be3d-4927-aab1-9879255c8c5d" providerId="ADAL" clId="{367DDBB7-B3E5-498F-AA51-BB83BE62663E}" dt="2021-01-16T11:19:13.732" v="11" actId="20577"/>
          <ac:spMkLst>
            <pc:docMk/>
            <pc:sldMk cId="2636626544" sldId="260"/>
            <ac:spMk id="2" creationId="{C1356D87-8E03-45C3-9ACD-92353DE97DCC}"/>
          </ac:spMkLst>
        </pc:spChg>
      </pc:sldChg>
      <pc:sldChg chg="modSp add mod ord">
        <pc:chgData name="David Williams (SOAC)" userId="d9705ef0-be3d-4927-aab1-9879255c8c5d" providerId="ADAL" clId="{367DDBB7-B3E5-498F-AA51-BB83BE62663E}" dt="2021-01-16T11:24:14.757" v="75"/>
        <pc:sldMkLst>
          <pc:docMk/>
          <pc:sldMk cId="561078516" sldId="261"/>
        </pc:sldMkLst>
        <pc:spChg chg="mod">
          <ac:chgData name="David Williams (SOAC)" userId="d9705ef0-be3d-4927-aab1-9879255c8c5d" providerId="ADAL" clId="{367DDBB7-B3E5-498F-AA51-BB83BE62663E}" dt="2021-01-16T11:24:14.757" v="75"/>
          <ac:spMkLst>
            <pc:docMk/>
            <pc:sldMk cId="561078516" sldId="261"/>
            <ac:spMk id="2" creationId="{C1356D87-8E03-45C3-9ACD-92353DE97DCC}"/>
          </ac:spMkLst>
        </pc:spChg>
      </pc:sldChg>
      <pc:sldChg chg="modSp add mod ord">
        <pc:chgData name="David Williams (SOAC)" userId="d9705ef0-be3d-4927-aab1-9879255c8c5d" providerId="ADAL" clId="{367DDBB7-B3E5-498F-AA51-BB83BE62663E}" dt="2021-01-16T12:39:47.251" v="577" actId="14100"/>
        <pc:sldMkLst>
          <pc:docMk/>
          <pc:sldMk cId="225581872" sldId="262"/>
        </pc:sldMkLst>
        <pc:spChg chg="mod">
          <ac:chgData name="David Williams (SOAC)" userId="d9705ef0-be3d-4927-aab1-9879255c8c5d" providerId="ADAL" clId="{367DDBB7-B3E5-498F-AA51-BB83BE62663E}" dt="2021-01-16T12:37:30.300" v="547" actId="20577"/>
          <ac:spMkLst>
            <pc:docMk/>
            <pc:sldMk cId="225581872" sldId="262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367DDBB7-B3E5-498F-AA51-BB83BE62663E}" dt="2021-01-16T12:39:47.251" v="577" actId="14100"/>
          <ac:spMkLst>
            <pc:docMk/>
            <pc:sldMk cId="225581872" sldId="262"/>
            <ac:spMk id="3" creationId="{DCEB263E-DB1B-4BF3-AB36-E0DA3AAE283E}"/>
          </ac:spMkLst>
        </pc:spChg>
      </pc:sldChg>
      <pc:sldChg chg="del">
        <pc:chgData name="David Williams (SOAC)" userId="d9705ef0-be3d-4927-aab1-9879255c8c5d" providerId="ADAL" clId="{367DDBB7-B3E5-498F-AA51-BB83BE62663E}" dt="2021-01-16T12:54:10.021" v="641" actId="47"/>
        <pc:sldMkLst>
          <pc:docMk/>
          <pc:sldMk cId="3815285877" sldId="263"/>
        </pc:sldMkLst>
      </pc:sldChg>
      <pc:sldChg chg="del">
        <pc:chgData name="David Williams (SOAC)" userId="d9705ef0-be3d-4927-aab1-9879255c8c5d" providerId="ADAL" clId="{367DDBB7-B3E5-498F-AA51-BB83BE62663E}" dt="2021-01-16T12:54:10.021" v="641" actId="47"/>
        <pc:sldMkLst>
          <pc:docMk/>
          <pc:sldMk cId="4262230195" sldId="264"/>
        </pc:sldMkLst>
      </pc:sldChg>
      <pc:sldChg chg="del">
        <pc:chgData name="David Williams (SOAC)" userId="d9705ef0-be3d-4927-aab1-9879255c8c5d" providerId="ADAL" clId="{367DDBB7-B3E5-498F-AA51-BB83BE62663E}" dt="2021-01-16T12:54:10.021" v="641" actId="47"/>
        <pc:sldMkLst>
          <pc:docMk/>
          <pc:sldMk cId="3770521688" sldId="265"/>
        </pc:sldMkLst>
      </pc:sldChg>
      <pc:sldChg chg="modSp del mod">
        <pc:chgData name="David Williams (SOAC)" userId="d9705ef0-be3d-4927-aab1-9879255c8c5d" providerId="ADAL" clId="{367DDBB7-B3E5-498F-AA51-BB83BE62663E}" dt="2021-01-16T12:54:10.021" v="641" actId="47"/>
        <pc:sldMkLst>
          <pc:docMk/>
          <pc:sldMk cId="4177631229" sldId="266"/>
        </pc:sldMkLst>
        <pc:spChg chg="mod">
          <ac:chgData name="David Williams (SOAC)" userId="d9705ef0-be3d-4927-aab1-9879255c8c5d" providerId="ADAL" clId="{367DDBB7-B3E5-498F-AA51-BB83BE62663E}" dt="2021-01-16T11:43:16.611" v="76"/>
          <ac:spMkLst>
            <pc:docMk/>
            <pc:sldMk cId="4177631229" sldId="266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367DDBB7-B3E5-498F-AA51-BB83BE62663E}" dt="2021-01-16T11:44:11.932" v="88" actId="27636"/>
          <ac:spMkLst>
            <pc:docMk/>
            <pc:sldMk cId="4177631229" sldId="266"/>
            <ac:spMk id="3" creationId="{DCEB263E-DB1B-4BF3-AB36-E0DA3AAE283E}"/>
          </ac:spMkLst>
        </pc:spChg>
      </pc:sldChg>
      <pc:sldChg chg="modSp mod">
        <pc:chgData name="David Williams (SOAC)" userId="d9705ef0-be3d-4927-aab1-9879255c8c5d" providerId="ADAL" clId="{367DDBB7-B3E5-498F-AA51-BB83BE62663E}" dt="2021-01-16T11:51:19.862" v="298" actId="20577"/>
        <pc:sldMkLst>
          <pc:docMk/>
          <pc:sldMk cId="4008489403" sldId="267"/>
        </pc:sldMkLst>
        <pc:spChg chg="mod">
          <ac:chgData name="David Williams (SOAC)" userId="d9705ef0-be3d-4927-aab1-9879255c8c5d" providerId="ADAL" clId="{367DDBB7-B3E5-498F-AA51-BB83BE62663E}" dt="2021-01-16T11:51:19.862" v="298" actId="20577"/>
          <ac:spMkLst>
            <pc:docMk/>
            <pc:sldMk cId="4008489403" sldId="267"/>
            <ac:spMk id="2" creationId="{C1356D87-8E03-45C3-9ACD-92353DE97DCC}"/>
          </ac:spMkLst>
        </pc:spChg>
      </pc:sldChg>
      <pc:sldChg chg="addSp delSp modSp del mod">
        <pc:chgData name="David Williams (SOAC)" userId="d9705ef0-be3d-4927-aab1-9879255c8c5d" providerId="ADAL" clId="{367DDBB7-B3E5-498F-AA51-BB83BE62663E}" dt="2021-01-16T11:50:40.397" v="292" actId="47"/>
        <pc:sldMkLst>
          <pc:docMk/>
          <pc:sldMk cId="1307958929" sldId="268"/>
        </pc:sldMkLst>
        <pc:spChg chg="mod">
          <ac:chgData name="David Williams (SOAC)" userId="d9705ef0-be3d-4927-aab1-9879255c8c5d" providerId="ADAL" clId="{367DDBB7-B3E5-498F-AA51-BB83BE62663E}" dt="2021-01-16T11:49:33.814" v="279" actId="20577"/>
          <ac:spMkLst>
            <pc:docMk/>
            <pc:sldMk cId="1307958929" sldId="268"/>
            <ac:spMk id="2" creationId="{7BE8D325-5E99-45EB-99A7-1D35A3979691}"/>
          </ac:spMkLst>
        </pc:spChg>
        <pc:spChg chg="add del mod">
          <ac:chgData name="David Williams (SOAC)" userId="d9705ef0-be3d-4927-aab1-9879255c8c5d" providerId="ADAL" clId="{367DDBB7-B3E5-498F-AA51-BB83BE62663E}" dt="2021-01-16T11:49:58.780" v="284" actId="6549"/>
          <ac:spMkLst>
            <pc:docMk/>
            <pc:sldMk cId="1307958929" sldId="268"/>
            <ac:spMk id="3" creationId="{DCEB263E-DB1B-4BF3-AB36-E0DA3AAE283E}"/>
          </ac:spMkLst>
        </pc:spChg>
        <pc:picChg chg="add del mod">
          <ac:chgData name="David Williams (SOAC)" userId="d9705ef0-be3d-4927-aab1-9879255c8c5d" providerId="ADAL" clId="{367DDBB7-B3E5-498F-AA51-BB83BE62663E}" dt="2021-01-16T11:46:06.403" v="114"/>
          <ac:picMkLst>
            <pc:docMk/>
            <pc:sldMk cId="1307958929" sldId="268"/>
            <ac:picMk id="4" creationId="{6BB58F87-722B-44B3-83F6-F75F327F9CFE}"/>
          </ac:picMkLst>
        </pc:picChg>
      </pc:sldChg>
      <pc:sldChg chg="modSp mod">
        <pc:chgData name="David Williams (SOAC)" userId="d9705ef0-be3d-4927-aab1-9879255c8c5d" providerId="ADAL" clId="{367DDBB7-B3E5-498F-AA51-BB83BE62663E}" dt="2021-01-16T11:57:14.497" v="393" actId="20577"/>
        <pc:sldMkLst>
          <pc:docMk/>
          <pc:sldMk cId="72521491" sldId="269"/>
        </pc:sldMkLst>
        <pc:spChg chg="mod">
          <ac:chgData name="David Williams (SOAC)" userId="d9705ef0-be3d-4927-aab1-9879255c8c5d" providerId="ADAL" clId="{367DDBB7-B3E5-498F-AA51-BB83BE62663E}" dt="2021-01-16T11:57:14.497" v="393" actId="20577"/>
          <ac:spMkLst>
            <pc:docMk/>
            <pc:sldMk cId="72521491" sldId="269"/>
            <ac:spMk id="2" creationId="{C1356D87-8E03-45C3-9ACD-92353DE97DCC}"/>
          </ac:spMkLst>
        </pc:spChg>
      </pc:sldChg>
      <pc:sldChg chg="addSp delSp modSp mod">
        <pc:chgData name="David Williams (SOAC)" userId="d9705ef0-be3d-4927-aab1-9879255c8c5d" providerId="ADAL" clId="{367DDBB7-B3E5-498F-AA51-BB83BE62663E}" dt="2021-01-16T12:46:36.165" v="640" actId="404"/>
        <pc:sldMkLst>
          <pc:docMk/>
          <pc:sldMk cId="3602854642" sldId="270"/>
        </pc:sldMkLst>
        <pc:spChg chg="mod">
          <ac:chgData name="David Williams (SOAC)" userId="d9705ef0-be3d-4927-aab1-9879255c8c5d" providerId="ADAL" clId="{367DDBB7-B3E5-498F-AA51-BB83BE62663E}" dt="2021-01-16T11:57:26.412" v="405" actId="20577"/>
          <ac:spMkLst>
            <pc:docMk/>
            <pc:sldMk cId="3602854642" sldId="270"/>
            <ac:spMk id="2" creationId="{7BE8D325-5E99-45EB-99A7-1D35A3979691}"/>
          </ac:spMkLst>
        </pc:spChg>
        <pc:spChg chg="del mod">
          <ac:chgData name="David Williams (SOAC)" userId="d9705ef0-be3d-4927-aab1-9879255c8c5d" providerId="ADAL" clId="{367DDBB7-B3E5-498F-AA51-BB83BE62663E}" dt="2021-01-16T11:57:51.430" v="409" actId="478"/>
          <ac:spMkLst>
            <pc:docMk/>
            <pc:sldMk cId="3602854642" sldId="270"/>
            <ac:spMk id="3" creationId="{DCEB263E-DB1B-4BF3-AB36-E0DA3AAE283E}"/>
          </ac:spMkLst>
        </pc:spChg>
        <pc:graphicFrameChg chg="add del mod">
          <ac:chgData name="David Williams (SOAC)" userId="d9705ef0-be3d-4927-aab1-9879255c8c5d" providerId="ADAL" clId="{367DDBB7-B3E5-498F-AA51-BB83BE62663E}" dt="2021-01-16T11:58:25.278" v="415" actId="478"/>
          <ac:graphicFrameMkLst>
            <pc:docMk/>
            <pc:sldMk cId="3602854642" sldId="270"/>
            <ac:graphicFrameMk id="4" creationId="{D596545D-4C4D-4E6A-92DA-2881BAADA9EB}"/>
          </ac:graphicFrameMkLst>
        </pc:graphicFrameChg>
        <pc:graphicFrameChg chg="add mod modGraphic">
          <ac:chgData name="David Williams (SOAC)" userId="d9705ef0-be3d-4927-aab1-9879255c8c5d" providerId="ADAL" clId="{367DDBB7-B3E5-498F-AA51-BB83BE62663E}" dt="2021-01-16T12:46:36.165" v="640" actId="404"/>
          <ac:graphicFrameMkLst>
            <pc:docMk/>
            <pc:sldMk cId="3602854642" sldId="270"/>
            <ac:graphicFrameMk id="5" creationId="{7B02CC79-552C-44D1-9E77-61FA091BE126}"/>
          </ac:graphicFrameMkLst>
        </pc:graphicFrameChg>
      </pc:sldChg>
      <pc:sldChg chg="modSp add del mod">
        <pc:chgData name="David Williams (SOAC)" userId="d9705ef0-be3d-4927-aab1-9879255c8c5d" providerId="ADAL" clId="{367DDBB7-B3E5-498F-AA51-BB83BE62663E}" dt="2021-01-16T11:51:49.936" v="305" actId="47"/>
        <pc:sldMkLst>
          <pc:docMk/>
          <pc:sldMk cId="2260865447" sldId="271"/>
        </pc:sldMkLst>
        <pc:spChg chg="mod">
          <ac:chgData name="David Williams (SOAC)" userId="d9705ef0-be3d-4927-aab1-9879255c8c5d" providerId="ADAL" clId="{367DDBB7-B3E5-498F-AA51-BB83BE62663E}" dt="2021-01-16T11:49:48.158" v="281" actId="20577"/>
          <ac:spMkLst>
            <pc:docMk/>
            <pc:sldMk cId="2260865447" sldId="271"/>
            <ac:spMk id="2" creationId="{7BE8D325-5E99-45EB-99A7-1D35A3979691}"/>
          </ac:spMkLst>
        </pc:spChg>
      </pc:sldChg>
      <pc:sldChg chg="modSp add mod">
        <pc:chgData name="David Williams (SOAC)" userId="d9705ef0-be3d-4927-aab1-9879255c8c5d" providerId="ADAL" clId="{367DDBB7-B3E5-498F-AA51-BB83BE62663E}" dt="2021-01-16T11:51:44.719" v="304" actId="27636"/>
        <pc:sldMkLst>
          <pc:docMk/>
          <pc:sldMk cId="3066287374" sldId="272"/>
        </pc:sldMkLst>
        <pc:spChg chg="mod">
          <ac:chgData name="David Williams (SOAC)" userId="d9705ef0-be3d-4927-aab1-9879255c8c5d" providerId="ADAL" clId="{367DDBB7-B3E5-498F-AA51-BB83BE62663E}" dt="2021-01-16T11:51:44.719" v="304" actId="27636"/>
          <ac:spMkLst>
            <pc:docMk/>
            <pc:sldMk cId="3066287374" sldId="272"/>
            <ac:spMk id="3" creationId="{DCEB263E-DB1B-4BF3-AB36-E0DA3AAE283E}"/>
          </ac:spMkLst>
        </pc:spChg>
      </pc:sldChg>
      <pc:sldChg chg="modSp add mod">
        <pc:chgData name="David Williams (SOAC)" userId="d9705ef0-be3d-4927-aab1-9879255c8c5d" providerId="ADAL" clId="{367DDBB7-B3E5-498F-AA51-BB83BE62663E}" dt="2021-01-16T11:55:07.756" v="350" actId="20577"/>
        <pc:sldMkLst>
          <pc:docMk/>
          <pc:sldMk cId="740304691" sldId="273"/>
        </pc:sldMkLst>
        <pc:spChg chg="mod">
          <ac:chgData name="David Williams (SOAC)" userId="d9705ef0-be3d-4927-aab1-9879255c8c5d" providerId="ADAL" clId="{367DDBB7-B3E5-498F-AA51-BB83BE62663E}" dt="2021-01-16T11:51:58.691" v="308" actId="20577"/>
          <ac:spMkLst>
            <pc:docMk/>
            <pc:sldMk cId="740304691" sldId="273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367DDBB7-B3E5-498F-AA51-BB83BE62663E}" dt="2021-01-16T11:55:07.756" v="350" actId="20577"/>
          <ac:spMkLst>
            <pc:docMk/>
            <pc:sldMk cId="740304691" sldId="273"/>
            <ac:spMk id="3" creationId="{DCEB263E-DB1B-4BF3-AB36-E0DA3AAE283E}"/>
          </ac:spMkLst>
        </pc:spChg>
      </pc:sldChg>
      <pc:sldChg chg="addSp modSp add mod">
        <pc:chgData name="David Williams (SOAC)" userId="d9705ef0-be3d-4927-aab1-9879255c8c5d" providerId="ADAL" clId="{367DDBB7-B3E5-498F-AA51-BB83BE62663E}" dt="2021-01-16T11:56:26.048" v="379" actId="404"/>
        <pc:sldMkLst>
          <pc:docMk/>
          <pc:sldMk cId="3465548245" sldId="274"/>
        </pc:sldMkLst>
        <pc:spChg chg="mod">
          <ac:chgData name="David Williams (SOAC)" userId="d9705ef0-be3d-4927-aab1-9879255c8c5d" providerId="ADAL" clId="{367DDBB7-B3E5-498F-AA51-BB83BE62663E}" dt="2021-01-16T11:55:29.189" v="358" actId="20577"/>
          <ac:spMkLst>
            <pc:docMk/>
            <pc:sldMk cId="3465548245" sldId="274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367DDBB7-B3E5-498F-AA51-BB83BE62663E}" dt="2021-01-16T11:55:36.957" v="360" actId="27636"/>
          <ac:spMkLst>
            <pc:docMk/>
            <pc:sldMk cId="3465548245" sldId="274"/>
            <ac:spMk id="3" creationId="{DCEB263E-DB1B-4BF3-AB36-E0DA3AAE283E}"/>
          </ac:spMkLst>
        </pc:spChg>
        <pc:graphicFrameChg chg="add mod modGraphic">
          <ac:chgData name="David Williams (SOAC)" userId="d9705ef0-be3d-4927-aab1-9879255c8c5d" providerId="ADAL" clId="{367DDBB7-B3E5-498F-AA51-BB83BE62663E}" dt="2021-01-16T11:56:26.048" v="379" actId="404"/>
          <ac:graphicFrameMkLst>
            <pc:docMk/>
            <pc:sldMk cId="3465548245" sldId="274"/>
            <ac:graphicFrameMk id="4" creationId="{9BF7109A-E122-4147-B4DD-4CDDA0243D69}"/>
          </ac:graphicFrameMkLst>
        </pc:graphicFrameChg>
      </pc:sldChg>
      <pc:sldChg chg="modSp mod">
        <pc:chgData name="David Williams (SOAC)" userId="d9705ef0-be3d-4927-aab1-9879255c8c5d" providerId="ADAL" clId="{367DDBB7-B3E5-498F-AA51-BB83BE62663E}" dt="2021-01-16T12:05:58.752" v="483" actId="5793"/>
        <pc:sldMkLst>
          <pc:docMk/>
          <pc:sldMk cId="285058039" sldId="275"/>
        </pc:sldMkLst>
        <pc:spChg chg="mod">
          <ac:chgData name="David Williams (SOAC)" userId="d9705ef0-be3d-4927-aab1-9879255c8c5d" providerId="ADAL" clId="{367DDBB7-B3E5-498F-AA51-BB83BE62663E}" dt="2021-01-16T12:05:58.752" v="483" actId="5793"/>
          <ac:spMkLst>
            <pc:docMk/>
            <pc:sldMk cId="285058039" sldId="275"/>
            <ac:spMk id="2" creationId="{C1356D87-8E03-45C3-9ACD-92353DE97DCC}"/>
          </ac:spMkLst>
        </pc:spChg>
      </pc:sldChg>
      <pc:sldChg chg="addSp modSp mod">
        <pc:chgData name="David Williams (SOAC)" userId="d9705ef0-be3d-4927-aab1-9879255c8c5d" providerId="ADAL" clId="{367DDBB7-B3E5-498F-AA51-BB83BE62663E}" dt="2021-01-16T12:08:56.127" v="540" actId="572"/>
        <pc:sldMkLst>
          <pc:docMk/>
          <pc:sldMk cId="2307667373" sldId="276"/>
        </pc:sldMkLst>
        <pc:spChg chg="mod">
          <ac:chgData name="David Williams (SOAC)" userId="d9705ef0-be3d-4927-aab1-9879255c8c5d" providerId="ADAL" clId="{367DDBB7-B3E5-498F-AA51-BB83BE62663E}" dt="2021-01-16T12:06:09.341" v="499" actId="20577"/>
          <ac:spMkLst>
            <pc:docMk/>
            <pc:sldMk cId="2307667373" sldId="276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367DDBB7-B3E5-498F-AA51-BB83BE62663E}" dt="2021-01-16T12:07:15.719" v="510" actId="403"/>
          <ac:spMkLst>
            <pc:docMk/>
            <pc:sldMk cId="2307667373" sldId="276"/>
            <ac:spMk id="3" creationId="{DCEB263E-DB1B-4BF3-AB36-E0DA3AAE283E}"/>
          </ac:spMkLst>
        </pc:spChg>
        <pc:graphicFrameChg chg="add mod modGraphic">
          <ac:chgData name="David Williams (SOAC)" userId="d9705ef0-be3d-4927-aab1-9879255c8c5d" providerId="ADAL" clId="{367DDBB7-B3E5-498F-AA51-BB83BE62663E}" dt="2021-01-16T12:08:56.127" v="540" actId="572"/>
          <ac:graphicFrameMkLst>
            <pc:docMk/>
            <pc:sldMk cId="2307667373" sldId="276"/>
            <ac:graphicFrameMk id="4" creationId="{C7517B3A-0E5A-4720-8738-D20CCAFD7FB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77061" y="559837"/>
            <a:ext cx="1987422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6DFE-C643-4FB0-8A61-7E47E16ACD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ACHA4008: Integrating Project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59E049-3D9E-410F-BE4A-3827C6B64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7077" y="4074695"/>
            <a:ext cx="10506269" cy="2545180"/>
          </a:xfrm>
        </p:spPr>
        <p:txBody>
          <a:bodyPr>
            <a:normAutofit fontScale="92500" lnSpcReduction="20000"/>
          </a:bodyPr>
          <a:lstStyle/>
          <a:p>
            <a:endParaRPr lang="en-GB" sz="4400" b="1" dirty="0"/>
          </a:p>
          <a:p>
            <a:r>
              <a:rPr lang="en-GB" sz="4400" b="1" dirty="0"/>
              <a:t>MODULE OVERVIEW</a:t>
            </a:r>
          </a:p>
          <a:p>
            <a:endParaRPr lang="en-GB" b="1" dirty="0"/>
          </a:p>
          <a:p>
            <a:endParaRPr lang="en-GB" dirty="0"/>
          </a:p>
          <a:p>
            <a:r>
              <a:rPr lang="en-GB" sz="2600" dirty="0"/>
              <a:t>Mr. David A Williams BSc. Hons, MSc., PGCert (TfHE), FHEA, ADG FE/HE, MBCS</a:t>
            </a:r>
          </a:p>
        </p:txBody>
      </p:sp>
      <p:pic>
        <p:nvPicPr>
          <p:cNvPr id="5" name="Graphic 4" descr="A puzzle piece">
            <a:extLst>
              <a:ext uri="{FF2B5EF4-FFF2-40B4-BE49-F238E27FC236}">
                <a16:creationId xmlns:a16="http://schemas.microsoft.com/office/drawing/2014/main" id="{3F12FF8D-F656-4D2C-9A8A-9CDB339D33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2984" y="3333750"/>
            <a:ext cx="3286125" cy="3286125"/>
          </a:xfrm>
          <a:prstGeom prst="rect">
            <a:avLst/>
          </a:prstGeom>
        </p:spPr>
      </p:pic>
      <p:pic>
        <p:nvPicPr>
          <p:cNvPr id="6" name="Graphic 5" descr="A puzzle piece">
            <a:extLst>
              <a:ext uri="{FF2B5EF4-FFF2-40B4-BE49-F238E27FC236}">
                <a16:creationId xmlns:a16="http://schemas.microsoft.com/office/drawing/2014/main" id="{ADF9D065-6E94-42DA-8E83-CF4392F836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7882891" y="3333750"/>
            <a:ext cx="3286125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626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4539-B374-44C3-BF74-E2700584E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3427D-D21B-42D8-9002-D02A6D4A4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enable students to apply the knowledge they have gained through the modules they have studied, in the development of project. </a:t>
            </a:r>
          </a:p>
          <a:p>
            <a:pPr algn="ctr"/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product of the project will take the form of a subject related application which may be a software application, electronics application, design, etc.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638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456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/>
              <a:t>Upon the successful completion of this module, the student should be able to:</a:t>
            </a:r>
          </a:p>
          <a:p>
            <a:pPr marL="0" indent="0">
              <a:buNone/>
            </a:pPr>
            <a:endParaRPr lang="en-GB" sz="3200" dirty="0"/>
          </a:p>
          <a:p>
            <a:pPr lvl="1"/>
            <a:r>
              <a:rPr lang="en-GB" sz="3000" dirty="0"/>
              <a:t>To implement an application/design synthesising their knowledge from a number of modules</a:t>
            </a:r>
          </a:p>
          <a:p>
            <a:pPr lvl="1"/>
            <a:endParaRPr lang="en-GB" sz="3000" dirty="0"/>
          </a:p>
          <a:p>
            <a:pPr lvl="1"/>
            <a:r>
              <a:rPr lang="en-GB" sz="3000" dirty="0"/>
              <a:t>To analyse a well-defined scenario, establish the requirements and develop an appropriate solution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685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078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0" y="2011680"/>
            <a:ext cx="11201400" cy="4206240"/>
          </a:xfrm>
        </p:spPr>
        <p:txBody>
          <a:bodyPr>
            <a:normAutofit/>
          </a:bodyPr>
          <a:lstStyle/>
          <a:p>
            <a:r>
              <a:rPr lang="en-GB" sz="2400" b="1" dirty="0"/>
              <a:t>Overview of research and development methodologies suitable for student projects.</a:t>
            </a:r>
          </a:p>
          <a:p>
            <a:r>
              <a:rPr lang="en-GB" sz="2400" b="1" dirty="0"/>
              <a:t>Ethical issues</a:t>
            </a:r>
          </a:p>
          <a:p>
            <a:r>
              <a:rPr lang="en-GB" sz="2400" b="1" dirty="0"/>
              <a:t>Sustainability issues</a:t>
            </a:r>
          </a:p>
          <a:p>
            <a:r>
              <a:rPr lang="en-GB" sz="2400" b="1" dirty="0"/>
              <a:t>Contingency planning</a:t>
            </a:r>
          </a:p>
          <a:p>
            <a:r>
              <a:rPr lang="en-GB" sz="2400" b="1" dirty="0"/>
              <a:t>Development of documentation for academic projects</a:t>
            </a:r>
          </a:p>
          <a:p>
            <a:r>
              <a:rPr lang="en-GB" sz="2400" b="1" dirty="0"/>
              <a:t>Presentation of work produced to an academic audience</a:t>
            </a:r>
          </a:p>
          <a:p>
            <a:r>
              <a:rPr lang="en-GB" sz="2400" b="1" dirty="0"/>
              <a:t>Subject-specific content as required</a:t>
            </a:r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25581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Time allocation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8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study time for the module is divided as follows: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517B3A-0E5A-4720-8738-D20CCAFD7F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3934532"/>
              </p:ext>
            </p:extLst>
          </p:nvPr>
        </p:nvGraphicFramePr>
        <p:xfrm>
          <a:off x="1202920" y="2759242"/>
          <a:ext cx="9784080" cy="3458675"/>
        </p:xfrm>
        <a:graphic>
          <a:graphicData uri="http://schemas.openxmlformats.org/drawingml/2006/table">
            <a:tbl>
              <a:tblPr firstRow="1" firstCol="1" bandRow="1"/>
              <a:tblGrid>
                <a:gridCol w="4524112">
                  <a:extLst>
                    <a:ext uri="{9D8B030D-6E8A-4147-A177-3AD203B41FA5}">
                      <a16:colId xmlns:a16="http://schemas.microsoft.com/office/drawing/2014/main" val="3087589907"/>
                    </a:ext>
                  </a:extLst>
                </a:gridCol>
                <a:gridCol w="2165684">
                  <a:extLst>
                    <a:ext uri="{9D8B030D-6E8A-4147-A177-3AD203B41FA5}">
                      <a16:colId xmlns:a16="http://schemas.microsoft.com/office/drawing/2014/main" val="4120261124"/>
                    </a:ext>
                  </a:extLst>
                </a:gridCol>
                <a:gridCol w="3094284">
                  <a:extLst>
                    <a:ext uri="{9D8B030D-6E8A-4147-A177-3AD203B41FA5}">
                      <a16:colId xmlns:a16="http://schemas.microsoft.com/office/drawing/2014/main" val="3077528313"/>
                    </a:ext>
                  </a:extLst>
                </a:gridCol>
              </a:tblGrid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Hours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7116647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471300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9671109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Placement learning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3761568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3041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7667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489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Component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			Written Examination		☐</a:t>
            </a:r>
          </a:p>
          <a:p>
            <a:pPr marL="0" indent="0">
              <a:buNone/>
            </a:pPr>
            <a:r>
              <a:rPr lang="en-GB" sz="2800" b="1" dirty="0"/>
              <a:t>	</a:t>
            </a:r>
          </a:p>
          <a:p>
            <a:pPr marL="0" indent="0">
              <a:buNone/>
            </a:pPr>
            <a:r>
              <a:rPr lang="en-GB" sz="2800" b="1" dirty="0"/>
              <a:t>			Coursework			☒</a:t>
            </a:r>
          </a:p>
          <a:p>
            <a:pPr marL="0" indent="0">
              <a:buNone/>
            </a:pPr>
            <a:r>
              <a:rPr lang="en-GB" sz="2800" b="1" dirty="0"/>
              <a:t>		</a:t>
            </a:r>
          </a:p>
          <a:p>
            <a:pPr marL="0" indent="0">
              <a:buNone/>
            </a:pPr>
            <a:r>
              <a:rPr lang="en-GB" sz="2800" b="1" dirty="0"/>
              <a:t>			Practical			☐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3600" b="1" dirty="0"/>
              <a:t>Mode of assessment		Volume		Weighting</a:t>
            </a:r>
          </a:p>
          <a:p>
            <a:pPr marL="0" indent="0">
              <a:buNone/>
            </a:pPr>
            <a:r>
              <a:rPr lang="en-GB" sz="3600" b="1" dirty="0"/>
              <a:t>Written assessment 		2000 words 		60%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287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Component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			Written Examination		☐</a:t>
            </a:r>
          </a:p>
          <a:p>
            <a:pPr marL="0" indent="0">
              <a:buNone/>
            </a:pPr>
            <a:r>
              <a:rPr lang="en-GB" sz="2800" b="1" dirty="0"/>
              <a:t>	</a:t>
            </a:r>
          </a:p>
          <a:p>
            <a:pPr marL="0" indent="0">
              <a:buNone/>
            </a:pPr>
            <a:r>
              <a:rPr lang="en-GB" sz="2800" b="1" dirty="0"/>
              <a:t>			Coursework			☐</a:t>
            </a:r>
          </a:p>
          <a:p>
            <a:pPr marL="0" indent="0">
              <a:buNone/>
            </a:pPr>
            <a:r>
              <a:rPr lang="en-GB" sz="2800" b="1" dirty="0"/>
              <a:t>		</a:t>
            </a:r>
          </a:p>
          <a:p>
            <a:pPr marL="0" indent="0">
              <a:buNone/>
            </a:pPr>
            <a:r>
              <a:rPr lang="en-GB" sz="2800" b="1" dirty="0"/>
              <a:t>			Practical			☒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3600" b="1" dirty="0"/>
              <a:t>Mode of assessment		Volume		Weighting</a:t>
            </a:r>
          </a:p>
          <a:p>
            <a:pPr marL="0" indent="0">
              <a:buNone/>
            </a:pPr>
            <a:r>
              <a:rPr lang="en-US" sz="36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Presentation\Demo</a:t>
            </a:r>
            <a:r>
              <a:rPr lang="en-GB" sz="3600" b="1" dirty="0"/>
              <a:t>		10 Minutes	40%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304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BF7109A-E122-4147-B4DD-4CDDA0243D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6313064"/>
              </p:ext>
            </p:extLst>
          </p:nvPr>
        </p:nvGraphicFramePr>
        <p:xfrm>
          <a:off x="1031631" y="2011680"/>
          <a:ext cx="9955367" cy="4206240"/>
        </p:xfrm>
        <a:graphic>
          <a:graphicData uri="http://schemas.openxmlformats.org/drawingml/2006/table">
            <a:tbl>
              <a:tblPr firstRow="1" firstCol="1" bandRow="1"/>
              <a:tblGrid>
                <a:gridCol w="6361837">
                  <a:extLst>
                    <a:ext uri="{9D8B030D-6E8A-4147-A177-3AD203B41FA5}">
                      <a16:colId xmlns:a16="http://schemas.microsoft.com/office/drawing/2014/main" val="3654676610"/>
                    </a:ext>
                  </a:extLst>
                </a:gridCol>
                <a:gridCol w="3593530">
                  <a:extLst>
                    <a:ext uri="{9D8B030D-6E8A-4147-A177-3AD203B41FA5}">
                      <a16:colId xmlns:a16="http://schemas.microsoft.com/office/drawing/2014/main" val="1229820081"/>
                    </a:ext>
                  </a:extLst>
                </a:gridCol>
              </a:tblGrid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7213733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Written exam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3094977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Coursework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60%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71649300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40%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0776430"/>
                  </a:ext>
                </a:extLst>
              </a:tr>
              <a:tr h="841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6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4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6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32859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5548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Reading List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214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B02CC79-552C-44D1-9E77-61FA091BE1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9529136"/>
              </p:ext>
            </p:extLst>
          </p:nvPr>
        </p:nvGraphicFramePr>
        <p:xfrm>
          <a:off x="228601" y="1997118"/>
          <a:ext cx="11747500" cy="4766236"/>
        </p:xfrm>
        <a:graphic>
          <a:graphicData uri="http://schemas.openxmlformats.org/drawingml/2006/table">
            <a:tbl>
              <a:tblPr firstRow="1" firstCol="1" bandRow="1"/>
              <a:tblGrid>
                <a:gridCol w="2273299">
                  <a:extLst>
                    <a:ext uri="{9D8B030D-6E8A-4147-A177-3AD203B41FA5}">
                      <a16:colId xmlns:a16="http://schemas.microsoft.com/office/drawing/2014/main" val="1485321314"/>
                    </a:ext>
                  </a:extLst>
                </a:gridCol>
                <a:gridCol w="7493000">
                  <a:extLst>
                    <a:ext uri="{9D8B030D-6E8A-4147-A177-3AD203B41FA5}">
                      <a16:colId xmlns:a16="http://schemas.microsoft.com/office/drawing/2014/main" val="1219134242"/>
                    </a:ext>
                  </a:extLst>
                </a:gridCol>
                <a:gridCol w="1981201">
                  <a:extLst>
                    <a:ext uri="{9D8B030D-6E8A-4147-A177-3AD203B41FA5}">
                      <a16:colId xmlns:a16="http://schemas.microsoft.com/office/drawing/2014/main" val="4032533610"/>
                    </a:ext>
                  </a:extLst>
                </a:gridCol>
              </a:tblGrid>
              <a:tr h="22025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i="1" u="sng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 Rounded MT Bold" panose="020F07040305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Classification</a:t>
                      </a:r>
                      <a:endParaRPr lang="en-GB" sz="3200" b="1" i="1" u="sng" dirty="0">
                        <a:solidFill>
                          <a:schemeClr val="tx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 Rounded MT Bold" panose="020F07040305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i="1" u="sng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 Rounded MT Bold" panose="020F07040305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Reading List entry</a:t>
                      </a:r>
                      <a:endParaRPr lang="en-GB" sz="3200" b="1" i="1" u="sng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 Rounded MT Bold" panose="020F07040305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i="1" u="sng" dirty="0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 Rounded MT Bold" panose="020F07040305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Electronic*</a:t>
                      </a:r>
                      <a:endParaRPr lang="en-GB" sz="3200" b="1" i="1" u="sng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 Rounded MT Bold" panose="020F07040305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3691613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u="sng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3200" b="1" u="sng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Larson, E.W. (2017) 7th Edition, Project Management. McGraw-Hill </a:t>
                      </a:r>
                      <a:endParaRPr lang="en-GB" sz="2400" b="1" u="sng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4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4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8204941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3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Newton, R. (2016), Project Management Step by Step, FT Publishing International </a:t>
                      </a:r>
                      <a:endParaRPr lang="en-GB" sz="24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4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4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10373581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3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Hughes, B. (2015), 5th Edition Project Management for IT-Related Projects, British Computer Society </a:t>
                      </a:r>
                      <a:endParaRPr lang="en-GB" sz="24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4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 ☒</a:t>
                      </a:r>
                      <a:r>
                        <a:rPr lang="en-US" sz="40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4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4570519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32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Christopher, D (2013) Computing Projects, Pearson Education</a:t>
                      </a:r>
                      <a:endParaRPr lang="en-GB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4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GB" sz="4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3643286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32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800" b="1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Berndtsson</a:t>
                      </a:r>
                      <a:r>
                        <a:rPr lang="en-US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T (2012) Planning and Implementing your Project, </a:t>
                      </a:r>
                      <a:r>
                        <a:rPr lang="en-US" sz="1800" b="1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Sringer</a:t>
                      </a:r>
                      <a:r>
                        <a:rPr lang="en-US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Verlang</a:t>
                      </a:r>
                      <a:endParaRPr lang="en-GB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4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GB" sz="4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51027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32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Cottrell, S.(2011) Critical Thinking Skills: Developing Effective Analysis and Argument, Palgrave Macmillan</a:t>
                      </a:r>
                      <a:endParaRPr lang="en-GB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4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GB" sz="4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7982323"/>
                  </a:ext>
                </a:extLst>
              </a:tr>
              <a:tr h="6262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GB" sz="3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Collis, J., Hussey, R (2009) Business Research: a Practical Guide for Undergraduate and Postgraduate Students, Palgrave Macmillan</a:t>
                      </a:r>
                      <a:endParaRPr lang="en-GB" sz="2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4000" b="1" dirty="0">
                          <a:effectLst/>
                          <a:latin typeface="Segoe UI Symbol" panose="020B0502040204020203" pitchFamily="34" charset="0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GB" sz="4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92623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28546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48d6ce274c2c99f53fa470523dcf380d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2e65138d66d826f98f465ac36663b993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8A276B6-176B-4067-82FD-C89B44799588}">
  <ds:schemaRefs>
    <ds:schemaRef ds:uri="http://purl.org/dc/dcmitype/"/>
    <ds:schemaRef ds:uri="http://purl.org/dc/terms/"/>
    <ds:schemaRef ds:uri="http://purl.org/dc/elements/1.1/"/>
    <ds:schemaRef ds:uri="4f627824-a7cf-4e54-9661-934e5f85792b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19514574-b5d9-49eb-9678-28308461b4ba"/>
  </ds:schemaRefs>
</ds:datastoreItem>
</file>

<file path=customXml/itemProps3.xml><?xml version="1.0" encoding="utf-8"?>
<ds:datastoreItem xmlns:ds="http://schemas.openxmlformats.org/officeDocument/2006/customXml" ds:itemID="{6376FA44-2F1D-423A-A197-9873AC9D2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88</TotalTime>
  <Words>466</Words>
  <Application>Microsoft Office PowerPoint</Application>
  <PresentationFormat>Widescreen</PresentationFormat>
  <Paragraphs>105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Arial Rounded MT Bold</vt:lpstr>
      <vt:lpstr>Calibri</vt:lpstr>
      <vt:lpstr>Corbel</vt:lpstr>
      <vt:lpstr>Segoe UI Symbol</vt:lpstr>
      <vt:lpstr>Times New Roman</vt:lpstr>
      <vt:lpstr>Wingdings</vt:lpstr>
      <vt:lpstr>Banded</vt:lpstr>
      <vt:lpstr>ACHA4008: Integrating Project </vt:lpstr>
      <vt:lpstr>Module aims</vt:lpstr>
      <vt:lpstr>Aims</vt:lpstr>
      <vt:lpstr>Module objectives</vt:lpstr>
      <vt:lpstr>objectives</vt:lpstr>
      <vt:lpstr>INDICATIVE CONTENT</vt:lpstr>
      <vt:lpstr>content</vt:lpstr>
      <vt:lpstr>Study Time allocation</vt:lpstr>
      <vt:lpstr>Time allocation</vt:lpstr>
      <vt:lpstr>assessments</vt:lpstr>
      <vt:lpstr>Assessment Component 1</vt:lpstr>
      <vt:lpstr>Assessment Component 2</vt:lpstr>
      <vt:lpstr>Assessment summary</vt:lpstr>
      <vt:lpstr>INDICATIVE Reading List</vt:lpstr>
      <vt:lpstr>Reading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 (SOAC)</dc:creator>
  <cp:lastModifiedBy>David Williams (SOAC)</cp:lastModifiedBy>
  <cp:revision>3</cp:revision>
  <dcterms:created xsi:type="dcterms:W3CDTF">2021-01-16T10:49:17Z</dcterms:created>
  <dcterms:modified xsi:type="dcterms:W3CDTF">2021-01-16T12:54:21Z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