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png" ContentType="image/png"/>
  <Default Extension="jpeg" ContentType="image/jpeg"/>
  <Override PartName="/_rels/.rels" ContentType="application/vnd.openxmlformats-package.relationships+xml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_rels/slideMaster1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3.xml.rels" ContentType="application/vnd.openxmlformats-package.relationship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media/image1.png" ContentType="image/png"/>
  <Override PartName="/ppt/media/image2.png" ContentType="image/png"/>
  <Override PartName="/ppt/media/image3.png" ContentType="image/png"/>
  <Override PartName="/ppt/media/image4.png" ContentType="image/png"/>
  <Override PartName="/ppt/media/image5.png" ContentType="image/png"/>
  <Override PartName="/ppt/media/image6.png" ContentType="image/png"/>
  <Override PartName="/ppt/slideLayouts/slideLayout3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_rels/slideLayout31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34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30.xml.rels" ContentType="application/vnd.openxmlformats-package.relationships+xml"/>
  <Override PartName="/ppt/_rels/presentation.xml.rels" ContentType="application/vnd.openxmlformats-package.relationship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_rels/slide1.xml.rels" ContentType="application/vnd.openxmlformats-package.relationships+xml"/>
  <Override PartName="/ppt/slides/_rels/slide2.xml.rels" ContentType="application/vnd.openxmlformats-package.relationships+xml"/>
  <Override PartName="/ppt/slides/_rels/slide3.xml.rels" ContentType="application/vnd.openxmlformats-package.relationships+xml"/>
  <Override PartName="/ppt/slides/_rels/slide4.xml.rels" ContentType="application/vnd.openxmlformats-package.relationships+xml"/>
  <Override PartName="/ppt/slides/slide4.xml" ContentType="application/vnd.openxmlformats-officedocument.presentationml.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  <p:sldMasterId id="2147483674" r:id="rId4"/>
  </p:sldMasterIdLst>
  <p:sldIdLst>
    <p:sldId id="256" r:id="rId5"/>
    <p:sldId id="257" r:id="rId6"/>
    <p:sldId id="258" r:id="rId7"/>
    <p:sldId id="259" r:id="rId8"/>
  </p:sldIdLst>
  <p:sldSz cx="10080625" cy="5670550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8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PlaceHolder 1"/>
          <p:cNvSpPr>
            <a:spLocks noGrp="1"/>
          </p:cNvSpPr>
          <p:nvPr>
            <p:ph type="subTitle"/>
          </p:nvPr>
        </p:nvSpPr>
        <p:spPr>
          <a:xfrm>
            <a:off x="504000" y="225720"/>
            <a:ext cx="907128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8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9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3" name="PlaceHolder 4"/>
          <p:cNvSpPr>
            <a:spLocks noGrp="1"/>
          </p:cNvSpPr>
          <p:nvPr>
            <p:ph type="body"/>
          </p:nvPr>
        </p:nvSpPr>
        <p:spPr>
          <a:xfrm>
            <a:off x="515232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6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7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3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4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5" name="PlaceHolder 5"/>
          <p:cNvSpPr>
            <a:spLocks noGrp="1"/>
          </p:cNvSpPr>
          <p:nvPr>
            <p:ph type="body"/>
          </p:nvPr>
        </p:nvSpPr>
        <p:spPr>
          <a:xfrm>
            <a:off x="515232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35712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663804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0" name="PlaceHolder 5"/>
          <p:cNvSpPr>
            <a:spLocks noGrp="1"/>
          </p:cNvSpPr>
          <p:nvPr>
            <p:ph type="body"/>
          </p:nvPr>
        </p:nvSpPr>
        <p:spPr>
          <a:xfrm>
            <a:off x="5040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1" name="PlaceHolder 6"/>
          <p:cNvSpPr>
            <a:spLocks noGrp="1"/>
          </p:cNvSpPr>
          <p:nvPr>
            <p:ph type="body"/>
          </p:nvPr>
        </p:nvSpPr>
        <p:spPr>
          <a:xfrm>
            <a:off x="35712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02" name="PlaceHolder 7"/>
          <p:cNvSpPr>
            <a:spLocks noGrp="1"/>
          </p:cNvSpPr>
          <p:nvPr>
            <p:ph type="body"/>
          </p:nvPr>
        </p:nvSpPr>
        <p:spPr>
          <a:xfrm>
            <a:off x="663804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7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6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PlaceHolder 1"/>
          <p:cNvSpPr>
            <a:spLocks noGrp="1"/>
          </p:cNvSpPr>
          <p:nvPr>
            <p:ph type="subTitle"/>
          </p:nvPr>
        </p:nvSpPr>
        <p:spPr>
          <a:xfrm>
            <a:off x="504000" y="225720"/>
            <a:ext cx="907128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1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2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5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6" name="PlaceHolder 4"/>
          <p:cNvSpPr>
            <a:spLocks noGrp="1"/>
          </p:cNvSpPr>
          <p:nvPr>
            <p:ph type="body"/>
          </p:nvPr>
        </p:nvSpPr>
        <p:spPr>
          <a:xfrm>
            <a:off x="515232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9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90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9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93" name="PlaceHolder 3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96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97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98" name="PlaceHolder 5"/>
          <p:cNvSpPr>
            <a:spLocks noGrp="1"/>
          </p:cNvSpPr>
          <p:nvPr>
            <p:ph type="body"/>
          </p:nvPr>
        </p:nvSpPr>
        <p:spPr>
          <a:xfrm>
            <a:off x="515232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01" name="PlaceHolder 3"/>
          <p:cNvSpPr>
            <a:spLocks noGrp="1"/>
          </p:cNvSpPr>
          <p:nvPr>
            <p:ph type="body"/>
          </p:nvPr>
        </p:nvSpPr>
        <p:spPr>
          <a:xfrm>
            <a:off x="35712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02" name="PlaceHolder 4"/>
          <p:cNvSpPr>
            <a:spLocks noGrp="1"/>
          </p:cNvSpPr>
          <p:nvPr>
            <p:ph type="body"/>
          </p:nvPr>
        </p:nvSpPr>
        <p:spPr>
          <a:xfrm>
            <a:off x="663804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03" name="PlaceHolder 5"/>
          <p:cNvSpPr>
            <a:spLocks noGrp="1"/>
          </p:cNvSpPr>
          <p:nvPr>
            <p:ph type="body"/>
          </p:nvPr>
        </p:nvSpPr>
        <p:spPr>
          <a:xfrm>
            <a:off x="5040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04" name="PlaceHolder 6"/>
          <p:cNvSpPr>
            <a:spLocks noGrp="1"/>
          </p:cNvSpPr>
          <p:nvPr>
            <p:ph type="body"/>
          </p:nvPr>
        </p:nvSpPr>
        <p:spPr>
          <a:xfrm>
            <a:off x="35712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05" name="PlaceHolder 7"/>
          <p:cNvSpPr>
            <a:spLocks noGrp="1"/>
          </p:cNvSpPr>
          <p:nvPr>
            <p:ph type="body"/>
          </p:nvPr>
        </p:nvSpPr>
        <p:spPr>
          <a:xfrm>
            <a:off x="663804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3" name="PlaceHolder 2"/>
          <p:cNvSpPr>
            <a:spLocks noGrp="1"/>
          </p:cNvSpPr>
          <p:nvPr>
            <p:ph type="subTitle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5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48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PlaceHolder 1"/>
          <p:cNvSpPr>
            <a:spLocks noGrp="1"/>
          </p:cNvSpPr>
          <p:nvPr>
            <p:ph type="subTitle"/>
          </p:nvPr>
        </p:nvSpPr>
        <p:spPr>
          <a:xfrm>
            <a:off x="504000" y="225720"/>
            <a:ext cx="9071280" cy="438840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5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3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4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56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7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8" name="PlaceHolder 4"/>
          <p:cNvSpPr>
            <a:spLocks noGrp="1"/>
          </p:cNvSpPr>
          <p:nvPr>
            <p:ph type="body"/>
          </p:nvPr>
        </p:nvSpPr>
        <p:spPr>
          <a:xfrm>
            <a:off x="515232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60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61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62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65" name="PlaceHolder 3"/>
          <p:cNvSpPr>
            <a:spLocks noGrp="1"/>
          </p:cNvSpPr>
          <p:nvPr>
            <p:ph type="body"/>
          </p:nvPr>
        </p:nvSpPr>
        <p:spPr>
          <a:xfrm>
            <a:off x="504000" y="3044160"/>
            <a:ext cx="90712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68" name="PlaceHolder 3"/>
          <p:cNvSpPr>
            <a:spLocks noGrp="1"/>
          </p:cNvSpPr>
          <p:nvPr>
            <p:ph type="body"/>
          </p:nvPr>
        </p:nvSpPr>
        <p:spPr>
          <a:xfrm>
            <a:off x="5152320" y="132660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69" name="PlaceHolder 4"/>
          <p:cNvSpPr>
            <a:spLocks noGrp="1"/>
          </p:cNvSpPr>
          <p:nvPr>
            <p:ph type="body"/>
          </p:nvPr>
        </p:nvSpPr>
        <p:spPr>
          <a:xfrm>
            <a:off x="50400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70" name="PlaceHolder 5"/>
          <p:cNvSpPr>
            <a:spLocks noGrp="1"/>
          </p:cNvSpPr>
          <p:nvPr>
            <p:ph type="body"/>
          </p:nvPr>
        </p:nvSpPr>
        <p:spPr>
          <a:xfrm>
            <a:off x="5152320" y="3044160"/>
            <a:ext cx="442656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PlaceHolder 1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2" name="PlaceHolder 2"/>
          <p:cNvSpPr>
            <a:spLocks noGrp="1"/>
          </p:cNvSpPr>
          <p:nvPr>
            <p:ph type="body"/>
          </p:nvPr>
        </p:nvSpPr>
        <p:spPr>
          <a:xfrm>
            <a:off x="5040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73" name="PlaceHolder 3"/>
          <p:cNvSpPr>
            <a:spLocks noGrp="1"/>
          </p:cNvSpPr>
          <p:nvPr>
            <p:ph type="body"/>
          </p:nvPr>
        </p:nvSpPr>
        <p:spPr>
          <a:xfrm>
            <a:off x="357120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74" name="PlaceHolder 4"/>
          <p:cNvSpPr>
            <a:spLocks noGrp="1"/>
          </p:cNvSpPr>
          <p:nvPr>
            <p:ph type="body"/>
          </p:nvPr>
        </p:nvSpPr>
        <p:spPr>
          <a:xfrm>
            <a:off x="6638040" y="132660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75" name="PlaceHolder 5"/>
          <p:cNvSpPr>
            <a:spLocks noGrp="1"/>
          </p:cNvSpPr>
          <p:nvPr>
            <p:ph type="body"/>
          </p:nvPr>
        </p:nvSpPr>
        <p:spPr>
          <a:xfrm>
            <a:off x="5040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76" name="PlaceHolder 6"/>
          <p:cNvSpPr>
            <a:spLocks noGrp="1"/>
          </p:cNvSpPr>
          <p:nvPr>
            <p:ph type="body"/>
          </p:nvPr>
        </p:nvSpPr>
        <p:spPr>
          <a:xfrm>
            <a:off x="357120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77" name="PlaceHolder 7"/>
          <p:cNvSpPr>
            <a:spLocks noGrp="1"/>
          </p:cNvSpPr>
          <p:nvPr>
            <p:ph type="body"/>
          </p:nvPr>
        </p:nvSpPr>
        <p:spPr>
          <a:xfrm>
            <a:off x="6638040" y="3044160"/>
            <a:ext cx="2920680" cy="156816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slideLayout" Target="../slideLayouts/slideLayout1.xml"/><Relationship Id="rId6" Type="http://schemas.openxmlformats.org/officeDocument/2006/relationships/slideLayout" Target="../slideLayouts/slideLayout2.xml"/><Relationship Id="rId7" Type="http://schemas.openxmlformats.org/officeDocument/2006/relationships/slideLayout" Target="../slideLayouts/slideLayout3.xml"/><Relationship Id="rId8" Type="http://schemas.openxmlformats.org/officeDocument/2006/relationships/slideLayout" Target="../slideLayouts/slideLayout4.xml"/><Relationship Id="rId9" Type="http://schemas.openxmlformats.org/officeDocument/2006/relationships/slideLayout" Target="../slideLayouts/slideLayout5.xml"/><Relationship Id="rId10" Type="http://schemas.openxmlformats.org/officeDocument/2006/relationships/slideLayout" Target="../slideLayouts/slideLayout6.xml"/><Relationship Id="rId11" Type="http://schemas.openxmlformats.org/officeDocument/2006/relationships/slideLayout" Target="../slideLayouts/slideLayout7.xml"/><Relationship Id="rId12" Type="http://schemas.openxmlformats.org/officeDocument/2006/relationships/slideLayout" Target="../slideLayouts/slideLayout8.xml"/><Relationship Id="rId13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0.xml"/><Relationship Id="rId15" Type="http://schemas.openxmlformats.org/officeDocument/2006/relationships/slideLayout" Target="../slideLayouts/slideLayout11.xml"/><Relationship Id="rId16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image" Target="../media/image4.png"/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5.xml"/><Relationship Id="rId8" Type="http://schemas.openxmlformats.org/officeDocument/2006/relationships/slideLayout" Target="../slideLayouts/slideLayout16.xml"/><Relationship Id="rId9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23.xml"/><Relationship Id="rId16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CustomShape 1"/>
          <p:cNvSpPr/>
          <p:nvPr/>
        </p:nvSpPr>
        <p:spPr>
          <a:xfrm>
            <a:off x="-54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" name="CustomShape 2"/>
          <p:cNvSpPr/>
          <p:nvPr/>
        </p:nvSpPr>
        <p:spPr>
          <a:xfrm>
            <a:off x="1350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" name="CustomShape 3"/>
          <p:cNvSpPr/>
          <p:nvPr/>
        </p:nvSpPr>
        <p:spPr>
          <a:xfrm>
            <a:off x="648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3" name="CustomShape 4"/>
          <p:cNvSpPr/>
          <p:nvPr/>
        </p:nvSpPr>
        <p:spPr>
          <a:xfrm>
            <a:off x="990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4" name="CustomShape 5"/>
          <p:cNvSpPr/>
          <p:nvPr/>
        </p:nvSpPr>
        <p:spPr>
          <a:xfrm>
            <a:off x="2394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5" name="CustomShape 6"/>
          <p:cNvSpPr/>
          <p:nvPr/>
        </p:nvSpPr>
        <p:spPr>
          <a:xfrm>
            <a:off x="1692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6" name="CustomShape 7"/>
          <p:cNvSpPr/>
          <p:nvPr/>
        </p:nvSpPr>
        <p:spPr>
          <a:xfrm>
            <a:off x="2754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7" name="CustomShape 8"/>
          <p:cNvSpPr/>
          <p:nvPr/>
        </p:nvSpPr>
        <p:spPr>
          <a:xfrm>
            <a:off x="2052000" y="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8" name="CustomShape 9"/>
          <p:cNvSpPr/>
          <p:nvPr/>
        </p:nvSpPr>
        <p:spPr>
          <a:xfrm>
            <a:off x="3456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9" name="CustomShape 10"/>
          <p:cNvSpPr/>
          <p:nvPr/>
        </p:nvSpPr>
        <p:spPr>
          <a:xfrm>
            <a:off x="3096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" name="CustomShape 11"/>
          <p:cNvSpPr/>
          <p:nvPr/>
        </p:nvSpPr>
        <p:spPr>
          <a:xfrm>
            <a:off x="4140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" name="CustomShape 12"/>
          <p:cNvSpPr/>
          <p:nvPr/>
        </p:nvSpPr>
        <p:spPr>
          <a:xfrm>
            <a:off x="4500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" name="CustomShape 13"/>
          <p:cNvSpPr/>
          <p:nvPr/>
        </p:nvSpPr>
        <p:spPr>
          <a:xfrm>
            <a:off x="3798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" name="CustomShape 14"/>
          <p:cNvSpPr/>
          <p:nvPr/>
        </p:nvSpPr>
        <p:spPr>
          <a:xfrm>
            <a:off x="5526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4" name="CustomShape 15"/>
          <p:cNvSpPr/>
          <p:nvPr/>
        </p:nvSpPr>
        <p:spPr>
          <a:xfrm>
            <a:off x="4842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5" name="CustomShape 16"/>
          <p:cNvSpPr/>
          <p:nvPr/>
        </p:nvSpPr>
        <p:spPr>
          <a:xfrm>
            <a:off x="5202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6" name="CustomShape 17"/>
          <p:cNvSpPr/>
          <p:nvPr/>
        </p:nvSpPr>
        <p:spPr>
          <a:xfrm>
            <a:off x="6606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7" name="CustomShape 18"/>
          <p:cNvSpPr/>
          <p:nvPr/>
        </p:nvSpPr>
        <p:spPr>
          <a:xfrm>
            <a:off x="5904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8" name="CustomShape 19"/>
          <p:cNvSpPr/>
          <p:nvPr/>
        </p:nvSpPr>
        <p:spPr>
          <a:xfrm>
            <a:off x="6930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9" name="CustomShape 20"/>
          <p:cNvSpPr/>
          <p:nvPr/>
        </p:nvSpPr>
        <p:spPr>
          <a:xfrm>
            <a:off x="6228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0" name="CustomShape 21"/>
          <p:cNvSpPr/>
          <p:nvPr/>
        </p:nvSpPr>
        <p:spPr>
          <a:xfrm>
            <a:off x="7632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1" name="CustomShape 22"/>
          <p:cNvSpPr/>
          <p:nvPr/>
        </p:nvSpPr>
        <p:spPr>
          <a:xfrm>
            <a:off x="7308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2" name="CustomShape 23"/>
          <p:cNvSpPr/>
          <p:nvPr/>
        </p:nvSpPr>
        <p:spPr>
          <a:xfrm>
            <a:off x="8334000" y="1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de59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3" name="CustomShape 24"/>
          <p:cNvSpPr/>
          <p:nvPr/>
        </p:nvSpPr>
        <p:spPr>
          <a:xfrm>
            <a:off x="8010000" y="55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4" name="CustomShape 25"/>
          <p:cNvSpPr/>
          <p:nvPr/>
        </p:nvSpPr>
        <p:spPr>
          <a:xfrm>
            <a:off x="8712000" y="55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5" name="CustomShape 26"/>
          <p:cNvSpPr/>
          <p:nvPr/>
        </p:nvSpPr>
        <p:spPr>
          <a:xfrm>
            <a:off x="9738000" y="19080"/>
            <a:ext cx="16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6" name="CustomShape 27"/>
          <p:cNvSpPr/>
          <p:nvPr/>
        </p:nvSpPr>
        <p:spPr>
          <a:xfrm>
            <a:off x="9036000" y="1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27" name="CustomShape 28"/>
          <p:cNvSpPr/>
          <p:nvPr/>
        </p:nvSpPr>
        <p:spPr>
          <a:xfrm>
            <a:off x="288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de59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grpSp>
        <p:nvGrpSpPr>
          <p:cNvPr id="28" name="Group 29"/>
          <p:cNvGrpSpPr/>
          <p:nvPr/>
        </p:nvGrpSpPr>
        <p:grpSpPr>
          <a:xfrm>
            <a:off x="539640" y="900000"/>
            <a:ext cx="9359640" cy="4499640"/>
            <a:chOff x="539640" y="900000"/>
            <a:chExt cx="9359640" cy="4499640"/>
          </a:xfrm>
        </p:grpSpPr>
        <p:sp>
          <p:nvSpPr>
            <p:cNvPr id="29" name="CustomShape 30"/>
            <p:cNvSpPr/>
            <p:nvPr/>
          </p:nvSpPr>
          <p:spPr>
            <a:xfrm flipH="1">
              <a:off x="8983800" y="96408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0" name="CustomShape 31"/>
            <p:cNvSpPr/>
            <p:nvPr/>
          </p:nvSpPr>
          <p:spPr>
            <a:xfrm flipH="1">
              <a:off x="929376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1" name="CustomShape 32"/>
            <p:cNvSpPr/>
            <p:nvPr/>
          </p:nvSpPr>
          <p:spPr>
            <a:xfrm flipH="1">
              <a:off x="777240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2" name="CustomShape 33"/>
            <p:cNvSpPr/>
            <p:nvPr/>
          </p:nvSpPr>
          <p:spPr>
            <a:xfrm flipH="1">
              <a:off x="837792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de59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3" name="CustomShape 34"/>
            <p:cNvSpPr/>
            <p:nvPr/>
          </p:nvSpPr>
          <p:spPr>
            <a:xfrm flipH="1">
              <a:off x="808308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4" name="CustomShape 35"/>
            <p:cNvSpPr/>
            <p:nvPr/>
          </p:nvSpPr>
          <p:spPr>
            <a:xfrm flipH="1">
              <a:off x="6872760" y="2892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5" name="CustomShape 36"/>
            <p:cNvSpPr/>
            <p:nvPr/>
          </p:nvSpPr>
          <p:spPr>
            <a:xfrm flipH="1">
              <a:off x="747756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6" name="CustomShape 37"/>
            <p:cNvSpPr/>
            <p:nvPr/>
          </p:nvSpPr>
          <p:spPr>
            <a:xfrm flipH="1">
              <a:off x="656208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7" name="CustomShape 38"/>
            <p:cNvSpPr/>
            <p:nvPr/>
          </p:nvSpPr>
          <p:spPr>
            <a:xfrm flipH="1">
              <a:off x="7167600" y="900000"/>
              <a:ext cx="60444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8" name="CustomShape 39"/>
            <p:cNvSpPr/>
            <p:nvPr/>
          </p:nvSpPr>
          <p:spPr>
            <a:xfrm flipH="1">
              <a:off x="595656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39" name="CustomShape 40"/>
            <p:cNvSpPr/>
            <p:nvPr/>
          </p:nvSpPr>
          <p:spPr>
            <a:xfrm flipH="1">
              <a:off x="626688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0" name="CustomShape 41"/>
            <p:cNvSpPr/>
            <p:nvPr/>
          </p:nvSpPr>
          <p:spPr>
            <a:xfrm flipH="1">
              <a:off x="5367240" y="96408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1" name="CustomShape 42"/>
            <p:cNvSpPr/>
            <p:nvPr/>
          </p:nvSpPr>
          <p:spPr>
            <a:xfrm flipH="1">
              <a:off x="505620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2" name="CustomShape 43"/>
            <p:cNvSpPr/>
            <p:nvPr/>
          </p:nvSpPr>
          <p:spPr>
            <a:xfrm flipH="1">
              <a:off x="5662080" y="2892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3" name="CustomShape 44"/>
            <p:cNvSpPr/>
            <p:nvPr/>
          </p:nvSpPr>
          <p:spPr>
            <a:xfrm flipH="1">
              <a:off x="417168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4" name="CustomShape 45"/>
            <p:cNvSpPr/>
            <p:nvPr/>
          </p:nvSpPr>
          <p:spPr>
            <a:xfrm flipH="1">
              <a:off x="476136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5" name="CustomShape 46"/>
            <p:cNvSpPr/>
            <p:nvPr/>
          </p:nvSpPr>
          <p:spPr>
            <a:xfrm flipH="1">
              <a:off x="445068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6" name="CustomShape 47"/>
            <p:cNvSpPr/>
            <p:nvPr/>
          </p:nvSpPr>
          <p:spPr>
            <a:xfrm flipH="1">
              <a:off x="324036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7" name="CustomShape 48"/>
            <p:cNvSpPr/>
            <p:nvPr/>
          </p:nvSpPr>
          <p:spPr>
            <a:xfrm flipH="1">
              <a:off x="3845880" y="2892240"/>
              <a:ext cx="60444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8" name="CustomShape 49"/>
            <p:cNvSpPr/>
            <p:nvPr/>
          </p:nvSpPr>
          <p:spPr>
            <a:xfrm flipH="1">
              <a:off x="2961360" y="96408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49" name="CustomShape 50"/>
            <p:cNvSpPr/>
            <p:nvPr/>
          </p:nvSpPr>
          <p:spPr>
            <a:xfrm flipH="1">
              <a:off x="356616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0" name="CustomShape 51"/>
            <p:cNvSpPr/>
            <p:nvPr/>
          </p:nvSpPr>
          <p:spPr>
            <a:xfrm flipH="1">
              <a:off x="235548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1" name="CustomShape 52"/>
            <p:cNvSpPr/>
            <p:nvPr/>
          </p:nvSpPr>
          <p:spPr>
            <a:xfrm flipH="1">
              <a:off x="263484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2" name="CustomShape 53"/>
            <p:cNvSpPr/>
            <p:nvPr/>
          </p:nvSpPr>
          <p:spPr>
            <a:xfrm flipH="1">
              <a:off x="1749960" y="966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3" name="CustomShape 54"/>
            <p:cNvSpPr/>
            <p:nvPr/>
          </p:nvSpPr>
          <p:spPr>
            <a:xfrm flipH="1">
              <a:off x="2030040" y="289332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4" name="CustomShape 55"/>
            <p:cNvSpPr/>
            <p:nvPr/>
          </p:nvSpPr>
          <p:spPr>
            <a:xfrm flipH="1">
              <a:off x="818640" y="289332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5" name="CustomShape 56"/>
            <p:cNvSpPr/>
            <p:nvPr/>
          </p:nvSpPr>
          <p:spPr>
            <a:xfrm flipH="1">
              <a:off x="1424160" y="289332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6" name="CustomShape 57"/>
            <p:cNvSpPr/>
            <p:nvPr/>
          </p:nvSpPr>
          <p:spPr>
            <a:xfrm flipH="1">
              <a:off x="539280" y="966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7" name="CustomShape 58"/>
            <p:cNvSpPr/>
            <p:nvPr/>
          </p:nvSpPr>
          <p:spPr>
            <a:xfrm flipH="1">
              <a:off x="1145160" y="966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de59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58" name="CustomShape 59"/>
            <p:cNvSpPr/>
            <p:nvPr/>
          </p:nvSpPr>
          <p:spPr>
            <a:xfrm flipH="1">
              <a:off x="8688960" y="2892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</p:grpSp>
      <p:pic>
        <p:nvPicPr>
          <p:cNvPr id="59" name="" descr=""/>
          <p:cNvPicPr/>
          <p:nvPr/>
        </p:nvPicPr>
        <p:blipFill>
          <a:blip r:embed="rId2"/>
          <a:stretch/>
        </p:blipFill>
        <p:spPr>
          <a:xfrm>
            <a:off x="343800" y="3420000"/>
            <a:ext cx="1686240" cy="1694880"/>
          </a:xfrm>
          <a:prstGeom prst="rect">
            <a:avLst/>
          </a:prstGeom>
          <a:ln w="18000">
            <a:noFill/>
          </a:ln>
        </p:spPr>
      </p:pic>
      <p:pic>
        <p:nvPicPr>
          <p:cNvPr id="60" name="" descr=""/>
          <p:cNvPicPr/>
          <p:nvPr/>
        </p:nvPicPr>
        <p:blipFill>
          <a:blip r:embed="rId3"/>
          <a:stretch/>
        </p:blipFill>
        <p:spPr>
          <a:xfrm>
            <a:off x="2622960" y="4173480"/>
            <a:ext cx="1828080" cy="1496160"/>
          </a:xfrm>
          <a:prstGeom prst="rect">
            <a:avLst/>
          </a:prstGeom>
          <a:ln w="18000">
            <a:noFill/>
          </a:ln>
        </p:spPr>
      </p:pic>
      <p:sp>
        <p:nvSpPr>
          <p:cNvPr id="61" name="CustomShape 60"/>
          <p:cNvSpPr/>
          <p:nvPr/>
        </p:nvSpPr>
        <p:spPr>
          <a:xfrm>
            <a:off x="180000" y="982080"/>
            <a:ext cx="4938480" cy="2589480"/>
          </a:xfrm>
          <a:prstGeom prst="rect">
            <a:avLst/>
          </a:prstGeom>
          <a:noFill/>
          <a:ln w="1800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Arial"/>
              </a:rPr>
              <a:t>TODAYS SPECIAL!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          BOOKINGSAVAILABLE!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zh-CN" sz="1800" spc="-1" strike="noStrike">
                <a:latin typeface="Arial"/>
              </a:rPr>
              <a:t>今天的 特别的 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zh-CN" sz="1800" spc="-1" strike="noStrike">
                <a:latin typeface="Arial"/>
              </a:rPr>
              <a:t>预订 可用的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Arial"/>
              </a:rPr>
              <a:t>Jīntiān de Tèbié de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 Diànhuà</a:t>
            </a:r>
            <a:r>
              <a:rPr b="0" lang="zh-CN" sz="1800" spc="-1" strike="noStrike">
                <a:latin typeface="Arial"/>
              </a:rPr>
              <a:t>电话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zh-CN" sz="1800" spc="-1" strike="noStrike">
                <a:latin typeface="Arial"/>
              </a:rPr>
              <a:t>天中国人国家的天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zh-CN" sz="1800" spc="-1" strike="noStrike">
                <a:latin typeface="Arial"/>
              </a:rPr>
              <a:t>或者 访问网站</a:t>
            </a:r>
            <a:r>
              <a:rPr b="0" lang="en-GB" sz="1800" spc="-1" strike="noStrike">
                <a:latin typeface="Arial"/>
              </a:rPr>
              <a:t>: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www.grandhotel.com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zh-CN" sz="1800" spc="-1" strike="noStrike">
                <a:latin typeface="Arial"/>
              </a:rPr>
              <a:t>十月第一</a:t>
            </a:r>
            <a:r>
              <a:rPr b="0" lang="en-GB" sz="1800" spc="-1" strike="noStrike">
                <a:latin typeface="Arial"/>
              </a:rPr>
              <a:t>2023</a:t>
            </a:r>
            <a:r>
              <a:rPr b="0" lang="zh-CN" sz="1800" spc="-1" strike="noStrike">
                <a:latin typeface="Arial"/>
              </a:rPr>
              <a:t>年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</p:txBody>
      </p:sp>
      <p:pic>
        <p:nvPicPr>
          <p:cNvPr id="62" name="" descr=""/>
          <p:cNvPicPr/>
          <p:nvPr/>
        </p:nvPicPr>
        <p:blipFill>
          <a:blip r:embed="rId4"/>
          <a:stretch/>
        </p:blipFill>
        <p:spPr>
          <a:xfrm>
            <a:off x="2520000" y="2520000"/>
            <a:ext cx="2489040" cy="1653120"/>
          </a:xfrm>
          <a:prstGeom prst="rect">
            <a:avLst/>
          </a:prstGeom>
          <a:ln w="18000">
            <a:noFill/>
          </a:ln>
        </p:spPr>
      </p:pic>
      <p:graphicFrame>
        <p:nvGraphicFramePr>
          <p:cNvPr id="63" name="Table 61"/>
          <p:cNvGraphicFramePr/>
          <p:nvPr/>
        </p:nvGraphicFramePr>
        <p:xfrm>
          <a:off x="-10042920" y="5508720"/>
          <a:ext cx="1619640" cy="1965240"/>
        </p:xfrm>
        <a:graphic>
          <a:graphicData uri="http://schemas.openxmlformats.org/drawingml/2006/table">
            <a:tbl>
              <a:tblPr/>
              <a:tblGrid>
                <a:gridCol w="540000"/>
                <a:gridCol w="540000"/>
                <a:gridCol w="540000"/>
              </a:tblGrid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4" name="Table 62"/>
          <p:cNvGraphicFramePr/>
          <p:nvPr/>
        </p:nvGraphicFramePr>
        <p:xfrm>
          <a:off x="5118840" y="3960"/>
          <a:ext cx="5140800" cy="6707520"/>
        </p:xfrm>
        <a:graphic>
          <a:graphicData uri="http://schemas.openxmlformats.org/drawingml/2006/table">
            <a:tbl>
              <a:tblPr/>
              <a:tblGrid>
                <a:gridCol w="1714320"/>
                <a:gridCol w="1713240"/>
                <a:gridCol w="1713600"/>
              </a:tblGrid>
              <a:tr h="131004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ROOM TYPE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房型 </a:t>
                      </a: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Fángxíng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STANDARD PRICE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标准价 </a:t>
                      </a: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Biāozhǔn jià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MEMBER PRICE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会员价 </a:t>
                      </a: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Huìyuán jià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</a:tr>
              <a:tr h="62424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KING BED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张特大床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1022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898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85284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3 TWIN BEDS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3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张单人床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1022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898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115452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KING BED DELUXE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张特大床豪华房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1200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1100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138312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GRAND SUITE (KING)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豪华套房（特大床）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1300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1200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138312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GRAND EXECUTIVE SUITE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豪华行政套房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2200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2100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sp>
        <p:nvSpPr>
          <p:cNvPr id="65" name="PlaceHolder 63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66" name="PlaceHolder 64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2000" cy="328860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5"/>
    <p:sldLayoutId id="2147483650" r:id="rId6"/>
    <p:sldLayoutId id="2147483651" r:id="rId7"/>
    <p:sldLayoutId id="2147483652" r:id="rId8"/>
    <p:sldLayoutId id="2147483653" r:id="rId9"/>
    <p:sldLayoutId id="2147483654" r:id="rId10"/>
    <p:sldLayoutId id="2147483655" r:id="rId11"/>
    <p:sldLayoutId id="2147483656" r:id="rId12"/>
    <p:sldLayoutId id="2147483657" r:id="rId13"/>
    <p:sldLayoutId id="2147483658" r:id="rId14"/>
    <p:sldLayoutId id="2147483659" r:id="rId15"/>
    <p:sldLayoutId id="2147483660" r:id="rId16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CustomShape 1"/>
          <p:cNvSpPr/>
          <p:nvPr/>
        </p:nvSpPr>
        <p:spPr>
          <a:xfrm>
            <a:off x="-54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4" name="CustomShape 2"/>
          <p:cNvSpPr/>
          <p:nvPr/>
        </p:nvSpPr>
        <p:spPr>
          <a:xfrm>
            <a:off x="1350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5" name="CustomShape 3"/>
          <p:cNvSpPr/>
          <p:nvPr/>
        </p:nvSpPr>
        <p:spPr>
          <a:xfrm>
            <a:off x="648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6" name="CustomShape 4"/>
          <p:cNvSpPr/>
          <p:nvPr/>
        </p:nvSpPr>
        <p:spPr>
          <a:xfrm>
            <a:off x="990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7" name="CustomShape 5"/>
          <p:cNvSpPr/>
          <p:nvPr/>
        </p:nvSpPr>
        <p:spPr>
          <a:xfrm>
            <a:off x="2394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8" name="CustomShape 6"/>
          <p:cNvSpPr/>
          <p:nvPr/>
        </p:nvSpPr>
        <p:spPr>
          <a:xfrm>
            <a:off x="1692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09" name="CustomShape 7"/>
          <p:cNvSpPr/>
          <p:nvPr/>
        </p:nvSpPr>
        <p:spPr>
          <a:xfrm>
            <a:off x="2754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0" name="CustomShape 8"/>
          <p:cNvSpPr/>
          <p:nvPr/>
        </p:nvSpPr>
        <p:spPr>
          <a:xfrm>
            <a:off x="2052000" y="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1" name="CustomShape 9"/>
          <p:cNvSpPr/>
          <p:nvPr/>
        </p:nvSpPr>
        <p:spPr>
          <a:xfrm>
            <a:off x="3456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2" name="CustomShape 10"/>
          <p:cNvSpPr/>
          <p:nvPr/>
        </p:nvSpPr>
        <p:spPr>
          <a:xfrm>
            <a:off x="3096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3" name="CustomShape 11"/>
          <p:cNvSpPr/>
          <p:nvPr/>
        </p:nvSpPr>
        <p:spPr>
          <a:xfrm>
            <a:off x="4140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4" name="CustomShape 12"/>
          <p:cNvSpPr/>
          <p:nvPr/>
        </p:nvSpPr>
        <p:spPr>
          <a:xfrm>
            <a:off x="4500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5" name="CustomShape 13"/>
          <p:cNvSpPr/>
          <p:nvPr/>
        </p:nvSpPr>
        <p:spPr>
          <a:xfrm>
            <a:off x="3798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6" name="CustomShape 14"/>
          <p:cNvSpPr/>
          <p:nvPr/>
        </p:nvSpPr>
        <p:spPr>
          <a:xfrm>
            <a:off x="5526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7" name="CustomShape 15"/>
          <p:cNvSpPr/>
          <p:nvPr/>
        </p:nvSpPr>
        <p:spPr>
          <a:xfrm>
            <a:off x="4842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8" name="CustomShape 16"/>
          <p:cNvSpPr/>
          <p:nvPr/>
        </p:nvSpPr>
        <p:spPr>
          <a:xfrm>
            <a:off x="5202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19" name="CustomShape 17"/>
          <p:cNvSpPr/>
          <p:nvPr/>
        </p:nvSpPr>
        <p:spPr>
          <a:xfrm>
            <a:off x="6606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0" name="CustomShape 18"/>
          <p:cNvSpPr/>
          <p:nvPr/>
        </p:nvSpPr>
        <p:spPr>
          <a:xfrm>
            <a:off x="5904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1" name="CustomShape 19"/>
          <p:cNvSpPr/>
          <p:nvPr/>
        </p:nvSpPr>
        <p:spPr>
          <a:xfrm>
            <a:off x="6930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2" name="CustomShape 20"/>
          <p:cNvSpPr/>
          <p:nvPr/>
        </p:nvSpPr>
        <p:spPr>
          <a:xfrm>
            <a:off x="6228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3" name="CustomShape 21"/>
          <p:cNvSpPr/>
          <p:nvPr/>
        </p:nvSpPr>
        <p:spPr>
          <a:xfrm>
            <a:off x="7632000" y="1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4" name="CustomShape 22"/>
          <p:cNvSpPr/>
          <p:nvPr/>
        </p:nvSpPr>
        <p:spPr>
          <a:xfrm>
            <a:off x="7308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5" name="CustomShape 23"/>
          <p:cNvSpPr/>
          <p:nvPr/>
        </p:nvSpPr>
        <p:spPr>
          <a:xfrm>
            <a:off x="8334000" y="1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de59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6" name="CustomShape 24"/>
          <p:cNvSpPr/>
          <p:nvPr/>
        </p:nvSpPr>
        <p:spPr>
          <a:xfrm>
            <a:off x="8010000" y="55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7" name="CustomShape 25"/>
          <p:cNvSpPr/>
          <p:nvPr/>
        </p:nvSpPr>
        <p:spPr>
          <a:xfrm>
            <a:off x="8712000" y="55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8" name="CustomShape 26"/>
          <p:cNvSpPr/>
          <p:nvPr/>
        </p:nvSpPr>
        <p:spPr>
          <a:xfrm>
            <a:off x="9738000" y="19080"/>
            <a:ext cx="16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29" name="CustomShape 27"/>
          <p:cNvSpPr/>
          <p:nvPr/>
        </p:nvSpPr>
        <p:spPr>
          <a:xfrm>
            <a:off x="9036000" y="1908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f5ce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sp>
        <p:nvSpPr>
          <p:cNvPr id="130" name="CustomShape 28"/>
          <p:cNvSpPr/>
          <p:nvPr/>
        </p:nvSpPr>
        <p:spPr>
          <a:xfrm>
            <a:off x="288000" y="558720"/>
            <a:ext cx="701640" cy="701640"/>
          </a:xfrm>
          <a:custGeom>
            <a:avLst/>
            <a:gdLst/>
            <a:ahLst/>
            <a:rect l="l" t="t" r="r" b="b"/>
            <a:pathLst>
              <a:path w="1506469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olidFill>
            <a:srgbClr val="ffde59"/>
          </a:solidFill>
          <a:ln w="36000">
            <a:solidFill>
              <a:srgbClr val="ffde59"/>
            </a:solidFill>
            <a:round/>
          </a:ln>
        </p:spPr>
        <p:style>
          <a:lnRef idx="0"/>
          <a:fillRef idx="0"/>
          <a:effectRef idx="0"/>
          <a:fontRef idx="minor"/>
        </p:style>
      </p:sp>
      <p:grpSp>
        <p:nvGrpSpPr>
          <p:cNvPr id="131" name="Group 29"/>
          <p:cNvGrpSpPr/>
          <p:nvPr/>
        </p:nvGrpSpPr>
        <p:grpSpPr>
          <a:xfrm>
            <a:off x="539640" y="900000"/>
            <a:ext cx="9359640" cy="4499640"/>
            <a:chOff x="539640" y="900000"/>
            <a:chExt cx="9359640" cy="4499640"/>
          </a:xfrm>
        </p:grpSpPr>
        <p:sp>
          <p:nvSpPr>
            <p:cNvPr id="132" name="CustomShape 30"/>
            <p:cNvSpPr/>
            <p:nvPr/>
          </p:nvSpPr>
          <p:spPr>
            <a:xfrm flipH="1">
              <a:off x="8983800" y="96408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3" name="CustomShape 31"/>
            <p:cNvSpPr/>
            <p:nvPr/>
          </p:nvSpPr>
          <p:spPr>
            <a:xfrm flipH="1">
              <a:off x="929376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4" name="CustomShape 32"/>
            <p:cNvSpPr/>
            <p:nvPr/>
          </p:nvSpPr>
          <p:spPr>
            <a:xfrm flipH="1">
              <a:off x="777240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5" name="CustomShape 33"/>
            <p:cNvSpPr/>
            <p:nvPr/>
          </p:nvSpPr>
          <p:spPr>
            <a:xfrm flipH="1">
              <a:off x="837792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de59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6" name="CustomShape 34"/>
            <p:cNvSpPr/>
            <p:nvPr/>
          </p:nvSpPr>
          <p:spPr>
            <a:xfrm flipH="1">
              <a:off x="808308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7" name="CustomShape 35"/>
            <p:cNvSpPr/>
            <p:nvPr/>
          </p:nvSpPr>
          <p:spPr>
            <a:xfrm flipH="1">
              <a:off x="6872760" y="2892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8" name="CustomShape 36"/>
            <p:cNvSpPr/>
            <p:nvPr/>
          </p:nvSpPr>
          <p:spPr>
            <a:xfrm flipH="1">
              <a:off x="747756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39" name="CustomShape 37"/>
            <p:cNvSpPr/>
            <p:nvPr/>
          </p:nvSpPr>
          <p:spPr>
            <a:xfrm flipH="1">
              <a:off x="656208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0" name="CustomShape 38"/>
            <p:cNvSpPr/>
            <p:nvPr/>
          </p:nvSpPr>
          <p:spPr>
            <a:xfrm flipH="1">
              <a:off x="7167600" y="900000"/>
              <a:ext cx="60444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1" name="CustomShape 39"/>
            <p:cNvSpPr/>
            <p:nvPr/>
          </p:nvSpPr>
          <p:spPr>
            <a:xfrm flipH="1">
              <a:off x="595656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2" name="CustomShape 40"/>
            <p:cNvSpPr/>
            <p:nvPr/>
          </p:nvSpPr>
          <p:spPr>
            <a:xfrm flipH="1">
              <a:off x="626688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3" name="CustomShape 41"/>
            <p:cNvSpPr/>
            <p:nvPr/>
          </p:nvSpPr>
          <p:spPr>
            <a:xfrm flipH="1">
              <a:off x="5367240" y="96408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4" name="CustomShape 42"/>
            <p:cNvSpPr/>
            <p:nvPr/>
          </p:nvSpPr>
          <p:spPr>
            <a:xfrm flipH="1">
              <a:off x="505620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5" name="CustomShape 43"/>
            <p:cNvSpPr/>
            <p:nvPr/>
          </p:nvSpPr>
          <p:spPr>
            <a:xfrm flipH="1">
              <a:off x="5662080" y="2892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6" name="CustomShape 44"/>
            <p:cNvSpPr/>
            <p:nvPr/>
          </p:nvSpPr>
          <p:spPr>
            <a:xfrm flipH="1">
              <a:off x="417168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7" name="CustomShape 45"/>
            <p:cNvSpPr/>
            <p:nvPr/>
          </p:nvSpPr>
          <p:spPr>
            <a:xfrm flipH="1">
              <a:off x="476136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8" name="CustomShape 46"/>
            <p:cNvSpPr/>
            <p:nvPr/>
          </p:nvSpPr>
          <p:spPr>
            <a:xfrm flipH="1">
              <a:off x="445068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49" name="CustomShape 47"/>
            <p:cNvSpPr/>
            <p:nvPr/>
          </p:nvSpPr>
          <p:spPr>
            <a:xfrm flipH="1">
              <a:off x="324036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0" name="CustomShape 48"/>
            <p:cNvSpPr/>
            <p:nvPr/>
          </p:nvSpPr>
          <p:spPr>
            <a:xfrm flipH="1">
              <a:off x="3845880" y="2892240"/>
              <a:ext cx="60444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1" name="CustomShape 49"/>
            <p:cNvSpPr/>
            <p:nvPr/>
          </p:nvSpPr>
          <p:spPr>
            <a:xfrm flipH="1">
              <a:off x="2961360" y="96408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2" name="CustomShape 50"/>
            <p:cNvSpPr/>
            <p:nvPr/>
          </p:nvSpPr>
          <p:spPr>
            <a:xfrm flipH="1">
              <a:off x="356616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3" name="CustomShape 51"/>
            <p:cNvSpPr/>
            <p:nvPr/>
          </p:nvSpPr>
          <p:spPr>
            <a:xfrm flipH="1">
              <a:off x="2355480" y="96408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4" name="CustomShape 52"/>
            <p:cNvSpPr/>
            <p:nvPr/>
          </p:nvSpPr>
          <p:spPr>
            <a:xfrm flipH="1">
              <a:off x="2634840" y="2892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5" name="CustomShape 53"/>
            <p:cNvSpPr/>
            <p:nvPr/>
          </p:nvSpPr>
          <p:spPr>
            <a:xfrm flipH="1">
              <a:off x="1749960" y="966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6" name="CustomShape 54"/>
            <p:cNvSpPr/>
            <p:nvPr/>
          </p:nvSpPr>
          <p:spPr>
            <a:xfrm flipH="1">
              <a:off x="2030040" y="289332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7" name="CustomShape 55"/>
            <p:cNvSpPr/>
            <p:nvPr/>
          </p:nvSpPr>
          <p:spPr>
            <a:xfrm flipH="1">
              <a:off x="818640" y="289332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8" name="CustomShape 56"/>
            <p:cNvSpPr/>
            <p:nvPr/>
          </p:nvSpPr>
          <p:spPr>
            <a:xfrm flipH="1">
              <a:off x="1424160" y="289332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59" name="CustomShape 57"/>
            <p:cNvSpPr/>
            <p:nvPr/>
          </p:nvSpPr>
          <p:spPr>
            <a:xfrm flipH="1">
              <a:off x="539280" y="966240"/>
              <a:ext cx="60516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0" name="CustomShape 58"/>
            <p:cNvSpPr/>
            <p:nvPr/>
          </p:nvSpPr>
          <p:spPr>
            <a:xfrm flipH="1">
              <a:off x="1145160" y="966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de59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161" name="CustomShape 59"/>
            <p:cNvSpPr/>
            <p:nvPr/>
          </p:nvSpPr>
          <p:spPr>
            <a:xfrm flipH="1">
              <a:off x="8688960" y="2892240"/>
              <a:ext cx="604800" cy="250632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</p:grpSp>
      <p:pic>
        <p:nvPicPr>
          <p:cNvPr id="162" name="" descr=""/>
          <p:cNvPicPr/>
          <p:nvPr/>
        </p:nvPicPr>
        <p:blipFill>
          <a:blip r:embed="rId2"/>
          <a:stretch/>
        </p:blipFill>
        <p:spPr>
          <a:xfrm>
            <a:off x="343800" y="3420000"/>
            <a:ext cx="1686240" cy="1694880"/>
          </a:xfrm>
          <a:prstGeom prst="rect">
            <a:avLst/>
          </a:prstGeom>
          <a:ln w="18000">
            <a:noFill/>
          </a:ln>
        </p:spPr>
      </p:pic>
      <p:pic>
        <p:nvPicPr>
          <p:cNvPr id="163" name="" descr=""/>
          <p:cNvPicPr/>
          <p:nvPr/>
        </p:nvPicPr>
        <p:blipFill>
          <a:blip r:embed="rId3"/>
          <a:stretch/>
        </p:blipFill>
        <p:spPr>
          <a:xfrm>
            <a:off x="2622960" y="4173480"/>
            <a:ext cx="1828080" cy="1496160"/>
          </a:xfrm>
          <a:prstGeom prst="rect">
            <a:avLst/>
          </a:prstGeom>
          <a:ln w="18000">
            <a:noFill/>
          </a:ln>
        </p:spPr>
      </p:pic>
      <p:sp>
        <p:nvSpPr>
          <p:cNvPr id="164" name="CustomShape 60"/>
          <p:cNvSpPr/>
          <p:nvPr/>
        </p:nvSpPr>
        <p:spPr>
          <a:xfrm>
            <a:off x="180000" y="982080"/>
            <a:ext cx="4938480" cy="2589480"/>
          </a:xfrm>
          <a:prstGeom prst="rect">
            <a:avLst/>
          </a:prstGeom>
          <a:noFill/>
          <a:ln w="1800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>
            <a:noAutofit/>
          </a:bodyPr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Arial"/>
              </a:rPr>
              <a:t>TODAYS SPECIAL!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          BOOKINGSAVAILABLE!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zh-CN" sz="1800" spc="-1" strike="noStrike">
                <a:latin typeface="Arial"/>
              </a:rPr>
              <a:t>今天的 特别的 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zh-CN" sz="1800" spc="-1" strike="noStrike">
                <a:latin typeface="Arial"/>
              </a:rPr>
              <a:t>预订 可用的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Arial"/>
              </a:rPr>
              <a:t>Jīntiān de Tèbié de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 Diànhuà</a:t>
            </a:r>
            <a:r>
              <a:rPr b="0" lang="zh-CN" sz="1800" spc="-1" strike="noStrike">
                <a:latin typeface="Arial"/>
              </a:rPr>
              <a:t>电话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zh-CN" sz="1800" spc="-1" strike="noStrike">
                <a:latin typeface="Arial"/>
              </a:rPr>
              <a:t>天中国人国家的天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zh-CN" sz="1800" spc="-1" strike="noStrike">
                <a:latin typeface="Arial"/>
              </a:rPr>
              <a:t>或者 访问网站</a:t>
            </a:r>
            <a:r>
              <a:rPr b="0" lang="en-GB" sz="1800" spc="-1" strike="noStrike">
                <a:latin typeface="Arial"/>
              </a:rPr>
              <a:t>: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	</a:t>
            </a:r>
            <a:r>
              <a:rPr b="0" lang="en-GB" sz="1800" spc="-1" strike="noStrike">
                <a:latin typeface="Arial"/>
              </a:rPr>
              <a:t>www.grandhotel.com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zh-CN" sz="1800" spc="-1" strike="noStrike">
                <a:latin typeface="Arial"/>
              </a:rPr>
              <a:t>十月第一</a:t>
            </a:r>
            <a:r>
              <a:rPr b="0" lang="en-GB" sz="1800" spc="-1" strike="noStrike">
                <a:latin typeface="Arial"/>
              </a:rPr>
              <a:t>2023</a:t>
            </a:r>
            <a:r>
              <a:rPr b="0" lang="zh-CN" sz="1800" spc="-1" strike="noStrike">
                <a:latin typeface="Arial"/>
              </a:rPr>
              <a:t>年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endParaRPr b="0" lang="en-GB" sz="1800" spc="-1" strike="noStrike">
              <a:latin typeface="Arial"/>
            </a:endParaRPr>
          </a:p>
        </p:txBody>
      </p:sp>
      <p:pic>
        <p:nvPicPr>
          <p:cNvPr id="165" name="" descr=""/>
          <p:cNvPicPr/>
          <p:nvPr/>
        </p:nvPicPr>
        <p:blipFill>
          <a:blip r:embed="rId4"/>
          <a:stretch/>
        </p:blipFill>
        <p:spPr>
          <a:xfrm>
            <a:off x="2520000" y="2520000"/>
            <a:ext cx="2489040" cy="1653120"/>
          </a:xfrm>
          <a:prstGeom prst="rect">
            <a:avLst/>
          </a:prstGeom>
          <a:ln w="18000">
            <a:noFill/>
          </a:ln>
        </p:spPr>
      </p:pic>
      <p:graphicFrame>
        <p:nvGraphicFramePr>
          <p:cNvPr id="166" name="Table 61"/>
          <p:cNvGraphicFramePr/>
          <p:nvPr/>
        </p:nvGraphicFramePr>
        <p:xfrm>
          <a:off x="-10042920" y="5508720"/>
          <a:ext cx="1619640" cy="1965240"/>
        </p:xfrm>
        <a:graphic>
          <a:graphicData uri="http://schemas.openxmlformats.org/drawingml/2006/table">
            <a:tbl>
              <a:tblPr/>
              <a:tblGrid>
                <a:gridCol w="540000"/>
                <a:gridCol w="540000"/>
                <a:gridCol w="540000"/>
              </a:tblGrid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347760"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7" name="Table 62"/>
          <p:cNvGraphicFramePr/>
          <p:nvPr/>
        </p:nvGraphicFramePr>
        <p:xfrm>
          <a:off x="5118840" y="3960"/>
          <a:ext cx="5140800" cy="6707520"/>
        </p:xfrm>
        <a:graphic>
          <a:graphicData uri="http://schemas.openxmlformats.org/drawingml/2006/table">
            <a:tbl>
              <a:tblPr/>
              <a:tblGrid>
                <a:gridCol w="1714320"/>
                <a:gridCol w="1713240"/>
                <a:gridCol w="1713600"/>
              </a:tblGrid>
              <a:tr h="131004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ROOM TYPE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房型 </a:t>
                      </a: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Fángxíng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STANDARD PRICE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标准价 </a:t>
                      </a: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Biāozhǔn jià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MEMBER PRICE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会员价 </a:t>
                      </a: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Huìyuán jià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b3b3b3"/>
                    </a:solidFill>
                  </a:tcPr>
                </a:tc>
              </a:tr>
              <a:tr h="62424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KING BED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张特大床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1022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898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85284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3 TWIN BEDS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3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张单人床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1022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898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115452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KING BED DELUXE 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张特大床豪华房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1200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1100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  <a:tr h="138312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GRAND SUITE (KING)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豪华套房（特大床）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1300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1200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e6e6e6"/>
                    </a:solidFill>
                  </a:tcPr>
                </a:tc>
              </a:tr>
              <a:tr h="1383120"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GRAND EXECUTIVE SUITE</a:t>
                      </a:r>
                      <a:endParaRPr b="0" lang="en-GB" sz="1800" spc="-1" strike="noStrike">
                        <a:latin typeface="Arial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豪华行政套房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2200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  <a:tc>
                  <a:txBody>
                    <a:bodyPr lIns="90000" rIns="90000">
                      <a:noAutofit/>
                    </a:bodyPr>
                    <a:p>
                      <a:pPr>
                        <a:lnSpc>
                          <a:spcPct val="100000"/>
                        </a:lnSpc>
                      </a:pPr>
                      <a:r>
                        <a:rPr b="0" lang="en-GB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2100 </a:t>
                      </a:r>
                      <a:r>
                        <a:rPr b="0" lang="zh-CN" sz="1800" spc="-1" strike="noStrike">
                          <a:solidFill>
                            <a:srgbClr val="ff0000"/>
                          </a:solidFill>
                          <a:latin typeface="Bahnschrift Light Condensed"/>
                        </a:rPr>
                        <a:t>英镑 </a:t>
                      </a:r>
                      <a:endParaRPr b="0" lang="en-GB" sz="1800" spc="-1" strike="noStrike">
                        <a:latin typeface="Arial"/>
                      </a:endParaRPr>
                    </a:p>
                  </a:txBody>
                  <a:tcPr marL="90000" marR="90000">
                    <a:lnL w="720">
                      <a:solidFill>
                        <a:srgbClr val="ffffff"/>
                      </a:solidFill>
                    </a:lnL>
                    <a:lnR w="720">
                      <a:solidFill>
                        <a:srgbClr val="ffffff"/>
                      </a:solidFill>
                    </a:lnR>
                    <a:lnT w="720">
                      <a:solidFill>
                        <a:srgbClr val="ffffff"/>
                      </a:solidFill>
                    </a:lnT>
                    <a:lnB w="720">
                      <a:solidFill>
                        <a:srgbClr val="ffffff"/>
                      </a:solidFill>
                    </a:lnB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sp>
        <p:nvSpPr>
          <p:cNvPr id="168" name="PlaceHolder 63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69" name="PlaceHolder 64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 algn="ctr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 algn="ctr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 algn="ctr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 algn="ctr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70" r:id="rId13"/>
    <p:sldLayoutId id="2147483671" r:id="rId14"/>
    <p:sldLayoutId id="2147483672" r:id="rId15"/>
    <p:sldLayoutId id="2147483673" r:id="rId16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6" name="Group 1"/>
          <p:cNvGrpSpPr/>
          <p:nvPr/>
        </p:nvGrpSpPr>
        <p:grpSpPr>
          <a:xfrm>
            <a:off x="-360360" y="4896000"/>
            <a:ext cx="10853640" cy="1260000"/>
            <a:chOff x="-360360" y="4896000"/>
            <a:chExt cx="10853640" cy="1260000"/>
          </a:xfrm>
        </p:grpSpPr>
        <p:sp>
          <p:nvSpPr>
            <p:cNvPr id="207" name="CustomShape 2"/>
            <p:cNvSpPr/>
            <p:nvPr/>
          </p:nvSpPr>
          <p:spPr>
            <a:xfrm flipH="1">
              <a:off x="9431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8" name="CustomShape 3"/>
            <p:cNvSpPr/>
            <p:nvPr/>
          </p:nvSpPr>
          <p:spPr>
            <a:xfrm flipH="1">
              <a:off x="9791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09" name="CustomShape 4"/>
            <p:cNvSpPr/>
            <p:nvPr/>
          </p:nvSpPr>
          <p:spPr>
            <a:xfrm flipH="1">
              <a:off x="8027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0" name="CustomShape 5"/>
            <p:cNvSpPr/>
            <p:nvPr/>
          </p:nvSpPr>
          <p:spPr>
            <a:xfrm flipH="1">
              <a:off x="8729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de59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1" name="CustomShape 6"/>
            <p:cNvSpPr/>
            <p:nvPr/>
          </p:nvSpPr>
          <p:spPr>
            <a:xfrm flipH="1">
              <a:off x="8387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2" name="CustomShape 7"/>
            <p:cNvSpPr/>
            <p:nvPr/>
          </p:nvSpPr>
          <p:spPr>
            <a:xfrm flipH="1">
              <a:off x="6983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3" name="CustomShape 8"/>
            <p:cNvSpPr/>
            <p:nvPr/>
          </p:nvSpPr>
          <p:spPr>
            <a:xfrm flipH="1">
              <a:off x="7685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4" name="CustomShape 9"/>
            <p:cNvSpPr/>
            <p:nvPr/>
          </p:nvSpPr>
          <p:spPr>
            <a:xfrm flipH="1">
              <a:off x="6623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5" name="CustomShape 10"/>
            <p:cNvSpPr/>
            <p:nvPr/>
          </p:nvSpPr>
          <p:spPr>
            <a:xfrm flipH="1">
              <a:off x="7325280" y="4896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6" name="CustomShape 11"/>
            <p:cNvSpPr/>
            <p:nvPr/>
          </p:nvSpPr>
          <p:spPr>
            <a:xfrm flipH="1">
              <a:off x="5921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7" name="CustomShape 12"/>
            <p:cNvSpPr/>
            <p:nvPr/>
          </p:nvSpPr>
          <p:spPr>
            <a:xfrm flipH="1">
              <a:off x="6281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8" name="CustomShape 13"/>
            <p:cNvSpPr/>
            <p:nvPr/>
          </p:nvSpPr>
          <p:spPr>
            <a:xfrm flipH="1">
              <a:off x="5237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19" name="CustomShape 14"/>
            <p:cNvSpPr/>
            <p:nvPr/>
          </p:nvSpPr>
          <p:spPr>
            <a:xfrm flipH="1">
              <a:off x="4877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0" name="CustomShape 15"/>
            <p:cNvSpPr/>
            <p:nvPr/>
          </p:nvSpPr>
          <p:spPr>
            <a:xfrm flipH="1">
              <a:off x="5579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1" name="CustomShape 16"/>
            <p:cNvSpPr/>
            <p:nvPr/>
          </p:nvSpPr>
          <p:spPr>
            <a:xfrm flipH="1">
              <a:off x="3851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2" name="CustomShape 17"/>
            <p:cNvSpPr/>
            <p:nvPr/>
          </p:nvSpPr>
          <p:spPr>
            <a:xfrm flipH="1">
              <a:off x="4535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3" name="CustomShape 18"/>
            <p:cNvSpPr/>
            <p:nvPr/>
          </p:nvSpPr>
          <p:spPr>
            <a:xfrm flipH="1">
              <a:off x="4175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4" name="CustomShape 19"/>
            <p:cNvSpPr/>
            <p:nvPr/>
          </p:nvSpPr>
          <p:spPr>
            <a:xfrm flipH="1">
              <a:off x="2771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5" name="CustomShape 20"/>
            <p:cNvSpPr/>
            <p:nvPr/>
          </p:nvSpPr>
          <p:spPr>
            <a:xfrm flipH="1">
              <a:off x="3473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6" name="CustomShape 21"/>
            <p:cNvSpPr/>
            <p:nvPr/>
          </p:nvSpPr>
          <p:spPr>
            <a:xfrm flipH="1">
              <a:off x="2447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7" name="CustomShape 22"/>
            <p:cNvSpPr/>
            <p:nvPr/>
          </p:nvSpPr>
          <p:spPr>
            <a:xfrm flipH="1">
              <a:off x="3149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8" name="CustomShape 23"/>
            <p:cNvSpPr/>
            <p:nvPr/>
          </p:nvSpPr>
          <p:spPr>
            <a:xfrm flipH="1">
              <a:off x="1745280" y="491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29" name="CustomShape 24"/>
            <p:cNvSpPr/>
            <p:nvPr/>
          </p:nvSpPr>
          <p:spPr>
            <a:xfrm flipH="1">
              <a:off x="2069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0" name="CustomShape 25"/>
            <p:cNvSpPr/>
            <p:nvPr/>
          </p:nvSpPr>
          <p:spPr>
            <a:xfrm flipH="1">
              <a:off x="1043280" y="491436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1" name="CustomShape 26"/>
            <p:cNvSpPr/>
            <p:nvPr/>
          </p:nvSpPr>
          <p:spPr>
            <a:xfrm flipH="1">
              <a:off x="1367280" y="545436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2" name="CustomShape 27"/>
            <p:cNvSpPr/>
            <p:nvPr/>
          </p:nvSpPr>
          <p:spPr>
            <a:xfrm flipH="1">
              <a:off x="-36720" y="545436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3" name="CustomShape 28"/>
            <p:cNvSpPr/>
            <p:nvPr/>
          </p:nvSpPr>
          <p:spPr>
            <a:xfrm flipH="1">
              <a:off x="665280" y="545436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4" name="CustomShape 29"/>
            <p:cNvSpPr/>
            <p:nvPr/>
          </p:nvSpPr>
          <p:spPr>
            <a:xfrm flipH="1">
              <a:off x="-360720" y="491436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5" name="CustomShape 30"/>
            <p:cNvSpPr/>
            <p:nvPr/>
          </p:nvSpPr>
          <p:spPr>
            <a:xfrm flipH="1">
              <a:off x="341280" y="491436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de59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  <p:sp>
          <p:nvSpPr>
            <p:cNvPr id="236" name="CustomShape 31"/>
            <p:cNvSpPr/>
            <p:nvPr/>
          </p:nvSpPr>
          <p:spPr>
            <a:xfrm flipH="1">
              <a:off x="9089280" y="5454000"/>
              <a:ext cx="701640" cy="701640"/>
            </a:xfrm>
            <a:custGeom>
              <a:avLst/>
              <a:gdLst/>
              <a:ahLst/>
              <a:rect l="l" t="t" r="r" b="b"/>
              <a:pathLst>
                <a:path w="1506469" h="1310630">
                  <a:moveTo>
                    <a:pt x="753236" y="0"/>
                  </a:moveTo>
                  <a:lnTo>
                    <a:pt x="1506470" y="285063"/>
                  </a:lnTo>
                  <a:lnTo>
                    <a:pt x="1506470" y="1025568"/>
                  </a:lnTo>
                  <a:lnTo>
                    <a:pt x="753236" y="1310630"/>
                  </a:lnTo>
                  <a:lnTo>
                    <a:pt x="1" y="1025568"/>
                  </a:lnTo>
                  <a:lnTo>
                    <a:pt x="1" y="285063"/>
                  </a:lnTo>
                  <a:lnTo>
                    <a:pt x="753236" y="0"/>
                  </a:lnTo>
                  <a:close/>
                </a:path>
              </a:pathLst>
            </a:custGeom>
            <a:solidFill>
              <a:srgbClr val="fff5ce"/>
            </a:solidFill>
            <a:ln cap="rnd" w="36000">
              <a:solidFill>
                <a:srgbClr val="ffde59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</p:sp>
      </p:grpSp>
      <p:sp>
        <p:nvSpPr>
          <p:cNvPr id="237" name="CustomShape 32"/>
          <p:cNvSpPr/>
          <p:nvPr/>
        </p:nvSpPr>
        <p:spPr>
          <a:xfrm>
            <a:off x="342000" y="4914360"/>
            <a:ext cx="2400840" cy="70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>
              <a:lnSpc>
                <a:spcPct val="100000"/>
              </a:lnSpc>
            </a:pPr>
            <a:r>
              <a:rPr b="0" lang="en-GB" sz="1400" spc="-1" strike="noStrike">
                <a:latin typeface="Arial"/>
              </a:rPr>
              <a:t>&lt;date/time&gt;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8" name="CustomShape 33"/>
          <p:cNvSpPr/>
          <p:nvPr/>
        </p:nvSpPr>
        <p:spPr>
          <a:xfrm>
            <a:off x="2744640" y="4914000"/>
            <a:ext cx="4580640" cy="703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r>
              <a:rPr b="0" lang="en-GB" sz="1400" spc="-1" strike="noStrike">
                <a:latin typeface="Arial"/>
              </a:rPr>
              <a:t>&lt;footer&gt;</a:t>
            </a:r>
            <a:endParaRPr b="0" lang="en-GB" sz="1400" spc="-1" strike="noStrike">
              <a:latin typeface="Arial"/>
            </a:endParaRPr>
          </a:p>
        </p:txBody>
      </p:sp>
      <p:sp>
        <p:nvSpPr>
          <p:cNvPr id="239" name="CustomShape 34"/>
          <p:cNvSpPr/>
          <p:nvPr/>
        </p:nvSpPr>
        <p:spPr>
          <a:xfrm>
            <a:off x="8494200" y="4914000"/>
            <a:ext cx="1142640" cy="701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>
            <a:noAutofit/>
          </a:bodyPr>
          <a:p>
            <a:pPr algn="ctr">
              <a:lnSpc>
                <a:spcPct val="100000"/>
              </a:lnSpc>
            </a:pPr>
            <a:fld id="{03CB8A95-4706-490D-8B19-62918E42D779}" type="slidenum">
              <a:rPr b="0" lang="en-GB" sz="1400" spc="-1" strike="noStrike">
                <a:latin typeface="Arial"/>
              </a:rPr>
              <a:t>&lt;number&gt;</a:t>
            </a:fld>
            <a:endParaRPr b="0" lang="en-GB" sz="1400" spc="-1" strike="noStrike">
              <a:latin typeface="Arial"/>
            </a:endParaRPr>
          </a:p>
        </p:txBody>
      </p:sp>
      <p:sp>
        <p:nvSpPr>
          <p:cNvPr id="240" name="PlaceHolder 35"/>
          <p:cNvSpPr>
            <a:spLocks noGrp="1"/>
          </p:cNvSpPr>
          <p:nvPr>
            <p:ph type="title"/>
          </p:nvPr>
        </p:nvSpPr>
        <p:spPr>
          <a:xfrm>
            <a:off x="504000" y="225720"/>
            <a:ext cx="9071280" cy="946440"/>
          </a:xfrm>
          <a:prstGeom prst="rect">
            <a:avLst/>
          </a:prstGeom>
        </p:spPr>
        <p:txBody>
          <a:bodyPr lIns="0" rIns="0" tIns="0" bIns="0" anchor="ctr">
            <a:noAutofit/>
          </a:bodyPr>
          <a:p>
            <a:pPr algn="ctr"/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241" name="PlaceHolder 36"/>
          <p:cNvSpPr>
            <a:spLocks noGrp="1"/>
          </p:cNvSpPr>
          <p:nvPr>
            <p:ph type="body"/>
          </p:nvPr>
        </p:nvSpPr>
        <p:spPr>
          <a:xfrm>
            <a:off x="504000" y="1326600"/>
            <a:ext cx="9071280" cy="3287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 algn="ctr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Click to edit the outline text format</a:t>
            </a:r>
            <a:endParaRPr b="0" lang="en-GB" sz="1800" spc="-1" strike="noStrike">
              <a:latin typeface="Arial"/>
            </a:endParaRPr>
          </a:p>
          <a:p>
            <a:pPr lvl="1" marL="864000" indent="-324000" algn="ctr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Second Outline Level</a:t>
            </a:r>
            <a:endParaRPr b="0" lang="en-GB" sz="1800" spc="-1" strike="noStrike">
              <a:latin typeface="Arial"/>
            </a:endParaRPr>
          </a:p>
          <a:p>
            <a:pPr lvl="2" marL="1296000" indent="-288000" algn="ctr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Third Outline Level</a:t>
            </a:r>
            <a:endParaRPr b="0" lang="en-GB" sz="1800" spc="-1" strike="noStrike">
              <a:latin typeface="Arial"/>
            </a:endParaRPr>
          </a:p>
          <a:p>
            <a:pPr lvl="3" marL="1728000" indent="-216000" algn="ctr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1800" spc="-1" strike="noStrike">
                <a:latin typeface="Arial"/>
              </a:rPr>
              <a:t>Fourth Outline Level</a:t>
            </a:r>
            <a:endParaRPr b="0" lang="en-GB" sz="1800" spc="-1" strike="noStrike">
              <a:latin typeface="Arial"/>
            </a:endParaRPr>
          </a:p>
          <a:p>
            <a:pPr lvl="4" marL="2160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Fifth Outline Level</a:t>
            </a:r>
            <a:endParaRPr b="0" lang="en-GB" sz="1800" spc="-1" strike="noStrike">
              <a:latin typeface="Arial"/>
            </a:endParaRPr>
          </a:p>
          <a:p>
            <a:pPr lvl="5" marL="2592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Sixth Outline Level</a:t>
            </a:r>
            <a:endParaRPr b="0" lang="en-GB" sz="1800" spc="-1" strike="noStrike">
              <a:latin typeface="Arial"/>
            </a:endParaRPr>
          </a:p>
          <a:p>
            <a:pPr lvl="6" marL="3024000" indent="-216000" algn="ctr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1800" spc="-1" strike="noStrike">
                <a:latin typeface="Arial"/>
              </a:rPr>
              <a:t>Seventh Outline Level</a:t>
            </a:r>
            <a:endParaRPr b="0" lang="en-GB" sz="18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CustomShape 1"/>
          <p:cNvSpPr/>
          <p:nvPr/>
        </p:nvSpPr>
        <p:spPr>
          <a:xfrm>
            <a:off x="-1691640" y="0"/>
            <a:ext cx="9071280" cy="121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79" name="CustomShape 2"/>
          <p:cNvSpPr/>
          <p:nvPr/>
        </p:nvSpPr>
        <p:spPr>
          <a:xfrm>
            <a:off x="-10080000" y="4140000"/>
            <a:ext cx="1799640" cy="269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0" name="TextShape 3"/>
          <p:cNvSpPr txBox="1"/>
          <p:nvPr/>
        </p:nvSpPr>
        <p:spPr>
          <a:xfrm>
            <a:off x="-180000" y="0"/>
            <a:ext cx="5580000" cy="1216440"/>
          </a:xfrm>
          <a:prstGeom prst="rect">
            <a:avLst/>
          </a:prstGeom>
          <a:noFill/>
          <a:ln w="0">
            <a:noFill/>
          </a:ln>
        </p:spPr>
        <p:txBody>
          <a:bodyPr lIns="90000" rIns="90000" tIns="45000" bIns="45000">
            <a:noAutofit/>
          </a:bodyPr>
          <a:p>
            <a:endParaRPr b="0" lang="en-GB" sz="1800" spc="-1" strike="noStrike">
              <a:latin typeface="Arial"/>
            </a:endParaRPr>
          </a:p>
          <a:p>
            <a:r>
              <a:rPr b="0" lang="en-GB" sz="1800" spc="-1" strike="noStrike">
                <a:latin typeface="Arial"/>
              </a:rPr>
              <a:t>             </a:t>
            </a:r>
            <a:r>
              <a:rPr b="0" lang="en-GB" sz="1800" spc="-1" strike="noStrike">
                <a:latin typeface="Arial"/>
              </a:rPr>
              <a:t>GRAND HOTEL</a:t>
            </a:r>
            <a:r>
              <a:rPr b="0" lang="zh-CN" sz="1800" spc="-1" strike="noStrike">
                <a:latin typeface="Arial"/>
              </a:rPr>
              <a:t>大酒店 </a:t>
            </a:r>
            <a:r>
              <a:rPr b="0" lang="en-GB" sz="1800" spc="-1" strike="noStrike">
                <a:latin typeface="Arial"/>
              </a:rPr>
              <a:t>Dà jiǔdiàn</a:t>
            </a:r>
            <a:endParaRPr b="0" lang="en-GB" sz="1800" spc="-1" strike="noStrike">
              <a:latin typeface="Arial"/>
            </a:endParaRPr>
          </a:p>
        </p:txBody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CustomShape 1"/>
          <p:cNvSpPr/>
          <p:nvPr/>
        </p:nvSpPr>
        <p:spPr>
          <a:xfrm>
            <a:off x="540000" y="180000"/>
            <a:ext cx="8999640" cy="89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2" name="CustomShape 2"/>
          <p:cNvSpPr/>
          <p:nvPr/>
        </p:nvSpPr>
        <p:spPr>
          <a:xfrm>
            <a:off x="540000" y="1260000"/>
            <a:ext cx="8999640" cy="323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CustomShape 1"/>
          <p:cNvSpPr/>
          <p:nvPr/>
        </p:nvSpPr>
        <p:spPr>
          <a:xfrm>
            <a:off x="504000" y="225720"/>
            <a:ext cx="9071280" cy="94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4" name="CustomShape 2"/>
          <p:cNvSpPr/>
          <p:nvPr/>
        </p:nvSpPr>
        <p:spPr>
          <a:xfrm>
            <a:off x="504000" y="1326600"/>
            <a:ext cx="9071280" cy="328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CustomShape 1"/>
          <p:cNvSpPr/>
          <p:nvPr/>
        </p:nvSpPr>
        <p:spPr>
          <a:xfrm>
            <a:off x="504000" y="225720"/>
            <a:ext cx="9071280" cy="94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  <p:sp>
        <p:nvSpPr>
          <p:cNvPr id="286" name="CustomShape 2"/>
          <p:cNvSpPr/>
          <p:nvPr/>
        </p:nvSpPr>
        <p:spPr>
          <a:xfrm>
            <a:off x="504000" y="1326600"/>
            <a:ext cx="9071280" cy="328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</p:sp>
    </p:spTree>
  </p:cSld>
  <mc:AlternateContent>
    <mc:Choice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Application>LibreOffice/7.0.1.2$Windows_X86_64 LibreOffice_project/7cbcfc562f6eb6708b5ff7d7397325de9e764452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2023-02-13T13:20:23Z</dcterms:created>
  <dc:creator/>
  <dc:description/>
  <dc:language>en-GB</dc:language>
  <cp:lastModifiedBy/>
  <dcterms:modified xsi:type="dcterms:W3CDTF">2023-02-13T14:56:02Z</dcterms:modified>
  <cp:revision>6</cp:revision>
  <dc:subject/>
  <dc:title>Beehive</dc:title>
</cp:coreProperties>
</file>