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07" r:id="rId4"/>
  </p:sldMasterIdLst>
  <p:notesMasterIdLst>
    <p:notesMasterId r:id="rId12"/>
  </p:notesMasterIdLst>
  <p:handoutMasterIdLst>
    <p:handoutMasterId r:id="rId13"/>
  </p:handoutMasterIdLst>
  <p:sldIdLst>
    <p:sldId id="257" r:id="rId5"/>
    <p:sldId id="261" r:id="rId6"/>
    <p:sldId id="258" r:id="rId7"/>
    <p:sldId id="259" r:id="rId8"/>
    <p:sldId id="262" r:id="rId9"/>
    <p:sldId id="263"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BA056A-FCB0-4B5D-9010-39AB9287E73B}" v="125" dt="2025-10-12T00:25:39.413"/>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0" autoAdjust="0"/>
    <p:restoredTop sz="94631" autoAdjust="0"/>
  </p:normalViewPr>
  <p:slideViewPr>
    <p:cSldViewPr snapToGrid="0">
      <p:cViewPr varScale="1">
        <p:scale>
          <a:sx n="63" d="100"/>
          <a:sy n="63" d="100"/>
        </p:scale>
        <p:origin x="688" y="56"/>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 Khan (2426966)" userId="4c2212c7-ec12-4651-9eec-f5c56abf6c0c" providerId="ADAL" clId="{0D132AEE-177E-4014-A33C-7CA91C76498F}"/>
    <pc:docChg chg="undo redo custSel addSld delSld modSld sldOrd addMainMaster delMainMaster modMainMaster">
      <pc:chgData name="Mariam Khan (2426966)" userId="4c2212c7-ec12-4651-9eec-f5c56abf6c0c" providerId="ADAL" clId="{0D132AEE-177E-4014-A33C-7CA91C76498F}" dt="2025-10-12T14:32:59.705" v="5839" actId="1076"/>
      <pc:docMkLst>
        <pc:docMk/>
      </pc:docMkLst>
      <pc:sldChg chg="modSp del">
        <pc:chgData name="Mariam Khan (2426966)" userId="4c2212c7-ec12-4651-9eec-f5c56abf6c0c" providerId="ADAL" clId="{0D132AEE-177E-4014-A33C-7CA91C76498F}" dt="2025-10-10T21:48:52.906" v="366" actId="47"/>
        <pc:sldMkLst>
          <pc:docMk/>
          <pc:sldMk cId="59582380" sldId="256"/>
        </pc:sldMkLst>
      </pc:sldChg>
      <pc:sldChg chg="addSp delSp modSp new del mod setBg modClrScheme setClrOvrMap delDesignElem chgLayout">
        <pc:chgData name="Mariam Khan (2426966)" userId="4c2212c7-ec12-4651-9eec-f5c56abf6c0c" providerId="ADAL" clId="{0D132AEE-177E-4014-A33C-7CA91C76498F}" dt="2025-10-10T21:51:01.349" v="384" actId="47"/>
        <pc:sldMkLst>
          <pc:docMk/>
          <pc:sldMk cId="1118710006" sldId="256"/>
        </pc:sldMkLst>
      </pc:sldChg>
      <pc:sldChg chg="addSp delSp modSp new mod ord setBg setClrOvrMap delDesignElem">
        <pc:chgData name="Mariam Khan (2426966)" userId="4c2212c7-ec12-4651-9eec-f5c56abf6c0c" providerId="ADAL" clId="{0D132AEE-177E-4014-A33C-7CA91C76498F}" dt="2025-10-11T00:48:47.948" v="3150" actId="20577"/>
        <pc:sldMkLst>
          <pc:docMk/>
          <pc:sldMk cId="1788105717" sldId="257"/>
        </pc:sldMkLst>
        <pc:spChg chg="mod">
          <ac:chgData name="Mariam Khan (2426966)" userId="4c2212c7-ec12-4651-9eec-f5c56abf6c0c" providerId="ADAL" clId="{0D132AEE-177E-4014-A33C-7CA91C76498F}" dt="2025-10-10T21:59:04.132" v="570" actId="1076"/>
          <ac:spMkLst>
            <pc:docMk/>
            <pc:sldMk cId="1788105717" sldId="257"/>
            <ac:spMk id="2" creationId="{FD31B6B4-6C75-FC7D-7378-FC3B0DF969B4}"/>
          </ac:spMkLst>
        </pc:spChg>
        <pc:spChg chg="add">
          <ac:chgData name="Mariam Khan (2426966)" userId="4c2212c7-ec12-4651-9eec-f5c56abf6c0c" providerId="ADAL" clId="{0D132AEE-177E-4014-A33C-7CA91C76498F}" dt="2025-10-10T21:51:28.932" v="388" actId="26606"/>
          <ac:spMkLst>
            <pc:docMk/>
            <pc:sldMk cId="1788105717" sldId="257"/>
            <ac:spMk id="19" creationId="{9179DE42-5613-4B35-A1E6-6CCBAA13C743}"/>
          </ac:spMkLst>
        </pc:spChg>
        <pc:spChg chg="add">
          <ac:chgData name="Mariam Khan (2426966)" userId="4c2212c7-ec12-4651-9eec-f5c56abf6c0c" providerId="ADAL" clId="{0D132AEE-177E-4014-A33C-7CA91C76498F}" dt="2025-10-10T21:51:28.932" v="388" actId="26606"/>
          <ac:spMkLst>
            <pc:docMk/>
            <pc:sldMk cId="1788105717" sldId="257"/>
            <ac:spMk id="25" creationId="{52FB45E9-914E-4471-AC87-E475CD51767D}"/>
          </ac:spMkLst>
        </pc:spChg>
        <pc:spChg chg="add">
          <ac:chgData name="Mariam Khan (2426966)" userId="4c2212c7-ec12-4651-9eec-f5c56abf6c0c" providerId="ADAL" clId="{0D132AEE-177E-4014-A33C-7CA91C76498F}" dt="2025-10-10T21:51:28.932" v="388" actId="26606"/>
          <ac:spMkLst>
            <pc:docMk/>
            <pc:sldMk cId="1788105717" sldId="257"/>
            <ac:spMk id="27" creationId="{C310626D-5743-49D4-8F7D-88C4F8F05774}"/>
          </ac:spMkLst>
        </pc:spChg>
        <pc:spChg chg="add">
          <ac:chgData name="Mariam Khan (2426966)" userId="4c2212c7-ec12-4651-9eec-f5c56abf6c0c" providerId="ADAL" clId="{0D132AEE-177E-4014-A33C-7CA91C76498F}" dt="2025-10-10T21:51:28.932" v="388" actId="26606"/>
          <ac:spMkLst>
            <pc:docMk/>
            <pc:sldMk cId="1788105717" sldId="257"/>
            <ac:spMk id="29" creationId="{3C195FC1-B568-4C72-9902-34CB35DDD7A1}"/>
          </ac:spMkLst>
        </pc:spChg>
        <pc:spChg chg="add">
          <ac:chgData name="Mariam Khan (2426966)" userId="4c2212c7-ec12-4651-9eec-f5c56abf6c0c" providerId="ADAL" clId="{0D132AEE-177E-4014-A33C-7CA91C76498F}" dt="2025-10-10T21:51:28.932" v="388" actId="26606"/>
          <ac:spMkLst>
            <pc:docMk/>
            <pc:sldMk cId="1788105717" sldId="257"/>
            <ac:spMk id="31" creationId="{EF2BDF77-362C-43F0-8CBB-A969EC2AE0C4}"/>
          </ac:spMkLst>
        </pc:spChg>
        <pc:spChg chg="add">
          <ac:chgData name="Mariam Khan (2426966)" userId="4c2212c7-ec12-4651-9eec-f5c56abf6c0c" providerId="ADAL" clId="{0D132AEE-177E-4014-A33C-7CA91C76498F}" dt="2025-10-10T21:51:28.932" v="388" actId="26606"/>
          <ac:spMkLst>
            <pc:docMk/>
            <pc:sldMk cId="1788105717" sldId="257"/>
            <ac:spMk id="33" creationId="{4BE96B01-3929-432D-B8C2-ADBCB74C2EF4}"/>
          </ac:spMkLst>
        </pc:spChg>
        <pc:spChg chg="add">
          <ac:chgData name="Mariam Khan (2426966)" userId="4c2212c7-ec12-4651-9eec-f5c56abf6c0c" providerId="ADAL" clId="{0D132AEE-177E-4014-A33C-7CA91C76498F}" dt="2025-10-10T21:51:28.932" v="388" actId="26606"/>
          <ac:spMkLst>
            <pc:docMk/>
            <pc:sldMk cId="1788105717" sldId="257"/>
            <ac:spMk id="35" creationId="{2A6FCDE6-CDE2-4C51-B18E-A95CFB679714}"/>
          </ac:spMkLst>
        </pc:spChg>
        <pc:spChg chg="add">
          <ac:chgData name="Mariam Khan (2426966)" userId="4c2212c7-ec12-4651-9eec-f5c56abf6c0c" providerId="ADAL" clId="{0D132AEE-177E-4014-A33C-7CA91C76498F}" dt="2025-10-10T21:51:28.932" v="388" actId="26606"/>
          <ac:spMkLst>
            <pc:docMk/>
            <pc:sldMk cId="1788105717" sldId="257"/>
            <ac:spMk id="37" creationId="{9D2E8756-2465-473A-BA2A-2DB1D6224745}"/>
          </ac:spMkLst>
        </pc:spChg>
        <pc:spChg chg="add mod">
          <ac:chgData name="Mariam Khan (2426966)" userId="4c2212c7-ec12-4651-9eec-f5c56abf6c0c" providerId="ADAL" clId="{0D132AEE-177E-4014-A33C-7CA91C76498F}" dt="2025-10-11T00:48:47.948" v="3150" actId="20577"/>
          <ac:spMkLst>
            <pc:docMk/>
            <pc:sldMk cId="1788105717" sldId="257"/>
            <ac:spMk id="44" creationId="{780A9E50-D7EF-CC52-DEBA-207E3BADE1E0}"/>
          </ac:spMkLst>
        </pc:spChg>
        <pc:spChg chg="add mod">
          <ac:chgData name="Mariam Khan (2426966)" userId="4c2212c7-ec12-4651-9eec-f5c56abf6c0c" providerId="ADAL" clId="{0D132AEE-177E-4014-A33C-7CA91C76498F}" dt="2025-10-10T22:02:13.589" v="643" actId="1076"/>
          <ac:spMkLst>
            <pc:docMk/>
            <pc:sldMk cId="1788105717" sldId="257"/>
            <ac:spMk id="45" creationId="{C899A10C-4500-7B4A-4FF2-40372E9DED39}"/>
          </ac:spMkLst>
        </pc:spChg>
        <pc:grpChg chg="add">
          <ac:chgData name="Mariam Khan (2426966)" userId="4c2212c7-ec12-4651-9eec-f5c56abf6c0c" providerId="ADAL" clId="{0D132AEE-177E-4014-A33C-7CA91C76498F}" dt="2025-10-10T21:51:28.932" v="388" actId="26606"/>
          <ac:grpSpMkLst>
            <pc:docMk/>
            <pc:sldMk cId="1788105717" sldId="257"/>
            <ac:grpSpMk id="7" creationId="{38369844-B327-4D49-98E4-827203ADF009}"/>
          </ac:grpSpMkLst>
        </pc:grpChg>
        <pc:cxnChg chg="add">
          <ac:chgData name="Mariam Khan (2426966)" userId="4c2212c7-ec12-4651-9eec-f5c56abf6c0c" providerId="ADAL" clId="{0D132AEE-177E-4014-A33C-7CA91C76498F}" dt="2025-10-10T21:51:28.932" v="388" actId="26606"/>
          <ac:cxnSpMkLst>
            <pc:docMk/>
            <pc:sldMk cId="1788105717" sldId="257"/>
            <ac:cxnSpMk id="23" creationId="{4AE4806D-B8F9-4679-A68A-9BD21C01A301}"/>
          </ac:cxnSpMkLst>
        </pc:cxnChg>
      </pc:sldChg>
      <pc:sldChg chg="addSp delSp modSp new mod setBg">
        <pc:chgData name="Mariam Khan (2426966)" userId="4c2212c7-ec12-4651-9eec-f5c56abf6c0c" providerId="ADAL" clId="{0D132AEE-177E-4014-A33C-7CA91C76498F}" dt="2025-10-11T23:50:02.038" v="4132" actId="207"/>
        <pc:sldMkLst>
          <pc:docMk/>
          <pc:sldMk cId="1878397476" sldId="258"/>
        </pc:sldMkLst>
        <pc:spChg chg="mod">
          <ac:chgData name="Mariam Khan (2426966)" userId="4c2212c7-ec12-4651-9eec-f5c56abf6c0c" providerId="ADAL" clId="{0D132AEE-177E-4014-A33C-7CA91C76498F}" dt="2025-10-10T23:15:30.338" v="1240" actId="1076"/>
          <ac:spMkLst>
            <pc:docMk/>
            <pc:sldMk cId="1878397476" sldId="258"/>
            <ac:spMk id="2" creationId="{7489E43E-9C2B-C384-D266-79323DA3A9AC}"/>
          </ac:spMkLst>
        </pc:spChg>
        <pc:spChg chg="mod ord">
          <ac:chgData name="Mariam Khan (2426966)" userId="4c2212c7-ec12-4651-9eec-f5c56abf6c0c" providerId="ADAL" clId="{0D132AEE-177E-4014-A33C-7CA91C76498F}" dt="2025-10-11T23:50:02.038" v="4132" actId="207"/>
          <ac:spMkLst>
            <pc:docMk/>
            <pc:sldMk cId="1878397476" sldId="258"/>
            <ac:spMk id="3" creationId="{F90B351F-9D93-3C1C-F6E6-64A90F7230FD}"/>
          </ac:spMkLst>
        </pc:spChg>
        <pc:spChg chg="add mod">
          <ac:chgData name="Mariam Khan (2426966)" userId="4c2212c7-ec12-4651-9eec-f5c56abf6c0c" providerId="ADAL" clId="{0D132AEE-177E-4014-A33C-7CA91C76498F}" dt="2025-10-11T23:49:20.382" v="4126" actId="1076"/>
          <ac:spMkLst>
            <pc:docMk/>
            <pc:sldMk cId="1878397476" sldId="258"/>
            <ac:spMk id="8" creationId="{77B3DF2F-849E-0F86-4C06-86758134CEE2}"/>
          </ac:spMkLst>
        </pc:spChg>
        <pc:spChg chg="add">
          <ac:chgData name="Mariam Khan (2426966)" userId="4c2212c7-ec12-4651-9eec-f5c56abf6c0c" providerId="ADAL" clId="{0D132AEE-177E-4014-A33C-7CA91C76498F}" dt="2025-10-10T22:51:03.049" v="1047" actId="26606"/>
          <ac:spMkLst>
            <pc:docMk/>
            <pc:sldMk cId="1878397476" sldId="258"/>
            <ac:spMk id="32" creationId="{3F088236-D655-4F88-B238-E16762358025}"/>
          </ac:spMkLst>
        </pc:spChg>
        <pc:spChg chg="add">
          <ac:chgData name="Mariam Khan (2426966)" userId="4c2212c7-ec12-4651-9eec-f5c56abf6c0c" providerId="ADAL" clId="{0D132AEE-177E-4014-A33C-7CA91C76498F}" dt="2025-10-10T22:51:03.049" v="1047" actId="26606"/>
          <ac:spMkLst>
            <pc:docMk/>
            <pc:sldMk cId="1878397476" sldId="258"/>
            <ac:spMk id="33" creationId="{3DAC0C92-199E-475C-9390-119A9B027276}"/>
          </ac:spMkLst>
        </pc:spChg>
        <pc:spChg chg="add">
          <ac:chgData name="Mariam Khan (2426966)" userId="4c2212c7-ec12-4651-9eec-f5c56abf6c0c" providerId="ADAL" clId="{0D132AEE-177E-4014-A33C-7CA91C76498F}" dt="2025-10-10T22:51:03.049" v="1047" actId="26606"/>
          <ac:spMkLst>
            <pc:docMk/>
            <pc:sldMk cId="1878397476" sldId="258"/>
            <ac:spMk id="34" creationId="{C4CFB339-0ED8-4FE2-9EF1-6D1375B8499B}"/>
          </ac:spMkLst>
        </pc:spChg>
        <pc:spChg chg="add">
          <ac:chgData name="Mariam Khan (2426966)" userId="4c2212c7-ec12-4651-9eec-f5c56abf6c0c" providerId="ADAL" clId="{0D132AEE-177E-4014-A33C-7CA91C76498F}" dt="2025-10-10T22:51:03.049" v="1047" actId="26606"/>
          <ac:spMkLst>
            <pc:docMk/>
            <pc:sldMk cId="1878397476" sldId="258"/>
            <ac:spMk id="35" creationId="{31896C80-2069-4431-9C19-83B913734490}"/>
          </ac:spMkLst>
        </pc:spChg>
        <pc:spChg chg="add">
          <ac:chgData name="Mariam Khan (2426966)" userId="4c2212c7-ec12-4651-9eec-f5c56abf6c0c" providerId="ADAL" clId="{0D132AEE-177E-4014-A33C-7CA91C76498F}" dt="2025-10-10T22:51:03.049" v="1047" actId="26606"/>
          <ac:spMkLst>
            <pc:docMk/>
            <pc:sldMk cId="1878397476" sldId="258"/>
            <ac:spMk id="36" creationId="{BF120A21-0841-4823-B0C4-28AEBCEF9B78}"/>
          </ac:spMkLst>
        </pc:spChg>
        <pc:spChg chg="add">
          <ac:chgData name="Mariam Khan (2426966)" userId="4c2212c7-ec12-4651-9eec-f5c56abf6c0c" providerId="ADAL" clId="{0D132AEE-177E-4014-A33C-7CA91C76498F}" dt="2025-10-10T22:51:03.049" v="1047" actId="26606"/>
          <ac:spMkLst>
            <pc:docMk/>
            <pc:sldMk cId="1878397476" sldId="258"/>
            <ac:spMk id="37" creationId="{DBB05BAE-BBD3-4289-899F-A6851503C6B0}"/>
          </ac:spMkLst>
        </pc:spChg>
        <pc:spChg chg="add">
          <ac:chgData name="Mariam Khan (2426966)" userId="4c2212c7-ec12-4651-9eec-f5c56abf6c0c" providerId="ADAL" clId="{0D132AEE-177E-4014-A33C-7CA91C76498F}" dt="2025-10-10T22:51:03.049" v="1047" actId="26606"/>
          <ac:spMkLst>
            <pc:docMk/>
            <pc:sldMk cId="1878397476" sldId="258"/>
            <ac:spMk id="38" creationId="{9874D11C-36F5-4BBE-A490-019A54E953B0}"/>
          </ac:spMkLst>
        </pc:spChg>
        <pc:picChg chg="add mod ord">
          <ac:chgData name="Mariam Khan (2426966)" userId="4c2212c7-ec12-4651-9eec-f5c56abf6c0c" providerId="ADAL" clId="{0D132AEE-177E-4014-A33C-7CA91C76498F}" dt="2025-10-11T23:49:14.187" v="4125" actId="14100"/>
          <ac:picMkLst>
            <pc:docMk/>
            <pc:sldMk cId="1878397476" sldId="258"/>
            <ac:picMk id="5" creationId="{E2895511-DFFB-9EB4-2384-5F14D17207BF}"/>
          </ac:picMkLst>
        </pc:picChg>
      </pc:sldChg>
      <pc:sldChg chg="addSp modSp new mod">
        <pc:chgData name="Mariam Khan (2426966)" userId="4c2212c7-ec12-4651-9eec-f5c56abf6c0c" providerId="ADAL" clId="{0D132AEE-177E-4014-A33C-7CA91C76498F}" dt="2025-10-11T23:30:38.183" v="3795" actId="20577"/>
        <pc:sldMkLst>
          <pc:docMk/>
          <pc:sldMk cId="358605466" sldId="259"/>
        </pc:sldMkLst>
        <pc:spChg chg="mod">
          <ac:chgData name="Mariam Khan (2426966)" userId="4c2212c7-ec12-4651-9eec-f5c56abf6c0c" providerId="ADAL" clId="{0D132AEE-177E-4014-A33C-7CA91C76498F}" dt="2025-10-10T23:27:49.208" v="1315" actId="20577"/>
          <ac:spMkLst>
            <pc:docMk/>
            <pc:sldMk cId="358605466" sldId="259"/>
            <ac:spMk id="2" creationId="{A03124B6-F5C0-F3C7-1470-3EC1E5273260}"/>
          </ac:spMkLst>
        </pc:spChg>
        <pc:spChg chg="mod">
          <ac:chgData name="Mariam Khan (2426966)" userId="4c2212c7-ec12-4651-9eec-f5c56abf6c0c" providerId="ADAL" clId="{0D132AEE-177E-4014-A33C-7CA91C76498F}" dt="2025-10-11T23:30:38.183" v="3795" actId="20577"/>
          <ac:spMkLst>
            <pc:docMk/>
            <pc:sldMk cId="358605466" sldId="259"/>
            <ac:spMk id="3" creationId="{820F29C0-2EDE-8C1D-8F7D-161DF73007EC}"/>
          </ac:spMkLst>
        </pc:spChg>
        <pc:spChg chg="add mod">
          <ac:chgData name="Mariam Khan (2426966)" userId="4c2212c7-ec12-4651-9eec-f5c56abf6c0c" providerId="ADAL" clId="{0D132AEE-177E-4014-A33C-7CA91C76498F}" dt="2025-10-11T00:23:43.941" v="2321" actId="1076"/>
          <ac:spMkLst>
            <pc:docMk/>
            <pc:sldMk cId="358605466" sldId="259"/>
            <ac:spMk id="4" creationId="{89D2FE4D-6C98-BAD0-4A4B-C06ECAAEDD09}"/>
          </ac:spMkLst>
        </pc:spChg>
        <pc:spChg chg="add mod">
          <ac:chgData name="Mariam Khan (2426966)" userId="4c2212c7-ec12-4651-9eec-f5c56abf6c0c" providerId="ADAL" clId="{0D132AEE-177E-4014-A33C-7CA91C76498F}" dt="2025-10-11T00:25:37.348" v="2323" actId="14100"/>
          <ac:spMkLst>
            <pc:docMk/>
            <pc:sldMk cId="358605466" sldId="259"/>
            <ac:spMk id="5" creationId="{2E326B91-7E55-AF9D-EC24-6F8A7B225562}"/>
          </ac:spMkLst>
        </pc:spChg>
        <pc:spChg chg="add mod">
          <ac:chgData name="Mariam Khan (2426966)" userId="4c2212c7-ec12-4651-9eec-f5c56abf6c0c" providerId="ADAL" clId="{0D132AEE-177E-4014-A33C-7CA91C76498F}" dt="2025-10-11T01:03:25.968" v="3681" actId="1076"/>
          <ac:spMkLst>
            <pc:docMk/>
            <pc:sldMk cId="358605466" sldId="259"/>
            <ac:spMk id="7" creationId="{B4E828E8-3FE6-2388-5492-ECD06A775F3D}"/>
          </ac:spMkLst>
        </pc:spChg>
        <pc:picChg chg="add mod">
          <ac:chgData name="Mariam Khan (2426966)" userId="4c2212c7-ec12-4651-9eec-f5c56abf6c0c" providerId="ADAL" clId="{0D132AEE-177E-4014-A33C-7CA91C76498F}" dt="2025-10-11T01:03:16.721" v="3680" actId="1076"/>
          <ac:picMkLst>
            <pc:docMk/>
            <pc:sldMk cId="358605466" sldId="259"/>
            <ac:picMk id="6" creationId="{6B68C75F-0401-DF46-E90C-2B0FE51DC888}"/>
          </ac:picMkLst>
        </pc:picChg>
        <pc:picChg chg="add mod">
          <ac:chgData name="Mariam Khan (2426966)" userId="4c2212c7-ec12-4651-9eec-f5c56abf6c0c" providerId="ADAL" clId="{0D132AEE-177E-4014-A33C-7CA91C76498F}" dt="2025-10-11T00:21:39.896" v="2303" actId="1076"/>
          <ac:picMkLst>
            <pc:docMk/>
            <pc:sldMk cId="358605466" sldId="259"/>
            <ac:picMk id="2050" creationId="{A11DBBDD-7FCE-B49A-A44B-36936D1ED331}"/>
          </ac:picMkLst>
        </pc:picChg>
      </pc:sldChg>
      <pc:sldChg chg="addSp delSp modSp new mod ord">
        <pc:chgData name="Mariam Khan (2426966)" userId="4c2212c7-ec12-4651-9eec-f5c56abf6c0c" providerId="ADAL" clId="{0D132AEE-177E-4014-A33C-7CA91C76498F}" dt="2025-10-12T00:25:39.413" v="4506" actId="1076"/>
        <pc:sldMkLst>
          <pc:docMk/>
          <pc:sldMk cId="1748684650" sldId="260"/>
        </pc:sldMkLst>
        <pc:spChg chg="mod">
          <ac:chgData name="Mariam Khan (2426966)" userId="4c2212c7-ec12-4651-9eec-f5c56abf6c0c" providerId="ADAL" clId="{0D132AEE-177E-4014-A33C-7CA91C76498F}" dt="2025-10-10T23:19:44.569" v="1259" actId="20577"/>
          <ac:spMkLst>
            <pc:docMk/>
            <pc:sldMk cId="1748684650" sldId="260"/>
            <ac:spMk id="2" creationId="{FBA96661-E2AC-525E-D734-701399846654}"/>
          </ac:spMkLst>
        </pc:spChg>
        <pc:spChg chg="add mod">
          <ac:chgData name="Mariam Khan (2426966)" userId="4c2212c7-ec12-4651-9eec-f5c56abf6c0c" providerId="ADAL" clId="{0D132AEE-177E-4014-A33C-7CA91C76498F}" dt="2025-10-12T00:25:39.413" v="4506" actId="1076"/>
          <ac:spMkLst>
            <pc:docMk/>
            <pc:sldMk cId="1748684650" sldId="260"/>
            <ac:spMk id="4" creationId="{D276BE76-9357-C723-660F-DE98CB8D338E}"/>
          </ac:spMkLst>
        </pc:spChg>
      </pc:sldChg>
      <pc:sldChg chg="addSp delSp modSp new mod ord setBg">
        <pc:chgData name="Mariam Khan (2426966)" userId="4c2212c7-ec12-4651-9eec-f5c56abf6c0c" providerId="ADAL" clId="{0D132AEE-177E-4014-A33C-7CA91C76498F}" dt="2025-10-11T01:00:38.092" v="3433" actId="255"/>
        <pc:sldMkLst>
          <pc:docMk/>
          <pc:sldMk cId="3650734955" sldId="261"/>
        </pc:sldMkLst>
        <pc:spChg chg="mod">
          <ac:chgData name="Mariam Khan (2426966)" userId="4c2212c7-ec12-4651-9eec-f5c56abf6c0c" providerId="ADAL" clId="{0D132AEE-177E-4014-A33C-7CA91C76498F}" dt="2025-10-11T00:43:20.818" v="2914" actId="26606"/>
          <ac:spMkLst>
            <pc:docMk/>
            <pc:sldMk cId="3650734955" sldId="261"/>
            <ac:spMk id="2" creationId="{B566AF3E-A03C-2660-978C-8DDEF7ED9437}"/>
          </ac:spMkLst>
        </pc:spChg>
        <pc:spChg chg="mod">
          <ac:chgData name="Mariam Khan (2426966)" userId="4c2212c7-ec12-4651-9eec-f5c56abf6c0c" providerId="ADAL" clId="{0D132AEE-177E-4014-A33C-7CA91C76498F}" dt="2025-10-11T00:43:20.818" v="2914" actId="26606"/>
          <ac:spMkLst>
            <pc:docMk/>
            <pc:sldMk cId="3650734955" sldId="261"/>
            <ac:spMk id="3" creationId="{144516FF-E578-63F5-6024-55F0F1C59FB5}"/>
          </ac:spMkLst>
        </pc:spChg>
        <pc:spChg chg="add mod">
          <ac:chgData name="Mariam Khan (2426966)" userId="4c2212c7-ec12-4651-9eec-f5c56abf6c0c" providerId="ADAL" clId="{0D132AEE-177E-4014-A33C-7CA91C76498F}" dt="2025-10-11T01:00:38.092" v="3433" actId="255"/>
          <ac:spMkLst>
            <pc:docMk/>
            <pc:sldMk cId="3650734955" sldId="261"/>
            <ac:spMk id="6" creationId="{2F23DC06-072C-3682-BA76-2EAB8FFCFC40}"/>
          </ac:spMkLst>
        </pc:spChg>
        <pc:spChg chg="add del">
          <ac:chgData name="Mariam Khan (2426966)" userId="4c2212c7-ec12-4651-9eec-f5c56abf6c0c" providerId="ADAL" clId="{0D132AEE-177E-4014-A33C-7CA91C76498F}" dt="2025-10-11T00:43:01.847" v="2911" actId="26606"/>
          <ac:spMkLst>
            <pc:docMk/>
            <pc:sldMk cId="3650734955" sldId="261"/>
            <ac:spMk id="9" creationId="{9F4444CE-BC8D-4D61-B303-4C05614E62AB}"/>
          </ac:spMkLst>
        </pc:spChg>
        <pc:spChg chg="add del">
          <ac:chgData name="Mariam Khan (2426966)" userId="4c2212c7-ec12-4651-9eec-f5c56abf6c0c" providerId="ADAL" clId="{0D132AEE-177E-4014-A33C-7CA91C76498F}" dt="2025-10-11T00:43:01.847" v="2911" actId="26606"/>
          <ac:spMkLst>
            <pc:docMk/>
            <pc:sldMk cId="3650734955" sldId="261"/>
            <ac:spMk id="11" creationId="{62423CA5-E2E1-4789-B759-9906C1C94063}"/>
          </ac:spMkLst>
        </pc:spChg>
        <pc:spChg chg="add del">
          <ac:chgData name="Mariam Khan (2426966)" userId="4c2212c7-ec12-4651-9eec-f5c56abf6c0c" providerId="ADAL" clId="{0D132AEE-177E-4014-A33C-7CA91C76498F}" dt="2025-10-11T00:43:01.847" v="2911" actId="26606"/>
          <ac:spMkLst>
            <pc:docMk/>
            <pc:sldMk cId="3650734955" sldId="261"/>
            <ac:spMk id="13" creationId="{73772B81-181F-48B7-8826-4D9686D15DF5}"/>
          </ac:spMkLst>
        </pc:spChg>
        <pc:spChg chg="add del">
          <ac:chgData name="Mariam Khan (2426966)" userId="4c2212c7-ec12-4651-9eec-f5c56abf6c0c" providerId="ADAL" clId="{0D132AEE-177E-4014-A33C-7CA91C76498F}" dt="2025-10-11T00:43:01.847" v="2911" actId="26606"/>
          <ac:spMkLst>
            <pc:docMk/>
            <pc:sldMk cId="3650734955" sldId="261"/>
            <ac:spMk id="15" creationId="{B2205F6E-03C6-4E92-877C-E2482F6599AA}"/>
          </ac:spMkLst>
        </pc:spChg>
        <pc:picChg chg="add mod">
          <ac:chgData name="Mariam Khan (2426966)" userId="4c2212c7-ec12-4651-9eec-f5c56abf6c0c" providerId="ADAL" clId="{0D132AEE-177E-4014-A33C-7CA91C76498F}" dt="2025-10-11T01:00:09.750" v="3430" actId="1076"/>
          <ac:picMkLst>
            <pc:docMk/>
            <pc:sldMk cId="3650734955" sldId="261"/>
            <ac:picMk id="4" creationId="{05EE208F-BD81-362C-632B-872BC7F95C9D}"/>
          </ac:picMkLst>
        </pc:picChg>
      </pc:sldChg>
      <pc:sldChg chg="addSp delSp modSp new mod setBg">
        <pc:chgData name="Mariam Khan (2426966)" userId="4c2212c7-ec12-4651-9eec-f5c56abf6c0c" providerId="ADAL" clId="{0D132AEE-177E-4014-A33C-7CA91C76498F}" dt="2025-10-11T23:39:47.063" v="3853" actId="1076"/>
        <pc:sldMkLst>
          <pc:docMk/>
          <pc:sldMk cId="3314961736" sldId="262"/>
        </pc:sldMkLst>
        <pc:spChg chg="mod">
          <ac:chgData name="Mariam Khan (2426966)" userId="4c2212c7-ec12-4651-9eec-f5c56abf6c0c" providerId="ADAL" clId="{0D132AEE-177E-4014-A33C-7CA91C76498F}" dt="2025-10-11T23:34:14.914" v="3802" actId="26606"/>
          <ac:spMkLst>
            <pc:docMk/>
            <pc:sldMk cId="3314961736" sldId="262"/>
            <ac:spMk id="2" creationId="{4764F378-7B9C-59F4-4D54-FCFB4E70E16B}"/>
          </ac:spMkLst>
        </pc:spChg>
        <pc:spChg chg="mod ord">
          <ac:chgData name="Mariam Khan (2426966)" userId="4c2212c7-ec12-4651-9eec-f5c56abf6c0c" providerId="ADAL" clId="{0D132AEE-177E-4014-A33C-7CA91C76498F}" dt="2025-10-11T23:34:19.105" v="3803" actId="14100"/>
          <ac:spMkLst>
            <pc:docMk/>
            <pc:sldMk cId="3314961736" sldId="262"/>
            <ac:spMk id="3" creationId="{4A7D0BA6-3568-FC23-81C3-F2EB4B327BAD}"/>
          </ac:spMkLst>
        </pc:spChg>
        <pc:spChg chg="add mod">
          <ac:chgData name="Mariam Khan (2426966)" userId="4c2212c7-ec12-4651-9eec-f5c56abf6c0c" providerId="ADAL" clId="{0D132AEE-177E-4014-A33C-7CA91C76498F}" dt="2025-10-11T23:35:24.197" v="3807" actId="255"/>
          <ac:spMkLst>
            <pc:docMk/>
            <pc:sldMk cId="3314961736" sldId="262"/>
            <ac:spMk id="7" creationId="{3945C5ED-FCD7-F2C6-0686-51D694281BD0}"/>
          </ac:spMkLst>
        </pc:spChg>
        <pc:spChg chg="add del">
          <ac:chgData name="Mariam Khan (2426966)" userId="4c2212c7-ec12-4651-9eec-f5c56abf6c0c" providerId="ADAL" clId="{0D132AEE-177E-4014-A33C-7CA91C76498F}" dt="2025-10-11T23:34:14.914" v="3802" actId="26606"/>
          <ac:spMkLst>
            <pc:docMk/>
            <pc:sldMk cId="3314961736" sldId="262"/>
            <ac:spMk id="10" creationId="{A65AC7D1-EAA9-48F5-B509-60A7F50BF703}"/>
          </ac:spMkLst>
        </pc:spChg>
        <pc:spChg chg="add del mod">
          <ac:chgData name="Mariam Khan (2426966)" userId="4c2212c7-ec12-4651-9eec-f5c56abf6c0c" providerId="ADAL" clId="{0D132AEE-177E-4014-A33C-7CA91C76498F}" dt="2025-10-11T23:38:29.393" v="3829" actId="478"/>
          <ac:spMkLst>
            <pc:docMk/>
            <pc:sldMk cId="3314961736" sldId="262"/>
            <ac:spMk id="11" creationId="{4CB04FE0-4AC3-81EC-CEEE-934A8BC7F192}"/>
          </ac:spMkLst>
        </pc:spChg>
        <pc:spChg chg="add del">
          <ac:chgData name="Mariam Khan (2426966)" userId="4c2212c7-ec12-4651-9eec-f5c56abf6c0c" providerId="ADAL" clId="{0D132AEE-177E-4014-A33C-7CA91C76498F}" dt="2025-10-11T23:34:14.914" v="3802" actId="26606"/>
          <ac:spMkLst>
            <pc:docMk/>
            <pc:sldMk cId="3314961736" sldId="262"/>
            <ac:spMk id="12" creationId="{D6320AF9-619A-4175-865B-5663E1AEF4C5}"/>
          </ac:spMkLst>
        </pc:spChg>
        <pc:spChg chg="add mod">
          <ac:chgData name="Mariam Khan (2426966)" userId="4c2212c7-ec12-4651-9eec-f5c56abf6c0c" providerId="ADAL" clId="{0D132AEE-177E-4014-A33C-7CA91C76498F}" dt="2025-10-11T23:39:47.063" v="3853" actId="1076"/>
          <ac:spMkLst>
            <pc:docMk/>
            <pc:sldMk cId="3314961736" sldId="262"/>
            <ac:spMk id="13" creationId="{11C06950-43CF-486C-EDAB-9B0178ADA0E4}"/>
          </ac:spMkLst>
        </pc:spChg>
        <pc:spChg chg="add del">
          <ac:chgData name="Mariam Khan (2426966)" userId="4c2212c7-ec12-4651-9eec-f5c56abf6c0c" providerId="ADAL" clId="{0D132AEE-177E-4014-A33C-7CA91C76498F}" dt="2025-10-11T23:34:14.914" v="3802" actId="26606"/>
          <ac:spMkLst>
            <pc:docMk/>
            <pc:sldMk cId="3314961736" sldId="262"/>
            <ac:spMk id="18" creationId="{7E018740-5C2B-4A41-AC1A-7E68D1EC1954}"/>
          </ac:spMkLst>
        </pc:spChg>
        <pc:spChg chg="add del">
          <ac:chgData name="Mariam Khan (2426966)" userId="4c2212c7-ec12-4651-9eec-f5c56abf6c0c" providerId="ADAL" clId="{0D132AEE-177E-4014-A33C-7CA91C76498F}" dt="2025-10-11T23:34:14.914" v="3802" actId="26606"/>
          <ac:spMkLst>
            <pc:docMk/>
            <pc:sldMk cId="3314961736" sldId="262"/>
            <ac:spMk id="20" creationId="{166F75A4-C475-4941-8EE2-B80A06A2C1BB}"/>
          </ac:spMkLst>
        </pc:spChg>
        <pc:spChg chg="add del">
          <ac:chgData name="Mariam Khan (2426966)" userId="4c2212c7-ec12-4651-9eec-f5c56abf6c0c" providerId="ADAL" clId="{0D132AEE-177E-4014-A33C-7CA91C76498F}" dt="2025-10-11T23:34:14.914" v="3802" actId="26606"/>
          <ac:spMkLst>
            <pc:docMk/>
            <pc:sldMk cId="3314961736" sldId="262"/>
            <ac:spMk id="22" creationId="{A032553A-72E8-4B0D-8405-FF9771C9AF05}"/>
          </ac:spMkLst>
        </pc:spChg>
        <pc:spChg chg="add del">
          <ac:chgData name="Mariam Khan (2426966)" userId="4c2212c7-ec12-4651-9eec-f5c56abf6c0c" providerId="ADAL" clId="{0D132AEE-177E-4014-A33C-7CA91C76498F}" dt="2025-10-11T23:34:14.914" v="3802" actId="26606"/>
          <ac:spMkLst>
            <pc:docMk/>
            <pc:sldMk cId="3314961736" sldId="262"/>
            <ac:spMk id="24" creationId="{765800AC-C3B9-498E-87BC-29FAE4C76B21}"/>
          </ac:spMkLst>
        </pc:spChg>
        <pc:spChg chg="add del">
          <ac:chgData name="Mariam Khan (2426966)" userId="4c2212c7-ec12-4651-9eec-f5c56abf6c0c" providerId="ADAL" clId="{0D132AEE-177E-4014-A33C-7CA91C76498F}" dt="2025-10-11T23:34:14.914" v="3802" actId="26606"/>
          <ac:spMkLst>
            <pc:docMk/>
            <pc:sldMk cId="3314961736" sldId="262"/>
            <ac:spMk id="26" creationId="{1F9D6ACB-2FF4-49F9-978A-E0D5327FC635}"/>
          </ac:spMkLst>
        </pc:spChg>
        <pc:spChg chg="add del">
          <ac:chgData name="Mariam Khan (2426966)" userId="4c2212c7-ec12-4651-9eec-f5c56abf6c0c" providerId="ADAL" clId="{0D132AEE-177E-4014-A33C-7CA91C76498F}" dt="2025-10-11T23:34:14.914" v="3802" actId="26606"/>
          <ac:spMkLst>
            <pc:docMk/>
            <pc:sldMk cId="3314961736" sldId="262"/>
            <ac:spMk id="28" creationId="{A5EC319D-0FEA-4B95-A3EA-01E35672C95B}"/>
          </ac:spMkLst>
        </pc:spChg>
        <pc:spChg chg="del">
          <ac:chgData name="Mariam Khan (2426966)" userId="4c2212c7-ec12-4651-9eec-f5c56abf6c0c" providerId="ADAL" clId="{0D132AEE-177E-4014-A33C-7CA91C76498F}" dt="2025-10-11T23:34:14.904" v="3801" actId="26606"/>
          <ac:spMkLst>
            <pc:docMk/>
            <pc:sldMk cId="3314961736" sldId="262"/>
            <ac:spMk id="33" creationId="{A65AC7D1-EAA9-48F5-B509-60A7F50BF703}"/>
          </ac:spMkLst>
        </pc:spChg>
        <pc:spChg chg="del">
          <ac:chgData name="Mariam Khan (2426966)" userId="4c2212c7-ec12-4651-9eec-f5c56abf6c0c" providerId="ADAL" clId="{0D132AEE-177E-4014-A33C-7CA91C76498F}" dt="2025-10-11T23:34:14.904" v="3801" actId="26606"/>
          <ac:spMkLst>
            <pc:docMk/>
            <pc:sldMk cId="3314961736" sldId="262"/>
            <ac:spMk id="35" creationId="{D6320AF9-619A-4175-865B-5663E1AEF4C5}"/>
          </ac:spMkLst>
        </pc:spChg>
        <pc:spChg chg="add">
          <ac:chgData name="Mariam Khan (2426966)" userId="4c2212c7-ec12-4651-9eec-f5c56abf6c0c" providerId="ADAL" clId="{0D132AEE-177E-4014-A33C-7CA91C76498F}" dt="2025-10-11T23:34:08.987" v="3800" actId="26606"/>
          <ac:spMkLst>
            <pc:docMk/>
            <pc:sldMk cId="3314961736" sldId="262"/>
            <ac:spMk id="41" creationId="{7E018740-5C2B-4A41-AC1A-7E68D1EC1954}"/>
          </ac:spMkLst>
        </pc:spChg>
        <pc:spChg chg="add">
          <ac:chgData name="Mariam Khan (2426966)" userId="4c2212c7-ec12-4651-9eec-f5c56abf6c0c" providerId="ADAL" clId="{0D132AEE-177E-4014-A33C-7CA91C76498F}" dt="2025-10-11T23:34:08.987" v="3800" actId="26606"/>
          <ac:spMkLst>
            <pc:docMk/>
            <pc:sldMk cId="3314961736" sldId="262"/>
            <ac:spMk id="43" creationId="{166F75A4-C475-4941-8EE2-B80A06A2C1BB}"/>
          </ac:spMkLst>
        </pc:spChg>
        <pc:spChg chg="add del">
          <ac:chgData name="Mariam Khan (2426966)" userId="4c2212c7-ec12-4651-9eec-f5c56abf6c0c" providerId="ADAL" clId="{0D132AEE-177E-4014-A33C-7CA91C76498F}" dt="2025-10-11T23:34:14.904" v="3801" actId="26606"/>
          <ac:spMkLst>
            <pc:docMk/>
            <pc:sldMk cId="3314961736" sldId="262"/>
            <ac:spMk id="45" creationId="{A032553A-72E8-4B0D-8405-FF9771C9AF05}"/>
          </ac:spMkLst>
        </pc:spChg>
        <pc:spChg chg="add del">
          <ac:chgData name="Mariam Khan (2426966)" userId="4c2212c7-ec12-4651-9eec-f5c56abf6c0c" providerId="ADAL" clId="{0D132AEE-177E-4014-A33C-7CA91C76498F}" dt="2025-10-11T23:34:14.904" v="3801" actId="26606"/>
          <ac:spMkLst>
            <pc:docMk/>
            <pc:sldMk cId="3314961736" sldId="262"/>
            <ac:spMk id="47" creationId="{765800AC-C3B9-498E-87BC-29FAE4C76B21}"/>
          </ac:spMkLst>
        </pc:spChg>
        <pc:spChg chg="add del">
          <ac:chgData name="Mariam Khan (2426966)" userId="4c2212c7-ec12-4651-9eec-f5c56abf6c0c" providerId="ADAL" clId="{0D132AEE-177E-4014-A33C-7CA91C76498F}" dt="2025-10-11T23:34:14.904" v="3801" actId="26606"/>
          <ac:spMkLst>
            <pc:docMk/>
            <pc:sldMk cId="3314961736" sldId="262"/>
            <ac:spMk id="49" creationId="{1F9D6ACB-2FF4-49F9-978A-E0D5327FC635}"/>
          </ac:spMkLst>
        </pc:spChg>
        <pc:spChg chg="add">
          <ac:chgData name="Mariam Khan (2426966)" userId="4c2212c7-ec12-4651-9eec-f5c56abf6c0c" providerId="ADAL" clId="{0D132AEE-177E-4014-A33C-7CA91C76498F}" dt="2025-10-11T23:34:08.987" v="3800" actId="26606"/>
          <ac:spMkLst>
            <pc:docMk/>
            <pc:sldMk cId="3314961736" sldId="262"/>
            <ac:spMk id="51" creationId="{A5EC319D-0FEA-4B95-A3EA-01E35672C95B}"/>
          </ac:spMkLst>
        </pc:spChg>
        <pc:picChg chg="add mod">
          <ac:chgData name="Mariam Khan (2426966)" userId="4c2212c7-ec12-4651-9eec-f5c56abf6c0c" providerId="ADAL" clId="{0D132AEE-177E-4014-A33C-7CA91C76498F}" dt="2025-10-11T23:33:34.348" v="3797" actId="1076"/>
          <ac:picMkLst>
            <pc:docMk/>
            <pc:sldMk cId="3314961736" sldId="262"/>
            <ac:picMk id="5" creationId="{292E904D-AAB6-B037-EC13-0F1B3A434E5D}"/>
          </ac:picMkLst>
        </pc:picChg>
        <pc:picChg chg="add mod">
          <ac:chgData name="Mariam Khan (2426966)" userId="4c2212c7-ec12-4651-9eec-f5c56abf6c0c" providerId="ADAL" clId="{0D132AEE-177E-4014-A33C-7CA91C76498F}" dt="2025-10-11T23:37:40.940" v="3819" actId="14100"/>
          <ac:picMkLst>
            <pc:docMk/>
            <pc:sldMk cId="3314961736" sldId="262"/>
            <ac:picMk id="8" creationId="{1E00B0AF-702A-DE4A-CF7C-70F56DBB420A}"/>
          </ac:picMkLst>
        </pc:picChg>
      </pc:sldChg>
      <pc:sldChg chg="modSp new mod">
        <pc:chgData name="Mariam Khan (2426966)" userId="4c2212c7-ec12-4651-9eec-f5c56abf6c0c" providerId="ADAL" clId="{0D132AEE-177E-4014-A33C-7CA91C76498F}" dt="2025-10-12T14:32:59.705" v="5839" actId="1076"/>
        <pc:sldMkLst>
          <pc:docMk/>
          <pc:sldMk cId="1670967002" sldId="263"/>
        </pc:sldMkLst>
        <pc:spChg chg="mod">
          <ac:chgData name="Mariam Khan (2426966)" userId="4c2212c7-ec12-4651-9eec-f5c56abf6c0c" providerId="ADAL" clId="{0D132AEE-177E-4014-A33C-7CA91C76498F}" dt="2025-10-12T14:11:20.430" v="4515" actId="14100"/>
          <ac:spMkLst>
            <pc:docMk/>
            <pc:sldMk cId="1670967002" sldId="263"/>
            <ac:spMk id="2" creationId="{3D3FB4B5-1C88-77C8-A614-A295EB6FAC73}"/>
          </ac:spMkLst>
        </pc:spChg>
        <pc:spChg chg="mod">
          <ac:chgData name="Mariam Khan (2426966)" userId="4c2212c7-ec12-4651-9eec-f5c56abf6c0c" providerId="ADAL" clId="{0D132AEE-177E-4014-A33C-7CA91C76498F}" dt="2025-10-12T14:32:59.705" v="5839" actId="1076"/>
          <ac:spMkLst>
            <pc:docMk/>
            <pc:sldMk cId="1670967002" sldId="263"/>
            <ac:spMk id="3" creationId="{A9389578-7F09-88F1-6A79-C0CFE6F01382}"/>
          </ac:spMkLst>
        </pc:spChg>
      </pc:sldChg>
      <pc:sldChg chg="addSp delSp modSp del mod setBg addAnim delAnim setClrOvrMap delDesignElem">
        <pc:chgData name="Mariam Khan (2426966)" userId="4c2212c7-ec12-4651-9eec-f5c56abf6c0c" providerId="ADAL" clId="{0D132AEE-177E-4014-A33C-7CA91C76498F}" dt="2025-10-10T21:48:48.989" v="357" actId="47"/>
        <pc:sldMkLst>
          <pc:docMk/>
          <pc:sldMk cId="3899961691" sldId="282"/>
        </pc:sldMkLst>
      </pc:sldChg>
      <pc:sldChg chg="modSp del mod">
        <pc:chgData name="Mariam Khan (2426966)" userId="4c2212c7-ec12-4651-9eec-f5c56abf6c0c" providerId="ADAL" clId="{0D132AEE-177E-4014-A33C-7CA91C76498F}" dt="2025-10-10T21:48:50.028" v="359" actId="47"/>
        <pc:sldMkLst>
          <pc:docMk/>
          <pc:sldMk cId="1329746698" sldId="283"/>
        </pc:sldMkLst>
      </pc:sldChg>
      <pc:sldChg chg="modSp del mod">
        <pc:chgData name="Mariam Khan (2426966)" userId="4c2212c7-ec12-4651-9eec-f5c56abf6c0c" providerId="ADAL" clId="{0D132AEE-177E-4014-A33C-7CA91C76498F}" dt="2025-10-10T21:48:50.833" v="361" actId="47"/>
        <pc:sldMkLst>
          <pc:docMk/>
          <pc:sldMk cId="3188837873" sldId="284"/>
        </pc:sldMkLst>
      </pc:sldChg>
      <pc:sldChg chg="modSp del mod">
        <pc:chgData name="Mariam Khan (2426966)" userId="4c2212c7-ec12-4651-9eec-f5c56abf6c0c" providerId="ADAL" clId="{0D132AEE-177E-4014-A33C-7CA91C76498F}" dt="2025-10-10T21:48:51.879" v="364" actId="47"/>
        <pc:sldMkLst>
          <pc:docMk/>
          <pc:sldMk cId="665219316" sldId="285"/>
        </pc:sldMkLst>
      </pc:sldChg>
      <pc:sldChg chg="modSp del mod">
        <pc:chgData name="Mariam Khan (2426966)" userId="4c2212c7-ec12-4651-9eec-f5c56abf6c0c" providerId="ADAL" clId="{0D132AEE-177E-4014-A33C-7CA91C76498F}" dt="2025-10-10T21:48:50.411" v="360" actId="47"/>
        <pc:sldMkLst>
          <pc:docMk/>
          <pc:sldMk cId="3640701659" sldId="291"/>
        </pc:sldMkLst>
      </pc:sldChg>
      <pc:sldChg chg="addSp delSp modSp del mod ord setBg addAnim delAnim delDesignElem">
        <pc:chgData name="Mariam Khan (2426966)" userId="4c2212c7-ec12-4651-9eec-f5c56abf6c0c" providerId="ADAL" clId="{0D132AEE-177E-4014-A33C-7CA91C76498F}" dt="2025-10-10T21:48:48.103" v="356" actId="47"/>
        <pc:sldMkLst>
          <pc:docMk/>
          <pc:sldMk cId="4091674644" sldId="292"/>
        </pc:sldMkLst>
      </pc:sldChg>
      <pc:sldChg chg="modSp del">
        <pc:chgData name="Mariam Khan (2426966)" userId="4c2212c7-ec12-4651-9eec-f5c56abf6c0c" providerId="ADAL" clId="{0D132AEE-177E-4014-A33C-7CA91C76498F}" dt="2025-10-10T21:48:49.544" v="358" actId="47"/>
        <pc:sldMkLst>
          <pc:docMk/>
          <pc:sldMk cId="2117695413" sldId="293"/>
        </pc:sldMkLst>
      </pc:sldChg>
      <pc:sldChg chg="modSp del mod">
        <pc:chgData name="Mariam Khan (2426966)" userId="4c2212c7-ec12-4651-9eec-f5c56abf6c0c" providerId="ADAL" clId="{0D132AEE-177E-4014-A33C-7CA91C76498F}" dt="2025-10-10T21:48:51.189" v="362" actId="47"/>
        <pc:sldMkLst>
          <pc:docMk/>
          <pc:sldMk cId="25800700" sldId="294"/>
        </pc:sldMkLst>
      </pc:sldChg>
      <pc:sldChg chg="modSp del mod">
        <pc:chgData name="Mariam Khan (2426966)" userId="4c2212c7-ec12-4651-9eec-f5c56abf6c0c" providerId="ADAL" clId="{0D132AEE-177E-4014-A33C-7CA91C76498F}" dt="2025-10-10T21:48:51.538" v="363" actId="47"/>
        <pc:sldMkLst>
          <pc:docMk/>
          <pc:sldMk cId="2575421478" sldId="295"/>
        </pc:sldMkLst>
      </pc:sldChg>
      <pc:sldChg chg="modSp del mod">
        <pc:chgData name="Mariam Khan (2426966)" userId="4c2212c7-ec12-4651-9eec-f5c56abf6c0c" providerId="ADAL" clId="{0D132AEE-177E-4014-A33C-7CA91C76498F}" dt="2025-10-10T21:48:52.426" v="365" actId="47"/>
        <pc:sldMkLst>
          <pc:docMk/>
          <pc:sldMk cId="4153678306" sldId="296"/>
        </pc:sldMkLst>
      </pc:sldChg>
      <pc:sldMasterChg chg="addSp modSldLayout">
        <pc:chgData name="Mariam Khan (2426966)" userId="4c2212c7-ec12-4651-9eec-f5c56abf6c0c" providerId="ADAL" clId="{0D132AEE-177E-4014-A33C-7CA91C76498F}" dt="2025-10-10T16:47:45.389" v="1"/>
        <pc:sldMasterMkLst>
          <pc:docMk/>
          <pc:sldMasterMk cId="194314544" sldId="2147483673"/>
        </pc:sldMasterMkLst>
        <pc:sldLayoutChg chg="addSp">
          <pc:chgData name="Mariam Khan (2426966)" userId="4c2212c7-ec12-4651-9eec-f5c56abf6c0c" providerId="ADAL" clId="{0D132AEE-177E-4014-A33C-7CA91C76498F}" dt="2025-10-10T16:47:45.389" v="1"/>
          <pc:sldLayoutMkLst>
            <pc:docMk/>
            <pc:sldMasterMk cId="194314544" sldId="2147483673"/>
            <pc:sldLayoutMk cId="2321759567" sldId="2147483674"/>
          </pc:sldLayoutMkLst>
        </pc:sldLayoutChg>
        <pc:sldLayoutChg chg="addSp">
          <pc:chgData name="Mariam Khan (2426966)" userId="4c2212c7-ec12-4651-9eec-f5c56abf6c0c" providerId="ADAL" clId="{0D132AEE-177E-4014-A33C-7CA91C76498F}" dt="2025-10-10T16:47:45.389" v="1"/>
          <pc:sldLayoutMkLst>
            <pc:docMk/>
            <pc:sldMasterMk cId="194314544" sldId="2147483673"/>
            <pc:sldLayoutMk cId="2360608044" sldId="2147483676"/>
          </pc:sldLayoutMkLst>
        </pc:sldLayoutChg>
      </pc:sldMasterChg>
      <pc:sldMasterChg chg="addSp modSldLayout">
        <pc:chgData name="Mariam Khan (2426966)" userId="4c2212c7-ec12-4651-9eec-f5c56abf6c0c" providerId="ADAL" clId="{0D132AEE-177E-4014-A33C-7CA91C76498F}" dt="2025-10-10T21:42:05.341" v="235"/>
        <pc:sldMasterMkLst>
          <pc:docMk/>
          <pc:sldMasterMk cId="3835188005" sldId="2147483698"/>
        </pc:sldMasterMkLst>
        <pc:sldLayoutChg chg="addSp">
          <pc:chgData name="Mariam Khan (2426966)" userId="4c2212c7-ec12-4651-9eec-f5c56abf6c0c" providerId="ADAL" clId="{0D132AEE-177E-4014-A33C-7CA91C76498F}" dt="2025-10-10T21:42:05.341" v="235"/>
          <pc:sldLayoutMkLst>
            <pc:docMk/>
            <pc:sldMasterMk cId="3835188005" sldId="2147483698"/>
            <pc:sldLayoutMk cId="984664693" sldId="2147483699"/>
          </pc:sldLayoutMkLst>
        </pc:sldLayoutChg>
        <pc:sldLayoutChg chg="addSp">
          <pc:chgData name="Mariam Khan (2426966)" userId="4c2212c7-ec12-4651-9eec-f5c56abf6c0c" providerId="ADAL" clId="{0D132AEE-177E-4014-A33C-7CA91C76498F}" dt="2025-10-10T21:42:05.341" v="235"/>
          <pc:sldLayoutMkLst>
            <pc:docMk/>
            <pc:sldMasterMk cId="3835188005" sldId="2147483698"/>
            <pc:sldLayoutMk cId="2080451213" sldId="2147483701"/>
          </pc:sldLayoutMkLst>
        </pc:sldLayoutChg>
      </pc:sldMasterChg>
      <pc:sldMasterChg chg="addSp modSldLayout">
        <pc:chgData name="Mariam Khan (2426966)" userId="4c2212c7-ec12-4651-9eec-f5c56abf6c0c" providerId="ADAL" clId="{0D132AEE-177E-4014-A33C-7CA91C76498F}" dt="2025-10-10T21:42:09.231" v="236"/>
        <pc:sldMasterMkLst>
          <pc:docMk/>
          <pc:sldMasterMk cId="422945604" sldId="2147483723"/>
        </pc:sldMasterMkLst>
        <pc:sldLayoutChg chg="addSp">
          <pc:chgData name="Mariam Khan (2426966)" userId="4c2212c7-ec12-4651-9eec-f5c56abf6c0c" providerId="ADAL" clId="{0D132AEE-177E-4014-A33C-7CA91C76498F}" dt="2025-10-10T21:42:09.231" v="236"/>
          <pc:sldLayoutMkLst>
            <pc:docMk/>
            <pc:sldMasterMk cId="422945604" sldId="2147483723"/>
            <pc:sldLayoutMk cId="2388085296" sldId="2147483724"/>
          </pc:sldLayoutMkLst>
        </pc:sldLayoutChg>
        <pc:sldLayoutChg chg="addSp">
          <pc:chgData name="Mariam Khan (2426966)" userId="4c2212c7-ec12-4651-9eec-f5c56abf6c0c" providerId="ADAL" clId="{0D132AEE-177E-4014-A33C-7CA91C76498F}" dt="2025-10-10T21:42:09.231" v="236"/>
          <pc:sldLayoutMkLst>
            <pc:docMk/>
            <pc:sldMasterMk cId="422945604" sldId="2147483723"/>
            <pc:sldLayoutMk cId="2657956364" sldId="2147483726"/>
          </pc:sldLayoutMkLst>
        </pc:sldLayoutChg>
      </pc:sldMasterChg>
      <pc:sldMasterChg chg="addSp modSldLayout">
        <pc:chgData name="Mariam Khan (2426966)" userId="4c2212c7-ec12-4651-9eec-f5c56abf6c0c" providerId="ADAL" clId="{0D132AEE-177E-4014-A33C-7CA91C76498F}" dt="2025-10-10T21:42:11.249" v="237"/>
        <pc:sldMasterMkLst>
          <pc:docMk/>
          <pc:sldMasterMk cId="449022424" sldId="2147483748"/>
        </pc:sldMasterMkLst>
        <pc:sldLayoutChg chg="addSp">
          <pc:chgData name="Mariam Khan (2426966)" userId="4c2212c7-ec12-4651-9eec-f5c56abf6c0c" providerId="ADAL" clId="{0D132AEE-177E-4014-A33C-7CA91C76498F}" dt="2025-10-10T21:42:11.249" v="237"/>
          <pc:sldLayoutMkLst>
            <pc:docMk/>
            <pc:sldMasterMk cId="449022424" sldId="2147483748"/>
            <pc:sldLayoutMk cId="952514908" sldId="2147483749"/>
          </pc:sldLayoutMkLst>
        </pc:sldLayoutChg>
        <pc:sldLayoutChg chg="addSp">
          <pc:chgData name="Mariam Khan (2426966)" userId="4c2212c7-ec12-4651-9eec-f5c56abf6c0c" providerId="ADAL" clId="{0D132AEE-177E-4014-A33C-7CA91C76498F}" dt="2025-10-10T21:42:11.249" v="237"/>
          <pc:sldLayoutMkLst>
            <pc:docMk/>
            <pc:sldMasterMk cId="449022424" sldId="2147483748"/>
            <pc:sldLayoutMk cId="1772670397" sldId="2147483751"/>
          </pc:sldLayoutMkLst>
        </pc:sldLayoutChg>
      </pc:sldMasterChg>
      <pc:sldMasterChg chg="addSp modSldLayout">
        <pc:chgData name="Mariam Khan (2426966)" userId="4c2212c7-ec12-4651-9eec-f5c56abf6c0c" providerId="ADAL" clId="{0D132AEE-177E-4014-A33C-7CA91C76498F}" dt="2025-10-10T21:42:13.292" v="238"/>
        <pc:sldMasterMkLst>
          <pc:docMk/>
          <pc:sldMasterMk cId="2162637959" sldId="2147483773"/>
        </pc:sldMasterMkLst>
        <pc:sldLayoutChg chg="addSp">
          <pc:chgData name="Mariam Khan (2426966)" userId="4c2212c7-ec12-4651-9eec-f5c56abf6c0c" providerId="ADAL" clId="{0D132AEE-177E-4014-A33C-7CA91C76498F}" dt="2025-10-10T21:42:13.292" v="238"/>
          <pc:sldLayoutMkLst>
            <pc:docMk/>
            <pc:sldMasterMk cId="2162637959" sldId="2147483773"/>
            <pc:sldLayoutMk cId="3518341994" sldId="2147483774"/>
          </pc:sldLayoutMkLst>
        </pc:sldLayoutChg>
        <pc:sldLayoutChg chg="addSp">
          <pc:chgData name="Mariam Khan (2426966)" userId="4c2212c7-ec12-4651-9eec-f5c56abf6c0c" providerId="ADAL" clId="{0D132AEE-177E-4014-A33C-7CA91C76498F}" dt="2025-10-10T21:42:13.292" v="238"/>
          <pc:sldLayoutMkLst>
            <pc:docMk/>
            <pc:sldMasterMk cId="2162637959" sldId="2147483773"/>
            <pc:sldLayoutMk cId="1719726800" sldId="2147483776"/>
          </pc:sldLayoutMkLst>
        </pc:sldLayoutChg>
      </pc:sldMasterChg>
      <pc:sldMasterChg chg="addSp modSldLayout">
        <pc:chgData name="Mariam Khan (2426966)" userId="4c2212c7-ec12-4651-9eec-f5c56abf6c0c" providerId="ADAL" clId="{0D132AEE-177E-4014-A33C-7CA91C76498F}" dt="2025-10-10T21:42:17.058" v="239"/>
        <pc:sldMasterMkLst>
          <pc:docMk/>
          <pc:sldMasterMk cId="2633999950" sldId="2147483798"/>
        </pc:sldMasterMkLst>
        <pc:sldLayoutChg chg="addSp">
          <pc:chgData name="Mariam Khan (2426966)" userId="4c2212c7-ec12-4651-9eec-f5c56abf6c0c" providerId="ADAL" clId="{0D132AEE-177E-4014-A33C-7CA91C76498F}" dt="2025-10-10T21:42:17.058" v="239"/>
          <pc:sldLayoutMkLst>
            <pc:docMk/>
            <pc:sldMasterMk cId="2633999950" sldId="2147483798"/>
            <pc:sldLayoutMk cId="3554477842" sldId="2147483799"/>
          </pc:sldLayoutMkLst>
        </pc:sldLayoutChg>
        <pc:sldLayoutChg chg="addSp">
          <pc:chgData name="Mariam Khan (2426966)" userId="4c2212c7-ec12-4651-9eec-f5c56abf6c0c" providerId="ADAL" clId="{0D132AEE-177E-4014-A33C-7CA91C76498F}" dt="2025-10-10T21:42:17.058" v="239"/>
          <pc:sldLayoutMkLst>
            <pc:docMk/>
            <pc:sldMasterMk cId="2633999950" sldId="2147483798"/>
            <pc:sldLayoutMk cId="20468905" sldId="2147483801"/>
          </pc:sldLayoutMkLst>
        </pc:sldLayoutChg>
      </pc:sldMasterChg>
      <pc:sldMasterChg chg="addSp modSldLayout">
        <pc:chgData name="Mariam Khan (2426966)" userId="4c2212c7-ec12-4651-9eec-f5c56abf6c0c" providerId="ADAL" clId="{0D132AEE-177E-4014-A33C-7CA91C76498F}" dt="2025-10-10T21:42:25.234" v="240"/>
        <pc:sldMasterMkLst>
          <pc:docMk/>
          <pc:sldMasterMk cId="1479132269" sldId="2147483823"/>
        </pc:sldMasterMkLst>
        <pc:sldLayoutChg chg="addSp">
          <pc:chgData name="Mariam Khan (2426966)" userId="4c2212c7-ec12-4651-9eec-f5c56abf6c0c" providerId="ADAL" clId="{0D132AEE-177E-4014-A33C-7CA91C76498F}" dt="2025-10-10T21:42:25.234" v="240"/>
          <pc:sldLayoutMkLst>
            <pc:docMk/>
            <pc:sldMasterMk cId="1479132269" sldId="2147483823"/>
            <pc:sldLayoutMk cId="242196731" sldId="2147483824"/>
          </pc:sldLayoutMkLst>
        </pc:sldLayoutChg>
        <pc:sldLayoutChg chg="addSp">
          <pc:chgData name="Mariam Khan (2426966)" userId="4c2212c7-ec12-4651-9eec-f5c56abf6c0c" providerId="ADAL" clId="{0D132AEE-177E-4014-A33C-7CA91C76498F}" dt="2025-10-10T21:42:25.234" v="240"/>
          <pc:sldLayoutMkLst>
            <pc:docMk/>
            <pc:sldMasterMk cId="1479132269" sldId="2147483823"/>
            <pc:sldLayoutMk cId="1929698006" sldId="2147483826"/>
          </pc:sldLayoutMkLst>
        </pc:sldLayoutChg>
      </pc:sldMasterChg>
      <pc:sldMasterChg chg="addSp modSldLayout">
        <pc:chgData name="Mariam Khan (2426966)" userId="4c2212c7-ec12-4651-9eec-f5c56abf6c0c" providerId="ADAL" clId="{0D132AEE-177E-4014-A33C-7CA91C76498F}" dt="2025-10-10T21:44:37.536" v="249"/>
        <pc:sldMasterMkLst>
          <pc:docMk/>
          <pc:sldMasterMk cId="4219792937" sldId="2147483848"/>
        </pc:sldMasterMkLst>
        <pc:sldLayoutChg chg="addSp">
          <pc:chgData name="Mariam Khan (2426966)" userId="4c2212c7-ec12-4651-9eec-f5c56abf6c0c" providerId="ADAL" clId="{0D132AEE-177E-4014-A33C-7CA91C76498F}" dt="2025-10-10T21:44:37.536" v="249"/>
          <pc:sldLayoutMkLst>
            <pc:docMk/>
            <pc:sldMasterMk cId="4219792937" sldId="2147483848"/>
            <pc:sldLayoutMk cId="1654564829" sldId="2147483849"/>
          </pc:sldLayoutMkLst>
        </pc:sldLayoutChg>
        <pc:sldLayoutChg chg="addSp">
          <pc:chgData name="Mariam Khan (2426966)" userId="4c2212c7-ec12-4651-9eec-f5c56abf6c0c" providerId="ADAL" clId="{0D132AEE-177E-4014-A33C-7CA91C76498F}" dt="2025-10-10T21:44:37.536" v="249"/>
          <pc:sldLayoutMkLst>
            <pc:docMk/>
            <pc:sldMasterMk cId="4219792937" sldId="2147483848"/>
            <pc:sldLayoutMk cId="700360459" sldId="2147483851"/>
          </pc:sldLayoutMkLst>
        </pc:sldLayoutChg>
      </pc:sldMasterChg>
      <pc:sldMasterChg chg="addSp modSldLayout">
        <pc:chgData name="Mariam Khan (2426966)" userId="4c2212c7-ec12-4651-9eec-f5c56abf6c0c" providerId="ADAL" clId="{0D132AEE-177E-4014-A33C-7CA91C76498F}" dt="2025-10-10T21:44:45.424" v="260"/>
        <pc:sldMasterMkLst>
          <pc:docMk/>
          <pc:sldMasterMk cId="836068087" sldId="2147483868"/>
        </pc:sldMasterMkLst>
        <pc:sldLayoutChg chg="addSp">
          <pc:chgData name="Mariam Khan (2426966)" userId="4c2212c7-ec12-4651-9eec-f5c56abf6c0c" providerId="ADAL" clId="{0D132AEE-177E-4014-A33C-7CA91C76498F}" dt="2025-10-10T21:44:45.424" v="260"/>
          <pc:sldLayoutMkLst>
            <pc:docMk/>
            <pc:sldMasterMk cId="836068087" sldId="2147483868"/>
            <pc:sldLayoutMk cId="4124655773" sldId="2147483869"/>
          </pc:sldLayoutMkLst>
        </pc:sldLayoutChg>
        <pc:sldLayoutChg chg="addSp">
          <pc:chgData name="Mariam Khan (2426966)" userId="4c2212c7-ec12-4651-9eec-f5c56abf6c0c" providerId="ADAL" clId="{0D132AEE-177E-4014-A33C-7CA91C76498F}" dt="2025-10-10T21:44:45.424" v="260"/>
          <pc:sldLayoutMkLst>
            <pc:docMk/>
            <pc:sldMasterMk cId="836068087" sldId="2147483868"/>
            <pc:sldLayoutMk cId="4193535247" sldId="2147483871"/>
          </pc:sldLayoutMkLst>
        </pc:sldLayoutChg>
      </pc:sldMasterChg>
      <pc:sldMasterChg chg="addSp modSldLayout">
        <pc:chgData name="Mariam Khan (2426966)" userId="4c2212c7-ec12-4651-9eec-f5c56abf6c0c" providerId="ADAL" clId="{0D132AEE-177E-4014-A33C-7CA91C76498F}" dt="2025-10-10T21:47:28.125" v="346"/>
        <pc:sldMasterMkLst>
          <pc:docMk/>
          <pc:sldMasterMk cId="3277473293" sldId="2147483893"/>
        </pc:sldMasterMkLst>
        <pc:sldLayoutChg chg="addSp">
          <pc:chgData name="Mariam Khan (2426966)" userId="4c2212c7-ec12-4651-9eec-f5c56abf6c0c" providerId="ADAL" clId="{0D132AEE-177E-4014-A33C-7CA91C76498F}" dt="2025-10-10T21:47:28.125" v="346"/>
          <pc:sldLayoutMkLst>
            <pc:docMk/>
            <pc:sldMasterMk cId="3277473293" sldId="2147483893"/>
            <pc:sldLayoutMk cId="912435698" sldId="2147483894"/>
          </pc:sldLayoutMkLst>
        </pc:sldLayoutChg>
        <pc:sldLayoutChg chg="addSp">
          <pc:chgData name="Mariam Khan (2426966)" userId="4c2212c7-ec12-4651-9eec-f5c56abf6c0c" providerId="ADAL" clId="{0D132AEE-177E-4014-A33C-7CA91C76498F}" dt="2025-10-10T21:47:28.125" v="346"/>
          <pc:sldLayoutMkLst>
            <pc:docMk/>
            <pc:sldMasterMk cId="3277473293" sldId="2147483893"/>
            <pc:sldLayoutMk cId="783778025" sldId="2147483896"/>
          </pc:sldLayoutMkLst>
        </pc:sldLayoutChg>
      </pc:sldMasterChg>
      <pc:sldMasterChg chg="addSp modSldLayout">
        <pc:chgData name="Mariam Khan (2426966)" userId="4c2212c7-ec12-4651-9eec-f5c56abf6c0c" providerId="ADAL" clId="{0D132AEE-177E-4014-A33C-7CA91C76498F}" dt="2025-10-10T21:44:57.947" v="275"/>
        <pc:sldMasterMkLst>
          <pc:docMk/>
          <pc:sldMasterMk cId="3344194382" sldId="2147483893"/>
        </pc:sldMasterMkLst>
        <pc:sldLayoutChg chg="addSp">
          <pc:chgData name="Mariam Khan (2426966)" userId="4c2212c7-ec12-4651-9eec-f5c56abf6c0c" providerId="ADAL" clId="{0D132AEE-177E-4014-A33C-7CA91C76498F}" dt="2025-10-10T21:44:57.947" v="275"/>
          <pc:sldLayoutMkLst>
            <pc:docMk/>
            <pc:sldMasterMk cId="3344194382" sldId="2147483893"/>
            <pc:sldLayoutMk cId="3802025945" sldId="2147483894"/>
          </pc:sldLayoutMkLst>
        </pc:sldLayoutChg>
        <pc:sldLayoutChg chg="addSp">
          <pc:chgData name="Mariam Khan (2426966)" userId="4c2212c7-ec12-4651-9eec-f5c56abf6c0c" providerId="ADAL" clId="{0D132AEE-177E-4014-A33C-7CA91C76498F}" dt="2025-10-10T21:44:57.947" v="275"/>
          <pc:sldLayoutMkLst>
            <pc:docMk/>
            <pc:sldMasterMk cId="3344194382" sldId="2147483893"/>
            <pc:sldLayoutMk cId="2401642349" sldId="2147483896"/>
          </pc:sldLayoutMkLst>
        </pc:sldLayoutChg>
      </pc:sldMasterChg>
      <pc:sldMasterChg chg="addSp modSldLayout">
        <pc:chgData name="Mariam Khan (2426966)" userId="4c2212c7-ec12-4651-9eec-f5c56abf6c0c" providerId="ADAL" clId="{0D132AEE-177E-4014-A33C-7CA91C76498F}" dt="2025-10-10T21:47:30.378" v="347"/>
        <pc:sldMasterMkLst>
          <pc:docMk/>
          <pc:sldMasterMk cId="176464947" sldId="2147483918"/>
        </pc:sldMasterMkLst>
        <pc:sldLayoutChg chg="addSp">
          <pc:chgData name="Mariam Khan (2426966)" userId="4c2212c7-ec12-4651-9eec-f5c56abf6c0c" providerId="ADAL" clId="{0D132AEE-177E-4014-A33C-7CA91C76498F}" dt="2025-10-10T21:47:30.378" v="347"/>
          <pc:sldLayoutMkLst>
            <pc:docMk/>
            <pc:sldMasterMk cId="176464947" sldId="2147483918"/>
            <pc:sldLayoutMk cId="1549053465" sldId="2147483919"/>
          </pc:sldLayoutMkLst>
        </pc:sldLayoutChg>
        <pc:sldLayoutChg chg="addSp">
          <pc:chgData name="Mariam Khan (2426966)" userId="4c2212c7-ec12-4651-9eec-f5c56abf6c0c" providerId="ADAL" clId="{0D132AEE-177E-4014-A33C-7CA91C76498F}" dt="2025-10-10T21:47:30.378" v="347"/>
          <pc:sldLayoutMkLst>
            <pc:docMk/>
            <pc:sldMasterMk cId="176464947" sldId="2147483918"/>
            <pc:sldLayoutMk cId="1731528805" sldId="2147483921"/>
          </pc:sldLayoutMkLst>
        </pc:sldLayoutChg>
      </pc:sldMasterChg>
      <pc:sldMasterChg chg="addSp modSldLayout">
        <pc:chgData name="Mariam Khan (2426966)" userId="4c2212c7-ec12-4651-9eec-f5c56abf6c0c" providerId="ADAL" clId="{0D132AEE-177E-4014-A33C-7CA91C76498F}" dt="2025-10-10T21:45:02.604" v="276"/>
        <pc:sldMasterMkLst>
          <pc:docMk/>
          <pc:sldMasterMk cId="3360468109" sldId="2147483918"/>
        </pc:sldMasterMkLst>
        <pc:sldLayoutChg chg="addSp">
          <pc:chgData name="Mariam Khan (2426966)" userId="4c2212c7-ec12-4651-9eec-f5c56abf6c0c" providerId="ADAL" clId="{0D132AEE-177E-4014-A33C-7CA91C76498F}" dt="2025-10-10T21:45:02.604" v="276"/>
          <pc:sldLayoutMkLst>
            <pc:docMk/>
            <pc:sldMasterMk cId="3360468109" sldId="2147483918"/>
            <pc:sldLayoutMk cId="2591510643" sldId="2147483919"/>
          </pc:sldLayoutMkLst>
        </pc:sldLayoutChg>
        <pc:sldLayoutChg chg="addSp">
          <pc:chgData name="Mariam Khan (2426966)" userId="4c2212c7-ec12-4651-9eec-f5c56abf6c0c" providerId="ADAL" clId="{0D132AEE-177E-4014-A33C-7CA91C76498F}" dt="2025-10-10T21:45:02.604" v="276"/>
          <pc:sldLayoutMkLst>
            <pc:docMk/>
            <pc:sldMasterMk cId="3360468109" sldId="2147483918"/>
            <pc:sldLayoutMk cId="3656718295" sldId="2147483921"/>
          </pc:sldLayoutMkLst>
        </pc:sldLayoutChg>
      </pc:sldMasterChg>
      <pc:sldMasterChg chg="addSp modSldLayout">
        <pc:chgData name="Mariam Khan (2426966)" userId="4c2212c7-ec12-4651-9eec-f5c56abf6c0c" providerId="ADAL" clId="{0D132AEE-177E-4014-A33C-7CA91C76498F}" dt="2025-10-10T21:45:25.139" v="284"/>
        <pc:sldMasterMkLst>
          <pc:docMk/>
          <pc:sldMasterMk cId="3490855292" sldId="2147483918"/>
        </pc:sldMasterMkLst>
        <pc:sldLayoutChg chg="addSp">
          <pc:chgData name="Mariam Khan (2426966)" userId="4c2212c7-ec12-4651-9eec-f5c56abf6c0c" providerId="ADAL" clId="{0D132AEE-177E-4014-A33C-7CA91C76498F}" dt="2025-10-10T21:45:25.139" v="284"/>
          <pc:sldLayoutMkLst>
            <pc:docMk/>
            <pc:sldMasterMk cId="3490855292" sldId="2147483918"/>
            <pc:sldLayoutMk cId="2422191694" sldId="2147483919"/>
          </pc:sldLayoutMkLst>
        </pc:sldLayoutChg>
        <pc:sldLayoutChg chg="addSp">
          <pc:chgData name="Mariam Khan (2426966)" userId="4c2212c7-ec12-4651-9eec-f5c56abf6c0c" providerId="ADAL" clId="{0D132AEE-177E-4014-A33C-7CA91C76498F}" dt="2025-10-10T21:45:25.139" v="284"/>
          <pc:sldLayoutMkLst>
            <pc:docMk/>
            <pc:sldMasterMk cId="3490855292" sldId="2147483918"/>
            <pc:sldLayoutMk cId="3223315463" sldId="2147483921"/>
          </pc:sldLayoutMkLst>
        </pc:sldLayoutChg>
      </pc:sldMasterChg>
      <pc:sldMasterChg chg="addSp modSldLayout">
        <pc:chgData name="Mariam Khan (2426966)" userId="4c2212c7-ec12-4651-9eec-f5c56abf6c0c" providerId="ADAL" clId="{0D132AEE-177E-4014-A33C-7CA91C76498F}" dt="2025-10-10T21:45:26.886" v="285"/>
        <pc:sldMasterMkLst>
          <pc:docMk/>
          <pc:sldMasterMk cId="828258363" sldId="2147483943"/>
        </pc:sldMasterMkLst>
        <pc:sldLayoutChg chg="addSp">
          <pc:chgData name="Mariam Khan (2426966)" userId="4c2212c7-ec12-4651-9eec-f5c56abf6c0c" providerId="ADAL" clId="{0D132AEE-177E-4014-A33C-7CA91C76498F}" dt="2025-10-10T21:45:26.886" v="285"/>
          <pc:sldLayoutMkLst>
            <pc:docMk/>
            <pc:sldMasterMk cId="828258363" sldId="2147483943"/>
            <pc:sldLayoutMk cId="1656015236" sldId="2147483944"/>
          </pc:sldLayoutMkLst>
        </pc:sldLayoutChg>
        <pc:sldLayoutChg chg="addSp">
          <pc:chgData name="Mariam Khan (2426966)" userId="4c2212c7-ec12-4651-9eec-f5c56abf6c0c" providerId="ADAL" clId="{0D132AEE-177E-4014-A33C-7CA91C76498F}" dt="2025-10-10T21:45:26.886" v="285"/>
          <pc:sldLayoutMkLst>
            <pc:docMk/>
            <pc:sldMasterMk cId="828258363" sldId="2147483943"/>
            <pc:sldLayoutMk cId="2764400248" sldId="2147483946"/>
          </pc:sldLayoutMkLst>
        </pc:sldLayoutChg>
      </pc:sldMasterChg>
      <pc:sldMasterChg chg="addSp modSldLayout">
        <pc:chgData name="Mariam Khan (2426966)" userId="4c2212c7-ec12-4651-9eec-f5c56abf6c0c" providerId="ADAL" clId="{0D132AEE-177E-4014-A33C-7CA91C76498F}" dt="2025-10-10T21:45:03.764" v="277"/>
        <pc:sldMasterMkLst>
          <pc:docMk/>
          <pc:sldMasterMk cId="2558452719" sldId="2147483943"/>
        </pc:sldMasterMkLst>
        <pc:sldLayoutChg chg="addSp">
          <pc:chgData name="Mariam Khan (2426966)" userId="4c2212c7-ec12-4651-9eec-f5c56abf6c0c" providerId="ADAL" clId="{0D132AEE-177E-4014-A33C-7CA91C76498F}" dt="2025-10-10T21:45:03.764" v="277"/>
          <pc:sldLayoutMkLst>
            <pc:docMk/>
            <pc:sldMasterMk cId="2558452719" sldId="2147483943"/>
            <pc:sldLayoutMk cId="2852847602" sldId="2147483944"/>
          </pc:sldLayoutMkLst>
        </pc:sldLayoutChg>
        <pc:sldLayoutChg chg="addSp">
          <pc:chgData name="Mariam Khan (2426966)" userId="4c2212c7-ec12-4651-9eec-f5c56abf6c0c" providerId="ADAL" clId="{0D132AEE-177E-4014-A33C-7CA91C76498F}" dt="2025-10-10T21:45:03.764" v="277"/>
          <pc:sldLayoutMkLst>
            <pc:docMk/>
            <pc:sldMasterMk cId="2558452719" sldId="2147483943"/>
            <pc:sldLayoutMk cId="1376722154" sldId="2147483946"/>
          </pc:sldLayoutMkLst>
        </pc:sldLayoutChg>
      </pc:sldMasterChg>
      <pc:sldMasterChg chg="addSp modSldLayout">
        <pc:chgData name="Mariam Khan (2426966)" userId="4c2212c7-ec12-4651-9eec-f5c56abf6c0c" providerId="ADAL" clId="{0D132AEE-177E-4014-A33C-7CA91C76498F}" dt="2025-10-10T21:47:32.102" v="348"/>
        <pc:sldMasterMkLst>
          <pc:docMk/>
          <pc:sldMasterMk cId="3505059148" sldId="2147483943"/>
        </pc:sldMasterMkLst>
        <pc:sldLayoutChg chg="addSp">
          <pc:chgData name="Mariam Khan (2426966)" userId="4c2212c7-ec12-4651-9eec-f5c56abf6c0c" providerId="ADAL" clId="{0D132AEE-177E-4014-A33C-7CA91C76498F}" dt="2025-10-10T21:47:32.102" v="348"/>
          <pc:sldLayoutMkLst>
            <pc:docMk/>
            <pc:sldMasterMk cId="3505059148" sldId="2147483943"/>
            <pc:sldLayoutMk cId="1261274231" sldId="2147483944"/>
          </pc:sldLayoutMkLst>
        </pc:sldLayoutChg>
        <pc:sldLayoutChg chg="addSp">
          <pc:chgData name="Mariam Khan (2426966)" userId="4c2212c7-ec12-4651-9eec-f5c56abf6c0c" providerId="ADAL" clId="{0D132AEE-177E-4014-A33C-7CA91C76498F}" dt="2025-10-10T21:47:32.102" v="348"/>
          <pc:sldLayoutMkLst>
            <pc:docMk/>
            <pc:sldMasterMk cId="3505059148" sldId="2147483943"/>
            <pc:sldLayoutMk cId="1327947016" sldId="2147483946"/>
          </pc:sldLayoutMkLst>
        </pc:sldLayoutChg>
      </pc:sldMasterChg>
      <pc:sldMasterChg chg="addSp modSldLayout">
        <pc:chgData name="Mariam Khan (2426966)" userId="4c2212c7-ec12-4651-9eec-f5c56abf6c0c" providerId="ADAL" clId="{0D132AEE-177E-4014-A33C-7CA91C76498F}" dt="2025-10-10T21:45:41.630" v="288"/>
        <pc:sldMasterMkLst>
          <pc:docMk/>
          <pc:sldMasterMk cId="584325386" sldId="2147483968"/>
        </pc:sldMasterMkLst>
        <pc:sldLayoutChg chg="addSp">
          <pc:chgData name="Mariam Khan (2426966)" userId="4c2212c7-ec12-4651-9eec-f5c56abf6c0c" providerId="ADAL" clId="{0D132AEE-177E-4014-A33C-7CA91C76498F}" dt="2025-10-10T21:45:41.630" v="288"/>
          <pc:sldLayoutMkLst>
            <pc:docMk/>
            <pc:sldMasterMk cId="584325386" sldId="2147483968"/>
            <pc:sldLayoutMk cId="3341652327" sldId="2147483969"/>
          </pc:sldLayoutMkLst>
        </pc:sldLayoutChg>
        <pc:sldLayoutChg chg="addSp">
          <pc:chgData name="Mariam Khan (2426966)" userId="4c2212c7-ec12-4651-9eec-f5c56abf6c0c" providerId="ADAL" clId="{0D132AEE-177E-4014-A33C-7CA91C76498F}" dt="2025-10-10T21:45:41.630" v="288"/>
          <pc:sldLayoutMkLst>
            <pc:docMk/>
            <pc:sldMasterMk cId="584325386" sldId="2147483968"/>
            <pc:sldLayoutMk cId="784912913" sldId="2147483971"/>
          </pc:sldLayoutMkLst>
        </pc:sldLayoutChg>
      </pc:sldMasterChg>
      <pc:sldMasterChg chg="addSp modSldLayout">
        <pc:chgData name="Mariam Khan (2426966)" userId="4c2212c7-ec12-4651-9eec-f5c56abf6c0c" providerId="ADAL" clId="{0D132AEE-177E-4014-A33C-7CA91C76498F}" dt="2025-10-10T21:45:07.925" v="278"/>
        <pc:sldMasterMkLst>
          <pc:docMk/>
          <pc:sldMasterMk cId="607617582" sldId="2147483968"/>
        </pc:sldMasterMkLst>
        <pc:sldLayoutChg chg="addSp">
          <pc:chgData name="Mariam Khan (2426966)" userId="4c2212c7-ec12-4651-9eec-f5c56abf6c0c" providerId="ADAL" clId="{0D132AEE-177E-4014-A33C-7CA91C76498F}" dt="2025-10-10T21:45:07.925" v="278"/>
          <pc:sldLayoutMkLst>
            <pc:docMk/>
            <pc:sldMasterMk cId="607617582" sldId="2147483968"/>
            <pc:sldLayoutMk cId="603553555" sldId="2147483969"/>
          </pc:sldLayoutMkLst>
        </pc:sldLayoutChg>
        <pc:sldLayoutChg chg="addSp">
          <pc:chgData name="Mariam Khan (2426966)" userId="4c2212c7-ec12-4651-9eec-f5c56abf6c0c" providerId="ADAL" clId="{0D132AEE-177E-4014-A33C-7CA91C76498F}" dt="2025-10-10T21:45:07.925" v="278"/>
          <pc:sldLayoutMkLst>
            <pc:docMk/>
            <pc:sldMasterMk cId="607617582" sldId="2147483968"/>
            <pc:sldLayoutMk cId="36548005" sldId="2147483971"/>
          </pc:sldLayoutMkLst>
        </pc:sldLayoutChg>
      </pc:sldMasterChg>
      <pc:sldMasterChg chg="addSp modSldLayout">
        <pc:chgData name="Mariam Khan (2426966)" userId="4c2212c7-ec12-4651-9eec-f5c56abf6c0c" providerId="ADAL" clId="{0D132AEE-177E-4014-A33C-7CA91C76498F}" dt="2025-10-10T21:47:46.768" v="350"/>
        <pc:sldMasterMkLst>
          <pc:docMk/>
          <pc:sldMasterMk cId="1974708774" sldId="2147483968"/>
        </pc:sldMasterMkLst>
        <pc:sldLayoutChg chg="addSp">
          <pc:chgData name="Mariam Khan (2426966)" userId="4c2212c7-ec12-4651-9eec-f5c56abf6c0c" providerId="ADAL" clId="{0D132AEE-177E-4014-A33C-7CA91C76498F}" dt="2025-10-10T21:47:46.768" v="350"/>
          <pc:sldLayoutMkLst>
            <pc:docMk/>
            <pc:sldMasterMk cId="1974708774" sldId="2147483968"/>
            <pc:sldLayoutMk cId="2130421162" sldId="2147483969"/>
          </pc:sldLayoutMkLst>
        </pc:sldLayoutChg>
        <pc:sldLayoutChg chg="addSp">
          <pc:chgData name="Mariam Khan (2426966)" userId="4c2212c7-ec12-4651-9eec-f5c56abf6c0c" providerId="ADAL" clId="{0D132AEE-177E-4014-A33C-7CA91C76498F}" dt="2025-10-10T21:47:46.768" v="350"/>
          <pc:sldLayoutMkLst>
            <pc:docMk/>
            <pc:sldMasterMk cId="1974708774" sldId="2147483968"/>
            <pc:sldLayoutMk cId="4126308604" sldId="2147483971"/>
          </pc:sldLayoutMkLst>
        </pc:sldLayoutChg>
      </pc:sldMasterChg>
      <pc:sldMasterChg chg="addSp modSldLayout">
        <pc:chgData name="Mariam Khan (2426966)" userId="4c2212c7-ec12-4651-9eec-f5c56abf6c0c" providerId="ADAL" clId="{0D132AEE-177E-4014-A33C-7CA91C76498F}" dt="2025-10-10T21:45:42.565" v="299"/>
        <pc:sldMasterMkLst>
          <pc:docMk/>
          <pc:sldMasterMk cId="1825550299" sldId="2147483988"/>
        </pc:sldMasterMkLst>
        <pc:sldLayoutChg chg="addSp">
          <pc:chgData name="Mariam Khan (2426966)" userId="4c2212c7-ec12-4651-9eec-f5c56abf6c0c" providerId="ADAL" clId="{0D132AEE-177E-4014-A33C-7CA91C76498F}" dt="2025-10-10T21:45:42.565" v="299"/>
          <pc:sldLayoutMkLst>
            <pc:docMk/>
            <pc:sldMasterMk cId="1825550299" sldId="2147483988"/>
            <pc:sldLayoutMk cId="4219071525" sldId="2147483989"/>
          </pc:sldLayoutMkLst>
        </pc:sldLayoutChg>
        <pc:sldLayoutChg chg="addSp">
          <pc:chgData name="Mariam Khan (2426966)" userId="4c2212c7-ec12-4651-9eec-f5c56abf6c0c" providerId="ADAL" clId="{0D132AEE-177E-4014-A33C-7CA91C76498F}" dt="2025-10-10T21:45:42.565" v="299"/>
          <pc:sldLayoutMkLst>
            <pc:docMk/>
            <pc:sldMasterMk cId="1825550299" sldId="2147483988"/>
            <pc:sldLayoutMk cId="2758190159" sldId="2147483991"/>
          </pc:sldLayoutMkLst>
        </pc:sldLayoutChg>
      </pc:sldMasterChg>
      <pc:sldMasterChg chg="addSp delSldLayout modSldLayout">
        <pc:chgData name="Mariam Khan (2426966)" userId="4c2212c7-ec12-4651-9eec-f5c56abf6c0c" providerId="ADAL" clId="{0D132AEE-177E-4014-A33C-7CA91C76498F}" dt="2025-10-10T21:48:52.426" v="365" actId="47"/>
        <pc:sldMasterMkLst>
          <pc:docMk/>
          <pc:sldMasterMk cId="1050396478" sldId="2147483993"/>
        </pc:sldMasterMkLst>
        <pc:sldLayoutChg chg="addSp">
          <pc:chgData name="Mariam Khan (2426966)" userId="4c2212c7-ec12-4651-9eec-f5c56abf6c0c" providerId="ADAL" clId="{0D132AEE-177E-4014-A33C-7CA91C76498F}" dt="2025-10-10T21:47:52.285" v="351"/>
          <pc:sldLayoutMkLst>
            <pc:docMk/>
            <pc:sldMasterMk cId="1050396478" sldId="2147483993"/>
            <pc:sldLayoutMk cId="2562610495" sldId="2147483994"/>
          </pc:sldLayoutMkLst>
        </pc:sldLayoutChg>
        <pc:sldLayoutChg chg="addSp">
          <pc:chgData name="Mariam Khan (2426966)" userId="4c2212c7-ec12-4651-9eec-f5c56abf6c0c" providerId="ADAL" clId="{0D132AEE-177E-4014-A33C-7CA91C76498F}" dt="2025-10-10T21:47:52.285" v="351"/>
          <pc:sldLayoutMkLst>
            <pc:docMk/>
            <pc:sldMasterMk cId="1050396478" sldId="2147483993"/>
            <pc:sldLayoutMk cId="2545270445" sldId="2147483996"/>
          </pc:sldLayoutMkLst>
        </pc:sldLayoutChg>
        <pc:sldLayoutChg chg="del">
          <pc:chgData name="Mariam Khan (2426966)" userId="4c2212c7-ec12-4651-9eec-f5c56abf6c0c" providerId="ADAL" clId="{0D132AEE-177E-4014-A33C-7CA91C76498F}" dt="2025-10-10T21:48:48.989" v="357" actId="47"/>
          <pc:sldLayoutMkLst>
            <pc:docMk/>
            <pc:sldMasterMk cId="1050396478" sldId="2147483993"/>
            <pc:sldLayoutMk cId="1059905858" sldId="2147484010"/>
          </pc:sldLayoutMkLst>
        </pc:sldLayoutChg>
        <pc:sldLayoutChg chg="del">
          <pc:chgData name="Mariam Khan (2426966)" userId="4c2212c7-ec12-4651-9eec-f5c56abf6c0c" providerId="ADAL" clId="{0D132AEE-177E-4014-A33C-7CA91C76498F}" dt="2025-10-10T21:48:49.544" v="358" actId="47"/>
          <pc:sldLayoutMkLst>
            <pc:docMk/>
            <pc:sldMasterMk cId="1050396478" sldId="2147483993"/>
            <pc:sldLayoutMk cId="2309509080" sldId="2147484011"/>
          </pc:sldLayoutMkLst>
        </pc:sldLayoutChg>
        <pc:sldLayoutChg chg="del">
          <pc:chgData name="Mariam Khan (2426966)" userId="4c2212c7-ec12-4651-9eec-f5c56abf6c0c" providerId="ADAL" clId="{0D132AEE-177E-4014-A33C-7CA91C76498F}" dt="2025-10-10T21:48:50.028" v="359" actId="47"/>
          <pc:sldLayoutMkLst>
            <pc:docMk/>
            <pc:sldMasterMk cId="1050396478" sldId="2147483993"/>
            <pc:sldLayoutMk cId="655601405" sldId="2147484012"/>
          </pc:sldLayoutMkLst>
        </pc:sldLayoutChg>
        <pc:sldLayoutChg chg="del">
          <pc:chgData name="Mariam Khan (2426966)" userId="4c2212c7-ec12-4651-9eec-f5c56abf6c0c" providerId="ADAL" clId="{0D132AEE-177E-4014-A33C-7CA91C76498F}" dt="2025-10-10T21:48:50.411" v="360" actId="47"/>
          <pc:sldLayoutMkLst>
            <pc:docMk/>
            <pc:sldMasterMk cId="1050396478" sldId="2147483993"/>
            <pc:sldLayoutMk cId="1297741891" sldId="2147484013"/>
          </pc:sldLayoutMkLst>
        </pc:sldLayoutChg>
        <pc:sldLayoutChg chg="del">
          <pc:chgData name="Mariam Khan (2426966)" userId="4c2212c7-ec12-4651-9eec-f5c56abf6c0c" providerId="ADAL" clId="{0D132AEE-177E-4014-A33C-7CA91C76498F}" dt="2025-10-10T21:48:50.833" v="361" actId="47"/>
          <pc:sldLayoutMkLst>
            <pc:docMk/>
            <pc:sldMasterMk cId="1050396478" sldId="2147483993"/>
            <pc:sldLayoutMk cId="2621303738" sldId="2147484014"/>
          </pc:sldLayoutMkLst>
        </pc:sldLayoutChg>
        <pc:sldLayoutChg chg="del">
          <pc:chgData name="Mariam Khan (2426966)" userId="4c2212c7-ec12-4651-9eec-f5c56abf6c0c" providerId="ADAL" clId="{0D132AEE-177E-4014-A33C-7CA91C76498F}" dt="2025-10-10T21:48:51.538" v="363" actId="47"/>
          <pc:sldLayoutMkLst>
            <pc:docMk/>
            <pc:sldMasterMk cId="1050396478" sldId="2147483993"/>
            <pc:sldLayoutMk cId="1354079696" sldId="2147484015"/>
          </pc:sldLayoutMkLst>
        </pc:sldLayoutChg>
        <pc:sldLayoutChg chg="del">
          <pc:chgData name="Mariam Khan (2426966)" userId="4c2212c7-ec12-4651-9eec-f5c56abf6c0c" providerId="ADAL" clId="{0D132AEE-177E-4014-A33C-7CA91C76498F}" dt="2025-10-10T21:48:51.879" v="364" actId="47"/>
          <pc:sldLayoutMkLst>
            <pc:docMk/>
            <pc:sldMasterMk cId="1050396478" sldId="2147483993"/>
            <pc:sldLayoutMk cId="3698209386" sldId="2147484016"/>
          </pc:sldLayoutMkLst>
        </pc:sldLayoutChg>
        <pc:sldLayoutChg chg="del">
          <pc:chgData name="Mariam Khan (2426966)" userId="4c2212c7-ec12-4651-9eec-f5c56abf6c0c" providerId="ADAL" clId="{0D132AEE-177E-4014-A33C-7CA91C76498F}" dt="2025-10-10T21:48:52.426" v="365" actId="47"/>
          <pc:sldLayoutMkLst>
            <pc:docMk/>
            <pc:sldMasterMk cId="1050396478" sldId="2147483993"/>
            <pc:sldLayoutMk cId="3936602273" sldId="2147484017"/>
          </pc:sldLayoutMkLst>
        </pc:sldLayoutChg>
      </pc:sldMasterChg>
      <pc:sldMasterChg chg="addSp modSldLayout">
        <pc:chgData name="Mariam Khan (2426966)" userId="4c2212c7-ec12-4651-9eec-f5c56abf6c0c" providerId="ADAL" clId="{0D132AEE-177E-4014-A33C-7CA91C76498F}" dt="2025-10-10T21:45:09.272" v="279"/>
        <pc:sldMasterMkLst>
          <pc:docMk/>
          <pc:sldMasterMk cId="1992517451" sldId="2147483993"/>
        </pc:sldMasterMkLst>
        <pc:sldLayoutChg chg="addSp">
          <pc:chgData name="Mariam Khan (2426966)" userId="4c2212c7-ec12-4651-9eec-f5c56abf6c0c" providerId="ADAL" clId="{0D132AEE-177E-4014-A33C-7CA91C76498F}" dt="2025-10-10T21:45:09.272" v="279"/>
          <pc:sldLayoutMkLst>
            <pc:docMk/>
            <pc:sldMasterMk cId="1992517451" sldId="2147483993"/>
            <pc:sldLayoutMk cId="2124918850" sldId="2147483994"/>
          </pc:sldLayoutMkLst>
        </pc:sldLayoutChg>
        <pc:sldLayoutChg chg="addSp">
          <pc:chgData name="Mariam Khan (2426966)" userId="4c2212c7-ec12-4651-9eec-f5c56abf6c0c" providerId="ADAL" clId="{0D132AEE-177E-4014-A33C-7CA91C76498F}" dt="2025-10-10T21:45:09.272" v="279"/>
          <pc:sldLayoutMkLst>
            <pc:docMk/>
            <pc:sldMasterMk cId="1992517451" sldId="2147483993"/>
            <pc:sldLayoutMk cId="881376965" sldId="2147483996"/>
          </pc:sldLayoutMkLst>
        </pc:sldLayoutChg>
      </pc:sldMasterChg>
      <pc:sldMasterChg chg="addSp modSldLayout">
        <pc:chgData name="Mariam Khan (2426966)" userId="4c2212c7-ec12-4651-9eec-f5c56abf6c0c" providerId="ADAL" clId="{0D132AEE-177E-4014-A33C-7CA91C76498F}" dt="2025-10-10T21:49:00.382" v="368"/>
        <pc:sldMasterMkLst>
          <pc:docMk/>
          <pc:sldMasterMk cId="903152040" sldId="2147484010"/>
        </pc:sldMasterMkLst>
        <pc:sldLayoutChg chg="addSp">
          <pc:chgData name="Mariam Khan (2426966)" userId="4c2212c7-ec12-4651-9eec-f5c56abf6c0c" providerId="ADAL" clId="{0D132AEE-177E-4014-A33C-7CA91C76498F}" dt="2025-10-10T21:49:00.382" v="368"/>
          <pc:sldLayoutMkLst>
            <pc:docMk/>
            <pc:sldMasterMk cId="903152040" sldId="2147484010"/>
            <pc:sldLayoutMk cId="3825011081" sldId="2147484011"/>
          </pc:sldLayoutMkLst>
        </pc:sldLayoutChg>
        <pc:sldLayoutChg chg="addSp">
          <pc:chgData name="Mariam Khan (2426966)" userId="4c2212c7-ec12-4651-9eec-f5c56abf6c0c" providerId="ADAL" clId="{0D132AEE-177E-4014-A33C-7CA91C76498F}" dt="2025-10-10T21:49:00.382" v="368"/>
          <pc:sldLayoutMkLst>
            <pc:docMk/>
            <pc:sldMasterMk cId="903152040" sldId="2147484010"/>
            <pc:sldLayoutMk cId="3524514637" sldId="2147484013"/>
          </pc:sldLayoutMkLst>
        </pc:sldLayoutChg>
      </pc:sldMasterChg>
      <pc:sldMasterChg chg="addSp modSldLayout">
        <pc:chgData name="Mariam Khan (2426966)" userId="4c2212c7-ec12-4651-9eec-f5c56abf6c0c" providerId="ADAL" clId="{0D132AEE-177E-4014-A33C-7CA91C76498F}" dt="2025-10-10T21:46:25.590" v="311"/>
        <pc:sldMasterMkLst>
          <pc:docMk/>
          <pc:sldMasterMk cId="2135322325" sldId="2147484013"/>
        </pc:sldMasterMkLst>
        <pc:sldLayoutChg chg="addSp">
          <pc:chgData name="Mariam Khan (2426966)" userId="4c2212c7-ec12-4651-9eec-f5c56abf6c0c" providerId="ADAL" clId="{0D132AEE-177E-4014-A33C-7CA91C76498F}" dt="2025-10-10T21:46:25.590" v="311"/>
          <pc:sldLayoutMkLst>
            <pc:docMk/>
            <pc:sldMasterMk cId="2135322325" sldId="2147484013"/>
            <pc:sldLayoutMk cId="2770836667" sldId="2147484014"/>
          </pc:sldLayoutMkLst>
        </pc:sldLayoutChg>
        <pc:sldLayoutChg chg="addSp">
          <pc:chgData name="Mariam Khan (2426966)" userId="4c2212c7-ec12-4651-9eec-f5c56abf6c0c" providerId="ADAL" clId="{0D132AEE-177E-4014-A33C-7CA91C76498F}" dt="2025-10-10T21:46:25.590" v="311"/>
          <pc:sldLayoutMkLst>
            <pc:docMk/>
            <pc:sldMasterMk cId="2135322325" sldId="2147484013"/>
            <pc:sldLayoutMk cId="3355222867" sldId="2147484016"/>
          </pc:sldLayoutMkLst>
        </pc:sldLayoutChg>
      </pc:sldMasterChg>
      <pc:sldMasterChg chg="addSp modSldLayout">
        <pc:chgData name="Mariam Khan (2426966)" userId="4c2212c7-ec12-4651-9eec-f5c56abf6c0c" providerId="ADAL" clId="{0D132AEE-177E-4014-A33C-7CA91C76498F}" dt="2025-10-10T21:49:03.354" v="369"/>
        <pc:sldMasterMkLst>
          <pc:docMk/>
          <pc:sldMasterMk cId="3450359335" sldId="2147484027"/>
        </pc:sldMasterMkLst>
        <pc:sldLayoutChg chg="addSp">
          <pc:chgData name="Mariam Khan (2426966)" userId="4c2212c7-ec12-4651-9eec-f5c56abf6c0c" providerId="ADAL" clId="{0D132AEE-177E-4014-A33C-7CA91C76498F}" dt="2025-10-10T21:49:03.354" v="369"/>
          <pc:sldLayoutMkLst>
            <pc:docMk/>
            <pc:sldMasterMk cId="3450359335" sldId="2147484027"/>
            <pc:sldLayoutMk cId="2631128364" sldId="2147484028"/>
          </pc:sldLayoutMkLst>
        </pc:sldLayoutChg>
        <pc:sldLayoutChg chg="addSp">
          <pc:chgData name="Mariam Khan (2426966)" userId="4c2212c7-ec12-4651-9eec-f5c56abf6c0c" providerId="ADAL" clId="{0D132AEE-177E-4014-A33C-7CA91C76498F}" dt="2025-10-10T21:49:03.354" v="369"/>
          <pc:sldLayoutMkLst>
            <pc:docMk/>
            <pc:sldMasterMk cId="3450359335" sldId="2147484027"/>
            <pc:sldLayoutMk cId="2100206211" sldId="2147484030"/>
          </pc:sldLayoutMkLst>
        </pc:sldLayoutChg>
      </pc:sldMasterChg>
      <pc:sldMasterChg chg="addSp modSldLayout">
        <pc:chgData name="Mariam Khan (2426966)" userId="4c2212c7-ec12-4651-9eec-f5c56abf6c0c" providerId="ADAL" clId="{0D132AEE-177E-4014-A33C-7CA91C76498F}" dt="2025-10-10T21:46:26.696" v="312"/>
        <pc:sldMasterMkLst>
          <pc:docMk/>
          <pc:sldMasterMk cId="2097734663" sldId="2147484038"/>
        </pc:sldMasterMkLst>
        <pc:sldLayoutChg chg="addSp">
          <pc:chgData name="Mariam Khan (2426966)" userId="4c2212c7-ec12-4651-9eec-f5c56abf6c0c" providerId="ADAL" clId="{0D132AEE-177E-4014-A33C-7CA91C76498F}" dt="2025-10-10T21:46:26.696" v="312"/>
          <pc:sldLayoutMkLst>
            <pc:docMk/>
            <pc:sldMasterMk cId="2097734663" sldId="2147484038"/>
            <pc:sldLayoutMk cId="2332926003" sldId="2147484039"/>
          </pc:sldLayoutMkLst>
        </pc:sldLayoutChg>
        <pc:sldLayoutChg chg="addSp">
          <pc:chgData name="Mariam Khan (2426966)" userId="4c2212c7-ec12-4651-9eec-f5c56abf6c0c" providerId="ADAL" clId="{0D132AEE-177E-4014-A33C-7CA91C76498F}" dt="2025-10-10T21:46:26.696" v="312"/>
          <pc:sldLayoutMkLst>
            <pc:docMk/>
            <pc:sldMasterMk cId="2097734663" sldId="2147484038"/>
            <pc:sldLayoutMk cId="3119523063" sldId="2147484041"/>
          </pc:sldLayoutMkLst>
        </pc:sldLayoutChg>
      </pc:sldMasterChg>
      <pc:sldMasterChg chg="addSp modSldLayout">
        <pc:chgData name="Mariam Khan (2426966)" userId="4c2212c7-ec12-4651-9eec-f5c56abf6c0c" providerId="ADAL" clId="{0D132AEE-177E-4014-A33C-7CA91C76498F}" dt="2025-10-10T21:49:05.342" v="370"/>
        <pc:sldMasterMkLst>
          <pc:docMk/>
          <pc:sldMasterMk cId="799816611" sldId="2147484044"/>
        </pc:sldMasterMkLst>
        <pc:sldLayoutChg chg="addSp">
          <pc:chgData name="Mariam Khan (2426966)" userId="4c2212c7-ec12-4651-9eec-f5c56abf6c0c" providerId="ADAL" clId="{0D132AEE-177E-4014-A33C-7CA91C76498F}" dt="2025-10-10T21:49:05.342" v="370"/>
          <pc:sldLayoutMkLst>
            <pc:docMk/>
            <pc:sldMasterMk cId="799816611" sldId="2147484044"/>
            <pc:sldLayoutMk cId="1620409945" sldId="2147484045"/>
          </pc:sldLayoutMkLst>
        </pc:sldLayoutChg>
        <pc:sldLayoutChg chg="addSp">
          <pc:chgData name="Mariam Khan (2426966)" userId="4c2212c7-ec12-4651-9eec-f5c56abf6c0c" providerId="ADAL" clId="{0D132AEE-177E-4014-A33C-7CA91C76498F}" dt="2025-10-10T21:49:05.342" v="370"/>
          <pc:sldLayoutMkLst>
            <pc:docMk/>
            <pc:sldMasterMk cId="799816611" sldId="2147484044"/>
            <pc:sldLayoutMk cId="2915124322" sldId="2147484047"/>
          </pc:sldLayoutMkLst>
        </pc:sldLayoutChg>
      </pc:sldMasterChg>
      <pc:sldMasterChg chg="addSp add del addSldLayout delSldLayout modSldLayout">
        <pc:chgData name="Mariam Khan (2426966)" userId="4c2212c7-ec12-4651-9eec-f5c56abf6c0c" providerId="ADAL" clId="{0D132AEE-177E-4014-A33C-7CA91C76498F}" dt="2025-10-10T21:49:52.570" v="376" actId="26606"/>
        <pc:sldMasterMkLst>
          <pc:docMk/>
          <pc:sldMasterMk cId="156830451" sldId="2147484061"/>
        </pc:sldMasterMkLst>
        <pc:sldLayoutChg chg="add del">
          <pc:chgData name="Mariam Khan (2426966)" userId="4c2212c7-ec12-4651-9eec-f5c56abf6c0c" providerId="ADAL" clId="{0D132AEE-177E-4014-A33C-7CA91C76498F}" dt="2025-10-10T21:49:52.570" v="376" actId="26606"/>
          <pc:sldLayoutMkLst>
            <pc:docMk/>
            <pc:sldMasterMk cId="156830451" sldId="2147484061"/>
            <pc:sldLayoutMk cId="1734501631" sldId="2147483650"/>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2654388017" sldId="2147483656"/>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974837237" sldId="2147483657"/>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2218115592" sldId="2147483662"/>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227779189" sldId="2147483666"/>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2280088827" sldId="2147483667"/>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57439784" sldId="2147483668"/>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863468265" sldId="2147483669"/>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872000532" sldId="2147483670"/>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02147249" sldId="2147483671"/>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53779689" sldId="2147483672"/>
          </pc:sldLayoutMkLst>
        </pc:sldLayoutChg>
        <pc:sldLayoutChg chg="addSp add del">
          <pc:chgData name="Mariam Khan (2426966)" userId="4c2212c7-ec12-4651-9eec-f5c56abf6c0c" providerId="ADAL" clId="{0D132AEE-177E-4014-A33C-7CA91C76498F}" dt="2025-10-10T21:49:52.570" v="376" actId="26606"/>
          <pc:sldLayoutMkLst>
            <pc:docMk/>
            <pc:sldMasterMk cId="156830451" sldId="2147484061"/>
            <pc:sldLayoutMk cId="1921250071" sldId="2147484062"/>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013110218" sldId="2147484063"/>
          </pc:sldLayoutMkLst>
        </pc:sldLayoutChg>
        <pc:sldLayoutChg chg="addSp add del">
          <pc:chgData name="Mariam Khan (2426966)" userId="4c2212c7-ec12-4651-9eec-f5c56abf6c0c" providerId="ADAL" clId="{0D132AEE-177E-4014-A33C-7CA91C76498F}" dt="2025-10-10T21:49:52.570" v="376" actId="26606"/>
          <pc:sldLayoutMkLst>
            <pc:docMk/>
            <pc:sldMasterMk cId="156830451" sldId="2147484061"/>
            <pc:sldLayoutMk cId="3049293854" sldId="2147484064"/>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933406652" sldId="2147484065"/>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991402900" sldId="2147484066"/>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918177057" sldId="2147484067"/>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33684999" sldId="2147484068"/>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73161546" sldId="2147484069"/>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906384051" sldId="2147484070"/>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558578511" sldId="2147484071"/>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319683810" sldId="2147484072"/>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62035236" sldId="2147484073"/>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3164616834" sldId="2147484074"/>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2627442681" sldId="2147484075"/>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4218269888" sldId="2147484076"/>
          </pc:sldLayoutMkLst>
        </pc:sldLayoutChg>
        <pc:sldLayoutChg chg="add del">
          <pc:chgData name="Mariam Khan (2426966)" userId="4c2212c7-ec12-4651-9eec-f5c56abf6c0c" providerId="ADAL" clId="{0D132AEE-177E-4014-A33C-7CA91C76498F}" dt="2025-10-10T21:49:52.570" v="376" actId="26606"/>
          <pc:sldLayoutMkLst>
            <pc:docMk/>
            <pc:sldMasterMk cId="156830451" sldId="2147484061"/>
            <pc:sldLayoutMk cId="1251700496" sldId="2147484077"/>
          </pc:sldLayoutMkLst>
        </pc:sldLayoutChg>
      </pc:sldMasterChg>
      <pc:sldMasterChg chg="addSp modSldLayout">
        <pc:chgData name="Mariam Khan (2426966)" userId="4c2212c7-ec12-4651-9eec-f5c56abf6c0c" providerId="ADAL" clId="{0D132AEE-177E-4014-A33C-7CA91C76498F}" dt="2025-10-10T21:46:28.622" v="313"/>
        <pc:sldMasterMkLst>
          <pc:docMk/>
          <pc:sldMasterMk cId="1840631828" sldId="2147484063"/>
        </pc:sldMasterMkLst>
        <pc:sldLayoutChg chg="addSp">
          <pc:chgData name="Mariam Khan (2426966)" userId="4c2212c7-ec12-4651-9eec-f5c56abf6c0c" providerId="ADAL" clId="{0D132AEE-177E-4014-A33C-7CA91C76498F}" dt="2025-10-10T21:46:28.622" v="313"/>
          <pc:sldLayoutMkLst>
            <pc:docMk/>
            <pc:sldMasterMk cId="1840631828" sldId="2147484063"/>
            <pc:sldLayoutMk cId="3175406650" sldId="2147484064"/>
          </pc:sldLayoutMkLst>
        </pc:sldLayoutChg>
        <pc:sldLayoutChg chg="addSp">
          <pc:chgData name="Mariam Khan (2426966)" userId="4c2212c7-ec12-4651-9eec-f5c56abf6c0c" providerId="ADAL" clId="{0D132AEE-177E-4014-A33C-7CA91C76498F}" dt="2025-10-10T21:46:28.622" v="313"/>
          <pc:sldLayoutMkLst>
            <pc:docMk/>
            <pc:sldMasterMk cId="1840631828" sldId="2147484063"/>
            <pc:sldLayoutMk cId="1302856013" sldId="2147484066"/>
          </pc:sldLayoutMkLst>
        </pc:sldLayoutChg>
      </pc:sldMasterChg>
      <pc:sldMasterChg chg="add addSldLayout">
        <pc:chgData name="Mariam Khan (2426966)" userId="4c2212c7-ec12-4651-9eec-f5c56abf6c0c" providerId="ADAL" clId="{0D132AEE-177E-4014-A33C-7CA91C76498F}" dt="2025-10-10T21:49:52.570" v="376" actId="26606"/>
        <pc:sldMasterMkLst>
          <pc:docMk/>
          <pc:sldMasterMk cId="979905935" sldId="2147484086"/>
        </pc:sldMasterMkLst>
        <pc:sldLayoutChg chg="add">
          <pc:chgData name="Mariam Khan (2426966)" userId="4c2212c7-ec12-4651-9eec-f5c56abf6c0c" providerId="ADAL" clId="{0D132AEE-177E-4014-A33C-7CA91C76498F}" dt="2025-10-10T21:49:52.570" v="376" actId="26606"/>
          <pc:sldLayoutMkLst>
            <pc:docMk/>
            <pc:sldMasterMk cId="979905935" sldId="2147484086"/>
            <pc:sldLayoutMk cId="163110781" sldId="2147484078"/>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3188904770" sldId="2147484079"/>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3619224252" sldId="2147484080"/>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3467682459" sldId="2147484081"/>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670047588" sldId="2147484082"/>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342716410" sldId="2147484083"/>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2028208383" sldId="2147484084"/>
          </pc:sldLayoutMkLst>
        </pc:sldLayoutChg>
        <pc:sldLayoutChg chg="add">
          <pc:chgData name="Mariam Khan (2426966)" userId="4c2212c7-ec12-4651-9eec-f5c56abf6c0c" providerId="ADAL" clId="{0D132AEE-177E-4014-A33C-7CA91C76498F}" dt="2025-10-10T21:49:52.570" v="376" actId="26606"/>
          <pc:sldLayoutMkLst>
            <pc:docMk/>
            <pc:sldMasterMk cId="979905935" sldId="2147484086"/>
            <pc:sldLayoutMk cId="1150968437" sldId="2147484085"/>
          </pc:sldLayoutMkLst>
        </pc:sldLayoutChg>
        <pc:sldLayoutChg chg="add replId">
          <pc:chgData name="Mariam Khan (2426966)" userId="4c2212c7-ec12-4651-9eec-f5c56abf6c0c" providerId="ADAL" clId="{0D132AEE-177E-4014-A33C-7CA91C76498F}" dt="2025-10-10T21:49:52.570" v="376" actId="26606"/>
          <pc:sldLayoutMkLst>
            <pc:docMk/>
            <pc:sldMasterMk cId="979905935" sldId="2147484086"/>
            <pc:sldLayoutMk cId="4176880780" sldId="2147484087"/>
          </pc:sldLayoutMkLst>
        </pc:sldLayoutChg>
        <pc:sldLayoutChg chg="add replId">
          <pc:chgData name="Mariam Khan (2426966)" userId="4c2212c7-ec12-4651-9eec-f5c56abf6c0c" providerId="ADAL" clId="{0D132AEE-177E-4014-A33C-7CA91C76498F}" dt="2025-10-10T21:49:52.570" v="376" actId="26606"/>
          <pc:sldLayoutMkLst>
            <pc:docMk/>
            <pc:sldMasterMk cId="979905935" sldId="2147484086"/>
            <pc:sldLayoutMk cId="2923929490" sldId="2147484088"/>
          </pc:sldLayoutMkLst>
        </pc:sldLayoutChg>
        <pc:sldLayoutChg chg="add replId">
          <pc:chgData name="Mariam Khan (2426966)" userId="4c2212c7-ec12-4651-9eec-f5c56abf6c0c" providerId="ADAL" clId="{0D132AEE-177E-4014-A33C-7CA91C76498F}" dt="2025-10-10T21:49:52.570" v="376" actId="26606"/>
          <pc:sldLayoutMkLst>
            <pc:docMk/>
            <pc:sldMasterMk cId="979905935" sldId="2147484086"/>
            <pc:sldLayoutMk cId="3634727065" sldId="2147484089"/>
          </pc:sldLayoutMkLst>
        </pc:sldLayoutChg>
      </pc:sldMasterChg>
      <pc:sldMasterChg chg="addSp modSldLayout">
        <pc:chgData name="Mariam Khan (2426966)" userId="4c2212c7-ec12-4651-9eec-f5c56abf6c0c" providerId="ADAL" clId="{0D132AEE-177E-4014-A33C-7CA91C76498F}" dt="2025-10-10T21:46:40.353" v="314"/>
        <pc:sldMasterMkLst>
          <pc:docMk/>
          <pc:sldMasterMk cId="3735237543" sldId="2147484088"/>
        </pc:sldMasterMkLst>
        <pc:sldLayoutChg chg="addSp">
          <pc:chgData name="Mariam Khan (2426966)" userId="4c2212c7-ec12-4651-9eec-f5c56abf6c0c" providerId="ADAL" clId="{0D132AEE-177E-4014-A33C-7CA91C76498F}" dt="2025-10-10T21:46:40.353" v="314"/>
          <pc:sldLayoutMkLst>
            <pc:docMk/>
            <pc:sldMasterMk cId="3735237543" sldId="2147484088"/>
            <pc:sldLayoutMk cId="1869767792" sldId="2147484089"/>
          </pc:sldLayoutMkLst>
        </pc:sldLayoutChg>
        <pc:sldLayoutChg chg="addSp">
          <pc:chgData name="Mariam Khan (2426966)" userId="4c2212c7-ec12-4651-9eec-f5c56abf6c0c" providerId="ADAL" clId="{0D132AEE-177E-4014-A33C-7CA91C76498F}" dt="2025-10-10T21:46:40.353" v="314"/>
          <pc:sldLayoutMkLst>
            <pc:docMk/>
            <pc:sldMasterMk cId="3735237543" sldId="2147484088"/>
            <pc:sldLayoutMk cId="1737830959" sldId="2147484091"/>
          </pc:sldLayoutMkLst>
        </pc:sldLayoutChg>
      </pc:sldMasterChg>
      <pc:sldMasterChg chg="add del addSldLayout delSldLayout">
        <pc:chgData name="Mariam Khan (2426966)" userId="4c2212c7-ec12-4651-9eec-f5c56abf6c0c" providerId="ADAL" clId="{0D132AEE-177E-4014-A33C-7CA91C76498F}" dt="2025-10-10T21:49:52.528" v="375" actId="26606"/>
        <pc:sldMasterMkLst>
          <pc:docMk/>
          <pc:sldMasterMk cId="1882691881" sldId="2147484112"/>
        </pc:sldMasterMkLst>
        <pc:sldLayoutChg chg="add del">
          <pc:chgData name="Mariam Khan (2426966)" userId="4c2212c7-ec12-4651-9eec-f5c56abf6c0c" providerId="ADAL" clId="{0D132AEE-177E-4014-A33C-7CA91C76498F}" dt="2025-10-10T21:49:52.528" v="375" actId="26606"/>
          <pc:sldLayoutMkLst>
            <pc:docMk/>
            <pc:sldMasterMk cId="1882691881" sldId="2147484112"/>
            <pc:sldLayoutMk cId="1749881770" sldId="2147484101"/>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3606406046" sldId="2147484102"/>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3198050562" sldId="2147484103"/>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1139775943" sldId="2147484104"/>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2143723603" sldId="2147484105"/>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3853551938" sldId="2147484106"/>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2359501743" sldId="2147484107"/>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389774507" sldId="2147484108"/>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1905453431" sldId="2147484109"/>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2537865878" sldId="2147484110"/>
          </pc:sldLayoutMkLst>
        </pc:sldLayoutChg>
        <pc:sldLayoutChg chg="add del">
          <pc:chgData name="Mariam Khan (2426966)" userId="4c2212c7-ec12-4651-9eec-f5c56abf6c0c" providerId="ADAL" clId="{0D132AEE-177E-4014-A33C-7CA91C76498F}" dt="2025-10-10T21:49:52.528" v="375" actId="26606"/>
          <pc:sldLayoutMkLst>
            <pc:docMk/>
            <pc:sldMasterMk cId="1882691881" sldId="2147484112"/>
            <pc:sldLayoutMk cId="840339316" sldId="2147484111"/>
          </pc:sldLayoutMkLst>
        </pc:sldLayoutChg>
      </pc:sldMasterChg>
      <pc:sldMasterChg chg="addSp modSldLayout">
        <pc:chgData name="Mariam Khan (2426966)" userId="4c2212c7-ec12-4651-9eec-f5c56abf6c0c" providerId="ADAL" clId="{0D132AEE-177E-4014-A33C-7CA91C76498F}" dt="2025-10-10T21:46:41.450" v="315"/>
        <pc:sldMasterMkLst>
          <pc:docMk/>
          <pc:sldMasterMk cId="2565641584" sldId="2147484113"/>
        </pc:sldMasterMkLst>
        <pc:sldLayoutChg chg="addSp">
          <pc:chgData name="Mariam Khan (2426966)" userId="4c2212c7-ec12-4651-9eec-f5c56abf6c0c" providerId="ADAL" clId="{0D132AEE-177E-4014-A33C-7CA91C76498F}" dt="2025-10-10T21:46:41.450" v="315"/>
          <pc:sldLayoutMkLst>
            <pc:docMk/>
            <pc:sldMasterMk cId="2565641584" sldId="2147484113"/>
            <pc:sldLayoutMk cId="2421042268" sldId="2147484114"/>
          </pc:sldLayoutMkLst>
        </pc:sldLayoutChg>
        <pc:sldLayoutChg chg="addSp">
          <pc:chgData name="Mariam Khan (2426966)" userId="4c2212c7-ec12-4651-9eec-f5c56abf6c0c" providerId="ADAL" clId="{0D132AEE-177E-4014-A33C-7CA91C76498F}" dt="2025-10-10T21:46:41.450" v="315"/>
          <pc:sldLayoutMkLst>
            <pc:docMk/>
            <pc:sldMasterMk cId="2565641584" sldId="2147484113"/>
            <pc:sldLayoutMk cId="2907482774" sldId="2147484116"/>
          </pc:sldLayoutMkLst>
        </pc:sldLayoutChg>
      </pc:sldMasterChg>
      <pc:sldMasterChg chg="addSp modSldLayout">
        <pc:chgData name="Mariam Khan (2426966)" userId="4c2212c7-ec12-4651-9eec-f5c56abf6c0c" providerId="ADAL" clId="{0D132AEE-177E-4014-A33C-7CA91C76498F}" dt="2025-10-10T21:46:43.204" v="316"/>
        <pc:sldMasterMkLst>
          <pc:docMk/>
          <pc:sldMasterMk cId="946424822" sldId="2147484138"/>
        </pc:sldMasterMkLst>
        <pc:sldLayoutChg chg="addSp">
          <pc:chgData name="Mariam Khan (2426966)" userId="4c2212c7-ec12-4651-9eec-f5c56abf6c0c" providerId="ADAL" clId="{0D132AEE-177E-4014-A33C-7CA91C76498F}" dt="2025-10-10T21:46:43.204" v="316"/>
          <pc:sldLayoutMkLst>
            <pc:docMk/>
            <pc:sldMasterMk cId="946424822" sldId="2147484138"/>
            <pc:sldLayoutMk cId="3443916494" sldId="2147484139"/>
          </pc:sldLayoutMkLst>
        </pc:sldLayoutChg>
        <pc:sldLayoutChg chg="addSp">
          <pc:chgData name="Mariam Khan (2426966)" userId="4c2212c7-ec12-4651-9eec-f5c56abf6c0c" providerId="ADAL" clId="{0D132AEE-177E-4014-A33C-7CA91C76498F}" dt="2025-10-10T21:46:43.204" v="316"/>
          <pc:sldLayoutMkLst>
            <pc:docMk/>
            <pc:sldMasterMk cId="946424822" sldId="2147484138"/>
            <pc:sldLayoutMk cId="817320857" sldId="2147484141"/>
          </pc:sldLayoutMkLst>
        </pc:sldLayoutChg>
      </pc:sldMasterChg>
      <pc:sldMasterChg chg="add del addSldLayout delSldLayout">
        <pc:chgData name="Mariam Khan (2426966)" userId="4c2212c7-ec12-4651-9eec-f5c56abf6c0c" providerId="ADAL" clId="{0D132AEE-177E-4014-A33C-7CA91C76498F}" dt="2025-10-10T21:49:18.179" v="373" actId="26606"/>
        <pc:sldMasterMkLst>
          <pc:docMk/>
          <pc:sldMasterMk cId="4115445498" sldId="2147484138"/>
        </pc:sldMasterMkLst>
        <pc:sldLayoutChg chg="add del">
          <pc:chgData name="Mariam Khan (2426966)" userId="4c2212c7-ec12-4651-9eec-f5c56abf6c0c" providerId="ADAL" clId="{0D132AEE-177E-4014-A33C-7CA91C76498F}" dt="2025-10-10T21:49:18.179" v="373" actId="26606"/>
          <pc:sldLayoutMkLst>
            <pc:docMk/>
            <pc:sldMasterMk cId="4115445498" sldId="2147484138"/>
            <pc:sldLayoutMk cId="2077497514" sldId="2147484127"/>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3009247141" sldId="2147484128"/>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775346431" sldId="2147484129"/>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3603052277" sldId="2147484130"/>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883951512" sldId="2147484131"/>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609064654" sldId="2147484132"/>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067386076" sldId="2147484133"/>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388536890" sldId="2147484134"/>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2793571172" sldId="2147484135"/>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910801316" sldId="2147484136"/>
          </pc:sldLayoutMkLst>
        </pc:sldLayoutChg>
        <pc:sldLayoutChg chg="add del">
          <pc:chgData name="Mariam Khan (2426966)" userId="4c2212c7-ec12-4651-9eec-f5c56abf6c0c" providerId="ADAL" clId="{0D132AEE-177E-4014-A33C-7CA91C76498F}" dt="2025-10-10T21:49:18.179" v="373" actId="26606"/>
          <pc:sldLayoutMkLst>
            <pc:docMk/>
            <pc:sldMasterMk cId="4115445498" sldId="2147484138"/>
            <pc:sldLayoutMk cId="155111228" sldId="2147484137"/>
          </pc:sldLayoutMkLst>
        </pc:sldLayoutChg>
      </pc:sldMasterChg>
      <pc:sldMasterChg chg="addSp modSldLayout">
        <pc:chgData name="Mariam Khan (2426966)" userId="4c2212c7-ec12-4651-9eec-f5c56abf6c0c" providerId="ADAL" clId="{0D132AEE-177E-4014-A33C-7CA91C76498F}" dt="2025-10-10T21:46:44.267" v="317"/>
        <pc:sldMasterMkLst>
          <pc:docMk/>
          <pc:sldMasterMk cId="3041484246" sldId="2147484163"/>
        </pc:sldMasterMkLst>
        <pc:sldLayoutChg chg="addSp">
          <pc:chgData name="Mariam Khan (2426966)" userId="4c2212c7-ec12-4651-9eec-f5c56abf6c0c" providerId="ADAL" clId="{0D132AEE-177E-4014-A33C-7CA91C76498F}" dt="2025-10-10T21:46:44.267" v="317"/>
          <pc:sldLayoutMkLst>
            <pc:docMk/>
            <pc:sldMasterMk cId="3041484246" sldId="2147484163"/>
            <pc:sldLayoutMk cId="2953673678" sldId="2147484164"/>
          </pc:sldLayoutMkLst>
        </pc:sldLayoutChg>
        <pc:sldLayoutChg chg="addSp">
          <pc:chgData name="Mariam Khan (2426966)" userId="4c2212c7-ec12-4651-9eec-f5c56abf6c0c" providerId="ADAL" clId="{0D132AEE-177E-4014-A33C-7CA91C76498F}" dt="2025-10-10T21:46:44.267" v="317"/>
          <pc:sldLayoutMkLst>
            <pc:docMk/>
            <pc:sldMasterMk cId="3041484246" sldId="2147484163"/>
            <pc:sldLayoutMk cId="1556902033" sldId="2147484166"/>
          </pc:sldLayoutMkLst>
        </pc:sldLayoutChg>
      </pc:sldMasterChg>
      <pc:sldMasterChg chg="addSp modSldLayout">
        <pc:chgData name="Mariam Khan (2426966)" userId="4c2212c7-ec12-4651-9eec-f5c56abf6c0c" providerId="ADAL" clId="{0D132AEE-177E-4014-A33C-7CA91C76498F}" dt="2025-10-10T21:46:46.131" v="318"/>
        <pc:sldMasterMkLst>
          <pc:docMk/>
          <pc:sldMasterMk cId="8607572" sldId="2147484188"/>
        </pc:sldMasterMkLst>
        <pc:sldLayoutChg chg="addSp">
          <pc:chgData name="Mariam Khan (2426966)" userId="4c2212c7-ec12-4651-9eec-f5c56abf6c0c" providerId="ADAL" clId="{0D132AEE-177E-4014-A33C-7CA91C76498F}" dt="2025-10-10T21:46:46.131" v="318"/>
          <pc:sldLayoutMkLst>
            <pc:docMk/>
            <pc:sldMasterMk cId="8607572" sldId="2147484188"/>
            <pc:sldLayoutMk cId="3770890709" sldId="2147484189"/>
          </pc:sldLayoutMkLst>
        </pc:sldLayoutChg>
        <pc:sldLayoutChg chg="addSp">
          <pc:chgData name="Mariam Khan (2426966)" userId="4c2212c7-ec12-4651-9eec-f5c56abf6c0c" providerId="ADAL" clId="{0D132AEE-177E-4014-A33C-7CA91C76498F}" dt="2025-10-10T21:46:46.131" v="318"/>
          <pc:sldLayoutMkLst>
            <pc:docMk/>
            <pc:sldMasterMk cId="8607572" sldId="2147484188"/>
            <pc:sldLayoutMk cId="3713118514" sldId="214748419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12/10/2025</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12/10/2025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2656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2514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59004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1712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3777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16800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9119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197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01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89286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6941744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5328563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259010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787009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74137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478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1BA835-12AC-4E8F-955A-EA3F4DE2791F}" type="datetime1">
              <a:rPr lang="en-US" smtClean="0"/>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793969406"/>
      </p:ext>
    </p:extLst>
  </p:cSld>
  <p:clrMap bg1="lt1" tx1="dk1" bg2="lt2" tx2="dk2" accent1="accent1" accent2="accent2" accent3="accent3" accent4="accent4" accent5="accent5" accent6="accent6" hlink="hlink" folHlink="folHlink"/>
  <p:sldLayoutIdLst>
    <p:sldLayoutId id="2147484108" r:id="rId1"/>
    <p:sldLayoutId id="2147484109" r:id="rId2"/>
    <p:sldLayoutId id="2147484110" r:id="rId3"/>
    <p:sldLayoutId id="2147484111" r:id="rId4"/>
    <p:sldLayoutId id="2147484112" r:id="rId5"/>
    <p:sldLayoutId id="2147484113" r:id="rId6"/>
    <p:sldLayoutId id="2147484114" r:id="rId7"/>
    <p:sldLayoutId id="2147484115" r:id="rId8"/>
    <p:sldLayoutId id="2147484116" r:id="rId9"/>
    <p:sldLayoutId id="2147484117" r:id="rId10"/>
    <p:sldLayoutId id="2147484118" r:id="rId11"/>
    <p:sldLayoutId id="2147484119" r:id="rId12"/>
    <p:sldLayoutId id="2147484120" r:id="rId13"/>
    <p:sldLayoutId id="2147484121" r:id="rId14"/>
    <p:sldLayoutId id="2147484122" r:id="rId15"/>
    <p:sldLayoutId id="2147484123"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help-for-early-years-providers.education.gov.uk/areas-of-learning/communication-and-language/interactions" TargetMode="External"/><Relationship Id="rId3" Type="http://schemas.openxmlformats.org/officeDocument/2006/relationships/hyperlink" Target="https://scienceoxygen.com/what-are-the-biological-and-environmental-factors-that-influence-child-development/#google_vignette" TargetMode="External"/><Relationship Id="rId7" Type="http://schemas.openxmlformats.org/officeDocument/2006/relationships/hyperlink" Target="https://www.familyeducation.com/toddlers/growth-development/language/how-to-tackle-language-barriers-in-early-years" TargetMode="External"/><Relationship Id="rId2" Type="http://schemas.openxmlformats.org/officeDocument/2006/relationships/hyperlink" Target="https://practicalpie.com/sociocultural-theory/" TargetMode="External"/><Relationship Id="rId1" Type="http://schemas.openxmlformats.org/officeDocument/2006/relationships/slideLayout" Target="../slideLayouts/slideLayout2.xml"/><Relationship Id="rId6" Type="http://schemas.openxmlformats.org/officeDocument/2006/relationships/hyperlink" Target="http://www.familyeducation.com/" TargetMode="External"/><Relationship Id="rId5" Type="http://schemas.openxmlformats.org/officeDocument/2006/relationships/hyperlink" Target="https://www.simplypsychology.org/vygotsky.html" TargetMode="External"/><Relationship Id="rId4" Type="http://schemas.openxmlformats.org/officeDocument/2006/relationships/hyperlink" Target="https://intheplayroom.co.uk/nature-activities-for-ki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 name="Straight Connector 3">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Isosceles Triangle 5">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1B6B4-6C75-FC7D-7378-FC3B0DF969B4}"/>
              </a:ext>
            </a:extLst>
          </p:cNvPr>
          <p:cNvSpPr>
            <a:spLocks noGrp="1"/>
          </p:cNvSpPr>
          <p:nvPr>
            <p:ph type="title"/>
          </p:nvPr>
        </p:nvSpPr>
        <p:spPr>
          <a:xfrm>
            <a:off x="4079672" y="890498"/>
            <a:ext cx="7376052" cy="1796757"/>
          </a:xfrm>
        </p:spPr>
        <p:txBody>
          <a:bodyPr vert="horz" lIns="91440" tIns="45720" rIns="91440" bIns="45720" rtlCol="0" anchor="b">
            <a:normAutofit/>
          </a:bodyPr>
          <a:lstStyle/>
          <a:p>
            <a:r>
              <a:rPr lang="en-US" sz="4900" dirty="0">
                <a:solidFill>
                  <a:srgbClr val="FFFFFF"/>
                </a:solidFill>
              </a:rPr>
              <a:t>Psychology in Health and Social care –</a:t>
            </a:r>
            <a:r>
              <a:rPr lang="en-US" sz="6000" dirty="0">
                <a:solidFill>
                  <a:srgbClr val="FFFFFF"/>
                </a:solidFill>
              </a:rPr>
              <a:t> </a:t>
            </a:r>
            <a:r>
              <a:rPr lang="en-US" sz="4800" dirty="0">
                <a:solidFill>
                  <a:srgbClr val="FFFFFF"/>
                </a:solidFill>
              </a:rPr>
              <a:t>LCHS4010</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780A9E50-D7EF-CC52-DEBA-207E3BADE1E0}"/>
              </a:ext>
            </a:extLst>
          </p:cNvPr>
          <p:cNvSpPr txBox="1"/>
          <p:nvPr/>
        </p:nvSpPr>
        <p:spPr>
          <a:xfrm>
            <a:off x="4323402" y="3116779"/>
            <a:ext cx="7132322" cy="830997"/>
          </a:xfrm>
          <a:prstGeom prst="rect">
            <a:avLst/>
          </a:prstGeom>
          <a:noFill/>
        </p:spPr>
        <p:txBody>
          <a:bodyPr wrap="square" rtlCol="0">
            <a:spAutoFit/>
          </a:bodyPr>
          <a:lstStyle/>
          <a:p>
            <a:r>
              <a:rPr lang="en-GB" sz="2400" dirty="0"/>
              <a:t>Lecturer: Hellen Parsons</a:t>
            </a:r>
          </a:p>
          <a:p>
            <a:r>
              <a:rPr lang="en-GB" sz="2400" dirty="0"/>
              <a:t>Component 1 – Individual Presentation </a:t>
            </a:r>
          </a:p>
        </p:txBody>
      </p:sp>
      <p:sp>
        <p:nvSpPr>
          <p:cNvPr id="45" name="TextBox 44">
            <a:extLst>
              <a:ext uri="{FF2B5EF4-FFF2-40B4-BE49-F238E27FC236}">
                <a16:creationId xmlns:a16="http://schemas.microsoft.com/office/drawing/2014/main" id="{C899A10C-4500-7B4A-4FF2-40372E9DED39}"/>
              </a:ext>
            </a:extLst>
          </p:cNvPr>
          <p:cNvSpPr txBox="1"/>
          <p:nvPr/>
        </p:nvSpPr>
        <p:spPr>
          <a:xfrm>
            <a:off x="5950299" y="6055590"/>
            <a:ext cx="4912188" cy="646331"/>
          </a:xfrm>
          <a:prstGeom prst="rect">
            <a:avLst/>
          </a:prstGeom>
          <a:noFill/>
        </p:spPr>
        <p:txBody>
          <a:bodyPr wrap="square" rtlCol="0">
            <a:spAutoFit/>
          </a:bodyPr>
          <a:lstStyle/>
          <a:p>
            <a:r>
              <a:rPr lang="en-GB" dirty="0">
                <a:latin typeface="Abadi" panose="020B0604020104020204" pitchFamily="34" charset="0"/>
              </a:rPr>
              <a:t>Mariam Khan (2426966)</a:t>
            </a:r>
          </a:p>
          <a:p>
            <a:r>
              <a:rPr lang="en-GB" dirty="0">
                <a:latin typeface="Abadi" panose="020B0604020104020204" pitchFamily="34" charset="0"/>
              </a:rPr>
              <a:t>University of Wales Trinity Saint David </a:t>
            </a:r>
          </a:p>
        </p:txBody>
      </p:sp>
    </p:spTree>
    <p:extLst>
      <p:ext uri="{BB962C8B-B14F-4D97-AF65-F5344CB8AC3E}">
        <p14:creationId xmlns:p14="http://schemas.microsoft.com/office/powerpoint/2010/main" val="17881057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6AF3E-A03C-2660-978C-8DDEF7ED9437}"/>
              </a:ext>
            </a:extLst>
          </p:cNvPr>
          <p:cNvSpPr>
            <a:spLocks noGrp="1"/>
          </p:cNvSpPr>
          <p:nvPr>
            <p:ph type="title"/>
          </p:nvPr>
        </p:nvSpPr>
        <p:spPr>
          <a:xfrm>
            <a:off x="677334" y="609600"/>
            <a:ext cx="8596668" cy="1320800"/>
          </a:xfrm>
        </p:spPr>
        <p:txBody>
          <a:bodyPr anchor="t">
            <a:normAutofit/>
          </a:bodyPr>
          <a:lstStyle/>
          <a:p>
            <a:r>
              <a:rPr lang="en-GB"/>
              <a:t>AIM</a:t>
            </a:r>
            <a:endParaRPr lang="en-GB" dirty="0"/>
          </a:p>
        </p:txBody>
      </p:sp>
      <p:sp>
        <p:nvSpPr>
          <p:cNvPr id="3" name="Content Placeholder 2">
            <a:extLst>
              <a:ext uri="{FF2B5EF4-FFF2-40B4-BE49-F238E27FC236}">
                <a16:creationId xmlns:a16="http://schemas.microsoft.com/office/drawing/2014/main" id="{144516FF-E578-63F5-6024-55F0F1C59FB5}"/>
              </a:ext>
            </a:extLst>
          </p:cNvPr>
          <p:cNvSpPr>
            <a:spLocks noGrp="1"/>
          </p:cNvSpPr>
          <p:nvPr>
            <p:ph idx="1"/>
          </p:nvPr>
        </p:nvSpPr>
        <p:spPr>
          <a:xfrm>
            <a:off x="6336287" y="2160589"/>
            <a:ext cx="2934714" cy="3880773"/>
          </a:xfrm>
        </p:spPr>
        <p:txBody>
          <a:bodyPr>
            <a:normAutofit/>
          </a:bodyPr>
          <a:lstStyle/>
          <a:p>
            <a:pPr marL="0" indent="0">
              <a:buNone/>
            </a:pPr>
            <a:r>
              <a:rPr lang="en-GB"/>
              <a:t>The aim for today is to have presented a slideshow based on the lifespan psychological theory of development which I have chosen to be Vygotsky’s theory, a brief description of what it is, how it works, why it is relevant, how it applies to Amira’s theory and how it explains her current situation. </a:t>
            </a:r>
          </a:p>
        </p:txBody>
      </p:sp>
      <p:pic>
        <p:nvPicPr>
          <p:cNvPr id="4" name="Picture 3" descr="A person and person reading a book&#10;&#10;AI-generated content may be incorrect.">
            <a:extLst>
              <a:ext uri="{FF2B5EF4-FFF2-40B4-BE49-F238E27FC236}">
                <a16:creationId xmlns:a16="http://schemas.microsoft.com/office/drawing/2014/main" id="{05EE208F-BD81-362C-632B-872BC7F95C9D}"/>
              </a:ext>
            </a:extLst>
          </p:cNvPr>
          <p:cNvPicPr>
            <a:picLocks noChangeAspect="1"/>
          </p:cNvPicPr>
          <p:nvPr/>
        </p:nvPicPr>
        <p:blipFill>
          <a:blip r:embed="rId2"/>
          <a:srcRect r="2724" b="-2"/>
          <a:stretch>
            <a:fillRect/>
          </a:stretch>
        </p:blipFill>
        <p:spPr>
          <a:xfrm>
            <a:off x="432285" y="2159000"/>
            <a:ext cx="5423429" cy="3882362"/>
          </a:xfrm>
          <a:prstGeom prst="rect">
            <a:avLst/>
          </a:prstGeom>
        </p:spPr>
      </p:pic>
      <p:sp>
        <p:nvSpPr>
          <p:cNvPr id="6" name="TextBox 5">
            <a:extLst>
              <a:ext uri="{FF2B5EF4-FFF2-40B4-BE49-F238E27FC236}">
                <a16:creationId xmlns:a16="http://schemas.microsoft.com/office/drawing/2014/main" id="{2F23DC06-072C-3682-BA76-2EAB8FFCFC40}"/>
              </a:ext>
            </a:extLst>
          </p:cNvPr>
          <p:cNvSpPr txBox="1"/>
          <p:nvPr/>
        </p:nvSpPr>
        <p:spPr>
          <a:xfrm>
            <a:off x="432285" y="6041362"/>
            <a:ext cx="5342873" cy="430887"/>
          </a:xfrm>
          <a:prstGeom prst="rect">
            <a:avLst/>
          </a:prstGeom>
          <a:noFill/>
        </p:spPr>
        <p:txBody>
          <a:bodyPr wrap="square">
            <a:spAutoFit/>
          </a:bodyPr>
          <a:lstStyle/>
          <a:p>
            <a:r>
              <a:rPr lang="en-GB" sz="1100" dirty="0"/>
              <a:t>https://sproutsschools.com/vygotskys-theory-of-cognitive-development-in-social-relationships/</a:t>
            </a:r>
          </a:p>
        </p:txBody>
      </p:sp>
    </p:spTree>
    <p:extLst>
      <p:ext uri="{BB962C8B-B14F-4D97-AF65-F5344CB8AC3E}">
        <p14:creationId xmlns:p14="http://schemas.microsoft.com/office/powerpoint/2010/main" val="3650734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child's development&#10;&#10;AI-generated content may be incorrect.">
            <a:extLst>
              <a:ext uri="{FF2B5EF4-FFF2-40B4-BE49-F238E27FC236}">
                <a16:creationId xmlns:a16="http://schemas.microsoft.com/office/drawing/2014/main" id="{E2895511-DFFB-9EB4-2384-5F14D17207BF}"/>
              </a:ext>
            </a:extLst>
          </p:cNvPr>
          <p:cNvPicPr>
            <a:picLocks noChangeAspect="1"/>
          </p:cNvPicPr>
          <p:nvPr/>
        </p:nvPicPr>
        <p:blipFill>
          <a:blip r:embed="rId2"/>
          <a:srcRect t="2201" r="-2" b="7151"/>
          <a:stretch>
            <a:fillRect/>
          </a:stretch>
        </p:blipFill>
        <p:spPr>
          <a:xfrm>
            <a:off x="5447899" y="101159"/>
            <a:ext cx="6744101" cy="629396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489E43E-9C2B-C384-D266-79323DA3A9AC}"/>
              </a:ext>
            </a:extLst>
          </p:cNvPr>
          <p:cNvSpPr>
            <a:spLocks noGrp="1"/>
          </p:cNvSpPr>
          <p:nvPr>
            <p:ph type="title"/>
          </p:nvPr>
        </p:nvSpPr>
        <p:spPr>
          <a:xfrm>
            <a:off x="477520" y="341195"/>
            <a:ext cx="4368800" cy="995006"/>
          </a:xfrm>
        </p:spPr>
        <p:txBody>
          <a:bodyPr>
            <a:normAutofit/>
          </a:bodyPr>
          <a:lstStyle/>
          <a:p>
            <a:r>
              <a:rPr lang="en-GB"/>
              <a:t>Vygotsky’s Theory. </a:t>
            </a:r>
          </a:p>
        </p:txBody>
      </p:sp>
      <p:sp>
        <p:nvSpPr>
          <p:cNvPr id="3" name="Content Placeholder 2">
            <a:extLst>
              <a:ext uri="{FF2B5EF4-FFF2-40B4-BE49-F238E27FC236}">
                <a16:creationId xmlns:a16="http://schemas.microsoft.com/office/drawing/2014/main" id="{F90B351F-9D93-3C1C-F6E6-64A90F7230FD}"/>
              </a:ext>
            </a:extLst>
          </p:cNvPr>
          <p:cNvSpPr>
            <a:spLocks noGrp="1"/>
          </p:cNvSpPr>
          <p:nvPr>
            <p:ph idx="1"/>
          </p:nvPr>
        </p:nvSpPr>
        <p:spPr>
          <a:xfrm>
            <a:off x="477520" y="1135688"/>
            <a:ext cx="5879254" cy="5621153"/>
          </a:xfrm>
        </p:spPr>
        <p:txBody>
          <a:bodyPr>
            <a:normAutofit/>
          </a:bodyPr>
          <a:lstStyle/>
          <a:p>
            <a:pPr marL="0" indent="0">
              <a:lnSpc>
                <a:spcPct val="90000"/>
              </a:lnSpc>
              <a:buNone/>
            </a:pPr>
            <a:r>
              <a:rPr lang="en-GB" dirty="0"/>
              <a:t>Vygotsky’s theory emphasizes the social and cultural education, he believed children learn through the support of more knowledgeable peers and teachers – ZPD. </a:t>
            </a:r>
          </a:p>
          <a:p>
            <a:pPr marL="0" indent="0">
              <a:lnSpc>
                <a:spcPct val="90000"/>
              </a:lnSpc>
              <a:buNone/>
            </a:pPr>
            <a:r>
              <a:rPr lang="en-GB" dirty="0"/>
              <a:t>Key concepts…</a:t>
            </a:r>
          </a:p>
          <a:p>
            <a:pPr>
              <a:lnSpc>
                <a:spcPct val="90000"/>
              </a:lnSpc>
            </a:pPr>
            <a:r>
              <a:rPr lang="en-GB" dirty="0"/>
              <a:t>Language Barriers – Not speaking the same language. </a:t>
            </a:r>
          </a:p>
          <a:p>
            <a:pPr>
              <a:lnSpc>
                <a:spcPct val="90000"/>
              </a:lnSpc>
            </a:pPr>
            <a:r>
              <a:rPr lang="en-GB" dirty="0"/>
              <a:t>Cognitive Development – Functions of the brain.</a:t>
            </a:r>
          </a:p>
          <a:p>
            <a:pPr>
              <a:lnSpc>
                <a:spcPct val="90000"/>
              </a:lnSpc>
            </a:pPr>
            <a:r>
              <a:rPr lang="en-GB" dirty="0"/>
              <a:t>Cultural Differences – Different backgrounds, being restricted from certain activities.  </a:t>
            </a:r>
          </a:p>
          <a:p>
            <a:pPr>
              <a:lnSpc>
                <a:spcPct val="90000"/>
              </a:lnSpc>
            </a:pPr>
            <a:r>
              <a:rPr lang="en-GB" dirty="0"/>
              <a:t>Social Interaction – Confidence levels, communication. </a:t>
            </a:r>
          </a:p>
          <a:p>
            <a:pPr>
              <a:lnSpc>
                <a:spcPct val="90000"/>
              </a:lnSpc>
            </a:pPr>
            <a:r>
              <a:rPr lang="en-GB" dirty="0"/>
              <a:t>Scaffolding – Learning with support. </a:t>
            </a:r>
          </a:p>
          <a:p>
            <a:pPr marL="0" indent="0">
              <a:lnSpc>
                <a:spcPct val="90000"/>
              </a:lnSpc>
              <a:buNone/>
            </a:pPr>
            <a:r>
              <a:rPr lang="en-GB" dirty="0"/>
              <a:t> </a:t>
            </a:r>
          </a:p>
          <a:p>
            <a:pPr marL="0" indent="0">
              <a:lnSpc>
                <a:spcPct val="90000"/>
              </a:lnSpc>
              <a:buNone/>
            </a:pPr>
            <a:r>
              <a:rPr lang="en-GB" b="1" dirty="0">
                <a:solidFill>
                  <a:schemeClr val="accent1">
                    <a:lumMod val="75000"/>
                  </a:schemeClr>
                </a:solidFill>
              </a:rPr>
              <a:t>Why is Vygotsky’s Theory Relevant In Early Years development?  </a:t>
            </a:r>
          </a:p>
          <a:p>
            <a:pPr marL="0" indent="0">
              <a:lnSpc>
                <a:spcPct val="90000"/>
              </a:lnSpc>
              <a:buNone/>
            </a:pPr>
            <a:r>
              <a:rPr lang="en-GB" b="1" dirty="0">
                <a:solidFill>
                  <a:schemeClr val="accent1">
                    <a:lumMod val="75000"/>
                  </a:schemeClr>
                </a:solidFill>
              </a:rPr>
              <a:t>How does it relate to Nature and Nurture? </a:t>
            </a:r>
          </a:p>
          <a:p>
            <a:pPr marL="0" indent="0">
              <a:lnSpc>
                <a:spcPct val="90000"/>
              </a:lnSpc>
              <a:buNone/>
            </a:pPr>
            <a:endParaRPr lang="en-GB" sz="1400" dirty="0"/>
          </a:p>
        </p:txBody>
      </p:sp>
      <p:cxnSp>
        <p:nvCxnSpPr>
          <p:cNvPr id="30" name="Straight Connector 2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77B3DF2F-849E-0F86-4C06-86758134CEE2}"/>
              </a:ext>
            </a:extLst>
          </p:cNvPr>
          <p:cNvSpPr txBox="1"/>
          <p:nvPr/>
        </p:nvSpPr>
        <p:spPr>
          <a:xfrm>
            <a:off x="5812144" y="6355861"/>
            <a:ext cx="2216282" cy="261610"/>
          </a:xfrm>
          <a:prstGeom prst="rect">
            <a:avLst/>
          </a:prstGeom>
          <a:noFill/>
        </p:spPr>
        <p:txBody>
          <a:bodyPr wrap="square" rtlCol="0">
            <a:spAutoFit/>
          </a:bodyPr>
          <a:lstStyle/>
          <a:p>
            <a:r>
              <a:rPr lang="en-GB" sz="1100" dirty="0"/>
              <a:t>Vygotsky, (1920).</a:t>
            </a:r>
          </a:p>
        </p:txBody>
      </p:sp>
    </p:spTree>
    <p:extLst>
      <p:ext uri="{BB962C8B-B14F-4D97-AF65-F5344CB8AC3E}">
        <p14:creationId xmlns:p14="http://schemas.microsoft.com/office/powerpoint/2010/main" val="1878397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124B6-F5C0-F3C7-1470-3EC1E5273260}"/>
              </a:ext>
            </a:extLst>
          </p:cNvPr>
          <p:cNvSpPr>
            <a:spLocks noGrp="1"/>
          </p:cNvSpPr>
          <p:nvPr>
            <p:ph type="title"/>
          </p:nvPr>
        </p:nvSpPr>
        <p:spPr/>
        <p:txBody>
          <a:bodyPr/>
          <a:lstStyle/>
          <a:p>
            <a:r>
              <a:rPr lang="en-GB" dirty="0"/>
              <a:t>How Does it Relate to Amira’s Theory?</a:t>
            </a:r>
          </a:p>
        </p:txBody>
      </p:sp>
      <p:sp>
        <p:nvSpPr>
          <p:cNvPr id="3" name="Content Placeholder 2">
            <a:extLst>
              <a:ext uri="{FF2B5EF4-FFF2-40B4-BE49-F238E27FC236}">
                <a16:creationId xmlns:a16="http://schemas.microsoft.com/office/drawing/2014/main" id="{820F29C0-2EDE-8C1D-8F7D-161DF73007EC}"/>
              </a:ext>
            </a:extLst>
          </p:cNvPr>
          <p:cNvSpPr>
            <a:spLocks noGrp="1"/>
          </p:cNvSpPr>
          <p:nvPr>
            <p:ph idx="1"/>
          </p:nvPr>
        </p:nvSpPr>
        <p:spPr>
          <a:xfrm>
            <a:off x="677334" y="1652477"/>
            <a:ext cx="8067113" cy="4564641"/>
          </a:xfrm>
        </p:spPr>
        <p:txBody>
          <a:bodyPr/>
          <a:lstStyle/>
          <a:p>
            <a:pPr>
              <a:lnSpc>
                <a:spcPct val="90000"/>
              </a:lnSpc>
            </a:pPr>
            <a:r>
              <a:rPr lang="en-GB" dirty="0"/>
              <a:t>Looks at Cultural Differences – Could be why she is isolating herself. </a:t>
            </a:r>
          </a:p>
          <a:p>
            <a:pPr>
              <a:lnSpc>
                <a:spcPct val="90000"/>
              </a:lnSpc>
            </a:pPr>
            <a:r>
              <a:rPr lang="en-GB" dirty="0"/>
              <a:t>Language Barriers – Not interacting as much – Social development. </a:t>
            </a:r>
          </a:p>
          <a:p>
            <a:pPr>
              <a:lnSpc>
                <a:spcPct val="90000"/>
              </a:lnSpc>
            </a:pPr>
            <a:r>
              <a:rPr lang="en-GB" dirty="0"/>
              <a:t>Cognitive – Prevent Amira from reaching certain targets. </a:t>
            </a:r>
          </a:p>
          <a:p>
            <a:pPr>
              <a:lnSpc>
                <a:spcPct val="90000"/>
              </a:lnSpc>
            </a:pPr>
            <a:r>
              <a:rPr lang="en-GB" dirty="0"/>
              <a:t>Links to Emotional Development. </a:t>
            </a:r>
          </a:p>
          <a:p>
            <a:pPr>
              <a:lnSpc>
                <a:spcPct val="90000"/>
              </a:lnSpc>
            </a:pPr>
            <a:endParaRPr lang="en-GB" dirty="0"/>
          </a:p>
          <a:p>
            <a:pPr marL="0" indent="0">
              <a:lnSpc>
                <a:spcPct val="90000"/>
              </a:lnSpc>
              <a:buNone/>
            </a:pPr>
            <a:r>
              <a:rPr lang="en-GB" dirty="0"/>
              <a:t>Practical Strategies to help Amira..</a:t>
            </a:r>
          </a:p>
          <a:p>
            <a:pPr>
              <a:lnSpc>
                <a:spcPct val="90000"/>
              </a:lnSpc>
            </a:pPr>
            <a:r>
              <a:rPr lang="en-GB" dirty="0"/>
              <a:t>Group Activities – Building confidence – Communication </a:t>
            </a:r>
          </a:p>
          <a:p>
            <a:pPr>
              <a:lnSpc>
                <a:spcPct val="90000"/>
              </a:lnSpc>
            </a:pPr>
            <a:r>
              <a:rPr lang="en-GB" dirty="0"/>
              <a:t>Teaching the Alphabet – Helping with the language barrier. </a:t>
            </a:r>
          </a:p>
          <a:p>
            <a:pPr>
              <a:lnSpc>
                <a:spcPct val="90000"/>
              </a:lnSpc>
            </a:pPr>
            <a:r>
              <a:rPr lang="en-GB" dirty="0"/>
              <a:t>Outdoor Activities – Physical Development.</a:t>
            </a:r>
          </a:p>
          <a:p>
            <a:pPr>
              <a:lnSpc>
                <a:spcPct val="90000"/>
              </a:lnSpc>
            </a:pPr>
            <a:r>
              <a:rPr lang="en-GB" dirty="0"/>
              <a:t>Drawing, learning to write – communication </a:t>
            </a:r>
          </a:p>
          <a:p>
            <a:pPr>
              <a:lnSpc>
                <a:spcPct val="90000"/>
              </a:lnSpc>
            </a:pPr>
            <a:endParaRPr lang="en-GB" dirty="0"/>
          </a:p>
          <a:p>
            <a:endParaRPr lang="en-GB" dirty="0"/>
          </a:p>
        </p:txBody>
      </p:sp>
      <p:pic>
        <p:nvPicPr>
          <p:cNvPr id="2050" name="Picture 2" descr="What are the Types of Communications? 7 Types of Communication">
            <a:extLst>
              <a:ext uri="{FF2B5EF4-FFF2-40B4-BE49-F238E27FC236}">
                <a16:creationId xmlns:a16="http://schemas.microsoft.com/office/drawing/2014/main" id="{A11DBBDD-7FCE-B49A-A44B-36936D1ED3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3847" y="4716257"/>
            <a:ext cx="2842721" cy="18193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D2FE4D-6C98-BAD0-4A4B-C06ECAAEDD09}"/>
              </a:ext>
            </a:extLst>
          </p:cNvPr>
          <p:cNvSpPr txBox="1"/>
          <p:nvPr/>
        </p:nvSpPr>
        <p:spPr>
          <a:xfrm>
            <a:off x="7864457" y="6521917"/>
            <a:ext cx="1759979" cy="276999"/>
          </a:xfrm>
          <a:prstGeom prst="rect">
            <a:avLst/>
          </a:prstGeom>
          <a:noFill/>
        </p:spPr>
        <p:txBody>
          <a:bodyPr wrap="square" rtlCol="0">
            <a:spAutoFit/>
          </a:bodyPr>
          <a:lstStyle/>
          <a:p>
            <a:r>
              <a:rPr lang="en-GB" sz="1200" dirty="0"/>
              <a:t>Learn.g2.com</a:t>
            </a:r>
          </a:p>
        </p:txBody>
      </p:sp>
      <p:sp>
        <p:nvSpPr>
          <p:cNvPr id="5" name="AutoShape 4" descr="Image result for Language Barrier Black and White Sketch">
            <a:extLst>
              <a:ext uri="{FF2B5EF4-FFF2-40B4-BE49-F238E27FC236}">
                <a16:creationId xmlns:a16="http://schemas.microsoft.com/office/drawing/2014/main" id="{2E326B91-7E55-AF9D-EC24-6F8A7B225562}"/>
              </a:ext>
            </a:extLst>
          </p:cNvPr>
          <p:cNvSpPr>
            <a:spLocks noChangeAspect="1" noChangeArrowheads="1"/>
          </p:cNvSpPr>
          <p:nvPr/>
        </p:nvSpPr>
        <p:spPr bwMode="auto">
          <a:xfrm>
            <a:off x="5943600" y="3276600"/>
            <a:ext cx="2940518" cy="294051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6B68C75F-0401-DF46-E90C-2B0FE51DC888}"/>
              </a:ext>
            </a:extLst>
          </p:cNvPr>
          <p:cNvPicPr>
            <a:picLocks noChangeAspect="1"/>
          </p:cNvPicPr>
          <p:nvPr/>
        </p:nvPicPr>
        <p:blipFill>
          <a:blip r:embed="rId3"/>
          <a:stretch>
            <a:fillRect/>
          </a:stretch>
        </p:blipFill>
        <p:spPr>
          <a:xfrm>
            <a:off x="8086166" y="2375477"/>
            <a:ext cx="2060801" cy="1819342"/>
          </a:xfrm>
          <a:prstGeom prst="rect">
            <a:avLst/>
          </a:prstGeom>
        </p:spPr>
      </p:pic>
      <p:sp>
        <p:nvSpPr>
          <p:cNvPr id="7" name="TextBox 6">
            <a:extLst>
              <a:ext uri="{FF2B5EF4-FFF2-40B4-BE49-F238E27FC236}">
                <a16:creationId xmlns:a16="http://schemas.microsoft.com/office/drawing/2014/main" id="{B4E828E8-3FE6-2388-5492-ECD06A775F3D}"/>
              </a:ext>
            </a:extLst>
          </p:cNvPr>
          <p:cNvSpPr txBox="1"/>
          <p:nvPr/>
        </p:nvSpPr>
        <p:spPr>
          <a:xfrm>
            <a:off x="9003606" y="4171443"/>
            <a:ext cx="1241659" cy="261610"/>
          </a:xfrm>
          <a:prstGeom prst="rect">
            <a:avLst/>
          </a:prstGeom>
          <a:noFill/>
        </p:spPr>
        <p:txBody>
          <a:bodyPr wrap="square" rtlCol="0">
            <a:spAutoFit/>
          </a:bodyPr>
          <a:lstStyle/>
          <a:p>
            <a:r>
              <a:rPr lang="en-GB" sz="1100" dirty="0"/>
              <a:t>stocklib.com</a:t>
            </a:r>
          </a:p>
        </p:txBody>
      </p:sp>
    </p:spTree>
    <p:extLst>
      <p:ext uri="{BB962C8B-B14F-4D97-AF65-F5344CB8AC3E}">
        <p14:creationId xmlns:p14="http://schemas.microsoft.com/office/powerpoint/2010/main" val="35860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F378-7B9C-59F4-4D54-FCFB4E70E16B}"/>
              </a:ext>
            </a:extLst>
          </p:cNvPr>
          <p:cNvSpPr>
            <a:spLocks noGrp="1"/>
          </p:cNvSpPr>
          <p:nvPr>
            <p:ph type="title"/>
          </p:nvPr>
        </p:nvSpPr>
        <p:spPr>
          <a:xfrm>
            <a:off x="677334" y="609600"/>
            <a:ext cx="8596668" cy="1320800"/>
          </a:xfrm>
        </p:spPr>
        <p:txBody>
          <a:bodyPr anchor="t">
            <a:normAutofit/>
          </a:bodyPr>
          <a:lstStyle/>
          <a:p>
            <a:r>
              <a:rPr lang="en-GB"/>
              <a:t>Environmental and Biological Influences.</a:t>
            </a:r>
          </a:p>
        </p:txBody>
      </p:sp>
      <p:sp>
        <p:nvSpPr>
          <p:cNvPr id="3" name="Content Placeholder 2">
            <a:extLst>
              <a:ext uri="{FF2B5EF4-FFF2-40B4-BE49-F238E27FC236}">
                <a16:creationId xmlns:a16="http://schemas.microsoft.com/office/drawing/2014/main" id="{4A7D0BA6-3568-FC23-81C3-F2EB4B327BAD}"/>
              </a:ext>
            </a:extLst>
          </p:cNvPr>
          <p:cNvSpPr>
            <a:spLocks noGrp="1"/>
          </p:cNvSpPr>
          <p:nvPr>
            <p:ph idx="1"/>
          </p:nvPr>
        </p:nvSpPr>
        <p:spPr>
          <a:xfrm>
            <a:off x="6336286" y="2160589"/>
            <a:ext cx="3616235" cy="3880773"/>
          </a:xfrm>
        </p:spPr>
        <p:txBody>
          <a:bodyPr>
            <a:normAutofit/>
          </a:bodyPr>
          <a:lstStyle/>
          <a:p>
            <a:pPr>
              <a:lnSpc>
                <a:spcPct val="90000"/>
              </a:lnSpc>
            </a:pPr>
            <a:r>
              <a:rPr lang="en-GB" sz="1500" dirty="0"/>
              <a:t>Could be an only child at home – Nurture </a:t>
            </a:r>
          </a:p>
          <a:p>
            <a:pPr>
              <a:lnSpc>
                <a:spcPct val="90000"/>
              </a:lnSpc>
            </a:pPr>
            <a:r>
              <a:rPr lang="en-GB" sz="1500" dirty="0"/>
              <a:t>One language spoken at home – Nurture </a:t>
            </a:r>
          </a:p>
          <a:p>
            <a:pPr>
              <a:lnSpc>
                <a:spcPct val="90000"/>
              </a:lnSpc>
            </a:pPr>
            <a:r>
              <a:rPr lang="en-GB" sz="1500" dirty="0"/>
              <a:t>Attached to the parents, separation anxiety – Nurture</a:t>
            </a:r>
          </a:p>
          <a:p>
            <a:pPr>
              <a:lnSpc>
                <a:spcPct val="90000"/>
              </a:lnSpc>
            </a:pPr>
            <a:r>
              <a:rPr lang="en-GB" sz="1500" dirty="0"/>
              <a:t>Cultural background, not doing things other children would do – Nurture</a:t>
            </a:r>
          </a:p>
          <a:p>
            <a:pPr>
              <a:lnSpc>
                <a:spcPct val="90000"/>
              </a:lnSpc>
            </a:pPr>
            <a:r>
              <a:rPr lang="en-GB" sz="1500" dirty="0"/>
              <a:t>Nursery environment, helps development stages, fine and gross motor skills – Nature </a:t>
            </a:r>
          </a:p>
          <a:p>
            <a:pPr>
              <a:lnSpc>
                <a:spcPct val="90000"/>
              </a:lnSpc>
            </a:pPr>
            <a:r>
              <a:rPr lang="en-GB" sz="1500" dirty="0"/>
              <a:t>Peers and friends – Nature </a:t>
            </a:r>
          </a:p>
          <a:p>
            <a:pPr>
              <a:lnSpc>
                <a:spcPct val="90000"/>
              </a:lnSpc>
            </a:pPr>
            <a:endParaRPr lang="en-GB" sz="1500" dirty="0"/>
          </a:p>
          <a:p>
            <a:pPr>
              <a:lnSpc>
                <a:spcPct val="90000"/>
              </a:lnSpc>
            </a:pPr>
            <a:endParaRPr lang="en-GB" sz="1500" dirty="0"/>
          </a:p>
          <a:p>
            <a:pPr>
              <a:lnSpc>
                <a:spcPct val="90000"/>
              </a:lnSpc>
            </a:pPr>
            <a:endParaRPr lang="en-GB" sz="1500" dirty="0"/>
          </a:p>
          <a:p>
            <a:pPr>
              <a:lnSpc>
                <a:spcPct val="90000"/>
              </a:lnSpc>
            </a:pPr>
            <a:endParaRPr lang="en-GB" sz="1500" dirty="0"/>
          </a:p>
          <a:p>
            <a:pPr>
              <a:lnSpc>
                <a:spcPct val="90000"/>
              </a:lnSpc>
            </a:pPr>
            <a:endParaRPr lang="en-GB" sz="1500" dirty="0"/>
          </a:p>
        </p:txBody>
      </p:sp>
      <p:pic>
        <p:nvPicPr>
          <p:cNvPr id="5" name="Picture 4">
            <a:extLst>
              <a:ext uri="{FF2B5EF4-FFF2-40B4-BE49-F238E27FC236}">
                <a16:creationId xmlns:a16="http://schemas.microsoft.com/office/drawing/2014/main" id="{292E904D-AAB6-B037-EC13-0F1B3A434E5D}"/>
              </a:ext>
            </a:extLst>
          </p:cNvPr>
          <p:cNvPicPr>
            <a:picLocks noChangeAspect="1"/>
          </p:cNvPicPr>
          <p:nvPr/>
        </p:nvPicPr>
        <p:blipFill>
          <a:blip r:embed="rId2"/>
          <a:srcRect t="115" r="3" b="8697"/>
          <a:stretch>
            <a:fillRect/>
          </a:stretch>
        </p:blipFill>
        <p:spPr>
          <a:xfrm>
            <a:off x="677334" y="2159331"/>
            <a:ext cx="5423429" cy="3882362"/>
          </a:xfrm>
          <a:prstGeom prst="rect">
            <a:avLst/>
          </a:prstGeom>
        </p:spPr>
      </p:pic>
      <p:sp>
        <p:nvSpPr>
          <p:cNvPr id="7" name="TextBox 6">
            <a:extLst>
              <a:ext uri="{FF2B5EF4-FFF2-40B4-BE49-F238E27FC236}">
                <a16:creationId xmlns:a16="http://schemas.microsoft.com/office/drawing/2014/main" id="{3945C5ED-FCD7-F2C6-0686-51D694281BD0}"/>
              </a:ext>
            </a:extLst>
          </p:cNvPr>
          <p:cNvSpPr txBox="1"/>
          <p:nvPr/>
        </p:nvSpPr>
        <p:spPr>
          <a:xfrm>
            <a:off x="677334" y="6041362"/>
            <a:ext cx="6097604" cy="261610"/>
          </a:xfrm>
          <a:prstGeom prst="rect">
            <a:avLst/>
          </a:prstGeom>
          <a:noFill/>
        </p:spPr>
        <p:txBody>
          <a:bodyPr wrap="square">
            <a:spAutoFit/>
          </a:bodyPr>
          <a:lstStyle/>
          <a:p>
            <a:r>
              <a:rPr lang="en-GB" sz="1100" dirty="0"/>
              <a:t>https://ar.inspiredpencil.com/pictures-2023/ecology-biology-notes</a:t>
            </a:r>
          </a:p>
        </p:txBody>
      </p:sp>
      <p:pic>
        <p:nvPicPr>
          <p:cNvPr id="8" name="Picture 7">
            <a:extLst>
              <a:ext uri="{FF2B5EF4-FFF2-40B4-BE49-F238E27FC236}">
                <a16:creationId xmlns:a16="http://schemas.microsoft.com/office/drawing/2014/main" id="{1E00B0AF-702A-DE4A-CF7C-70F56DBB420A}"/>
              </a:ext>
            </a:extLst>
          </p:cNvPr>
          <p:cNvPicPr>
            <a:picLocks noChangeAspect="1"/>
          </p:cNvPicPr>
          <p:nvPr/>
        </p:nvPicPr>
        <p:blipFill>
          <a:blip r:embed="rId3"/>
          <a:stretch>
            <a:fillRect/>
          </a:stretch>
        </p:blipFill>
        <p:spPr>
          <a:xfrm>
            <a:off x="9711890" y="254615"/>
            <a:ext cx="2367813" cy="2045823"/>
          </a:xfrm>
          <a:prstGeom prst="rect">
            <a:avLst/>
          </a:prstGeom>
        </p:spPr>
      </p:pic>
      <p:sp>
        <p:nvSpPr>
          <p:cNvPr id="13" name="TextBox 12">
            <a:extLst>
              <a:ext uri="{FF2B5EF4-FFF2-40B4-BE49-F238E27FC236}">
                <a16:creationId xmlns:a16="http://schemas.microsoft.com/office/drawing/2014/main" id="{11C06950-43CF-486C-EDAB-9B0178ADA0E4}"/>
              </a:ext>
            </a:extLst>
          </p:cNvPr>
          <p:cNvSpPr txBox="1"/>
          <p:nvPr/>
        </p:nvSpPr>
        <p:spPr>
          <a:xfrm>
            <a:off x="10629855" y="2300438"/>
            <a:ext cx="1562145" cy="261610"/>
          </a:xfrm>
          <a:prstGeom prst="rect">
            <a:avLst/>
          </a:prstGeom>
          <a:noFill/>
        </p:spPr>
        <p:txBody>
          <a:bodyPr wrap="square" rtlCol="0">
            <a:spAutoFit/>
          </a:bodyPr>
          <a:lstStyle/>
          <a:p>
            <a:r>
              <a:rPr lang="en-GB" sz="1100" dirty="0"/>
              <a:t>Wallpaperaccess.com</a:t>
            </a:r>
          </a:p>
        </p:txBody>
      </p:sp>
    </p:spTree>
    <p:extLst>
      <p:ext uri="{BB962C8B-B14F-4D97-AF65-F5344CB8AC3E}">
        <p14:creationId xmlns:p14="http://schemas.microsoft.com/office/powerpoint/2010/main" val="3314961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FB4B5-1C88-77C8-A614-A295EB6FAC73}"/>
              </a:ext>
            </a:extLst>
          </p:cNvPr>
          <p:cNvSpPr>
            <a:spLocks noGrp="1"/>
          </p:cNvSpPr>
          <p:nvPr>
            <p:ph type="title"/>
          </p:nvPr>
        </p:nvSpPr>
        <p:spPr>
          <a:xfrm>
            <a:off x="677334" y="609600"/>
            <a:ext cx="2827866" cy="751840"/>
          </a:xfrm>
        </p:spPr>
        <p:txBody>
          <a:bodyPr/>
          <a:lstStyle/>
          <a:p>
            <a:r>
              <a:rPr lang="en-GB" dirty="0"/>
              <a:t>Summary</a:t>
            </a:r>
          </a:p>
        </p:txBody>
      </p:sp>
      <p:sp>
        <p:nvSpPr>
          <p:cNvPr id="3" name="Content Placeholder 2">
            <a:extLst>
              <a:ext uri="{FF2B5EF4-FFF2-40B4-BE49-F238E27FC236}">
                <a16:creationId xmlns:a16="http://schemas.microsoft.com/office/drawing/2014/main" id="{A9389578-7F09-88F1-6A79-C0CFE6F01382}"/>
              </a:ext>
            </a:extLst>
          </p:cNvPr>
          <p:cNvSpPr>
            <a:spLocks noGrp="1"/>
          </p:cNvSpPr>
          <p:nvPr>
            <p:ph idx="1"/>
          </p:nvPr>
        </p:nvSpPr>
        <p:spPr>
          <a:xfrm>
            <a:off x="677334" y="1747520"/>
            <a:ext cx="9147386" cy="4500880"/>
          </a:xfrm>
        </p:spPr>
        <p:txBody>
          <a:bodyPr>
            <a:normAutofit/>
          </a:bodyPr>
          <a:lstStyle/>
          <a:p>
            <a:pPr marL="0" indent="0">
              <a:buNone/>
            </a:pPr>
            <a:r>
              <a:rPr lang="en-GB" sz="2000" dirty="0"/>
              <a:t>We have now come to the end of the presentation…</a:t>
            </a:r>
          </a:p>
          <a:p>
            <a:pPr marL="0" indent="0">
              <a:buNone/>
            </a:pPr>
            <a:r>
              <a:rPr lang="en-GB" sz="2000" dirty="0"/>
              <a:t>In Vygotsky’s theory the main points we were looking at were children’s cultural, social, cognitive and language development which helps promote the children’s confidence levels as well as their development stages with the help of more knowledgeable others like teachers and peers. </a:t>
            </a:r>
          </a:p>
          <a:p>
            <a:pPr marL="0" indent="0">
              <a:buNone/>
            </a:pPr>
            <a:r>
              <a:rPr lang="en-GB" sz="2000" dirty="0"/>
              <a:t>This explains to us how certain factors can also have an impact on children which could cause them to not understand certain things and would interfere with their emotional, social and many other more development stages. </a:t>
            </a:r>
          </a:p>
          <a:p>
            <a:pPr marL="0" indent="0">
              <a:buNone/>
            </a:pPr>
            <a:r>
              <a:rPr lang="en-GB" sz="2000" dirty="0"/>
              <a:t>These are certain influences which all early year’s sectors should consider in the future and in today’s practise. </a:t>
            </a:r>
          </a:p>
          <a:p>
            <a:pPr marL="0" indent="0">
              <a:buNone/>
            </a:pPr>
            <a:endParaRPr lang="en-GB" dirty="0"/>
          </a:p>
          <a:p>
            <a:pPr marL="0" indent="0">
              <a:buNone/>
            </a:pPr>
            <a:r>
              <a:rPr lang="en-GB" sz="2000" dirty="0"/>
              <a:t>Thank you for listening and I hope you enjoyed my presentation today. </a:t>
            </a:r>
          </a:p>
        </p:txBody>
      </p:sp>
    </p:spTree>
    <p:extLst>
      <p:ext uri="{BB962C8B-B14F-4D97-AF65-F5344CB8AC3E}">
        <p14:creationId xmlns:p14="http://schemas.microsoft.com/office/powerpoint/2010/main" val="1670967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96661-E2AC-525E-D734-701399846654}"/>
              </a:ext>
            </a:extLst>
          </p:cNvPr>
          <p:cNvSpPr>
            <a:spLocks noGrp="1"/>
          </p:cNvSpPr>
          <p:nvPr>
            <p:ph type="title"/>
          </p:nvPr>
        </p:nvSpPr>
        <p:spPr/>
        <p:txBody>
          <a:bodyPr/>
          <a:lstStyle/>
          <a:p>
            <a:r>
              <a:rPr lang="en-GB" dirty="0"/>
              <a:t>References.</a:t>
            </a:r>
            <a:br>
              <a:rPr lang="en-GB" dirty="0"/>
            </a:br>
            <a:endParaRPr lang="en-GB" dirty="0"/>
          </a:p>
        </p:txBody>
      </p:sp>
      <p:sp>
        <p:nvSpPr>
          <p:cNvPr id="4" name="Rectangle 1">
            <a:extLst>
              <a:ext uri="{FF2B5EF4-FFF2-40B4-BE49-F238E27FC236}">
                <a16:creationId xmlns:a16="http://schemas.microsoft.com/office/drawing/2014/main" id="{D276BE76-9357-C723-660F-DE98CB8D338E}"/>
              </a:ext>
            </a:extLst>
          </p:cNvPr>
          <p:cNvSpPr>
            <a:spLocks noGrp="1" noChangeArrowheads="1"/>
          </p:cNvSpPr>
          <p:nvPr>
            <p:ph idx="1"/>
          </p:nvPr>
        </p:nvSpPr>
        <p:spPr bwMode="auto">
          <a:xfrm>
            <a:off x="677334" y="1197267"/>
            <a:ext cx="10016333" cy="5539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b="0" i="0" u="none" strike="noStrike" cap="none" normalizeH="0" baseline="0" dirty="0">
                <a:ln>
                  <a:noFill/>
                </a:ln>
                <a:solidFill>
                  <a:schemeClr val="tx1"/>
                </a:solidFill>
                <a:effectLst/>
                <a:latin typeface="Abadi" panose="020B0604020104020204" pitchFamily="34" charset="0"/>
                <a:cs typeface="Times New Roman" panose="02020603050405020304" pitchFamily="18" charset="0"/>
              </a:rPr>
              <a:t>T, T. (2020). </a:t>
            </a:r>
            <a:r>
              <a:rPr kumimoji="0" lang="en-US" altLang="en-US" b="0" i="1" u="none" strike="noStrike" cap="none" normalizeH="0" baseline="0" dirty="0">
                <a:ln>
                  <a:noFill/>
                </a:ln>
                <a:solidFill>
                  <a:schemeClr val="tx1"/>
                </a:solidFill>
                <a:effectLst/>
                <a:latin typeface="Abadi" panose="020B0604020104020204" pitchFamily="34" charset="0"/>
                <a:cs typeface="Times New Roman" panose="02020603050405020304" pitchFamily="18" charset="0"/>
              </a:rPr>
              <a:t>Sociocultural Theory (Definition + Examples)</a:t>
            </a:r>
            <a:r>
              <a:rPr lang="en-US" altLang="en-US" dirty="0">
                <a:solidFill>
                  <a:schemeClr val="tx1"/>
                </a:solidFill>
                <a:latin typeface="Abadi" panose="020B0604020104020204" pitchFamily="34"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Abadi" panose="020B0604020104020204" pitchFamily="34" charset="0"/>
                <a:cs typeface="Times New Roman" panose="02020603050405020304" pitchFamily="18" charset="0"/>
              </a:rPr>
              <a:t>Practical Psychology, </a:t>
            </a:r>
            <a:r>
              <a:rPr kumimoji="0" lang="en-US" altLang="en-US" b="0" i="0" u="none" strike="noStrike" cap="none" normalizeH="0" baseline="0" dirty="0">
                <a:ln>
                  <a:noFill/>
                </a:ln>
                <a:solidFill>
                  <a:schemeClr val="tx1"/>
                </a:solidFill>
                <a:effectLst/>
                <a:latin typeface="Abadi" panose="020B0604020104020204" pitchFamily="34" charset="0"/>
                <a:cs typeface="Times New Roman" panose="02020603050405020304" pitchFamily="18" charset="0"/>
                <a:hlinkClick r:id="rId2"/>
              </a:rPr>
              <a:t>https://practicalpie.com/sociocultural-theory/</a:t>
            </a:r>
            <a:r>
              <a:rPr kumimoji="0" lang="en-US" altLang="en-US" b="0" i="0" u="none" strike="noStrike" cap="none" normalizeH="0" baseline="0" dirty="0">
                <a:ln>
                  <a:noFill/>
                </a:ln>
                <a:solidFill>
                  <a:schemeClr val="tx1"/>
                </a:solidFill>
                <a:effectLst/>
                <a:latin typeface="Abadi" panose="020B0604020104020204" pitchFamily="34" charset="0"/>
                <a:cs typeface="Times New Roman" panose="02020603050405020304" pitchFamily="18" charset="0"/>
              </a:rPr>
              <a:t>(30 Sep. 2025).</a:t>
            </a:r>
          </a:p>
          <a:p>
            <a:pPr defTabSz="914400" eaLnBrk="0" fontAlgn="base" hangingPunct="0">
              <a:spcBef>
                <a:spcPct val="0"/>
              </a:spcBef>
              <a:spcAft>
                <a:spcPct val="0"/>
              </a:spcAft>
              <a:buClrTx/>
              <a:buSzTx/>
            </a:pPr>
            <a:endParaRPr kumimoji="0" lang="en-US" altLang="en-US" b="0" i="0" u="none" strike="noStrike" cap="none" normalizeH="0" baseline="0" dirty="0">
              <a:ln>
                <a:noFill/>
              </a:ln>
              <a:solidFill>
                <a:schemeClr val="tx1"/>
              </a:solidFill>
              <a:effectLst/>
              <a:latin typeface="Abadi" panose="020B0604020104020204" pitchFamily="34" charset="0"/>
              <a:cs typeface="Times New Roman" panose="02020603050405020304" pitchFamily="18" charset="0"/>
            </a:endParaRPr>
          </a:p>
          <a:p>
            <a:pPr defTabSz="914400" eaLnBrk="0" fontAlgn="base" hangingPunct="0">
              <a:spcBef>
                <a:spcPct val="0"/>
              </a:spcBef>
              <a:spcAft>
                <a:spcPct val="0"/>
              </a:spcAft>
              <a:buClrTx/>
              <a:buSzTx/>
            </a:pPr>
            <a:r>
              <a:rPr lang="en-GB" altLang="en-US" dirty="0">
                <a:solidFill>
                  <a:schemeClr val="tx1"/>
                </a:solidFill>
                <a:latin typeface="Abadi" panose="020B0604020104020204" pitchFamily="34" charset="0"/>
              </a:rPr>
              <a:t>T</a:t>
            </a:r>
            <a:r>
              <a:rPr kumimoji="0" lang="en-GB" altLang="en-US" b="0" i="0" u="none" strike="noStrike" cap="none" normalizeH="0" baseline="0" dirty="0">
                <a:ln>
                  <a:noFill/>
                </a:ln>
                <a:solidFill>
                  <a:schemeClr val="tx1"/>
                </a:solidFill>
                <a:effectLst/>
                <a:latin typeface="Abadi" panose="020B0604020104020204" pitchFamily="34" charset="0"/>
              </a:rPr>
              <a:t>emporary. (2025). What are the biological and environmental factors that influence child development?, </a:t>
            </a:r>
            <a:r>
              <a:rPr kumimoji="0" lang="en-GB" altLang="en-US" b="0" i="0" u="none" strike="noStrike" cap="none" normalizeH="0" baseline="0" dirty="0">
                <a:ln>
                  <a:noFill/>
                </a:ln>
                <a:solidFill>
                  <a:schemeClr val="tx1"/>
                </a:solidFill>
                <a:effectLst/>
                <a:latin typeface="Abadi" panose="020B0604020104020204" pitchFamily="34" charset="0"/>
                <a:hlinkClick r:id="rId3"/>
              </a:rPr>
              <a:t>https://scienceoxygen.com/what-are-the-biological-and-environmental-factors-that-influence-child-development/#google_vignette</a:t>
            </a:r>
            <a:r>
              <a:rPr kumimoji="0" lang="en-GB" altLang="en-US" b="0" i="0" u="none" strike="noStrike" cap="none" normalizeH="0" baseline="0" dirty="0">
                <a:ln>
                  <a:noFill/>
                </a:ln>
                <a:solidFill>
                  <a:schemeClr val="tx1"/>
                </a:solidFill>
                <a:effectLst/>
                <a:latin typeface="Abadi" panose="020B0604020104020204" pitchFamily="34" charset="0"/>
              </a:rPr>
              <a:t>(1 Oct. 2025).</a:t>
            </a:r>
          </a:p>
          <a:p>
            <a:pPr defTabSz="914400" eaLnBrk="0" fontAlgn="base" hangingPunct="0">
              <a:spcBef>
                <a:spcPct val="0"/>
              </a:spcBef>
              <a:spcAft>
                <a:spcPct val="0"/>
              </a:spcAft>
              <a:buClrTx/>
              <a:buSzTx/>
            </a:pPr>
            <a:endParaRPr kumimoji="0" lang="en-GB" altLang="en-US" b="0" i="0" u="none" strike="noStrike" cap="none" normalizeH="0" baseline="0" dirty="0">
              <a:ln>
                <a:noFill/>
              </a:ln>
              <a:solidFill>
                <a:schemeClr val="tx1"/>
              </a:solidFill>
              <a:effectLst/>
              <a:latin typeface="Abadi" panose="020B0604020104020204" pitchFamily="34" charset="0"/>
            </a:endParaRPr>
          </a:p>
          <a:p>
            <a:pPr defTabSz="914400" eaLnBrk="0" fontAlgn="base" hangingPunct="0">
              <a:spcBef>
                <a:spcPct val="0"/>
              </a:spcBef>
              <a:spcAft>
                <a:spcPct val="0"/>
              </a:spcAft>
              <a:buClrTx/>
              <a:buSzTx/>
            </a:pPr>
            <a:r>
              <a:rPr kumimoji="0" lang="en-GB" altLang="en-US" b="0" i="0" u="none" strike="noStrike" cap="none" normalizeH="0" baseline="0" dirty="0">
                <a:ln>
                  <a:noFill/>
                </a:ln>
                <a:solidFill>
                  <a:schemeClr val="tx1"/>
                </a:solidFill>
                <a:effectLst/>
                <a:latin typeface="Abadi" panose="020B0604020104020204" pitchFamily="34" charset="0"/>
              </a:rPr>
              <a:t>Playroom, I.T. (2024). Nature Activities for Kids, </a:t>
            </a:r>
            <a:r>
              <a:rPr lang="en-GB" altLang="en-US" dirty="0">
                <a:solidFill>
                  <a:schemeClr val="tx1"/>
                </a:solidFill>
                <a:latin typeface="Abadi" panose="020B0604020104020204" pitchFamily="34" charset="0"/>
              </a:rPr>
              <a:t>i</a:t>
            </a:r>
            <a:r>
              <a:rPr kumimoji="0" lang="en-GB" altLang="en-US" b="0" i="0" u="none" strike="noStrike" cap="none" normalizeH="0" baseline="0" dirty="0">
                <a:ln>
                  <a:noFill/>
                </a:ln>
                <a:solidFill>
                  <a:schemeClr val="tx1"/>
                </a:solidFill>
                <a:effectLst/>
                <a:latin typeface="Abadi" panose="020B0604020104020204" pitchFamily="34" charset="0"/>
              </a:rPr>
              <a:t>n The Playroom, </a:t>
            </a:r>
            <a:r>
              <a:rPr kumimoji="0" lang="en-GB" altLang="en-US" b="0" i="0" u="none" strike="noStrike" cap="none" normalizeH="0" baseline="0" dirty="0">
                <a:ln>
                  <a:noFill/>
                </a:ln>
                <a:solidFill>
                  <a:schemeClr val="tx1"/>
                </a:solidFill>
                <a:effectLst/>
                <a:latin typeface="Abadi" panose="020B0604020104020204" pitchFamily="34" charset="0"/>
                <a:hlinkClick r:id="rId4"/>
              </a:rPr>
              <a:t>https://intheplayroom.co.uk/nature-activities-for-kids/</a:t>
            </a:r>
            <a:r>
              <a:rPr kumimoji="0" lang="en-GB" altLang="en-US" b="0" i="0" u="none" strike="noStrike" cap="none" normalizeH="0" baseline="0" dirty="0">
                <a:ln>
                  <a:noFill/>
                </a:ln>
                <a:solidFill>
                  <a:schemeClr val="tx1"/>
                </a:solidFill>
                <a:effectLst/>
                <a:latin typeface="Abadi" panose="020B0604020104020204" pitchFamily="34" charset="0"/>
              </a:rPr>
              <a:t>(4 Oct. 2025).</a:t>
            </a:r>
          </a:p>
          <a:p>
            <a:pPr defTabSz="914400" eaLnBrk="0" fontAlgn="base" hangingPunct="0">
              <a:spcBef>
                <a:spcPct val="0"/>
              </a:spcBef>
              <a:spcAft>
                <a:spcPct val="0"/>
              </a:spcAft>
              <a:buClrTx/>
              <a:buSzTx/>
            </a:pPr>
            <a:endParaRPr lang="en-GB" altLang="en-US" dirty="0">
              <a:solidFill>
                <a:schemeClr val="tx1"/>
              </a:solidFill>
              <a:latin typeface="Abadi" panose="020B0604020104020204" pitchFamily="34" charset="0"/>
            </a:endParaRPr>
          </a:p>
          <a:p>
            <a:pPr defTabSz="914400" eaLnBrk="0" fontAlgn="base" hangingPunct="0">
              <a:spcBef>
                <a:spcPct val="0"/>
              </a:spcBef>
              <a:spcAft>
                <a:spcPct val="0"/>
              </a:spcAft>
              <a:buClrTx/>
              <a:buSzTx/>
            </a:pPr>
            <a:r>
              <a:rPr kumimoji="0" lang="en-GB" altLang="en-US" b="0" i="0" u="none" strike="noStrike" cap="none" normalizeH="0" baseline="0" dirty="0">
                <a:ln>
                  <a:noFill/>
                </a:ln>
                <a:solidFill>
                  <a:schemeClr val="tx1"/>
                </a:solidFill>
                <a:effectLst/>
                <a:latin typeface="Abadi" panose="020B0604020104020204" pitchFamily="34" charset="0"/>
              </a:rPr>
              <a:t>McLeod, S. (2025). Vygotsky’s sociocultural theory of cognitive development, Simply Psychology, </a:t>
            </a:r>
            <a:r>
              <a:rPr kumimoji="0" lang="en-GB" altLang="en-US" b="0" i="0" u="none" strike="noStrike" cap="none" normalizeH="0" baseline="0" dirty="0">
                <a:ln>
                  <a:noFill/>
                </a:ln>
                <a:solidFill>
                  <a:schemeClr val="tx1"/>
                </a:solidFill>
                <a:effectLst/>
                <a:latin typeface="Abadi" panose="020B0604020104020204" pitchFamily="34" charset="0"/>
                <a:hlinkClick r:id="rId5"/>
              </a:rPr>
              <a:t>https://www.simplypsychology.org/vygotsky.html</a:t>
            </a:r>
            <a:r>
              <a:rPr kumimoji="0" lang="en-GB" altLang="en-US" b="0" i="0" u="none" strike="noStrike" cap="none" normalizeH="0" baseline="0" dirty="0">
                <a:ln>
                  <a:noFill/>
                </a:ln>
                <a:solidFill>
                  <a:schemeClr val="tx1"/>
                </a:solidFill>
                <a:effectLst/>
                <a:latin typeface="Abadi" panose="020B0604020104020204" pitchFamily="34" charset="0"/>
              </a:rPr>
              <a:t>(5 Oct. 2025).</a:t>
            </a:r>
          </a:p>
          <a:p>
            <a:pPr defTabSz="914400" eaLnBrk="0" fontAlgn="base" hangingPunct="0">
              <a:spcBef>
                <a:spcPct val="0"/>
              </a:spcBef>
              <a:spcAft>
                <a:spcPct val="0"/>
              </a:spcAft>
              <a:buClrTx/>
              <a:buSzTx/>
            </a:pPr>
            <a:endParaRPr lang="en-GB" altLang="en-US" dirty="0">
              <a:solidFill>
                <a:schemeClr val="tx1"/>
              </a:solidFill>
              <a:latin typeface="Abadi" panose="020B0604020104020204" pitchFamily="34" charset="0"/>
            </a:endParaRPr>
          </a:p>
          <a:p>
            <a:pPr defTabSz="914400" eaLnBrk="0" fontAlgn="base" hangingPunct="0">
              <a:spcBef>
                <a:spcPct val="0"/>
              </a:spcBef>
              <a:spcAft>
                <a:spcPct val="0"/>
              </a:spcAft>
              <a:buClrTx/>
              <a:buSzTx/>
            </a:pPr>
            <a:r>
              <a:rPr kumimoji="0" lang="en-GB" altLang="en-US" b="0" i="0" u="none" strike="noStrike" cap="none" normalizeH="0" baseline="0" dirty="0">
                <a:ln>
                  <a:noFill/>
                </a:ln>
                <a:solidFill>
                  <a:schemeClr val="tx1"/>
                </a:solidFill>
                <a:effectLst/>
                <a:latin typeface="Abadi" panose="020B0604020104020204" pitchFamily="34" charset="0"/>
              </a:rPr>
              <a:t>Chan, K. (2022). How To Tackle Language Barriers in Early Years – Family Education</a:t>
            </a:r>
            <a:r>
              <a:rPr lang="en-GB" altLang="en-US" dirty="0">
                <a:solidFill>
                  <a:schemeClr val="tx1"/>
                </a:solidFill>
                <a:latin typeface="Abadi" panose="020B0604020104020204" pitchFamily="34" charset="0"/>
              </a:rPr>
              <a:t>, </a:t>
            </a:r>
            <a:r>
              <a:rPr kumimoji="0" lang="en-GB" altLang="en-US" b="0" i="0" u="none" strike="noStrike" cap="none" normalizeH="0" baseline="0" dirty="0">
                <a:ln>
                  <a:noFill/>
                </a:ln>
                <a:solidFill>
                  <a:schemeClr val="tx1"/>
                </a:solidFill>
                <a:effectLst/>
                <a:latin typeface="Abadi" panose="020B0604020104020204" pitchFamily="34" charset="0"/>
                <a:hlinkClick r:id="rId6"/>
              </a:rPr>
              <a:t>www.familyeducation.com</a:t>
            </a:r>
            <a:r>
              <a:rPr kumimoji="0" lang="en-GB" altLang="en-US" b="0" i="0" u="none" strike="noStrike" cap="none" normalizeH="0" baseline="0" dirty="0">
                <a:ln>
                  <a:noFill/>
                </a:ln>
                <a:solidFill>
                  <a:schemeClr val="tx1"/>
                </a:solidFill>
                <a:effectLst/>
                <a:latin typeface="Abadi" panose="020B0604020104020204" pitchFamily="34" charset="0"/>
              </a:rPr>
              <a:t>, </a:t>
            </a:r>
            <a:r>
              <a:rPr kumimoji="0" lang="en-GB" altLang="en-US" b="0" i="0" u="none" strike="noStrike" cap="none" normalizeH="0" baseline="0" dirty="0">
                <a:ln>
                  <a:noFill/>
                </a:ln>
                <a:solidFill>
                  <a:schemeClr val="tx1"/>
                </a:solidFill>
                <a:effectLst/>
                <a:latin typeface="Abadi" panose="020B0604020104020204" pitchFamily="34" charset="0"/>
                <a:hlinkClick r:id="rId7"/>
              </a:rPr>
              <a:t>https://www.familyeducation.com/toddlers/growth-development/language/how-to-tackle-language-barriers-in-early-years</a:t>
            </a:r>
            <a:r>
              <a:rPr kumimoji="0" lang="en-GB" altLang="en-US" b="0" i="0" u="none" strike="noStrike" cap="none" normalizeH="0" baseline="0" dirty="0">
                <a:ln>
                  <a:noFill/>
                </a:ln>
                <a:solidFill>
                  <a:schemeClr val="tx1"/>
                </a:solidFill>
                <a:effectLst/>
                <a:latin typeface="Abadi" panose="020B0604020104020204" pitchFamily="34" charset="0"/>
              </a:rPr>
              <a:t>(7 Oct. 2025).</a:t>
            </a:r>
          </a:p>
          <a:p>
            <a:pPr defTabSz="914400" eaLnBrk="0" fontAlgn="base" hangingPunct="0">
              <a:spcBef>
                <a:spcPct val="0"/>
              </a:spcBef>
              <a:spcAft>
                <a:spcPct val="0"/>
              </a:spcAft>
              <a:buClrTx/>
              <a:buSzTx/>
            </a:pPr>
            <a:endParaRPr lang="en-GB" altLang="en-US" dirty="0">
              <a:solidFill>
                <a:schemeClr val="tx1"/>
              </a:solidFill>
              <a:latin typeface="Abadi" panose="020B0604020104020204" pitchFamily="34" charset="0"/>
            </a:endParaRPr>
          </a:p>
          <a:p>
            <a:pPr defTabSz="914400" eaLnBrk="0" fontAlgn="base" hangingPunct="0">
              <a:spcBef>
                <a:spcPct val="0"/>
              </a:spcBef>
              <a:spcAft>
                <a:spcPct val="0"/>
              </a:spcAft>
              <a:buClrTx/>
              <a:buSzTx/>
            </a:pPr>
            <a:r>
              <a:rPr kumimoji="0" lang="en-GB" altLang="en-US" b="0" i="0" u="none" strike="noStrike" cap="none" normalizeH="0" baseline="0" dirty="0">
                <a:ln>
                  <a:noFill/>
                </a:ln>
                <a:solidFill>
                  <a:schemeClr val="tx1"/>
                </a:solidFill>
                <a:effectLst/>
                <a:latin typeface="Abadi" panose="020B0604020104020204" pitchFamily="34" charset="0"/>
              </a:rPr>
              <a:t>Department for Education (2024). Help for early years providers, interactions, help-for early-years-providers.education.gov.uk, </a:t>
            </a:r>
            <a:r>
              <a:rPr kumimoji="0" lang="en-GB" altLang="en-US" b="0" i="0" u="none" strike="noStrike" cap="none" normalizeH="0" baseline="0" dirty="0">
                <a:ln>
                  <a:noFill/>
                </a:ln>
                <a:solidFill>
                  <a:schemeClr val="tx1"/>
                </a:solidFill>
                <a:effectLst/>
                <a:latin typeface="Abadi" panose="020B0604020104020204" pitchFamily="34" charset="0"/>
                <a:hlinkClick r:id="rId8"/>
              </a:rPr>
              <a:t>https://help-for-early-years-providers.education.gov.uk/areas-of-learning/communication-and-language/interactions</a:t>
            </a:r>
            <a:r>
              <a:rPr kumimoji="0" lang="en-GB" altLang="en-US" b="0" i="0" u="none" strike="noStrike" cap="none" normalizeH="0" baseline="0" dirty="0">
                <a:ln>
                  <a:noFill/>
                </a:ln>
                <a:solidFill>
                  <a:schemeClr val="tx1"/>
                </a:solidFill>
                <a:effectLst/>
                <a:latin typeface="Abadi" panose="020B0604020104020204" pitchFamily="34" charset="0"/>
              </a:rPr>
              <a:t>(10 Oct. 2025). </a:t>
            </a:r>
            <a:endParaRPr kumimoji="0" lang="en-US" altLang="en-US" b="0" i="0" u="none" strike="noStrike" cap="none" normalizeH="0" baseline="0" dirty="0">
              <a:ln>
                <a:noFill/>
              </a:ln>
              <a:solidFill>
                <a:schemeClr val="tx1"/>
              </a:solidFill>
              <a:effectLst/>
              <a:latin typeface="Abadi" panose="020B0604020104020204" pitchFamily="34" charset="0"/>
            </a:endParaRPr>
          </a:p>
        </p:txBody>
      </p:sp>
    </p:spTree>
    <p:extLst>
      <p:ext uri="{BB962C8B-B14F-4D97-AF65-F5344CB8AC3E}">
        <p14:creationId xmlns:p14="http://schemas.microsoft.com/office/powerpoint/2010/main" val="17486846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f6ac0dfef9422b9850a4b93d63c73ba">
  <xsd:schema xmlns:xsd="http://www.w3.org/2001/XMLSchema" xmlns:xs="http://www.w3.org/2001/XMLSchema" xmlns:p="http://schemas.microsoft.com/office/2006/metadata/properties" xmlns:ns3="ccfc14db-0f45-423b-b2f5-752f8f8a0ada" targetNamespace="http://schemas.microsoft.com/office/2006/metadata/properties" ma:root="true" ma:fieldsID="fb690fa51ec6fc5922edf9d92b4c67e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934E25-8442-49E9-ABDF-3146C4145F3B}">
  <ds:schemaRefs>
    <ds:schemaRef ds:uri="http://purl.org/dc/terms/"/>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ccfc14db-0f45-423b-b2f5-752f8f8a0ada"/>
    <ds:schemaRef ds:uri="http://www.w3.org/XML/1998/namespace"/>
  </ds:schemaRefs>
</ds:datastoreItem>
</file>

<file path=customXml/itemProps2.xml><?xml version="1.0" encoding="utf-8"?>
<ds:datastoreItem xmlns:ds="http://schemas.openxmlformats.org/officeDocument/2006/customXml" ds:itemID="{F6CB1848-D3E0-4F10-B640-720BE758B85B}">
  <ds:schemaRefs>
    <ds:schemaRef ds:uri="http://schemas.microsoft.com/sharepoint/v3/contenttype/forms"/>
  </ds:schemaRefs>
</ds:datastoreItem>
</file>

<file path=customXml/itemProps3.xml><?xml version="1.0" encoding="utf-8"?>
<ds:datastoreItem xmlns:ds="http://schemas.openxmlformats.org/officeDocument/2006/customXml" ds:itemID="{7DCC37F9-653C-4351-A886-D33CA97AB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1930</TotalTime>
  <Words>710</Words>
  <Application>Microsoft Office PowerPoint</Application>
  <PresentationFormat>Widescreen</PresentationFormat>
  <Paragraphs>64</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vt:lpstr>
      <vt:lpstr>Arial</vt:lpstr>
      <vt:lpstr>Calibri</vt:lpstr>
      <vt:lpstr>Trebuchet MS</vt:lpstr>
      <vt:lpstr>Wingdings 3</vt:lpstr>
      <vt:lpstr>Facet</vt:lpstr>
      <vt:lpstr>Psychology in Health and Social care – LCHS4010</vt:lpstr>
      <vt:lpstr>AIM</vt:lpstr>
      <vt:lpstr>Vygotsky’s Theory. </vt:lpstr>
      <vt:lpstr>How Does it Relate to Amira’s Theory?</vt:lpstr>
      <vt:lpstr>Environmental and Biological Influences.</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Khan (2426966)</dc:creator>
  <cp:lastModifiedBy>Mariam Khan (2426966)</cp:lastModifiedBy>
  <cp:revision>1</cp:revision>
  <dcterms:created xsi:type="dcterms:W3CDTF">2025-10-10T16:37:29Z</dcterms:created>
  <dcterms:modified xsi:type="dcterms:W3CDTF">2025-10-12T14:33:06Z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