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59" r:id="rId3"/>
    <p:sldId id="260" r:id="rId4"/>
    <p:sldId id="262" r:id="rId5"/>
    <p:sldId id="261" r:id="rId6"/>
    <p:sldId id="264" r:id="rId7"/>
    <p:sldId id="265" r:id="rId8"/>
    <p:sldId id="266" r:id="rId9"/>
    <p:sldId id="267" r:id="rId10"/>
    <p:sldId id="269" r:id="rId11"/>
    <p:sldId id="268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8" r:id="rId20"/>
    <p:sldId id="277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009900"/>
    <a:srgbClr val="66FF33"/>
    <a:srgbClr val="FF0066"/>
    <a:srgbClr val="FF3300"/>
    <a:srgbClr val="66FFFF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577" autoAdjust="0"/>
    <p:restoredTop sz="94660"/>
  </p:normalViewPr>
  <p:slideViewPr>
    <p:cSldViewPr snapToGrid="0">
      <p:cViewPr>
        <p:scale>
          <a:sx n="80" d="100"/>
          <a:sy n="80" d="100"/>
        </p:scale>
        <p:origin x="-1776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599439-58A4-482E-9B53-CF89B49EEC7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AA8EB2-C1A3-4825-828D-4FB870EFF59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0CC2D3-7525-43B9-A096-BF77A300852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9C5D94-E6D5-478C-AE84-FCB0929F303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44D043-0EED-4532-92DD-55E36A432C6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39E92D-C18C-4EF3-B109-DA275220CD2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E854C6-9F58-4FF7-B9CB-E44E9C1FD77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F6AD48-4AFC-4678-B67D-ACF64CF27E7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76F3CA-64B3-4564-99F1-A13E4993738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294AE4-A7AB-414C-B523-D778C27687A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9957E7-FD2C-4963-9F17-DBAA93D1E4B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7C8A6B2B-122C-440F-BA8F-D9B94E91C41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8250E05-B079-44D8-A6F1-5A1F86DD106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Missing Times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Find the missing number in each cloud.</a:t>
            </a:r>
          </a:p>
        </p:txBody>
      </p:sp>
      <p:sp>
        <p:nvSpPr>
          <p:cNvPr id="82948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7" name="AutoShape 3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FF">
                  <a:gamma/>
                  <a:shade val="66275"/>
                  <a:invGamma/>
                </a:srgbClr>
              </a:gs>
              <a:gs pos="100000">
                <a:srgbClr val="00CC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1" name="AutoShape 31"/>
          <p:cNvSpPr>
            <a:spLocks noChangeArrowheads="1"/>
          </p:cNvSpPr>
          <p:nvPr/>
        </p:nvSpPr>
        <p:spPr bwMode="auto">
          <a:xfrm>
            <a:off x="160338" y="2354263"/>
            <a:ext cx="2336800" cy="2103437"/>
          </a:xfrm>
          <a:prstGeom prst="cloudCallout">
            <a:avLst>
              <a:gd name="adj1" fmla="val 43884"/>
              <a:gd name="adj2" fmla="val -33472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1472" name="AutoShape 32"/>
          <p:cNvSpPr>
            <a:spLocks noChangeArrowheads="1"/>
          </p:cNvSpPr>
          <p:nvPr/>
        </p:nvSpPr>
        <p:spPr bwMode="auto">
          <a:xfrm>
            <a:off x="3290888" y="2354263"/>
            <a:ext cx="2336800" cy="2103437"/>
          </a:xfrm>
          <a:prstGeom prst="cloudCallout">
            <a:avLst>
              <a:gd name="adj1" fmla="val 15218"/>
              <a:gd name="adj2" fmla="val 33319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1473" name="AutoShape 33"/>
          <p:cNvSpPr>
            <a:spLocks noChangeArrowheads="1"/>
          </p:cNvSpPr>
          <p:nvPr/>
        </p:nvSpPr>
        <p:spPr bwMode="auto">
          <a:xfrm>
            <a:off x="6608763" y="2354263"/>
            <a:ext cx="2336800" cy="2103437"/>
          </a:xfrm>
          <a:prstGeom prst="cloudCallout">
            <a:avLst>
              <a:gd name="adj1" fmla="val -22148"/>
              <a:gd name="adj2" fmla="val -34074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393700" y="2674938"/>
            <a:ext cx="1966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3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1470" name="Text Box 30"/>
          <p:cNvSpPr txBox="1">
            <a:spLocks noChangeArrowheads="1"/>
          </p:cNvSpPr>
          <p:nvPr/>
        </p:nvSpPr>
        <p:spPr bwMode="auto">
          <a:xfrm>
            <a:off x="6872288" y="26749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74" name="Text Box 34"/>
          <p:cNvSpPr txBox="1">
            <a:spLocks noChangeArrowheads="1"/>
          </p:cNvSpPr>
          <p:nvPr/>
        </p:nvSpPr>
        <p:spPr bwMode="auto">
          <a:xfrm>
            <a:off x="3402013" y="2674938"/>
            <a:ext cx="21304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9900"/>
                </a:solidFill>
                <a:latin typeface="Comic Sans MS" pitchFamily="66" charset="0"/>
              </a:rPr>
              <a:t>8</a:t>
            </a:r>
            <a:endParaRPr lang="en-US" sz="9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61475" name="Text Box 35"/>
          <p:cNvSpPr txBox="1">
            <a:spLocks noChangeArrowheads="1"/>
          </p:cNvSpPr>
          <p:nvPr/>
        </p:nvSpPr>
        <p:spPr bwMode="auto">
          <a:xfrm>
            <a:off x="5499100" y="2674938"/>
            <a:ext cx="12160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76" name="Text Box 36"/>
          <p:cNvSpPr txBox="1">
            <a:spLocks noChangeArrowheads="1"/>
          </p:cNvSpPr>
          <p:nvPr/>
        </p:nvSpPr>
        <p:spPr bwMode="auto">
          <a:xfrm>
            <a:off x="2274888" y="2825750"/>
            <a:ext cx="1216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FF">
                  <a:gamma/>
                  <a:shade val="66275"/>
                  <a:invGamma/>
                </a:srgbClr>
              </a:gs>
              <a:gs pos="100000">
                <a:srgbClr val="00CC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160338" y="2354263"/>
            <a:ext cx="2336800" cy="2103437"/>
          </a:xfrm>
          <a:prstGeom prst="cloudCallout">
            <a:avLst>
              <a:gd name="adj1" fmla="val 43884"/>
              <a:gd name="adj2" fmla="val -33472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2468" name="AutoShape 4"/>
          <p:cNvSpPr>
            <a:spLocks noChangeArrowheads="1"/>
          </p:cNvSpPr>
          <p:nvPr/>
        </p:nvSpPr>
        <p:spPr bwMode="auto">
          <a:xfrm>
            <a:off x="3290888" y="2354263"/>
            <a:ext cx="2336800" cy="2103437"/>
          </a:xfrm>
          <a:prstGeom prst="cloudCallout">
            <a:avLst>
              <a:gd name="adj1" fmla="val 15218"/>
              <a:gd name="adj2" fmla="val 33319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2469" name="AutoShape 5"/>
          <p:cNvSpPr>
            <a:spLocks noChangeArrowheads="1"/>
          </p:cNvSpPr>
          <p:nvPr/>
        </p:nvSpPr>
        <p:spPr bwMode="auto">
          <a:xfrm>
            <a:off x="6608763" y="2354263"/>
            <a:ext cx="2336800" cy="2103437"/>
          </a:xfrm>
          <a:prstGeom prst="cloudCallout">
            <a:avLst>
              <a:gd name="adj1" fmla="val -22148"/>
              <a:gd name="adj2" fmla="val -34074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393700" y="2674938"/>
            <a:ext cx="1966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8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6872288" y="26749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3402013" y="2674938"/>
            <a:ext cx="21304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9900"/>
                </a:solidFill>
                <a:latin typeface="Comic Sans MS" pitchFamily="66" charset="0"/>
              </a:rPr>
              <a:t>5</a:t>
            </a:r>
            <a:endParaRPr lang="en-US" sz="9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5499100" y="2674938"/>
            <a:ext cx="12160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2274888" y="2825750"/>
            <a:ext cx="1216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FF">
                  <a:gamma/>
                  <a:shade val="66275"/>
                  <a:invGamma/>
                </a:srgbClr>
              </a:gs>
              <a:gs pos="100000">
                <a:srgbClr val="00CC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160338" y="2354263"/>
            <a:ext cx="2336800" cy="2103437"/>
          </a:xfrm>
          <a:prstGeom prst="cloudCallout">
            <a:avLst>
              <a:gd name="adj1" fmla="val 43884"/>
              <a:gd name="adj2" fmla="val -33472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3290888" y="2354263"/>
            <a:ext cx="2336800" cy="2103437"/>
          </a:xfrm>
          <a:prstGeom prst="cloudCallout">
            <a:avLst>
              <a:gd name="adj1" fmla="val 15218"/>
              <a:gd name="adj2" fmla="val 33319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6608763" y="2354263"/>
            <a:ext cx="2336800" cy="2103437"/>
          </a:xfrm>
          <a:prstGeom prst="cloudCallout">
            <a:avLst>
              <a:gd name="adj1" fmla="val -22148"/>
              <a:gd name="adj2" fmla="val -34074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393700" y="2674938"/>
            <a:ext cx="1966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3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6872288" y="26749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3402013" y="2674938"/>
            <a:ext cx="21304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9900"/>
                </a:solidFill>
                <a:latin typeface="Comic Sans MS" pitchFamily="66" charset="0"/>
              </a:rPr>
              <a:t>8</a:t>
            </a:r>
            <a:endParaRPr lang="en-US" sz="9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5499100" y="2674938"/>
            <a:ext cx="12160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2274888" y="2825750"/>
            <a:ext cx="1216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FF">
                  <a:gamma/>
                  <a:shade val="66275"/>
                  <a:invGamma/>
                </a:srgbClr>
              </a:gs>
              <a:gs pos="100000">
                <a:srgbClr val="00CC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60338" y="2354263"/>
            <a:ext cx="2336800" cy="2103437"/>
          </a:xfrm>
          <a:prstGeom prst="cloudCallout">
            <a:avLst>
              <a:gd name="adj1" fmla="val 43884"/>
              <a:gd name="adj2" fmla="val -33472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3290888" y="2354263"/>
            <a:ext cx="2336800" cy="2103437"/>
          </a:xfrm>
          <a:prstGeom prst="cloudCallout">
            <a:avLst>
              <a:gd name="adj1" fmla="val 15218"/>
              <a:gd name="adj2" fmla="val 33319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6608763" y="2354263"/>
            <a:ext cx="2336800" cy="2103437"/>
          </a:xfrm>
          <a:prstGeom prst="cloudCallout">
            <a:avLst>
              <a:gd name="adj1" fmla="val -22148"/>
              <a:gd name="adj2" fmla="val -34074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393700" y="2674938"/>
            <a:ext cx="1966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2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6872288" y="26749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3402013" y="2674938"/>
            <a:ext cx="21304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9900"/>
                </a:solidFill>
                <a:latin typeface="Comic Sans MS" pitchFamily="66" charset="0"/>
              </a:rPr>
              <a:t>6</a:t>
            </a:r>
            <a:endParaRPr lang="en-US" sz="9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5499100" y="2674938"/>
            <a:ext cx="12160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2274888" y="2825750"/>
            <a:ext cx="1216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FF">
                  <a:gamma/>
                  <a:shade val="66275"/>
                  <a:invGamma/>
                </a:srgbClr>
              </a:gs>
              <a:gs pos="100000">
                <a:srgbClr val="00CC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160338" y="2354263"/>
            <a:ext cx="2336800" cy="2103437"/>
          </a:xfrm>
          <a:prstGeom prst="cloudCallout">
            <a:avLst>
              <a:gd name="adj1" fmla="val 43884"/>
              <a:gd name="adj2" fmla="val -33472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3290888" y="2354263"/>
            <a:ext cx="2336800" cy="2103437"/>
          </a:xfrm>
          <a:prstGeom prst="cloudCallout">
            <a:avLst>
              <a:gd name="adj1" fmla="val 15218"/>
              <a:gd name="adj2" fmla="val 33319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6608763" y="2354263"/>
            <a:ext cx="2336800" cy="2103437"/>
          </a:xfrm>
          <a:prstGeom prst="cloudCallout">
            <a:avLst>
              <a:gd name="adj1" fmla="val -22148"/>
              <a:gd name="adj2" fmla="val -34074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393700" y="2674938"/>
            <a:ext cx="1966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6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6872288" y="26749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3402013" y="2674938"/>
            <a:ext cx="21304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9900"/>
                </a:solidFill>
                <a:latin typeface="Comic Sans MS" pitchFamily="66" charset="0"/>
              </a:rPr>
              <a:t>3</a:t>
            </a:r>
            <a:endParaRPr lang="en-US" sz="9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5499100" y="2674938"/>
            <a:ext cx="12160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2274888" y="2825750"/>
            <a:ext cx="1216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FF">
                  <a:gamma/>
                  <a:shade val="66275"/>
                  <a:invGamma/>
                </a:srgbClr>
              </a:gs>
              <a:gs pos="100000">
                <a:srgbClr val="00CC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160338" y="2354263"/>
            <a:ext cx="2336800" cy="2103437"/>
          </a:xfrm>
          <a:prstGeom prst="cloudCallout">
            <a:avLst>
              <a:gd name="adj1" fmla="val 43884"/>
              <a:gd name="adj2" fmla="val -33472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3290888" y="2354263"/>
            <a:ext cx="2336800" cy="2103437"/>
          </a:xfrm>
          <a:prstGeom prst="cloudCallout">
            <a:avLst>
              <a:gd name="adj1" fmla="val 15218"/>
              <a:gd name="adj2" fmla="val 33319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6608763" y="2354263"/>
            <a:ext cx="2336800" cy="2103437"/>
          </a:xfrm>
          <a:prstGeom prst="cloudCallout">
            <a:avLst>
              <a:gd name="adj1" fmla="val -22148"/>
              <a:gd name="adj2" fmla="val -34074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393700" y="2674938"/>
            <a:ext cx="1966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2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6872288" y="26749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16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3402013" y="2674938"/>
            <a:ext cx="21304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9900"/>
                </a:solidFill>
                <a:latin typeface="Comic Sans MS" pitchFamily="66" charset="0"/>
              </a:rPr>
              <a:t>8</a:t>
            </a:r>
            <a:endParaRPr lang="en-US" sz="9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5499100" y="2674938"/>
            <a:ext cx="12160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2274888" y="2825750"/>
            <a:ext cx="1216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FF">
                  <a:gamma/>
                  <a:shade val="66275"/>
                  <a:invGamma/>
                </a:srgbClr>
              </a:gs>
              <a:gs pos="100000">
                <a:srgbClr val="00CC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160338" y="2354263"/>
            <a:ext cx="2336800" cy="2103437"/>
          </a:xfrm>
          <a:prstGeom prst="cloudCallout">
            <a:avLst>
              <a:gd name="adj1" fmla="val 43884"/>
              <a:gd name="adj2" fmla="val -33472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3290888" y="2354263"/>
            <a:ext cx="2336800" cy="2103437"/>
          </a:xfrm>
          <a:prstGeom prst="cloudCallout">
            <a:avLst>
              <a:gd name="adj1" fmla="val 15218"/>
              <a:gd name="adj2" fmla="val 33319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6608763" y="2354263"/>
            <a:ext cx="2336800" cy="2103437"/>
          </a:xfrm>
          <a:prstGeom prst="cloudCallout">
            <a:avLst>
              <a:gd name="adj1" fmla="val -22148"/>
              <a:gd name="adj2" fmla="val -34074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393700" y="2674938"/>
            <a:ext cx="1966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5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6872288" y="26749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3402013" y="2674938"/>
            <a:ext cx="21304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9900"/>
                </a:solidFill>
                <a:latin typeface="Comic Sans MS" pitchFamily="66" charset="0"/>
              </a:rPr>
              <a:t>9</a:t>
            </a:r>
            <a:endParaRPr lang="en-US" sz="9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5499100" y="2674938"/>
            <a:ext cx="12160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2274888" y="2825750"/>
            <a:ext cx="1216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FF">
                  <a:gamma/>
                  <a:shade val="66275"/>
                  <a:invGamma/>
                </a:srgbClr>
              </a:gs>
              <a:gs pos="100000">
                <a:srgbClr val="00CC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160338" y="2354263"/>
            <a:ext cx="2336800" cy="2103437"/>
          </a:xfrm>
          <a:prstGeom prst="cloudCallout">
            <a:avLst>
              <a:gd name="adj1" fmla="val 43884"/>
              <a:gd name="adj2" fmla="val -33472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3290888" y="2354263"/>
            <a:ext cx="2336800" cy="2103437"/>
          </a:xfrm>
          <a:prstGeom prst="cloudCallout">
            <a:avLst>
              <a:gd name="adj1" fmla="val 15218"/>
              <a:gd name="adj2" fmla="val 33319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6608763" y="2354263"/>
            <a:ext cx="2336800" cy="2103437"/>
          </a:xfrm>
          <a:prstGeom prst="cloudCallout">
            <a:avLst>
              <a:gd name="adj1" fmla="val -22148"/>
              <a:gd name="adj2" fmla="val -34074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393700" y="2674938"/>
            <a:ext cx="1966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7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6872288" y="26749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21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3402013" y="2674938"/>
            <a:ext cx="21304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9900"/>
                </a:solidFill>
                <a:latin typeface="Comic Sans MS" pitchFamily="66" charset="0"/>
              </a:rPr>
              <a:t>3</a:t>
            </a:r>
            <a:endParaRPr lang="en-US" sz="9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5499100" y="2674938"/>
            <a:ext cx="12160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2274888" y="2825750"/>
            <a:ext cx="1216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FF">
                  <a:gamma/>
                  <a:shade val="66275"/>
                  <a:invGamma/>
                </a:srgbClr>
              </a:gs>
              <a:gs pos="100000">
                <a:srgbClr val="00CC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160338" y="2354263"/>
            <a:ext cx="2336800" cy="2103437"/>
          </a:xfrm>
          <a:prstGeom prst="cloudCallout">
            <a:avLst>
              <a:gd name="adj1" fmla="val 43884"/>
              <a:gd name="adj2" fmla="val -33472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3290888" y="2354263"/>
            <a:ext cx="2336800" cy="2103437"/>
          </a:xfrm>
          <a:prstGeom prst="cloudCallout">
            <a:avLst>
              <a:gd name="adj1" fmla="val 15218"/>
              <a:gd name="adj2" fmla="val 33319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6608763" y="2354263"/>
            <a:ext cx="2336800" cy="2103437"/>
          </a:xfrm>
          <a:prstGeom prst="cloudCallout">
            <a:avLst>
              <a:gd name="adj1" fmla="val -22148"/>
              <a:gd name="adj2" fmla="val -34074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393700" y="2674938"/>
            <a:ext cx="1966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2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6872288" y="26749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3402013" y="2674938"/>
            <a:ext cx="21304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9900"/>
                </a:solidFill>
                <a:latin typeface="Comic Sans MS" pitchFamily="66" charset="0"/>
              </a:rPr>
              <a:t>7</a:t>
            </a:r>
            <a:endParaRPr lang="en-US" sz="9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5499100" y="2674938"/>
            <a:ext cx="12160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2274888" y="2825750"/>
            <a:ext cx="1216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FF">
                  <a:gamma/>
                  <a:shade val="66275"/>
                  <a:invGamma/>
                </a:srgbClr>
              </a:gs>
              <a:gs pos="100000">
                <a:srgbClr val="00CC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160338" y="2354263"/>
            <a:ext cx="2336800" cy="2103437"/>
          </a:xfrm>
          <a:prstGeom prst="cloudCallout">
            <a:avLst>
              <a:gd name="adj1" fmla="val 43884"/>
              <a:gd name="adj2" fmla="val -33472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3290888" y="2354263"/>
            <a:ext cx="2336800" cy="2103437"/>
          </a:xfrm>
          <a:prstGeom prst="cloudCallout">
            <a:avLst>
              <a:gd name="adj1" fmla="val 15218"/>
              <a:gd name="adj2" fmla="val 33319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6608763" y="2354263"/>
            <a:ext cx="2336800" cy="2103437"/>
          </a:xfrm>
          <a:prstGeom prst="cloudCallout">
            <a:avLst>
              <a:gd name="adj1" fmla="val -22148"/>
              <a:gd name="adj2" fmla="val -34074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393700" y="2674938"/>
            <a:ext cx="1966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5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6872288" y="26749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3402013" y="2674938"/>
            <a:ext cx="21304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9900"/>
                </a:solidFill>
                <a:latin typeface="Comic Sans MS" pitchFamily="66" charset="0"/>
              </a:rPr>
              <a:t>7</a:t>
            </a:r>
            <a:endParaRPr lang="en-US" sz="9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5499100" y="2674938"/>
            <a:ext cx="12160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2274888" y="2825750"/>
            <a:ext cx="1216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FF">
                  <a:gamma/>
                  <a:shade val="66275"/>
                  <a:invGamma/>
                </a:srgbClr>
              </a:gs>
              <a:gs pos="100000">
                <a:srgbClr val="00CC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160338" y="2354263"/>
            <a:ext cx="2336800" cy="2103437"/>
          </a:xfrm>
          <a:prstGeom prst="cloudCallout">
            <a:avLst>
              <a:gd name="adj1" fmla="val 43884"/>
              <a:gd name="adj2" fmla="val -33472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3290888" y="2354263"/>
            <a:ext cx="2336800" cy="2103437"/>
          </a:xfrm>
          <a:prstGeom prst="cloudCallout">
            <a:avLst>
              <a:gd name="adj1" fmla="val 15218"/>
              <a:gd name="adj2" fmla="val 33319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6608763" y="2354263"/>
            <a:ext cx="2336800" cy="2103437"/>
          </a:xfrm>
          <a:prstGeom prst="cloudCallout">
            <a:avLst>
              <a:gd name="adj1" fmla="val -22148"/>
              <a:gd name="adj2" fmla="val -34074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393700" y="2674938"/>
            <a:ext cx="1966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6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6872288" y="26749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3402013" y="2674938"/>
            <a:ext cx="21304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9900"/>
                </a:solidFill>
                <a:latin typeface="Comic Sans MS" pitchFamily="66" charset="0"/>
              </a:rPr>
              <a:t>6</a:t>
            </a:r>
            <a:endParaRPr lang="en-US" sz="9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5499100" y="2674938"/>
            <a:ext cx="12160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2274888" y="2825750"/>
            <a:ext cx="1216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FF">
                  <a:gamma/>
                  <a:shade val="66275"/>
                  <a:invGamma/>
                </a:srgbClr>
              </a:gs>
              <a:gs pos="100000">
                <a:srgbClr val="00CC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160338" y="2354263"/>
            <a:ext cx="2336800" cy="2103437"/>
          </a:xfrm>
          <a:prstGeom prst="cloudCallout">
            <a:avLst>
              <a:gd name="adj1" fmla="val 43884"/>
              <a:gd name="adj2" fmla="val -33472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3290888" y="2354263"/>
            <a:ext cx="2336800" cy="2103437"/>
          </a:xfrm>
          <a:prstGeom prst="cloudCallout">
            <a:avLst>
              <a:gd name="adj1" fmla="val 15218"/>
              <a:gd name="adj2" fmla="val 33319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6608763" y="2354263"/>
            <a:ext cx="2336800" cy="2103437"/>
          </a:xfrm>
          <a:prstGeom prst="cloudCallout">
            <a:avLst>
              <a:gd name="adj1" fmla="val -22148"/>
              <a:gd name="adj2" fmla="val -34074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393700" y="2674938"/>
            <a:ext cx="1966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3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6872288" y="26749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3402013" y="2674938"/>
            <a:ext cx="21304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9900"/>
                </a:solidFill>
                <a:latin typeface="Comic Sans MS" pitchFamily="66" charset="0"/>
              </a:rPr>
              <a:t>2</a:t>
            </a:r>
            <a:endParaRPr lang="en-US" sz="9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5499100" y="2674938"/>
            <a:ext cx="12160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2274888" y="2825750"/>
            <a:ext cx="1216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FF">
                  <a:gamma/>
                  <a:shade val="66275"/>
                  <a:invGamma/>
                </a:srgbClr>
              </a:gs>
              <a:gs pos="100000">
                <a:srgbClr val="00CC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160338" y="2354263"/>
            <a:ext cx="2336800" cy="2103437"/>
          </a:xfrm>
          <a:prstGeom prst="cloudCallout">
            <a:avLst>
              <a:gd name="adj1" fmla="val 43884"/>
              <a:gd name="adj2" fmla="val -33472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3290888" y="2354263"/>
            <a:ext cx="2336800" cy="2103437"/>
          </a:xfrm>
          <a:prstGeom prst="cloudCallout">
            <a:avLst>
              <a:gd name="adj1" fmla="val 15218"/>
              <a:gd name="adj2" fmla="val 33319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6608763" y="2354263"/>
            <a:ext cx="2336800" cy="2103437"/>
          </a:xfrm>
          <a:prstGeom prst="cloudCallout">
            <a:avLst>
              <a:gd name="adj1" fmla="val -22148"/>
              <a:gd name="adj2" fmla="val -34074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393700" y="2674938"/>
            <a:ext cx="1966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5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6872288" y="26749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3402013" y="2674938"/>
            <a:ext cx="21304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9900"/>
                </a:solidFill>
                <a:latin typeface="Comic Sans MS" pitchFamily="66" charset="0"/>
              </a:rPr>
              <a:t>3</a:t>
            </a:r>
            <a:endParaRPr lang="en-US" sz="9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5499100" y="2674938"/>
            <a:ext cx="12160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2274888" y="2825750"/>
            <a:ext cx="1216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FF">
                  <a:gamma/>
                  <a:shade val="66275"/>
                  <a:invGamma/>
                </a:srgbClr>
              </a:gs>
              <a:gs pos="100000">
                <a:srgbClr val="00CC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160338" y="2354263"/>
            <a:ext cx="2336800" cy="2103437"/>
          </a:xfrm>
          <a:prstGeom prst="cloudCallout">
            <a:avLst>
              <a:gd name="adj1" fmla="val 43884"/>
              <a:gd name="adj2" fmla="val -33472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3290888" y="2354263"/>
            <a:ext cx="2336800" cy="2103437"/>
          </a:xfrm>
          <a:prstGeom prst="cloudCallout">
            <a:avLst>
              <a:gd name="adj1" fmla="val 15218"/>
              <a:gd name="adj2" fmla="val 33319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6608763" y="2354263"/>
            <a:ext cx="2336800" cy="2103437"/>
          </a:xfrm>
          <a:prstGeom prst="cloudCallout">
            <a:avLst>
              <a:gd name="adj1" fmla="val -22148"/>
              <a:gd name="adj2" fmla="val -34074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393700" y="2674938"/>
            <a:ext cx="1966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2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6872288" y="26749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3402013" y="2674938"/>
            <a:ext cx="21304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9900"/>
                </a:solidFill>
                <a:latin typeface="Comic Sans MS" pitchFamily="66" charset="0"/>
              </a:rPr>
              <a:t>4</a:t>
            </a:r>
            <a:endParaRPr lang="en-US" sz="9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5499100" y="2674938"/>
            <a:ext cx="12160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2274888" y="2825750"/>
            <a:ext cx="1216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FF">
                  <a:gamma/>
                  <a:shade val="66275"/>
                  <a:invGamma/>
                </a:srgbClr>
              </a:gs>
              <a:gs pos="100000">
                <a:srgbClr val="00CC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160338" y="2354263"/>
            <a:ext cx="2336800" cy="2103437"/>
          </a:xfrm>
          <a:prstGeom prst="cloudCallout">
            <a:avLst>
              <a:gd name="adj1" fmla="val 43884"/>
              <a:gd name="adj2" fmla="val -33472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3290888" y="2354263"/>
            <a:ext cx="2336800" cy="2103437"/>
          </a:xfrm>
          <a:prstGeom prst="cloudCallout">
            <a:avLst>
              <a:gd name="adj1" fmla="val 15218"/>
              <a:gd name="adj2" fmla="val 33319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6608763" y="2354263"/>
            <a:ext cx="2336800" cy="2103437"/>
          </a:xfrm>
          <a:prstGeom prst="cloudCallout">
            <a:avLst>
              <a:gd name="adj1" fmla="val -22148"/>
              <a:gd name="adj2" fmla="val -34074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393700" y="2674938"/>
            <a:ext cx="1966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6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6872288" y="26749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3402013" y="2674938"/>
            <a:ext cx="21304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9900"/>
                </a:solidFill>
                <a:latin typeface="Comic Sans MS" pitchFamily="66" charset="0"/>
              </a:rPr>
              <a:t>5</a:t>
            </a:r>
            <a:endParaRPr lang="en-US" sz="9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5499100" y="2674938"/>
            <a:ext cx="12160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2274888" y="2825750"/>
            <a:ext cx="1216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FF">
                  <a:gamma/>
                  <a:shade val="66275"/>
                  <a:invGamma/>
                </a:srgbClr>
              </a:gs>
              <a:gs pos="100000">
                <a:srgbClr val="00CC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160338" y="2354263"/>
            <a:ext cx="2336800" cy="2103437"/>
          </a:xfrm>
          <a:prstGeom prst="cloudCallout">
            <a:avLst>
              <a:gd name="adj1" fmla="val 43884"/>
              <a:gd name="adj2" fmla="val -33472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3290888" y="2354263"/>
            <a:ext cx="2336800" cy="2103437"/>
          </a:xfrm>
          <a:prstGeom prst="cloudCallout">
            <a:avLst>
              <a:gd name="adj1" fmla="val 15218"/>
              <a:gd name="adj2" fmla="val 33319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6608763" y="2354263"/>
            <a:ext cx="2336800" cy="2103437"/>
          </a:xfrm>
          <a:prstGeom prst="cloudCallout">
            <a:avLst>
              <a:gd name="adj1" fmla="val -22148"/>
              <a:gd name="adj2" fmla="val -34074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393700" y="2674938"/>
            <a:ext cx="1966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3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6872288" y="26749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3402013" y="2674938"/>
            <a:ext cx="21304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9900"/>
                </a:solidFill>
                <a:latin typeface="Comic Sans MS" pitchFamily="66" charset="0"/>
              </a:rPr>
              <a:t>3</a:t>
            </a:r>
            <a:endParaRPr lang="en-US" sz="9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5499100" y="2674938"/>
            <a:ext cx="12160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2274888" y="2825750"/>
            <a:ext cx="1216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FF">
                  <a:gamma/>
                  <a:shade val="66275"/>
                  <a:invGamma/>
                </a:srgbClr>
              </a:gs>
              <a:gs pos="100000">
                <a:srgbClr val="00CC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160338" y="2354263"/>
            <a:ext cx="2336800" cy="2103437"/>
          </a:xfrm>
          <a:prstGeom prst="cloudCallout">
            <a:avLst>
              <a:gd name="adj1" fmla="val 43884"/>
              <a:gd name="adj2" fmla="val -33472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3290888" y="2354263"/>
            <a:ext cx="2336800" cy="2103437"/>
          </a:xfrm>
          <a:prstGeom prst="cloudCallout">
            <a:avLst>
              <a:gd name="adj1" fmla="val 15218"/>
              <a:gd name="adj2" fmla="val 33319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6608763" y="2354263"/>
            <a:ext cx="2336800" cy="2103437"/>
          </a:xfrm>
          <a:prstGeom prst="cloudCallout">
            <a:avLst>
              <a:gd name="adj1" fmla="val -22148"/>
              <a:gd name="adj2" fmla="val -34074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393700" y="2674938"/>
            <a:ext cx="1966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5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6872288" y="26749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3402013" y="2674938"/>
            <a:ext cx="21304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9900"/>
                </a:solidFill>
                <a:latin typeface="Comic Sans MS" pitchFamily="66" charset="0"/>
              </a:rPr>
              <a:t>5</a:t>
            </a:r>
            <a:endParaRPr lang="en-US" sz="9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5499100" y="2674938"/>
            <a:ext cx="12160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2274888" y="2825750"/>
            <a:ext cx="1216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FF">
                  <a:gamma/>
                  <a:shade val="66275"/>
                  <a:invGamma/>
                </a:srgbClr>
              </a:gs>
              <a:gs pos="100000">
                <a:srgbClr val="00CC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160338" y="2354263"/>
            <a:ext cx="2336800" cy="2103437"/>
          </a:xfrm>
          <a:prstGeom prst="cloudCallout">
            <a:avLst>
              <a:gd name="adj1" fmla="val 43884"/>
              <a:gd name="adj2" fmla="val -33472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3290888" y="2354263"/>
            <a:ext cx="2336800" cy="2103437"/>
          </a:xfrm>
          <a:prstGeom prst="cloudCallout">
            <a:avLst>
              <a:gd name="adj1" fmla="val 15218"/>
              <a:gd name="adj2" fmla="val 33319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6608763" y="2354263"/>
            <a:ext cx="2336800" cy="2103437"/>
          </a:xfrm>
          <a:prstGeom prst="cloudCallout">
            <a:avLst>
              <a:gd name="adj1" fmla="val -22148"/>
              <a:gd name="adj2" fmla="val -34074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393700" y="2674938"/>
            <a:ext cx="1966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2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6872288" y="26749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3402013" y="2674938"/>
            <a:ext cx="21304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9900"/>
                </a:solidFill>
                <a:latin typeface="Comic Sans MS" pitchFamily="66" charset="0"/>
              </a:rPr>
              <a:t>9</a:t>
            </a:r>
            <a:endParaRPr lang="en-US" sz="9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5499100" y="2674938"/>
            <a:ext cx="12160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2274888" y="2825750"/>
            <a:ext cx="1216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FF">
                  <a:gamma/>
                  <a:shade val="66275"/>
                  <a:invGamma/>
                </a:srgbClr>
              </a:gs>
              <a:gs pos="100000">
                <a:srgbClr val="00CC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160338" y="2354263"/>
            <a:ext cx="2336800" cy="2103437"/>
          </a:xfrm>
          <a:prstGeom prst="cloudCallout">
            <a:avLst>
              <a:gd name="adj1" fmla="val 43884"/>
              <a:gd name="adj2" fmla="val -33472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3290888" y="2354263"/>
            <a:ext cx="2336800" cy="2103437"/>
          </a:xfrm>
          <a:prstGeom prst="cloudCallout">
            <a:avLst>
              <a:gd name="adj1" fmla="val 15218"/>
              <a:gd name="adj2" fmla="val 33319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6608763" y="2354263"/>
            <a:ext cx="2336800" cy="2103437"/>
          </a:xfrm>
          <a:prstGeom prst="cloudCallout">
            <a:avLst>
              <a:gd name="adj1" fmla="val -22148"/>
              <a:gd name="adj2" fmla="val -34074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393700" y="2674938"/>
            <a:ext cx="1966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3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6872288" y="26749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3402013" y="2674938"/>
            <a:ext cx="21304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9900"/>
                </a:solidFill>
                <a:latin typeface="Comic Sans MS" pitchFamily="66" charset="0"/>
              </a:rPr>
              <a:t>9</a:t>
            </a:r>
            <a:endParaRPr lang="en-US" sz="9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5499100" y="2674938"/>
            <a:ext cx="12160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2274888" y="2825750"/>
            <a:ext cx="1216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FF">
                  <a:gamma/>
                  <a:shade val="66275"/>
                  <a:invGamma/>
                </a:srgbClr>
              </a:gs>
              <a:gs pos="100000">
                <a:srgbClr val="00CC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160338" y="2354263"/>
            <a:ext cx="2336800" cy="2103437"/>
          </a:xfrm>
          <a:prstGeom prst="cloudCallout">
            <a:avLst>
              <a:gd name="adj1" fmla="val 43884"/>
              <a:gd name="adj2" fmla="val -33472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3290888" y="2354263"/>
            <a:ext cx="2336800" cy="2103437"/>
          </a:xfrm>
          <a:prstGeom prst="cloudCallout">
            <a:avLst>
              <a:gd name="adj1" fmla="val 15218"/>
              <a:gd name="adj2" fmla="val 33319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6608763" y="2354263"/>
            <a:ext cx="2336800" cy="2103437"/>
          </a:xfrm>
          <a:prstGeom prst="cloudCallout">
            <a:avLst>
              <a:gd name="adj1" fmla="val -22148"/>
              <a:gd name="adj2" fmla="val -34074"/>
            </a:avLst>
          </a:prstGeom>
          <a:gradFill rotWithShape="1">
            <a:gsLst>
              <a:gs pos="0">
                <a:srgbClr val="66FFFF">
                  <a:gamma/>
                  <a:shade val="46275"/>
                  <a:invGamma/>
                </a:srgbClr>
              </a:gs>
              <a:gs pos="50000">
                <a:srgbClr val="66FFFF"/>
              </a:gs>
              <a:gs pos="100000">
                <a:srgbClr val="66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393700" y="2674938"/>
            <a:ext cx="1966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6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6872288" y="2674938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3402013" y="2674938"/>
            <a:ext cx="21304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009900"/>
                </a:solidFill>
                <a:latin typeface="Comic Sans MS" pitchFamily="66" charset="0"/>
              </a:rPr>
              <a:t>7</a:t>
            </a:r>
            <a:endParaRPr lang="en-US" sz="9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81929" name="Text Box 9"/>
          <p:cNvSpPr txBox="1">
            <a:spLocks noChangeArrowheads="1"/>
          </p:cNvSpPr>
          <p:nvPr/>
        </p:nvSpPr>
        <p:spPr bwMode="auto">
          <a:xfrm>
            <a:off x="5499100" y="2674938"/>
            <a:ext cx="121602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30" name="Text Box 10"/>
          <p:cNvSpPr txBox="1">
            <a:spLocks noChangeArrowheads="1"/>
          </p:cNvSpPr>
          <p:nvPr/>
        </p:nvSpPr>
        <p:spPr bwMode="auto">
          <a:xfrm>
            <a:off x="2274888" y="2825750"/>
            <a:ext cx="12160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x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117</Words>
  <Application>Microsoft Office PowerPoint</Application>
  <PresentationFormat>On-screen Show (4:3)</PresentationFormat>
  <Paragraphs>105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42</cp:revision>
  <dcterms:created xsi:type="dcterms:W3CDTF">2006-03-03T16:34:11Z</dcterms:created>
  <dcterms:modified xsi:type="dcterms:W3CDTF">2011-11-25T20:06:27Z</dcterms:modified>
</cp:coreProperties>
</file>