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8" r:id="rId4"/>
    <p:sldId id="299" r:id="rId5"/>
    <p:sldId id="305" r:id="rId6"/>
    <p:sldId id="300" r:id="rId7"/>
    <p:sldId id="304" r:id="rId8"/>
    <p:sldId id="301" r:id="rId9"/>
    <p:sldId id="303" r:id="rId10"/>
    <p:sldId id="31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BEEE8E-711F-47CE-A444-CFD408979C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98FD61-7499-4D55-A391-F1ADFF42A0A8}">
      <dgm:prSet/>
      <dgm:spPr/>
      <dgm:t>
        <a:bodyPr/>
        <a:lstStyle/>
        <a:p>
          <a:r>
            <a:rPr lang="en-GB" dirty="0"/>
            <a:t>Drafts for A2 due on the </a:t>
          </a:r>
          <a:r>
            <a:rPr lang="en-GB" b="1" dirty="0"/>
            <a:t>13</a:t>
          </a:r>
          <a:r>
            <a:rPr lang="en-GB" b="1" baseline="30000" dirty="0"/>
            <a:t>th</a:t>
          </a:r>
          <a:r>
            <a:rPr lang="en-GB" b="1" dirty="0"/>
            <a:t> July.</a:t>
          </a:r>
          <a:endParaRPr lang="en-US" dirty="0"/>
        </a:p>
      </dgm:t>
    </dgm:pt>
    <dgm:pt modelId="{1CF2512E-5F4F-4DA8-BB7C-FFB2EA6BB5A7}" type="parTrans" cxnId="{DAA68CE4-B5D7-4F6F-ADD3-50E6E94A6674}">
      <dgm:prSet/>
      <dgm:spPr/>
      <dgm:t>
        <a:bodyPr/>
        <a:lstStyle/>
        <a:p>
          <a:endParaRPr lang="en-US"/>
        </a:p>
      </dgm:t>
    </dgm:pt>
    <dgm:pt modelId="{48C55DF0-7060-433A-9381-20205BCE9A06}" type="sibTrans" cxnId="{DAA68CE4-B5D7-4F6F-ADD3-50E6E94A6674}">
      <dgm:prSet/>
      <dgm:spPr/>
      <dgm:t>
        <a:bodyPr/>
        <a:lstStyle/>
        <a:p>
          <a:endParaRPr lang="en-US"/>
        </a:p>
      </dgm:t>
    </dgm:pt>
    <dgm:pt modelId="{55C0F756-5616-4CE0-B81B-649DFBE15567}">
      <dgm:prSet/>
      <dgm:spPr/>
      <dgm:t>
        <a:bodyPr/>
        <a:lstStyle/>
        <a:p>
          <a:r>
            <a:rPr lang="en-GB" dirty="0"/>
            <a:t>Pre-recorded sessions will be uploaded onto Moodle today.</a:t>
          </a:r>
          <a:endParaRPr lang="en-US" dirty="0"/>
        </a:p>
      </dgm:t>
    </dgm:pt>
    <dgm:pt modelId="{25248A84-1062-4D5D-B122-123B745F861C}" type="parTrans" cxnId="{9DABDD94-3CA7-4387-8107-7C2C13F755B6}">
      <dgm:prSet/>
      <dgm:spPr/>
      <dgm:t>
        <a:bodyPr/>
        <a:lstStyle/>
        <a:p>
          <a:endParaRPr lang="en-US"/>
        </a:p>
      </dgm:t>
    </dgm:pt>
    <dgm:pt modelId="{7EE5769B-1941-4949-9E69-266B4CC65619}" type="sibTrans" cxnId="{9DABDD94-3CA7-4387-8107-7C2C13F755B6}">
      <dgm:prSet/>
      <dgm:spPr/>
      <dgm:t>
        <a:bodyPr/>
        <a:lstStyle/>
        <a:p>
          <a:endParaRPr lang="en-US"/>
        </a:p>
      </dgm:t>
    </dgm:pt>
    <dgm:pt modelId="{99737752-B91B-4E2C-A478-564F0CC2696C}">
      <dgm:prSet/>
      <dgm:spPr/>
      <dgm:t>
        <a:bodyPr/>
        <a:lstStyle/>
        <a:p>
          <a:r>
            <a:rPr lang="en-GB" dirty="0"/>
            <a:t>Thursday 27</a:t>
          </a:r>
          <a:r>
            <a:rPr lang="en-GB" baseline="30000" dirty="0"/>
            <a:t>th</a:t>
          </a:r>
          <a:r>
            <a:rPr lang="en-GB" dirty="0"/>
            <a:t> Will be a drop-in session for questions and draft feedback for A2.</a:t>
          </a:r>
          <a:endParaRPr lang="en-US" dirty="0"/>
        </a:p>
      </dgm:t>
    </dgm:pt>
    <dgm:pt modelId="{773EEDA5-FE42-4A98-99A6-208319F6D943}" type="parTrans" cxnId="{4D08C009-5694-41BD-A228-08C925308337}">
      <dgm:prSet/>
      <dgm:spPr/>
      <dgm:t>
        <a:bodyPr/>
        <a:lstStyle/>
        <a:p>
          <a:endParaRPr lang="en-US"/>
        </a:p>
      </dgm:t>
    </dgm:pt>
    <dgm:pt modelId="{6A5C240D-B5FA-4823-BF87-85BF684C00EC}" type="sibTrans" cxnId="{4D08C009-5694-41BD-A228-08C925308337}">
      <dgm:prSet/>
      <dgm:spPr/>
      <dgm:t>
        <a:bodyPr/>
        <a:lstStyle/>
        <a:p>
          <a:endParaRPr lang="en-US"/>
        </a:p>
      </dgm:t>
    </dgm:pt>
    <dgm:pt modelId="{E4ED3439-E8C9-41AA-A0D4-7ECE3DA29AAA}">
      <dgm:prSet/>
      <dgm:spPr/>
      <dgm:t>
        <a:bodyPr/>
        <a:lstStyle/>
        <a:p>
          <a:r>
            <a:rPr lang="en-GB"/>
            <a:t>If you have any issues surrounding assignment submission, please give me an email and I can direct you to the appropriate university services. </a:t>
          </a:r>
          <a:endParaRPr lang="en-US"/>
        </a:p>
      </dgm:t>
    </dgm:pt>
    <dgm:pt modelId="{098B3DB9-0821-4ADC-B0FD-C99E6F8145A9}" type="parTrans" cxnId="{420461E8-D598-483F-8F81-0407C3DF7D8D}">
      <dgm:prSet/>
      <dgm:spPr/>
      <dgm:t>
        <a:bodyPr/>
        <a:lstStyle/>
        <a:p>
          <a:endParaRPr lang="en-US"/>
        </a:p>
      </dgm:t>
    </dgm:pt>
    <dgm:pt modelId="{D4E12AC6-8FDF-4FEF-B158-5905D0EC3A55}" type="sibTrans" cxnId="{420461E8-D598-483F-8F81-0407C3DF7D8D}">
      <dgm:prSet/>
      <dgm:spPr/>
      <dgm:t>
        <a:bodyPr/>
        <a:lstStyle/>
        <a:p>
          <a:endParaRPr lang="en-US"/>
        </a:p>
      </dgm:t>
    </dgm:pt>
    <dgm:pt modelId="{FCC2B8A0-6D37-4D8F-B9C2-F9E71549A0CF}">
      <dgm:prSet/>
      <dgm:spPr/>
      <dgm:t>
        <a:bodyPr/>
        <a:lstStyle/>
        <a:p>
          <a:r>
            <a:rPr lang="en-GB"/>
            <a:t>All feedback for A1 will be sent back by 5pm tomorrow. </a:t>
          </a:r>
          <a:endParaRPr lang="en-US"/>
        </a:p>
      </dgm:t>
    </dgm:pt>
    <dgm:pt modelId="{C2499935-1DA4-4FAC-9293-B4030CEB56DF}" type="parTrans" cxnId="{7E84B919-88F2-49D2-BC08-5194BBB7E226}">
      <dgm:prSet/>
      <dgm:spPr/>
      <dgm:t>
        <a:bodyPr/>
        <a:lstStyle/>
        <a:p>
          <a:endParaRPr lang="en-US"/>
        </a:p>
      </dgm:t>
    </dgm:pt>
    <dgm:pt modelId="{8AC527A8-6644-4D49-809F-1BBB78611E99}" type="sibTrans" cxnId="{7E84B919-88F2-49D2-BC08-5194BBB7E226}">
      <dgm:prSet/>
      <dgm:spPr/>
      <dgm:t>
        <a:bodyPr/>
        <a:lstStyle/>
        <a:p>
          <a:endParaRPr lang="en-US"/>
        </a:p>
      </dgm:t>
    </dgm:pt>
    <dgm:pt modelId="{89DFF20C-53D6-48EF-A0C7-F4B2D8682755}">
      <dgm:prSet/>
      <dgm:spPr/>
      <dgm:t>
        <a:bodyPr/>
        <a:lstStyle/>
        <a:p>
          <a:r>
            <a:rPr lang="en-GB"/>
            <a:t>Moodle Maintenance will not affect assignment submissions.</a:t>
          </a:r>
          <a:endParaRPr lang="en-US"/>
        </a:p>
      </dgm:t>
    </dgm:pt>
    <dgm:pt modelId="{18E84267-C4AA-4388-8C0A-5937859828E9}" type="parTrans" cxnId="{80623BF6-5182-4096-90F1-645F38A1F8A9}">
      <dgm:prSet/>
      <dgm:spPr/>
      <dgm:t>
        <a:bodyPr/>
        <a:lstStyle/>
        <a:p>
          <a:endParaRPr lang="en-US"/>
        </a:p>
      </dgm:t>
    </dgm:pt>
    <dgm:pt modelId="{F65777F7-5387-4430-BD03-8F4321A1A129}" type="sibTrans" cxnId="{80623BF6-5182-4096-90F1-645F38A1F8A9}">
      <dgm:prSet/>
      <dgm:spPr/>
      <dgm:t>
        <a:bodyPr/>
        <a:lstStyle/>
        <a:p>
          <a:endParaRPr lang="en-US"/>
        </a:p>
      </dgm:t>
    </dgm:pt>
    <dgm:pt modelId="{93C0A7AD-53D7-4E67-AE09-4730F0E2B8BA}">
      <dgm:prSet/>
      <dgm:spPr/>
      <dgm:t>
        <a:bodyPr/>
        <a:lstStyle/>
        <a:p>
          <a:r>
            <a:rPr lang="en-GB" b="1"/>
            <a:t>All concepts in this workshop are expanded on further in the pre-recorded lecture on Moodle</a:t>
          </a:r>
          <a:r>
            <a:rPr lang="en-GB"/>
            <a:t>.</a:t>
          </a:r>
          <a:endParaRPr lang="en-US"/>
        </a:p>
      </dgm:t>
    </dgm:pt>
    <dgm:pt modelId="{96E913EB-A136-49DA-8EF6-489D549A8FB2}" type="parTrans" cxnId="{A095A912-65D1-4FFC-B8B6-2CBF066CE3AC}">
      <dgm:prSet/>
      <dgm:spPr/>
      <dgm:t>
        <a:bodyPr/>
        <a:lstStyle/>
        <a:p>
          <a:endParaRPr lang="en-US"/>
        </a:p>
      </dgm:t>
    </dgm:pt>
    <dgm:pt modelId="{CCC12D95-B36E-4707-B50A-B8F8539899B4}" type="sibTrans" cxnId="{A095A912-65D1-4FFC-B8B6-2CBF066CE3AC}">
      <dgm:prSet/>
      <dgm:spPr/>
      <dgm:t>
        <a:bodyPr/>
        <a:lstStyle/>
        <a:p>
          <a:endParaRPr lang="en-US"/>
        </a:p>
      </dgm:t>
    </dgm:pt>
    <dgm:pt modelId="{6EF1F81D-E35A-4799-81D9-4AC1E027227F}" type="pres">
      <dgm:prSet presAssocID="{BEBEEE8E-711F-47CE-A444-CFD408979C85}" presName="root" presStyleCnt="0">
        <dgm:presLayoutVars>
          <dgm:dir/>
          <dgm:resizeHandles val="exact"/>
        </dgm:presLayoutVars>
      </dgm:prSet>
      <dgm:spPr/>
    </dgm:pt>
    <dgm:pt modelId="{896B2D1F-35A3-400B-8B9E-04B7DFA92FA9}" type="pres">
      <dgm:prSet presAssocID="{EB98FD61-7499-4D55-A391-F1ADFF42A0A8}" presName="compNode" presStyleCnt="0"/>
      <dgm:spPr/>
    </dgm:pt>
    <dgm:pt modelId="{8AE0E431-C4DA-40AA-B71D-A2077E2CA7F7}" type="pres">
      <dgm:prSet presAssocID="{EB98FD61-7499-4D55-A391-F1ADFF42A0A8}" presName="bgRect" presStyleLbl="bgShp" presStyleIdx="0" presStyleCnt="7"/>
      <dgm:spPr/>
    </dgm:pt>
    <dgm:pt modelId="{9816F16A-7122-4D7C-9DBA-09F7CFA2C393}" type="pres">
      <dgm:prSet presAssocID="{EB98FD61-7499-4D55-A391-F1ADFF42A0A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884FFF37-A7DD-4390-B474-D88003F92F2A}" type="pres">
      <dgm:prSet presAssocID="{EB98FD61-7499-4D55-A391-F1ADFF42A0A8}" presName="spaceRect" presStyleCnt="0"/>
      <dgm:spPr/>
    </dgm:pt>
    <dgm:pt modelId="{E93955ED-6389-4F12-B7D5-24C89C37803D}" type="pres">
      <dgm:prSet presAssocID="{EB98FD61-7499-4D55-A391-F1ADFF42A0A8}" presName="parTx" presStyleLbl="revTx" presStyleIdx="0" presStyleCnt="7">
        <dgm:presLayoutVars>
          <dgm:chMax val="0"/>
          <dgm:chPref val="0"/>
        </dgm:presLayoutVars>
      </dgm:prSet>
      <dgm:spPr/>
    </dgm:pt>
    <dgm:pt modelId="{CDE7653D-A9AC-42B1-8DB7-C42DCDDC0A12}" type="pres">
      <dgm:prSet presAssocID="{48C55DF0-7060-433A-9381-20205BCE9A06}" presName="sibTrans" presStyleCnt="0"/>
      <dgm:spPr/>
    </dgm:pt>
    <dgm:pt modelId="{00AD9EE1-4E36-4496-87A3-8E6857C96595}" type="pres">
      <dgm:prSet presAssocID="{55C0F756-5616-4CE0-B81B-649DFBE15567}" presName="compNode" presStyleCnt="0"/>
      <dgm:spPr/>
    </dgm:pt>
    <dgm:pt modelId="{87E845BF-A24D-4FB8-93DA-CF6850C2CFDB}" type="pres">
      <dgm:prSet presAssocID="{55C0F756-5616-4CE0-B81B-649DFBE15567}" presName="bgRect" presStyleLbl="bgShp" presStyleIdx="1" presStyleCnt="7"/>
      <dgm:spPr/>
    </dgm:pt>
    <dgm:pt modelId="{436A083E-3A65-4CAD-951A-628BE9821522}" type="pres">
      <dgm:prSet presAssocID="{55C0F756-5616-4CE0-B81B-649DFBE1556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on Viewing Ceremony"/>
        </a:ext>
      </dgm:extLst>
    </dgm:pt>
    <dgm:pt modelId="{A9195D0C-BA84-42E8-B5AD-215B4C18E674}" type="pres">
      <dgm:prSet presAssocID="{55C0F756-5616-4CE0-B81B-649DFBE15567}" presName="spaceRect" presStyleCnt="0"/>
      <dgm:spPr/>
    </dgm:pt>
    <dgm:pt modelId="{176380F8-20CC-4F09-ADBA-32032FFC8A94}" type="pres">
      <dgm:prSet presAssocID="{55C0F756-5616-4CE0-B81B-649DFBE15567}" presName="parTx" presStyleLbl="revTx" presStyleIdx="1" presStyleCnt="7">
        <dgm:presLayoutVars>
          <dgm:chMax val="0"/>
          <dgm:chPref val="0"/>
        </dgm:presLayoutVars>
      </dgm:prSet>
      <dgm:spPr/>
    </dgm:pt>
    <dgm:pt modelId="{1D16AC12-4B23-45D2-891E-2635F248B0E7}" type="pres">
      <dgm:prSet presAssocID="{7EE5769B-1941-4949-9E69-266B4CC65619}" presName="sibTrans" presStyleCnt="0"/>
      <dgm:spPr/>
    </dgm:pt>
    <dgm:pt modelId="{2003BF14-7966-4D84-8472-EDA96C759757}" type="pres">
      <dgm:prSet presAssocID="{99737752-B91B-4E2C-A478-564F0CC2696C}" presName="compNode" presStyleCnt="0"/>
      <dgm:spPr/>
    </dgm:pt>
    <dgm:pt modelId="{2FD500F1-F9EB-4551-8253-387AE2ABF23F}" type="pres">
      <dgm:prSet presAssocID="{99737752-B91B-4E2C-A478-564F0CC2696C}" presName="bgRect" presStyleLbl="bgShp" presStyleIdx="2" presStyleCnt="7"/>
      <dgm:spPr/>
    </dgm:pt>
    <dgm:pt modelId="{4CEE6A6D-03F2-4B56-8494-349DD458A181}" type="pres">
      <dgm:prSet presAssocID="{99737752-B91B-4E2C-A478-564F0CC2696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986983F1-8E2B-4B34-A74B-3BE626AAB10C}" type="pres">
      <dgm:prSet presAssocID="{99737752-B91B-4E2C-A478-564F0CC2696C}" presName="spaceRect" presStyleCnt="0"/>
      <dgm:spPr/>
    </dgm:pt>
    <dgm:pt modelId="{92F44B98-20E4-4D96-8EAF-5CE729DF4726}" type="pres">
      <dgm:prSet presAssocID="{99737752-B91B-4E2C-A478-564F0CC2696C}" presName="parTx" presStyleLbl="revTx" presStyleIdx="2" presStyleCnt="7">
        <dgm:presLayoutVars>
          <dgm:chMax val="0"/>
          <dgm:chPref val="0"/>
        </dgm:presLayoutVars>
      </dgm:prSet>
      <dgm:spPr/>
    </dgm:pt>
    <dgm:pt modelId="{444A3BDC-A00D-4073-BBB3-8AA99727671F}" type="pres">
      <dgm:prSet presAssocID="{6A5C240D-B5FA-4823-BF87-85BF684C00EC}" presName="sibTrans" presStyleCnt="0"/>
      <dgm:spPr/>
    </dgm:pt>
    <dgm:pt modelId="{8A7BC99D-E123-4DE6-811E-444C0D1387C8}" type="pres">
      <dgm:prSet presAssocID="{E4ED3439-E8C9-41AA-A0D4-7ECE3DA29AAA}" presName="compNode" presStyleCnt="0"/>
      <dgm:spPr/>
    </dgm:pt>
    <dgm:pt modelId="{C9FFE61A-C812-4C9F-9C0F-F2341155615D}" type="pres">
      <dgm:prSet presAssocID="{E4ED3439-E8C9-41AA-A0D4-7ECE3DA29AAA}" presName="bgRect" presStyleLbl="bgShp" presStyleIdx="3" presStyleCnt="7"/>
      <dgm:spPr/>
    </dgm:pt>
    <dgm:pt modelId="{B69B796D-DB6D-46A4-B764-1143E04A01D4}" type="pres">
      <dgm:prSet presAssocID="{E4ED3439-E8C9-41AA-A0D4-7ECE3DA29AA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nvelope"/>
        </a:ext>
      </dgm:extLst>
    </dgm:pt>
    <dgm:pt modelId="{55BF8576-D3BC-48B3-A489-873034D9F132}" type="pres">
      <dgm:prSet presAssocID="{E4ED3439-E8C9-41AA-A0D4-7ECE3DA29AAA}" presName="spaceRect" presStyleCnt="0"/>
      <dgm:spPr/>
    </dgm:pt>
    <dgm:pt modelId="{527B6ADF-F5A1-4A26-8172-9087DC2D6126}" type="pres">
      <dgm:prSet presAssocID="{E4ED3439-E8C9-41AA-A0D4-7ECE3DA29AAA}" presName="parTx" presStyleLbl="revTx" presStyleIdx="3" presStyleCnt="7">
        <dgm:presLayoutVars>
          <dgm:chMax val="0"/>
          <dgm:chPref val="0"/>
        </dgm:presLayoutVars>
      </dgm:prSet>
      <dgm:spPr/>
    </dgm:pt>
    <dgm:pt modelId="{CDEE09A2-EC76-4BB0-AB40-8B9F3CB871B2}" type="pres">
      <dgm:prSet presAssocID="{D4E12AC6-8FDF-4FEF-B158-5905D0EC3A55}" presName="sibTrans" presStyleCnt="0"/>
      <dgm:spPr/>
    </dgm:pt>
    <dgm:pt modelId="{A5518F40-CA26-4768-A079-F6C7830A2F49}" type="pres">
      <dgm:prSet presAssocID="{FCC2B8A0-6D37-4D8F-B9C2-F9E71549A0CF}" presName="compNode" presStyleCnt="0"/>
      <dgm:spPr/>
    </dgm:pt>
    <dgm:pt modelId="{FCBE8444-F964-49E8-81FD-BD35C8B18AAE}" type="pres">
      <dgm:prSet presAssocID="{FCC2B8A0-6D37-4D8F-B9C2-F9E71549A0CF}" presName="bgRect" presStyleLbl="bgShp" presStyleIdx="4" presStyleCnt="7"/>
      <dgm:spPr/>
    </dgm:pt>
    <dgm:pt modelId="{5C14E5F2-F94A-4536-BEAD-B714E6999706}" type="pres">
      <dgm:prSet presAssocID="{FCC2B8A0-6D37-4D8F-B9C2-F9E71549A0C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rection"/>
        </a:ext>
      </dgm:extLst>
    </dgm:pt>
    <dgm:pt modelId="{91BBB3DD-16CA-4485-B823-518B16762387}" type="pres">
      <dgm:prSet presAssocID="{FCC2B8A0-6D37-4D8F-B9C2-F9E71549A0CF}" presName="spaceRect" presStyleCnt="0"/>
      <dgm:spPr/>
    </dgm:pt>
    <dgm:pt modelId="{F12CC81A-CC01-411E-8632-EBF8D22612C6}" type="pres">
      <dgm:prSet presAssocID="{FCC2B8A0-6D37-4D8F-B9C2-F9E71549A0CF}" presName="parTx" presStyleLbl="revTx" presStyleIdx="4" presStyleCnt="7">
        <dgm:presLayoutVars>
          <dgm:chMax val="0"/>
          <dgm:chPref val="0"/>
        </dgm:presLayoutVars>
      </dgm:prSet>
      <dgm:spPr/>
    </dgm:pt>
    <dgm:pt modelId="{C8FD2964-56EA-4CED-A350-7289A1D219D1}" type="pres">
      <dgm:prSet presAssocID="{8AC527A8-6644-4D49-809F-1BBB78611E99}" presName="sibTrans" presStyleCnt="0"/>
      <dgm:spPr/>
    </dgm:pt>
    <dgm:pt modelId="{500BF748-FAC2-4BD3-9953-56E6BDB7F1E2}" type="pres">
      <dgm:prSet presAssocID="{89DFF20C-53D6-48EF-A0C7-F4B2D8682755}" presName="compNode" presStyleCnt="0"/>
      <dgm:spPr/>
    </dgm:pt>
    <dgm:pt modelId="{17D8F38F-F731-4379-ABAE-57569C3A4B6C}" type="pres">
      <dgm:prSet presAssocID="{89DFF20C-53D6-48EF-A0C7-F4B2D8682755}" presName="bgRect" presStyleLbl="bgShp" presStyleIdx="5" presStyleCnt="7"/>
      <dgm:spPr/>
    </dgm:pt>
    <dgm:pt modelId="{AA18946C-661B-4B60-BC70-1F97FE2EAB30}" type="pres">
      <dgm:prSet presAssocID="{89DFF20C-53D6-48EF-A0C7-F4B2D868275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A22C6D7D-3169-47B3-961B-A93F66AE5AA1}" type="pres">
      <dgm:prSet presAssocID="{89DFF20C-53D6-48EF-A0C7-F4B2D8682755}" presName="spaceRect" presStyleCnt="0"/>
      <dgm:spPr/>
    </dgm:pt>
    <dgm:pt modelId="{B54B7426-72BA-42E8-96B9-1BAE6FC83991}" type="pres">
      <dgm:prSet presAssocID="{89DFF20C-53D6-48EF-A0C7-F4B2D8682755}" presName="parTx" presStyleLbl="revTx" presStyleIdx="5" presStyleCnt="7">
        <dgm:presLayoutVars>
          <dgm:chMax val="0"/>
          <dgm:chPref val="0"/>
        </dgm:presLayoutVars>
      </dgm:prSet>
      <dgm:spPr/>
    </dgm:pt>
    <dgm:pt modelId="{5179B048-95D2-4588-9BFA-62D62254F13C}" type="pres">
      <dgm:prSet presAssocID="{F65777F7-5387-4430-BD03-8F4321A1A129}" presName="sibTrans" presStyleCnt="0"/>
      <dgm:spPr/>
    </dgm:pt>
    <dgm:pt modelId="{8717CC9B-2829-484F-A7FD-7126522DAF6C}" type="pres">
      <dgm:prSet presAssocID="{93C0A7AD-53D7-4E67-AE09-4730F0E2B8BA}" presName="compNode" presStyleCnt="0"/>
      <dgm:spPr/>
    </dgm:pt>
    <dgm:pt modelId="{1BE82DA7-80F7-47EE-BCB2-7817C9E022B2}" type="pres">
      <dgm:prSet presAssocID="{93C0A7AD-53D7-4E67-AE09-4730F0E2B8BA}" presName="bgRect" presStyleLbl="bgShp" presStyleIdx="6" presStyleCnt="7"/>
      <dgm:spPr/>
    </dgm:pt>
    <dgm:pt modelId="{49C7F7F1-08E4-4DB3-A8CF-679273959263}" type="pres">
      <dgm:prSet presAssocID="{93C0A7AD-53D7-4E67-AE09-4730F0E2B8B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assroom"/>
        </a:ext>
      </dgm:extLst>
    </dgm:pt>
    <dgm:pt modelId="{4D9D2732-307B-44F8-BBA1-EEE6AB9C8F3C}" type="pres">
      <dgm:prSet presAssocID="{93C0A7AD-53D7-4E67-AE09-4730F0E2B8BA}" presName="spaceRect" presStyleCnt="0"/>
      <dgm:spPr/>
    </dgm:pt>
    <dgm:pt modelId="{9BB94187-E62E-4F5B-9952-1A32BE474E74}" type="pres">
      <dgm:prSet presAssocID="{93C0A7AD-53D7-4E67-AE09-4730F0E2B8BA}" presName="parTx" presStyleLbl="revTx" presStyleIdx="6" presStyleCnt="7">
        <dgm:presLayoutVars>
          <dgm:chMax val="0"/>
          <dgm:chPref val="0"/>
        </dgm:presLayoutVars>
      </dgm:prSet>
      <dgm:spPr/>
    </dgm:pt>
  </dgm:ptLst>
  <dgm:cxnLst>
    <dgm:cxn modelId="{4D08C009-5694-41BD-A228-08C925308337}" srcId="{BEBEEE8E-711F-47CE-A444-CFD408979C85}" destId="{99737752-B91B-4E2C-A478-564F0CC2696C}" srcOrd="2" destOrd="0" parTransId="{773EEDA5-FE42-4A98-99A6-208319F6D943}" sibTransId="{6A5C240D-B5FA-4823-BF87-85BF684C00EC}"/>
    <dgm:cxn modelId="{A095A912-65D1-4FFC-B8B6-2CBF066CE3AC}" srcId="{BEBEEE8E-711F-47CE-A444-CFD408979C85}" destId="{93C0A7AD-53D7-4E67-AE09-4730F0E2B8BA}" srcOrd="6" destOrd="0" parTransId="{96E913EB-A136-49DA-8EF6-489D549A8FB2}" sibTransId="{CCC12D95-B36E-4707-B50A-B8F8539899B4}"/>
    <dgm:cxn modelId="{3289CB15-20F5-410E-82BC-DE1206999ADB}" type="presOf" srcId="{BEBEEE8E-711F-47CE-A444-CFD408979C85}" destId="{6EF1F81D-E35A-4799-81D9-4AC1E027227F}" srcOrd="0" destOrd="0" presId="urn:microsoft.com/office/officeart/2018/2/layout/IconVerticalSolidList"/>
    <dgm:cxn modelId="{7E84B919-88F2-49D2-BC08-5194BBB7E226}" srcId="{BEBEEE8E-711F-47CE-A444-CFD408979C85}" destId="{FCC2B8A0-6D37-4D8F-B9C2-F9E71549A0CF}" srcOrd="4" destOrd="0" parTransId="{C2499935-1DA4-4FAC-9293-B4030CEB56DF}" sibTransId="{8AC527A8-6644-4D49-809F-1BBB78611E99}"/>
    <dgm:cxn modelId="{A6974922-57D4-4501-B592-44D6DAD4E2D6}" type="presOf" srcId="{FCC2B8A0-6D37-4D8F-B9C2-F9E71549A0CF}" destId="{F12CC81A-CC01-411E-8632-EBF8D22612C6}" srcOrd="0" destOrd="0" presId="urn:microsoft.com/office/officeart/2018/2/layout/IconVerticalSolidList"/>
    <dgm:cxn modelId="{D4EE6A33-8A31-4F17-9EF2-36A3C92D657A}" type="presOf" srcId="{55C0F756-5616-4CE0-B81B-649DFBE15567}" destId="{176380F8-20CC-4F09-ADBA-32032FFC8A94}" srcOrd="0" destOrd="0" presId="urn:microsoft.com/office/officeart/2018/2/layout/IconVerticalSolidList"/>
    <dgm:cxn modelId="{C79A5F3D-401C-495E-A378-7735BFF7D647}" type="presOf" srcId="{E4ED3439-E8C9-41AA-A0D4-7ECE3DA29AAA}" destId="{527B6ADF-F5A1-4A26-8172-9087DC2D6126}" srcOrd="0" destOrd="0" presId="urn:microsoft.com/office/officeart/2018/2/layout/IconVerticalSolidList"/>
    <dgm:cxn modelId="{90041469-95AF-48E9-A6F8-0A31FE6EF47C}" type="presOf" srcId="{EB98FD61-7499-4D55-A391-F1ADFF42A0A8}" destId="{E93955ED-6389-4F12-B7D5-24C89C37803D}" srcOrd="0" destOrd="0" presId="urn:microsoft.com/office/officeart/2018/2/layout/IconVerticalSolidList"/>
    <dgm:cxn modelId="{B2FA0C70-1EE4-4B83-A8C9-70066B7FF36A}" type="presOf" srcId="{93C0A7AD-53D7-4E67-AE09-4730F0E2B8BA}" destId="{9BB94187-E62E-4F5B-9952-1A32BE474E74}" srcOrd="0" destOrd="0" presId="urn:microsoft.com/office/officeart/2018/2/layout/IconVerticalSolidList"/>
    <dgm:cxn modelId="{9DABDD94-3CA7-4387-8107-7C2C13F755B6}" srcId="{BEBEEE8E-711F-47CE-A444-CFD408979C85}" destId="{55C0F756-5616-4CE0-B81B-649DFBE15567}" srcOrd="1" destOrd="0" parTransId="{25248A84-1062-4D5D-B122-123B745F861C}" sibTransId="{7EE5769B-1941-4949-9E69-266B4CC65619}"/>
    <dgm:cxn modelId="{A62DC2AF-75A2-4FB3-900A-C5B46FB24747}" type="presOf" srcId="{89DFF20C-53D6-48EF-A0C7-F4B2D8682755}" destId="{B54B7426-72BA-42E8-96B9-1BAE6FC83991}" srcOrd="0" destOrd="0" presId="urn:microsoft.com/office/officeart/2018/2/layout/IconVerticalSolidList"/>
    <dgm:cxn modelId="{DAA68CE4-B5D7-4F6F-ADD3-50E6E94A6674}" srcId="{BEBEEE8E-711F-47CE-A444-CFD408979C85}" destId="{EB98FD61-7499-4D55-A391-F1ADFF42A0A8}" srcOrd="0" destOrd="0" parTransId="{1CF2512E-5F4F-4DA8-BB7C-FFB2EA6BB5A7}" sibTransId="{48C55DF0-7060-433A-9381-20205BCE9A06}"/>
    <dgm:cxn modelId="{420461E8-D598-483F-8F81-0407C3DF7D8D}" srcId="{BEBEEE8E-711F-47CE-A444-CFD408979C85}" destId="{E4ED3439-E8C9-41AA-A0D4-7ECE3DA29AAA}" srcOrd="3" destOrd="0" parTransId="{098B3DB9-0821-4ADC-B0FD-C99E6F8145A9}" sibTransId="{D4E12AC6-8FDF-4FEF-B158-5905D0EC3A55}"/>
    <dgm:cxn modelId="{80623BF6-5182-4096-90F1-645F38A1F8A9}" srcId="{BEBEEE8E-711F-47CE-A444-CFD408979C85}" destId="{89DFF20C-53D6-48EF-A0C7-F4B2D8682755}" srcOrd="5" destOrd="0" parTransId="{18E84267-C4AA-4388-8C0A-5937859828E9}" sibTransId="{F65777F7-5387-4430-BD03-8F4321A1A129}"/>
    <dgm:cxn modelId="{FC8324FE-2344-4F4F-996A-6DD05D273DDC}" type="presOf" srcId="{99737752-B91B-4E2C-A478-564F0CC2696C}" destId="{92F44B98-20E4-4D96-8EAF-5CE729DF4726}" srcOrd="0" destOrd="0" presId="urn:microsoft.com/office/officeart/2018/2/layout/IconVerticalSolidList"/>
    <dgm:cxn modelId="{662AE523-E8C5-4FCA-9E2A-19F482904A5A}" type="presParOf" srcId="{6EF1F81D-E35A-4799-81D9-4AC1E027227F}" destId="{896B2D1F-35A3-400B-8B9E-04B7DFA92FA9}" srcOrd="0" destOrd="0" presId="urn:microsoft.com/office/officeart/2018/2/layout/IconVerticalSolidList"/>
    <dgm:cxn modelId="{DDA5DA86-5960-4F2A-933C-ADE805FB612C}" type="presParOf" srcId="{896B2D1F-35A3-400B-8B9E-04B7DFA92FA9}" destId="{8AE0E431-C4DA-40AA-B71D-A2077E2CA7F7}" srcOrd="0" destOrd="0" presId="urn:microsoft.com/office/officeart/2018/2/layout/IconVerticalSolidList"/>
    <dgm:cxn modelId="{25F95BF4-3888-4F45-8E6E-F14D6ECA7A96}" type="presParOf" srcId="{896B2D1F-35A3-400B-8B9E-04B7DFA92FA9}" destId="{9816F16A-7122-4D7C-9DBA-09F7CFA2C393}" srcOrd="1" destOrd="0" presId="urn:microsoft.com/office/officeart/2018/2/layout/IconVerticalSolidList"/>
    <dgm:cxn modelId="{2120327D-CF62-41E0-A6EA-DFF03C3DD1E9}" type="presParOf" srcId="{896B2D1F-35A3-400B-8B9E-04B7DFA92FA9}" destId="{884FFF37-A7DD-4390-B474-D88003F92F2A}" srcOrd="2" destOrd="0" presId="urn:microsoft.com/office/officeart/2018/2/layout/IconVerticalSolidList"/>
    <dgm:cxn modelId="{9FD572D7-B67E-4E31-9E34-DCC720B66884}" type="presParOf" srcId="{896B2D1F-35A3-400B-8B9E-04B7DFA92FA9}" destId="{E93955ED-6389-4F12-B7D5-24C89C37803D}" srcOrd="3" destOrd="0" presId="urn:microsoft.com/office/officeart/2018/2/layout/IconVerticalSolidList"/>
    <dgm:cxn modelId="{6890AC92-6D1B-42CA-9381-B084E192F897}" type="presParOf" srcId="{6EF1F81D-E35A-4799-81D9-4AC1E027227F}" destId="{CDE7653D-A9AC-42B1-8DB7-C42DCDDC0A12}" srcOrd="1" destOrd="0" presId="urn:microsoft.com/office/officeart/2018/2/layout/IconVerticalSolidList"/>
    <dgm:cxn modelId="{877823F9-0265-40DC-B783-1CE66375DFA9}" type="presParOf" srcId="{6EF1F81D-E35A-4799-81D9-4AC1E027227F}" destId="{00AD9EE1-4E36-4496-87A3-8E6857C96595}" srcOrd="2" destOrd="0" presId="urn:microsoft.com/office/officeart/2018/2/layout/IconVerticalSolidList"/>
    <dgm:cxn modelId="{B96ADBE4-D09E-405D-8783-02A80BB2D233}" type="presParOf" srcId="{00AD9EE1-4E36-4496-87A3-8E6857C96595}" destId="{87E845BF-A24D-4FB8-93DA-CF6850C2CFDB}" srcOrd="0" destOrd="0" presId="urn:microsoft.com/office/officeart/2018/2/layout/IconVerticalSolidList"/>
    <dgm:cxn modelId="{6176ADD4-94FE-47F7-9B78-D8AAF25E6721}" type="presParOf" srcId="{00AD9EE1-4E36-4496-87A3-8E6857C96595}" destId="{436A083E-3A65-4CAD-951A-628BE9821522}" srcOrd="1" destOrd="0" presId="urn:microsoft.com/office/officeart/2018/2/layout/IconVerticalSolidList"/>
    <dgm:cxn modelId="{C7A3263E-C4B5-4ED9-BAF3-853E3826557B}" type="presParOf" srcId="{00AD9EE1-4E36-4496-87A3-8E6857C96595}" destId="{A9195D0C-BA84-42E8-B5AD-215B4C18E674}" srcOrd="2" destOrd="0" presId="urn:microsoft.com/office/officeart/2018/2/layout/IconVerticalSolidList"/>
    <dgm:cxn modelId="{3D96E5A9-E11C-4642-AF6B-C44B9AC8CCCB}" type="presParOf" srcId="{00AD9EE1-4E36-4496-87A3-8E6857C96595}" destId="{176380F8-20CC-4F09-ADBA-32032FFC8A94}" srcOrd="3" destOrd="0" presId="urn:microsoft.com/office/officeart/2018/2/layout/IconVerticalSolidList"/>
    <dgm:cxn modelId="{A624E1C8-ACFC-4BF5-A558-B539BC946164}" type="presParOf" srcId="{6EF1F81D-E35A-4799-81D9-4AC1E027227F}" destId="{1D16AC12-4B23-45D2-891E-2635F248B0E7}" srcOrd="3" destOrd="0" presId="urn:microsoft.com/office/officeart/2018/2/layout/IconVerticalSolidList"/>
    <dgm:cxn modelId="{3AC94F6D-0868-4B58-AD13-759150956A89}" type="presParOf" srcId="{6EF1F81D-E35A-4799-81D9-4AC1E027227F}" destId="{2003BF14-7966-4D84-8472-EDA96C759757}" srcOrd="4" destOrd="0" presId="urn:microsoft.com/office/officeart/2018/2/layout/IconVerticalSolidList"/>
    <dgm:cxn modelId="{1C607D94-F487-4AA4-AB28-0EBE83FAE084}" type="presParOf" srcId="{2003BF14-7966-4D84-8472-EDA96C759757}" destId="{2FD500F1-F9EB-4551-8253-387AE2ABF23F}" srcOrd="0" destOrd="0" presId="urn:microsoft.com/office/officeart/2018/2/layout/IconVerticalSolidList"/>
    <dgm:cxn modelId="{D340CE68-6019-4B04-9FB9-00F4A2F29363}" type="presParOf" srcId="{2003BF14-7966-4D84-8472-EDA96C759757}" destId="{4CEE6A6D-03F2-4B56-8494-349DD458A181}" srcOrd="1" destOrd="0" presId="urn:microsoft.com/office/officeart/2018/2/layout/IconVerticalSolidList"/>
    <dgm:cxn modelId="{2A143F00-9731-49FA-B703-A1F2D8261F20}" type="presParOf" srcId="{2003BF14-7966-4D84-8472-EDA96C759757}" destId="{986983F1-8E2B-4B34-A74B-3BE626AAB10C}" srcOrd="2" destOrd="0" presId="urn:microsoft.com/office/officeart/2018/2/layout/IconVerticalSolidList"/>
    <dgm:cxn modelId="{C0080AB2-5B2B-4EC3-AF04-53FFFB24907D}" type="presParOf" srcId="{2003BF14-7966-4D84-8472-EDA96C759757}" destId="{92F44B98-20E4-4D96-8EAF-5CE729DF4726}" srcOrd="3" destOrd="0" presId="urn:microsoft.com/office/officeart/2018/2/layout/IconVerticalSolidList"/>
    <dgm:cxn modelId="{289D0E46-916E-4CBA-9466-EFF9DC81D6FC}" type="presParOf" srcId="{6EF1F81D-E35A-4799-81D9-4AC1E027227F}" destId="{444A3BDC-A00D-4073-BBB3-8AA99727671F}" srcOrd="5" destOrd="0" presId="urn:microsoft.com/office/officeart/2018/2/layout/IconVerticalSolidList"/>
    <dgm:cxn modelId="{092D9E00-F7AD-40C9-9E2E-2544418F9F9D}" type="presParOf" srcId="{6EF1F81D-E35A-4799-81D9-4AC1E027227F}" destId="{8A7BC99D-E123-4DE6-811E-444C0D1387C8}" srcOrd="6" destOrd="0" presId="urn:microsoft.com/office/officeart/2018/2/layout/IconVerticalSolidList"/>
    <dgm:cxn modelId="{8264F670-BE68-49BE-A96D-886C2A557DBE}" type="presParOf" srcId="{8A7BC99D-E123-4DE6-811E-444C0D1387C8}" destId="{C9FFE61A-C812-4C9F-9C0F-F2341155615D}" srcOrd="0" destOrd="0" presId="urn:microsoft.com/office/officeart/2018/2/layout/IconVerticalSolidList"/>
    <dgm:cxn modelId="{F6CB8463-2D47-4957-BB27-E40A6B3A95D2}" type="presParOf" srcId="{8A7BC99D-E123-4DE6-811E-444C0D1387C8}" destId="{B69B796D-DB6D-46A4-B764-1143E04A01D4}" srcOrd="1" destOrd="0" presId="urn:microsoft.com/office/officeart/2018/2/layout/IconVerticalSolidList"/>
    <dgm:cxn modelId="{68A06B54-9098-4F7A-9571-A574F3956292}" type="presParOf" srcId="{8A7BC99D-E123-4DE6-811E-444C0D1387C8}" destId="{55BF8576-D3BC-48B3-A489-873034D9F132}" srcOrd="2" destOrd="0" presId="urn:microsoft.com/office/officeart/2018/2/layout/IconVerticalSolidList"/>
    <dgm:cxn modelId="{CE52FCE6-530B-4CEF-8785-C12CA37A9D99}" type="presParOf" srcId="{8A7BC99D-E123-4DE6-811E-444C0D1387C8}" destId="{527B6ADF-F5A1-4A26-8172-9087DC2D6126}" srcOrd="3" destOrd="0" presId="urn:microsoft.com/office/officeart/2018/2/layout/IconVerticalSolidList"/>
    <dgm:cxn modelId="{60E9CBBC-1BC2-464C-BE3E-95375CBE1310}" type="presParOf" srcId="{6EF1F81D-E35A-4799-81D9-4AC1E027227F}" destId="{CDEE09A2-EC76-4BB0-AB40-8B9F3CB871B2}" srcOrd="7" destOrd="0" presId="urn:microsoft.com/office/officeart/2018/2/layout/IconVerticalSolidList"/>
    <dgm:cxn modelId="{3B0D8CB7-D96C-4649-B7FE-7D2146388721}" type="presParOf" srcId="{6EF1F81D-E35A-4799-81D9-4AC1E027227F}" destId="{A5518F40-CA26-4768-A079-F6C7830A2F49}" srcOrd="8" destOrd="0" presId="urn:microsoft.com/office/officeart/2018/2/layout/IconVerticalSolidList"/>
    <dgm:cxn modelId="{9F194E40-47F4-4B35-ADFC-F0C3DC1657F5}" type="presParOf" srcId="{A5518F40-CA26-4768-A079-F6C7830A2F49}" destId="{FCBE8444-F964-49E8-81FD-BD35C8B18AAE}" srcOrd="0" destOrd="0" presId="urn:microsoft.com/office/officeart/2018/2/layout/IconVerticalSolidList"/>
    <dgm:cxn modelId="{2BB4D064-25AB-4825-89D3-4C9D1FB0B2A4}" type="presParOf" srcId="{A5518F40-CA26-4768-A079-F6C7830A2F49}" destId="{5C14E5F2-F94A-4536-BEAD-B714E6999706}" srcOrd="1" destOrd="0" presId="urn:microsoft.com/office/officeart/2018/2/layout/IconVerticalSolidList"/>
    <dgm:cxn modelId="{2CEE1057-5C7C-4232-A68C-1675736EA2E9}" type="presParOf" srcId="{A5518F40-CA26-4768-A079-F6C7830A2F49}" destId="{91BBB3DD-16CA-4485-B823-518B16762387}" srcOrd="2" destOrd="0" presId="urn:microsoft.com/office/officeart/2018/2/layout/IconVerticalSolidList"/>
    <dgm:cxn modelId="{3C187057-642C-4651-AF8F-E0B646CA9FC6}" type="presParOf" srcId="{A5518F40-CA26-4768-A079-F6C7830A2F49}" destId="{F12CC81A-CC01-411E-8632-EBF8D22612C6}" srcOrd="3" destOrd="0" presId="urn:microsoft.com/office/officeart/2018/2/layout/IconVerticalSolidList"/>
    <dgm:cxn modelId="{F0B49694-73C4-474F-8ED8-202E0523E6F1}" type="presParOf" srcId="{6EF1F81D-E35A-4799-81D9-4AC1E027227F}" destId="{C8FD2964-56EA-4CED-A350-7289A1D219D1}" srcOrd="9" destOrd="0" presId="urn:microsoft.com/office/officeart/2018/2/layout/IconVerticalSolidList"/>
    <dgm:cxn modelId="{5928C017-D30A-418A-AB45-09BFDF58A97E}" type="presParOf" srcId="{6EF1F81D-E35A-4799-81D9-4AC1E027227F}" destId="{500BF748-FAC2-4BD3-9953-56E6BDB7F1E2}" srcOrd="10" destOrd="0" presId="urn:microsoft.com/office/officeart/2018/2/layout/IconVerticalSolidList"/>
    <dgm:cxn modelId="{A4A81741-BCE2-4E58-B2A4-A8F44E752958}" type="presParOf" srcId="{500BF748-FAC2-4BD3-9953-56E6BDB7F1E2}" destId="{17D8F38F-F731-4379-ABAE-57569C3A4B6C}" srcOrd="0" destOrd="0" presId="urn:microsoft.com/office/officeart/2018/2/layout/IconVerticalSolidList"/>
    <dgm:cxn modelId="{3C2DBBB0-83E3-449D-8141-6DD7ECE8E15C}" type="presParOf" srcId="{500BF748-FAC2-4BD3-9953-56E6BDB7F1E2}" destId="{AA18946C-661B-4B60-BC70-1F97FE2EAB30}" srcOrd="1" destOrd="0" presId="urn:microsoft.com/office/officeart/2018/2/layout/IconVerticalSolidList"/>
    <dgm:cxn modelId="{A523C155-3C45-49D6-9B1B-0F8EFB5AF25F}" type="presParOf" srcId="{500BF748-FAC2-4BD3-9953-56E6BDB7F1E2}" destId="{A22C6D7D-3169-47B3-961B-A93F66AE5AA1}" srcOrd="2" destOrd="0" presId="urn:microsoft.com/office/officeart/2018/2/layout/IconVerticalSolidList"/>
    <dgm:cxn modelId="{6DD897DA-88A8-4CA0-90D0-C7AC1A0C0018}" type="presParOf" srcId="{500BF748-FAC2-4BD3-9953-56E6BDB7F1E2}" destId="{B54B7426-72BA-42E8-96B9-1BAE6FC83991}" srcOrd="3" destOrd="0" presId="urn:microsoft.com/office/officeart/2018/2/layout/IconVerticalSolidList"/>
    <dgm:cxn modelId="{DA5ED00C-65EA-4072-9690-5E3932BE5923}" type="presParOf" srcId="{6EF1F81D-E35A-4799-81D9-4AC1E027227F}" destId="{5179B048-95D2-4588-9BFA-62D62254F13C}" srcOrd="11" destOrd="0" presId="urn:microsoft.com/office/officeart/2018/2/layout/IconVerticalSolidList"/>
    <dgm:cxn modelId="{E94E4432-AD86-484A-BB41-FE71E8043871}" type="presParOf" srcId="{6EF1F81D-E35A-4799-81D9-4AC1E027227F}" destId="{8717CC9B-2829-484F-A7FD-7126522DAF6C}" srcOrd="12" destOrd="0" presId="urn:microsoft.com/office/officeart/2018/2/layout/IconVerticalSolidList"/>
    <dgm:cxn modelId="{EAE52EFF-5023-41EB-8D99-B036CC0C3BCC}" type="presParOf" srcId="{8717CC9B-2829-484F-A7FD-7126522DAF6C}" destId="{1BE82DA7-80F7-47EE-BCB2-7817C9E022B2}" srcOrd="0" destOrd="0" presId="urn:microsoft.com/office/officeart/2018/2/layout/IconVerticalSolidList"/>
    <dgm:cxn modelId="{B861F3E8-1B4E-41EB-A4A4-3FF62BD25C68}" type="presParOf" srcId="{8717CC9B-2829-484F-A7FD-7126522DAF6C}" destId="{49C7F7F1-08E4-4DB3-A8CF-679273959263}" srcOrd="1" destOrd="0" presId="urn:microsoft.com/office/officeart/2018/2/layout/IconVerticalSolidList"/>
    <dgm:cxn modelId="{3890FF68-12D0-4A34-BCE6-6D91DB320AE7}" type="presParOf" srcId="{8717CC9B-2829-484F-A7FD-7126522DAF6C}" destId="{4D9D2732-307B-44F8-BBA1-EEE6AB9C8F3C}" srcOrd="2" destOrd="0" presId="urn:microsoft.com/office/officeart/2018/2/layout/IconVerticalSolidList"/>
    <dgm:cxn modelId="{3A8E4FDA-08ED-4E15-8422-20C6222596CF}" type="presParOf" srcId="{8717CC9B-2829-484F-A7FD-7126522DAF6C}" destId="{9BB94187-E62E-4F5B-9952-1A32BE474E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88E43E-BCFE-43B3-B8C3-6ED7DACFBB9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2D35185-863D-48D0-94E3-430CB23EA99A}">
      <dgm:prSet/>
      <dgm:spPr/>
      <dgm:t>
        <a:bodyPr/>
        <a:lstStyle/>
        <a:p>
          <a:pPr>
            <a:defRPr cap="all"/>
          </a:pPr>
          <a:r>
            <a:rPr lang="en-GB"/>
            <a:t>Case Study Analysis</a:t>
          </a:r>
          <a:endParaRPr lang="en-US"/>
        </a:p>
      </dgm:t>
    </dgm:pt>
    <dgm:pt modelId="{4CA9C745-2C9D-4089-BE62-008F9D8AA403}" type="parTrans" cxnId="{FB3C8826-683D-43F0-979C-CEADB8D71567}">
      <dgm:prSet/>
      <dgm:spPr/>
      <dgm:t>
        <a:bodyPr/>
        <a:lstStyle/>
        <a:p>
          <a:endParaRPr lang="en-US"/>
        </a:p>
      </dgm:t>
    </dgm:pt>
    <dgm:pt modelId="{B9664B1B-9382-4581-B40A-340D4EA6FDA3}" type="sibTrans" cxnId="{FB3C8826-683D-43F0-979C-CEADB8D71567}">
      <dgm:prSet/>
      <dgm:spPr/>
      <dgm:t>
        <a:bodyPr/>
        <a:lstStyle/>
        <a:p>
          <a:endParaRPr lang="en-US"/>
        </a:p>
      </dgm:t>
    </dgm:pt>
    <dgm:pt modelId="{EFD8973F-2AC3-4BB3-8779-053591CF77EA}">
      <dgm:prSet/>
      <dgm:spPr/>
      <dgm:t>
        <a:bodyPr/>
        <a:lstStyle/>
        <a:p>
          <a:pPr>
            <a:defRPr cap="all"/>
          </a:pPr>
          <a:r>
            <a:rPr lang="en-GB"/>
            <a:t>Ethical Dilemma Discussion</a:t>
          </a:r>
          <a:endParaRPr lang="en-US"/>
        </a:p>
      </dgm:t>
    </dgm:pt>
    <dgm:pt modelId="{8B5426F7-73EE-47B5-A635-BA3F4423FC8C}" type="parTrans" cxnId="{E295ACEE-E2A8-467C-B6A7-AC504B2C56E9}">
      <dgm:prSet/>
      <dgm:spPr/>
      <dgm:t>
        <a:bodyPr/>
        <a:lstStyle/>
        <a:p>
          <a:endParaRPr lang="en-US"/>
        </a:p>
      </dgm:t>
    </dgm:pt>
    <dgm:pt modelId="{CD1119FE-AA76-48FD-81F8-AE74E96DE1DC}" type="sibTrans" cxnId="{E295ACEE-E2A8-467C-B6A7-AC504B2C56E9}">
      <dgm:prSet/>
      <dgm:spPr/>
      <dgm:t>
        <a:bodyPr/>
        <a:lstStyle/>
        <a:p>
          <a:endParaRPr lang="en-US"/>
        </a:p>
      </dgm:t>
    </dgm:pt>
    <dgm:pt modelId="{E6B9E13A-877E-44FE-8AEC-B79F95D999BA}">
      <dgm:prSet/>
      <dgm:spPr/>
      <dgm:t>
        <a:bodyPr/>
        <a:lstStyle/>
        <a:p>
          <a:pPr>
            <a:defRPr cap="all"/>
          </a:pPr>
          <a:r>
            <a:rPr lang="en-GB"/>
            <a:t>Reflective Practice Journaling</a:t>
          </a:r>
          <a:endParaRPr lang="en-US"/>
        </a:p>
      </dgm:t>
    </dgm:pt>
    <dgm:pt modelId="{A55D9C05-3B3B-47CC-9A60-29D135A6F0FA}" type="parTrans" cxnId="{30C1926E-17E8-4D74-92F3-87792415525A}">
      <dgm:prSet/>
      <dgm:spPr/>
      <dgm:t>
        <a:bodyPr/>
        <a:lstStyle/>
        <a:p>
          <a:endParaRPr lang="en-US"/>
        </a:p>
      </dgm:t>
    </dgm:pt>
    <dgm:pt modelId="{F773AB4D-97E4-487F-9204-C8B0EAA965BC}" type="sibTrans" cxnId="{30C1926E-17E8-4D74-92F3-87792415525A}">
      <dgm:prSet/>
      <dgm:spPr/>
      <dgm:t>
        <a:bodyPr/>
        <a:lstStyle/>
        <a:p>
          <a:endParaRPr lang="en-US"/>
        </a:p>
      </dgm:t>
    </dgm:pt>
    <dgm:pt modelId="{ADE672CF-5552-40E0-B142-234618D45B9A}" type="pres">
      <dgm:prSet presAssocID="{D688E43E-BCFE-43B3-B8C3-6ED7DACFBB96}" presName="root" presStyleCnt="0">
        <dgm:presLayoutVars>
          <dgm:dir/>
          <dgm:resizeHandles val="exact"/>
        </dgm:presLayoutVars>
      </dgm:prSet>
      <dgm:spPr/>
    </dgm:pt>
    <dgm:pt modelId="{DC1600C8-A969-4F5D-89A7-8BC76EA747DB}" type="pres">
      <dgm:prSet presAssocID="{92D35185-863D-48D0-94E3-430CB23EA99A}" presName="compNode" presStyleCnt="0"/>
      <dgm:spPr/>
    </dgm:pt>
    <dgm:pt modelId="{E7BAA095-2D47-4610-834A-3668E38DDFA4}" type="pres">
      <dgm:prSet presAssocID="{92D35185-863D-48D0-94E3-430CB23EA99A}" presName="iconBgRect" presStyleLbl="bgShp" presStyleIdx="0" presStyleCnt="3"/>
      <dgm:spPr/>
    </dgm:pt>
    <dgm:pt modelId="{FB344D02-B44D-4BEB-81E3-B3E56EAEDADB}" type="pres">
      <dgm:prSet presAssocID="{92D35185-863D-48D0-94E3-430CB23EA9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F9AAAA9-61B3-4702-9603-F31FB2F3527B}" type="pres">
      <dgm:prSet presAssocID="{92D35185-863D-48D0-94E3-430CB23EA99A}" presName="spaceRect" presStyleCnt="0"/>
      <dgm:spPr/>
    </dgm:pt>
    <dgm:pt modelId="{D68D5458-468D-4F45-818F-162F165A32D8}" type="pres">
      <dgm:prSet presAssocID="{92D35185-863D-48D0-94E3-430CB23EA99A}" presName="textRect" presStyleLbl="revTx" presStyleIdx="0" presStyleCnt="3">
        <dgm:presLayoutVars>
          <dgm:chMax val="1"/>
          <dgm:chPref val="1"/>
        </dgm:presLayoutVars>
      </dgm:prSet>
      <dgm:spPr/>
    </dgm:pt>
    <dgm:pt modelId="{1A654FD1-D1DA-42DF-8B7F-7794C5446B52}" type="pres">
      <dgm:prSet presAssocID="{B9664B1B-9382-4581-B40A-340D4EA6FDA3}" presName="sibTrans" presStyleCnt="0"/>
      <dgm:spPr/>
    </dgm:pt>
    <dgm:pt modelId="{87F89716-1B5F-41A5-8E54-0AA9D7864487}" type="pres">
      <dgm:prSet presAssocID="{EFD8973F-2AC3-4BB3-8779-053591CF77EA}" presName="compNode" presStyleCnt="0"/>
      <dgm:spPr/>
    </dgm:pt>
    <dgm:pt modelId="{F24EF8F9-8A93-45F8-952A-9DF4A7BB3E70}" type="pres">
      <dgm:prSet presAssocID="{EFD8973F-2AC3-4BB3-8779-053591CF77EA}" presName="iconBgRect" presStyleLbl="bgShp" presStyleIdx="1" presStyleCnt="3"/>
      <dgm:spPr/>
    </dgm:pt>
    <dgm:pt modelId="{D32E7C6C-8A5A-4763-992D-A7FEC5062D33}" type="pres">
      <dgm:prSet presAssocID="{EFD8973F-2AC3-4BB3-8779-053591CF77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4CE96814-30E6-4375-BEBE-FB299B3BBC3E}" type="pres">
      <dgm:prSet presAssocID="{EFD8973F-2AC3-4BB3-8779-053591CF77EA}" presName="spaceRect" presStyleCnt="0"/>
      <dgm:spPr/>
    </dgm:pt>
    <dgm:pt modelId="{53AE547B-5D36-42F3-98F4-3AAC8B8250EF}" type="pres">
      <dgm:prSet presAssocID="{EFD8973F-2AC3-4BB3-8779-053591CF77EA}" presName="textRect" presStyleLbl="revTx" presStyleIdx="1" presStyleCnt="3">
        <dgm:presLayoutVars>
          <dgm:chMax val="1"/>
          <dgm:chPref val="1"/>
        </dgm:presLayoutVars>
      </dgm:prSet>
      <dgm:spPr/>
    </dgm:pt>
    <dgm:pt modelId="{66C3255D-40E9-4C9B-A090-DC3FB27694AA}" type="pres">
      <dgm:prSet presAssocID="{CD1119FE-AA76-48FD-81F8-AE74E96DE1DC}" presName="sibTrans" presStyleCnt="0"/>
      <dgm:spPr/>
    </dgm:pt>
    <dgm:pt modelId="{BDEC611F-2292-42F5-8A55-326213C97D77}" type="pres">
      <dgm:prSet presAssocID="{E6B9E13A-877E-44FE-8AEC-B79F95D999BA}" presName="compNode" presStyleCnt="0"/>
      <dgm:spPr/>
    </dgm:pt>
    <dgm:pt modelId="{70FFFBC5-E1DE-4AF3-91CE-AD894D6757DC}" type="pres">
      <dgm:prSet presAssocID="{E6B9E13A-877E-44FE-8AEC-B79F95D999BA}" presName="iconBgRect" presStyleLbl="bgShp" presStyleIdx="2" presStyleCnt="3"/>
      <dgm:spPr/>
    </dgm:pt>
    <dgm:pt modelId="{4761A2BE-1945-4B5E-86FA-D8F3D1B14FF7}" type="pres">
      <dgm:prSet presAssocID="{E6B9E13A-877E-44FE-8AEC-B79F95D999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3D4ADCA-B95D-4392-A334-DB99FF58ECB5}" type="pres">
      <dgm:prSet presAssocID="{E6B9E13A-877E-44FE-8AEC-B79F95D999BA}" presName="spaceRect" presStyleCnt="0"/>
      <dgm:spPr/>
    </dgm:pt>
    <dgm:pt modelId="{7ED3EA64-36D3-4154-B1C2-38717C748B08}" type="pres">
      <dgm:prSet presAssocID="{E6B9E13A-877E-44FE-8AEC-B79F95D999BA}" presName="textRect" presStyleLbl="revTx" presStyleIdx="2" presStyleCnt="3">
        <dgm:presLayoutVars>
          <dgm:chMax val="1"/>
          <dgm:chPref val="1"/>
        </dgm:presLayoutVars>
      </dgm:prSet>
      <dgm:spPr/>
    </dgm:pt>
  </dgm:ptLst>
  <dgm:cxnLst>
    <dgm:cxn modelId="{FB3C8826-683D-43F0-979C-CEADB8D71567}" srcId="{D688E43E-BCFE-43B3-B8C3-6ED7DACFBB96}" destId="{92D35185-863D-48D0-94E3-430CB23EA99A}" srcOrd="0" destOrd="0" parTransId="{4CA9C745-2C9D-4089-BE62-008F9D8AA403}" sibTransId="{B9664B1B-9382-4581-B40A-340D4EA6FDA3}"/>
    <dgm:cxn modelId="{E01DCC40-748B-4FF3-8565-C21ED0852243}" type="presOf" srcId="{EFD8973F-2AC3-4BB3-8779-053591CF77EA}" destId="{53AE547B-5D36-42F3-98F4-3AAC8B8250EF}" srcOrd="0" destOrd="0" presId="urn:microsoft.com/office/officeart/2018/5/layout/IconCircleLabelList"/>
    <dgm:cxn modelId="{30C1926E-17E8-4D74-92F3-87792415525A}" srcId="{D688E43E-BCFE-43B3-B8C3-6ED7DACFBB96}" destId="{E6B9E13A-877E-44FE-8AEC-B79F95D999BA}" srcOrd="2" destOrd="0" parTransId="{A55D9C05-3B3B-47CC-9A60-29D135A6F0FA}" sibTransId="{F773AB4D-97E4-487F-9204-C8B0EAA965BC}"/>
    <dgm:cxn modelId="{EE5ABF98-D0F1-4E10-9055-83B5C08C0CB3}" type="presOf" srcId="{E6B9E13A-877E-44FE-8AEC-B79F95D999BA}" destId="{7ED3EA64-36D3-4154-B1C2-38717C748B08}" srcOrd="0" destOrd="0" presId="urn:microsoft.com/office/officeart/2018/5/layout/IconCircleLabelList"/>
    <dgm:cxn modelId="{5A299ED8-8FDD-4F56-806F-51CCE46344A9}" type="presOf" srcId="{92D35185-863D-48D0-94E3-430CB23EA99A}" destId="{D68D5458-468D-4F45-818F-162F165A32D8}" srcOrd="0" destOrd="0" presId="urn:microsoft.com/office/officeart/2018/5/layout/IconCircleLabelList"/>
    <dgm:cxn modelId="{E295ACEE-E2A8-467C-B6A7-AC504B2C56E9}" srcId="{D688E43E-BCFE-43B3-B8C3-6ED7DACFBB96}" destId="{EFD8973F-2AC3-4BB3-8779-053591CF77EA}" srcOrd="1" destOrd="0" parTransId="{8B5426F7-73EE-47B5-A635-BA3F4423FC8C}" sibTransId="{CD1119FE-AA76-48FD-81F8-AE74E96DE1DC}"/>
    <dgm:cxn modelId="{675D42F3-C7C2-49FC-A620-0F93FF4704E0}" type="presOf" srcId="{D688E43E-BCFE-43B3-B8C3-6ED7DACFBB96}" destId="{ADE672CF-5552-40E0-B142-234618D45B9A}" srcOrd="0" destOrd="0" presId="urn:microsoft.com/office/officeart/2018/5/layout/IconCircleLabelList"/>
    <dgm:cxn modelId="{34A6696E-E27D-4C55-851B-F03DA5B33951}" type="presParOf" srcId="{ADE672CF-5552-40E0-B142-234618D45B9A}" destId="{DC1600C8-A969-4F5D-89A7-8BC76EA747DB}" srcOrd="0" destOrd="0" presId="urn:microsoft.com/office/officeart/2018/5/layout/IconCircleLabelList"/>
    <dgm:cxn modelId="{F6281222-7CB2-4946-9797-18CD3DDB1E72}" type="presParOf" srcId="{DC1600C8-A969-4F5D-89A7-8BC76EA747DB}" destId="{E7BAA095-2D47-4610-834A-3668E38DDFA4}" srcOrd="0" destOrd="0" presId="urn:microsoft.com/office/officeart/2018/5/layout/IconCircleLabelList"/>
    <dgm:cxn modelId="{780B4FB3-35C3-4981-BAB2-708E65EE21AD}" type="presParOf" srcId="{DC1600C8-A969-4F5D-89A7-8BC76EA747DB}" destId="{FB344D02-B44D-4BEB-81E3-B3E56EAEDADB}" srcOrd="1" destOrd="0" presId="urn:microsoft.com/office/officeart/2018/5/layout/IconCircleLabelList"/>
    <dgm:cxn modelId="{0E1CFEB7-03BB-4990-978F-27A3AA12B5C7}" type="presParOf" srcId="{DC1600C8-A969-4F5D-89A7-8BC76EA747DB}" destId="{9F9AAAA9-61B3-4702-9603-F31FB2F3527B}" srcOrd="2" destOrd="0" presId="urn:microsoft.com/office/officeart/2018/5/layout/IconCircleLabelList"/>
    <dgm:cxn modelId="{ECC36F64-3E41-409D-94AF-00DE9ECBDCB8}" type="presParOf" srcId="{DC1600C8-A969-4F5D-89A7-8BC76EA747DB}" destId="{D68D5458-468D-4F45-818F-162F165A32D8}" srcOrd="3" destOrd="0" presId="urn:microsoft.com/office/officeart/2018/5/layout/IconCircleLabelList"/>
    <dgm:cxn modelId="{238A0042-B7CA-4414-A099-3B6C1E4A44CE}" type="presParOf" srcId="{ADE672CF-5552-40E0-B142-234618D45B9A}" destId="{1A654FD1-D1DA-42DF-8B7F-7794C5446B52}" srcOrd="1" destOrd="0" presId="urn:microsoft.com/office/officeart/2018/5/layout/IconCircleLabelList"/>
    <dgm:cxn modelId="{C1C859E3-3729-43E7-9708-C37F5585EF3D}" type="presParOf" srcId="{ADE672CF-5552-40E0-B142-234618D45B9A}" destId="{87F89716-1B5F-41A5-8E54-0AA9D7864487}" srcOrd="2" destOrd="0" presId="urn:microsoft.com/office/officeart/2018/5/layout/IconCircleLabelList"/>
    <dgm:cxn modelId="{F1C91C65-F6F3-4786-989C-30F964888A06}" type="presParOf" srcId="{87F89716-1B5F-41A5-8E54-0AA9D7864487}" destId="{F24EF8F9-8A93-45F8-952A-9DF4A7BB3E70}" srcOrd="0" destOrd="0" presId="urn:microsoft.com/office/officeart/2018/5/layout/IconCircleLabelList"/>
    <dgm:cxn modelId="{AFD06E9E-226A-4A36-BBC6-794A96361201}" type="presParOf" srcId="{87F89716-1B5F-41A5-8E54-0AA9D7864487}" destId="{D32E7C6C-8A5A-4763-992D-A7FEC5062D33}" srcOrd="1" destOrd="0" presId="urn:microsoft.com/office/officeart/2018/5/layout/IconCircleLabelList"/>
    <dgm:cxn modelId="{DFB4387D-E9A1-4138-8DB3-F31A7F39630A}" type="presParOf" srcId="{87F89716-1B5F-41A5-8E54-0AA9D7864487}" destId="{4CE96814-30E6-4375-BEBE-FB299B3BBC3E}" srcOrd="2" destOrd="0" presId="urn:microsoft.com/office/officeart/2018/5/layout/IconCircleLabelList"/>
    <dgm:cxn modelId="{13705FBB-6EED-4C4A-A199-DC67FCD8D027}" type="presParOf" srcId="{87F89716-1B5F-41A5-8E54-0AA9D7864487}" destId="{53AE547B-5D36-42F3-98F4-3AAC8B8250EF}" srcOrd="3" destOrd="0" presId="urn:microsoft.com/office/officeart/2018/5/layout/IconCircleLabelList"/>
    <dgm:cxn modelId="{11AF2962-AE84-4CEA-83E2-91AC957BBA1C}" type="presParOf" srcId="{ADE672CF-5552-40E0-B142-234618D45B9A}" destId="{66C3255D-40E9-4C9B-A090-DC3FB27694AA}" srcOrd="3" destOrd="0" presId="urn:microsoft.com/office/officeart/2018/5/layout/IconCircleLabelList"/>
    <dgm:cxn modelId="{9583BA0C-87FB-4548-AA50-5829BD4C1DEB}" type="presParOf" srcId="{ADE672CF-5552-40E0-B142-234618D45B9A}" destId="{BDEC611F-2292-42F5-8A55-326213C97D77}" srcOrd="4" destOrd="0" presId="urn:microsoft.com/office/officeart/2018/5/layout/IconCircleLabelList"/>
    <dgm:cxn modelId="{3562846E-0852-4054-8547-D7EB500FB4EA}" type="presParOf" srcId="{BDEC611F-2292-42F5-8A55-326213C97D77}" destId="{70FFFBC5-E1DE-4AF3-91CE-AD894D6757DC}" srcOrd="0" destOrd="0" presId="urn:microsoft.com/office/officeart/2018/5/layout/IconCircleLabelList"/>
    <dgm:cxn modelId="{6454BB27-6540-4389-8AA4-74A2BD8C9DB2}" type="presParOf" srcId="{BDEC611F-2292-42F5-8A55-326213C97D77}" destId="{4761A2BE-1945-4B5E-86FA-D8F3D1B14FF7}" srcOrd="1" destOrd="0" presId="urn:microsoft.com/office/officeart/2018/5/layout/IconCircleLabelList"/>
    <dgm:cxn modelId="{DC5020D7-22CE-46B1-9F1D-48C54BF75EE3}" type="presParOf" srcId="{BDEC611F-2292-42F5-8A55-326213C97D77}" destId="{53D4ADCA-B95D-4392-A334-DB99FF58ECB5}" srcOrd="2" destOrd="0" presId="urn:microsoft.com/office/officeart/2018/5/layout/IconCircleLabelList"/>
    <dgm:cxn modelId="{A9AA3CF0-1CDE-493A-9E5A-C053B381D0D5}" type="presParOf" srcId="{BDEC611F-2292-42F5-8A55-326213C97D77}" destId="{7ED3EA64-36D3-4154-B1C2-38717C748B0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0E431-C4DA-40AA-B71D-A2077E2CA7F7}">
      <dsp:nvSpPr>
        <dsp:cNvPr id="0" name=""/>
        <dsp:cNvSpPr/>
      </dsp:nvSpPr>
      <dsp:spPr>
        <a:xfrm>
          <a:off x="0" y="293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6F16A-7122-4D7C-9DBA-09F7CFA2C393}">
      <dsp:nvSpPr>
        <dsp:cNvPr id="0" name=""/>
        <dsp:cNvSpPr/>
      </dsp:nvSpPr>
      <dsp:spPr>
        <a:xfrm>
          <a:off x="157457" y="120054"/>
          <a:ext cx="286565" cy="2862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955ED-6389-4F12-B7D5-24C89C37803D}">
      <dsp:nvSpPr>
        <dsp:cNvPr id="0" name=""/>
        <dsp:cNvSpPr/>
      </dsp:nvSpPr>
      <dsp:spPr>
        <a:xfrm>
          <a:off x="601479" y="293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dirty="0"/>
            <a:t>Drafts for A2 due on the </a:t>
          </a:r>
          <a:r>
            <a:rPr lang="en-GB" sz="1400" b="1" kern="1200" dirty="0"/>
            <a:t>13</a:t>
          </a:r>
          <a:r>
            <a:rPr lang="en-GB" sz="1400" b="1" kern="1200" baseline="30000" dirty="0"/>
            <a:t>th</a:t>
          </a:r>
          <a:r>
            <a:rPr lang="en-GB" sz="1400" b="1" kern="1200" dirty="0"/>
            <a:t> July.</a:t>
          </a:r>
          <a:endParaRPr lang="en-US" sz="1400" kern="1200" dirty="0"/>
        </a:p>
      </dsp:txBody>
      <dsp:txXfrm>
        <a:off x="601479" y="2937"/>
        <a:ext cx="4696519" cy="601850"/>
      </dsp:txXfrm>
    </dsp:sp>
    <dsp:sp modelId="{87E845BF-A24D-4FB8-93DA-CF6850C2CFDB}">
      <dsp:nvSpPr>
        <dsp:cNvPr id="0" name=""/>
        <dsp:cNvSpPr/>
      </dsp:nvSpPr>
      <dsp:spPr>
        <a:xfrm>
          <a:off x="0" y="755251"/>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6A083E-3A65-4CAD-951A-628BE9821522}">
      <dsp:nvSpPr>
        <dsp:cNvPr id="0" name=""/>
        <dsp:cNvSpPr/>
      </dsp:nvSpPr>
      <dsp:spPr>
        <a:xfrm>
          <a:off x="157457" y="872368"/>
          <a:ext cx="286565" cy="2862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380F8-20CC-4F09-ADBA-32032FFC8A94}">
      <dsp:nvSpPr>
        <dsp:cNvPr id="0" name=""/>
        <dsp:cNvSpPr/>
      </dsp:nvSpPr>
      <dsp:spPr>
        <a:xfrm>
          <a:off x="601479" y="755251"/>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dirty="0"/>
            <a:t>Pre-recorded sessions will be uploaded onto Moodle today.</a:t>
          </a:r>
          <a:endParaRPr lang="en-US" sz="1400" kern="1200" dirty="0"/>
        </a:p>
      </dsp:txBody>
      <dsp:txXfrm>
        <a:off x="601479" y="755251"/>
        <a:ext cx="4696519" cy="601850"/>
      </dsp:txXfrm>
    </dsp:sp>
    <dsp:sp modelId="{2FD500F1-F9EB-4551-8253-387AE2ABF23F}">
      <dsp:nvSpPr>
        <dsp:cNvPr id="0" name=""/>
        <dsp:cNvSpPr/>
      </dsp:nvSpPr>
      <dsp:spPr>
        <a:xfrm>
          <a:off x="0" y="1507564"/>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E6A6D-03F2-4B56-8494-349DD458A181}">
      <dsp:nvSpPr>
        <dsp:cNvPr id="0" name=""/>
        <dsp:cNvSpPr/>
      </dsp:nvSpPr>
      <dsp:spPr>
        <a:xfrm>
          <a:off x="157457" y="1624681"/>
          <a:ext cx="286565" cy="2862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F44B98-20E4-4D96-8EAF-5CE729DF4726}">
      <dsp:nvSpPr>
        <dsp:cNvPr id="0" name=""/>
        <dsp:cNvSpPr/>
      </dsp:nvSpPr>
      <dsp:spPr>
        <a:xfrm>
          <a:off x="601479" y="1507564"/>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dirty="0"/>
            <a:t>Thursday 27</a:t>
          </a:r>
          <a:r>
            <a:rPr lang="en-GB" sz="1400" kern="1200" baseline="30000" dirty="0"/>
            <a:t>th</a:t>
          </a:r>
          <a:r>
            <a:rPr lang="en-GB" sz="1400" kern="1200" dirty="0"/>
            <a:t> Will be a drop-in session for questions and draft feedback for A2.</a:t>
          </a:r>
          <a:endParaRPr lang="en-US" sz="1400" kern="1200" dirty="0"/>
        </a:p>
      </dsp:txBody>
      <dsp:txXfrm>
        <a:off x="601479" y="1507564"/>
        <a:ext cx="4696519" cy="601850"/>
      </dsp:txXfrm>
    </dsp:sp>
    <dsp:sp modelId="{C9FFE61A-C812-4C9F-9C0F-F2341155615D}">
      <dsp:nvSpPr>
        <dsp:cNvPr id="0" name=""/>
        <dsp:cNvSpPr/>
      </dsp:nvSpPr>
      <dsp:spPr>
        <a:xfrm>
          <a:off x="0" y="225987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B796D-DB6D-46A4-B764-1143E04A01D4}">
      <dsp:nvSpPr>
        <dsp:cNvPr id="0" name=""/>
        <dsp:cNvSpPr/>
      </dsp:nvSpPr>
      <dsp:spPr>
        <a:xfrm>
          <a:off x="157457" y="2376994"/>
          <a:ext cx="286565" cy="2862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B6ADF-F5A1-4A26-8172-9087DC2D6126}">
      <dsp:nvSpPr>
        <dsp:cNvPr id="0" name=""/>
        <dsp:cNvSpPr/>
      </dsp:nvSpPr>
      <dsp:spPr>
        <a:xfrm>
          <a:off x="601479" y="225987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If you have any issues surrounding assignment submission, please give me an email and I can direct you to the appropriate university services. </a:t>
          </a:r>
          <a:endParaRPr lang="en-US" sz="1400" kern="1200"/>
        </a:p>
      </dsp:txBody>
      <dsp:txXfrm>
        <a:off x="601479" y="2259877"/>
        <a:ext cx="4696519" cy="601850"/>
      </dsp:txXfrm>
    </dsp:sp>
    <dsp:sp modelId="{FCBE8444-F964-49E8-81FD-BD35C8B18AAE}">
      <dsp:nvSpPr>
        <dsp:cNvPr id="0" name=""/>
        <dsp:cNvSpPr/>
      </dsp:nvSpPr>
      <dsp:spPr>
        <a:xfrm>
          <a:off x="0" y="3012190"/>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4E5F2-F94A-4536-BEAD-B714E6999706}">
      <dsp:nvSpPr>
        <dsp:cNvPr id="0" name=""/>
        <dsp:cNvSpPr/>
      </dsp:nvSpPr>
      <dsp:spPr>
        <a:xfrm>
          <a:off x="157457" y="3129307"/>
          <a:ext cx="286565" cy="2862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CC81A-CC01-411E-8632-EBF8D22612C6}">
      <dsp:nvSpPr>
        <dsp:cNvPr id="0" name=""/>
        <dsp:cNvSpPr/>
      </dsp:nvSpPr>
      <dsp:spPr>
        <a:xfrm>
          <a:off x="601479" y="3012190"/>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All feedback for A1 will be sent back by 5pm tomorrow. </a:t>
          </a:r>
          <a:endParaRPr lang="en-US" sz="1400" kern="1200"/>
        </a:p>
      </dsp:txBody>
      <dsp:txXfrm>
        <a:off x="601479" y="3012190"/>
        <a:ext cx="4696519" cy="601850"/>
      </dsp:txXfrm>
    </dsp:sp>
    <dsp:sp modelId="{17D8F38F-F731-4379-ABAE-57569C3A4B6C}">
      <dsp:nvSpPr>
        <dsp:cNvPr id="0" name=""/>
        <dsp:cNvSpPr/>
      </dsp:nvSpPr>
      <dsp:spPr>
        <a:xfrm>
          <a:off x="0" y="3764504"/>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8946C-661B-4B60-BC70-1F97FE2EAB30}">
      <dsp:nvSpPr>
        <dsp:cNvPr id="0" name=""/>
        <dsp:cNvSpPr/>
      </dsp:nvSpPr>
      <dsp:spPr>
        <a:xfrm>
          <a:off x="157457" y="3881621"/>
          <a:ext cx="286565" cy="2862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B7426-72BA-42E8-96B9-1BAE6FC83991}">
      <dsp:nvSpPr>
        <dsp:cNvPr id="0" name=""/>
        <dsp:cNvSpPr/>
      </dsp:nvSpPr>
      <dsp:spPr>
        <a:xfrm>
          <a:off x="601479" y="3764504"/>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Moodle Maintenance will not affect assignment submissions.</a:t>
          </a:r>
          <a:endParaRPr lang="en-US" sz="1400" kern="1200"/>
        </a:p>
      </dsp:txBody>
      <dsp:txXfrm>
        <a:off x="601479" y="3764504"/>
        <a:ext cx="4696519" cy="601850"/>
      </dsp:txXfrm>
    </dsp:sp>
    <dsp:sp modelId="{1BE82DA7-80F7-47EE-BCB2-7817C9E022B2}">
      <dsp:nvSpPr>
        <dsp:cNvPr id="0" name=""/>
        <dsp:cNvSpPr/>
      </dsp:nvSpPr>
      <dsp:spPr>
        <a:xfrm>
          <a:off x="0" y="451681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C7F7F1-08E4-4DB3-A8CF-679273959263}">
      <dsp:nvSpPr>
        <dsp:cNvPr id="0" name=""/>
        <dsp:cNvSpPr/>
      </dsp:nvSpPr>
      <dsp:spPr>
        <a:xfrm>
          <a:off x="157457" y="4633934"/>
          <a:ext cx="286565" cy="2862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94187-E62E-4F5B-9952-1A32BE474E74}">
      <dsp:nvSpPr>
        <dsp:cNvPr id="0" name=""/>
        <dsp:cNvSpPr/>
      </dsp:nvSpPr>
      <dsp:spPr>
        <a:xfrm>
          <a:off x="601479" y="451681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b="1" kern="1200"/>
            <a:t>All concepts in this workshop are expanded on further in the pre-recorded lecture on Moodle</a:t>
          </a:r>
          <a:r>
            <a:rPr lang="en-GB" sz="1400" kern="1200"/>
            <a:t>.</a:t>
          </a:r>
          <a:endParaRPr lang="en-US" sz="1400" kern="1200"/>
        </a:p>
      </dsp:txBody>
      <dsp:txXfrm>
        <a:off x="601479" y="4516817"/>
        <a:ext cx="4696519" cy="601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AA095-2D47-4610-834A-3668E38DDFA4}">
      <dsp:nvSpPr>
        <dsp:cNvPr id="0" name=""/>
        <dsp:cNvSpPr/>
      </dsp:nvSpPr>
      <dsp:spPr>
        <a:xfrm>
          <a:off x="655049" y="116582"/>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44D02-B44D-4BEB-81E3-B3E56EAEDADB}">
      <dsp:nvSpPr>
        <dsp:cNvPr id="0" name=""/>
        <dsp:cNvSpPr/>
      </dsp:nvSpPr>
      <dsp:spPr>
        <a:xfrm>
          <a:off x="1042612" y="504145"/>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D5458-468D-4F45-818F-162F165A32D8}">
      <dsp:nvSpPr>
        <dsp:cNvPr id="0" name=""/>
        <dsp:cNvSpPr/>
      </dsp:nvSpPr>
      <dsp:spPr>
        <a:xfrm>
          <a:off x="73706"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Case Study Analysis</a:t>
          </a:r>
          <a:endParaRPr lang="en-US" sz="2000" kern="1200"/>
        </a:p>
      </dsp:txBody>
      <dsp:txXfrm>
        <a:off x="73706" y="2501583"/>
        <a:ext cx="2981250" cy="720000"/>
      </dsp:txXfrm>
    </dsp:sp>
    <dsp:sp modelId="{F24EF8F9-8A93-45F8-952A-9DF4A7BB3E70}">
      <dsp:nvSpPr>
        <dsp:cNvPr id="0" name=""/>
        <dsp:cNvSpPr/>
      </dsp:nvSpPr>
      <dsp:spPr>
        <a:xfrm>
          <a:off x="4158018" y="116582"/>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2E7C6C-8A5A-4763-992D-A7FEC5062D33}">
      <dsp:nvSpPr>
        <dsp:cNvPr id="0" name=""/>
        <dsp:cNvSpPr/>
      </dsp:nvSpPr>
      <dsp:spPr>
        <a:xfrm>
          <a:off x="4545581" y="504145"/>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E547B-5D36-42F3-98F4-3AAC8B8250EF}">
      <dsp:nvSpPr>
        <dsp:cNvPr id="0" name=""/>
        <dsp:cNvSpPr/>
      </dsp:nvSpPr>
      <dsp:spPr>
        <a:xfrm>
          <a:off x="3576675"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Ethical Dilemma Discussion</a:t>
          </a:r>
          <a:endParaRPr lang="en-US" sz="2000" kern="1200"/>
        </a:p>
      </dsp:txBody>
      <dsp:txXfrm>
        <a:off x="3576675" y="2501583"/>
        <a:ext cx="2981250" cy="720000"/>
      </dsp:txXfrm>
    </dsp:sp>
    <dsp:sp modelId="{70FFFBC5-E1DE-4AF3-91CE-AD894D6757DC}">
      <dsp:nvSpPr>
        <dsp:cNvPr id="0" name=""/>
        <dsp:cNvSpPr/>
      </dsp:nvSpPr>
      <dsp:spPr>
        <a:xfrm>
          <a:off x="7660987" y="116582"/>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61A2BE-1945-4B5E-86FA-D8F3D1B14FF7}">
      <dsp:nvSpPr>
        <dsp:cNvPr id="0" name=""/>
        <dsp:cNvSpPr/>
      </dsp:nvSpPr>
      <dsp:spPr>
        <a:xfrm>
          <a:off x="8048550" y="504145"/>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D3EA64-36D3-4154-B1C2-38717C748B08}">
      <dsp:nvSpPr>
        <dsp:cNvPr id="0" name=""/>
        <dsp:cNvSpPr/>
      </dsp:nvSpPr>
      <dsp:spPr>
        <a:xfrm>
          <a:off x="7079643"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Reflective Practice Journaling</a:t>
          </a:r>
          <a:endParaRPr lang="en-US" sz="2000" kern="1200"/>
        </a:p>
      </dsp:txBody>
      <dsp:txXfrm>
        <a:off x="7079643" y="2501583"/>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12730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423407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094181-D4F8-4185-9EB8-3C641719D226}"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66495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094181-D4F8-4185-9EB8-3C641719D226}"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266264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094181-D4F8-4185-9EB8-3C641719D226}" type="datetimeFigureOut">
              <a:rPr lang="en-GB" smtClean="0"/>
              <a:t>06/07/2023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199445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094181-D4F8-4185-9EB8-3C641719D226}" type="datetimeFigureOut">
              <a:rPr lang="en-GB" smtClean="0"/>
              <a:t>06/07/2023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569623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094181-D4F8-4185-9EB8-3C641719D226}" type="datetimeFigureOut">
              <a:rPr lang="en-GB" smtClean="0"/>
              <a:t>06/07/2023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05529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094181-D4F8-4185-9EB8-3C641719D226}"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58298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094181-D4F8-4185-9EB8-3C641719D226}"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91582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0260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094181-D4F8-4185-9EB8-3C641719D226}"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967C8F-A2A8-4300-B12A-38B7B0DED72B}" type="slidenum">
              <a:rPr lang="en-GB" smtClean="0"/>
              <a:t>‹#›</a:t>
            </a:fld>
            <a:endParaRPr lang="en-GB"/>
          </a:p>
        </p:txBody>
      </p:sp>
    </p:spTree>
    <p:extLst>
      <p:ext uri="{BB962C8B-B14F-4D97-AF65-F5344CB8AC3E}">
        <p14:creationId xmlns:p14="http://schemas.microsoft.com/office/powerpoint/2010/main" val="3625059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52421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407983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783061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97732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54420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372364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344931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990018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35770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023123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0302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094181-D4F8-4185-9EB8-3C641719D226}" type="datetimeFigureOut">
              <a:rPr lang="en-GB" smtClean="0"/>
              <a:t>06/07/2023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967C8F-A2A8-4300-B12A-38B7B0DED72B}" type="slidenum">
              <a:rPr lang="en-GB" smtClean="0"/>
              <a:t>‹#›</a:t>
            </a:fld>
            <a:endParaRPr lang="en-GB"/>
          </a:p>
        </p:txBody>
      </p:sp>
    </p:spTree>
    <p:extLst>
      <p:ext uri="{BB962C8B-B14F-4D97-AF65-F5344CB8AC3E}">
        <p14:creationId xmlns:p14="http://schemas.microsoft.com/office/powerpoint/2010/main" val="4113863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7/6/2023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514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C7D7C94-41C0-4614-8A18-941174D4D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8"/>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2568" y="1238032"/>
            <a:ext cx="9611581" cy="2558305"/>
          </a:xfrm>
        </p:spPr>
        <p:txBody>
          <a:bodyPr anchor="b">
            <a:normAutofit/>
          </a:bodyPr>
          <a:lstStyle/>
          <a:p>
            <a:pPr algn="l"/>
            <a:r>
              <a:rPr lang="en-GB" sz="5400">
                <a:solidFill>
                  <a:schemeClr val="tx2"/>
                </a:solidFill>
              </a:rPr>
              <a:t>Tutorial – Week 7 </a:t>
            </a:r>
          </a:p>
        </p:txBody>
      </p:sp>
      <p:sp>
        <p:nvSpPr>
          <p:cNvPr id="3" name="Subtitle 2"/>
          <p:cNvSpPr>
            <a:spLocks noGrp="1"/>
          </p:cNvSpPr>
          <p:nvPr>
            <p:ph type="subTitle" idx="1"/>
          </p:nvPr>
        </p:nvSpPr>
        <p:spPr>
          <a:xfrm>
            <a:off x="732567" y="4067745"/>
            <a:ext cx="5769131" cy="2244609"/>
          </a:xfrm>
        </p:spPr>
        <p:txBody>
          <a:bodyPr anchor="t">
            <a:normAutofit/>
          </a:bodyPr>
          <a:lstStyle/>
          <a:p>
            <a:pPr algn="l"/>
            <a:r>
              <a:rPr lang="en-GB" sz="2200">
                <a:solidFill>
                  <a:schemeClr val="tx2"/>
                </a:solidFill>
              </a:rPr>
              <a:t>Crime Analysis &amp; Reflection</a:t>
            </a:r>
          </a:p>
        </p:txBody>
      </p:sp>
      <p:cxnSp>
        <p:nvCxnSpPr>
          <p:cNvPr id="12" name="Straight Connector 11">
            <a:extLst>
              <a:ext uri="{FF2B5EF4-FFF2-40B4-BE49-F238E27FC236}">
                <a16:creationId xmlns:a16="http://schemas.microsoft.com/office/drawing/2014/main" id="{61F6FBC1-6409-4059-B87B-1BE513242F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6A98E26-C7DC-48E3-8F50-FBF7F3C50F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65B3D45F-509E-43F3-B685-A5E78AD0D8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6C53B0F8-0414-437D-87C2-23F48DF9CE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B56551-40C7-4552-A11A-6D86B7EB08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8243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mbo"/>
              <a:ea typeface="+mn-ea"/>
              <a:cs typeface="+mn-cs"/>
            </a:endParaRPr>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mbo"/>
              <a:ea typeface="+mn-ea"/>
              <a:cs typeface="+mn-cs"/>
            </a:endParaRPr>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Bembo"/>
              <a:ea typeface="+mn-ea"/>
              <a:cs typeface="+mn-cs"/>
            </a:endParaRPr>
          </a:p>
        </p:txBody>
      </p:sp>
      <p:sp>
        <p:nvSpPr>
          <p:cNvPr id="2" name="Title 1">
            <a:extLst>
              <a:ext uri="{FF2B5EF4-FFF2-40B4-BE49-F238E27FC236}">
                <a16:creationId xmlns:a16="http://schemas.microsoft.com/office/drawing/2014/main" id="{E265B0CA-F558-2321-1B24-B80ECD78C491}"/>
              </a:ext>
            </a:extLst>
          </p:cNvPr>
          <p:cNvSpPr>
            <a:spLocks noGrp="1"/>
          </p:cNvSpPr>
          <p:nvPr>
            <p:ph type="title"/>
          </p:nvPr>
        </p:nvSpPr>
        <p:spPr>
          <a:xfrm>
            <a:off x="1028700" y="1028700"/>
            <a:ext cx="4038600" cy="4800600"/>
          </a:xfrm>
        </p:spPr>
        <p:txBody>
          <a:bodyPr anchor="ctr">
            <a:normAutofit/>
          </a:bodyPr>
          <a:lstStyle/>
          <a:p>
            <a:pPr algn="ctr"/>
            <a:r>
              <a:rPr lang="en-GB" dirty="0"/>
              <a:t>Reminder </a:t>
            </a:r>
            <a:endParaRPr lang="en-GB"/>
          </a:p>
        </p:txBody>
      </p:sp>
      <p:graphicFrame>
        <p:nvGraphicFramePr>
          <p:cNvPr id="5" name="Content Placeholder 2">
            <a:extLst>
              <a:ext uri="{FF2B5EF4-FFF2-40B4-BE49-F238E27FC236}">
                <a16:creationId xmlns:a16="http://schemas.microsoft.com/office/drawing/2014/main" id="{5665FF87-B93C-9C8A-8B9F-6ED31442E55A}"/>
              </a:ext>
            </a:extLst>
          </p:cNvPr>
          <p:cNvGraphicFramePr>
            <a:graphicFrameLocks noGrp="1"/>
          </p:cNvGraphicFramePr>
          <p:nvPr>
            <p:ph idx="1"/>
            <p:extLst>
              <p:ext uri="{D42A27DB-BD31-4B8C-83A1-F6EECF244321}">
                <p14:modId xmlns:p14="http://schemas.microsoft.com/office/powerpoint/2010/main" val="3623362095"/>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0011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FD555-5CE9-8EDC-84F5-CCFF34C5B8E1}"/>
              </a:ext>
            </a:extLst>
          </p:cNvPr>
          <p:cNvSpPr>
            <a:spLocks noGrp="1"/>
          </p:cNvSpPr>
          <p:nvPr>
            <p:ph type="title"/>
          </p:nvPr>
        </p:nvSpPr>
        <p:spPr>
          <a:xfrm>
            <a:off x="1028701" y="963919"/>
            <a:ext cx="10134600" cy="1036994"/>
          </a:xfrm>
        </p:spPr>
        <p:txBody>
          <a:bodyPr anchor="b">
            <a:normAutofit/>
          </a:bodyPr>
          <a:lstStyle/>
          <a:p>
            <a:pPr algn="ctr"/>
            <a:r>
              <a:rPr lang="en-GB" dirty="0"/>
              <a:t>Learning Objectives</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9192B5B8-B380-C824-D800-8C4B5CA9A1AA}"/>
              </a:ext>
            </a:extLst>
          </p:cNvPr>
          <p:cNvGraphicFramePr>
            <a:graphicFrameLocks noGrp="1"/>
          </p:cNvGraphicFramePr>
          <p:nvPr>
            <p:ph idx="1"/>
            <p:extLst>
              <p:ext uri="{D42A27DB-BD31-4B8C-83A1-F6EECF244321}">
                <p14:modId xmlns:p14="http://schemas.microsoft.com/office/powerpoint/2010/main" val="3412188233"/>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17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8F59-69BF-709D-5532-D06F8828E3FF}"/>
              </a:ext>
            </a:extLst>
          </p:cNvPr>
          <p:cNvSpPr>
            <a:spLocks noGrp="1"/>
          </p:cNvSpPr>
          <p:nvPr>
            <p:ph type="title"/>
          </p:nvPr>
        </p:nvSpPr>
        <p:spPr>
          <a:xfrm>
            <a:off x="714664" y="677719"/>
            <a:ext cx="10134600" cy="1288489"/>
          </a:xfrm>
        </p:spPr>
        <p:txBody>
          <a:bodyPr/>
          <a:lstStyle/>
          <a:p>
            <a:r>
              <a:rPr lang="en-GB" b="1" dirty="0"/>
              <a:t>Activity 1: </a:t>
            </a:r>
            <a:r>
              <a:rPr lang="en-GB" dirty="0"/>
              <a:t>Case Study Analysis (20mins)</a:t>
            </a:r>
            <a:br>
              <a:rPr lang="en-GB" dirty="0"/>
            </a:br>
            <a:endParaRPr lang="en-GB" dirty="0"/>
          </a:p>
        </p:txBody>
      </p:sp>
      <p:sp>
        <p:nvSpPr>
          <p:cNvPr id="3" name="Content Placeholder 2">
            <a:extLst>
              <a:ext uri="{FF2B5EF4-FFF2-40B4-BE49-F238E27FC236}">
                <a16:creationId xmlns:a16="http://schemas.microsoft.com/office/drawing/2014/main" id="{98367D6E-F600-07C3-FD28-AB1BA162E5AD}"/>
              </a:ext>
            </a:extLst>
          </p:cNvPr>
          <p:cNvSpPr>
            <a:spLocks noGrp="1"/>
          </p:cNvSpPr>
          <p:nvPr>
            <p:ph idx="1"/>
          </p:nvPr>
        </p:nvSpPr>
        <p:spPr>
          <a:xfrm>
            <a:off x="787161" y="1440611"/>
            <a:ext cx="10134600" cy="5717177"/>
          </a:xfrm>
        </p:spPr>
        <p:txBody>
          <a:bodyPr/>
          <a:lstStyle/>
          <a:p>
            <a:endParaRPr lang="en-GB" dirty="0"/>
          </a:p>
          <a:p>
            <a:r>
              <a:rPr lang="en-GB" dirty="0"/>
              <a:t>In groups discuss the following case study. </a:t>
            </a:r>
          </a:p>
          <a:p>
            <a:r>
              <a:rPr lang="en-GB" b="1" i="0" dirty="0">
                <a:solidFill>
                  <a:srgbClr val="374151"/>
                </a:solidFill>
                <a:effectLst/>
              </a:rPr>
              <a:t>Scenario: </a:t>
            </a:r>
            <a:r>
              <a:rPr lang="en-GB" b="0" i="0" dirty="0">
                <a:solidFill>
                  <a:srgbClr val="374151"/>
                </a:solidFill>
                <a:effectLst/>
              </a:rPr>
              <a:t>You are a crime analyst working for a local police department. Over the past month, a residential neighbourhood has experienced a significant increase in burglaries. The burglaries primarily occur during daytime hours when residents are typically at work. The community is concerned about the rising crime rates and the impact it has on their safety and well-being.</a:t>
            </a:r>
          </a:p>
          <a:p>
            <a:endParaRPr lang="en-GB" dirty="0"/>
          </a:p>
          <a:p>
            <a:r>
              <a:rPr lang="en-GB" b="1" dirty="0"/>
              <a:t>Analyse</a:t>
            </a:r>
            <a:r>
              <a:rPr lang="en-GB" dirty="0"/>
              <a:t> the case study using crime analysis techniques and identify key focuses and strategies that could be applied. </a:t>
            </a:r>
          </a:p>
          <a:p>
            <a:r>
              <a:rPr lang="en-GB" dirty="0"/>
              <a:t>After the discussion, each group can present their findings to the class.</a:t>
            </a:r>
          </a:p>
          <a:p>
            <a:r>
              <a:rPr lang="en-GB" dirty="0"/>
              <a:t>Prompt questions to follow.</a:t>
            </a:r>
          </a:p>
        </p:txBody>
      </p:sp>
    </p:spTree>
    <p:extLst>
      <p:ext uri="{BB962C8B-B14F-4D97-AF65-F5344CB8AC3E}">
        <p14:creationId xmlns:p14="http://schemas.microsoft.com/office/powerpoint/2010/main" val="2253748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BCBA4-B730-55EA-8611-FEE236BCB911}"/>
              </a:ext>
            </a:extLst>
          </p:cNvPr>
          <p:cNvSpPr>
            <a:spLocks noGrp="1"/>
          </p:cNvSpPr>
          <p:nvPr>
            <p:ph type="title"/>
          </p:nvPr>
        </p:nvSpPr>
        <p:spPr/>
        <p:txBody>
          <a:bodyPr>
            <a:normAutofit fontScale="90000"/>
          </a:bodyPr>
          <a:lstStyle/>
          <a:p>
            <a:r>
              <a:rPr lang="en-GB" b="1" dirty="0"/>
              <a:t>Case Study: </a:t>
            </a:r>
            <a:r>
              <a:rPr lang="en-GB" dirty="0"/>
              <a:t>A series of burglaries in a residential neighbourhood.</a:t>
            </a:r>
            <a:br>
              <a:rPr lang="en-GB" dirty="0"/>
            </a:br>
            <a:endParaRPr lang="en-GB" dirty="0"/>
          </a:p>
        </p:txBody>
      </p:sp>
      <p:sp>
        <p:nvSpPr>
          <p:cNvPr id="3" name="Content Placeholder 2">
            <a:extLst>
              <a:ext uri="{FF2B5EF4-FFF2-40B4-BE49-F238E27FC236}">
                <a16:creationId xmlns:a16="http://schemas.microsoft.com/office/drawing/2014/main" id="{65A217F2-BBE2-86A4-DEBC-EA84C261A5C2}"/>
              </a:ext>
            </a:extLst>
          </p:cNvPr>
          <p:cNvSpPr>
            <a:spLocks noGrp="1"/>
          </p:cNvSpPr>
          <p:nvPr>
            <p:ph idx="1"/>
          </p:nvPr>
        </p:nvSpPr>
        <p:spPr/>
        <p:txBody>
          <a:bodyPr>
            <a:normAutofit fontScale="85000" lnSpcReduction="10000"/>
          </a:bodyPr>
          <a:lstStyle/>
          <a:p>
            <a:r>
              <a:rPr lang="en-GB" b="1" dirty="0"/>
              <a:t>Questions for Analysis:</a:t>
            </a:r>
          </a:p>
          <a:p>
            <a:pPr algn="l">
              <a:buFont typeface="+mj-lt"/>
              <a:buAutoNum type="arabicPeriod"/>
            </a:pPr>
            <a:r>
              <a:rPr lang="en-GB" b="0" i="0" dirty="0">
                <a:solidFill>
                  <a:srgbClr val="374151"/>
                </a:solidFill>
                <a:effectLst/>
              </a:rPr>
              <a:t>Identify the patterns and trends observed in the burglaries.</a:t>
            </a:r>
          </a:p>
          <a:p>
            <a:pPr algn="l">
              <a:buFont typeface="+mj-lt"/>
              <a:buAutoNum type="arabicPeriod"/>
            </a:pPr>
            <a:r>
              <a:rPr lang="en-GB" b="0" i="0" dirty="0">
                <a:solidFill>
                  <a:srgbClr val="374151"/>
                </a:solidFill>
                <a:effectLst/>
              </a:rPr>
              <a:t>Determine the possible causes and contributing factors for the burglaries.</a:t>
            </a:r>
          </a:p>
          <a:p>
            <a:pPr algn="l">
              <a:buFont typeface="+mj-lt"/>
              <a:buAutoNum type="arabicPeriod"/>
            </a:pPr>
            <a:r>
              <a:rPr lang="en-GB" b="0" i="0" dirty="0">
                <a:solidFill>
                  <a:srgbClr val="374151"/>
                </a:solidFill>
                <a:effectLst/>
              </a:rPr>
              <a:t>Evaluate different strategies or programs that could be implemented to prevent future burglaries.</a:t>
            </a:r>
          </a:p>
          <a:p>
            <a:pPr algn="l">
              <a:buFont typeface="+mj-lt"/>
              <a:buAutoNum type="arabicPeriod"/>
            </a:pPr>
            <a:r>
              <a:rPr lang="en-GB" b="0" i="0" dirty="0">
                <a:solidFill>
                  <a:srgbClr val="374151"/>
                </a:solidFill>
                <a:effectLst/>
              </a:rPr>
              <a:t>Discuss how intelligence-led policing could be utilized to address the issue.</a:t>
            </a:r>
          </a:p>
          <a:p>
            <a:pPr algn="l">
              <a:buFont typeface="+mj-lt"/>
              <a:buAutoNum type="arabicPeriod"/>
            </a:pPr>
            <a:r>
              <a:rPr lang="en-GB" b="0" i="0" dirty="0">
                <a:solidFill>
                  <a:srgbClr val="374151"/>
                </a:solidFill>
                <a:effectLst/>
              </a:rPr>
              <a:t>Identify any potential hotspots or high-risk areas within the neighbourhood.</a:t>
            </a:r>
          </a:p>
          <a:p>
            <a:pPr algn="l">
              <a:buFont typeface="+mj-lt"/>
              <a:buAutoNum type="arabicPeriod"/>
            </a:pPr>
            <a:r>
              <a:rPr lang="en-GB" b="0" i="0" dirty="0">
                <a:solidFill>
                  <a:srgbClr val="374151"/>
                </a:solidFill>
                <a:effectLst/>
              </a:rPr>
              <a:t>Suggest methods for supporting the ongoing investigation</a:t>
            </a:r>
          </a:p>
          <a:p>
            <a:endParaRPr lang="en-GB" dirty="0"/>
          </a:p>
          <a:p>
            <a:r>
              <a:rPr lang="en-GB" dirty="0"/>
              <a:t>Analyse the case study using crime analysis techniques and identify key focuses and strategies that could be applied. </a:t>
            </a:r>
          </a:p>
          <a:p>
            <a:r>
              <a:rPr lang="en-GB" dirty="0"/>
              <a:t>After the discussion, each group can present their findings to the class.</a:t>
            </a:r>
          </a:p>
        </p:txBody>
      </p:sp>
    </p:spTree>
    <p:extLst>
      <p:ext uri="{BB962C8B-B14F-4D97-AF65-F5344CB8AC3E}">
        <p14:creationId xmlns:p14="http://schemas.microsoft.com/office/powerpoint/2010/main" val="365720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1506-34AA-8010-F15C-A1952F53C810}"/>
              </a:ext>
            </a:extLst>
          </p:cNvPr>
          <p:cNvSpPr>
            <a:spLocks noGrp="1"/>
          </p:cNvSpPr>
          <p:nvPr>
            <p:ph type="title"/>
          </p:nvPr>
        </p:nvSpPr>
        <p:spPr/>
        <p:txBody>
          <a:bodyPr/>
          <a:lstStyle/>
          <a:p>
            <a:r>
              <a:rPr lang="en-GB" dirty="0"/>
              <a:t>Activity 2: Ethical Dilemma Discussion (20mins)</a:t>
            </a:r>
            <a:br>
              <a:rPr lang="en-GB" dirty="0"/>
            </a:br>
            <a:endParaRPr lang="en-GB" dirty="0"/>
          </a:p>
        </p:txBody>
      </p:sp>
      <p:sp>
        <p:nvSpPr>
          <p:cNvPr id="3" name="Content Placeholder 2">
            <a:extLst>
              <a:ext uri="{FF2B5EF4-FFF2-40B4-BE49-F238E27FC236}">
                <a16:creationId xmlns:a16="http://schemas.microsoft.com/office/drawing/2014/main" id="{73A94E19-41B8-48FF-6EDB-FD52AA16397D}"/>
              </a:ext>
            </a:extLst>
          </p:cNvPr>
          <p:cNvSpPr>
            <a:spLocks noGrp="1"/>
          </p:cNvSpPr>
          <p:nvPr>
            <p:ph idx="1"/>
          </p:nvPr>
        </p:nvSpPr>
        <p:spPr>
          <a:xfrm>
            <a:off x="1028700" y="2161902"/>
            <a:ext cx="10134600" cy="4185109"/>
          </a:xfrm>
        </p:spPr>
        <p:txBody>
          <a:bodyPr>
            <a:normAutofit lnSpcReduction="10000"/>
          </a:bodyPr>
          <a:lstStyle/>
          <a:p>
            <a:endParaRPr lang="en-GB" dirty="0"/>
          </a:p>
          <a:p>
            <a:r>
              <a:rPr lang="en-GB" dirty="0"/>
              <a:t>In groups discuss and analyse the scenario, considering the professional standards and reflective practice in policing. </a:t>
            </a:r>
          </a:p>
          <a:p>
            <a:r>
              <a:rPr lang="en-GB" b="1" i="1" dirty="0">
                <a:solidFill>
                  <a:srgbClr val="374151"/>
                </a:solidFill>
                <a:effectLst/>
                <a:latin typeface="Söhne"/>
              </a:rPr>
              <a:t>Scenario: </a:t>
            </a:r>
            <a:r>
              <a:rPr lang="en-GB" b="0" i="0" dirty="0">
                <a:solidFill>
                  <a:srgbClr val="374151"/>
                </a:solidFill>
                <a:effectLst/>
              </a:rPr>
              <a:t>You are a police officer on duty, patrolling a busy downtown area. While responding to a disturbance call, you witness a fellow officer using what appears to be excessive force during an arrest. The officer is seen repeatedly striking a suspect who is already restrained and not posing an immediate threat. The incident unfolds in front of a crowd of onlookers, some of whom start recording the incident on their phones. As a witness, you are faced with an ethical dilemma and a responsibility to uphold professional standards in policing</a:t>
            </a:r>
            <a:endParaRPr lang="en-GB" dirty="0"/>
          </a:p>
          <a:p>
            <a:endParaRPr lang="en-GB" dirty="0"/>
          </a:p>
          <a:p>
            <a:r>
              <a:rPr lang="en-GB" dirty="0"/>
              <a:t>Afterward, each group can share their thoughts and proposed solutions with the class.</a:t>
            </a:r>
          </a:p>
        </p:txBody>
      </p:sp>
    </p:spTree>
    <p:extLst>
      <p:ext uri="{BB962C8B-B14F-4D97-AF65-F5344CB8AC3E}">
        <p14:creationId xmlns:p14="http://schemas.microsoft.com/office/powerpoint/2010/main" val="1229179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9597D-EC78-B683-3310-3D5D2E77EB9C}"/>
              </a:ext>
            </a:extLst>
          </p:cNvPr>
          <p:cNvSpPr>
            <a:spLocks noGrp="1"/>
          </p:cNvSpPr>
          <p:nvPr>
            <p:ph type="title"/>
          </p:nvPr>
        </p:nvSpPr>
        <p:spPr>
          <a:xfrm>
            <a:off x="1324533" y="1066798"/>
            <a:ext cx="3301255" cy="2668172"/>
          </a:xfrm>
        </p:spPr>
        <p:txBody>
          <a:bodyPr anchor="b">
            <a:normAutofit/>
          </a:bodyPr>
          <a:lstStyle/>
          <a:p>
            <a:pPr algn="ctr"/>
            <a:r>
              <a:rPr lang="en-GB"/>
              <a:t>Activity 2: Ethical Dilemma Discussion</a:t>
            </a:r>
          </a:p>
        </p:txBody>
      </p:sp>
      <p:sp>
        <p:nvSpPr>
          <p:cNvPr id="3" name="Content Placeholder 2">
            <a:extLst>
              <a:ext uri="{FF2B5EF4-FFF2-40B4-BE49-F238E27FC236}">
                <a16:creationId xmlns:a16="http://schemas.microsoft.com/office/drawing/2014/main" id="{9D897F40-A6B2-A28C-8FEA-BC787A401340}"/>
              </a:ext>
            </a:extLst>
          </p:cNvPr>
          <p:cNvSpPr>
            <a:spLocks noGrp="1"/>
          </p:cNvSpPr>
          <p:nvPr>
            <p:ph idx="1"/>
          </p:nvPr>
        </p:nvSpPr>
        <p:spPr>
          <a:xfrm>
            <a:off x="5952974" y="1066799"/>
            <a:ext cx="5172227" cy="4696495"/>
          </a:xfrm>
        </p:spPr>
        <p:txBody>
          <a:bodyPr anchor="ctr">
            <a:normAutofit/>
          </a:bodyPr>
          <a:lstStyle/>
          <a:p>
            <a:pPr>
              <a:lnSpc>
                <a:spcPct val="100000"/>
              </a:lnSpc>
            </a:pPr>
            <a:r>
              <a:rPr lang="en-GB" sz="1700" b="1" dirty="0"/>
              <a:t>Ethical Dilemma: </a:t>
            </a:r>
            <a:r>
              <a:rPr lang="en-GB" sz="1700" dirty="0"/>
              <a:t>An officer witnesses a fellow officer using excessive force during an arrest.</a:t>
            </a:r>
          </a:p>
          <a:p>
            <a:pPr>
              <a:lnSpc>
                <a:spcPct val="100000"/>
              </a:lnSpc>
            </a:pPr>
            <a:endParaRPr lang="en-GB" sz="1700" dirty="0"/>
          </a:p>
          <a:p>
            <a:pPr>
              <a:lnSpc>
                <a:spcPct val="100000"/>
              </a:lnSpc>
            </a:pPr>
            <a:r>
              <a:rPr lang="en-GB" sz="1700" b="1" dirty="0"/>
              <a:t>Discussion Questions:</a:t>
            </a:r>
          </a:p>
          <a:p>
            <a:pPr marL="342900" indent="-342900">
              <a:lnSpc>
                <a:spcPct val="100000"/>
              </a:lnSpc>
              <a:buFont typeface="Arial" panose="020B0604020202020204" pitchFamily="34" charset="0"/>
              <a:buChar char="•"/>
            </a:pPr>
            <a:r>
              <a:rPr lang="en-GB" sz="1700" dirty="0"/>
              <a:t>Identify the professional standards that apply in this situation.</a:t>
            </a:r>
          </a:p>
          <a:p>
            <a:pPr marL="342900" indent="-342900">
              <a:lnSpc>
                <a:spcPct val="100000"/>
              </a:lnSpc>
              <a:buFont typeface="Arial" panose="020B0604020202020204" pitchFamily="34" charset="0"/>
              <a:buChar char="•"/>
            </a:pPr>
            <a:r>
              <a:rPr lang="en-GB" sz="1700" dirty="0"/>
              <a:t>Discuss the potential consequences of reporting or not reporting the incident.</a:t>
            </a:r>
          </a:p>
          <a:p>
            <a:pPr marL="342900" indent="-342900">
              <a:lnSpc>
                <a:spcPct val="100000"/>
              </a:lnSpc>
              <a:buFont typeface="Arial" panose="020B0604020202020204" pitchFamily="34" charset="0"/>
              <a:buChar char="•"/>
            </a:pPr>
            <a:r>
              <a:rPr lang="en-GB" sz="1700" dirty="0"/>
              <a:t>Analyse the ethical frameworks or principles that could guide the decision-making process.</a:t>
            </a:r>
          </a:p>
          <a:p>
            <a:pPr marL="342900" indent="-342900">
              <a:lnSpc>
                <a:spcPct val="100000"/>
              </a:lnSpc>
              <a:buFont typeface="Arial" panose="020B0604020202020204" pitchFamily="34" charset="0"/>
              <a:buChar char="•"/>
            </a:pPr>
            <a:r>
              <a:rPr lang="en-GB" sz="1700" dirty="0"/>
              <a:t>Determine the potential impact on the public's trust and confidence in the police.</a:t>
            </a:r>
          </a:p>
          <a:p>
            <a:pPr marL="342900" indent="-342900">
              <a:lnSpc>
                <a:spcPct val="100000"/>
              </a:lnSpc>
              <a:buFont typeface="Arial" panose="020B0604020202020204" pitchFamily="34" charset="0"/>
              <a:buChar char="•"/>
            </a:pPr>
            <a:r>
              <a:rPr lang="en-GB" sz="1700" dirty="0"/>
              <a:t>Reflect on personal experiences or similar situations and discuss lessons learned.</a:t>
            </a:r>
          </a:p>
        </p:txBody>
      </p:sp>
      <p:grpSp>
        <p:nvGrpSpPr>
          <p:cNvPr id="36" name="Group 35">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37" name="Rectangle 36">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82782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AAADF77-5508-6A5C-BAD0-C3A671358492}"/>
              </a:ext>
            </a:extLst>
          </p:cNvPr>
          <p:cNvSpPr>
            <a:spLocks noGrp="1"/>
          </p:cNvSpPr>
          <p:nvPr>
            <p:ph type="title"/>
          </p:nvPr>
        </p:nvSpPr>
        <p:spPr>
          <a:xfrm>
            <a:off x="1373858" y="1351429"/>
            <a:ext cx="3369365" cy="2871320"/>
          </a:xfrm>
        </p:spPr>
        <p:txBody>
          <a:bodyPr anchor="ctr">
            <a:normAutofit/>
          </a:bodyPr>
          <a:lstStyle/>
          <a:p>
            <a:pPr algn="ctr"/>
            <a:r>
              <a:rPr lang="en-GB" dirty="0"/>
              <a:t>Activity 3: Reflective Practice Journaling (20mins)</a:t>
            </a:r>
            <a:br>
              <a:rPr lang="en-GB" dirty="0"/>
            </a:br>
            <a:endParaRPr lang="en-GB" dirty="0"/>
          </a:p>
        </p:txBody>
      </p:sp>
      <p:sp>
        <p:nvSpPr>
          <p:cNvPr id="3" name="Content Placeholder 2">
            <a:extLst>
              <a:ext uri="{FF2B5EF4-FFF2-40B4-BE49-F238E27FC236}">
                <a16:creationId xmlns:a16="http://schemas.microsoft.com/office/drawing/2014/main" id="{60A7F6A0-05F9-C8A5-B78A-8693934A876F}"/>
              </a:ext>
            </a:extLst>
          </p:cNvPr>
          <p:cNvSpPr>
            <a:spLocks noGrp="1"/>
          </p:cNvSpPr>
          <p:nvPr>
            <p:ph idx="1"/>
          </p:nvPr>
        </p:nvSpPr>
        <p:spPr>
          <a:xfrm>
            <a:off x="7004988" y="865954"/>
            <a:ext cx="4306928" cy="5131235"/>
          </a:xfrm>
        </p:spPr>
        <p:txBody>
          <a:bodyPr anchor="ctr">
            <a:normAutofit/>
          </a:bodyPr>
          <a:lstStyle/>
          <a:p>
            <a:pPr algn="ctr">
              <a:lnSpc>
                <a:spcPct val="100000"/>
              </a:lnSpc>
            </a:pPr>
            <a:endParaRPr lang="en-GB" dirty="0"/>
          </a:p>
          <a:p>
            <a:pPr algn="ctr">
              <a:lnSpc>
                <a:spcPct val="100000"/>
              </a:lnSpc>
            </a:pPr>
            <a:r>
              <a:rPr lang="en-GB" dirty="0"/>
              <a:t>Provide a reflective account (200words)</a:t>
            </a:r>
          </a:p>
          <a:p>
            <a:pPr algn="ctr">
              <a:lnSpc>
                <a:spcPct val="100000"/>
              </a:lnSpc>
            </a:pPr>
            <a:r>
              <a:rPr lang="en-GB" dirty="0"/>
              <a:t>This could be a record their thoughts, reflections, and lessons learned after engaging in activities, discussions, or when encountering real-life scenarios related to crime analysis and professional standards. Be honest, critical, and thoughtful in your entry.</a:t>
            </a:r>
          </a:p>
          <a:p>
            <a:pPr algn="ctr">
              <a:lnSpc>
                <a:spcPct val="100000"/>
              </a:lnSpc>
            </a:pPr>
            <a:endParaRPr lang="en-GB" dirty="0"/>
          </a:p>
          <a:p>
            <a:pPr algn="ctr">
              <a:lnSpc>
                <a:spcPct val="100000"/>
              </a:lnSpc>
            </a:pPr>
            <a:r>
              <a:rPr lang="en-GB" dirty="0"/>
              <a:t>Prompts to follow.</a:t>
            </a:r>
          </a:p>
          <a:p>
            <a:pPr algn="ctr">
              <a:lnSpc>
                <a:spcPct val="100000"/>
              </a:lnSpc>
            </a:pPr>
            <a:endParaRPr lang="en-GB" dirty="0"/>
          </a:p>
          <a:p>
            <a:pPr algn="ctr">
              <a:lnSpc>
                <a:spcPct val="100000"/>
              </a:lnSpc>
            </a:pPr>
            <a:r>
              <a:rPr lang="en-GB" dirty="0"/>
              <a:t>Email them to me: l.humphries@uwtsd.ac.uk</a:t>
            </a:r>
          </a:p>
        </p:txBody>
      </p:sp>
    </p:spTree>
    <p:extLst>
      <p:ext uri="{BB962C8B-B14F-4D97-AF65-F5344CB8AC3E}">
        <p14:creationId xmlns:p14="http://schemas.microsoft.com/office/powerpoint/2010/main" val="1204361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od human figure">
            <a:extLst>
              <a:ext uri="{FF2B5EF4-FFF2-40B4-BE49-F238E27FC236}">
                <a16:creationId xmlns:a16="http://schemas.microsoft.com/office/drawing/2014/main" id="{11278159-994C-56AD-E6EA-263E3E60F6A9}"/>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ADDE6-1E18-4512-D9E4-174F4F0870B4}"/>
              </a:ext>
            </a:extLst>
          </p:cNvPr>
          <p:cNvSpPr>
            <a:spLocks noGrp="1"/>
          </p:cNvSpPr>
          <p:nvPr>
            <p:ph type="title"/>
          </p:nvPr>
        </p:nvSpPr>
        <p:spPr>
          <a:xfrm>
            <a:off x="2076091" y="2633933"/>
            <a:ext cx="8039818" cy="1643572"/>
          </a:xfrm>
        </p:spPr>
        <p:txBody>
          <a:bodyPr vert="horz" lIns="91440" tIns="45720" rIns="91440" bIns="45720" rtlCol="0" anchor="b">
            <a:normAutofit/>
          </a:bodyPr>
          <a:lstStyle/>
          <a:p>
            <a:pPr algn="ctr"/>
            <a:r>
              <a:rPr lang="en-US" sz="2800" kern="1200" cap="all" spc="390" baseline="0">
                <a:solidFill>
                  <a:srgbClr val="FFFFFF"/>
                </a:solidFill>
                <a:latin typeface="+mj-lt"/>
                <a:ea typeface="+mj-ea"/>
                <a:cs typeface="+mj-cs"/>
              </a:rPr>
              <a:t>Thank you</a:t>
            </a:r>
            <a:br>
              <a:rPr lang="en-US" sz="2800" kern="1200" cap="all" spc="390" baseline="0">
                <a:solidFill>
                  <a:srgbClr val="FFFFFF"/>
                </a:solidFill>
                <a:latin typeface="+mj-lt"/>
                <a:ea typeface="+mj-ea"/>
                <a:cs typeface="+mj-cs"/>
              </a:rPr>
            </a:br>
            <a:br>
              <a:rPr lang="en-US" sz="2800" kern="1200" cap="all" spc="390" baseline="0">
                <a:solidFill>
                  <a:srgbClr val="FFFFFF"/>
                </a:solidFill>
                <a:latin typeface="+mj-lt"/>
                <a:ea typeface="+mj-ea"/>
                <a:cs typeface="+mj-cs"/>
              </a:rPr>
            </a:br>
            <a:r>
              <a:rPr lang="en-US" sz="2800" kern="1200" cap="all" spc="390" baseline="0">
                <a:solidFill>
                  <a:srgbClr val="FFFFFF"/>
                </a:solidFill>
                <a:latin typeface="+mj-lt"/>
                <a:ea typeface="+mj-ea"/>
                <a:cs typeface="+mj-cs"/>
              </a:rPr>
              <a:t>Any Questions?</a:t>
            </a:r>
          </a:p>
        </p:txBody>
      </p:sp>
      <p:grpSp>
        <p:nvGrpSpPr>
          <p:cNvPr id="19" name="Group 18">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20" name="Rectangle 19">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69862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ornVTI">
  <a:themeElements>
    <a:clrScheme name="AnalogousFromDarkSeedLeftStep">
      <a:dk1>
        <a:srgbClr val="000000"/>
      </a:dk1>
      <a:lt1>
        <a:srgbClr val="FFFFFF"/>
      </a:lt1>
      <a:dk2>
        <a:srgbClr val="213B37"/>
      </a:dk2>
      <a:lt2>
        <a:srgbClr val="E8E5E2"/>
      </a:lt2>
      <a:accent1>
        <a:srgbClr val="2985E7"/>
      </a:accent1>
      <a:accent2>
        <a:srgbClr val="15B4C5"/>
      </a:accent2>
      <a:accent3>
        <a:srgbClr val="20B787"/>
      </a:accent3>
      <a:accent4>
        <a:srgbClr val="14BA40"/>
      </a:accent4>
      <a:accent5>
        <a:srgbClr val="38BA21"/>
      </a:accent5>
      <a:accent6>
        <a:srgbClr val="70B614"/>
      </a:accent6>
      <a:hlink>
        <a:srgbClr val="319332"/>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1359</TotalTime>
  <Words>664</Words>
  <Application>Microsoft Office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Bembo</vt:lpstr>
      <vt:lpstr>Calibri</vt:lpstr>
      <vt:lpstr>Calibri Light</vt:lpstr>
      <vt:lpstr>Söhne</vt:lpstr>
      <vt:lpstr>Office Theme</vt:lpstr>
      <vt:lpstr>AdornVTI</vt:lpstr>
      <vt:lpstr>Tutorial – Week 7 </vt:lpstr>
      <vt:lpstr>Reminder </vt:lpstr>
      <vt:lpstr>Learning Objectives</vt:lpstr>
      <vt:lpstr>Activity 1: Case Study Analysis (20mins) </vt:lpstr>
      <vt:lpstr>Case Study: A series of burglaries in a residential neighbourhood. </vt:lpstr>
      <vt:lpstr>Activity 2: Ethical Dilemma Discussion (20mins) </vt:lpstr>
      <vt:lpstr>Activity 2: Ethical Dilemma Discussion</vt:lpstr>
      <vt:lpstr>Activity 3: Reflective Practice Journaling (20mins) </vt:lpstr>
      <vt:lpstr>Thank you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 Week 7</dc:title>
  <dc:creator>Peter Doyle</dc:creator>
  <cp:lastModifiedBy>Laura Humphries</cp:lastModifiedBy>
  <cp:revision>6</cp:revision>
  <dcterms:created xsi:type="dcterms:W3CDTF">2020-12-04T14:03:17Z</dcterms:created>
  <dcterms:modified xsi:type="dcterms:W3CDTF">2023-07-07T10:28:03Z</dcterms:modified>
</cp:coreProperties>
</file>