
<file path=[Content_Types].xml><?xml version="1.0" encoding="utf-8"?>
<Types xmlns="http://schemas.openxmlformats.org/package/2006/content-types">
  <Default Extension="bin" ContentType="image/unknown"/>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5" autoAdjust="0"/>
    <p:restoredTop sz="94291" autoAdjust="0"/>
  </p:normalViewPr>
  <p:slideViewPr>
    <p:cSldViewPr snapToGrid="0">
      <p:cViewPr varScale="1">
        <p:scale>
          <a:sx n="96" d="100"/>
          <a:sy n="96" d="100"/>
        </p:scale>
        <p:origin x="82" y="12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23CCF9-2341-4044-8D6D-501796113D98}" type="datetimeFigureOut">
              <a:rPr lang="en-US" smtClean="0"/>
              <a:t>7/23/2021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165DC8-2795-4965-8857-53AD1DE31A2C}" type="slidenum">
              <a:rPr lang="en-US" smtClean="0"/>
              <a:t>‹#›</a:t>
            </a:fld>
            <a:endParaRPr lang="en-US" dirty="0"/>
          </a:p>
        </p:txBody>
      </p:sp>
    </p:spTree>
    <p:extLst>
      <p:ext uri="{BB962C8B-B14F-4D97-AF65-F5344CB8AC3E}">
        <p14:creationId xmlns:p14="http://schemas.microsoft.com/office/powerpoint/2010/main" val="3805403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Based on Pedersen (2020), only 1%  of water on the earth surface is for living creatures and 2% is Polar Icecaps. The earth has 97% is salt water. Water is a basic human need, unfortunately only 1 out of 6 people can access safe drinking water. Human being continue to face water shortages resulting in diseases.  The Water filtering straw is a solution because it ensures that persons access clean and safe drinking water. </a:t>
            </a:r>
          </a:p>
          <a:p>
            <a:endParaRPr lang="en-US" dirty="0"/>
          </a:p>
        </p:txBody>
      </p:sp>
      <p:sp>
        <p:nvSpPr>
          <p:cNvPr id="4" name="Slide Number Placeholder 3"/>
          <p:cNvSpPr>
            <a:spLocks noGrp="1"/>
          </p:cNvSpPr>
          <p:nvPr>
            <p:ph type="sldNum" sz="quarter" idx="5"/>
          </p:nvPr>
        </p:nvSpPr>
        <p:spPr/>
        <p:txBody>
          <a:bodyPr/>
          <a:lstStyle/>
          <a:p>
            <a:fld id="{14165DC8-2795-4965-8857-53AD1DE31A2C}" type="slidenum">
              <a:rPr lang="en-US" smtClean="0"/>
              <a:t>2</a:t>
            </a:fld>
            <a:endParaRPr lang="en-US" dirty="0"/>
          </a:p>
        </p:txBody>
      </p:sp>
    </p:spTree>
    <p:extLst>
      <p:ext uri="{BB962C8B-B14F-4D97-AF65-F5344CB8AC3E}">
        <p14:creationId xmlns:p14="http://schemas.microsoft.com/office/powerpoint/2010/main" val="1483627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 straw is designed to ensure that improves the quality of life by increasing the amount of safe drinking water. The straw will be a compatible, portable and easy to use devices (Dinka. 2018). This will allow individuals to easily carry it from one place to the other.  Individuals can drink straight from the  bonds, lakes or rivers without worrying about the safety of the water. Based  on the designer, the straw will eliminate 99.9 percent of harmful bacteria and debris found in the water . The straw contains no chemical making it better than other filtration techniques. The products will be easier to use  for all people and will contain no moving parts.</a:t>
            </a:r>
          </a:p>
          <a:p>
            <a:endParaRPr lang="en-US" dirty="0"/>
          </a:p>
        </p:txBody>
      </p:sp>
      <p:sp>
        <p:nvSpPr>
          <p:cNvPr id="4" name="Slide Number Placeholder 3"/>
          <p:cNvSpPr>
            <a:spLocks noGrp="1"/>
          </p:cNvSpPr>
          <p:nvPr>
            <p:ph type="sldNum" sz="quarter" idx="5"/>
          </p:nvPr>
        </p:nvSpPr>
        <p:spPr/>
        <p:txBody>
          <a:bodyPr/>
          <a:lstStyle/>
          <a:p>
            <a:fld id="{14165DC8-2795-4965-8857-53AD1DE31A2C}" type="slidenum">
              <a:rPr lang="en-US" smtClean="0"/>
              <a:t>3</a:t>
            </a:fld>
            <a:endParaRPr lang="en-US" dirty="0"/>
          </a:p>
        </p:txBody>
      </p:sp>
    </p:spTree>
    <p:extLst>
      <p:ext uri="{BB962C8B-B14F-4D97-AF65-F5344CB8AC3E}">
        <p14:creationId xmlns:p14="http://schemas.microsoft.com/office/powerpoint/2010/main" val="1134486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65D4B-C2B1-4850-B65B-9B87E80B34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CAA536D-1201-412A-9F64-5E87330688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9A4E548-D0D8-42EB-A3D9-DF825F46A8F8}"/>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5" name="Footer Placeholder 4">
            <a:extLst>
              <a:ext uri="{FF2B5EF4-FFF2-40B4-BE49-F238E27FC236}">
                <a16:creationId xmlns:a16="http://schemas.microsoft.com/office/drawing/2014/main" id="{41237E3C-99C4-4973-BCB7-B40E7ED59D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9F072E-8B40-4CAC-A3CD-1732EDFA71D1}"/>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2540202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C6632-1BC6-46AE-B9B8-83004150F7A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7D3A06D-9515-4BAB-85ED-81AD1A3293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009DC9-DD87-4AF8-8A33-6D9B847FE76A}"/>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5" name="Footer Placeholder 4">
            <a:extLst>
              <a:ext uri="{FF2B5EF4-FFF2-40B4-BE49-F238E27FC236}">
                <a16:creationId xmlns:a16="http://schemas.microsoft.com/office/drawing/2014/main" id="{105C551B-9C4C-4453-AF30-352543FADC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CE2C137-BB1C-49C1-9E3E-83A0BE51BD9D}"/>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3576269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6604D-93DB-47A6-A50A-E28A25A6E3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E276256-B08E-455F-910B-87D7281F49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3DD363-8AFA-4C24-9D9C-0533BD04B455}"/>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5" name="Footer Placeholder 4">
            <a:extLst>
              <a:ext uri="{FF2B5EF4-FFF2-40B4-BE49-F238E27FC236}">
                <a16:creationId xmlns:a16="http://schemas.microsoft.com/office/drawing/2014/main" id="{607337A7-B33E-4B30-9ACE-19E9DDFC9B9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C3272A5-71F8-4F04-AEE1-306735456F17}"/>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54667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682E3-DA1A-46A6-B4A4-F5DB06215D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3D9D95A-C6D5-4755-8FB1-AD51DDAA0C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BECA845-02F7-4E51-9BCC-BA2E8581AB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BF56F43-BF2F-4E7A-802A-02E341B1E68F}"/>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6" name="Footer Placeholder 5">
            <a:extLst>
              <a:ext uri="{FF2B5EF4-FFF2-40B4-BE49-F238E27FC236}">
                <a16:creationId xmlns:a16="http://schemas.microsoft.com/office/drawing/2014/main" id="{7DBB5EB5-D853-4C43-A3B2-E1F62D4D67E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CA7676-F784-4A91-B256-295760E48DD1}"/>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4154508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8C170-A504-4C95-88A7-2746FAA4826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211512D-4B5C-49A5-935E-30000190B3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BD9C9D-C99F-403D-A85D-EE9416C1DB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1505BBD-C80F-4B54-BED3-358B3F7836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30EBD4-C269-4BBC-B859-620AAED51A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D108BD-A4C7-404D-8385-B752A07F63E0}"/>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8" name="Footer Placeholder 7">
            <a:extLst>
              <a:ext uri="{FF2B5EF4-FFF2-40B4-BE49-F238E27FC236}">
                <a16:creationId xmlns:a16="http://schemas.microsoft.com/office/drawing/2014/main" id="{D33B23D4-E094-46D7-8084-0F91D3F3DCF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D1BA48E-E21C-4205-ADDD-E9B05BCD1D5C}"/>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2258508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2C97A-E000-4126-9767-F2B81720F2B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D3BD61E-C075-4AEA-8AD9-9FA2DE6E7355}"/>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4" name="Footer Placeholder 3">
            <a:extLst>
              <a:ext uri="{FF2B5EF4-FFF2-40B4-BE49-F238E27FC236}">
                <a16:creationId xmlns:a16="http://schemas.microsoft.com/office/drawing/2014/main" id="{52923968-8992-43E5-B5F8-32315E3E777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EEC3CC0-898C-4435-BA24-7F71877DAB4F}"/>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74877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8F6820-7F25-4B4A-909D-58C867C64082}"/>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3" name="Footer Placeholder 2">
            <a:extLst>
              <a:ext uri="{FF2B5EF4-FFF2-40B4-BE49-F238E27FC236}">
                <a16:creationId xmlns:a16="http://schemas.microsoft.com/office/drawing/2014/main" id="{FCC1B23F-3ABB-4DAC-B288-986D755CDFE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82F54F-2F6E-43E5-9962-30B8E7895800}"/>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1861544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EF246-73E1-4AAA-ABBD-664BDB38C8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5478F86-1114-4ACD-AD2D-01A47F3342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3EC48FF-D716-48C9-971F-7C6AD7F50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F379FC-9991-4F51-A767-D0278EF80CE6}"/>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6" name="Footer Placeholder 5">
            <a:extLst>
              <a:ext uri="{FF2B5EF4-FFF2-40B4-BE49-F238E27FC236}">
                <a16:creationId xmlns:a16="http://schemas.microsoft.com/office/drawing/2014/main" id="{E2C78C9F-F926-481D-AABB-45F83896117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4BEF9D-65B4-493F-A735-093AA3F19278}"/>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1330986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1694F-02CF-4096-AEEA-CC7FE085C8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2B8776B-8F17-4E08-9F39-7C13EB9435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047DDCE-02BC-44E2-A659-AC46760A8B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9F5C11-E640-45B8-8803-567555E0C8FC}"/>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6" name="Footer Placeholder 5">
            <a:extLst>
              <a:ext uri="{FF2B5EF4-FFF2-40B4-BE49-F238E27FC236}">
                <a16:creationId xmlns:a16="http://schemas.microsoft.com/office/drawing/2014/main" id="{F2D7B970-8596-4FB7-8F62-39BBC4FE195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81605C3-9918-4A57-8526-C5D6DA4EBEE5}"/>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4167025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76BC9-9D35-4B2E-B187-B90F8746B8E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EB671F-BA14-4AC5-AF42-B6A1D05006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385459-1FB1-48EF-B59A-23D7AD7FF5DE}"/>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5" name="Footer Placeholder 4">
            <a:extLst>
              <a:ext uri="{FF2B5EF4-FFF2-40B4-BE49-F238E27FC236}">
                <a16:creationId xmlns:a16="http://schemas.microsoft.com/office/drawing/2014/main" id="{A1AB2088-2C0A-4B0F-9D84-EE3E05807AF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AC8A4A-3738-463D-B6ED-B3C3AE8AF91B}"/>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324821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AF380E-4E28-43BF-A6D6-AC6C4E32761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FE49911-5345-4B45-9F9B-FA44071111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739497-B6CB-4D1E-8773-5842EAD8ECCE}"/>
              </a:ext>
            </a:extLst>
          </p:cNvPr>
          <p:cNvSpPr>
            <a:spLocks noGrp="1"/>
          </p:cNvSpPr>
          <p:nvPr>
            <p:ph type="dt" sz="half" idx="10"/>
          </p:nvPr>
        </p:nvSpPr>
        <p:spPr/>
        <p:txBody>
          <a:bodyPr/>
          <a:lstStyle/>
          <a:p>
            <a:fld id="{1F2AC165-8894-4510-836D-4530DD2EB336}" type="datetimeFigureOut">
              <a:rPr lang="en-US" smtClean="0"/>
              <a:t>7/23/2021</a:t>
            </a:fld>
            <a:endParaRPr lang="en-US" dirty="0"/>
          </a:p>
        </p:txBody>
      </p:sp>
      <p:sp>
        <p:nvSpPr>
          <p:cNvPr id="5" name="Footer Placeholder 4">
            <a:extLst>
              <a:ext uri="{FF2B5EF4-FFF2-40B4-BE49-F238E27FC236}">
                <a16:creationId xmlns:a16="http://schemas.microsoft.com/office/drawing/2014/main" id="{AA3CD8BF-CCE3-4825-9342-61626A43B2C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AEAC3-5C77-4C7E-943E-0FDB58CC6D6C}"/>
              </a:ext>
            </a:extLst>
          </p:cNvPr>
          <p:cNvSpPr>
            <a:spLocks noGrp="1"/>
          </p:cNvSpPr>
          <p:nvPr>
            <p:ph type="sldNum" sz="quarter" idx="12"/>
          </p:nvPr>
        </p:nvSpPr>
        <p:spPr/>
        <p:txBody>
          <a:bodyPr/>
          <a:lstStyle/>
          <a:p>
            <a:fld id="{BB6E5139-D124-47ED-BB9C-C9E9614EDB7A}" type="slidenum">
              <a:rPr lang="en-US" smtClean="0"/>
              <a:t>‹#›</a:t>
            </a:fld>
            <a:endParaRPr lang="en-US" dirty="0"/>
          </a:p>
        </p:txBody>
      </p:sp>
    </p:spTree>
    <p:extLst>
      <p:ext uri="{BB962C8B-B14F-4D97-AF65-F5344CB8AC3E}">
        <p14:creationId xmlns:p14="http://schemas.microsoft.com/office/powerpoint/2010/main" val="2741769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D0A26C-7DCA-4EAF-8AA3-AD1BBA8FD1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36CB506-D42D-4BB3-8995-703B41EED4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276088-25CC-444B-8303-1AF4216A09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2AC165-8894-4510-836D-4530DD2EB336}" type="datetimeFigureOut">
              <a:rPr lang="en-US" smtClean="0"/>
              <a:t>7/23/2021</a:t>
            </a:fld>
            <a:endParaRPr lang="en-US" dirty="0"/>
          </a:p>
        </p:txBody>
      </p:sp>
      <p:sp>
        <p:nvSpPr>
          <p:cNvPr id="5" name="Footer Placeholder 4">
            <a:extLst>
              <a:ext uri="{FF2B5EF4-FFF2-40B4-BE49-F238E27FC236}">
                <a16:creationId xmlns:a16="http://schemas.microsoft.com/office/drawing/2014/main" id="{88D9FC04-9439-4058-B92C-8EE66851C4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95FA5F23-59B4-4FC9-A8A1-7E8A67EE3F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6E5139-D124-47ED-BB9C-C9E9614EDB7A}" type="slidenum">
              <a:rPr lang="en-US" smtClean="0"/>
              <a:t>‹#›</a:t>
            </a:fld>
            <a:endParaRPr lang="en-US" dirty="0"/>
          </a:p>
        </p:txBody>
      </p:sp>
    </p:spTree>
    <p:extLst>
      <p:ext uri="{BB962C8B-B14F-4D97-AF65-F5344CB8AC3E}">
        <p14:creationId xmlns:p14="http://schemas.microsoft.com/office/powerpoint/2010/main" val="2770957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bin"/><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3E627-2091-46FF-9BE4-C93AF068F25A}"/>
              </a:ext>
            </a:extLst>
          </p:cNvPr>
          <p:cNvSpPr>
            <a:spLocks noGrp="1"/>
          </p:cNvSpPr>
          <p:nvPr>
            <p:ph type="ctrTitle"/>
          </p:nvPr>
        </p:nvSpPr>
        <p:spPr/>
        <p:txBody>
          <a:bodyPr/>
          <a:lstStyle/>
          <a:p>
            <a:r>
              <a:rPr lang="en-GB" dirty="0"/>
              <a:t>Creativity and Value Creation</a:t>
            </a:r>
          </a:p>
        </p:txBody>
      </p:sp>
      <p:sp>
        <p:nvSpPr>
          <p:cNvPr id="3" name="Subtitle 2">
            <a:extLst>
              <a:ext uri="{FF2B5EF4-FFF2-40B4-BE49-F238E27FC236}">
                <a16:creationId xmlns:a16="http://schemas.microsoft.com/office/drawing/2014/main" id="{573FD300-3F5A-4888-9216-B1D20F19938C}"/>
              </a:ext>
            </a:extLst>
          </p:cNvPr>
          <p:cNvSpPr>
            <a:spLocks noGrp="1"/>
          </p:cNvSpPr>
          <p:nvPr>
            <p:ph type="subTitle" idx="1"/>
          </p:nvPr>
        </p:nvSpPr>
        <p:spPr/>
        <p:txBody>
          <a:bodyPr/>
          <a:lstStyle/>
          <a:p>
            <a:r>
              <a:rPr lang="en-GB" dirty="0"/>
              <a:t>Kunz Emilian</a:t>
            </a:r>
          </a:p>
          <a:p>
            <a:r>
              <a:rPr lang="en-GB" dirty="0"/>
              <a:t>23/07/21</a:t>
            </a:r>
          </a:p>
        </p:txBody>
      </p:sp>
    </p:spTree>
    <p:extLst>
      <p:ext uri="{BB962C8B-B14F-4D97-AF65-F5344CB8AC3E}">
        <p14:creationId xmlns:p14="http://schemas.microsoft.com/office/powerpoint/2010/main" val="546268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F1DCE-B449-457B-808B-08C200F26AA3}"/>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DBF4BDBC-3529-4001-8F7F-23F8D64485C4}"/>
              </a:ext>
            </a:extLst>
          </p:cNvPr>
          <p:cNvSpPr>
            <a:spLocks noGrp="1"/>
          </p:cNvSpPr>
          <p:nvPr>
            <p:ph sz="half" idx="1"/>
          </p:nvPr>
        </p:nvSpPr>
        <p:spPr/>
        <p:txBody>
          <a:bodyPr>
            <a:normAutofit fontScale="70000" lnSpcReduction="20000"/>
          </a:bodyPr>
          <a:lstStyle/>
          <a:p>
            <a:r>
              <a:rPr lang="en-GB" dirty="0"/>
              <a:t>Human being continue to face water shortages resulting in diseases. </a:t>
            </a:r>
          </a:p>
          <a:p>
            <a:r>
              <a:rPr lang="en-GB" dirty="0"/>
              <a:t>1%  of water on the earth surface is for living creatures</a:t>
            </a:r>
          </a:p>
          <a:p>
            <a:r>
              <a:rPr lang="en-GB" dirty="0"/>
              <a:t>2% is Polar Icecaps</a:t>
            </a:r>
          </a:p>
          <a:p>
            <a:r>
              <a:rPr lang="en-GB" dirty="0"/>
              <a:t>97% is salt water</a:t>
            </a:r>
          </a:p>
          <a:p>
            <a:r>
              <a:rPr lang="en-GB" dirty="0"/>
              <a:t>Water is a basic human need, unfortunately only 1 out of 6 people can access safe drinking water.</a:t>
            </a:r>
          </a:p>
          <a:p>
            <a:r>
              <a:rPr lang="en-GB" dirty="0"/>
              <a:t>The water straw is an invention that will change the  world and give many persons increased access to water.</a:t>
            </a:r>
          </a:p>
          <a:p>
            <a:r>
              <a:rPr lang="en-GB" dirty="0"/>
              <a:t>The Water filtering straw is a solution because it ensures that persons access clean and safe drinking water. </a:t>
            </a:r>
          </a:p>
        </p:txBody>
      </p:sp>
      <p:pic>
        <p:nvPicPr>
          <p:cNvPr id="5" name="Content Placeholder 4" descr="How-much-water-is-on-Earth">
            <a:extLst>
              <a:ext uri="{FF2B5EF4-FFF2-40B4-BE49-F238E27FC236}">
                <a16:creationId xmlns:a16="http://schemas.microsoft.com/office/drawing/2014/main" id="{2929650E-744E-4177-8C48-7B28F2008EE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2151718"/>
            <a:ext cx="5181600" cy="3699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8845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0571F-9C17-4791-ACD8-256603156E99}"/>
              </a:ext>
            </a:extLst>
          </p:cNvPr>
          <p:cNvSpPr>
            <a:spLocks noGrp="1"/>
          </p:cNvSpPr>
          <p:nvPr>
            <p:ph type="title"/>
          </p:nvPr>
        </p:nvSpPr>
        <p:spPr/>
        <p:txBody>
          <a:bodyPr/>
          <a:lstStyle/>
          <a:p>
            <a:pPr algn="ctr"/>
            <a:r>
              <a:rPr lang="en-GB" dirty="0"/>
              <a:t>Why The Water Filtering Straw is Necessary</a:t>
            </a:r>
          </a:p>
        </p:txBody>
      </p:sp>
      <p:sp>
        <p:nvSpPr>
          <p:cNvPr id="3" name="Content Placeholder 2">
            <a:extLst>
              <a:ext uri="{FF2B5EF4-FFF2-40B4-BE49-F238E27FC236}">
                <a16:creationId xmlns:a16="http://schemas.microsoft.com/office/drawing/2014/main" id="{AF81302D-6487-4809-A380-0626875F59DF}"/>
              </a:ext>
            </a:extLst>
          </p:cNvPr>
          <p:cNvSpPr>
            <a:spLocks noGrp="1"/>
          </p:cNvSpPr>
          <p:nvPr>
            <p:ph sz="half" idx="1"/>
          </p:nvPr>
        </p:nvSpPr>
        <p:spPr/>
        <p:txBody>
          <a:bodyPr>
            <a:normAutofit fontScale="92500" lnSpcReduction="20000"/>
          </a:bodyPr>
          <a:lstStyle/>
          <a:p>
            <a:r>
              <a:rPr lang="en-GB" dirty="0"/>
              <a:t> The straw will be a compatible, portable and easy to use devices.</a:t>
            </a:r>
          </a:p>
          <a:p>
            <a:r>
              <a:rPr lang="en-GB" dirty="0"/>
              <a:t> Individuals can drink straight from the  bonds, lakes or rivers</a:t>
            </a:r>
          </a:p>
          <a:p>
            <a:r>
              <a:rPr lang="en-GB" dirty="0"/>
              <a:t> The straw will eliminate 99.9 percent of harmful bacteria and debris found in the water</a:t>
            </a:r>
          </a:p>
          <a:p>
            <a:r>
              <a:rPr lang="en-GB" dirty="0"/>
              <a:t> The straw contains no chemical making it better than other filtration techniques.</a:t>
            </a:r>
          </a:p>
          <a:p>
            <a:r>
              <a:rPr lang="en-GB" dirty="0"/>
              <a:t>The products will be easier to use  for all people and will contain no moving parts.</a:t>
            </a:r>
          </a:p>
        </p:txBody>
      </p:sp>
      <p:pic>
        <p:nvPicPr>
          <p:cNvPr id="6" name="Content Placeholder 5">
            <a:extLst>
              <a:ext uri="{FF2B5EF4-FFF2-40B4-BE49-F238E27FC236}">
                <a16:creationId xmlns:a16="http://schemas.microsoft.com/office/drawing/2014/main" id="{EFA6DA82-940D-4830-810C-707F7045D7F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1825625"/>
            <a:ext cx="5181600" cy="4351338"/>
          </a:xfrm>
        </p:spPr>
      </p:pic>
    </p:spTree>
    <p:extLst>
      <p:ext uri="{BB962C8B-B14F-4D97-AF65-F5344CB8AC3E}">
        <p14:creationId xmlns:p14="http://schemas.microsoft.com/office/powerpoint/2010/main" val="3410522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57AB7-91DC-4FA5-82CD-A0FC3949C28C}"/>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B89C8570-AC82-4719-AAC5-23CD5567439E}"/>
              </a:ext>
            </a:extLst>
          </p:cNvPr>
          <p:cNvSpPr>
            <a:spLocks noGrp="1"/>
          </p:cNvSpPr>
          <p:nvPr>
            <p:ph idx="1"/>
          </p:nvPr>
        </p:nvSpPr>
        <p:spPr/>
        <p:txBody>
          <a:bodyPr/>
          <a:lstStyle/>
          <a:p>
            <a:pPr marL="457200" indent="-457200">
              <a:buNone/>
            </a:pPr>
            <a:r>
              <a:rPr lang="en-GB" dirty="0"/>
              <a:t>Dinka, M.O., 2018. Safe drinking water: concepts, benefits, principles, and standards. Water Challenges of an Urbanizing World, IntechOpen, London, pp.163-181.</a:t>
            </a:r>
          </a:p>
          <a:p>
            <a:pPr marL="457200" indent="-457200">
              <a:buNone/>
            </a:pPr>
            <a:r>
              <a:rPr lang="en-GB" dirty="0"/>
              <a:t>Pedersen, S., Gangås, K.E., Chetri, M. and Andreassen, H.P., 2020. Economic Gain vs. Ecological Pain—Environmental Sustainability in Economies Based on Renewable Biological Resources. Sustainability, 12(9), p.3557.</a:t>
            </a:r>
          </a:p>
          <a:p>
            <a:endParaRPr lang="en-GB" dirty="0"/>
          </a:p>
          <a:p>
            <a:endParaRPr lang="en-GB" dirty="0"/>
          </a:p>
        </p:txBody>
      </p:sp>
    </p:spTree>
    <p:extLst>
      <p:ext uri="{BB962C8B-B14F-4D97-AF65-F5344CB8AC3E}">
        <p14:creationId xmlns:p14="http://schemas.microsoft.com/office/powerpoint/2010/main" val="3944259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478</Words>
  <Application>Microsoft Office PowerPoint</Application>
  <PresentationFormat>Widescreen</PresentationFormat>
  <Paragraphs>24</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Creativity and Value Creation</vt:lpstr>
      <vt:lpstr>Introduction</vt:lpstr>
      <vt:lpstr>Why The Water Filtering Straw is Necessary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and Value Creation</dc:title>
  <cp:lastModifiedBy>Emil Kunz</cp:lastModifiedBy>
  <cp:revision>3</cp:revision>
  <dcterms:created xsi:type="dcterms:W3CDTF">2021-07-02T08:15:23Z</dcterms:created>
  <dcterms:modified xsi:type="dcterms:W3CDTF">2021-07-23T19:10:08Z</dcterms:modified>
</cp:coreProperties>
</file>