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slideLayouts/slideLayout34.xml" ContentType="application/vnd.openxmlformats-officedocument.presentationml.slideLayout+xml"/>
  <Override PartName="/ppt/theme/theme7.xml" ContentType="application/vnd.openxmlformats-officedocument.theme+xml"/>
  <Override PartName="/ppt/slideLayouts/slideLayout35.xml" ContentType="application/vnd.openxmlformats-officedocument.presentationml.slideLayout+xml"/>
  <Override PartName="/ppt/theme/theme8.xml" ContentType="application/vnd.openxmlformats-officedocument.theme+xml"/>
  <Override PartName="/ppt/slideLayouts/slideLayout36.xml" ContentType="application/vnd.openxmlformats-officedocument.presentationml.slideLayout+xml"/>
  <Override PartName="/ppt/theme/theme9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10.xml" ContentType="application/vnd.openxmlformats-officedocument.theme+xml"/>
  <Override PartName="/ppt/slideLayouts/slideLayout39.xml" ContentType="application/vnd.openxmlformats-officedocument.presentationml.slideLayout+xml"/>
  <Override PartName="/ppt/theme/theme11.xml" ContentType="application/vnd.openxmlformats-officedocument.theme+xml"/>
  <Override PartName="/ppt/slideLayouts/slideLayout40.xml" ContentType="application/vnd.openxmlformats-officedocument.presentationml.slideLayout+xml"/>
  <Override PartName="/ppt/theme/theme12.xml" ContentType="application/vnd.openxmlformats-officedocument.theme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1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16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17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18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9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  <p:sldMasterId id="2147483671" r:id="rId3"/>
    <p:sldMasterId id="2147483683" r:id="rId4"/>
    <p:sldMasterId id="2147483695" r:id="rId5"/>
    <p:sldMasterId id="2147483698" r:id="rId6"/>
    <p:sldMasterId id="2147483700" r:id="rId7"/>
    <p:sldMasterId id="2147483702" r:id="rId8"/>
    <p:sldMasterId id="2147483704" r:id="rId9"/>
    <p:sldMasterId id="2147483706" r:id="rId10"/>
    <p:sldMasterId id="2147483709" r:id="rId11"/>
    <p:sldMasterId id="2147483711" r:id="rId12"/>
    <p:sldMasterId id="2147483713" r:id="rId13"/>
    <p:sldMasterId id="2147483715" r:id="rId14"/>
    <p:sldMasterId id="2147483727" r:id="rId15"/>
    <p:sldMasterId id="2147483732" r:id="rId16"/>
    <p:sldMasterId id="2147483736" r:id="rId17"/>
    <p:sldMasterId id="2147483740" r:id="rId18"/>
    <p:sldMasterId id="2147483752" r:id="rId19"/>
    <p:sldMasterId id="2147483764" r:id="rId20"/>
  </p:sldMasterIdLst>
  <p:notesMasterIdLst>
    <p:notesMasterId r:id="rId45"/>
  </p:notesMasterIdLst>
  <p:sldIdLst>
    <p:sldId id="439" r:id="rId21"/>
    <p:sldId id="271" r:id="rId22"/>
    <p:sldId id="272" r:id="rId23"/>
    <p:sldId id="273" r:id="rId24"/>
    <p:sldId id="274" r:id="rId25"/>
    <p:sldId id="440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432" r:id="rId37"/>
    <p:sldId id="288" r:id="rId38"/>
    <p:sldId id="433" r:id="rId39"/>
    <p:sldId id="290" r:id="rId40"/>
    <p:sldId id="291" r:id="rId41"/>
    <p:sldId id="292" r:id="rId42"/>
    <p:sldId id="438" r:id="rId43"/>
    <p:sldId id="294" r:id="rId44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B577AB-D7D1-4450-99F6-F234C2798610}" v="42" dt="2024-01-18T12:56:57.52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82" autoAdjust="0"/>
  </p:normalViewPr>
  <p:slideViewPr>
    <p:cSldViewPr>
      <p:cViewPr varScale="1">
        <p:scale>
          <a:sx n="88" d="100"/>
          <a:sy n="88" d="100"/>
        </p:scale>
        <p:origin x="114" y="4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slide" Target="slides/slide22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9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microsoft.com/office/2015/10/relationships/revisionInfo" Target="revisionInfo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presProps" Target="pres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dhana Jha" userId="26551a24-7b54-4515-aa86-bf14174199c0" providerId="ADAL" clId="{CCB577AB-D7D1-4450-99F6-F234C2798610}"/>
    <pc:docChg chg="undo custSel addSld delSld modSld sldOrd">
      <pc:chgData name="Sadhana Jha" userId="26551a24-7b54-4515-aa86-bf14174199c0" providerId="ADAL" clId="{CCB577AB-D7D1-4450-99F6-F234C2798610}" dt="2024-01-18T13:00:41.345" v="463" actId="1076"/>
      <pc:docMkLst>
        <pc:docMk/>
      </pc:docMkLst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57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58"/>
        </pc:sldMkLst>
      </pc:sldChg>
      <pc:sldChg chg="delSp add mod">
        <pc:chgData name="Sadhana Jha" userId="26551a24-7b54-4515-aa86-bf14174199c0" providerId="ADAL" clId="{CCB577AB-D7D1-4450-99F6-F234C2798610}" dt="2024-01-18T12:46:57.132" v="332" actId="478"/>
        <pc:sldMkLst>
          <pc:docMk/>
          <pc:sldMk cId="0" sldId="259"/>
        </pc:sldMkLst>
        <pc:picChg chg="del">
          <ac:chgData name="Sadhana Jha" userId="26551a24-7b54-4515-aa86-bf14174199c0" providerId="ADAL" clId="{CCB577AB-D7D1-4450-99F6-F234C2798610}" dt="2024-01-18T12:46:57.132" v="332" actId="478"/>
          <ac:picMkLst>
            <pc:docMk/>
            <pc:sldMk cId="0" sldId="259"/>
            <ac:picMk id="4" creationId="{00000000-0000-0000-0000-000000000000}"/>
          </ac:picMkLst>
        </pc:picChg>
      </pc:sldChg>
      <pc:sldChg chg="delSp add mod">
        <pc:chgData name="Sadhana Jha" userId="26551a24-7b54-4515-aa86-bf14174199c0" providerId="ADAL" clId="{CCB577AB-D7D1-4450-99F6-F234C2798610}" dt="2024-01-18T12:47:19.916" v="334" actId="478"/>
        <pc:sldMkLst>
          <pc:docMk/>
          <pc:sldMk cId="0" sldId="260"/>
        </pc:sldMkLst>
        <pc:spChg chg="del topLvl">
          <ac:chgData name="Sadhana Jha" userId="26551a24-7b54-4515-aa86-bf14174199c0" providerId="ADAL" clId="{CCB577AB-D7D1-4450-99F6-F234C2798610}" dt="2024-01-18T12:47:19.916" v="334" actId="478"/>
          <ac:spMkLst>
            <pc:docMk/>
            <pc:sldMk cId="0" sldId="260"/>
            <ac:spMk id="7" creationId="{00000000-0000-0000-0000-000000000000}"/>
          </ac:spMkLst>
        </pc:spChg>
        <pc:grpChg chg="del">
          <ac:chgData name="Sadhana Jha" userId="26551a24-7b54-4515-aa86-bf14174199c0" providerId="ADAL" clId="{CCB577AB-D7D1-4450-99F6-F234C2798610}" dt="2024-01-18T12:47:19.916" v="334" actId="478"/>
          <ac:grpSpMkLst>
            <pc:docMk/>
            <pc:sldMk cId="0" sldId="260"/>
            <ac:grpSpMk id="5" creationId="{00000000-0000-0000-0000-000000000000}"/>
          </ac:grpSpMkLst>
        </pc:grpChg>
        <pc:picChg chg="del">
          <ac:chgData name="Sadhana Jha" userId="26551a24-7b54-4515-aa86-bf14174199c0" providerId="ADAL" clId="{CCB577AB-D7D1-4450-99F6-F234C2798610}" dt="2024-01-18T12:47:12.927" v="333" actId="478"/>
          <ac:picMkLst>
            <pc:docMk/>
            <pc:sldMk cId="0" sldId="260"/>
            <ac:picMk id="4" creationId="{00000000-0000-0000-0000-000000000000}"/>
          </ac:picMkLst>
        </pc:picChg>
        <pc:picChg chg="topLvl">
          <ac:chgData name="Sadhana Jha" userId="26551a24-7b54-4515-aa86-bf14174199c0" providerId="ADAL" clId="{CCB577AB-D7D1-4450-99F6-F234C2798610}" dt="2024-01-18T12:47:19.916" v="334" actId="478"/>
          <ac:picMkLst>
            <pc:docMk/>
            <pc:sldMk cId="0" sldId="260"/>
            <ac:picMk id="6" creationId="{00000000-0000-0000-0000-000000000000}"/>
          </ac:picMkLst>
        </pc:picChg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61"/>
        </pc:sldMkLst>
      </pc:sldChg>
      <pc:sldChg chg="add del">
        <pc:chgData name="Sadhana Jha" userId="26551a24-7b54-4515-aa86-bf14174199c0" providerId="ADAL" clId="{CCB577AB-D7D1-4450-99F6-F234C2798610}" dt="2024-01-18T12:47:34.807" v="335" actId="47"/>
        <pc:sldMkLst>
          <pc:docMk/>
          <pc:sldMk cId="0" sldId="262"/>
        </pc:sldMkLst>
      </pc:sldChg>
      <pc:sldChg chg="add ord">
        <pc:chgData name="Sadhana Jha" userId="26551a24-7b54-4515-aa86-bf14174199c0" providerId="ADAL" clId="{CCB577AB-D7D1-4450-99F6-F234C2798610}" dt="2024-01-18T12:50:49.785" v="385"/>
        <pc:sldMkLst>
          <pc:docMk/>
          <pc:sldMk cId="0" sldId="264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65"/>
        </pc:sldMkLst>
      </pc:sldChg>
      <pc:sldChg chg="del">
        <pc:chgData name="Sadhana Jha" userId="26551a24-7b54-4515-aa86-bf14174199c0" providerId="ADAL" clId="{CCB577AB-D7D1-4450-99F6-F234C2798610}" dt="2024-01-18T12:06:16.450" v="1" actId="47"/>
        <pc:sldMkLst>
          <pc:docMk/>
          <pc:sldMk cId="3105299765" sldId="265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66"/>
        </pc:sldMkLst>
      </pc:sldChg>
      <pc:sldChg chg="delSp add mod">
        <pc:chgData name="Sadhana Jha" userId="26551a24-7b54-4515-aa86-bf14174199c0" providerId="ADAL" clId="{CCB577AB-D7D1-4450-99F6-F234C2798610}" dt="2024-01-18T12:51:50.499" v="386" actId="478"/>
        <pc:sldMkLst>
          <pc:docMk/>
          <pc:sldMk cId="0" sldId="267"/>
        </pc:sldMkLst>
        <pc:picChg chg="del">
          <ac:chgData name="Sadhana Jha" userId="26551a24-7b54-4515-aa86-bf14174199c0" providerId="ADAL" clId="{CCB577AB-D7D1-4450-99F6-F234C2798610}" dt="2024-01-18T12:51:50.499" v="386" actId="478"/>
          <ac:picMkLst>
            <pc:docMk/>
            <pc:sldMk cId="0" sldId="267"/>
            <ac:picMk id="12" creationId="{00000000-0000-0000-0000-000000000000}"/>
          </ac:picMkLst>
        </pc:picChg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68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69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70"/>
        </pc:sldMkLst>
      </pc:sldChg>
      <pc:sldChg chg="modSp add mod">
        <pc:chgData name="Sadhana Jha" userId="26551a24-7b54-4515-aa86-bf14174199c0" providerId="ADAL" clId="{CCB577AB-D7D1-4450-99F6-F234C2798610}" dt="2024-01-18T12:59:40.546" v="462" actId="14100"/>
        <pc:sldMkLst>
          <pc:docMk/>
          <pc:sldMk cId="0" sldId="271"/>
        </pc:sldMkLst>
        <pc:spChg chg="mod">
          <ac:chgData name="Sadhana Jha" userId="26551a24-7b54-4515-aa86-bf14174199c0" providerId="ADAL" clId="{CCB577AB-D7D1-4450-99F6-F234C2798610}" dt="2024-01-18T12:59:40.546" v="462" actId="14100"/>
          <ac:spMkLst>
            <pc:docMk/>
            <pc:sldMk cId="0" sldId="271"/>
            <ac:spMk id="3" creationId="{00000000-0000-0000-0000-000000000000}"/>
          </ac:spMkLst>
        </pc:spChg>
      </pc:sldChg>
      <pc:sldChg chg="modSp add mod">
        <pc:chgData name="Sadhana Jha" userId="26551a24-7b54-4515-aa86-bf14174199c0" providerId="ADAL" clId="{CCB577AB-D7D1-4450-99F6-F234C2798610}" dt="2024-01-18T12:59:21.634" v="458" actId="13900"/>
        <pc:sldMkLst>
          <pc:docMk/>
          <pc:sldMk cId="0" sldId="272"/>
        </pc:sldMkLst>
        <pc:spChg chg="mod">
          <ac:chgData name="Sadhana Jha" userId="26551a24-7b54-4515-aa86-bf14174199c0" providerId="ADAL" clId="{CCB577AB-D7D1-4450-99F6-F234C2798610}" dt="2024-01-18T12:59:21.634" v="458" actId="13900"/>
          <ac:spMkLst>
            <pc:docMk/>
            <pc:sldMk cId="0" sldId="272"/>
            <ac:spMk id="3" creationId="{00000000-0000-0000-0000-000000000000}"/>
          </ac:spMkLst>
        </pc:spChg>
      </pc:sldChg>
      <pc:sldChg chg="modSp add mod">
        <pc:chgData name="Sadhana Jha" userId="26551a24-7b54-4515-aa86-bf14174199c0" providerId="ADAL" clId="{CCB577AB-D7D1-4450-99F6-F234C2798610}" dt="2024-01-18T12:59:03.313" v="455" actId="1076"/>
        <pc:sldMkLst>
          <pc:docMk/>
          <pc:sldMk cId="0" sldId="273"/>
        </pc:sldMkLst>
        <pc:spChg chg="mod">
          <ac:chgData name="Sadhana Jha" userId="26551a24-7b54-4515-aa86-bf14174199c0" providerId="ADAL" clId="{CCB577AB-D7D1-4450-99F6-F234C2798610}" dt="2024-01-18T12:59:03.313" v="455" actId="1076"/>
          <ac:spMkLst>
            <pc:docMk/>
            <pc:sldMk cId="0" sldId="273"/>
            <ac:spMk id="3" creationId="{00000000-0000-0000-0000-000000000000}"/>
          </ac:spMkLst>
        </pc:spChg>
      </pc:sldChg>
      <pc:sldChg chg="addSp delSp modSp add mod">
        <pc:chgData name="Sadhana Jha" userId="26551a24-7b54-4515-aa86-bf14174199c0" providerId="ADAL" clId="{CCB577AB-D7D1-4450-99F6-F234C2798610}" dt="2024-01-18T12:58:30.988" v="449" actId="14100"/>
        <pc:sldMkLst>
          <pc:docMk/>
          <pc:sldMk cId="0" sldId="274"/>
        </pc:sldMkLst>
        <pc:spChg chg="del mod">
          <ac:chgData name="Sadhana Jha" userId="26551a24-7b54-4515-aa86-bf14174199c0" providerId="ADAL" clId="{CCB577AB-D7D1-4450-99F6-F234C2798610}" dt="2024-01-18T12:55:33.009" v="393" actId="478"/>
          <ac:spMkLst>
            <pc:docMk/>
            <pc:sldMk cId="0" sldId="274"/>
            <ac:spMk id="2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37.281" v="436" actId="14100"/>
          <ac:spMkLst>
            <pc:docMk/>
            <pc:sldMk cId="0" sldId="274"/>
            <ac:spMk id="4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30.988" v="449" actId="14100"/>
          <ac:spMkLst>
            <pc:docMk/>
            <pc:sldMk cId="0" sldId="274"/>
            <ac:spMk id="5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14.613" v="430" actId="14100"/>
          <ac:spMkLst>
            <pc:docMk/>
            <pc:sldMk cId="0" sldId="274"/>
            <ac:spMk id="6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6:57.523" v="426" actId="164"/>
          <ac:spMkLst>
            <pc:docMk/>
            <pc:sldMk cId="0" sldId="274"/>
            <ac:spMk id="7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47.381" v="439" actId="14100"/>
          <ac:spMkLst>
            <pc:docMk/>
            <pc:sldMk cId="0" sldId="274"/>
            <ac:spMk id="8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54.713" v="440" actId="14100"/>
          <ac:spMkLst>
            <pc:docMk/>
            <pc:sldMk cId="0" sldId="274"/>
            <ac:spMk id="9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6:57.523" v="426" actId="164"/>
          <ac:spMkLst>
            <pc:docMk/>
            <pc:sldMk cId="0" sldId="274"/>
            <ac:spMk id="10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6:57.523" v="426" actId="164"/>
          <ac:spMkLst>
            <pc:docMk/>
            <pc:sldMk cId="0" sldId="274"/>
            <ac:spMk id="11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15.386" v="446" actId="14100"/>
          <ac:spMkLst>
            <pc:docMk/>
            <pc:sldMk cId="0" sldId="274"/>
            <ac:spMk id="12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02.237" v="442" actId="14100"/>
          <ac:spMkLst>
            <pc:docMk/>
            <pc:sldMk cId="0" sldId="274"/>
            <ac:spMk id="13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58.794" v="441" actId="14100"/>
          <ac:spMkLst>
            <pc:docMk/>
            <pc:sldMk cId="0" sldId="274"/>
            <ac:spMk id="14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32.429" v="435" actId="14100"/>
          <ac:spMkLst>
            <pc:docMk/>
            <pc:sldMk cId="0" sldId="274"/>
            <ac:spMk id="15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29.758" v="434" actId="14100"/>
          <ac:spMkLst>
            <pc:docMk/>
            <pc:sldMk cId="0" sldId="274"/>
            <ac:spMk id="16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05.449" v="443" actId="14100"/>
          <ac:spMkLst>
            <pc:docMk/>
            <pc:sldMk cId="0" sldId="274"/>
            <ac:spMk id="17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12.344" v="445" actId="14100"/>
          <ac:spMkLst>
            <pc:docMk/>
            <pc:sldMk cId="0" sldId="274"/>
            <ac:spMk id="18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08.864" v="444" actId="14100"/>
          <ac:spMkLst>
            <pc:docMk/>
            <pc:sldMk cId="0" sldId="274"/>
            <ac:spMk id="19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22.877" v="432" actId="14100"/>
          <ac:spMkLst>
            <pc:docMk/>
            <pc:sldMk cId="0" sldId="274"/>
            <ac:spMk id="20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26.367" v="433" actId="14100"/>
          <ac:spMkLst>
            <pc:docMk/>
            <pc:sldMk cId="0" sldId="274"/>
            <ac:spMk id="21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7:19.427" v="431" actId="14100"/>
          <ac:spMkLst>
            <pc:docMk/>
            <pc:sldMk cId="0" sldId="274"/>
            <ac:spMk id="22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19.349" v="447" actId="14100"/>
          <ac:spMkLst>
            <pc:docMk/>
            <pc:sldMk cId="0" sldId="274"/>
            <ac:spMk id="23" creationId="{00000000-0000-0000-0000-000000000000}"/>
          </ac:spMkLst>
        </pc:spChg>
        <pc:spChg chg="mod">
          <ac:chgData name="Sadhana Jha" userId="26551a24-7b54-4515-aa86-bf14174199c0" providerId="ADAL" clId="{CCB577AB-D7D1-4450-99F6-F234C2798610}" dt="2024-01-18T12:58:22.885" v="448" actId="14100"/>
          <ac:spMkLst>
            <pc:docMk/>
            <pc:sldMk cId="0" sldId="274"/>
            <ac:spMk id="24" creationId="{00000000-0000-0000-0000-000000000000}"/>
          </ac:spMkLst>
        </pc:spChg>
        <pc:spChg chg="add mod">
          <ac:chgData name="Sadhana Jha" userId="26551a24-7b54-4515-aa86-bf14174199c0" providerId="ADAL" clId="{CCB577AB-D7D1-4450-99F6-F234C2798610}" dt="2024-01-18T12:55:41.653" v="419" actId="20577"/>
          <ac:spMkLst>
            <pc:docMk/>
            <pc:sldMk cId="0" sldId="274"/>
            <ac:spMk id="26" creationId="{2ED7F93B-6ED9-937E-0217-58D38D737332}"/>
          </ac:spMkLst>
        </pc:spChg>
        <pc:grpChg chg="add mod">
          <ac:chgData name="Sadhana Jha" userId="26551a24-7b54-4515-aa86-bf14174199c0" providerId="ADAL" clId="{CCB577AB-D7D1-4450-99F6-F234C2798610}" dt="2024-01-18T12:56:09.666" v="425" actId="164"/>
          <ac:grpSpMkLst>
            <pc:docMk/>
            <pc:sldMk cId="0" sldId="274"/>
            <ac:grpSpMk id="27" creationId="{1234ACA3-185A-7104-0824-8823552D5A06}"/>
          </ac:grpSpMkLst>
        </pc:grpChg>
        <pc:grpChg chg="add mod">
          <ac:chgData name="Sadhana Jha" userId="26551a24-7b54-4515-aa86-bf14174199c0" providerId="ADAL" clId="{CCB577AB-D7D1-4450-99F6-F234C2798610}" dt="2024-01-18T12:57:07.585" v="429" actId="1076"/>
          <ac:grpSpMkLst>
            <pc:docMk/>
            <pc:sldMk cId="0" sldId="274"/>
            <ac:grpSpMk id="28" creationId="{0F31B100-F825-098D-D35E-6F2D05B210E4}"/>
          </ac:grpSpMkLst>
        </pc:grpChg>
        <pc:picChg chg="mod">
          <ac:chgData name="Sadhana Jha" userId="26551a24-7b54-4515-aa86-bf14174199c0" providerId="ADAL" clId="{CCB577AB-D7D1-4450-99F6-F234C2798610}" dt="2024-01-18T12:56:57.523" v="426" actId="164"/>
          <ac:picMkLst>
            <pc:docMk/>
            <pc:sldMk cId="0" sldId="274"/>
            <ac:picMk id="3" creationId="{00000000-0000-0000-0000-000000000000}"/>
          </ac:picMkLst>
        </pc:picChg>
      </pc:sldChg>
      <pc:sldChg chg="add del">
        <pc:chgData name="Sadhana Jha" userId="26551a24-7b54-4515-aa86-bf14174199c0" providerId="ADAL" clId="{CCB577AB-D7D1-4450-99F6-F234C2798610}" dt="2024-01-18T12:52:37.034" v="387" actId="47"/>
        <pc:sldMkLst>
          <pc:docMk/>
          <pc:sldMk cId="0" sldId="275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76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77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78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79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0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1"/>
        </pc:sldMkLst>
      </pc:sldChg>
      <pc:sldChg chg="modSp add mod">
        <pc:chgData name="Sadhana Jha" userId="26551a24-7b54-4515-aa86-bf14174199c0" providerId="ADAL" clId="{CCB577AB-D7D1-4450-99F6-F234C2798610}" dt="2024-01-18T13:00:41.345" v="463" actId="1076"/>
        <pc:sldMkLst>
          <pc:docMk/>
          <pc:sldMk cId="0" sldId="282"/>
        </pc:sldMkLst>
        <pc:picChg chg="mod">
          <ac:chgData name="Sadhana Jha" userId="26551a24-7b54-4515-aa86-bf14174199c0" providerId="ADAL" clId="{CCB577AB-D7D1-4450-99F6-F234C2798610}" dt="2024-01-18T13:00:41.345" v="463" actId="1076"/>
          <ac:picMkLst>
            <pc:docMk/>
            <pc:sldMk cId="0" sldId="282"/>
            <ac:picMk id="4" creationId="{00000000-0000-0000-0000-000000000000}"/>
          </ac:picMkLst>
        </pc:picChg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3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4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5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6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8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89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90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91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92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94"/>
        </pc:sldMkLst>
      </pc:sldChg>
      <pc:sldChg chg="del">
        <pc:chgData name="Sadhana Jha" userId="26551a24-7b54-4515-aa86-bf14174199c0" providerId="ADAL" clId="{CCB577AB-D7D1-4450-99F6-F234C2798610}" dt="2024-01-18T12:05:58.290" v="0" actId="47"/>
        <pc:sldMkLst>
          <pc:docMk/>
          <pc:sldMk cId="2944644869" sldId="294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295"/>
        </pc:sldMkLst>
      </pc:sldChg>
      <pc:sldChg chg="del">
        <pc:chgData name="Sadhana Jha" userId="26551a24-7b54-4515-aa86-bf14174199c0" providerId="ADAL" clId="{CCB577AB-D7D1-4450-99F6-F234C2798610}" dt="2024-01-18T12:06:17.489" v="2" actId="47"/>
        <pc:sldMkLst>
          <pc:docMk/>
          <pc:sldMk cId="1495127722" sldId="311"/>
        </pc:sldMkLst>
      </pc:sldChg>
      <pc:sldChg chg="addSp modSp mod">
        <pc:chgData name="Sadhana Jha" userId="26551a24-7b54-4515-aa86-bf14174199c0" providerId="ADAL" clId="{CCB577AB-D7D1-4450-99F6-F234C2798610}" dt="2024-01-18T12:09:57.369" v="112" actId="20577"/>
        <pc:sldMkLst>
          <pc:docMk/>
          <pc:sldMk cId="3402448115" sldId="320"/>
        </pc:sldMkLst>
        <pc:spChg chg="add mod">
          <ac:chgData name="Sadhana Jha" userId="26551a24-7b54-4515-aa86-bf14174199c0" providerId="ADAL" clId="{CCB577AB-D7D1-4450-99F6-F234C2798610}" dt="2024-01-18T12:09:57.369" v="112" actId="20577"/>
          <ac:spMkLst>
            <pc:docMk/>
            <pc:sldMk cId="3402448115" sldId="320"/>
            <ac:spMk id="2" creationId="{F72AECCE-DCF1-FE86-9505-8F6E19652131}"/>
          </ac:spMkLst>
        </pc:spChg>
        <pc:spChg chg="mod">
          <ac:chgData name="Sadhana Jha" userId="26551a24-7b54-4515-aa86-bf14174199c0" providerId="ADAL" clId="{CCB577AB-D7D1-4450-99F6-F234C2798610}" dt="2024-01-18T12:09:32.923" v="86" actId="20577"/>
          <ac:spMkLst>
            <pc:docMk/>
            <pc:sldMk cId="3402448115" sldId="320"/>
            <ac:spMk id="6" creationId="{E849C62E-73E4-4166-933A-789EDF94F1FC}"/>
          </ac:spMkLst>
        </pc:spChg>
      </pc:sldChg>
      <pc:sldChg chg="modSp mod ord">
        <pc:chgData name="Sadhana Jha" userId="26551a24-7b54-4515-aa86-bf14174199c0" providerId="ADAL" clId="{CCB577AB-D7D1-4450-99F6-F234C2798610}" dt="2024-01-18T12:08:36.193" v="75" actId="113"/>
        <pc:sldMkLst>
          <pc:docMk/>
          <pc:sldMk cId="1263441363" sldId="321"/>
        </pc:sldMkLst>
        <pc:spChg chg="mod">
          <ac:chgData name="Sadhana Jha" userId="26551a24-7b54-4515-aa86-bf14174199c0" providerId="ADAL" clId="{CCB577AB-D7D1-4450-99F6-F234C2798610}" dt="2024-01-18T12:08:36.193" v="75" actId="113"/>
          <ac:spMkLst>
            <pc:docMk/>
            <pc:sldMk cId="1263441363" sldId="321"/>
            <ac:spMk id="2" creationId="{3F376D29-EE45-EF33-9D81-0983DC124C5B}"/>
          </ac:spMkLst>
        </pc:spChg>
      </pc:sldChg>
      <pc:sldChg chg="add">
        <pc:chgData name="Sadhana Jha" userId="26551a24-7b54-4515-aa86-bf14174199c0" providerId="ADAL" clId="{CCB577AB-D7D1-4450-99F6-F234C2798610}" dt="2024-01-18T12:09:14.991" v="77"/>
        <pc:sldMkLst>
          <pc:docMk/>
          <pc:sldMk cId="616276792" sldId="323"/>
        </pc:sldMkLst>
      </pc:sldChg>
      <pc:sldChg chg="del">
        <pc:chgData name="Sadhana Jha" userId="26551a24-7b54-4515-aa86-bf14174199c0" providerId="ADAL" clId="{CCB577AB-D7D1-4450-99F6-F234C2798610}" dt="2024-01-18T12:09:11.209" v="76" actId="2696"/>
        <pc:sldMkLst>
          <pc:docMk/>
          <pc:sldMk cId="2103376545" sldId="323"/>
        </pc:sldMkLst>
      </pc:sldChg>
      <pc:sldChg chg="modSp del mod">
        <pc:chgData name="Sadhana Jha" userId="26551a24-7b54-4515-aa86-bf14174199c0" providerId="ADAL" clId="{CCB577AB-D7D1-4450-99F6-F234C2798610}" dt="2024-01-18T12:09:35.626" v="87" actId="47"/>
        <pc:sldMkLst>
          <pc:docMk/>
          <pc:sldMk cId="584193912" sldId="420"/>
        </pc:sldMkLst>
        <pc:spChg chg="mod">
          <ac:chgData name="Sadhana Jha" userId="26551a24-7b54-4515-aa86-bf14174199c0" providerId="ADAL" clId="{CCB577AB-D7D1-4450-99F6-F234C2798610}" dt="2024-01-18T12:09:21.453" v="78" actId="21"/>
          <ac:spMkLst>
            <pc:docMk/>
            <pc:sldMk cId="584193912" sldId="420"/>
            <ac:spMk id="6" creationId="{E849C62E-73E4-4166-933A-789EDF94F1FC}"/>
          </ac:spMkLst>
        </pc:spChg>
      </pc:sldChg>
      <pc:sldChg chg="del">
        <pc:chgData name="Sadhana Jha" userId="26551a24-7b54-4515-aa86-bf14174199c0" providerId="ADAL" clId="{CCB577AB-D7D1-4450-99F6-F234C2798610}" dt="2024-01-18T12:10:24.930" v="113" actId="47"/>
        <pc:sldMkLst>
          <pc:docMk/>
          <pc:sldMk cId="553650460" sldId="421"/>
        </pc:sldMkLst>
      </pc:sldChg>
      <pc:sldChg chg="modSp mod">
        <pc:chgData name="Sadhana Jha" userId="26551a24-7b54-4515-aa86-bf14174199c0" providerId="ADAL" clId="{CCB577AB-D7D1-4450-99F6-F234C2798610}" dt="2024-01-18T12:06:36.500" v="16" actId="1076"/>
        <pc:sldMkLst>
          <pc:docMk/>
          <pc:sldMk cId="3564940754" sldId="423"/>
        </pc:sldMkLst>
        <pc:spChg chg="mod">
          <ac:chgData name="Sadhana Jha" userId="26551a24-7b54-4515-aa86-bf14174199c0" providerId="ADAL" clId="{CCB577AB-D7D1-4450-99F6-F234C2798610}" dt="2024-01-18T12:06:31.717" v="15" actId="20577"/>
          <ac:spMkLst>
            <pc:docMk/>
            <pc:sldMk cId="3564940754" sldId="423"/>
            <ac:spMk id="5" creationId="{F494A499-D668-1740-32D9-8F911F391C48}"/>
          </ac:spMkLst>
        </pc:spChg>
        <pc:spChg chg="mod">
          <ac:chgData name="Sadhana Jha" userId="26551a24-7b54-4515-aa86-bf14174199c0" providerId="ADAL" clId="{CCB577AB-D7D1-4450-99F6-F234C2798610}" dt="2024-01-18T12:06:36.500" v="16" actId="1076"/>
          <ac:spMkLst>
            <pc:docMk/>
            <pc:sldMk cId="3564940754" sldId="423"/>
            <ac:spMk id="6" creationId="{EC2B9A00-82BF-51D1-83CD-D54BBA0E955F}"/>
          </ac:spMkLst>
        </pc:spChg>
      </pc:sldChg>
      <pc:sldChg chg="modSp mod">
        <pc:chgData name="Sadhana Jha" userId="26551a24-7b54-4515-aa86-bf14174199c0" providerId="ADAL" clId="{CCB577AB-D7D1-4450-99F6-F234C2798610}" dt="2024-01-18T12:06:57.059" v="20" actId="14100"/>
        <pc:sldMkLst>
          <pc:docMk/>
          <pc:sldMk cId="2268780933" sldId="425"/>
        </pc:sldMkLst>
        <pc:spChg chg="mod">
          <ac:chgData name="Sadhana Jha" userId="26551a24-7b54-4515-aa86-bf14174199c0" providerId="ADAL" clId="{CCB577AB-D7D1-4450-99F6-F234C2798610}" dt="2024-01-18T12:06:57.059" v="20" actId="14100"/>
          <ac:spMkLst>
            <pc:docMk/>
            <pc:sldMk cId="2268780933" sldId="425"/>
            <ac:spMk id="5" creationId="{F494A499-D668-1740-32D9-8F911F391C48}"/>
          </ac:spMkLst>
        </pc:spChg>
        <pc:spChg chg="mod">
          <ac:chgData name="Sadhana Jha" userId="26551a24-7b54-4515-aa86-bf14174199c0" providerId="ADAL" clId="{CCB577AB-D7D1-4450-99F6-F234C2798610}" dt="2024-01-18T12:06:50.638" v="18" actId="21"/>
          <ac:spMkLst>
            <pc:docMk/>
            <pc:sldMk cId="2268780933" sldId="425"/>
            <ac:spMk id="6" creationId="{EC2B9A00-82BF-51D1-83CD-D54BBA0E955F}"/>
          </ac:spMkLst>
        </pc:spChg>
      </pc:sldChg>
      <pc:sldChg chg="modSp mod">
        <pc:chgData name="Sadhana Jha" userId="26551a24-7b54-4515-aa86-bf14174199c0" providerId="ADAL" clId="{CCB577AB-D7D1-4450-99F6-F234C2798610}" dt="2024-01-18T12:07:48.347" v="47" actId="1036"/>
        <pc:sldMkLst>
          <pc:docMk/>
          <pc:sldMk cId="3236619345" sldId="426"/>
        </pc:sldMkLst>
        <pc:spChg chg="mod">
          <ac:chgData name="Sadhana Jha" userId="26551a24-7b54-4515-aa86-bf14174199c0" providerId="ADAL" clId="{CCB577AB-D7D1-4450-99F6-F234C2798610}" dt="2024-01-18T12:07:48.347" v="47" actId="1036"/>
          <ac:spMkLst>
            <pc:docMk/>
            <pc:sldMk cId="3236619345" sldId="426"/>
            <ac:spMk id="5" creationId="{F494A499-D668-1740-32D9-8F911F391C48}"/>
          </ac:spMkLst>
        </pc:spChg>
        <pc:spChg chg="mod">
          <ac:chgData name="Sadhana Jha" userId="26551a24-7b54-4515-aa86-bf14174199c0" providerId="ADAL" clId="{CCB577AB-D7D1-4450-99F6-F234C2798610}" dt="2024-01-18T12:07:30.984" v="40" actId="1076"/>
          <ac:spMkLst>
            <pc:docMk/>
            <pc:sldMk cId="3236619345" sldId="426"/>
            <ac:spMk id="6" creationId="{EC2B9A00-82BF-51D1-83CD-D54BBA0E955F}"/>
          </ac:spMkLst>
        </pc:spChg>
      </pc:sldChg>
      <pc:sldChg chg="modSp mod">
        <pc:chgData name="Sadhana Jha" userId="26551a24-7b54-4515-aa86-bf14174199c0" providerId="ADAL" clId="{CCB577AB-D7D1-4450-99F6-F234C2798610}" dt="2024-01-18T12:08:09.167" v="52" actId="14100"/>
        <pc:sldMkLst>
          <pc:docMk/>
          <pc:sldMk cId="3347473409" sldId="427"/>
        </pc:sldMkLst>
        <pc:spChg chg="mod">
          <ac:chgData name="Sadhana Jha" userId="26551a24-7b54-4515-aa86-bf14174199c0" providerId="ADAL" clId="{CCB577AB-D7D1-4450-99F6-F234C2798610}" dt="2024-01-18T12:08:09.167" v="52" actId="14100"/>
          <ac:spMkLst>
            <pc:docMk/>
            <pc:sldMk cId="3347473409" sldId="427"/>
            <ac:spMk id="5" creationId="{F494A499-D668-1740-32D9-8F911F391C48}"/>
          </ac:spMkLst>
        </pc:spChg>
        <pc:spChg chg="mod">
          <ac:chgData name="Sadhana Jha" userId="26551a24-7b54-4515-aa86-bf14174199c0" providerId="ADAL" clId="{CCB577AB-D7D1-4450-99F6-F234C2798610}" dt="2024-01-18T12:07:59.207" v="48" actId="21"/>
          <ac:spMkLst>
            <pc:docMk/>
            <pc:sldMk cId="3347473409" sldId="427"/>
            <ac:spMk id="6" creationId="{EC2B9A00-82BF-51D1-83CD-D54BBA0E955F}"/>
          </ac:spMkLst>
        </pc:spChg>
      </pc:sldChg>
      <pc:sldChg chg="addSp modSp new del mod modAnim">
        <pc:chgData name="Sadhana Jha" userId="26551a24-7b54-4515-aa86-bf14174199c0" providerId="ADAL" clId="{CCB577AB-D7D1-4450-99F6-F234C2798610}" dt="2024-01-18T12:48:07.332" v="336" actId="2696"/>
        <pc:sldMkLst>
          <pc:docMk/>
          <pc:sldMk cId="822997683" sldId="428"/>
        </pc:sldMkLst>
        <pc:spChg chg="mod">
          <ac:chgData name="Sadhana Jha" userId="26551a24-7b54-4515-aa86-bf14174199c0" providerId="ADAL" clId="{CCB577AB-D7D1-4450-99F6-F234C2798610}" dt="2024-01-18T12:23:18.915" v="175" actId="14100"/>
          <ac:spMkLst>
            <pc:docMk/>
            <pc:sldMk cId="822997683" sldId="428"/>
            <ac:spMk id="2" creationId="{4B070900-8D4C-C141-BD86-ABE7CD0DADB5}"/>
          </ac:spMkLst>
        </pc:spChg>
        <pc:spChg chg="mod">
          <ac:chgData name="Sadhana Jha" userId="26551a24-7b54-4515-aa86-bf14174199c0" providerId="ADAL" clId="{CCB577AB-D7D1-4450-99F6-F234C2798610}" dt="2024-01-18T12:23:50.184" v="179"/>
          <ac:spMkLst>
            <pc:docMk/>
            <pc:sldMk cId="822997683" sldId="428"/>
            <ac:spMk id="3" creationId="{4F464755-D46F-7FE2-CD85-E157B1FD0828}"/>
          </ac:spMkLst>
        </pc:spChg>
        <pc:graphicFrameChg chg="add mod">
          <ac:chgData name="Sadhana Jha" userId="26551a24-7b54-4515-aa86-bf14174199c0" providerId="ADAL" clId="{CCB577AB-D7D1-4450-99F6-F234C2798610}" dt="2024-01-18T12:23:57.485" v="181" actId="1076"/>
          <ac:graphicFrameMkLst>
            <pc:docMk/>
            <pc:sldMk cId="822997683" sldId="428"/>
            <ac:graphicFrameMk id="4" creationId="{CF951A29-F205-F237-4C6E-B81FED450598}"/>
          </ac:graphicFrameMkLst>
        </pc:graphicFrameChg>
      </pc:sldChg>
      <pc:sldChg chg="modSp add del mod">
        <pc:chgData name="Sadhana Jha" userId="26551a24-7b54-4515-aa86-bf14174199c0" providerId="ADAL" clId="{CCB577AB-D7D1-4450-99F6-F234C2798610}" dt="2024-01-18T12:53:25.445" v="388" actId="2696"/>
        <pc:sldMkLst>
          <pc:docMk/>
          <pc:sldMk cId="3981735424" sldId="428"/>
        </pc:sldMkLst>
        <pc:spChg chg="mod">
          <ac:chgData name="Sadhana Jha" userId="26551a24-7b54-4515-aa86-bf14174199c0" providerId="ADAL" clId="{CCB577AB-D7D1-4450-99F6-F234C2798610}" dt="2024-01-18T12:50:25.801" v="383" actId="113"/>
          <ac:spMkLst>
            <pc:docMk/>
            <pc:sldMk cId="3981735424" sldId="428"/>
            <ac:spMk id="2" creationId="{4B070900-8D4C-C141-BD86-ABE7CD0DADB5}"/>
          </ac:spMkLst>
        </pc:spChg>
      </pc:sldChg>
      <pc:sldChg chg="del">
        <pc:chgData name="Sadhana Jha" userId="26551a24-7b54-4515-aa86-bf14174199c0" providerId="ADAL" clId="{CCB577AB-D7D1-4450-99F6-F234C2798610}" dt="2024-01-18T12:06:39.267" v="17" actId="47"/>
        <pc:sldMkLst>
          <pc:docMk/>
          <pc:sldMk cId="1243404412" sldId="429"/>
        </pc:sldMkLst>
      </pc:sldChg>
      <pc:sldChg chg="modSp add del mod">
        <pc:chgData name="Sadhana Jha" userId="26551a24-7b54-4515-aa86-bf14174199c0" providerId="ADAL" clId="{CCB577AB-D7D1-4450-99F6-F234C2798610}" dt="2024-01-18T12:53:25.445" v="388" actId="2696"/>
        <pc:sldMkLst>
          <pc:docMk/>
          <pc:sldMk cId="2481716662" sldId="429"/>
        </pc:sldMkLst>
        <pc:spChg chg="mod">
          <ac:chgData name="Sadhana Jha" userId="26551a24-7b54-4515-aa86-bf14174199c0" providerId="ADAL" clId="{CCB577AB-D7D1-4450-99F6-F234C2798610}" dt="2024-01-18T12:50:21.499" v="382" actId="113"/>
          <ac:spMkLst>
            <pc:docMk/>
            <pc:sldMk cId="2481716662" sldId="429"/>
            <ac:spMk id="2" creationId="{A95CBC37-0CB1-7D7E-4D5C-7A4EB5FED7A8}"/>
          </ac:spMkLst>
        </pc:spChg>
      </pc:sldChg>
      <pc:sldChg chg="addSp delSp modSp new del mod">
        <pc:chgData name="Sadhana Jha" userId="26551a24-7b54-4515-aa86-bf14174199c0" providerId="ADAL" clId="{CCB577AB-D7D1-4450-99F6-F234C2798610}" dt="2024-01-18T12:48:07.332" v="336" actId="2696"/>
        <pc:sldMkLst>
          <pc:docMk/>
          <pc:sldMk cId="2842719787" sldId="429"/>
        </pc:sldMkLst>
        <pc:spChg chg="del">
          <ac:chgData name="Sadhana Jha" userId="26551a24-7b54-4515-aa86-bf14174199c0" providerId="ADAL" clId="{CCB577AB-D7D1-4450-99F6-F234C2798610}" dt="2024-01-18T12:27:59.132" v="189" actId="478"/>
          <ac:spMkLst>
            <pc:docMk/>
            <pc:sldMk cId="2842719787" sldId="429"/>
            <ac:spMk id="3" creationId="{86BEB83F-9439-7A7D-ACCF-BCF1E29491A4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6" creationId="{43AB64C4-2339-BA59-13C7-76177DDD44C6}"/>
          </ac:spMkLst>
        </pc:spChg>
        <pc:spChg chg="del mod">
          <ac:chgData name="Sadhana Jha" userId="26551a24-7b54-4515-aa86-bf14174199c0" providerId="ADAL" clId="{CCB577AB-D7D1-4450-99F6-F234C2798610}" dt="2024-01-18T12:29:38.850" v="194" actId="478"/>
          <ac:spMkLst>
            <pc:docMk/>
            <pc:sldMk cId="2842719787" sldId="429"/>
            <ac:spMk id="7" creationId="{C00577C8-2545-AD64-1220-6EAC6E882B1E}"/>
          </ac:spMkLst>
        </pc:spChg>
        <pc:spChg chg="del mod">
          <ac:chgData name="Sadhana Jha" userId="26551a24-7b54-4515-aa86-bf14174199c0" providerId="ADAL" clId="{CCB577AB-D7D1-4450-99F6-F234C2798610}" dt="2024-01-18T12:29:48.138" v="196" actId="478"/>
          <ac:spMkLst>
            <pc:docMk/>
            <pc:sldMk cId="2842719787" sldId="429"/>
            <ac:spMk id="8" creationId="{C1C4420E-A354-144C-8812-A47C18683C4A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0" creationId="{2A7483E6-5B08-341B-2AD2-358FBE39F234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1" creationId="{4B2FD6ED-1121-E600-6FD7-662BB74438BA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2" creationId="{CFC83CDA-253B-A204-1EBA-70F5738D7952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3" creationId="{F74FEA5C-2FC9-5E98-B4ED-164DDDF2EAC4}"/>
          </ac:spMkLst>
        </pc:spChg>
        <pc:spChg chg="del mod">
          <ac:chgData name="Sadhana Jha" userId="26551a24-7b54-4515-aa86-bf14174199c0" providerId="ADAL" clId="{CCB577AB-D7D1-4450-99F6-F234C2798610}" dt="2024-01-18T12:29:36.174" v="193" actId="478"/>
          <ac:spMkLst>
            <pc:docMk/>
            <pc:sldMk cId="2842719787" sldId="429"/>
            <ac:spMk id="14" creationId="{5A46B724-7776-B72B-A811-B856B66B85B6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5" creationId="{8B8B3110-4E4A-6032-FA4E-DD43E09F9CED}"/>
          </ac:spMkLst>
        </pc:spChg>
        <pc:spChg chg="del mod">
          <ac:chgData name="Sadhana Jha" userId="26551a24-7b54-4515-aa86-bf14174199c0" providerId="ADAL" clId="{CCB577AB-D7D1-4450-99F6-F234C2798610}" dt="2024-01-18T12:29:45.267" v="195" actId="478"/>
          <ac:spMkLst>
            <pc:docMk/>
            <pc:sldMk cId="2842719787" sldId="429"/>
            <ac:spMk id="16" creationId="{F6AB0458-4C62-CAD7-8493-870E8F5AD546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17" creationId="{AFA8DD6D-5595-8CF3-505B-4DCB2D7B7907}"/>
          </ac:spMkLst>
        </pc:spChg>
        <pc:spChg chg="del mod">
          <ac:chgData name="Sadhana Jha" userId="26551a24-7b54-4515-aa86-bf14174199c0" providerId="ADAL" clId="{CCB577AB-D7D1-4450-99F6-F234C2798610}" dt="2024-01-18T12:29:33.527" v="192" actId="478"/>
          <ac:spMkLst>
            <pc:docMk/>
            <pc:sldMk cId="2842719787" sldId="429"/>
            <ac:spMk id="18" creationId="{3F67E02A-043F-F74B-5DC0-BE6C3E4F4F7D}"/>
          </ac:spMkLst>
        </pc:spChg>
        <pc:spChg chg="del mod">
          <ac:chgData name="Sadhana Jha" userId="26551a24-7b54-4515-aa86-bf14174199c0" providerId="ADAL" clId="{CCB577AB-D7D1-4450-99F6-F234C2798610}" dt="2024-01-18T12:30:03.238" v="197" actId="478"/>
          <ac:spMkLst>
            <pc:docMk/>
            <pc:sldMk cId="2842719787" sldId="429"/>
            <ac:spMk id="19" creationId="{18BC98E5-BE75-F23A-4D11-CCD2804EC346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20" creationId="{23261797-9DE5-421F-4945-674A8B4194A4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21" creationId="{D05C9EEB-F8DA-E38F-BCEF-E6B5FCB66F31}"/>
          </ac:spMkLst>
        </pc:spChg>
        <pc:spChg chg="mod">
          <ac:chgData name="Sadhana Jha" userId="26551a24-7b54-4515-aa86-bf14174199c0" providerId="ADAL" clId="{CCB577AB-D7D1-4450-99F6-F234C2798610}" dt="2024-01-18T12:31:51.347" v="218" actId="1076"/>
          <ac:spMkLst>
            <pc:docMk/>
            <pc:sldMk cId="2842719787" sldId="429"/>
            <ac:spMk id="22" creationId="{FA181034-E710-24DE-B384-A078049E3F54}"/>
          </ac:spMkLst>
        </pc:spChg>
        <pc:spChg chg="add mod">
          <ac:chgData name="Sadhana Jha" userId="26551a24-7b54-4515-aa86-bf14174199c0" providerId="ADAL" clId="{CCB577AB-D7D1-4450-99F6-F234C2798610}" dt="2024-01-18T12:32:13.169" v="221" actId="14100"/>
          <ac:spMkLst>
            <pc:docMk/>
            <pc:sldMk cId="2842719787" sldId="429"/>
            <ac:spMk id="23" creationId="{905F694F-D906-6976-6B43-1B5D7733B1A7}"/>
          </ac:spMkLst>
        </pc:spChg>
        <pc:spChg chg="add mod">
          <ac:chgData name="Sadhana Jha" userId="26551a24-7b54-4515-aa86-bf14174199c0" providerId="ADAL" clId="{CCB577AB-D7D1-4450-99F6-F234C2798610}" dt="2024-01-18T12:32:24.964" v="224" actId="14100"/>
          <ac:spMkLst>
            <pc:docMk/>
            <pc:sldMk cId="2842719787" sldId="429"/>
            <ac:spMk id="24" creationId="{83168ACF-FC20-009E-243A-C9F29B238A69}"/>
          </ac:spMkLst>
        </pc:spChg>
        <pc:grpChg chg="add mod">
          <ac:chgData name="Sadhana Jha" userId="26551a24-7b54-4515-aa86-bf14174199c0" providerId="ADAL" clId="{CCB577AB-D7D1-4450-99F6-F234C2798610}" dt="2024-01-18T12:31:51.347" v="218" actId="1076"/>
          <ac:grpSpMkLst>
            <pc:docMk/>
            <pc:sldMk cId="2842719787" sldId="429"/>
            <ac:grpSpMk id="5" creationId="{19B468E4-2D57-6324-DB65-87950436A184}"/>
          </ac:grpSpMkLst>
        </pc:grpChg>
        <pc:grpChg chg="mod">
          <ac:chgData name="Sadhana Jha" userId="26551a24-7b54-4515-aa86-bf14174199c0" providerId="ADAL" clId="{CCB577AB-D7D1-4450-99F6-F234C2798610}" dt="2024-01-18T12:31:51.347" v="218" actId="1076"/>
          <ac:grpSpMkLst>
            <pc:docMk/>
            <pc:sldMk cId="2842719787" sldId="429"/>
            <ac:grpSpMk id="9" creationId="{EF31FDD8-FE77-B746-71E8-0BD5C12F9931}"/>
          </ac:grpSpMkLst>
        </pc:grpChg>
        <pc:graphicFrameChg chg="add mod modGraphic">
          <ac:chgData name="Sadhana Jha" userId="26551a24-7b54-4515-aa86-bf14174199c0" providerId="ADAL" clId="{CCB577AB-D7D1-4450-99F6-F234C2798610}" dt="2024-01-18T12:28:11.035" v="191" actId="14100"/>
          <ac:graphicFrameMkLst>
            <pc:docMk/>
            <pc:sldMk cId="2842719787" sldId="429"/>
            <ac:graphicFrameMk id="4" creationId="{8435BD63-2212-926D-0E1F-26A573908512}"/>
          </ac:graphicFrameMkLst>
        </pc:graphicFrameChg>
      </pc:sldChg>
      <pc:sldChg chg="add del">
        <pc:chgData name="Sadhana Jha" userId="26551a24-7b54-4515-aa86-bf14174199c0" providerId="ADAL" clId="{CCB577AB-D7D1-4450-99F6-F234C2798610}" dt="2024-01-18T12:53:25.445" v="388" actId="2696"/>
        <pc:sldMkLst>
          <pc:docMk/>
          <pc:sldMk cId="1322338081" sldId="430"/>
        </pc:sldMkLst>
      </pc:sldChg>
      <pc:sldChg chg="addSp delSp modSp new del mod modAnim">
        <pc:chgData name="Sadhana Jha" userId="26551a24-7b54-4515-aa86-bf14174199c0" providerId="ADAL" clId="{CCB577AB-D7D1-4450-99F6-F234C2798610}" dt="2024-01-18T12:48:07.332" v="336" actId="2696"/>
        <pc:sldMkLst>
          <pc:docMk/>
          <pc:sldMk cId="2616999658" sldId="430"/>
        </pc:sldMkLst>
        <pc:spChg chg="mod">
          <ac:chgData name="Sadhana Jha" userId="26551a24-7b54-4515-aa86-bf14174199c0" providerId="ADAL" clId="{CCB577AB-D7D1-4450-99F6-F234C2798610}" dt="2024-01-18T12:39:34.634" v="330" actId="113"/>
          <ac:spMkLst>
            <pc:docMk/>
            <pc:sldMk cId="2616999658" sldId="430"/>
            <ac:spMk id="2" creationId="{740F9CD7-5CD3-3925-74F9-0ECED8C401F3}"/>
          </ac:spMkLst>
        </pc:spChg>
        <pc:spChg chg="del">
          <ac:chgData name="Sadhana Jha" userId="26551a24-7b54-4515-aa86-bf14174199c0" providerId="ADAL" clId="{CCB577AB-D7D1-4450-99F6-F234C2798610}" dt="2024-01-18T12:34:00.493" v="259" actId="478"/>
          <ac:spMkLst>
            <pc:docMk/>
            <pc:sldMk cId="2616999658" sldId="430"/>
            <ac:spMk id="3" creationId="{F6420F85-87CA-B8C3-069B-095A8C302EEC}"/>
          </ac:spMkLst>
        </pc:spChg>
        <pc:spChg chg="add del mod">
          <ac:chgData name="Sadhana Jha" userId="26551a24-7b54-4515-aa86-bf14174199c0" providerId="ADAL" clId="{CCB577AB-D7D1-4450-99F6-F234C2798610}" dt="2024-01-18T12:35:06.048" v="270" actId="478"/>
          <ac:spMkLst>
            <pc:docMk/>
            <pc:sldMk cId="2616999658" sldId="430"/>
            <ac:spMk id="5" creationId="{906B229E-F00E-890C-37B4-238EAB3D186C}"/>
          </ac:spMkLst>
        </pc:spChg>
        <pc:spChg chg="add del mod">
          <ac:chgData name="Sadhana Jha" userId="26551a24-7b54-4515-aa86-bf14174199c0" providerId="ADAL" clId="{CCB577AB-D7D1-4450-99F6-F234C2798610}" dt="2024-01-18T12:33:49.107" v="257"/>
          <ac:spMkLst>
            <pc:docMk/>
            <pc:sldMk cId="2616999658" sldId="430"/>
            <ac:spMk id="7" creationId="{C27C3D6B-80B0-C632-D21E-3039C7AC2724}"/>
          </ac:spMkLst>
        </pc:spChg>
        <pc:spChg chg="add mod">
          <ac:chgData name="Sadhana Jha" userId="26551a24-7b54-4515-aa86-bf14174199c0" providerId="ADAL" clId="{CCB577AB-D7D1-4450-99F6-F234C2798610}" dt="2024-01-18T12:39:27.519" v="329" actId="207"/>
          <ac:spMkLst>
            <pc:docMk/>
            <pc:sldMk cId="2616999658" sldId="430"/>
            <ac:spMk id="9" creationId="{FE0467A1-B875-F588-2672-46CB1486ADB5}"/>
          </ac:spMkLst>
        </pc:spChg>
        <pc:spChg chg="add del mod">
          <ac:chgData name="Sadhana Jha" userId="26551a24-7b54-4515-aa86-bf14174199c0" providerId="ADAL" clId="{CCB577AB-D7D1-4450-99F6-F234C2798610}" dt="2024-01-18T12:36:51.710" v="307" actId="478"/>
          <ac:spMkLst>
            <pc:docMk/>
            <pc:sldMk cId="2616999658" sldId="430"/>
            <ac:spMk id="11" creationId="{64F6EA57-C3C5-A0C9-D6CF-CEB7A08CB6B4}"/>
          </ac:spMkLst>
        </pc:spChg>
        <pc:spChg chg="add mod">
          <ac:chgData name="Sadhana Jha" userId="26551a24-7b54-4515-aa86-bf14174199c0" providerId="ADAL" clId="{CCB577AB-D7D1-4450-99F6-F234C2798610}" dt="2024-01-18T12:38:48.096" v="325" actId="207"/>
          <ac:spMkLst>
            <pc:docMk/>
            <pc:sldMk cId="2616999658" sldId="430"/>
            <ac:spMk id="12" creationId="{888A65FB-209C-CEF9-0512-625C188A9F3D}"/>
          </ac:spMkLst>
        </pc:spChg>
        <pc:spChg chg="add mod">
          <ac:chgData name="Sadhana Jha" userId="26551a24-7b54-4515-aa86-bf14174199c0" providerId="ADAL" clId="{CCB577AB-D7D1-4450-99F6-F234C2798610}" dt="2024-01-18T12:38:06.398" v="318" actId="1582"/>
          <ac:spMkLst>
            <pc:docMk/>
            <pc:sldMk cId="2616999658" sldId="430"/>
            <ac:spMk id="13" creationId="{CB38DC49-AA8D-F92E-5A28-9CFC3B76B3D5}"/>
          </ac:spMkLst>
        </pc:spChg>
        <pc:spChg chg="add mod">
          <ac:chgData name="Sadhana Jha" userId="26551a24-7b54-4515-aa86-bf14174199c0" providerId="ADAL" clId="{CCB577AB-D7D1-4450-99F6-F234C2798610}" dt="2024-01-18T12:38:30.722" v="323" actId="1076"/>
          <ac:spMkLst>
            <pc:docMk/>
            <pc:sldMk cId="2616999658" sldId="430"/>
            <ac:spMk id="14" creationId="{D558E643-610F-4BD2-415F-B049FD67A983}"/>
          </ac:spMkLst>
        </pc:spChg>
        <pc:graphicFrameChg chg="add mod modGraphic">
          <ac:chgData name="Sadhana Jha" userId="26551a24-7b54-4515-aa86-bf14174199c0" providerId="ADAL" clId="{CCB577AB-D7D1-4450-99F6-F234C2798610}" dt="2024-01-18T12:36:56.805" v="308" actId="1076"/>
          <ac:graphicFrameMkLst>
            <pc:docMk/>
            <pc:sldMk cId="2616999658" sldId="430"/>
            <ac:graphicFrameMk id="8" creationId="{C18756DA-AA76-01AF-8743-D05E5B4E44DA}"/>
          </ac:graphicFrameMkLst>
        </pc:graphicFrameChg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431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432"/>
        </pc:sldMkLst>
      </pc:sldChg>
      <pc:sldChg chg="add">
        <pc:chgData name="Sadhana Jha" userId="26551a24-7b54-4515-aa86-bf14174199c0" providerId="ADAL" clId="{CCB577AB-D7D1-4450-99F6-F234C2798610}" dt="2024-01-18T12:46:06.771" v="331"/>
        <pc:sldMkLst>
          <pc:docMk/>
          <pc:sldMk cId="0" sldId="433"/>
        </pc:sldMkLst>
      </pc:sldChg>
      <pc:sldChg chg="addSp delSp modSp new mod">
        <pc:chgData name="Sadhana Jha" userId="26551a24-7b54-4515-aa86-bf14174199c0" providerId="ADAL" clId="{CCB577AB-D7D1-4450-99F6-F234C2798610}" dt="2024-01-18T12:49:13.622" v="380" actId="113"/>
        <pc:sldMkLst>
          <pc:docMk/>
          <pc:sldMk cId="817544732" sldId="434"/>
        </pc:sldMkLst>
        <pc:spChg chg="mod">
          <ac:chgData name="Sadhana Jha" userId="26551a24-7b54-4515-aa86-bf14174199c0" providerId="ADAL" clId="{CCB577AB-D7D1-4450-99F6-F234C2798610}" dt="2024-01-18T12:49:13.622" v="380" actId="113"/>
          <ac:spMkLst>
            <pc:docMk/>
            <pc:sldMk cId="817544732" sldId="434"/>
            <ac:spMk id="2" creationId="{DD135DFC-7E19-27E8-5CB1-149DE08E909B}"/>
          </ac:spMkLst>
        </pc:spChg>
        <pc:spChg chg="del">
          <ac:chgData name="Sadhana Jha" userId="26551a24-7b54-4515-aa86-bf14174199c0" providerId="ADAL" clId="{CCB577AB-D7D1-4450-99F6-F234C2798610}" dt="2024-01-18T12:48:57.424" v="375" actId="478"/>
          <ac:spMkLst>
            <pc:docMk/>
            <pc:sldMk cId="817544732" sldId="434"/>
            <ac:spMk id="3" creationId="{069A60F6-47D2-0F15-8319-84D728791AC0}"/>
          </ac:spMkLst>
        </pc:spChg>
        <pc:spChg chg="add del">
          <ac:chgData name="Sadhana Jha" userId="26551a24-7b54-4515-aa86-bf14174199c0" providerId="ADAL" clId="{CCB577AB-D7D1-4450-99F6-F234C2798610}" dt="2024-01-18T12:49:06.544" v="378" actId="478"/>
          <ac:spMkLst>
            <pc:docMk/>
            <pc:sldMk cId="817544732" sldId="434"/>
            <ac:spMk id="5" creationId="{648354BD-1AF9-28F8-7CA4-28121566C742}"/>
          </ac:spMkLst>
        </pc:spChg>
      </pc:sldChg>
    </pc:docChg>
  </pc:docChgLst>
  <pc:docChgLst>
    <pc:chgData name="Divya Chidambaram" userId="a5f655d4-7c16-4009-87eb-8eca468fdbaa" providerId="ADAL" clId="{EC013A1E-5890-46CB-92DC-5044AF0C90C1}"/>
    <pc:docChg chg="delSld modSld sldOrd">
      <pc:chgData name="Divya Chidambaram" userId="a5f655d4-7c16-4009-87eb-8eca468fdbaa" providerId="ADAL" clId="{EC013A1E-5890-46CB-92DC-5044AF0C90C1}" dt="2023-10-09T16:35:28.064" v="7" actId="47"/>
      <pc:docMkLst>
        <pc:docMk/>
      </pc:docMkLst>
      <pc:sldChg chg="ord">
        <pc:chgData name="Divya Chidambaram" userId="a5f655d4-7c16-4009-87eb-8eca468fdbaa" providerId="ADAL" clId="{EC013A1E-5890-46CB-92DC-5044AF0C90C1}" dt="2023-10-09T16:35:22.872" v="6"/>
        <pc:sldMkLst>
          <pc:docMk/>
          <pc:sldMk cId="3696756900" sldId="293"/>
        </pc:sldMkLst>
      </pc:sldChg>
      <pc:sldChg chg="modNotesTx">
        <pc:chgData name="Divya Chidambaram" userId="a5f655d4-7c16-4009-87eb-8eca468fdbaa" providerId="ADAL" clId="{EC013A1E-5890-46CB-92DC-5044AF0C90C1}" dt="2023-10-09T16:34:08.763" v="0" actId="6549"/>
        <pc:sldMkLst>
          <pc:docMk/>
          <pc:sldMk cId="1263441363" sldId="321"/>
        </pc:sldMkLst>
      </pc:sldChg>
      <pc:sldChg chg="mod modShow">
        <pc:chgData name="Divya Chidambaram" userId="a5f655d4-7c16-4009-87eb-8eca468fdbaa" providerId="ADAL" clId="{EC013A1E-5890-46CB-92DC-5044AF0C90C1}" dt="2023-10-09T16:34:33.811" v="2" actId="729"/>
        <pc:sldMkLst>
          <pc:docMk/>
          <pc:sldMk cId="1385275435" sldId="322"/>
        </pc:sldMkLst>
      </pc:sldChg>
      <pc:sldChg chg="mod modShow">
        <pc:chgData name="Divya Chidambaram" userId="a5f655d4-7c16-4009-87eb-8eca468fdbaa" providerId="ADAL" clId="{EC013A1E-5890-46CB-92DC-5044AF0C90C1}" dt="2023-10-09T16:34:56.156" v="4" actId="729"/>
        <pc:sldMkLst>
          <pc:docMk/>
          <pc:sldMk cId="2103376545" sldId="323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3667916995" sldId="327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236465873" sldId="399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1051083983" sldId="400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70306004" sldId="401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3593502181" sldId="402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4056614511" sldId="403"/>
        </pc:sldMkLst>
      </pc:sldChg>
      <pc:sldChg chg="del">
        <pc:chgData name="Divya Chidambaram" userId="a5f655d4-7c16-4009-87eb-8eca468fdbaa" providerId="ADAL" clId="{EC013A1E-5890-46CB-92DC-5044AF0C90C1}" dt="2023-10-09T16:35:28.064" v="7" actId="47"/>
        <pc:sldMkLst>
          <pc:docMk/>
          <pc:sldMk cId="1657792994" sldId="404"/>
        </pc:sldMkLst>
      </pc:sldChg>
      <pc:sldChg chg="mod modShow">
        <pc:chgData name="Divya Chidambaram" userId="a5f655d4-7c16-4009-87eb-8eca468fdbaa" providerId="ADAL" clId="{EC013A1E-5890-46CB-92DC-5044AF0C90C1}" dt="2023-10-09T16:34:29.948" v="1" actId="729"/>
        <pc:sldMkLst>
          <pc:docMk/>
          <pc:sldMk cId="584193912" sldId="420"/>
        </pc:sldMkLst>
      </pc:sldChg>
      <pc:sldChg chg="mod modShow">
        <pc:chgData name="Divya Chidambaram" userId="a5f655d4-7c16-4009-87eb-8eca468fdbaa" providerId="ADAL" clId="{EC013A1E-5890-46CB-92DC-5044AF0C90C1}" dt="2023-10-09T16:34:52.130" v="3" actId="729"/>
        <pc:sldMkLst>
          <pc:docMk/>
          <pc:sldMk cId="553650460" sldId="4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9E990-282E-42AC-968B-1CC46763D166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901BF-D382-4BFF-9C43-A16D185F74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452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0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0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0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0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0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0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0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270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1" y="533400"/>
            <a:ext cx="8739823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8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DD62-704D-5CDB-FF9F-A3A9CEB16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72C09-080B-CE31-4F5C-AED2054C4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18381-23FC-79F1-8331-6D6B1CC31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E02AE-0259-9867-65E2-871C7FF04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226F4-189F-AFB0-3D60-243FBB45C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99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04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29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37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05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74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896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93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3812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94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6825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9962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27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308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635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6355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637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121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524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1018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383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0791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942BC28F-670E-4643-8CB0-EE10CDBF33B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543AED3E-8675-4006-94EE-45BFCB8C21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602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65186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DD62-704D-5CDB-FF9F-A3A9CEB16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72C09-080B-CE31-4F5C-AED2054C4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18381-23FC-79F1-8331-6D6B1CC31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0E7B6-945D-4046-ADF7-A7DD6A8C9EDD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E02AE-0259-9867-65E2-871C7FF04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226F4-189F-AFB0-3D60-243FBB45C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34FF-4C85-4DDA-B17A-59B4C0589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3927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4203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975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/>
              <a:t>Click to edit Master title style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6289061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034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2565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22317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2206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01101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400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711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57746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3095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9054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591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3701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964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688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7247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1173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5598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074330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518" y="365126"/>
            <a:ext cx="11193517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7" y="1825626"/>
            <a:ext cx="5468883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4918" y="1825626"/>
            <a:ext cx="5834117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826094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30119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1"/>
            <a:ext cx="617220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6690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6112758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54837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220709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69099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89657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60975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6883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2156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0027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9739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087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33099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5370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82477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5615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0275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24455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55518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40437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24188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13204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6912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3008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9307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444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3221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6217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3194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4525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1912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00274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6991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5689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2201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1920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7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4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3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3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35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6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9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9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40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13.png"/><Relationship Id="rId5" Type="http://schemas.openxmlformats.org/officeDocument/2006/relationships/theme" Target="../theme/theme15.xml"/><Relationship Id="rId4" Type="http://schemas.openxmlformats.org/officeDocument/2006/relationships/slideLayout" Target="../slideLayouts/slideLayout5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4.png"/><Relationship Id="rId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5" Type="http://schemas.openxmlformats.org/officeDocument/2006/relationships/image" Target="../media/image15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image" Target="../media/image17.pn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8.xml"/><Relationship Id="rId9" Type="http://schemas.openxmlformats.org/officeDocument/2006/relationships/theme" Target="../theme/theme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00750"/>
            <a:ext cx="12191999" cy="8572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296038"/>
            <a:ext cx="8270240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220819"/>
            <a:ext cx="10358120" cy="4798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0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0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2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5A667A1-ECA2-024B-9CB5-ABBC0AAC5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1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2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4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6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8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92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2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0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77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55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2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60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922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579245" marR="5080" indent="-1567180">
              <a:lnSpc>
                <a:spcPts val="6480"/>
              </a:lnSpc>
              <a:spcBef>
                <a:spcPts val="915"/>
              </a:spcBef>
            </a:pPr>
            <a:r>
              <a:rPr sz="6000" dirty="0">
                <a:solidFill>
                  <a:schemeClr val="bg1"/>
                </a:solidFill>
                <a:latin typeface="Britannic Bold" panose="020B0903060703020204" pitchFamily="34" charset="0"/>
              </a:rPr>
              <a:t>Review</a:t>
            </a:r>
            <a:r>
              <a:rPr sz="6000" spc="-125" dirty="0">
                <a:solidFill>
                  <a:schemeClr val="bg1"/>
                </a:solidFill>
                <a:latin typeface="Britannic Bold" panose="020B0903060703020204" pitchFamily="34" charset="0"/>
              </a:rPr>
              <a:t> </a:t>
            </a:r>
            <a:r>
              <a:rPr sz="6000" dirty="0">
                <a:solidFill>
                  <a:schemeClr val="bg1"/>
                </a:solidFill>
                <a:latin typeface="Britannic Bold" panose="020B0903060703020204" pitchFamily="34" charset="0"/>
              </a:rPr>
              <a:t>of</a:t>
            </a:r>
            <a:r>
              <a:rPr sz="6000" spc="-100" dirty="0">
                <a:solidFill>
                  <a:schemeClr val="bg1"/>
                </a:solidFill>
                <a:latin typeface="Britannic Bold" panose="020B0903060703020204" pitchFamily="34" charset="0"/>
              </a:rPr>
              <a:t> </a:t>
            </a:r>
            <a:r>
              <a:rPr sz="6000" spc="-30" dirty="0">
                <a:solidFill>
                  <a:schemeClr val="bg1"/>
                </a:solidFill>
                <a:latin typeface="Britannic Bold" panose="020B0903060703020204" pitchFamily="34" charset="0"/>
              </a:rPr>
              <a:t>Database </a:t>
            </a:r>
            <a:r>
              <a:rPr sz="6000" spc="-10" dirty="0">
                <a:solidFill>
                  <a:schemeClr val="bg1"/>
                </a:solidFill>
                <a:latin typeface="Britannic Bold" panose="020B0903060703020204" pitchFamily="34" charset="0"/>
              </a:rPr>
              <a:t>Concepts</a:t>
            </a:r>
            <a:endParaRPr sz="60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0D68C2-AD2E-298D-E7E7-B849145BBE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94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309824"/>
            <a:ext cx="6172200" cy="809355"/>
          </a:xfrm>
          <a:prstGeom prst="rect">
            <a:avLst/>
          </a:prstGeom>
        </p:spPr>
        <p:txBody>
          <a:bodyPr vert="horz" wrap="square" lIns="0" tIns="13096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81915">
              <a:spcBef>
                <a:spcPts val="75"/>
              </a:spcBef>
            </a:pPr>
            <a:r>
              <a:rPr spc="-8" dirty="0"/>
              <a:t>Exercise-</a:t>
            </a:r>
            <a:r>
              <a:rPr spc="-150" dirty="0"/>
              <a:t> </a:t>
            </a:r>
            <a:r>
              <a:rPr spc="-19" dirty="0"/>
              <a:t>ERD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38350" y="2114550"/>
            <a:ext cx="8115300" cy="111809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just">
              <a:spcBef>
                <a:spcPts val="79"/>
              </a:spcBef>
            </a:pPr>
            <a:r>
              <a:rPr sz="2400" dirty="0">
                <a:latin typeface="Calibri"/>
                <a:cs typeface="Calibri"/>
              </a:rPr>
              <a:t>Construct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E-R</a:t>
            </a:r>
            <a:r>
              <a:rPr sz="2400" spc="-68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diagram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3" dirty="0">
                <a:latin typeface="Calibri"/>
                <a:cs typeface="Calibri"/>
              </a:rPr>
              <a:t> </a:t>
            </a:r>
            <a:r>
              <a:rPr sz="2400" spc="-8" dirty="0">
                <a:latin typeface="Calibri"/>
                <a:cs typeface="Calibri"/>
              </a:rPr>
              <a:t>car-insurance company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whose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customers</a:t>
            </a:r>
            <a:r>
              <a:rPr sz="2400" spc="-38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own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more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cars</a:t>
            </a:r>
            <a:r>
              <a:rPr sz="2400" spc="-23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each.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car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has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associated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zero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spc="-19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any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number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recorded</a:t>
            </a:r>
            <a:r>
              <a:rPr sz="2400" spc="-86" dirty="0">
                <a:latin typeface="Calibri"/>
                <a:cs typeface="Calibri"/>
              </a:rPr>
              <a:t> </a:t>
            </a:r>
            <a:r>
              <a:rPr sz="240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accidents</a:t>
            </a:r>
            <a:r>
              <a:rPr sz="2400" spc="-8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309824"/>
            <a:ext cx="6172200" cy="809355"/>
          </a:xfrm>
          <a:prstGeom prst="rect">
            <a:avLst/>
          </a:prstGeom>
        </p:spPr>
        <p:txBody>
          <a:bodyPr vert="horz" wrap="square" lIns="0" tIns="13096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81915">
              <a:spcBef>
                <a:spcPts val="75"/>
              </a:spcBef>
            </a:pPr>
            <a:r>
              <a:rPr spc="-8" dirty="0"/>
              <a:t>Exercise-</a:t>
            </a:r>
            <a:r>
              <a:rPr spc="-143" dirty="0"/>
              <a:t> </a:t>
            </a:r>
            <a:r>
              <a:rPr dirty="0"/>
              <a:t>Possible</a:t>
            </a:r>
            <a:r>
              <a:rPr spc="-139" dirty="0"/>
              <a:t> </a:t>
            </a:r>
            <a:r>
              <a:rPr spc="-8" dirty="0"/>
              <a:t>Solution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95474" y="2514600"/>
            <a:ext cx="9534525" cy="2662107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83820" marR="333851" algn="just">
              <a:spcBef>
                <a:spcPts val="79"/>
              </a:spcBef>
            </a:pPr>
            <a:r>
              <a:rPr sz="2400" dirty="0">
                <a:latin typeface="Calibri"/>
                <a:cs typeface="Calibri"/>
              </a:rPr>
              <a:t>Construct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E-R</a:t>
            </a:r>
            <a:r>
              <a:rPr sz="2400" spc="-68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diagram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3" dirty="0">
                <a:latin typeface="Calibri"/>
                <a:cs typeface="Calibri"/>
              </a:rPr>
              <a:t> </a:t>
            </a:r>
            <a:r>
              <a:rPr sz="2400" spc="-8" dirty="0">
                <a:latin typeface="Calibri"/>
                <a:cs typeface="Calibri"/>
              </a:rPr>
              <a:t>car-insurance company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whose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customers</a:t>
            </a:r>
            <a:r>
              <a:rPr sz="2400" spc="-38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own</a:t>
            </a:r>
            <a:r>
              <a:rPr sz="2400" spc="-4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more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cars</a:t>
            </a:r>
            <a:r>
              <a:rPr sz="2400" spc="-23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each.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car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has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associated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zero</a:t>
            </a:r>
            <a:r>
              <a:rPr sz="2400" spc="-64" dirty="0">
                <a:latin typeface="Calibri"/>
                <a:cs typeface="Calibri"/>
              </a:rPr>
              <a:t> </a:t>
            </a:r>
            <a:r>
              <a:rPr sz="2400" spc="-19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any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number</a:t>
            </a:r>
            <a:r>
              <a:rPr sz="2400" spc="-56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1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recorded</a:t>
            </a:r>
            <a:r>
              <a:rPr sz="2400" spc="-86" dirty="0">
                <a:latin typeface="Calibri"/>
                <a:cs typeface="Calibri"/>
              </a:rPr>
              <a:t> </a:t>
            </a:r>
            <a:r>
              <a:rPr sz="240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accidents</a:t>
            </a:r>
            <a:r>
              <a:rPr sz="2400" spc="-8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9525" algn="just">
              <a:spcBef>
                <a:spcPts val="716"/>
              </a:spcBef>
            </a:pP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Entities:</a:t>
            </a:r>
            <a:endParaRPr sz="1350" dirty="0">
              <a:latin typeface="Calibri"/>
              <a:cs typeface="Calibri"/>
            </a:endParaRPr>
          </a:p>
          <a:p>
            <a:pPr marL="140970" indent="-134303" algn="just">
              <a:buSzPct val="94444"/>
              <a:buAutoNum type="arabicPeriod"/>
              <a:tabLst>
                <a:tab pos="140970" algn="l"/>
              </a:tabLst>
            </a:pPr>
            <a:r>
              <a:rPr sz="1350" b="1" spc="-8" dirty="0">
                <a:solidFill>
                  <a:srgbClr val="374151"/>
                </a:solidFill>
                <a:latin typeface="Calibri"/>
                <a:cs typeface="Calibri"/>
              </a:rPr>
              <a:t>Customer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:</a:t>
            </a:r>
            <a:endParaRPr sz="1350" dirty="0">
              <a:latin typeface="Calibri"/>
              <a:cs typeface="Calibri"/>
            </a:endParaRPr>
          </a:p>
          <a:p>
            <a:pPr marL="352425" marR="3810" algn="just"/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Attributes: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CustomerID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(Primary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Key),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First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Name,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Last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Name,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Address,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Phone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Number,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Email,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etc.</a:t>
            </a:r>
            <a:endParaRPr sz="1350" dirty="0">
              <a:latin typeface="Calibri"/>
              <a:cs typeface="Calibri"/>
            </a:endParaRPr>
          </a:p>
          <a:p>
            <a:pPr marL="140970" indent="-134303" algn="just">
              <a:buSzPct val="94444"/>
              <a:buAutoNum type="arabicPeriod" startAt="2"/>
              <a:tabLst>
                <a:tab pos="140970" algn="l"/>
              </a:tabLst>
            </a:pPr>
            <a:r>
              <a:rPr sz="1350" b="1" spc="-15" dirty="0">
                <a:solidFill>
                  <a:srgbClr val="374151"/>
                </a:solidFill>
                <a:latin typeface="Calibri"/>
                <a:cs typeface="Calibri"/>
              </a:rPr>
              <a:t>Car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:</a:t>
            </a:r>
            <a:endParaRPr sz="1350" dirty="0">
              <a:latin typeface="Calibri"/>
              <a:cs typeface="Calibri"/>
            </a:endParaRPr>
          </a:p>
          <a:p>
            <a:pPr marL="351949" marR="621506" algn="just"/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Attributes: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CarID</a:t>
            </a:r>
            <a:r>
              <a:rPr sz="1350" spc="-3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(Primary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Key),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Make,</a:t>
            </a:r>
            <a:r>
              <a:rPr sz="1350" spc="-45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Model,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45" dirty="0">
                <a:solidFill>
                  <a:srgbClr val="374151"/>
                </a:solidFill>
                <a:latin typeface="Calibri"/>
                <a:cs typeface="Calibri"/>
              </a:rPr>
              <a:t>Year,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License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Plate,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VIN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(Vehicle Identification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Number),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etc.</a:t>
            </a:r>
            <a:endParaRPr sz="1350" dirty="0">
              <a:latin typeface="Calibri"/>
              <a:cs typeface="Calibri"/>
            </a:endParaRPr>
          </a:p>
          <a:p>
            <a:pPr marL="140970" indent="-134303" algn="just">
              <a:buSzPct val="94444"/>
              <a:buAutoNum type="arabicPeriod" startAt="3"/>
              <a:tabLst>
                <a:tab pos="140970" algn="l"/>
              </a:tabLst>
            </a:pPr>
            <a:r>
              <a:rPr sz="1350" b="1" spc="-8" dirty="0">
                <a:solidFill>
                  <a:srgbClr val="374151"/>
                </a:solidFill>
                <a:latin typeface="Calibri"/>
                <a:cs typeface="Calibri"/>
              </a:rPr>
              <a:t>Accident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:</a:t>
            </a:r>
            <a:endParaRPr sz="1350" dirty="0">
              <a:latin typeface="Calibri"/>
              <a:cs typeface="Calibri"/>
            </a:endParaRPr>
          </a:p>
          <a:p>
            <a:pPr marL="352425" algn="just"/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Attributes:</a:t>
            </a:r>
            <a:r>
              <a:rPr sz="1350" spc="-4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ReportId</a:t>
            </a:r>
            <a:r>
              <a:rPr sz="1350" spc="-4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(Primary</a:t>
            </a:r>
            <a:r>
              <a:rPr sz="1350" spc="-4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Key),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Date,</a:t>
            </a:r>
            <a:r>
              <a:rPr sz="1350" spc="-5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Location,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Description,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Damage</a:t>
            </a:r>
            <a:r>
              <a:rPr sz="1350" spc="-5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Amount,</a:t>
            </a:r>
            <a:r>
              <a:rPr sz="1350" spc="-6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etc.</a:t>
            </a:r>
            <a:endParaRPr sz="135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9292" y="538172"/>
            <a:ext cx="4435316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8" dirty="0"/>
              <a:t>Exercise-</a:t>
            </a:r>
            <a:r>
              <a:rPr spc="-143" dirty="0"/>
              <a:t> </a:t>
            </a:r>
            <a:r>
              <a:rPr dirty="0"/>
              <a:t>Possible</a:t>
            </a:r>
            <a:r>
              <a:rPr spc="-139" dirty="0"/>
              <a:t> </a:t>
            </a:r>
            <a:r>
              <a:rPr spc="-8" dirty="0"/>
              <a:t>Solution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38350" y="1750645"/>
            <a:ext cx="8115300" cy="1048845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just">
              <a:spcBef>
                <a:spcPts val="79"/>
              </a:spcBef>
            </a:pPr>
            <a:r>
              <a:rPr sz="2250" dirty="0">
                <a:latin typeface="Calibri"/>
                <a:cs typeface="Calibri"/>
              </a:rPr>
              <a:t>Construct</a:t>
            </a:r>
            <a:r>
              <a:rPr sz="2250" spc="-41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an</a:t>
            </a:r>
            <a:r>
              <a:rPr sz="2250" spc="-56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E-R</a:t>
            </a:r>
            <a:r>
              <a:rPr sz="2250" spc="-68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diagram</a:t>
            </a:r>
            <a:r>
              <a:rPr sz="2250" spc="-45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for</a:t>
            </a:r>
            <a:r>
              <a:rPr sz="2250" spc="-60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a</a:t>
            </a:r>
            <a:r>
              <a:rPr sz="2250" spc="-53" dirty="0">
                <a:latin typeface="Calibri"/>
                <a:cs typeface="Calibri"/>
              </a:rPr>
              <a:t> </a:t>
            </a:r>
            <a:r>
              <a:rPr sz="2250" spc="-8" dirty="0">
                <a:latin typeface="Calibri"/>
                <a:cs typeface="Calibri"/>
              </a:rPr>
              <a:t>car-insurance company</a:t>
            </a:r>
            <a:r>
              <a:rPr sz="2250" spc="-41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whose</a:t>
            </a:r>
            <a:r>
              <a:rPr sz="2250" spc="-49" dirty="0">
                <a:latin typeface="Calibri"/>
                <a:cs typeface="Calibri"/>
              </a:rPr>
              <a:t> </a:t>
            </a:r>
            <a:r>
              <a:rPr sz="2250" spc="-8" dirty="0">
                <a:latin typeface="Calibri"/>
                <a:cs typeface="Calibri"/>
              </a:rPr>
              <a:t>customers</a:t>
            </a:r>
            <a:r>
              <a:rPr sz="2250" spc="-49" dirty="0">
                <a:latin typeface="Calibri"/>
                <a:cs typeface="Calibri"/>
              </a:rPr>
              <a:t> </a:t>
            </a:r>
            <a:r>
              <a:rPr sz="225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own</a:t>
            </a:r>
            <a:r>
              <a:rPr sz="2250" spc="-41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one</a:t>
            </a:r>
            <a:r>
              <a:rPr sz="2250" spc="-49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or</a:t>
            </a:r>
            <a:r>
              <a:rPr sz="2250" spc="-60" dirty="0">
                <a:latin typeface="Calibri"/>
                <a:cs typeface="Calibri"/>
              </a:rPr>
              <a:t> </a:t>
            </a:r>
            <a:r>
              <a:rPr sz="2250" spc="-15" dirty="0">
                <a:latin typeface="Calibri"/>
                <a:cs typeface="Calibri"/>
              </a:rPr>
              <a:t>more </a:t>
            </a:r>
            <a:r>
              <a:rPr sz="2250" dirty="0">
                <a:latin typeface="Calibri"/>
                <a:cs typeface="Calibri"/>
              </a:rPr>
              <a:t>cars</a:t>
            </a:r>
            <a:r>
              <a:rPr sz="2250" spc="-64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each.</a:t>
            </a:r>
            <a:r>
              <a:rPr sz="2250" spc="-53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Each</a:t>
            </a:r>
            <a:r>
              <a:rPr sz="2250" spc="-64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car</a:t>
            </a:r>
            <a:r>
              <a:rPr sz="2250" spc="-56" dirty="0">
                <a:latin typeface="Calibri"/>
                <a:cs typeface="Calibri"/>
              </a:rPr>
              <a:t> </a:t>
            </a:r>
            <a:r>
              <a:rPr sz="225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has</a:t>
            </a:r>
            <a:r>
              <a:rPr sz="2250" u="sng" spc="-56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25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associated</a:t>
            </a:r>
            <a:r>
              <a:rPr sz="2250" u="sng" spc="-41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with</a:t>
            </a:r>
            <a:r>
              <a:rPr sz="2250" spc="-45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it</a:t>
            </a:r>
            <a:r>
              <a:rPr sz="2250" spc="-53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zero</a:t>
            </a:r>
            <a:r>
              <a:rPr sz="2250" spc="-64" dirty="0">
                <a:latin typeface="Calibri"/>
                <a:cs typeface="Calibri"/>
              </a:rPr>
              <a:t> </a:t>
            </a:r>
            <a:r>
              <a:rPr sz="2250" spc="-19" dirty="0">
                <a:latin typeface="Calibri"/>
                <a:cs typeface="Calibri"/>
              </a:rPr>
              <a:t>to </a:t>
            </a:r>
            <a:r>
              <a:rPr sz="2250" dirty="0">
                <a:latin typeface="Calibri"/>
                <a:cs typeface="Calibri"/>
              </a:rPr>
              <a:t>any</a:t>
            </a:r>
            <a:r>
              <a:rPr sz="2250" spc="-60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number</a:t>
            </a:r>
            <a:r>
              <a:rPr sz="2250" spc="-56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of</a:t>
            </a:r>
            <a:r>
              <a:rPr sz="2250" spc="-71" dirty="0">
                <a:latin typeface="Calibri"/>
                <a:cs typeface="Calibri"/>
              </a:rPr>
              <a:t> </a:t>
            </a:r>
            <a:r>
              <a:rPr sz="2250" dirty="0">
                <a:latin typeface="Calibri"/>
                <a:cs typeface="Calibri"/>
              </a:rPr>
              <a:t>recorded</a:t>
            </a:r>
            <a:r>
              <a:rPr sz="2250" spc="-79" dirty="0">
                <a:latin typeface="Calibri"/>
                <a:cs typeface="Calibri"/>
              </a:rPr>
              <a:t> </a:t>
            </a:r>
            <a:r>
              <a:rPr sz="2250" spc="-8" dirty="0">
                <a:latin typeface="Calibri"/>
                <a:cs typeface="Calibri"/>
              </a:rPr>
              <a:t>accidents.</a:t>
            </a:r>
            <a:endParaRPr sz="225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47962" y="3068824"/>
            <a:ext cx="3451384" cy="167161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Relationships:</a:t>
            </a:r>
            <a:endParaRPr sz="1350">
              <a:latin typeface="Calibri"/>
              <a:cs typeface="Calibri"/>
            </a:endParaRPr>
          </a:p>
          <a:p>
            <a:pPr marL="140970" indent="-134303">
              <a:buSzPct val="94444"/>
              <a:buAutoNum type="arabicPeriod"/>
              <a:tabLst>
                <a:tab pos="140970" algn="l"/>
              </a:tabLst>
            </a:pPr>
            <a:r>
              <a:rPr sz="1350" b="1" spc="-8" dirty="0">
                <a:solidFill>
                  <a:srgbClr val="374151"/>
                </a:solidFill>
                <a:latin typeface="Calibri"/>
                <a:cs typeface="Calibri"/>
              </a:rPr>
              <a:t>Owns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:</a:t>
            </a:r>
            <a:endParaRPr sz="1350">
              <a:latin typeface="Calibri"/>
              <a:cs typeface="Calibri"/>
            </a:endParaRPr>
          </a:p>
          <a:p>
            <a:pPr marL="567214" lvl="1" indent="-215265">
              <a:buAutoNum type="arabicPeriod"/>
              <a:tabLst>
                <a:tab pos="567214" algn="l"/>
              </a:tabLst>
            </a:pP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Relationship</a:t>
            </a:r>
            <a:r>
              <a:rPr sz="1350" spc="-3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between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Customer</a:t>
            </a:r>
            <a:r>
              <a:rPr sz="1350" spc="-45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and</a:t>
            </a:r>
            <a:r>
              <a:rPr sz="1350" spc="-4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Car.</a:t>
            </a:r>
            <a:endParaRPr sz="1350">
              <a:latin typeface="Calibri"/>
              <a:cs typeface="Calibri"/>
            </a:endParaRPr>
          </a:p>
          <a:p>
            <a:pPr marL="567214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customer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can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own</a:t>
            </a:r>
            <a:r>
              <a:rPr sz="1350" spc="-3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or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more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cars.</a:t>
            </a:r>
            <a:endParaRPr sz="1350">
              <a:latin typeface="Calibri"/>
              <a:cs typeface="Calibri"/>
            </a:endParaRPr>
          </a:p>
          <a:p>
            <a:pPr marL="567214" marR="215741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is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owned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by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1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and</a:t>
            </a:r>
            <a:r>
              <a:rPr sz="1350" spc="-1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only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one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customer.</a:t>
            </a:r>
            <a:endParaRPr sz="1350">
              <a:latin typeface="Calibri"/>
              <a:cs typeface="Calibri"/>
            </a:endParaRPr>
          </a:p>
          <a:p>
            <a:pPr marL="567214" marR="320040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Cardinality: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(Customer)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to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Many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(Car).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71914" y="3068823"/>
            <a:ext cx="3365659" cy="167161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80975" indent="-171450">
              <a:spcBef>
                <a:spcPts val="75"/>
              </a:spcBef>
              <a:buAutoNum type="arabicPeriod" startAt="2"/>
              <a:tabLst>
                <a:tab pos="180975" algn="l"/>
              </a:tabLst>
            </a:pPr>
            <a:r>
              <a:rPr sz="1350" b="1" spc="-15" dirty="0">
                <a:solidFill>
                  <a:srgbClr val="374151"/>
                </a:solidFill>
                <a:latin typeface="Calibri"/>
                <a:cs typeface="Calibri"/>
              </a:rPr>
              <a:t>Has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:</a:t>
            </a:r>
            <a:endParaRPr sz="1350">
              <a:latin typeface="Calibri"/>
              <a:cs typeface="Calibri"/>
            </a:endParaRPr>
          </a:p>
          <a:p>
            <a:pPr marL="567214" lvl="1" indent="-215265">
              <a:buAutoNum type="arabicPeriod"/>
              <a:tabLst>
                <a:tab pos="567214" algn="l"/>
              </a:tabLst>
            </a:pP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Relationship</a:t>
            </a:r>
            <a:r>
              <a:rPr sz="1350" spc="-1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between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</a:t>
            </a:r>
            <a:r>
              <a:rPr sz="1350" spc="-3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and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Accident.</a:t>
            </a:r>
            <a:endParaRPr sz="1350">
              <a:latin typeface="Calibri"/>
              <a:cs typeface="Calibri"/>
            </a:endParaRPr>
          </a:p>
          <a:p>
            <a:pPr marL="567214" marR="111919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can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be</a:t>
            </a:r>
            <a:r>
              <a:rPr sz="1350" spc="-2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associated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with</a:t>
            </a:r>
            <a:r>
              <a:rPr sz="1350" spc="-1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zero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to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many</a:t>
            </a:r>
            <a:r>
              <a:rPr sz="1350" spc="-53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accidents.</a:t>
            </a:r>
            <a:endParaRPr sz="1350">
              <a:latin typeface="Calibri"/>
              <a:cs typeface="Calibri"/>
            </a:endParaRPr>
          </a:p>
          <a:p>
            <a:pPr marL="567214" marR="3810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30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accident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is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associated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with</a:t>
            </a:r>
            <a:r>
              <a:rPr sz="1350" spc="-11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and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only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one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374151"/>
                </a:solidFill>
                <a:latin typeface="Calibri"/>
                <a:cs typeface="Calibri"/>
              </a:rPr>
              <a:t>car.</a:t>
            </a:r>
            <a:endParaRPr sz="1350">
              <a:latin typeface="Calibri"/>
              <a:cs typeface="Calibri"/>
            </a:endParaRPr>
          </a:p>
          <a:p>
            <a:pPr marL="567214" marR="137636" lvl="1" indent="-215265">
              <a:buAutoNum type="arabicPeriod"/>
              <a:tabLst>
                <a:tab pos="567214" algn="l"/>
              </a:tabLst>
            </a:pP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Cardinality: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Zero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or</a:t>
            </a:r>
            <a:r>
              <a:rPr sz="1350" spc="-34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Many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(Car)</a:t>
            </a:r>
            <a:r>
              <a:rPr sz="1350" spc="-26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374151"/>
                </a:solidFill>
                <a:latin typeface="Calibri"/>
                <a:cs typeface="Calibri"/>
              </a:rPr>
              <a:t>to</a:t>
            </a:r>
            <a:r>
              <a:rPr sz="1350" spc="-38" dirty="0">
                <a:solidFill>
                  <a:srgbClr val="374151"/>
                </a:solidFill>
                <a:latin typeface="Calibri"/>
                <a:cs typeface="Calibri"/>
              </a:rPr>
              <a:t> </a:t>
            </a:r>
            <a:r>
              <a:rPr sz="1350" spc="-19" dirty="0">
                <a:solidFill>
                  <a:srgbClr val="374151"/>
                </a:solidFill>
                <a:latin typeface="Calibri"/>
                <a:cs typeface="Calibri"/>
              </a:rPr>
              <a:t>One </a:t>
            </a:r>
            <a:r>
              <a:rPr sz="1350" spc="-8" dirty="0">
                <a:solidFill>
                  <a:srgbClr val="374151"/>
                </a:solidFill>
                <a:latin typeface="Calibri"/>
                <a:cs typeface="Calibri"/>
              </a:rPr>
              <a:t>(Accident).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0F31B100-F825-098D-D35E-6F2D05B210E4}"/>
              </a:ext>
            </a:extLst>
          </p:cNvPr>
          <p:cNvGrpSpPr/>
          <p:nvPr/>
        </p:nvGrpSpPr>
        <p:grpSpPr>
          <a:xfrm>
            <a:off x="3038475" y="1714500"/>
            <a:ext cx="6115050" cy="3256026"/>
            <a:chOff x="1517650" y="1567941"/>
            <a:chExt cx="9085072" cy="50114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7650" y="1567941"/>
              <a:ext cx="9085072" cy="5011420"/>
            </a:xfrm>
            <a:prstGeom prst="rect">
              <a:avLst/>
            </a:prstGeom>
          </p:spPr>
        </p:pic>
        <p:sp>
          <p:nvSpPr>
            <p:cNvPr id="4" name="object 4"/>
            <p:cNvSpPr txBox="1"/>
            <p:nvPr/>
          </p:nvSpPr>
          <p:spPr>
            <a:xfrm>
              <a:off x="2154454" y="3731952"/>
              <a:ext cx="1201950" cy="334554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1350" spc="-8" dirty="0">
                  <a:solidFill>
                    <a:srgbClr val="FFFFFF"/>
                  </a:solidFill>
                  <a:latin typeface="Calibri"/>
                  <a:cs typeface="Calibri"/>
                </a:rPr>
                <a:t>Customer</a:t>
              </a:r>
              <a:endParaRPr sz="1350" dirty="0">
                <a:latin typeface="Calibri"/>
                <a:cs typeface="Calibri"/>
              </a:endParaRPr>
            </a:p>
          </p:txBody>
        </p:sp>
        <p:sp>
          <p:nvSpPr>
            <p:cNvPr id="5" name="object 5"/>
            <p:cNvSpPr txBox="1"/>
            <p:nvPr/>
          </p:nvSpPr>
          <p:spPr>
            <a:xfrm>
              <a:off x="5962676" y="3731952"/>
              <a:ext cx="512036" cy="334554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1350" spc="-19" dirty="0">
                  <a:solidFill>
                    <a:srgbClr val="FFFFFF"/>
                  </a:solidFill>
                  <a:latin typeface="Calibri"/>
                  <a:cs typeface="Calibri"/>
                </a:rPr>
                <a:t>Car</a:t>
              </a:r>
              <a:endParaRPr sz="1350" dirty="0">
                <a:latin typeface="Calibri"/>
                <a:cs typeface="Calibri"/>
              </a:endParaRPr>
            </a:p>
          </p:txBody>
        </p:sp>
        <p:sp>
          <p:nvSpPr>
            <p:cNvPr id="6" name="object 6"/>
            <p:cNvSpPr txBox="1"/>
            <p:nvPr/>
          </p:nvSpPr>
          <p:spPr>
            <a:xfrm>
              <a:off x="8957269" y="3731952"/>
              <a:ext cx="1008649" cy="334554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1350" spc="-8" dirty="0">
                  <a:solidFill>
                    <a:srgbClr val="FFFFFF"/>
                  </a:solidFill>
                  <a:latin typeface="Calibri"/>
                  <a:cs typeface="Calibri"/>
                </a:rPr>
                <a:t>Accident</a:t>
              </a:r>
              <a:endParaRPr sz="1350" dirty="0">
                <a:latin typeface="Calibri"/>
                <a:cs typeface="Calibri"/>
              </a:endParaRPr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632171" y="3843426"/>
              <a:ext cx="167639" cy="156915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600" spc="-19" dirty="0">
                  <a:solidFill>
                    <a:srgbClr val="FFFFFF"/>
                  </a:solidFill>
                  <a:latin typeface="Calibri"/>
                  <a:cs typeface="Calibri"/>
                </a:rPr>
                <a:t>has</a:t>
              </a:r>
              <a:endParaRPr sz="600">
                <a:latin typeface="Calibri"/>
                <a:cs typeface="Calibri"/>
              </a:endParaRPr>
            </a:p>
          </p:txBody>
        </p:sp>
        <p:sp>
          <p:nvSpPr>
            <p:cNvPr id="8" name="object 8"/>
            <p:cNvSpPr txBox="1"/>
            <p:nvPr/>
          </p:nvSpPr>
          <p:spPr>
            <a:xfrm>
              <a:off x="4225597" y="3815773"/>
              <a:ext cx="337185" cy="156915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600" spc="-15" dirty="0">
                  <a:solidFill>
                    <a:srgbClr val="FFFFFF"/>
                  </a:solidFill>
                  <a:latin typeface="Calibri"/>
                  <a:cs typeface="Calibri"/>
                </a:rPr>
                <a:t>owns</a:t>
              </a:r>
              <a:endParaRPr sz="600" dirty="0">
                <a:latin typeface="Calibri"/>
                <a:cs typeface="Calibri"/>
              </a:endParaRPr>
            </a:p>
          </p:txBody>
        </p:sp>
        <p:sp>
          <p:nvSpPr>
            <p:cNvPr id="9" name="object 9"/>
            <p:cNvSpPr txBox="1"/>
            <p:nvPr/>
          </p:nvSpPr>
          <p:spPr>
            <a:xfrm>
              <a:off x="1902482" y="2718273"/>
              <a:ext cx="568960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FName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0" name="object 10"/>
            <p:cNvSpPr txBox="1"/>
            <p:nvPr/>
          </p:nvSpPr>
          <p:spPr>
            <a:xfrm>
              <a:off x="2820116" y="1851232"/>
              <a:ext cx="143510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19" dirty="0">
                  <a:solidFill>
                    <a:srgbClr val="FFFFFF"/>
                  </a:solidFill>
                  <a:latin typeface="Calibri"/>
                  <a:cs typeface="Calibri"/>
                </a:rPr>
                <a:t>Id</a:t>
              </a:r>
              <a:endParaRPr sz="900">
                <a:latin typeface="Calibri"/>
                <a:cs typeface="Calibri"/>
              </a:endParaRPr>
            </a:p>
          </p:txBody>
        </p:sp>
        <p:sp>
          <p:nvSpPr>
            <p:cNvPr id="11" name="object 11"/>
            <p:cNvSpPr txBox="1"/>
            <p:nvPr/>
          </p:nvSpPr>
          <p:spPr>
            <a:xfrm>
              <a:off x="3543092" y="2722298"/>
              <a:ext cx="459740" cy="441138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LName</a:t>
              </a:r>
              <a:endParaRPr sz="900">
                <a:latin typeface="Calibri"/>
                <a:cs typeface="Calibri"/>
              </a:endParaRPr>
            </a:p>
          </p:txBody>
        </p:sp>
        <p:sp>
          <p:nvSpPr>
            <p:cNvPr id="12" name="object 12"/>
            <p:cNvSpPr txBox="1"/>
            <p:nvPr/>
          </p:nvSpPr>
          <p:spPr>
            <a:xfrm>
              <a:off x="3598113" y="4943258"/>
              <a:ext cx="627484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Email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3" name="object 13"/>
            <p:cNvSpPr txBox="1"/>
            <p:nvPr/>
          </p:nvSpPr>
          <p:spPr>
            <a:xfrm>
              <a:off x="2582401" y="5944613"/>
              <a:ext cx="774002" cy="17468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675" spc="-8" dirty="0">
                  <a:solidFill>
                    <a:srgbClr val="FFFFFF"/>
                  </a:solidFill>
                  <a:latin typeface="Calibri"/>
                  <a:cs typeface="Calibri"/>
                </a:rPr>
                <a:t>&lt;&lt;Address&gt;&gt;</a:t>
              </a:r>
              <a:endParaRPr sz="675" dirty="0">
                <a:latin typeface="Calibri"/>
                <a:cs typeface="Calibri"/>
              </a:endParaRPr>
            </a:p>
          </p:txBody>
        </p:sp>
        <p:sp>
          <p:nvSpPr>
            <p:cNvPr id="14" name="object 14"/>
            <p:cNvSpPr txBox="1"/>
            <p:nvPr/>
          </p:nvSpPr>
          <p:spPr>
            <a:xfrm>
              <a:off x="1923817" y="5009803"/>
              <a:ext cx="643564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Phone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5" name="object 15"/>
            <p:cNvSpPr txBox="1"/>
            <p:nvPr/>
          </p:nvSpPr>
          <p:spPr>
            <a:xfrm>
              <a:off x="5192626" y="2260646"/>
              <a:ext cx="697746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CarID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6" name="object 16"/>
            <p:cNvSpPr txBox="1"/>
            <p:nvPr/>
          </p:nvSpPr>
          <p:spPr>
            <a:xfrm>
              <a:off x="6679637" y="2261351"/>
              <a:ext cx="569828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15" dirty="0">
                  <a:solidFill>
                    <a:srgbClr val="FFFFFF"/>
                  </a:solidFill>
                  <a:latin typeface="Calibri"/>
                  <a:cs typeface="Calibri"/>
                </a:rPr>
                <a:t>Make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7" name="object 17"/>
            <p:cNvSpPr txBox="1"/>
            <p:nvPr/>
          </p:nvSpPr>
          <p:spPr>
            <a:xfrm>
              <a:off x="6006047" y="6119293"/>
              <a:ext cx="393767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19" dirty="0">
                  <a:solidFill>
                    <a:srgbClr val="FFFFFF"/>
                  </a:solidFill>
                  <a:latin typeface="Calibri"/>
                  <a:cs typeface="Calibri"/>
                </a:rPr>
                <a:t>VIN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5160623" y="5009803"/>
              <a:ext cx="643564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Model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19" name="object 19"/>
            <p:cNvSpPr txBox="1"/>
            <p:nvPr/>
          </p:nvSpPr>
          <p:spPr>
            <a:xfrm>
              <a:off x="6957363" y="4962949"/>
              <a:ext cx="429259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15" dirty="0">
                  <a:solidFill>
                    <a:srgbClr val="FFFFFF"/>
                  </a:solidFill>
                  <a:latin typeface="Calibri"/>
                  <a:cs typeface="Calibri"/>
                </a:rPr>
                <a:t>Year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20" name="object 20"/>
            <p:cNvSpPr txBox="1"/>
            <p:nvPr/>
          </p:nvSpPr>
          <p:spPr>
            <a:xfrm>
              <a:off x="9015902" y="1785574"/>
              <a:ext cx="780201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ReportId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21" name="object 21"/>
            <p:cNvSpPr txBox="1"/>
            <p:nvPr/>
          </p:nvSpPr>
          <p:spPr>
            <a:xfrm>
              <a:off x="8254227" y="2653777"/>
              <a:ext cx="568960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15" dirty="0">
                  <a:solidFill>
                    <a:srgbClr val="FFFFFF"/>
                  </a:solidFill>
                  <a:latin typeface="Calibri"/>
                  <a:cs typeface="Calibri"/>
                </a:rPr>
                <a:t>Date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22" name="object 22"/>
            <p:cNvSpPr txBox="1"/>
            <p:nvPr/>
          </p:nvSpPr>
          <p:spPr>
            <a:xfrm>
              <a:off x="9708718" y="2653777"/>
              <a:ext cx="681734" cy="22797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900" spc="-8" dirty="0">
                  <a:solidFill>
                    <a:srgbClr val="FFFFFF"/>
                  </a:solidFill>
                  <a:latin typeface="Calibri"/>
                  <a:cs typeface="Calibri"/>
                </a:rPr>
                <a:t>Location</a:t>
              </a:r>
              <a:endParaRPr sz="900" dirty="0">
                <a:latin typeface="Calibri"/>
                <a:cs typeface="Calibri"/>
              </a:endParaRPr>
            </a:p>
          </p:txBody>
        </p:sp>
        <p:sp>
          <p:nvSpPr>
            <p:cNvPr id="23" name="object 23"/>
            <p:cNvSpPr txBox="1"/>
            <p:nvPr/>
          </p:nvSpPr>
          <p:spPr>
            <a:xfrm>
              <a:off x="8280194" y="4943258"/>
              <a:ext cx="677075" cy="191704"/>
            </a:xfrm>
            <a:prstGeom prst="rect">
              <a:avLst/>
            </a:prstGeom>
          </p:spPr>
          <p:txBody>
            <a:bodyPr vert="horz" wrap="square" lIns="0" tIns="9049" rIns="0" bIns="0" rtlCol="0">
              <a:spAutoFit/>
            </a:bodyPr>
            <a:lstStyle/>
            <a:p>
              <a:pPr marL="9525">
                <a:spcBef>
                  <a:spcPts val="71"/>
                </a:spcBef>
              </a:pPr>
              <a:r>
                <a:rPr sz="750" spc="-8" dirty="0">
                  <a:solidFill>
                    <a:srgbClr val="FFFFFF"/>
                  </a:solidFill>
                  <a:latin typeface="Calibri"/>
                  <a:cs typeface="Calibri"/>
                </a:rPr>
                <a:t>Desciption</a:t>
              </a:r>
              <a:endParaRPr sz="750" dirty="0">
                <a:latin typeface="Calibri"/>
                <a:cs typeface="Calibri"/>
              </a:endParaRPr>
            </a:p>
          </p:txBody>
        </p:sp>
        <p:sp>
          <p:nvSpPr>
            <p:cNvPr id="24" name="object 24"/>
            <p:cNvSpPr txBox="1"/>
            <p:nvPr/>
          </p:nvSpPr>
          <p:spPr>
            <a:xfrm>
              <a:off x="9361010" y="5702099"/>
              <a:ext cx="1008649" cy="174680"/>
            </a:xfrm>
            <a:prstGeom prst="rect">
              <a:avLst/>
            </a:prstGeom>
          </p:spPr>
          <p:txBody>
            <a:bodyPr vert="horz" wrap="square" lIns="0" tIns="9525" rIns="0" bIns="0" rtlCol="0">
              <a:spAutoFit/>
            </a:bodyPr>
            <a:lstStyle/>
            <a:p>
              <a:pPr marL="9525">
                <a:spcBef>
                  <a:spcPts val="75"/>
                </a:spcBef>
              </a:pPr>
              <a:r>
                <a:rPr sz="675" spc="-8" dirty="0">
                  <a:solidFill>
                    <a:srgbClr val="FFFFFF"/>
                  </a:solidFill>
                  <a:latin typeface="Calibri"/>
                  <a:cs typeface="Calibri"/>
                </a:rPr>
                <a:t>Damage_Amount</a:t>
              </a:r>
              <a:endParaRPr sz="675" dirty="0">
                <a:latin typeface="Calibri"/>
                <a:cs typeface="Calibri"/>
              </a:endParaRPr>
            </a:p>
          </p:txBody>
        </p:sp>
      </p:grpSp>
      <p:sp>
        <p:nvSpPr>
          <p:cNvPr id="26" name="Title 25">
            <a:extLst>
              <a:ext uri="{FF2B5EF4-FFF2-40B4-BE49-F238E27FC236}">
                <a16:creationId xmlns:a16="http://schemas.microsoft.com/office/drawing/2014/main" id="{2ED7F93B-6ED9-937E-0217-58D38D737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Exercise-Possible Solution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579245" marR="5080" indent="-1567180">
              <a:lnSpc>
                <a:spcPts val="6480"/>
              </a:lnSpc>
              <a:spcBef>
                <a:spcPts val="915"/>
              </a:spcBef>
            </a:pPr>
            <a:r>
              <a:rPr lang="en-GB" sz="6000" dirty="0">
                <a:solidFill>
                  <a:schemeClr val="bg1"/>
                </a:solidFill>
                <a:latin typeface="Britannic Bold" panose="020B0903060703020204" pitchFamily="34" charset="0"/>
              </a:rPr>
              <a:t>ERD to Relational Table Mapping Algorithm </a:t>
            </a:r>
            <a:endParaRPr sz="60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21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385" y="967417"/>
            <a:ext cx="6173629" cy="470802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56" dirty="0"/>
              <a:t> </a:t>
            </a:r>
            <a:r>
              <a:rPr sz="3000" dirty="0"/>
              <a:t>Algorithm</a:t>
            </a:r>
            <a:r>
              <a:rPr sz="3000" spc="-64" dirty="0"/>
              <a:t> </a:t>
            </a:r>
            <a:r>
              <a:rPr sz="3000" dirty="0"/>
              <a:t>-</a:t>
            </a:r>
            <a:r>
              <a:rPr sz="3000" spc="-60" dirty="0"/>
              <a:t> </a:t>
            </a:r>
            <a:r>
              <a:rPr sz="3000" dirty="0"/>
              <a:t>Entities</a:t>
            </a:r>
            <a:r>
              <a:rPr sz="3000" spc="-60" dirty="0"/>
              <a:t> </a:t>
            </a:r>
            <a:r>
              <a:rPr sz="3000" dirty="0"/>
              <a:t>and</a:t>
            </a:r>
            <a:r>
              <a:rPr sz="3000" spc="-64" dirty="0"/>
              <a:t> </a:t>
            </a:r>
            <a:r>
              <a:rPr sz="3000" spc="-8" dirty="0"/>
              <a:t>Simple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2806384" y="1376142"/>
            <a:ext cx="1538288" cy="470802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3000" spc="-15" dirty="0">
                <a:latin typeface="Calibri Light"/>
                <a:cs typeface="Calibri Light"/>
              </a:rPr>
              <a:t>Attributes</a:t>
            </a:r>
            <a:endParaRPr sz="3000">
              <a:latin typeface="Calibri Light"/>
              <a:cs typeface="Calibri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347885" y="2380727"/>
            <a:ext cx="5456396" cy="2653189"/>
            <a:chOff x="2431846" y="2031301"/>
            <a:chExt cx="7275195" cy="353758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1846" y="3518147"/>
              <a:ext cx="7274803" cy="205039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215889" y="2055114"/>
              <a:ext cx="1964689" cy="734695"/>
            </a:xfrm>
            <a:custGeom>
              <a:avLst/>
              <a:gdLst/>
              <a:ahLst/>
              <a:cxnLst/>
              <a:rect l="l" t="t" r="r" b="b"/>
              <a:pathLst>
                <a:path w="1964690" h="734694">
                  <a:moveTo>
                    <a:pt x="982218" y="0"/>
                  </a:moveTo>
                  <a:lnTo>
                    <a:pt x="914968" y="847"/>
                  </a:lnTo>
                  <a:lnTo>
                    <a:pt x="848936" y="3352"/>
                  </a:lnTo>
                  <a:lnTo>
                    <a:pt x="784265" y="7461"/>
                  </a:lnTo>
                  <a:lnTo>
                    <a:pt x="721104" y="13119"/>
                  </a:lnTo>
                  <a:lnTo>
                    <a:pt x="659597" y="20271"/>
                  </a:lnTo>
                  <a:lnTo>
                    <a:pt x="599892" y="28863"/>
                  </a:lnTo>
                  <a:lnTo>
                    <a:pt x="542135" y="38839"/>
                  </a:lnTo>
                  <a:lnTo>
                    <a:pt x="486472" y="50145"/>
                  </a:lnTo>
                  <a:lnTo>
                    <a:pt x="433048" y="62726"/>
                  </a:lnTo>
                  <a:lnTo>
                    <a:pt x="382012" y="76528"/>
                  </a:lnTo>
                  <a:lnTo>
                    <a:pt x="333508" y="91496"/>
                  </a:lnTo>
                  <a:lnTo>
                    <a:pt x="287683" y="107575"/>
                  </a:lnTo>
                  <a:lnTo>
                    <a:pt x="244684" y="124710"/>
                  </a:lnTo>
                  <a:lnTo>
                    <a:pt x="204656" y="142848"/>
                  </a:lnTo>
                  <a:lnTo>
                    <a:pt x="167746" y="161932"/>
                  </a:lnTo>
                  <a:lnTo>
                    <a:pt x="134100" y="181909"/>
                  </a:lnTo>
                  <a:lnTo>
                    <a:pt x="77187" y="224320"/>
                  </a:lnTo>
                  <a:lnTo>
                    <a:pt x="35085" y="269645"/>
                  </a:lnTo>
                  <a:lnTo>
                    <a:pt x="8966" y="317445"/>
                  </a:lnTo>
                  <a:lnTo>
                    <a:pt x="0" y="367284"/>
                  </a:lnTo>
                  <a:lnTo>
                    <a:pt x="2265" y="392430"/>
                  </a:lnTo>
                  <a:lnTo>
                    <a:pt x="19955" y="441304"/>
                  </a:lnTo>
                  <a:lnTo>
                    <a:pt x="54211" y="487921"/>
                  </a:lnTo>
                  <a:lnTo>
                    <a:pt x="103865" y="531844"/>
                  </a:lnTo>
                  <a:lnTo>
                    <a:pt x="167746" y="572635"/>
                  </a:lnTo>
                  <a:lnTo>
                    <a:pt x="204656" y="591719"/>
                  </a:lnTo>
                  <a:lnTo>
                    <a:pt x="244684" y="609857"/>
                  </a:lnTo>
                  <a:lnTo>
                    <a:pt x="287683" y="626992"/>
                  </a:lnTo>
                  <a:lnTo>
                    <a:pt x="333508" y="643071"/>
                  </a:lnTo>
                  <a:lnTo>
                    <a:pt x="382012" y="658039"/>
                  </a:lnTo>
                  <a:lnTo>
                    <a:pt x="433048" y="671841"/>
                  </a:lnTo>
                  <a:lnTo>
                    <a:pt x="486472" y="684422"/>
                  </a:lnTo>
                  <a:lnTo>
                    <a:pt x="542135" y="695728"/>
                  </a:lnTo>
                  <a:lnTo>
                    <a:pt x="599892" y="705704"/>
                  </a:lnTo>
                  <a:lnTo>
                    <a:pt x="659597" y="714296"/>
                  </a:lnTo>
                  <a:lnTo>
                    <a:pt x="721104" y="721448"/>
                  </a:lnTo>
                  <a:lnTo>
                    <a:pt x="784265" y="727106"/>
                  </a:lnTo>
                  <a:lnTo>
                    <a:pt x="848936" y="731215"/>
                  </a:lnTo>
                  <a:lnTo>
                    <a:pt x="914968" y="733720"/>
                  </a:lnTo>
                  <a:lnTo>
                    <a:pt x="982218" y="734568"/>
                  </a:lnTo>
                  <a:lnTo>
                    <a:pt x="1049467" y="733720"/>
                  </a:lnTo>
                  <a:lnTo>
                    <a:pt x="1115499" y="731215"/>
                  </a:lnTo>
                  <a:lnTo>
                    <a:pt x="1180170" y="727106"/>
                  </a:lnTo>
                  <a:lnTo>
                    <a:pt x="1243331" y="721448"/>
                  </a:lnTo>
                  <a:lnTo>
                    <a:pt x="1304838" y="714296"/>
                  </a:lnTo>
                  <a:lnTo>
                    <a:pt x="1364543" y="705704"/>
                  </a:lnTo>
                  <a:lnTo>
                    <a:pt x="1422300" y="695728"/>
                  </a:lnTo>
                  <a:lnTo>
                    <a:pt x="1477963" y="684422"/>
                  </a:lnTo>
                  <a:lnTo>
                    <a:pt x="1531387" y="671841"/>
                  </a:lnTo>
                  <a:lnTo>
                    <a:pt x="1582423" y="658039"/>
                  </a:lnTo>
                  <a:lnTo>
                    <a:pt x="1630927" y="643071"/>
                  </a:lnTo>
                  <a:lnTo>
                    <a:pt x="1676752" y="626992"/>
                  </a:lnTo>
                  <a:lnTo>
                    <a:pt x="1719751" y="609857"/>
                  </a:lnTo>
                  <a:lnTo>
                    <a:pt x="1759779" y="591719"/>
                  </a:lnTo>
                  <a:lnTo>
                    <a:pt x="1796689" y="572635"/>
                  </a:lnTo>
                  <a:lnTo>
                    <a:pt x="1830335" y="552658"/>
                  </a:lnTo>
                  <a:lnTo>
                    <a:pt x="1887248" y="510247"/>
                  </a:lnTo>
                  <a:lnTo>
                    <a:pt x="1929350" y="464922"/>
                  </a:lnTo>
                  <a:lnTo>
                    <a:pt x="1955469" y="417122"/>
                  </a:lnTo>
                  <a:lnTo>
                    <a:pt x="1964436" y="367284"/>
                  </a:lnTo>
                  <a:lnTo>
                    <a:pt x="1962170" y="342137"/>
                  </a:lnTo>
                  <a:lnTo>
                    <a:pt x="1944480" y="293263"/>
                  </a:lnTo>
                  <a:lnTo>
                    <a:pt x="1910224" y="246646"/>
                  </a:lnTo>
                  <a:lnTo>
                    <a:pt x="1860570" y="202723"/>
                  </a:lnTo>
                  <a:lnTo>
                    <a:pt x="1796689" y="161932"/>
                  </a:lnTo>
                  <a:lnTo>
                    <a:pt x="1759779" y="142848"/>
                  </a:lnTo>
                  <a:lnTo>
                    <a:pt x="1719751" y="124710"/>
                  </a:lnTo>
                  <a:lnTo>
                    <a:pt x="1676752" y="107575"/>
                  </a:lnTo>
                  <a:lnTo>
                    <a:pt x="1630927" y="91496"/>
                  </a:lnTo>
                  <a:lnTo>
                    <a:pt x="1582423" y="76528"/>
                  </a:lnTo>
                  <a:lnTo>
                    <a:pt x="1531387" y="62726"/>
                  </a:lnTo>
                  <a:lnTo>
                    <a:pt x="1477963" y="50145"/>
                  </a:lnTo>
                  <a:lnTo>
                    <a:pt x="1422300" y="38839"/>
                  </a:lnTo>
                  <a:lnTo>
                    <a:pt x="1364543" y="28863"/>
                  </a:lnTo>
                  <a:lnTo>
                    <a:pt x="1304838" y="20271"/>
                  </a:lnTo>
                  <a:lnTo>
                    <a:pt x="1243331" y="13119"/>
                  </a:lnTo>
                  <a:lnTo>
                    <a:pt x="1180170" y="7461"/>
                  </a:lnTo>
                  <a:lnTo>
                    <a:pt x="1115499" y="3352"/>
                  </a:lnTo>
                  <a:lnTo>
                    <a:pt x="1049467" y="847"/>
                  </a:lnTo>
                  <a:lnTo>
                    <a:pt x="9822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215889" y="2055114"/>
              <a:ext cx="1964689" cy="734695"/>
            </a:xfrm>
            <a:custGeom>
              <a:avLst/>
              <a:gdLst/>
              <a:ahLst/>
              <a:cxnLst/>
              <a:rect l="l" t="t" r="r" b="b"/>
              <a:pathLst>
                <a:path w="1964690" h="734694">
                  <a:moveTo>
                    <a:pt x="0" y="367284"/>
                  </a:moveTo>
                  <a:lnTo>
                    <a:pt x="8966" y="317445"/>
                  </a:lnTo>
                  <a:lnTo>
                    <a:pt x="35085" y="269645"/>
                  </a:lnTo>
                  <a:lnTo>
                    <a:pt x="77187" y="224320"/>
                  </a:lnTo>
                  <a:lnTo>
                    <a:pt x="134100" y="181909"/>
                  </a:lnTo>
                  <a:lnTo>
                    <a:pt x="167746" y="161932"/>
                  </a:lnTo>
                  <a:lnTo>
                    <a:pt x="204656" y="142848"/>
                  </a:lnTo>
                  <a:lnTo>
                    <a:pt x="244684" y="124710"/>
                  </a:lnTo>
                  <a:lnTo>
                    <a:pt x="287683" y="107575"/>
                  </a:lnTo>
                  <a:lnTo>
                    <a:pt x="333508" y="91496"/>
                  </a:lnTo>
                  <a:lnTo>
                    <a:pt x="382012" y="76528"/>
                  </a:lnTo>
                  <a:lnTo>
                    <a:pt x="433048" y="62726"/>
                  </a:lnTo>
                  <a:lnTo>
                    <a:pt x="486472" y="50145"/>
                  </a:lnTo>
                  <a:lnTo>
                    <a:pt x="542135" y="38839"/>
                  </a:lnTo>
                  <a:lnTo>
                    <a:pt x="599892" y="28863"/>
                  </a:lnTo>
                  <a:lnTo>
                    <a:pt x="659597" y="20271"/>
                  </a:lnTo>
                  <a:lnTo>
                    <a:pt x="721104" y="13119"/>
                  </a:lnTo>
                  <a:lnTo>
                    <a:pt x="784265" y="7461"/>
                  </a:lnTo>
                  <a:lnTo>
                    <a:pt x="848936" y="3352"/>
                  </a:lnTo>
                  <a:lnTo>
                    <a:pt x="914968" y="847"/>
                  </a:lnTo>
                  <a:lnTo>
                    <a:pt x="982218" y="0"/>
                  </a:lnTo>
                  <a:lnTo>
                    <a:pt x="1049467" y="847"/>
                  </a:lnTo>
                  <a:lnTo>
                    <a:pt x="1115499" y="3352"/>
                  </a:lnTo>
                  <a:lnTo>
                    <a:pt x="1180170" y="7461"/>
                  </a:lnTo>
                  <a:lnTo>
                    <a:pt x="1243331" y="13119"/>
                  </a:lnTo>
                  <a:lnTo>
                    <a:pt x="1304838" y="20271"/>
                  </a:lnTo>
                  <a:lnTo>
                    <a:pt x="1364543" y="28863"/>
                  </a:lnTo>
                  <a:lnTo>
                    <a:pt x="1422300" y="38839"/>
                  </a:lnTo>
                  <a:lnTo>
                    <a:pt x="1477963" y="50145"/>
                  </a:lnTo>
                  <a:lnTo>
                    <a:pt x="1531387" y="62726"/>
                  </a:lnTo>
                  <a:lnTo>
                    <a:pt x="1582423" y="76528"/>
                  </a:lnTo>
                  <a:lnTo>
                    <a:pt x="1630927" y="91496"/>
                  </a:lnTo>
                  <a:lnTo>
                    <a:pt x="1676752" y="107575"/>
                  </a:lnTo>
                  <a:lnTo>
                    <a:pt x="1719751" y="124710"/>
                  </a:lnTo>
                  <a:lnTo>
                    <a:pt x="1759779" y="142848"/>
                  </a:lnTo>
                  <a:lnTo>
                    <a:pt x="1796689" y="161932"/>
                  </a:lnTo>
                  <a:lnTo>
                    <a:pt x="1830335" y="181909"/>
                  </a:lnTo>
                  <a:lnTo>
                    <a:pt x="1887248" y="224320"/>
                  </a:lnTo>
                  <a:lnTo>
                    <a:pt x="1929350" y="269645"/>
                  </a:lnTo>
                  <a:lnTo>
                    <a:pt x="1955469" y="317445"/>
                  </a:lnTo>
                  <a:lnTo>
                    <a:pt x="1964436" y="367284"/>
                  </a:lnTo>
                  <a:lnTo>
                    <a:pt x="1962170" y="392430"/>
                  </a:lnTo>
                  <a:lnTo>
                    <a:pt x="1944480" y="441304"/>
                  </a:lnTo>
                  <a:lnTo>
                    <a:pt x="1910224" y="487921"/>
                  </a:lnTo>
                  <a:lnTo>
                    <a:pt x="1860570" y="531844"/>
                  </a:lnTo>
                  <a:lnTo>
                    <a:pt x="1796689" y="572635"/>
                  </a:lnTo>
                  <a:lnTo>
                    <a:pt x="1759779" y="591719"/>
                  </a:lnTo>
                  <a:lnTo>
                    <a:pt x="1719751" y="609857"/>
                  </a:lnTo>
                  <a:lnTo>
                    <a:pt x="1676752" y="626992"/>
                  </a:lnTo>
                  <a:lnTo>
                    <a:pt x="1630927" y="643071"/>
                  </a:lnTo>
                  <a:lnTo>
                    <a:pt x="1582423" y="658039"/>
                  </a:lnTo>
                  <a:lnTo>
                    <a:pt x="1531387" y="671841"/>
                  </a:lnTo>
                  <a:lnTo>
                    <a:pt x="1477963" y="684422"/>
                  </a:lnTo>
                  <a:lnTo>
                    <a:pt x="1422300" y="695728"/>
                  </a:lnTo>
                  <a:lnTo>
                    <a:pt x="1364543" y="705704"/>
                  </a:lnTo>
                  <a:lnTo>
                    <a:pt x="1304838" y="714296"/>
                  </a:lnTo>
                  <a:lnTo>
                    <a:pt x="1243331" y="721448"/>
                  </a:lnTo>
                  <a:lnTo>
                    <a:pt x="1180170" y="727106"/>
                  </a:lnTo>
                  <a:lnTo>
                    <a:pt x="1115499" y="731215"/>
                  </a:lnTo>
                  <a:lnTo>
                    <a:pt x="1049467" y="733720"/>
                  </a:lnTo>
                  <a:lnTo>
                    <a:pt x="982218" y="734568"/>
                  </a:lnTo>
                  <a:lnTo>
                    <a:pt x="914968" y="733720"/>
                  </a:lnTo>
                  <a:lnTo>
                    <a:pt x="848936" y="731215"/>
                  </a:lnTo>
                  <a:lnTo>
                    <a:pt x="784265" y="727106"/>
                  </a:lnTo>
                  <a:lnTo>
                    <a:pt x="721104" y="721448"/>
                  </a:lnTo>
                  <a:lnTo>
                    <a:pt x="659597" y="714296"/>
                  </a:lnTo>
                  <a:lnTo>
                    <a:pt x="599892" y="705704"/>
                  </a:lnTo>
                  <a:lnTo>
                    <a:pt x="542135" y="695728"/>
                  </a:lnTo>
                  <a:lnTo>
                    <a:pt x="486472" y="684422"/>
                  </a:lnTo>
                  <a:lnTo>
                    <a:pt x="433048" y="671841"/>
                  </a:lnTo>
                  <a:lnTo>
                    <a:pt x="382012" y="658039"/>
                  </a:lnTo>
                  <a:lnTo>
                    <a:pt x="333508" y="643071"/>
                  </a:lnTo>
                  <a:lnTo>
                    <a:pt x="287683" y="626992"/>
                  </a:lnTo>
                  <a:lnTo>
                    <a:pt x="244684" y="609857"/>
                  </a:lnTo>
                  <a:lnTo>
                    <a:pt x="204656" y="591719"/>
                  </a:lnTo>
                  <a:lnTo>
                    <a:pt x="167746" y="572635"/>
                  </a:lnTo>
                  <a:lnTo>
                    <a:pt x="134100" y="552658"/>
                  </a:lnTo>
                  <a:lnTo>
                    <a:pt x="77187" y="510247"/>
                  </a:lnTo>
                  <a:lnTo>
                    <a:pt x="35085" y="464922"/>
                  </a:lnTo>
                  <a:lnTo>
                    <a:pt x="8966" y="417122"/>
                  </a:lnTo>
                  <a:lnTo>
                    <a:pt x="0" y="367284"/>
                  </a:lnTo>
                  <a:close/>
                </a:path>
              </a:pathLst>
            </a:custGeom>
            <a:ln w="476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096761" y="2789687"/>
              <a:ext cx="101600" cy="767715"/>
            </a:xfrm>
            <a:custGeom>
              <a:avLst/>
              <a:gdLst/>
              <a:ahLst/>
              <a:cxnLst/>
              <a:rect l="l" t="t" r="r" b="b"/>
              <a:pathLst>
                <a:path w="101600" h="767714">
                  <a:moveTo>
                    <a:pt x="0" y="767638"/>
                  </a:moveTo>
                  <a:lnTo>
                    <a:pt x="101600" y="0"/>
                  </a:lnTo>
                </a:path>
              </a:pathLst>
            </a:custGeom>
            <a:ln w="444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851423" y="2096327"/>
            <a:ext cx="4486751" cy="68416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5358">
              <a:spcBef>
                <a:spcPts val="75"/>
              </a:spcBef>
            </a:pPr>
            <a:r>
              <a:rPr sz="13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What</a:t>
            </a:r>
            <a:r>
              <a:rPr sz="1350" u="sng" spc="-26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happens</a:t>
            </a:r>
            <a:r>
              <a:rPr sz="1350" u="sng" spc="-19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sz="1350" u="sng" spc="-3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u="sng" spc="-8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Phone-</a:t>
            </a:r>
            <a:r>
              <a:rPr sz="135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multivalued</a:t>
            </a:r>
            <a:r>
              <a:rPr sz="1350" u="sng" spc="-8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attribute?</a:t>
            </a:r>
            <a:endParaRPr sz="1350" dirty="0">
              <a:latin typeface="Arial"/>
              <a:cs typeface="Arial"/>
            </a:endParaRPr>
          </a:p>
          <a:p>
            <a:pPr>
              <a:spcBef>
                <a:spcPts val="394"/>
              </a:spcBef>
            </a:pPr>
            <a:endParaRPr sz="1350" dirty="0">
              <a:latin typeface="Arial"/>
              <a:cs typeface="Arial"/>
            </a:endParaRPr>
          </a:p>
          <a:p>
            <a:pPr marL="9525"/>
            <a:r>
              <a:rPr sz="135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PersonID</a:t>
            </a:r>
            <a:endParaRPr sz="135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97311" y="1689421"/>
            <a:ext cx="324659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Person(</a:t>
            </a:r>
            <a:r>
              <a:rPr sz="1350" spc="-1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personid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name,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lastname,</a:t>
            </a:r>
            <a:r>
              <a:rPr sz="1350" spc="-8" dirty="0">
                <a:solidFill>
                  <a:srgbClr val="815E38"/>
                </a:solidFill>
                <a:latin typeface="Arial"/>
                <a:cs typeface="Arial"/>
              </a:rPr>
              <a:t> email)</a:t>
            </a:r>
            <a:endParaRPr sz="1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384" y="967175"/>
            <a:ext cx="5160644" cy="882293"/>
          </a:xfrm>
          <a:prstGeom prst="rect">
            <a:avLst/>
          </a:prstGeom>
        </p:spPr>
        <p:txBody>
          <a:bodyPr vert="horz" wrap="square" lIns="0" tIns="6096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 marR="3810">
              <a:lnSpc>
                <a:spcPts val="3240"/>
              </a:lnSpc>
              <a:spcBef>
                <a:spcPts val="480"/>
              </a:spcBef>
            </a:pPr>
            <a:r>
              <a:rPr sz="3000" dirty="0"/>
              <a:t>Mapping</a:t>
            </a:r>
            <a:r>
              <a:rPr sz="3000" spc="-56" dirty="0"/>
              <a:t> </a:t>
            </a:r>
            <a:r>
              <a:rPr sz="3000" dirty="0"/>
              <a:t>Algorithm</a:t>
            </a:r>
            <a:r>
              <a:rPr sz="3000" spc="-64" dirty="0"/>
              <a:t> </a:t>
            </a:r>
            <a:r>
              <a:rPr sz="3000" dirty="0"/>
              <a:t>–</a:t>
            </a:r>
            <a:r>
              <a:rPr sz="3000" spc="-64" dirty="0"/>
              <a:t> </a:t>
            </a:r>
            <a:r>
              <a:rPr sz="3000" spc="-8" dirty="0"/>
              <a:t>Multivalued attribute</a:t>
            </a:r>
            <a:endParaRPr sz="3000"/>
          </a:p>
        </p:txBody>
      </p:sp>
      <p:grpSp>
        <p:nvGrpSpPr>
          <p:cNvPr id="3" name="object 3"/>
          <p:cNvGrpSpPr/>
          <p:nvPr/>
        </p:nvGrpSpPr>
        <p:grpSpPr>
          <a:xfrm>
            <a:off x="3347885" y="2380727"/>
            <a:ext cx="5456396" cy="2653189"/>
            <a:chOff x="2431846" y="2031301"/>
            <a:chExt cx="7275195" cy="35375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1846" y="3518147"/>
              <a:ext cx="7274803" cy="20503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215889" y="2055114"/>
              <a:ext cx="1964689" cy="734695"/>
            </a:xfrm>
            <a:custGeom>
              <a:avLst/>
              <a:gdLst/>
              <a:ahLst/>
              <a:cxnLst/>
              <a:rect l="l" t="t" r="r" b="b"/>
              <a:pathLst>
                <a:path w="1964690" h="734694">
                  <a:moveTo>
                    <a:pt x="982218" y="0"/>
                  </a:moveTo>
                  <a:lnTo>
                    <a:pt x="914968" y="847"/>
                  </a:lnTo>
                  <a:lnTo>
                    <a:pt x="848936" y="3352"/>
                  </a:lnTo>
                  <a:lnTo>
                    <a:pt x="784265" y="7461"/>
                  </a:lnTo>
                  <a:lnTo>
                    <a:pt x="721104" y="13119"/>
                  </a:lnTo>
                  <a:lnTo>
                    <a:pt x="659597" y="20271"/>
                  </a:lnTo>
                  <a:lnTo>
                    <a:pt x="599892" y="28863"/>
                  </a:lnTo>
                  <a:lnTo>
                    <a:pt x="542135" y="38839"/>
                  </a:lnTo>
                  <a:lnTo>
                    <a:pt x="486472" y="50145"/>
                  </a:lnTo>
                  <a:lnTo>
                    <a:pt x="433048" y="62726"/>
                  </a:lnTo>
                  <a:lnTo>
                    <a:pt x="382012" y="76528"/>
                  </a:lnTo>
                  <a:lnTo>
                    <a:pt x="333508" y="91496"/>
                  </a:lnTo>
                  <a:lnTo>
                    <a:pt x="287683" y="107575"/>
                  </a:lnTo>
                  <a:lnTo>
                    <a:pt x="244684" y="124710"/>
                  </a:lnTo>
                  <a:lnTo>
                    <a:pt x="204656" y="142848"/>
                  </a:lnTo>
                  <a:lnTo>
                    <a:pt x="167746" y="161932"/>
                  </a:lnTo>
                  <a:lnTo>
                    <a:pt x="134100" y="181909"/>
                  </a:lnTo>
                  <a:lnTo>
                    <a:pt x="77187" y="224320"/>
                  </a:lnTo>
                  <a:lnTo>
                    <a:pt x="35085" y="269645"/>
                  </a:lnTo>
                  <a:lnTo>
                    <a:pt x="8966" y="317445"/>
                  </a:lnTo>
                  <a:lnTo>
                    <a:pt x="0" y="367284"/>
                  </a:lnTo>
                  <a:lnTo>
                    <a:pt x="2265" y="392430"/>
                  </a:lnTo>
                  <a:lnTo>
                    <a:pt x="19955" y="441304"/>
                  </a:lnTo>
                  <a:lnTo>
                    <a:pt x="54211" y="487921"/>
                  </a:lnTo>
                  <a:lnTo>
                    <a:pt x="103865" y="531844"/>
                  </a:lnTo>
                  <a:lnTo>
                    <a:pt x="167746" y="572635"/>
                  </a:lnTo>
                  <a:lnTo>
                    <a:pt x="204656" y="591719"/>
                  </a:lnTo>
                  <a:lnTo>
                    <a:pt x="244684" y="609857"/>
                  </a:lnTo>
                  <a:lnTo>
                    <a:pt x="287683" y="626992"/>
                  </a:lnTo>
                  <a:lnTo>
                    <a:pt x="333508" y="643071"/>
                  </a:lnTo>
                  <a:lnTo>
                    <a:pt x="382012" y="658039"/>
                  </a:lnTo>
                  <a:lnTo>
                    <a:pt x="433048" y="671841"/>
                  </a:lnTo>
                  <a:lnTo>
                    <a:pt x="486472" y="684422"/>
                  </a:lnTo>
                  <a:lnTo>
                    <a:pt x="542135" y="695728"/>
                  </a:lnTo>
                  <a:lnTo>
                    <a:pt x="599892" y="705704"/>
                  </a:lnTo>
                  <a:lnTo>
                    <a:pt x="659597" y="714296"/>
                  </a:lnTo>
                  <a:lnTo>
                    <a:pt x="721104" y="721448"/>
                  </a:lnTo>
                  <a:lnTo>
                    <a:pt x="784265" y="727106"/>
                  </a:lnTo>
                  <a:lnTo>
                    <a:pt x="848936" y="731215"/>
                  </a:lnTo>
                  <a:lnTo>
                    <a:pt x="914968" y="733720"/>
                  </a:lnTo>
                  <a:lnTo>
                    <a:pt x="982218" y="734568"/>
                  </a:lnTo>
                  <a:lnTo>
                    <a:pt x="1049467" y="733720"/>
                  </a:lnTo>
                  <a:lnTo>
                    <a:pt x="1115499" y="731215"/>
                  </a:lnTo>
                  <a:lnTo>
                    <a:pt x="1180170" y="727106"/>
                  </a:lnTo>
                  <a:lnTo>
                    <a:pt x="1243331" y="721448"/>
                  </a:lnTo>
                  <a:lnTo>
                    <a:pt x="1304838" y="714296"/>
                  </a:lnTo>
                  <a:lnTo>
                    <a:pt x="1364543" y="705704"/>
                  </a:lnTo>
                  <a:lnTo>
                    <a:pt x="1422300" y="695728"/>
                  </a:lnTo>
                  <a:lnTo>
                    <a:pt x="1477963" y="684422"/>
                  </a:lnTo>
                  <a:lnTo>
                    <a:pt x="1531387" y="671841"/>
                  </a:lnTo>
                  <a:lnTo>
                    <a:pt x="1582423" y="658039"/>
                  </a:lnTo>
                  <a:lnTo>
                    <a:pt x="1630927" y="643071"/>
                  </a:lnTo>
                  <a:lnTo>
                    <a:pt x="1676752" y="626992"/>
                  </a:lnTo>
                  <a:lnTo>
                    <a:pt x="1719751" y="609857"/>
                  </a:lnTo>
                  <a:lnTo>
                    <a:pt x="1759779" y="591719"/>
                  </a:lnTo>
                  <a:lnTo>
                    <a:pt x="1796689" y="572635"/>
                  </a:lnTo>
                  <a:lnTo>
                    <a:pt x="1830335" y="552658"/>
                  </a:lnTo>
                  <a:lnTo>
                    <a:pt x="1887248" y="510247"/>
                  </a:lnTo>
                  <a:lnTo>
                    <a:pt x="1929350" y="464922"/>
                  </a:lnTo>
                  <a:lnTo>
                    <a:pt x="1955469" y="417122"/>
                  </a:lnTo>
                  <a:lnTo>
                    <a:pt x="1964436" y="367284"/>
                  </a:lnTo>
                  <a:lnTo>
                    <a:pt x="1962170" y="342137"/>
                  </a:lnTo>
                  <a:lnTo>
                    <a:pt x="1944480" y="293263"/>
                  </a:lnTo>
                  <a:lnTo>
                    <a:pt x="1910224" y="246646"/>
                  </a:lnTo>
                  <a:lnTo>
                    <a:pt x="1860570" y="202723"/>
                  </a:lnTo>
                  <a:lnTo>
                    <a:pt x="1796689" y="161932"/>
                  </a:lnTo>
                  <a:lnTo>
                    <a:pt x="1759779" y="142848"/>
                  </a:lnTo>
                  <a:lnTo>
                    <a:pt x="1719751" y="124710"/>
                  </a:lnTo>
                  <a:lnTo>
                    <a:pt x="1676752" y="107575"/>
                  </a:lnTo>
                  <a:lnTo>
                    <a:pt x="1630927" y="91496"/>
                  </a:lnTo>
                  <a:lnTo>
                    <a:pt x="1582423" y="76528"/>
                  </a:lnTo>
                  <a:lnTo>
                    <a:pt x="1531387" y="62726"/>
                  </a:lnTo>
                  <a:lnTo>
                    <a:pt x="1477963" y="50145"/>
                  </a:lnTo>
                  <a:lnTo>
                    <a:pt x="1422300" y="38839"/>
                  </a:lnTo>
                  <a:lnTo>
                    <a:pt x="1364543" y="28863"/>
                  </a:lnTo>
                  <a:lnTo>
                    <a:pt x="1304838" y="20271"/>
                  </a:lnTo>
                  <a:lnTo>
                    <a:pt x="1243331" y="13119"/>
                  </a:lnTo>
                  <a:lnTo>
                    <a:pt x="1180170" y="7461"/>
                  </a:lnTo>
                  <a:lnTo>
                    <a:pt x="1115499" y="3352"/>
                  </a:lnTo>
                  <a:lnTo>
                    <a:pt x="1049467" y="847"/>
                  </a:lnTo>
                  <a:lnTo>
                    <a:pt x="9822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215889" y="2055114"/>
              <a:ext cx="1964689" cy="734695"/>
            </a:xfrm>
            <a:custGeom>
              <a:avLst/>
              <a:gdLst/>
              <a:ahLst/>
              <a:cxnLst/>
              <a:rect l="l" t="t" r="r" b="b"/>
              <a:pathLst>
                <a:path w="1964690" h="734694">
                  <a:moveTo>
                    <a:pt x="0" y="367284"/>
                  </a:moveTo>
                  <a:lnTo>
                    <a:pt x="8966" y="317445"/>
                  </a:lnTo>
                  <a:lnTo>
                    <a:pt x="35085" y="269645"/>
                  </a:lnTo>
                  <a:lnTo>
                    <a:pt x="77187" y="224320"/>
                  </a:lnTo>
                  <a:lnTo>
                    <a:pt x="134100" y="181909"/>
                  </a:lnTo>
                  <a:lnTo>
                    <a:pt x="167746" y="161932"/>
                  </a:lnTo>
                  <a:lnTo>
                    <a:pt x="204656" y="142848"/>
                  </a:lnTo>
                  <a:lnTo>
                    <a:pt x="244684" y="124710"/>
                  </a:lnTo>
                  <a:lnTo>
                    <a:pt x="287683" y="107575"/>
                  </a:lnTo>
                  <a:lnTo>
                    <a:pt x="333508" y="91496"/>
                  </a:lnTo>
                  <a:lnTo>
                    <a:pt x="382012" y="76528"/>
                  </a:lnTo>
                  <a:lnTo>
                    <a:pt x="433048" y="62726"/>
                  </a:lnTo>
                  <a:lnTo>
                    <a:pt x="486472" y="50145"/>
                  </a:lnTo>
                  <a:lnTo>
                    <a:pt x="542135" y="38839"/>
                  </a:lnTo>
                  <a:lnTo>
                    <a:pt x="599892" y="28863"/>
                  </a:lnTo>
                  <a:lnTo>
                    <a:pt x="659597" y="20271"/>
                  </a:lnTo>
                  <a:lnTo>
                    <a:pt x="721104" y="13119"/>
                  </a:lnTo>
                  <a:lnTo>
                    <a:pt x="784265" y="7461"/>
                  </a:lnTo>
                  <a:lnTo>
                    <a:pt x="848936" y="3352"/>
                  </a:lnTo>
                  <a:lnTo>
                    <a:pt x="914968" y="847"/>
                  </a:lnTo>
                  <a:lnTo>
                    <a:pt x="982218" y="0"/>
                  </a:lnTo>
                  <a:lnTo>
                    <a:pt x="1049467" y="847"/>
                  </a:lnTo>
                  <a:lnTo>
                    <a:pt x="1115499" y="3352"/>
                  </a:lnTo>
                  <a:lnTo>
                    <a:pt x="1180170" y="7461"/>
                  </a:lnTo>
                  <a:lnTo>
                    <a:pt x="1243331" y="13119"/>
                  </a:lnTo>
                  <a:lnTo>
                    <a:pt x="1304838" y="20271"/>
                  </a:lnTo>
                  <a:lnTo>
                    <a:pt x="1364543" y="28863"/>
                  </a:lnTo>
                  <a:lnTo>
                    <a:pt x="1422300" y="38839"/>
                  </a:lnTo>
                  <a:lnTo>
                    <a:pt x="1477963" y="50145"/>
                  </a:lnTo>
                  <a:lnTo>
                    <a:pt x="1531387" y="62726"/>
                  </a:lnTo>
                  <a:lnTo>
                    <a:pt x="1582423" y="76528"/>
                  </a:lnTo>
                  <a:lnTo>
                    <a:pt x="1630927" y="91496"/>
                  </a:lnTo>
                  <a:lnTo>
                    <a:pt x="1676752" y="107575"/>
                  </a:lnTo>
                  <a:lnTo>
                    <a:pt x="1719751" y="124710"/>
                  </a:lnTo>
                  <a:lnTo>
                    <a:pt x="1759779" y="142848"/>
                  </a:lnTo>
                  <a:lnTo>
                    <a:pt x="1796689" y="161932"/>
                  </a:lnTo>
                  <a:lnTo>
                    <a:pt x="1830335" y="181909"/>
                  </a:lnTo>
                  <a:lnTo>
                    <a:pt x="1887248" y="224320"/>
                  </a:lnTo>
                  <a:lnTo>
                    <a:pt x="1929350" y="269645"/>
                  </a:lnTo>
                  <a:lnTo>
                    <a:pt x="1955469" y="317445"/>
                  </a:lnTo>
                  <a:lnTo>
                    <a:pt x="1964436" y="367284"/>
                  </a:lnTo>
                  <a:lnTo>
                    <a:pt x="1962170" y="392430"/>
                  </a:lnTo>
                  <a:lnTo>
                    <a:pt x="1944480" y="441304"/>
                  </a:lnTo>
                  <a:lnTo>
                    <a:pt x="1910224" y="487921"/>
                  </a:lnTo>
                  <a:lnTo>
                    <a:pt x="1860570" y="531844"/>
                  </a:lnTo>
                  <a:lnTo>
                    <a:pt x="1796689" y="572635"/>
                  </a:lnTo>
                  <a:lnTo>
                    <a:pt x="1759779" y="591719"/>
                  </a:lnTo>
                  <a:lnTo>
                    <a:pt x="1719751" y="609857"/>
                  </a:lnTo>
                  <a:lnTo>
                    <a:pt x="1676752" y="626992"/>
                  </a:lnTo>
                  <a:lnTo>
                    <a:pt x="1630927" y="643071"/>
                  </a:lnTo>
                  <a:lnTo>
                    <a:pt x="1582423" y="658039"/>
                  </a:lnTo>
                  <a:lnTo>
                    <a:pt x="1531387" y="671841"/>
                  </a:lnTo>
                  <a:lnTo>
                    <a:pt x="1477963" y="684422"/>
                  </a:lnTo>
                  <a:lnTo>
                    <a:pt x="1422300" y="695728"/>
                  </a:lnTo>
                  <a:lnTo>
                    <a:pt x="1364543" y="705704"/>
                  </a:lnTo>
                  <a:lnTo>
                    <a:pt x="1304838" y="714296"/>
                  </a:lnTo>
                  <a:lnTo>
                    <a:pt x="1243331" y="721448"/>
                  </a:lnTo>
                  <a:lnTo>
                    <a:pt x="1180170" y="727106"/>
                  </a:lnTo>
                  <a:lnTo>
                    <a:pt x="1115499" y="731215"/>
                  </a:lnTo>
                  <a:lnTo>
                    <a:pt x="1049467" y="733720"/>
                  </a:lnTo>
                  <a:lnTo>
                    <a:pt x="982218" y="734568"/>
                  </a:lnTo>
                  <a:lnTo>
                    <a:pt x="914968" y="733720"/>
                  </a:lnTo>
                  <a:lnTo>
                    <a:pt x="848936" y="731215"/>
                  </a:lnTo>
                  <a:lnTo>
                    <a:pt x="784265" y="727106"/>
                  </a:lnTo>
                  <a:lnTo>
                    <a:pt x="721104" y="721448"/>
                  </a:lnTo>
                  <a:lnTo>
                    <a:pt x="659597" y="714296"/>
                  </a:lnTo>
                  <a:lnTo>
                    <a:pt x="599892" y="705704"/>
                  </a:lnTo>
                  <a:lnTo>
                    <a:pt x="542135" y="695728"/>
                  </a:lnTo>
                  <a:lnTo>
                    <a:pt x="486472" y="684422"/>
                  </a:lnTo>
                  <a:lnTo>
                    <a:pt x="433048" y="671841"/>
                  </a:lnTo>
                  <a:lnTo>
                    <a:pt x="382012" y="658039"/>
                  </a:lnTo>
                  <a:lnTo>
                    <a:pt x="333508" y="643071"/>
                  </a:lnTo>
                  <a:lnTo>
                    <a:pt x="287683" y="626992"/>
                  </a:lnTo>
                  <a:lnTo>
                    <a:pt x="244684" y="609857"/>
                  </a:lnTo>
                  <a:lnTo>
                    <a:pt x="204656" y="591719"/>
                  </a:lnTo>
                  <a:lnTo>
                    <a:pt x="167746" y="572635"/>
                  </a:lnTo>
                  <a:lnTo>
                    <a:pt x="134100" y="552658"/>
                  </a:lnTo>
                  <a:lnTo>
                    <a:pt x="77187" y="510247"/>
                  </a:lnTo>
                  <a:lnTo>
                    <a:pt x="35085" y="464922"/>
                  </a:lnTo>
                  <a:lnTo>
                    <a:pt x="8966" y="417122"/>
                  </a:lnTo>
                  <a:lnTo>
                    <a:pt x="0" y="367284"/>
                  </a:lnTo>
                  <a:close/>
                </a:path>
              </a:pathLst>
            </a:custGeom>
            <a:ln w="476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851423" y="2549526"/>
            <a:ext cx="642461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PersonID</a:t>
            </a:r>
            <a:endParaRPr sz="135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079902" y="2932848"/>
            <a:ext cx="2552700" cy="1095375"/>
            <a:chOff x="6074536" y="2767462"/>
            <a:chExt cx="3403600" cy="1460500"/>
          </a:xfrm>
        </p:grpSpPr>
        <p:sp>
          <p:nvSpPr>
            <p:cNvPr id="9" name="object 9"/>
            <p:cNvSpPr/>
            <p:nvPr/>
          </p:nvSpPr>
          <p:spPr>
            <a:xfrm>
              <a:off x="6096761" y="2789687"/>
              <a:ext cx="101600" cy="767715"/>
            </a:xfrm>
            <a:custGeom>
              <a:avLst/>
              <a:gdLst/>
              <a:ahLst/>
              <a:cxnLst/>
              <a:rect l="l" t="t" r="r" b="b"/>
              <a:pathLst>
                <a:path w="101600" h="767714">
                  <a:moveTo>
                    <a:pt x="0" y="767638"/>
                  </a:moveTo>
                  <a:lnTo>
                    <a:pt x="101600" y="0"/>
                  </a:lnTo>
                </a:path>
              </a:pathLst>
            </a:custGeom>
            <a:ln w="444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812023" y="3634739"/>
              <a:ext cx="1659889" cy="586740"/>
            </a:xfrm>
            <a:custGeom>
              <a:avLst/>
              <a:gdLst/>
              <a:ahLst/>
              <a:cxnLst/>
              <a:rect l="l" t="t" r="r" b="b"/>
              <a:pathLst>
                <a:path w="1659890" h="586739">
                  <a:moveTo>
                    <a:pt x="829818" y="0"/>
                  </a:moveTo>
                  <a:lnTo>
                    <a:pt x="761760" y="972"/>
                  </a:lnTo>
                  <a:lnTo>
                    <a:pt x="695218" y="3839"/>
                  </a:lnTo>
                  <a:lnTo>
                    <a:pt x="630404" y="8525"/>
                  </a:lnTo>
                  <a:lnTo>
                    <a:pt x="567532" y="14955"/>
                  </a:lnTo>
                  <a:lnTo>
                    <a:pt x="506816" y="23054"/>
                  </a:lnTo>
                  <a:lnTo>
                    <a:pt x="448470" y="32744"/>
                  </a:lnTo>
                  <a:lnTo>
                    <a:pt x="392706" y="43952"/>
                  </a:lnTo>
                  <a:lnTo>
                    <a:pt x="339739" y="56602"/>
                  </a:lnTo>
                  <a:lnTo>
                    <a:pt x="289782" y="70618"/>
                  </a:lnTo>
                  <a:lnTo>
                    <a:pt x="243049" y="85925"/>
                  </a:lnTo>
                  <a:lnTo>
                    <a:pt x="199753" y="102446"/>
                  </a:lnTo>
                  <a:lnTo>
                    <a:pt x="160107" y="120108"/>
                  </a:lnTo>
                  <a:lnTo>
                    <a:pt x="124326" y="138833"/>
                  </a:lnTo>
                  <a:lnTo>
                    <a:pt x="65211" y="179175"/>
                  </a:lnTo>
                  <a:lnTo>
                    <a:pt x="24116" y="222868"/>
                  </a:lnTo>
                  <a:lnTo>
                    <a:pt x="2750" y="269308"/>
                  </a:lnTo>
                  <a:lnTo>
                    <a:pt x="0" y="293369"/>
                  </a:lnTo>
                  <a:lnTo>
                    <a:pt x="2750" y="317431"/>
                  </a:lnTo>
                  <a:lnTo>
                    <a:pt x="24116" y="363871"/>
                  </a:lnTo>
                  <a:lnTo>
                    <a:pt x="65211" y="407564"/>
                  </a:lnTo>
                  <a:lnTo>
                    <a:pt x="124326" y="447906"/>
                  </a:lnTo>
                  <a:lnTo>
                    <a:pt x="160107" y="466631"/>
                  </a:lnTo>
                  <a:lnTo>
                    <a:pt x="199753" y="484293"/>
                  </a:lnTo>
                  <a:lnTo>
                    <a:pt x="243049" y="500814"/>
                  </a:lnTo>
                  <a:lnTo>
                    <a:pt x="289782" y="516121"/>
                  </a:lnTo>
                  <a:lnTo>
                    <a:pt x="339739" y="530137"/>
                  </a:lnTo>
                  <a:lnTo>
                    <a:pt x="392706" y="542787"/>
                  </a:lnTo>
                  <a:lnTo>
                    <a:pt x="448470" y="553995"/>
                  </a:lnTo>
                  <a:lnTo>
                    <a:pt x="506816" y="563685"/>
                  </a:lnTo>
                  <a:lnTo>
                    <a:pt x="567532" y="571784"/>
                  </a:lnTo>
                  <a:lnTo>
                    <a:pt x="630404" y="578214"/>
                  </a:lnTo>
                  <a:lnTo>
                    <a:pt x="695218" y="582900"/>
                  </a:lnTo>
                  <a:lnTo>
                    <a:pt x="761760" y="585767"/>
                  </a:lnTo>
                  <a:lnTo>
                    <a:pt x="829818" y="586739"/>
                  </a:lnTo>
                  <a:lnTo>
                    <a:pt x="897875" y="585767"/>
                  </a:lnTo>
                  <a:lnTo>
                    <a:pt x="964417" y="582900"/>
                  </a:lnTo>
                  <a:lnTo>
                    <a:pt x="1029231" y="578214"/>
                  </a:lnTo>
                  <a:lnTo>
                    <a:pt x="1092103" y="571784"/>
                  </a:lnTo>
                  <a:lnTo>
                    <a:pt x="1152819" y="563685"/>
                  </a:lnTo>
                  <a:lnTo>
                    <a:pt x="1211165" y="553995"/>
                  </a:lnTo>
                  <a:lnTo>
                    <a:pt x="1266929" y="542787"/>
                  </a:lnTo>
                  <a:lnTo>
                    <a:pt x="1319896" y="530137"/>
                  </a:lnTo>
                  <a:lnTo>
                    <a:pt x="1369853" y="516121"/>
                  </a:lnTo>
                  <a:lnTo>
                    <a:pt x="1416586" y="500814"/>
                  </a:lnTo>
                  <a:lnTo>
                    <a:pt x="1459882" y="484293"/>
                  </a:lnTo>
                  <a:lnTo>
                    <a:pt x="1499528" y="466631"/>
                  </a:lnTo>
                  <a:lnTo>
                    <a:pt x="1535309" y="447906"/>
                  </a:lnTo>
                  <a:lnTo>
                    <a:pt x="1594424" y="407564"/>
                  </a:lnTo>
                  <a:lnTo>
                    <a:pt x="1635519" y="363871"/>
                  </a:lnTo>
                  <a:lnTo>
                    <a:pt x="1656885" y="317431"/>
                  </a:lnTo>
                  <a:lnTo>
                    <a:pt x="1659636" y="293369"/>
                  </a:lnTo>
                  <a:lnTo>
                    <a:pt x="1656885" y="269308"/>
                  </a:lnTo>
                  <a:lnTo>
                    <a:pt x="1635519" y="222868"/>
                  </a:lnTo>
                  <a:lnTo>
                    <a:pt x="1594424" y="179175"/>
                  </a:lnTo>
                  <a:lnTo>
                    <a:pt x="1535309" y="138833"/>
                  </a:lnTo>
                  <a:lnTo>
                    <a:pt x="1499528" y="120108"/>
                  </a:lnTo>
                  <a:lnTo>
                    <a:pt x="1459882" y="102446"/>
                  </a:lnTo>
                  <a:lnTo>
                    <a:pt x="1416586" y="85925"/>
                  </a:lnTo>
                  <a:lnTo>
                    <a:pt x="1369853" y="70618"/>
                  </a:lnTo>
                  <a:lnTo>
                    <a:pt x="1319896" y="56602"/>
                  </a:lnTo>
                  <a:lnTo>
                    <a:pt x="1266929" y="43952"/>
                  </a:lnTo>
                  <a:lnTo>
                    <a:pt x="1211165" y="32744"/>
                  </a:lnTo>
                  <a:lnTo>
                    <a:pt x="1152819" y="23054"/>
                  </a:lnTo>
                  <a:lnTo>
                    <a:pt x="1092103" y="14955"/>
                  </a:lnTo>
                  <a:lnTo>
                    <a:pt x="1029231" y="8525"/>
                  </a:lnTo>
                  <a:lnTo>
                    <a:pt x="964417" y="3839"/>
                  </a:lnTo>
                  <a:lnTo>
                    <a:pt x="897875" y="972"/>
                  </a:lnTo>
                  <a:lnTo>
                    <a:pt x="8298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812023" y="3634739"/>
              <a:ext cx="1659889" cy="586740"/>
            </a:xfrm>
            <a:custGeom>
              <a:avLst/>
              <a:gdLst/>
              <a:ahLst/>
              <a:cxnLst/>
              <a:rect l="l" t="t" r="r" b="b"/>
              <a:pathLst>
                <a:path w="1659890" h="586739">
                  <a:moveTo>
                    <a:pt x="0" y="293369"/>
                  </a:moveTo>
                  <a:lnTo>
                    <a:pt x="10861" y="245783"/>
                  </a:lnTo>
                  <a:lnTo>
                    <a:pt x="42305" y="200641"/>
                  </a:lnTo>
                  <a:lnTo>
                    <a:pt x="92623" y="158548"/>
                  </a:lnTo>
                  <a:lnTo>
                    <a:pt x="160107" y="120108"/>
                  </a:lnTo>
                  <a:lnTo>
                    <a:pt x="199753" y="102446"/>
                  </a:lnTo>
                  <a:lnTo>
                    <a:pt x="243049" y="85925"/>
                  </a:lnTo>
                  <a:lnTo>
                    <a:pt x="289782" y="70618"/>
                  </a:lnTo>
                  <a:lnTo>
                    <a:pt x="339739" y="56602"/>
                  </a:lnTo>
                  <a:lnTo>
                    <a:pt x="392706" y="43952"/>
                  </a:lnTo>
                  <a:lnTo>
                    <a:pt x="448470" y="32744"/>
                  </a:lnTo>
                  <a:lnTo>
                    <a:pt x="506816" y="23054"/>
                  </a:lnTo>
                  <a:lnTo>
                    <a:pt x="567532" y="14955"/>
                  </a:lnTo>
                  <a:lnTo>
                    <a:pt x="630404" y="8525"/>
                  </a:lnTo>
                  <a:lnTo>
                    <a:pt x="695218" y="3839"/>
                  </a:lnTo>
                  <a:lnTo>
                    <a:pt x="761760" y="972"/>
                  </a:lnTo>
                  <a:lnTo>
                    <a:pt x="829818" y="0"/>
                  </a:lnTo>
                  <a:lnTo>
                    <a:pt x="897875" y="972"/>
                  </a:lnTo>
                  <a:lnTo>
                    <a:pt x="964417" y="3839"/>
                  </a:lnTo>
                  <a:lnTo>
                    <a:pt x="1029231" y="8525"/>
                  </a:lnTo>
                  <a:lnTo>
                    <a:pt x="1092103" y="14955"/>
                  </a:lnTo>
                  <a:lnTo>
                    <a:pt x="1152819" y="23054"/>
                  </a:lnTo>
                  <a:lnTo>
                    <a:pt x="1211165" y="32744"/>
                  </a:lnTo>
                  <a:lnTo>
                    <a:pt x="1266929" y="43952"/>
                  </a:lnTo>
                  <a:lnTo>
                    <a:pt x="1319896" y="56602"/>
                  </a:lnTo>
                  <a:lnTo>
                    <a:pt x="1369853" y="70618"/>
                  </a:lnTo>
                  <a:lnTo>
                    <a:pt x="1416586" y="85925"/>
                  </a:lnTo>
                  <a:lnTo>
                    <a:pt x="1459882" y="102446"/>
                  </a:lnTo>
                  <a:lnTo>
                    <a:pt x="1499528" y="120108"/>
                  </a:lnTo>
                  <a:lnTo>
                    <a:pt x="1535309" y="138833"/>
                  </a:lnTo>
                  <a:lnTo>
                    <a:pt x="1594424" y="179175"/>
                  </a:lnTo>
                  <a:lnTo>
                    <a:pt x="1635519" y="222868"/>
                  </a:lnTo>
                  <a:lnTo>
                    <a:pt x="1656885" y="269308"/>
                  </a:lnTo>
                  <a:lnTo>
                    <a:pt x="1659636" y="293369"/>
                  </a:lnTo>
                  <a:lnTo>
                    <a:pt x="1656885" y="317431"/>
                  </a:lnTo>
                  <a:lnTo>
                    <a:pt x="1635519" y="363871"/>
                  </a:lnTo>
                  <a:lnTo>
                    <a:pt x="1594424" y="407564"/>
                  </a:lnTo>
                  <a:lnTo>
                    <a:pt x="1535309" y="447906"/>
                  </a:lnTo>
                  <a:lnTo>
                    <a:pt x="1499528" y="466631"/>
                  </a:lnTo>
                  <a:lnTo>
                    <a:pt x="1459882" y="484293"/>
                  </a:lnTo>
                  <a:lnTo>
                    <a:pt x="1416586" y="500814"/>
                  </a:lnTo>
                  <a:lnTo>
                    <a:pt x="1369853" y="516121"/>
                  </a:lnTo>
                  <a:lnTo>
                    <a:pt x="1319896" y="530137"/>
                  </a:lnTo>
                  <a:lnTo>
                    <a:pt x="1266929" y="542787"/>
                  </a:lnTo>
                  <a:lnTo>
                    <a:pt x="1211165" y="553995"/>
                  </a:lnTo>
                  <a:lnTo>
                    <a:pt x="1152819" y="563685"/>
                  </a:lnTo>
                  <a:lnTo>
                    <a:pt x="1092103" y="571784"/>
                  </a:lnTo>
                  <a:lnTo>
                    <a:pt x="1029231" y="578214"/>
                  </a:lnTo>
                  <a:lnTo>
                    <a:pt x="964417" y="582900"/>
                  </a:lnTo>
                  <a:lnTo>
                    <a:pt x="897875" y="585767"/>
                  </a:lnTo>
                  <a:lnTo>
                    <a:pt x="829818" y="586739"/>
                  </a:lnTo>
                  <a:lnTo>
                    <a:pt x="761760" y="585767"/>
                  </a:lnTo>
                  <a:lnTo>
                    <a:pt x="695218" y="582900"/>
                  </a:lnTo>
                  <a:lnTo>
                    <a:pt x="630404" y="578214"/>
                  </a:lnTo>
                  <a:lnTo>
                    <a:pt x="567532" y="571784"/>
                  </a:lnTo>
                  <a:lnTo>
                    <a:pt x="506816" y="563685"/>
                  </a:lnTo>
                  <a:lnTo>
                    <a:pt x="448470" y="553995"/>
                  </a:lnTo>
                  <a:lnTo>
                    <a:pt x="392706" y="542787"/>
                  </a:lnTo>
                  <a:lnTo>
                    <a:pt x="339739" y="530137"/>
                  </a:lnTo>
                  <a:lnTo>
                    <a:pt x="289782" y="516121"/>
                  </a:lnTo>
                  <a:lnTo>
                    <a:pt x="243049" y="500814"/>
                  </a:lnTo>
                  <a:lnTo>
                    <a:pt x="199753" y="484293"/>
                  </a:lnTo>
                  <a:lnTo>
                    <a:pt x="160107" y="466631"/>
                  </a:lnTo>
                  <a:lnTo>
                    <a:pt x="124326" y="447906"/>
                  </a:lnTo>
                  <a:lnTo>
                    <a:pt x="65211" y="407564"/>
                  </a:lnTo>
                  <a:lnTo>
                    <a:pt x="24116" y="363871"/>
                  </a:lnTo>
                  <a:lnTo>
                    <a:pt x="2750" y="317431"/>
                  </a:lnTo>
                  <a:lnTo>
                    <a:pt x="0" y="293369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790487" y="2276213"/>
            <a:ext cx="324659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Person(</a:t>
            </a:r>
            <a:r>
              <a:rPr sz="1350" spc="-1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personid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name,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lastname,</a:t>
            </a:r>
            <a:r>
              <a:rPr sz="1350" spc="-8" dirty="0">
                <a:solidFill>
                  <a:srgbClr val="815E38"/>
                </a:solidFill>
                <a:latin typeface="Arial"/>
                <a:cs typeface="Arial"/>
              </a:rPr>
              <a:t> email)</a:t>
            </a:r>
            <a:endParaRPr sz="13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0431" y="2683064"/>
            <a:ext cx="2886551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Phone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(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phoneid</a:t>
            </a:r>
            <a:r>
              <a:rPr sz="1350" spc="-4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b="1" i="1" dirty="0">
                <a:solidFill>
                  <a:srgbClr val="815E38"/>
                </a:solidFill>
                <a:latin typeface="Georgia"/>
                <a:cs typeface="Georgia"/>
              </a:rPr>
              <a:t>personid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phone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spc="-38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3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73444" y="3679827"/>
            <a:ext cx="463391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Phone</a:t>
            </a:r>
            <a:endParaRPr sz="135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7008724" y="2393271"/>
            <a:ext cx="2333625" cy="1374934"/>
            <a:chOff x="7312964" y="2048028"/>
            <a:chExt cx="3111500" cy="1833245"/>
          </a:xfrm>
        </p:grpSpPr>
        <p:sp>
          <p:nvSpPr>
            <p:cNvPr id="16" name="object 16"/>
            <p:cNvSpPr/>
            <p:nvPr/>
          </p:nvSpPr>
          <p:spPr>
            <a:xfrm>
              <a:off x="7319314" y="2054378"/>
              <a:ext cx="3098800" cy="1820545"/>
            </a:xfrm>
            <a:custGeom>
              <a:avLst/>
              <a:gdLst/>
              <a:ahLst/>
              <a:cxnLst/>
              <a:rect l="l" t="t" r="r" b="b"/>
              <a:pathLst>
                <a:path w="3098800" h="1820545">
                  <a:moveTo>
                    <a:pt x="1662023" y="0"/>
                  </a:moveTo>
                  <a:lnTo>
                    <a:pt x="1608623" y="84"/>
                  </a:lnTo>
                  <a:lnTo>
                    <a:pt x="1555306" y="912"/>
                  </a:lnTo>
                  <a:lnTo>
                    <a:pt x="1502129" y="2482"/>
                  </a:lnTo>
                  <a:lnTo>
                    <a:pt x="1449149" y="4790"/>
                  </a:lnTo>
                  <a:lnTo>
                    <a:pt x="1396423" y="7833"/>
                  </a:lnTo>
                  <a:lnTo>
                    <a:pt x="1344008" y="11609"/>
                  </a:lnTo>
                  <a:lnTo>
                    <a:pt x="1291960" y="16116"/>
                  </a:lnTo>
                  <a:lnTo>
                    <a:pt x="1240336" y="21348"/>
                  </a:lnTo>
                  <a:lnTo>
                    <a:pt x="1189194" y="27305"/>
                  </a:lnTo>
                  <a:lnTo>
                    <a:pt x="1138590" y="33984"/>
                  </a:lnTo>
                  <a:lnTo>
                    <a:pt x="1088580" y="41380"/>
                  </a:lnTo>
                  <a:lnTo>
                    <a:pt x="1039223" y="49492"/>
                  </a:lnTo>
                  <a:lnTo>
                    <a:pt x="990573" y="58316"/>
                  </a:lnTo>
                  <a:lnTo>
                    <a:pt x="942689" y="67850"/>
                  </a:lnTo>
                  <a:lnTo>
                    <a:pt x="895627" y="78091"/>
                  </a:lnTo>
                  <a:lnTo>
                    <a:pt x="849444" y="89035"/>
                  </a:lnTo>
                  <a:lnTo>
                    <a:pt x="804197" y="100681"/>
                  </a:lnTo>
                  <a:lnTo>
                    <a:pt x="759943" y="113024"/>
                  </a:lnTo>
                  <a:lnTo>
                    <a:pt x="716738" y="126063"/>
                  </a:lnTo>
                  <a:lnTo>
                    <a:pt x="674639" y="139795"/>
                  </a:lnTo>
                  <a:lnTo>
                    <a:pt x="633703" y="154215"/>
                  </a:lnTo>
                  <a:lnTo>
                    <a:pt x="593987" y="169323"/>
                  </a:lnTo>
                  <a:lnTo>
                    <a:pt x="555548" y="185114"/>
                  </a:lnTo>
                  <a:lnTo>
                    <a:pt x="518442" y="201586"/>
                  </a:lnTo>
                  <a:lnTo>
                    <a:pt x="482727" y="218735"/>
                  </a:lnTo>
                  <a:lnTo>
                    <a:pt x="437211" y="242750"/>
                  </a:lnTo>
                  <a:lnTo>
                    <a:pt x="395492" y="267371"/>
                  </a:lnTo>
                  <a:lnTo>
                    <a:pt x="357550" y="292543"/>
                  </a:lnTo>
                  <a:lnTo>
                    <a:pt x="323368" y="318214"/>
                  </a:lnTo>
                  <a:lnTo>
                    <a:pt x="292925" y="344329"/>
                  </a:lnTo>
                  <a:lnTo>
                    <a:pt x="243186" y="397673"/>
                  </a:lnTo>
                  <a:lnTo>
                    <a:pt x="208183" y="452144"/>
                  </a:lnTo>
                  <a:lnTo>
                    <a:pt x="187768" y="507307"/>
                  </a:lnTo>
                  <a:lnTo>
                    <a:pt x="181790" y="562731"/>
                  </a:lnTo>
                  <a:lnTo>
                    <a:pt x="184169" y="590405"/>
                  </a:lnTo>
                  <a:lnTo>
                    <a:pt x="199568" y="645408"/>
                  </a:lnTo>
                  <a:lnTo>
                    <a:pt x="229031" y="699588"/>
                  </a:lnTo>
                  <a:lnTo>
                    <a:pt x="272408" y="752513"/>
                  </a:lnTo>
                  <a:lnTo>
                    <a:pt x="329551" y="803750"/>
                  </a:lnTo>
                  <a:lnTo>
                    <a:pt x="363238" y="828600"/>
                  </a:lnTo>
                  <a:lnTo>
                    <a:pt x="400310" y="852866"/>
                  </a:lnTo>
                  <a:lnTo>
                    <a:pt x="440749" y="876493"/>
                  </a:lnTo>
                  <a:lnTo>
                    <a:pt x="484535" y="899427"/>
                  </a:lnTo>
                  <a:lnTo>
                    <a:pt x="531651" y="921615"/>
                  </a:lnTo>
                  <a:lnTo>
                    <a:pt x="582078" y="943002"/>
                  </a:lnTo>
                  <a:lnTo>
                    <a:pt x="635796" y="963535"/>
                  </a:lnTo>
                  <a:lnTo>
                    <a:pt x="692787" y="983158"/>
                  </a:lnTo>
                  <a:lnTo>
                    <a:pt x="753033" y="1001817"/>
                  </a:lnTo>
                  <a:lnTo>
                    <a:pt x="0" y="1820117"/>
                  </a:lnTo>
                  <a:lnTo>
                    <a:pt x="1251267" y="1096826"/>
                  </a:lnTo>
                  <a:lnTo>
                    <a:pt x="1306830" y="1102270"/>
                  </a:lnTo>
                  <a:lnTo>
                    <a:pt x="1362578" y="1106851"/>
                  </a:lnTo>
                  <a:lnTo>
                    <a:pt x="1418452" y="1110578"/>
                  </a:lnTo>
                  <a:lnTo>
                    <a:pt x="1474394" y="1113458"/>
                  </a:lnTo>
                  <a:lnTo>
                    <a:pt x="1530346" y="1115498"/>
                  </a:lnTo>
                  <a:lnTo>
                    <a:pt x="1586250" y="1116706"/>
                  </a:lnTo>
                  <a:lnTo>
                    <a:pt x="1642047" y="1117089"/>
                  </a:lnTo>
                  <a:lnTo>
                    <a:pt x="1697680" y="1116655"/>
                  </a:lnTo>
                  <a:lnTo>
                    <a:pt x="1753089" y="1115411"/>
                  </a:lnTo>
                  <a:lnTo>
                    <a:pt x="1808218" y="1113365"/>
                  </a:lnTo>
                  <a:lnTo>
                    <a:pt x="1863006" y="1110523"/>
                  </a:lnTo>
                  <a:lnTo>
                    <a:pt x="1917397" y="1106895"/>
                  </a:lnTo>
                  <a:lnTo>
                    <a:pt x="1971333" y="1102487"/>
                  </a:lnTo>
                  <a:lnTo>
                    <a:pt x="2024754" y="1097306"/>
                  </a:lnTo>
                  <a:lnTo>
                    <a:pt x="2077603" y="1091360"/>
                  </a:lnTo>
                  <a:lnTo>
                    <a:pt x="2129821" y="1084657"/>
                  </a:lnTo>
                  <a:lnTo>
                    <a:pt x="2181350" y="1077204"/>
                  </a:lnTo>
                  <a:lnTo>
                    <a:pt x="2232133" y="1069008"/>
                  </a:lnTo>
                  <a:lnTo>
                    <a:pt x="2282110" y="1060078"/>
                  </a:lnTo>
                  <a:lnTo>
                    <a:pt x="2331224" y="1050420"/>
                  </a:lnTo>
                  <a:lnTo>
                    <a:pt x="2379416" y="1040041"/>
                  </a:lnTo>
                  <a:lnTo>
                    <a:pt x="2426628" y="1028950"/>
                  </a:lnTo>
                  <a:lnTo>
                    <a:pt x="2472802" y="1017154"/>
                  </a:lnTo>
                  <a:lnTo>
                    <a:pt x="2517880" y="1004661"/>
                  </a:lnTo>
                  <a:lnTo>
                    <a:pt x="2561803" y="991477"/>
                  </a:lnTo>
                  <a:lnTo>
                    <a:pt x="2604513" y="977611"/>
                  </a:lnTo>
                  <a:lnTo>
                    <a:pt x="2645952" y="963069"/>
                  </a:lnTo>
                  <a:lnTo>
                    <a:pt x="2686062" y="947860"/>
                  </a:lnTo>
                  <a:lnTo>
                    <a:pt x="2724785" y="931990"/>
                  </a:lnTo>
                  <a:lnTo>
                    <a:pt x="2762062" y="915467"/>
                  </a:lnTo>
                  <a:lnTo>
                    <a:pt x="2797835" y="898300"/>
                  </a:lnTo>
                  <a:lnTo>
                    <a:pt x="2843351" y="874285"/>
                  </a:lnTo>
                  <a:lnTo>
                    <a:pt x="2885072" y="849665"/>
                  </a:lnTo>
                  <a:lnTo>
                    <a:pt x="2923014" y="824492"/>
                  </a:lnTo>
                  <a:lnTo>
                    <a:pt x="2957198" y="798821"/>
                  </a:lnTo>
                  <a:lnTo>
                    <a:pt x="2987642" y="772706"/>
                  </a:lnTo>
                  <a:lnTo>
                    <a:pt x="3037382" y="719362"/>
                  </a:lnTo>
                  <a:lnTo>
                    <a:pt x="3072386" y="664892"/>
                  </a:lnTo>
                  <a:lnTo>
                    <a:pt x="3092802" y="609728"/>
                  </a:lnTo>
                  <a:lnTo>
                    <a:pt x="3098780" y="554304"/>
                  </a:lnTo>
                  <a:lnTo>
                    <a:pt x="3096402" y="526630"/>
                  </a:lnTo>
                  <a:lnTo>
                    <a:pt x="3081003" y="471628"/>
                  </a:lnTo>
                  <a:lnTo>
                    <a:pt x="3051540" y="417447"/>
                  </a:lnTo>
                  <a:lnTo>
                    <a:pt x="3008162" y="364522"/>
                  </a:lnTo>
                  <a:lnTo>
                    <a:pt x="2951018" y="313286"/>
                  </a:lnTo>
                  <a:lnTo>
                    <a:pt x="2917331" y="288435"/>
                  </a:lnTo>
                  <a:lnTo>
                    <a:pt x="2880258" y="264170"/>
                  </a:lnTo>
                  <a:lnTo>
                    <a:pt x="2839819" y="240542"/>
                  </a:lnTo>
                  <a:lnTo>
                    <a:pt x="2796031" y="217608"/>
                  </a:lnTo>
                  <a:lnTo>
                    <a:pt x="2748914" y="195420"/>
                  </a:lnTo>
                  <a:lnTo>
                    <a:pt x="2698487" y="174033"/>
                  </a:lnTo>
                  <a:lnTo>
                    <a:pt x="2644768" y="153501"/>
                  </a:lnTo>
                  <a:lnTo>
                    <a:pt x="2587775" y="133878"/>
                  </a:lnTo>
                  <a:lnTo>
                    <a:pt x="2527528" y="115218"/>
                  </a:lnTo>
                  <a:lnTo>
                    <a:pt x="2481404" y="102210"/>
                  </a:lnTo>
                  <a:lnTo>
                    <a:pt x="2434397" y="89996"/>
                  </a:lnTo>
                  <a:lnTo>
                    <a:pt x="2386565" y="78572"/>
                  </a:lnTo>
                  <a:lnTo>
                    <a:pt x="2337964" y="67936"/>
                  </a:lnTo>
                  <a:lnTo>
                    <a:pt x="2288650" y="58083"/>
                  </a:lnTo>
                  <a:lnTo>
                    <a:pt x="2238681" y="49013"/>
                  </a:lnTo>
                  <a:lnTo>
                    <a:pt x="2188114" y="40721"/>
                  </a:lnTo>
                  <a:lnTo>
                    <a:pt x="2137005" y="33205"/>
                  </a:lnTo>
                  <a:lnTo>
                    <a:pt x="2085411" y="26462"/>
                  </a:lnTo>
                  <a:lnTo>
                    <a:pt x="2033389" y="20489"/>
                  </a:lnTo>
                  <a:lnTo>
                    <a:pt x="1980995" y="15284"/>
                  </a:lnTo>
                  <a:lnTo>
                    <a:pt x="1928288" y="10842"/>
                  </a:lnTo>
                  <a:lnTo>
                    <a:pt x="1875323" y="7162"/>
                  </a:lnTo>
                  <a:lnTo>
                    <a:pt x="1822157" y="4241"/>
                  </a:lnTo>
                  <a:lnTo>
                    <a:pt x="1768847" y="2075"/>
                  </a:lnTo>
                  <a:lnTo>
                    <a:pt x="1715450" y="662"/>
                  </a:lnTo>
                  <a:lnTo>
                    <a:pt x="1662023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319314" y="2054378"/>
              <a:ext cx="3098800" cy="1820545"/>
            </a:xfrm>
            <a:custGeom>
              <a:avLst/>
              <a:gdLst/>
              <a:ahLst/>
              <a:cxnLst/>
              <a:rect l="l" t="t" r="r" b="b"/>
              <a:pathLst>
                <a:path w="3098800" h="1820545">
                  <a:moveTo>
                    <a:pt x="0" y="1820117"/>
                  </a:moveTo>
                  <a:lnTo>
                    <a:pt x="753033" y="1001817"/>
                  </a:lnTo>
                  <a:lnTo>
                    <a:pt x="692787" y="983158"/>
                  </a:lnTo>
                  <a:lnTo>
                    <a:pt x="635796" y="963535"/>
                  </a:lnTo>
                  <a:lnTo>
                    <a:pt x="582078" y="943002"/>
                  </a:lnTo>
                  <a:lnTo>
                    <a:pt x="531651" y="921615"/>
                  </a:lnTo>
                  <a:lnTo>
                    <a:pt x="484535" y="899427"/>
                  </a:lnTo>
                  <a:lnTo>
                    <a:pt x="440749" y="876493"/>
                  </a:lnTo>
                  <a:lnTo>
                    <a:pt x="400310" y="852866"/>
                  </a:lnTo>
                  <a:lnTo>
                    <a:pt x="363238" y="828600"/>
                  </a:lnTo>
                  <a:lnTo>
                    <a:pt x="329551" y="803750"/>
                  </a:lnTo>
                  <a:lnTo>
                    <a:pt x="299269" y="778369"/>
                  </a:lnTo>
                  <a:lnTo>
                    <a:pt x="248990" y="726234"/>
                  </a:lnTo>
                  <a:lnTo>
                    <a:pt x="212550" y="672628"/>
                  </a:lnTo>
                  <a:lnTo>
                    <a:pt x="190101" y="617982"/>
                  </a:lnTo>
                  <a:lnTo>
                    <a:pt x="181790" y="562731"/>
                  </a:lnTo>
                  <a:lnTo>
                    <a:pt x="182984" y="535014"/>
                  </a:lnTo>
                  <a:lnTo>
                    <a:pt x="196161" y="479666"/>
                  </a:lnTo>
                  <a:lnTo>
                    <a:pt x="223852" y="424795"/>
                  </a:lnTo>
                  <a:lnTo>
                    <a:pt x="266204" y="370833"/>
                  </a:lnTo>
                  <a:lnTo>
                    <a:pt x="323368" y="318214"/>
                  </a:lnTo>
                  <a:lnTo>
                    <a:pt x="357550" y="292543"/>
                  </a:lnTo>
                  <a:lnTo>
                    <a:pt x="395492" y="267371"/>
                  </a:lnTo>
                  <a:lnTo>
                    <a:pt x="437211" y="242750"/>
                  </a:lnTo>
                  <a:lnTo>
                    <a:pt x="482727" y="218735"/>
                  </a:lnTo>
                  <a:lnTo>
                    <a:pt x="518442" y="201586"/>
                  </a:lnTo>
                  <a:lnTo>
                    <a:pt x="555548" y="185114"/>
                  </a:lnTo>
                  <a:lnTo>
                    <a:pt x="593987" y="169323"/>
                  </a:lnTo>
                  <a:lnTo>
                    <a:pt x="633703" y="154215"/>
                  </a:lnTo>
                  <a:lnTo>
                    <a:pt x="674639" y="139795"/>
                  </a:lnTo>
                  <a:lnTo>
                    <a:pt x="716738" y="126063"/>
                  </a:lnTo>
                  <a:lnTo>
                    <a:pt x="759943" y="113024"/>
                  </a:lnTo>
                  <a:lnTo>
                    <a:pt x="804197" y="100681"/>
                  </a:lnTo>
                  <a:lnTo>
                    <a:pt x="849444" y="89035"/>
                  </a:lnTo>
                  <a:lnTo>
                    <a:pt x="895627" y="78091"/>
                  </a:lnTo>
                  <a:lnTo>
                    <a:pt x="942689" y="67850"/>
                  </a:lnTo>
                  <a:lnTo>
                    <a:pt x="990573" y="58316"/>
                  </a:lnTo>
                  <a:lnTo>
                    <a:pt x="1039223" y="49492"/>
                  </a:lnTo>
                  <a:lnTo>
                    <a:pt x="1088580" y="41380"/>
                  </a:lnTo>
                  <a:lnTo>
                    <a:pt x="1138590" y="33984"/>
                  </a:lnTo>
                  <a:lnTo>
                    <a:pt x="1189194" y="27305"/>
                  </a:lnTo>
                  <a:lnTo>
                    <a:pt x="1240336" y="21348"/>
                  </a:lnTo>
                  <a:lnTo>
                    <a:pt x="1291960" y="16116"/>
                  </a:lnTo>
                  <a:lnTo>
                    <a:pt x="1344008" y="11609"/>
                  </a:lnTo>
                  <a:lnTo>
                    <a:pt x="1396423" y="7833"/>
                  </a:lnTo>
                  <a:lnTo>
                    <a:pt x="1449149" y="4790"/>
                  </a:lnTo>
                  <a:lnTo>
                    <a:pt x="1502129" y="2482"/>
                  </a:lnTo>
                  <a:lnTo>
                    <a:pt x="1555306" y="912"/>
                  </a:lnTo>
                  <a:lnTo>
                    <a:pt x="1608623" y="84"/>
                  </a:lnTo>
                  <a:lnTo>
                    <a:pt x="1662023" y="0"/>
                  </a:lnTo>
                  <a:lnTo>
                    <a:pt x="1715450" y="662"/>
                  </a:lnTo>
                  <a:lnTo>
                    <a:pt x="1768847" y="2075"/>
                  </a:lnTo>
                  <a:lnTo>
                    <a:pt x="1822157" y="4241"/>
                  </a:lnTo>
                  <a:lnTo>
                    <a:pt x="1875323" y="7162"/>
                  </a:lnTo>
                  <a:lnTo>
                    <a:pt x="1928288" y="10842"/>
                  </a:lnTo>
                  <a:lnTo>
                    <a:pt x="1980995" y="15284"/>
                  </a:lnTo>
                  <a:lnTo>
                    <a:pt x="2033389" y="20489"/>
                  </a:lnTo>
                  <a:lnTo>
                    <a:pt x="2085411" y="26462"/>
                  </a:lnTo>
                  <a:lnTo>
                    <a:pt x="2137005" y="33205"/>
                  </a:lnTo>
                  <a:lnTo>
                    <a:pt x="2188114" y="40721"/>
                  </a:lnTo>
                  <a:lnTo>
                    <a:pt x="2238681" y="49013"/>
                  </a:lnTo>
                  <a:lnTo>
                    <a:pt x="2288650" y="58083"/>
                  </a:lnTo>
                  <a:lnTo>
                    <a:pt x="2337964" y="67936"/>
                  </a:lnTo>
                  <a:lnTo>
                    <a:pt x="2386565" y="78572"/>
                  </a:lnTo>
                  <a:lnTo>
                    <a:pt x="2434397" y="89996"/>
                  </a:lnTo>
                  <a:lnTo>
                    <a:pt x="2481404" y="102210"/>
                  </a:lnTo>
                  <a:lnTo>
                    <a:pt x="2527528" y="115218"/>
                  </a:lnTo>
                  <a:lnTo>
                    <a:pt x="2587775" y="133878"/>
                  </a:lnTo>
                  <a:lnTo>
                    <a:pt x="2644768" y="153501"/>
                  </a:lnTo>
                  <a:lnTo>
                    <a:pt x="2698487" y="174033"/>
                  </a:lnTo>
                  <a:lnTo>
                    <a:pt x="2748914" y="195420"/>
                  </a:lnTo>
                  <a:lnTo>
                    <a:pt x="2796031" y="217608"/>
                  </a:lnTo>
                  <a:lnTo>
                    <a:pt x="2839819" y="240542"/>
                  </a:lnTo>
                  <a:lnTo>
                    <a:pt x="2880258" y="264170"/>
                  </a:lnTo>
                  <a:lnTo>
                    <a:pt x="2917331" y="288435"/>
                  </a:lnTo>
                  <a:lnTo>
                    <a:pt x="2951018" y="313286"/>
                  </a:lnTo>
                  <a:lnTo>
                    <a:pt x="2981301" y="338666"/>
                  </a:lnTo>
                  <a:lnTo>
                    <a:pt x="3031581" y="390801"/>
                  </a:lnTo>
                  <a:lnTo>
                    <a:pt x="3068020" y="444408"/>
                  </a:lnTo>
                  <a:lnTo>
                    <a:pt x="3090470" y="499053"/>
                  </a:lnTo>
                  <a:lnTo>
                    <a:pt x="3098780" y="554304"/>
                  </a:lnTo>
                  <a:lnTo>
                    <a:pt x="3097587" y="582021"/>
                  </a:lnTo>
                  <a:lnTo>
                    <a:pt x="3084408" y="637369"/>
                  </a:lnTo>
                  <a:lnTo>
                    <a:pt x="3056717" y="692240"/>
                  </a:lnTo>
                  <a:lnTo>
                    <a:pt x="3014363" y="746202"/>
                  </a:lnTo>
                  <a:lnTo>
                    <a:pt x="2957198" y="798821"/>
                  </a:lnTo>
                  <a:lnTo>
                    <a:pt x="2923014" y="824492"/>
                  </a:lnTo>
                  <a:lnTo>
                    <a:pt x="2885072" y="849665"/>
                  </a:lnTo>
                  <a:lnTo>
                    <a:pt x="2843351" y="874285"/>
                  </a:lnTo>
                  <a:lnTo>
                    <a:pt x="2797835" y="898300"/>
                  </a:lnTo>
                  <a:lnTo>
                    <a:pt x="2762062" y="915467"/>
                  </a:lnTo>
                  <a:lnTo>
                    <a:pt x="2724785" y="931990"/>
                  </a:lnTo>
                  <a:lnTo>
                    <a:pt x="2686062" y="947860"/>
                  </a:lnTo>
                  <a:lnTo>
                    <a:pt x="2645952" y="963069"/>
                  </a:lnTo>
                  <a:lnTo>
                    <a:pt x="2604513" y="977611"/>
                  </a:lnTo>
                  <a:lnTo>
                    <a:pt x="2561803" y="991477"/>
                  </a:lnTo>
                  <a:lnTo>
                    <a:pt x="2517880" y="1004661"/>
                  </a:lnTo>
                  <a:lnTo>
                    <a:pt x="2472802" y="1017154"/>
                  </a:lnTo>
                  <a:lnTo>
                    <a:pt x="2426628" y="1028950"/>
                  </a:lnTo>
                  <a:lnTo>
                    <a:pt x="2379416" y="1040041"/>
                  </a:lnTo>
                  <a:lnTo>
                    <a:pt x="2331224" y="1050420"/>
                  </a:lnTo>
                  <a:lnTo>
                    <a:pt x="2282110" y="1060078"/>
                  </a:lnTo>
                  <a:lnTo>
                    <a:pt x="2232133" y="1069008"/>
                  </a:lnTo>
                  <a:lnTo>
                    <a:pt x="2181350" y="1077204"/>
                  </a:lnTo>
                  <a:lnTo>
                    <a:pt x="2129821" y="1084657"/>
                  </a:lnTo>
                  <a:lnTo>
                    <a:pt x="2077603" y="1091360"/>
                  </a:lnTo>
                  <a:lnTo>
                    <a:pt x="2024754" y="1097306"/>
                  </a:lnTo>
                  <a:lnTo>
                    <a:pt x="1971333" y="1102487"/>
                  </a:lnTo>
                  <a:lnTo>
                    <a:pt x="1917397" y="1106895"/>
                  </a:lnTo>
                  <a:lnTo>
                    <a:pt x="1863006" y="1110523"/>
                  </a:lnTo>
                  <a:lnTo>
                    <a:pt x="1808218" y="1113365"/>
                  </a:lnTo>
                  <a:lnTo>
                    <a:pt x="1753089" y="1115411"/>
                  </a:lnTo>
                  <a:lnTo>
                    <a:pt x="1697680" y="1116655"/>
                  </a:lnTo>
                  <a:lnTo>
                    <a:pt x="1642047" y="1117089"/>
                  </a:lnTo>
                  <a:lnTo>
                    <a:pt x="1586250" y="1116706"/>
                  </a:lnTo>
                  <a:lnTo>
                    <a:pt x="1530346" y="1115498"/>
                  </a:lnTo>
                  <a:lnTo>
                    <a:pt x="1474394" y="1113458"/>
                  </a:lnTo>
                  <a:lnTo>
                    <a:pt x="1418452" y="1110578"/>
                  </a:lnTo>
                  <a:lnTo>
                    <a:pt x="1362578" y="1106851"/>
                  </a:lnTo>
                  <a:lnTo>
                    <a:pt x="1306830" y="1102270"/>
                  </a:lnTo>
                  <a:lnTo>
                    <a:pt x="1251267" y="1096826"/>
                  </a:lnTo>
                  <a:lnTo>
                    <a:pt x="0" y="1820117"/>
                  </a:lnTo>
                  <a:close/>
                </a:path>
              </a:pathLst>
            </a:custGeom>
            <a:ln w="12700">
              <a:solidFill>
                <a:srgbClr val="162C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540059" y="2487719"/>
            <a:ext cx="1405414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algn="ctr">
              <a:spcBef>
                <a:spcPts val="75"/>
              </a:spcBef>
            </a:pP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r>
              <a:rPr sz="1350" spc="-3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person</a:t>
            </a:r>
            <a:r>
              <a:rPr sz="1350" spc="-3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35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1350" spc="-4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spc="-38" dirty="0">
                <a:solidFill>
                  <a:srgbClr val="FFFFFF"/>
                </a:solidFill>
                <a:latin typeface="Calibri"/>
                <a:cs typeface="Calibri"/>
              </a:rPr>
              <a:t>0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135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many</a:t>
            </a:r>
            <a:r>
              <a:rPr sz="135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FFFFFF"/>
                </a:solidFill>
                <a:latin typeface="Calibri"/>
                <a:cs typeface="Calibri"/>
              </a:rPr>
              <a:t>phone </a:t>
            </a:r>
            <a:r>
              <a:rPr sz="1350" dirty="0">
                <a:solidFill>
                  <a:srgbClr val="FFFFFF"/>
                </a:solidFill>
                <a:latin typeface="Calibri"/>
                <a:cs typeface="Calibri"/>
              </a:rPr>
              <a:t>numbers</a:t>
            </a:r>
            <a:r>
              <a:rPr sz="1350" spc="-6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50" spc="-15" dirty="0">
                <a:solidFill>
                  <a:srgbClr val="FFFFFF"/>
                </a:solidFill>
                <a:latin typeface="Calibri"/>
                <a:cs typeface="Calibri"/>
              </a:rPr>
              <a:t>(1:N)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385" y="535999"/>
            <a:ext cx="6528435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Mapping</a:t>
            </a:r>
            <a:r>
              <a:rPr spc="-34" dirty="0"/>
              <a:t> </a:t>
            </a:r>
            <a:r>
              <a:rPr dirty="0"/>
              <a:t>Algorithm</a:t>
            </a:r>
            <a:r>
              <a:rPr spc="-38" dirty="0"/>
              <a:t> </a:t>
            </a:r>
            <a:r>
              <a:rPr dirty="0"/>
              <a:t>–</a:t>
            </a:r>
            <a:r>
              <a:rPr spc="-30" dirty="0"/>
              <a:t> </a:t>
            </a:r>
            <a:r>
              <a:rPr dirty="0"/>
              <a:t>1:1</a:t>
            </a:r>
            <a:r>
              <a:rPr spc="-34" dirty="0"/>
              <a:t> </a:t>
            </a:r>
            <a:r>
              <a:rPr spc="-8" dirty="0"/>
              <a:t>Relationships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53946" y="2425446"/>
            <a:ext cx="4938552" cy="232766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10200" y="2520317"/>
            <a:ext cx="1324928" cy="360195"/>
          </a:xfrm>
          <a:prstGeom prst="rect">
            <a:avLst/>
          </a:prstGeom>
          <a:solidFill>
            <a:srgbClr val="FFFFFF"/>
          </a:solidFill>
          <a:ln w="12700">
            <a:solidFill>
              <a:srgbClr val="162C51"/>
            </a:solidFill>
          </a:ln>
        </p:spPr>
        <p:txBody>
          <a:bodyPr vert="horz" wrap="square" lIns="0" tIns="82391" rIns="0" bIns="0" rtlCol="0">
            <a:spAutoFit/>
          </a:bodyPr>
          <a:lstStyle/>
          <a:p>
            <a:pPr marL="320040">
              <a:spcBef>
                <a:spcPts val="649"/>
              </a:spcBef>
            </a:pPr>
            <a:r>
              <a:rPr b="1" spc="-8" dirty="0">
                <a:latin typeface="Calibri"/>
                <a:cs typeface="Calibri"/>
              </a:rPr>
              <a:t>Spouse</a:t>
            </a:r>
            <a:endParaRPr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01687" y="1840918"/>
            <a:ext cx="2732722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dirty="0">
                <a:latin typeface="Calibri"/>
                <a:cs typeface="Calibri"/>
              </a:rPr>
              <a:t>which</a:t>
            </a:r>
            <a:r>
              <a:rPr sz="1350" spc="-30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will</a:t>
            </a:r>
            <a:r>
              <a:rPr sz="1350" spc="-38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be</a:t>
            </a:r>
            <a:r>
              <a:rPr sz="1350" spc="-41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the</a:t>
            </a:r>
            <a:r>
              <a:rPr sz="1350" spc="-34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foreign</a:t>
            </a:r>
            <a:r>
              <a:rPr sz="1350" spc="-38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key</a:t>
            </a:r>
            <a:r>
              <a:rPr sz="1350" spc="-45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creating</a:t>
            </a:r>
            <a:r>
              <a:rPr sz="1350" spc="-41" dirty="0">
                <a:latin typeface="Calibri"/>
                <a:cs typeface="Calibri"/>
              </a:rPr>
              <a:t> </a:t>
            </a:r>
            <a:r>
              <a:rPr sz="1350" spc="-38" dirty="0">
                <a:latin typeface="Calibri"/>
                <a:cs typeface="Calibri"/>
              </a:rPr>
              <a:t>a </a:t>
            </a:r>
            <a:r>
              <a:rPr sz="1350" spc="-8" dirty="0">
                <a:latin typeface="Calibri"/>
                <a:cs typeface="Calibri"/>
              </a:rPr>
              <a:t>reference</a:t>
            </a:r>
            <a:r>
              <a:rPr sz="1350" spc="-53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between</a:t>
            </a:r>
            <a:r>
              <a:rPr sz="1350" spc="-53" dirty="0">
                <a:latin typeface="Calibri"/>
                <a:cs typeface="Calibri"/>
              </a:rPr>
              <a:t> </a:t>
            </a:r>
            <a:r>
              <a:rPr sz="1350" spc="-8" dirty="0">
                <a:latin typeface="Calibri"/>
                <a:cs typeface="Calibri"/>
              </a:rPr>
              <a:t>Persons</a:t>
            </a:r>
            <a:r>
              <a:rPr sz="1350" spc="-60" dirty="0">
                <a:latin typeface="Calibri"/>
                <a:cs typeface="Calibri"/>
              </a:rPr>
              <a:t> </a:t>
            </a:r>
            <a:r>
              <a:rPr sz="1350" spc="-19" dirty="0">
                <a:latin typeface="Calibri"/>
                <a:cs typeface="Calibri"/>
              </a:rPr>
              <a:t>and</a:t>
            </a:r>
            <a:r>
              <a:rPr sz="1350" spc="375" dirty="0">
                <a:latin typeface="Calibri"/>
                <a:cs typeface="Calibri"/>
              </a:rPr>
              <a:t> </a:t>
            </a:r>
            <a:r>
              <a:rPr sz="1350" dirty="0">
                <a:latin typeface="Calibri"/>
                <a:cs typeface="Calibri"/>
              </a:rPr>
              <a:t>Spouse</a:t>
            </a:r>
            <a:r>
              <a:rPr sz="1350" spc="-38" dirty="0">
                <a:latin typeface="Calibri"/>
                <a:cs typeface="Calibri"/>
              </a:rPr>
              <a:t> </a:t>
            </a:r>
            <a:r>
              <a:rPr sz="1350" spc="-8" dirty="0">
                <a:latin typeface="Calibri"/>
                <a:cs typeface="Calibri"/>
              </a:rPr>
              <a:t>table?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385" y="535999"/>
            <a:ext cx="6528435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Mapping</a:t>
            </a:r>
            <a:r>
              <a:rPr spc="-34" dirty="0"/>
              <a:t> </a:t>
            </a:r>
            <a:r>
              <a:rPr dirty="0"/>
              <a:t>Algorithm</a:t>
            </a:r>
            <a:r>
              <a:rPr spc="-38" dirty="0"/>
              <a:t> </a:t>
            </a:r>
            <a:r>
              <a:rPr dirty="0"/>
              <a:t>–</a:t>
            </a:r>
            <a:r>
              <a:rPr spc="-30" dirty="0"/>
              <a:t> </a:t>
            </a:r>
            <a:r>
              <a:rPr dirty="0"/>
              <a:t>1:1</a:t>
            </a:r>
            <a:r>
              <a:rPr spc="-34" dirty="0"/>
              <a:t> </a:t>
            </a:r>
            <a:r>
              <a:rPr spc="-8" dirty="0"/>
              <a:t>Relationships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62977" y="4106203"/>
            <a:ext cx="4655820" cy="1061188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Person(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personid{PK}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name,</a:t>
            </a:r>
            <a:r>
              <a:rPr sz="13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lastname,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email,</a:t>
            </a:r>
            <a:r>
              <a:rPr sz="1350" spc="-1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i="1" spc="-8" dirty="0">
                <a:solidFill>
                  <a:srgbClr val="815E38"/>
                </a:solidFill>
                <a:latin typeface="Arial"/>
                <a:cs typeface="Arial"/>
              </a:rPr>
              <a:t>spouseid{FK}</a:t>
            </a:r>
            <a:r>
              <a:rPr sz="1350" spc="-8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350">
              <a:latin typeface="Arial"/>
              <a:cs typeface="Arial"/>
            </a:endParaRPr>
          </a:p>
          <a:p>
            <a:pPr>
              <a:spcBef>
                <a:spcPts val="56"/>
              </a:spcBef>
            </a:pPr>
            <a:endParaRPr sz="1350">
              <a:latin typeface="Arial"/>
              <a:cs typeface="Arial"/>
            </a:endParaRPr>
          </a:p>
          <a:p>
            <a:pPr marL="9525"/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Spouse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(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spouseid{PK}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b="1" spc="-15" dirty="0">
                <a:solidFill>
                  <a:srgbClr val="815E38"/>
                </a:solidFill>
                <a:latin typeface="Georgia"/>
                <a:cs typeface="Georgia"/>
              </a:rPr>
              <a:t>name</a:t>
            </a:r>
            <a:r>
              <a:rPr sz="1350" spc="-15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350">
              <a:latin typeface="Arial"/>
              <a:cs typeface="Arial"/>
            </a:endParaRPr>
          </a:p>
          <a:p>
            <a:pPr>
              <a:spcBef>
                <a:spcPts val="41"/>
              </a:spcBef>
            </a:pPr>
            <a:endParaRPr sz="1350">
              <a:latin typeface="Arial"/>
              <a:cs typeface="Arial"/>
            </a:endParaRPr>
          </a:p>
          <a:p>
            <a:pPr marL="9525"/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Can</a:t>
            </a:r>
            <a:r>
              <a:rPr sz="1350" b="1" u="sng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you</a:t>
            </a:r>
            <a:r>
              <a:rPr sz="1350" b="1" u="sng" spc="-26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think</a:t>
            </a:r>
            <a:r>
              <a:rPr sz="1350" b="1" u="sng" spc="-41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sz="1350" b="1" u="sng" spc="-3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an</a:t>
            </a:r>
            <a:r>
              <a:rPr sz="1350" b="1" u="sng" spc="-38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alternative</a:t>
            </a:r>
            <a:r>
              <a:rPr sz="1350" b="1" u="sng" spc="4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350" b="1" u="sng" spc="-8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approach?</a:t>
            </a:r>
            <a:endParaRPr sz="135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4245" y="1700784"/>
            <a:ext cx="4938562" cy="232766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580507" y="1778510"/>
            <a:ext cx="1324928" cy="360675"/>
          </a:xfrm>
          <a:prstGeom prst="rect">
            <a:avLst/>
          </a:prstGeom>
          <a:solidFill>
            <a:srgbClr val="FFFFFF"/>
          </a:solidFill>
          <a:ln w="12700">
            <a:solidFill>
              <a:srgbClr val="162C51"/>
            </a:solidFill>
          </a:ln>
        </p:spPr>
        <p:txBody>
          <a:bodyPr vert="horz" wrap="square" lIns="0" tIns="82867" rIns="0" bIns="0" rtlCol="0">
            <a:spAutoFit/>
          </a:bodyPr>
          <a:lstStyle/>
          <a:p>
            <a:pPr marL="320040">
              <a:spcBef>
                <a:spcPts val="652"/>
              </a:spcBef>
            </a:pPr>
            <a:r>
              <a:rPr b="1" spc="-8" dirty="0">
                <a:latin typeface="Calibri"/>
                <a:cs typeface="Calibri"/>
              </a:rPr>
              <a:t>Spouse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385" y="535999"/>
            <a:ext cx="6528435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/>
              <a:t>Mapping</a:t>
            </a:r>
            <a:r>
              <a:rPr spc="-34" dirty="0"/>
              <a:t> </a:t>
            </a:r>
            <a:r>
              <a:rPr dirty="0"/>
              <a:t>Algorithm</a:t>
            </a:r>
            <a:r>
              <a:rPr spc="-38" dirty="0"/>
              <a:t> </a:t>
            </a:r>
            <a:r>
              <a:rPr dirty="0"/>
              <a:t>–</a:t>
            </a:r>
            <a:r>
              <a:rPr spc="-30" dirty="0"/>
              <a:t> </a:t>
            </a:r>
            <a:r>
              <a:rPr dirty="0"/>
              <a:t>1:1</a:t>
            </a:r>
            <a:r>
              <a:rPr spc="-34" dirty="0"/>
              <a:t> </a:t>
            </a:r>
            <a:r>
              <a:rPr spc="-8" dirty="0"/>
              <a:t>Relationships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606182" y="4355633"/>
            <a:ext cx="3741896" cy="6456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Persons(</a:t>
            </a:r>
            <a:r>
              <a:rPr sz="13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personid{PK}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name,</a:t>
            </a:r>
            <a:r>
              <a:rPr sz="13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lastname,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spc="-8" dirty="0">
                <a:solidFill>
                  <a:srgbClr val="815E38"/>
                </a:solidFill>
                <a:latin typeface="Arial"/>
                <a:cs typeface="Arial"/>
              </a:rPr>
              <a:t>email)</a:t>
            </a:r>
            <a:endParaRPr sz="1350">
              <a:latin typeface="Arial"/>
              <a:cs typeface="Arial"/>
            </a:endParaRPr>
          </a:p>
          <a:p>
            <a:pPr>
              <a:spcBef>
                <a:spcPts val="56"/>
              </a:spcBef>
            </a:pPr>
            <a:endParaRPr sz="1350">
              <a:latin typeface="Arial"/>
              <a:cs typeface="Arial"/>
            </a:endParaRPr>
          </a:p>
          <a:p>
            <a:pPr marL="9525"/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Spouse</a:t>
            </a:r>
            <a:r>
              <a:rPr sz="13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(</a:t>
            </a:r>
            <a:r>
              <a:rPr sz="13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spouseid{PK}</a:t>
            </a:r>
            <a:r>
              <a:rPr sz="13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3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350" b="1" dirty="0">
                <a:solidFill>
                  <a:srgbClr val="815E38"/>
                </a:solidFill>
                <a:latin typeface="Georgia"/>
                <a:cs typeface="Georgia"/>
              </a:rPr>
              <a:t>name,</a:t>
            </a:r>
            <a:r>
              <a:rPr sz="1350" b="1" spc="-19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350" b="1" spc="-8" dirty="0">
                <a:solidFill>
                  <a:srgbClr val="815E38"/>
                </a:solidFill>
                <a:latin typeface="Georgia"/>
                <a:cs typeface="Georgia"/>
              </a:rPr>
              <a:t>personid{FK}</a:t>
            </a:r>
            <a:r>
              <a:rPr sz="1350" spc="-8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35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3364" y="1671067"/>
            <a:ext cx="4937453" cy="232766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589651" y="1783081"/>
            <a:ext cx="1323975" cy="360675"/>
          </a:xfrm>
          <a:prstGeom prst="rect">
            <a:avLst/>
          </a:prstGeom>
          <a:solidFill>
            <a:srgbClr val="FFFFFF"/>
          </a:solidFill>
          <a:ln w="12700">
            <a:solidFill>
              <a:srgbClr val="162C51"/>
            </a:solidFill>
          </a:ln>
        </p:spPr>
        <p:txBody>
          <a:bodyPr vert="horz" wrap="square" lIns="0" tIns="82867" rIns="0" bIns="0" rtlCol="0">
            <a:spAutoFit/>
          </a:bodyPr>
          <a:lstStyle/>
          <a:p>
            <a:pPr marL="319563">
              <a:spcBef>
                <a:spcPts val="652"/>
              </a:spcBef>
            </a:pPr>
            <a:r>
              <a:rPr b="1" spc="-8" dirty="0">
                <a:latin typeface="Calibri"/>
                <a:cs typeface="Calibri"/>
              </a:rPr>
              <a:t>Spouse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5" dirty="0"/>
              <a:t> </a:t>
            </a:r>
            <a:r>
              <a:rPr sz="3000" dirty="0"/>
              <a:t>Algorithm</a:t>
            </a:r>
            <a:r>
              <a:rPr sz="3000" spc="-56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1:N</a:t>
            </a:r>
            <a:r>
              <a:rPr sz="3000" spc="-60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2712674" y="4443940"/>
            <a:ext cx="2574131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>
                <a:latin typeface="Arial"/>
                <a:cs typeface="Arial"/>
              </a:rPr>
              <a:t>How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is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this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converted</a:t>
            </a:r>
            <a:r>
              <a:rPr spc="-38" dirty="0">
                <a:latin typeface="Arial"/>
                <a:cs typeface="Arial"/>
              </a:rPr>
              <a:t> </a:t>
            </a:r>
            <a:r>
              <a:rPr spc="-19" dirty="0">
                <a:latin typeface="Arial"/>
                <a:cs typeface="Arial"/>
              </a:rPr>
              <a:t>to?</a:t>
            </a:r>
            <a:endParaRPr>
              <a:latin typeface="Arial"/>
              <a:cs typeface="Arial"/>
            </a:endParaRPr>
          </a:p>
          <a:p>
            <a:pPr marL="9525"/>
            <a:r>
              <a:rPr i="1" dirty="0">
                <a:latin typeface="Arial"/>
                <a:cs typeface="Arial"/>
              </a:rPr>
              <a:t>Give</a:t>
            </a:r>
            <a:r>
              <a:rPr i="1" spc="-1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</a:t>
            </a:r>
            <a:r>
              <a:rPr i="1" spc="-23" dirty="0">
                <a:latin typeface="Arial"/>
                <a:cs typeface="Arial"/>
              </a:rPr>
              <a:t> </a:t>
            </a:r>
            <a:r>
              <a:rPr i="1" spc="-15" dirty="0">
                <a:latin typeface="Arial"/>
                <a:cs typeface="Arial"/>
              </a:rPr>
              <a:t>try…</a:t>
            </a:r>
            <a:endParaRPr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52901" y="2000252"/>
            <a:ext cx="4901431" cy="22729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5" dirty="0"/>
              <a:t> </a:t>
            </a:r>
            <a:r>
              <a:rPr sz="3000" dirty="0"/>
              <a:t>Algorithm</a:t>
            </a:r>
            <a:r>
              <a:rPr sz="3000" spc="-56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1:N</a:t>
            </a:r>
            <a:r>
              <a:rPr sz="3000" spc="-60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9264" y="1670714"/>
            <a:ext cx="4900308" cy="2272979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7986773" y="3973194"/>
          <a:ext cx="2245996" cy="1251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houseid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H1,H3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H2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&lt;null&gt;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949460" y="4013664"/>
          <a:ext cx="2245996" cy="1251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houseid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H1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H2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H3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8572440" y="3691948"/>
            <a:ext cx="49911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person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27635" y="3818992"/>
            <a:ext cx="459105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House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5" dirty="0"/>
              <a:t> </a:t>
            </a:r>
            <a:r>
              <a:rPr sz="3000" dirty="0"/>
              <a:t>Algorithm</a:t>
            </a:r>
            <a:r>
              <a:rPr sz="3000" spc="-56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1:N</a:t>
            </a:r>
            <a:r>
              <a:rPr sz="3000" spc="-60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2772308" y="4431044"/>
            <a:ext cx="4402455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dirty="0">
                <a:latin typeface="Arial"/>
                <a:cs typeface="Arial"/>
              </a:rPr>
              <a:t>Person(</a:t>
            </a:r>
            <a:r>
              <a:rPr spc="-53" dirty="0">
                <a:latin typeface="Arial"/>
                <a:cs typeface="Arial"/>
              </a:rPr>
              <a:t> </a:t>
            </a:r>
            <a:r>
              <a:rPr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personid</a:t>
            </a:r>
            <a:r>
              <a:rPr spc="-38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56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name,</a:t>
            </a:r>
            <a:r>
              <a:rPr spc="-60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lastname,</a:t>
            </a:r>
            <a:r>
              <a:rPr spc="-4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email</a:t>
            </a:r>
            <a:r>
              <a:rPr spc="-49" dirty="0">
                <a:latin typeface="Arial"/>
                <a:cs typeface="Arial"/>
              </a:rPr>
              <a:t> </a:t>
            </a:r>
            <a:r>
              <a:rPr spc="-38" dirty="0">
                <a:latin typeface="Arial"/>
                <a:cs typeface="Arial"/>
              </a:rPr>
              <a:t>) </a:t>
            </a:r>
            <a:r>
              <a:rPr dirty="0">
                <a:latin typeface="Arial"/>
                <a:cs typeface="Arial"/>
              </a:rPr>
              <a:t>House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(</a:t>
            </a:r>
            <a:r>
              <a:rPr spc="-41" dirty="0">
                <a:latin typeface="Arial"/>
                <a:cs typeface="Arial"/>
              </a:rPr>
              <a:t> </a:t>
            </a:r>
            <a:r>
              <a:rPr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houseid</a:t>
            </a:r>
            <a:r>
              <a:rPr spc="-1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49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num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53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address,</a:t>
            </a:r>
            <a:r>
              <a:rPr spc="-34" dirty="0">
                <a:latin typeface="Arial"/>
                <a:cs typeface="Arial"/>
              </a:rPr>
              <a:t> </a:t>
            </a:r>
            <a:r>
              <a:rPr i="1" spc="-8" dirty="0">
                <a:latin typeface="Arial"/>
                <a:cs typeface="Arial"/>
              </a:rPr>
              <a:t>personid</a:t>
            </a:r>
            <a:r>
              <a:rPr spc="-8" dirty="0">
                <a:latin typeface="Arial"/>
                <a:cs typeface="Arial"/>
              </a:rPr>
              <a:t>)</a:t>
            </a:r>
            <a:endParaRPr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14425" y="1806732"/>
            <a:ext cx="4900308" cy="227297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39007" y="1836427"/>
            <a:ext cx="3809990" cy="18866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1" dirty="0"/>
              <a:t> </a:t>
            </a:r>
            <a:r>
              <a:rPr sz="3000" dirty="0"/>
              <a:t>Algorithm</a:t>
            </a:r>
            <a:r>
              <a:rPr sz="3000" spc="-53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N:N</a:t>
            </a:r>
            <a:r>
              <a:rPr sz="3000" spc="-53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2806384" y="4273558"/>
            <a:ext cx="2319338" cy="85343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>
                <a:latin typeface="Arial"/>
                <a:cs typeface="Arial"/>
              </a:rPr>
              <a:t>How</a:t>
            </a:r>
            <a:r>
              <a:rPr spc="-19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is</a:t>
            </a:r>
            <a:r>
              <a:rPr spc="-23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this</a:t>
            </a:r>
            <a:r>
              <a:rPr spc="-23" dirty="0">
                <a:latin typeface="Arial"/>
                <a:cs typeface="Arial"/>
              </a:rPr>
              <a:t> </a:t>
            </a:r>
            <a:r>
              <a:rPr spc="-8" dirty="0">
                <a:latin typeface="Arial"/>
                <a:cs typeface="Arial"/>
              </a:rPr>
              <a:t>converted?</a:t>
            </a:r>
            <a:endParaRPr>
              <a:latin typeface="Arial"/>
              <a:cs typeface="Arial"/>
            </a:endParaRPr>
          </a:p>
          <a:p>
            <a:pPr>
              <a:spcBef>
                <a:spcPts val="90"/>
              </a:spcBef>
            </a:pPr>
            <a:endParaRPr>
              <a:latin typeface="Arial"/>
              <a:cs typeface="Arial"/>
            </a:endParaRPr>
          </a:p>
          <a:p>
            <a:pPr marL="9525"/>
            <a:r>
              <a:rPr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Give</a:t>
            </a:r>
            <a:r>
              <a:rPr u="sng" spc="-15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 </a:t>
            </a:r>
            <a:r>
              <a:rPr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a</a:t>
            </a:r>
            <a:r>
              <a:rPr u="sng" spc="-23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 </a:t>
            </a:r>
            <a:r>
              <a:rPr u="sng" spc="-15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try…</a:t>
            </a:r>
            <a:endParaRPr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74770" y="2588640"/>
            <a:ext cx="93821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spc="-38" dirty="0">
                <a:latin typeface="Calibri"/>
                <a:cs typeface="Calibri"/>
              </a:rPr>
              <a:t>s</a:t>
            </a:r>
            <a:endParaRPr sz="1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07003" y="1765551"/>
            <a:ext cx="3809999" cy="18855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1" dirty="0"/>
              <a:t> </a:t>
            </a:r>
            <a:r>
              <a:rPr sz="3000" dirty="0"/>
              <a:t>Algorithm</a:t>
            </a:r>
            <a:r>
              <a:rPr sz="3000" spc="-53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N:N</a:t>
            </a:r>
            <a:r>
              <a:rPr sz="3000" spc="-53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459196" y="3931371"/>
          <a:ext cx="2245996" cy="1251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countryid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c1,c2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255536" y="3853828"/>
          <a:ext cx="2245996" cy="1251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countryid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p1,p2,p3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-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2586648" y="3453073"/>
            <a:ext cx="493395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Person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99794" y="3453073"/>
            <a:ext cx="57578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Country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07003" y="1468382"/>
            <a:ext cx="3809999" cy="18866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1" dirty="0"/>
              <a:t> </a:t>
            </a:r>
            <a:r>
              <a:rPr sz="3000" dirty="0"/>
              <a:t>Algorithm</a:t>
            </a:r>
            <a:r>
              <a:rPr sz="3000" spc="-53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N:N</a:t>
            </a:r>
            <a:r>
              <a:rPr sz="3000" spc="-53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696722" y="3901552"/>
          <a:ext cx="2245995" cy="12515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countryid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c1,c2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581713" y="2290525"/>
          <a:ext cx="2245995" cy="12515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2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countryid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p1,p2,p3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89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50" dirty="0">
                          <a:latin typeface="Calibri"/>
                          <a:cs typeface="Calibri"/>
                        </a:rPr>
                        <a:t>-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181699" y="3479639"/>
          <a:ext cx="3374707" cy="18259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4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4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9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909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hasrelationid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personid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countryid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has1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has2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has3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C1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0" dirty="0">
                          <a:latin typeface="Calibri"/>
                          <a:cs typeface="Calibri"/>
                        </a:rPr>
                        <a:t>has4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p3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400" spc="-25" dirty="0">
                          <a:latin typeface="Calibri"/>
                          <a:cs typeface="Calibri"/>
                        </a:rPr>
                        <a:t>c2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2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55528" y="3253246"/>
            <a:ext cx="2245752" cy="607695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9041556" y="2834272"/>
            <a:ext cx="76533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Composite </a:t>
            </a:r>
            <a:r>
              <a:rPr sz="1350" spc="-19" dirty="0">
                <a:latin typeface="Calibri"/>
                <a:cs typeface="Calibri"/>
              </a:rPr>
              <a:t>key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74414" y="1880994"/>
            <a:ext cx="3809990" cy="18855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66900" y="1248268"/>
            <a:ext cx="6172200" cy="932467"/>
          </a:xfrm>
          <a:prstGeom prst="rect">
            <a:avLst/>
          </a:prstGeom>
        </p:spPr>
        <p:txBody>
          <a:bodyPr vert="horz" wrap="square" lIns="0" tIns="9049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41" dirty="0"/>
              <a:t> </a:t>
            </a:r>
            <a:r>
              <a:rPr sz="3000" dirty="0"/>
              <a:t>Algorithm</a:t>
            </a:r>
            <a:r>
              <a:rPr sz="3000" spc="-53" dirty="0"/>
              <a:t> </a:t>
            </a:r>
            <a:r>
              <a:rPr sz="3000" dirty="0"/>
              <a:t>–</a:t>
            </a:r>
            <a:r>
              <a:rPr sz="3000" spc="-49" dirty="0"/>
              <a:t> </a:t>
            </a:r>
            <a:r>
              <a:rPr sz="3000" dirty="0"/>
              <a:t>N:N</a:t>
            </a:r>
            <a:r>
              <a:rPr sz="3000" spc="-53" dirty="0"/>
              <a:t> </a:t>
            </a:r>
            <a:r>
              <a:rPr sz="3000" spc="-8" dirty="0"/>
              <a:t>Relationships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2503951" y="4226703"/>
            <a:ext cx="5028724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525780">
              <a:spcBef>
                <a:spcPts val="75"/>
              </a:spcBef>
            </a:pPr>
            <a:r>
              <a:rPr dirty="0">
                <a:latin typeface="Arial"/>
                <a:cs typeface="Arial"/>
              </a:rPr>
              <a:t>Persons(</a:t>
            </a:r>
            <a:r>
              <a:rPr spc="-53" dirty="0">
                <a:latin typeface="Arial"/>
                <a:cs typeface="Arial"/>
              </a:rPr>
              <a:t> </a:t>
            </a:r>
            <a:r>
              <a:rPr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personid</a:t>
            </a:r>
            <a:r>
              <a:rPr spc="-41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56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name,</a:t>
            </a:r>
            <a:r>
              <a:rPr spc="-60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lastname,</a:t>
            </a:r>
            <a:r>
              <a:rPr spc="-49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email</a:t>
            </a:r>
            <a:r>
              <a:rPr spc="-49" dirty="0">
                <a:latin typeface="Arial"/>
                <a:cs typeface="Arial"/>
              </a:rPr>
              <a:t> </a:t>
            </a:r>
            <a:r>
              <a:rPr spc="-38" dirty="0">
                <a:latin typeface="Arial"/>
                <a:cs typeface="Arial"/>
              </a:rPr>
              <a:t>) </a:t>
            </a:r>
            <a:r>
              <a:rPr dirty="0">
                <a:latin typeface="Arial"/>
                <a:cs typeface="Arial"/>
              </a:rPr>
              <a:t>Countries</a:t>
            </a:r>
            <a:r>
              <a:rPr spc="-38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(</a:t>
            </a:r>
            <a:r>
              <a:rPr spc="-45" dirty="0">
                <a:latin typeface="Arial"/>
                <a:cs typeface="Arial"/>
              </a:rPr>
              <a:t> </a:t>
            </a:r>
            <a:r>
              <a:rPr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countryid</a:t>
            </a:r>
            <a:r>
              <a:rPr spc="-38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49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name,</a:t>
            </a:r>
            <a:r>
              <a:rPr spc="-49" dirty="0">
                <a:latin typeface="Arial"/>
                <a:cs typeface="Arial"/>
              </a:rPr>
              <a:t> </a:t>
            </a:r>
            <a:r>
              <a:rPr spc="-8" dirty="0">
                <a:latin typeface="Arial"/>
                <a:cs typeface="Arial"/>
              </a:rPr>
              <a:t>code)</a:t>
            </a:r>
            <a:endParaRPr>
              <a:latin typeface="Arial"/>
              <a:cs typeface="Arial"/>
            </a:endParaRPr>
          </a:p>
          <a:p>
            <a:pPr marL="9525"/>
            <a:r>
              <a:rPr dirty="0">
                <a:latin typeface="Arial"/>
                <a:cs typeface="Arial"/>
              </a:rPr>
              <a:t>HasRelation</a:t>
            </a:r>
            <a:r>
              <a:rPr spc="-26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(</a:t>
            </a:r>
            <a:r>
              <a:rPr spc="-56" dirty="0">
                <a:latin typeface="Arial"/>
                <a:cs typeface="Arial"/>
              </a:rPr>
              <a:t> </a:t>
            </a:r>
            <a:r>
              <a:rPr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hasrelationid</a:t>
            </a:r>
            <a:r>
              <a:rPr spc="-34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60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personid</a:t>
            </a:r>
            <a:r>
              <a:rPr spc="-38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,</a:t>
            </a:r>
            <a:r>
              <a:rPr spc="-68" dirty="0">
                <a:latin typeface="Arial"/>
                <a:cs typeface="Arial"/>
              </a:rPr>
              <a:t> </a:t>
            </a:r>
            <a:r>
              <a:rPr spc="-8" dirty="0">
                <a:latin typeface="Arial"/>
                <a:cs typeface="Arial"/>
              </a:rPr>
              <a:t>countryid)</a:t>
            </a:r>
            <a:endParaRPr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74770" y="2588640"/>
            <a:ext cx="93821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spc="-38" dirty="0">
                <a:latin typeface="Calibri"/>
                <a:cs typeface="Calibri"/>
              </a:rPr>
              <a:t>s</a:t>
            </a:r>
            <a:endParaRPr sz="1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032584"/>
            <a:ext cx="6172200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5"/>
              </a:spcBef>
            </a:pPr>
            <a:r>
              <a:rPr dirty="0"/>
              <a:t>Mapping</a:t>
            </a:r>
            <a:r>
              <a:rPr spc="-41" dirty="0"/>
              <a:t> </a:t>
            </a:r>
            <a:r>
              <a:rPr dirty="0"/>
              <a:t>Algorithm</a:t>
            </a:r>
            <a:r>
              <a:rPr spc="-45" dirty="0"/>
              <a:t> </a:t>
            </a:r>
            <a:r>
              <a:rPr dirty="0"/>
              <a:t>–</a:t>
            </a:r>
            <a:r>
              <a:rPr spc="-38" dirty="0"/>
              <a:t> </a:t>
            </a:r>
            <a:r>
              <a:rPr dirty="0"/>
              <a:t>Activity</a:t>
            </a:r>
            <a:r>
              <a:rPr spc="-26" dirty="0"/>
              <a:t> </a:t>
            </a:r>
            <a:r>
              <a:rPr spc="-38" dirty="0"/>
              <a:t>1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14296" y="2036986"/>
            <a:ext cx="4759718" cy="267882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446583" y="4841932"/>
            <a:ext cx="28622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https://forms.office.com/e/3Dzw97CRvA</a:t>
            </a:r>
            <a:endParaRPr sz="13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87495" y="2170933"/>
            <a:ext cx="1888786" cy="188771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032584"/>
            <a:ext cx="6172200" cy="1363835"/>
          </a:xfrm>
          <a:prstGeom prst="rect">
            <a:avLst/>
          </a:prstGeom>
        </p:spPr>
        <p:txBody>
          <a:bodyPr vert="horz" wrap="square" lIns="0" tIns="9525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676275">
              <a:spcBef>
                <a:spcPts val="75"/>
              </a:spcBef>
            </a:pPr>
            <a:r>
              <a:rPr dirty="0"/>
              <a:t>Mapping</a:t>
            </a:r>
            <a:r>
              <a:rPr spc="-41" dirty="0"/>
              <a:t> </a:t>
            </a:r>
            <a:r>
              <a:rPr dirty="0"/>
              <a:t>Algorithm</a:t>
            </a:r>
            <a:r>
              <a:rPr spc="-45" dirty="0"/>
              <a:t> </a:t>
            </a:r>
            <a:r>
              <a:rPr dirty="0"/>
              <a:t>–</a:t>
            </a:r>
            <a:r>
              <a:rPr spc="-38" dirty="0"/>
              <a:t> </a:t>
            </a:r>
            <a:r>
              <a:rPr dirty="0"/>
              <a:t>Activity</a:t>
            </a:r>
            <a:r>
              <a:rPr spc="-26" dirty="0"/>
              <a:t> </a:t>
            </a:r>
            <a:r>
              <a:rPr spc="-38" dirty="0"/>
              <a:t>1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12801" y="2032504"/>
            <a:ext cx="4454108" cy="250699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489180" y="4904573"/>
            <a:ext cx="286226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https://forms.office.com/e/3Dzw97CRvA</a:t>
            </a:r>
            <a:endParaRPr sz="13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71344" y="3786639"/>
            <a:ext cx="2882741" cy="13022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405765">
              <a:spcBef>
                <a:spcPts val="75"/>
              </a:spcBef>
            </a:pP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Company(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CompanyID</a:t>
            </a:r>
            <a:r>
              <a:rPr sz="10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name</a:t>
            </a:r>
            <a:r>
              <a:rPr sz="10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address</a:t>
            </a:r>
            <a:r>
              <a:rPr sz="1050" spc="-4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spc="-38" dirty="0">
                <a:solidFill>
                  <a:srgbClr val="815E38"/>
                </a:solidFill>
                <a:latin typeface="Arial"/>
                <a:cs typeface="Arial"/>
              </a:rPr>
              <a:t>)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Staff(</a:t>
            </a:r>
            <a:r>
              <a:rPr sz="1050" spc="-4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StaffID</a:t>
            </a:r>
            <a:r>
              <a:rPr sz="1050" spc="-4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dob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address</a:t>
            </a:r>
            <a:r>
              <a:rPr sz="1050" spc="-34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b="1" i="1" spc="-8" dirty="0">
                <a:solidFill>
                  <a:srgbClr val="815E38"/>
                </a:solidFill>
                <a:latin typeface="Georgia"/>
                <a:cs typeface="Georgia"/>
              </a:rPr>
              <a:t>WifeID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)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Child(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ChildID</a:t>
            </a:r>
            <a:r>
              <a:rPr sz="1050" spc="-1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name</a:t>
            </a:r>
            <a:r>
              <a:rPr sz="10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49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StaffID</a:t>
            </a:r>
            <a:r>
              <a:rPr sz="1050" b="1" i="1" spc="-4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spc="-38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  <a:p>
            <a:pPr marL="9525">
              <a:spcBef>
                <a:spcPts val="4"/>
              </a:spcBef>
            </a:pP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Wife</a:t>
            </a:r>
            <a:r>
              <a:rPr sz="10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(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u="sng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WifeID</a:t>
            </a:r>
            <a:r>
              <a:rPr sz="10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name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spc="-38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  <a:p>
            <a:pPr marL="9525" marR="306229" indent="-476"/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Phone(</a:t>
            </a:r>
            <a:r>
              <a:rPr sz="1050" u="sng" spc="-8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PhoneID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phoneNumber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b="1" i="1" spc="-8" dirty="0">
                <a:solidFill>
                  <a:srgbClr val="815E38"/>
                </a:solidFill>
                <a:latin typeface="Georgia"/>
                <a:cs typeface="Georgia"/>
              </a:rPr>
              <a:t>StaffID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) </a:t>
            </a:r>
            <a:r>
              <a:rPr sz="1050" spc="-30" dirty="0">
                <a:solidFill>
                  <a:srgbClr val="815E38"/>
                </a:solidFill>
                <a:latin typeface="Arial"/>
                <a:cs typeface="Arial"/>
              </a:rPr>
              <a:t>Task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(</a:t>
            </a:r>
            <a:r>
              <a:rPr sz="1050" spc="-23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u="sng" spc="-19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TaskID</a:t>
            </a:r>
            <a:r>
              <a:rPr sz="1050" spc="-30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4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description)</a:t>
            </a:r>
            <a:endParaRPr sz="1050">
              <a:latin typeface="Arial"/>
              <a:cs typeface="Arial"/>
            </a:endParaRPr>
          </a:p>
          <a:p>
            <a:pPr marL="9525" marR="3810" indent="-476"/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Work(</a:t>
            </a:r>
            <a:r>
              <a:rPr sz="1050" u="sng" spc="-8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WorkID</a:t>
            </a:r>
            <a:r>
              <a:rPr sz="1050" spc="-34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CompanyID</a:t>
            </a:r>
            <a:r>
              <a:rPr sz="1050" b="1" i="1" spc="-41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,</a:t>
            </a:r>
            <a:r>
              <a:rPr sz="1050" b="1" i="1" spc="-4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StaffID</a:t>
            </a:r>
            <a:r>
              <a:rPr sz="1050" b="1" i="1" spc="8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11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since</a:t>
            </a:r>
            <a:r>
              <a:rPr sz="1050" spc="-15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spc="-38" dirty="0">
                <a:solidFill>
                  <a:srgbClr val="815E38"/>
                </a:solidFill>
                <a:latin typeface="Arial"/>
                <a:cs typeface="Arial"/>
              </a:rPr>
              <a:t>) 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Perform(</a:t>
            </a:r>
            <a:r>
              <a:rPr sz="1050" u="sng" spc="-8" dirty="0">
                <a:solidFill>
                  <a:srgbClr val="815E38"/>
                </a:solidFill>
                <a:uFill>
                  <a:solidFill>
                    <a:srgbClr val="815E38"/>
                  </a:solidFill>
                </a:uFill>
                <a:latin typeface="Arial"/>
                <a:cs typeface="Arial"/>
              </a:rPr>
              <a:t>PerformID</a:t>
            </a:r>
            <a:r>
              <a:rPr sz="1050" spc="-26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15E38"/>
                </a:solidFill>
                <a:latin typeface="Arial"/>
                <a:cs typeface="Arial"/>
              </a:rPr>
              <a:t>,</a:t>
            </a:r>
            <a:r>
              <a:rPr sz="1050" spc="-8" dirty="0">
                <a:solidFill>
                  <a:srgbClr val="815E38"/>
                </a:solidFill>
                <a:latin typeface="Arial"/>
                <a:cs typeface="Arial"/>
              </a:rPr>
              <a:t>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StaffID</a:t>
            </a:r>
            <a:r>
              <a:rPr sz="1050" b="1" i="1" spc="-15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b="1" i="1" dirty="0">
                <a:solidFill>
                  <a:srgbClr val="815E38"/>
                </a:solidFill>
                <a:latin typeface="Georgia"/>
                <a:cs typeface="Georgia"/>
              </a:rPr>
              <a:t>, TaskID</a:t>
            </a:r>
            <a:r>
              <a:rPr sz="1050" b="1" i="1" spc="23" dirty="0">
                <a:solidFill>
                  <a:srgbClr val="815E38"/>
                </a:solidFill>
                <a:latin typeface="Georgia"/>
                <a:cs typeface="Georgia"/>
              </a:rPr>
              <a:t> </a:t>
            </a:r>
            <a:r>
              <a:rPr sz="1050" spc="-45" dirty="0">
                <a:solidFill>
                  <a:srgbClr val="815E38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407734"/>
            <a:ext cx="6172200" cy="613532"/>
          </a:xfrm>
          <a:prstGeom prst="rect">
            <a:avLst/>
          </a:prstGeom>
        </p:spPr>
        <p:txBody>
          <a:bodyPr vert="horz" wrap="square" lIns="0" tIns="15039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16776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53" dirty="0"/>
              <a:t> </a:t>
            </a:r>
            <a:r>
              <a:rPr sz="3000" dirty="0"/>
              <a:t>Algorithm</a:t>
            </a:r>
            <a:r>
              <a:rPr sz="3000" spc="-64" dirty="0"/>
              <a:t> </a:t>
            </a:r>
            <a:r>
              <a:rPr sz="3000" dirty="0"/>
              <a:t>–</a:t>
            </a:r>
            <a:r>
              <a:rPr sz="3000" spc="-56" dirty="0"/>
              <a:t> </a:t>
            </a:r>
            <a:r>
              <a:rPr sz="3000" dirty="0"/>
              <a:t>Activity</a:t>
            </a:r>
            <a:r>
              <a:rPr sz="3000" spc="-71" dirty="0"/>
              <a:t> </a:t>
            </a:r>
            <a:r>
              <a:rPr sz="3000" spc="-38" dirty="0"/>
              <a:t>2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7366950" y="4936338"/>
            <a:ext cx="2821781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https://forms.office.com/e/nZnGcYpCEn</a:t>
            </a:r>
            <a:endParaRPr sz="135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65822" y="2014947"/>
            <a:ext cx="1939082" cy="193801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18386" y="1812798"/>
            <a:ext cx="5535548" cy="317639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1407734"/>
            <a:ext cx="6172200" cy="613532"/>
          </a:xfrm>
          <a:prstGeom prst="rect">
            <a:avLst/>
          </a:prstGeom>
        </p:spPr>
        <p:txBody>
          <a:bodyPr vert="horz" wrap="square" lIns="0" tIns="15039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167765">
              <a:spcBef>
                <a:spcPts val="71"/>
              </a:spcBef>
            </a:pPr>
            <a:r>
              <a:rPr sz="3000" dirty="0"/>
              <a:t>Mapping</a:t>
            </a:r>
            <a:r>
              <a:rPr sz="3000" spc="-53" dirty="0"/>
              <a:t> </a:t>
            </a:r>
            <a:r>
              <a:rPr sz="3000" dirty="0"/>
              <a:t>Algorithm</a:t>
            </a:r>
            <a:r>
              <a:rPr sz="3000" spc="-64" dirty="0"/>
              <a:t> </a:t>
            </a:r>
            <a:r>
              <a:rPr sz="3000" dirty="0"/>
              <a:t>–</a:t>
            </a:r>
            <a:r>
              <a:rPr sz="3000" spc="-56" dirty="0"/>
              <a:t> </a:t>
            </a:r>
            <a:r>
              <a:rPr sz="3000" dirty="0"/>
              <a:t>Activity</a:t>
            </a:r>
            <a:r>
              <a:rPr sz="3000" spc="-71" dirty="0"/>
              <a:t> </a:t>
            </a:r>
            <a:r>
              <a:rPr sz="3000" spc="-38" dirty="0"/>
              <a:t>2</a:t>
            </a:r>
            <a:endParaRPr sz="3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2470" y="1575055"/>
            <a:ext cx="5829299" cy="217512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872596" y="4029339"/>
            <a:ext cx="7339489" cy="104836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 indent="-476">
              <a:spcBef>
                <a:spcPts val="75"/>
              </a:spcBef>
            </a:pPr>
            <a:r>
              <a:rPr sz="1350" spc="-8" dirty="0">
                <a:latin typeface="Calibri"/>
                <a:cs typeface="Calibri"/>
              </a:rPr>
              <a:t>Employee(</a:t>
            </a:r>
            <a:r>
              <a:rPr sz="1350" b="1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Employeeid,</a:t>
            </a:r>
            <a:r>
              <a:rPr sz="1350" spc="-8" dirty="0">
                <a:latin typeface="Calibri"/>
                <a:cs typeface="Calibri"/>
              </a:rPr>
              <a:t>gender,birthdate,street,postalcode,city,Firstname,Initials,Lastname,</a:t>
            </a:r>
            <a:r>
              <a:rPr sz="1350" i="1" spc="-8" dirty="0">
                <a:solidFill>
                  <a:srgbClr val="FF0000"/>
                </a:solidFill>
                <a:latin typeface="Calibri"/>
                <a:cs typeface="Calibri"/>
              </a:rPr>
              <a:t>Departmentid</a:t>
            </a:r>
            <a:r>
              <a:rPr sz="1350" spc="-8" dirty="0">
                <a:latin typeface="Calibri"/>
                <a:cs typeface="Calibri"/>
              </a:rPr>
              <a:t>) Department(</a:t>
            </a:r>
            <a:r>
              <a:rPr sz="1350" b="1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departmentID</a:t>
            </a:r>
            <a:r>
              <a:rPr sz="1350" spc="-8" dirty="0">
                <a:latin typeface="Calibri"/>
                <a:cs typeface="Calibri"/>
              </a:rPr>
              <a:t>,name,</a:t>
            </a:r>
            <a:r>
              <a:rPr sz="1350" spc="41" dirty="0">
                <a:latin typeface="Calibri"/>
                <a:cs typeface="Calibri"/>
              </a:rPr>
              <a:t> </a:t>
            </a:r>
            <a:r>
              <a:rPr sz="1350" i="1" spc="-8" dirty="0">
                <a:solidFill>
                  <a:srgbClr val="FF0000"/>
                </a:solidFill>
                <a:latin typeface="Calibri"/>
                <a:cs typeface="Calibri"/>
              </a:rPr>
              <a:t>LocationID,employeeid</a:t>
            </a:r>
            <a:r>
              <a:rPr sz="1350" i="1" spc="-8" dirty="0">
                <a:latin typeface="Calibri"/>
                <a:cs typeface="Calibri"/>
              </a:rPr>
              <a:t>)</a:t>
            </a:r>
            <a:endParaRPr sz="1350">
              <a:latin typeface="Calibri"/>
              <a:cs typeface="Calibri"/>
            </a:endParaRPr>
          </a:p>
          <a:p>
            <a:pPr marL="9525" marR="4543901"/>
            <a:r>
              <a:rPr sz="1350" spc="-8" dirty="0">
                <a:latin typeface="Calibri"/>
                <a:cs typeface="Calibri"/>
              </a:rPr>
              <a:t>Location(</a:t>
            </a:r>
            <a:r>
              <a:rPr sz="1350" b="1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LocationID,</a:t>
            </a:r>
            <a:r>
              <a:rPr sz="1350" spc="-8" dirty="0">
                <a:latin typeface="Calibri"/>
                <a:cs typeface="Calibri"/>
              </a:rPr>
              <a:t>locationname) Project(</a:t>
            </a:r>
            <a:r>
              <a:rPr sz="1350" b="1" u="sng" spc="-8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Projectid,</a:t>
            </a:r>
            <a:r>
              <a:rPr sz="1350" spc="-8" dirty="0">
                <a:latin typeface="Calibri"/>
                <a:cs typeface="Calibri"/>
              </a:rPr>
              <a:t>name,</a:t>
            </a:r>
            <a:r>
              <a:rPr sz="1350" i="1" spc="-8" dirty="0">
                <a:solidFill>
                  <a:srgbClr val="FF0000"/>
                </a:solidFill>
                <a:latin typeface="Calibri"/>
                <a:cs typeface="Calibri"/>
              </a:rPr>
              <a:t>departmentid</a:t>
            </a:r>
            <a:r>
              <a:rPr sz="1350" i="1" spc="-8" dirty="0">
                <a:latin typeface="Calibri"/>
                <a:cs typeface="Calibri"/>
              </a:rPr>
              <a:t>) </a:t>
            </a:r>
            <a:r>
              <a:rPr sz="1350" spc="-8" dirty="0">
                <a:latin typeface="Calibri"/>
                <a:cs typeface="Calibri"/>
              </a:rPr>
              <a:t>Works_on(hours,</a:t>
            </a:r>
            <a:r>
              <a:rPr sz="1350" spc="-68" dirty="0">
                <a:latin typeface="Calibri"/>
                <a:cs typeface="Calibri"/>
              </a:rPr>
              <a:t> </a:t>
            </a:r>
            <a:r>
              <a:rPr sz="1350" i="1" dirty="0">
                <a:solidFill>
                  <a:srgbClr val="00AFEF"/>
                </a:solidFill>
                <a:latin typeface="Calibri"/>
                <a:cs typeface="Calibri"/>
              </a:rPr>
              <a:t>employeeid,</a:t>
            </a:r>
            <a:r>
              <a:rPr sz="1350" i="1" spc="-68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1350" i="1" spc="-8" dirty="0">
                <a:solidFill>
                  <a:srgbClr val="00AFEF"/>
                </a:solidFill>
                <a:latin typeface="Calibri"/>
                <a:cs typeface="Calibri"/>
              </a:rPr>
              <a:t>projectid</a:t>
            </a:r>
            <a:r>
              <a:rPr sz="1350" spc="-8" dirty="0">
                <a:latin typeface="Calibri"/>
                <a:cs typeface="Calibri"/>
              </a:rPr>
              <a:t>)</a:t>
            </a:r>
            <a:endParaRPr sz="13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971268"/>
            <a:ext cx="6172200" cy="1486464"/>
          </a:xfrm>
          <a:prstGeom prst="rect">
            <a:avLst/>
          </a:prstGeom>
        </p:spPr>
        <p:txBody>
          <a:bodyPr vert="horz" wrap="square" lIns="0" tIns="13096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81915">
              <a:spcBef>
                <a:spcPts val="75"/>
              </a:spcBef>
            </a:pPr>
            <a:r>
              <a:rPr dirty="0"/>
              <a:t>ERD</a:t>
            </a:r>
            <a:r>
              <a:rPr spc="-86" dirty="0"/>
              <a:t> </a:t>
            </a:r>
            <a:r>
              <a:rPr dirty="0"/>
              <a:t>to</a:t>
            </a:r>
            <a:r>
              <a:rPr spc="-83" dirty="0"/>
              <a:t> </a:t>
            </a:r>
            <a:r>
              <a:rPr dirty="0"/>
              <a:t>Relational</a:t>
            </a:r>
            <a:r>
              <a:rPr spc="-71" dirty="0"/>
              <a:t> </a:t>
            </a:r>
            <a:r>
              <a:rPr spc="-23" dirty="0"/>
              <a:t>Tables:</a:t>
            </a:r>
            <a:r>
              <a:rPr spc="-90" dirty="0"/>
              <a:t> </a:t>
            </a:r>
            <a:r>
              <a:rPr dirty="0"/>
              <a:t>Mapping</a:t>
            </a:r>
            <a:r>
              <a:rPr spc="-98" dirty="0"/>
              <a:t> </a:t>
            </a:r>
            <a:r>
              <a:rPr spc="-8" dirty="0"/>
              <a:t>Algorithm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408809" y="2513459"/>
            <a:ext cx="5374481" cy="2766059"/>
            <a:chOff x="2513076" y="2208276"/>
            <a:chExt cx="7165975" cy="368807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13076" y="2208276"/>
              <a:ext cx="7165847" cy="36880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66415" y="2211324"/>
              <a:ext cx="7059167" cy="35813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6900" y="971268"/>
            <a:ext cx="6172200" cy="1486464"/>
          </a:xfrm>
          <a:prstGeom prst="rect">
            <a:avLst/>
          </a:prstGeom>
        </p:spPr>
        <p:txBody>
          <a:bodyPr vert="horz" wrap="square" lIns="0" tIns="130968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81915">
              <a:spcBef>
                <a:spcPts val="75"/>
              </a:spcBef>
            </a:pPr>
            <a:r>
              <a:rPr dirty="0"/>
              <a:t>Properties</a:t>
            </a:r>
            <a:r>
              <a:rPr spc="-116" dirty="0"/>
              <a:t> </a:t>
            </a:r>
            <a:r>
              <a:rPr dirty="0"/>
              <a:t>of</a:t>
            </a:r>
            <a:r>
              <a:rPr spc="-113" dirty="0"/>
              <a:t> </a:t>
            </a:r>
            <a:r>
              <a:rPr dirty="0"/>
              <a:t>Database</a:t>
            </a:r>
            <a:r>
              <a:rPr spc="-124" dirty="0"/>
              <a:t> </a:t>
            </a:r>
            <a:r>
              <a:rPr spc="-8" dirty="0"/>
              <a:t>Relations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11706" y="2202085"/>
            <a:ext cx="7263289" cy="2671565"/>
          </a:xfrm>
          <a:prstGeom prst="rect">
            <a:avLst/>
          </a:prstGeom>
        </p:spPr>
        <p:txBody>
          <a:bodyPr vert="horz" wrap="square" lIns="0" tIns="44768" rIns="0" bIns="0" rtlCol="0">
            <a:spAutoFit/>
          </a:bodyPr>
          <a:lstStyle/>
          <a:p>
            <a:pPr marL="180022" marR="3810" indent="-170497">
              <a:lnSpc>
                <a:spcPts val="2273"/>
              </a:lnSpc>
              <a:spcBef>
                <a:spcPts val="353"/>
              </a:spcBef>
              <a:buFont typeface="Arial"/>
              <a:buChar char="•"/>
              <a:tabLst>
                <a:tab pos="180975" algn="l"/>
              </a:tabLst>
            </a:pPr>
            <a:r>
              <a:rPr sz="2100" dirty="0">
                <a:latin typeface="Calibri"/>
                <a:cs typeface="Calibri"/>
              </a:rPr>
              <a:t>Each</a:t>
            </a:r>
            <a:r>
              <a:rPr sz="2100" spc="-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relation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name</a:t>
            </a:r>
            <a:r>
              <a:rPr sz="2100" spc="-56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is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distinct</a:t>
            </a:r>
            <a:r>
              <a:rPr sz="2100" spc="-23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from</a:t>
            </a:r>
            <a:r>
              <a:rPr sz="2100" spc="-53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all</a:t>
            </a:r>
            <a:r>
              <a:rPr sz="2100" spc="-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other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relation</a:t>
            </a:r>
            <a:r>
              <a:rPr sz="2100" spc="-49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names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in</a:t>
            </a:r>
            <a:r>
              <a:rPr sz="2100" spc="-49" dirty="0">
                <a:latin typeface="Calibri"/>
                <a:cs typeface="Calibri"/>
              </a:rPr>
              <a:t> </a:t>
            </a:r>
            <a:r>
              <a:rPr sz="2100" spc="-19" dirty="0">
                <a:latin typeface="Calibri"/>
                <a:cs typeface="Calibri"/>
              </a:rPr>
              <a:t>the 	</a:t>
            </a:r>
            <a:r>
              <a:rPr sz="2100" dirty="0">
                <a:latin typeface="Calibri"/>
                <a:cs typeface="Calibri"/>
              </a:rPr>
              <a:t>relational</a:t>
            </a:r>
            <a:r>
              <a:rPr sz="2100" spc="-101" dirty="0">
                <a:latin typeface="Calibri"/>
                <a:cs typeface="Calibri"/>
              </a:rPr>
              <a:t> </a:t>
            </a:r>
            <a:r>
              <a:rPr sz="2100" spc="-8" dirty="0">
                <a:latin typeface="Calibri"/>
                <a:cs typeface="Calibri"/>
              </a:rPr>
              <a:t>schema.</a:t>
            </a:r>
            <a:endParaRPr sz="2100">
              <a:latin typeface="Calibri"/>
              <a:cs typeface="Calibri"/>
            </a:endParaRPr>
          </a:p>
          <a:p>
            <a:pPr marL="180022" indent="-170497">
              <a:spcBef>
                <a:spcPts val="465"/>
              </a:spcBef>
              <a:buFont typeface="Arial"/>
              <a:buChar char="•"/>
              <a:tabLst>
                <a:tab pos="180022" algn="l"/>
              </a:tabLst>
            </a:pPr>
            <a:r>
              <a:rPr sz="2100" dirty="0">
                <a:latin typeface="Calibri"/>
                <a:cs typeface="Calibri"/>
              </a:rPr>
              <a:t>Each</a:t>
            </a:r>
            <a:r>
              <a:rPr sz="2100" spc="-64" dirty="0">
                <a:latin typeface="Calibri"/>
                <a:cs typeface="Calibri"/>
              </a:rPr>
              <a:t> </a:t>
            </a:r>
            <a:r>
              <a:rPr sz="2100" spc="-8" dirty="0">
                <a:latin typeface="Calibri"/>
                <a:cs typeface="Calibri"/>
              </a:rPr>
              <a:t>attribute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has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</a:t>
            </a:r>
            <a:r>
              <a:rPr sz="2100" spc="-49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distinct</a:t>
            </a:r>
            <a:r>
              <a:rPr sz="2100" spc="-26" dirty="0">
                <a:latin typeface="Calibri"/>
                <a:cs typeface="Calibri"/>
              </a:rPr>
              <a:t> </a:t>
            </a:r>
            <a:r>
              <a:rPr sz="2100" spc="-8" dirty="0">
                <a:latin typeface="Calibri"/>
                <a:cs typeface="Calibri"/>
              </a:rPr>
              <a:t>name.</a:t>
            </a:r>
            <a:endParaRPr sz="2100">
              <a:latin typeface="Calibri"/>
              <a:cs typeface="Calibri"/>
            </a:endParaRPr>
          </a:p>
          <a:p>
            <a:pPr marL="180022" indent="-170497">
              <a:spcBef>
                <a:spcPts val="495"/>
              </a:spcBef>
              <a:buFont typeface="Arial"/>
              <a:buChar char="•"/>
              <a:tabLst>
                <a:tab pos="180022" algn="l"/>
              </a:tabLst>
            </a:pPr>
            <a:r>
              <a:rPr sz="2100" dirty="0">
                <a:latin typeface="Calibri"/>
                <a:cs typeface="Calibri"/>
              </a:rPr>
              <a:t>Each</a:t>
            </a:r>
            <a:r>
              <a:rPr sz="2100" spc="-56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cell</a:t>
            </a:r>
            <a:r>
              <a:rPr sz="2100" spc="-6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of</a:t>
            </a:r>
            <a:r>
              <a:rPr sz="2100" spc="-53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</a:t>
            </a:r>
            <a:r>
              <a:rPr sz="2100" spc="-49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relation</a:t>
            </a:r>
            <a:r>
              <a:rPr sz="2100" spc="-56" dirty="0">
                <a:latin typeface="Calibri"/>
                <a:cs typeface="Calibri"/>
              </a:rPr>
              <a:t> </a:t>
            </a:r>
            <a:r>
              <a:rPr sz="2100" spc="-8" dirty="0">
                <a:latin typeface="Calibri"/>
                <a:cs typeface="Calibri"/>
              </a:rPr>
              <a:t>contains</a:t>
            </a:r>
            <a:r>
              <a:rPr sz="2100" spc="-38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exactly</a:t>
            </a:r>
            <a:r>
              <a:rPr sz="2100" spc="-53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one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atomic</a:t>
            </a:r>
            <a:r>
              <a:rPr sz="2100" spc="-56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(single)</a:t>
            </a:r>
            <a:r>
              <a:rPr sz="2100" spc="-41" dirty="0">
                <a:latin typeface="Calibri"/>
                <a:cs typeface="Calibri"/>
              </a:rPr>
              <a:t> </a:t>
            </a:r>
            <a:r>
              <a:rPr sz="2100" spc="-8" dirty="0">
                <a:latin typeface="Calibri"/>
                <a:cs typeface="Calibri"/>
              </a:rPr>
              <a:t>value.</a:t>
            </a:r>
            <a:endParaRPr sz="2100">
              <a:latin typeface="Calibri"/>
              <a:cs typeface="Calibri"/>
            </a:endParaRPr>
          </a:p>
          <a:p>
            <a:pPr marL="249079" indent="-239554">
              <a:spcBef>
                <a:spcPts val="326"/>
              </a:spcBef>
              <a:buClr>
                <a:srgbClr val="EC7C30"/>
              </a:buClr>
              <a:buSzPct val="60416"/>
              <a:buFont typeface="Wingdings"/>
              <a:buChar char=""/>
              <a:tabLst>
                <a:tab pos="249079" algn="l"/>
              </a:tabLst>
            </a:pPr>
            <a:r>
              <a:rPr spc="-15" dirty="0">
                <a:latin typeface="Calibri"/>
                <a:cs typeface="Calibri"/>
              </a:rPr>
              <a:t>Values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attribute</a:t>
            </a:r>
            <a:r>
              <a:rPr spc="-49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all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come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from</a:t>
            </a:r>
            <a:r>
              <a:rPr spc="-4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same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domain.</a:t>
            </a:r>
            <a:endParaRPr>
              <a:latin typeface="Calibri"/>
              <a:cs typeface="Calibri"/>
            </a:endParaRPr>
          </a:p>
          <a:p>
            <a:pPr marL="249079" indent="-239554">
              <a:spcBef>
                <a:spcPts val="315"/>
              </a:spcBef>
              <a:buClr>
                <a:srgbClr val="EC7C30"/>
              </a:buClr>
              <a:buSzPct val="60416"/>
              <a:buFont typeface="Wingdings"/>
              <a:buChar char=""/>
              <a:tabLst>
                <a:tab pos="249079" algn="l"/>
              </a:tabLst>
            </a:pPr>
            <a:r>
              <a:rPr dirty="0">
                <a:latin typeface="Calibri"/>
                <a:cs typeface="Calibri"/>
              </a:rPr>
              <a:t>Each</a:t>
            </a:r>
            <a:r>
              <a:rPr spc="-49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tuple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distinct,</a:t>
            </a:r>
            <a:r>
              <a:rPr spc="-4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there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are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no</a:t>
            </a:r>
            <a:r>
              <a:rPr spc="-34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duplicate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tuples.</a:t>
            </a:r>
            <a:endParaRPr>
              <a:latin typeface="Calibri"/>
              <a:cs typeface="Calibri"/>
            </a:endParaRPr>
          </a:p>
          <a:p>
            <a:pPr marL="249079" indent="-239554">
              <a:spcBef>
                <a:spcPts val="307"/>
              </a:spcBef>
              <a:buClr>
                <a:srgbClr val="EC7C30"/>
              </a:buClr>
              <a:buSzPct val="60416"/>
              <a:buFont typeface="Wingdings"/>
              <a:buChar char=""/>
              <a:tabLst>
                <a:tab pos="249079" algn="l"/>
              </a:tabLst>
            </a:pPr>
            <a:r>
              <a:rPr dirty="0">
                <a:latin typeface="Calibri"/>
                <a:cs typeface="Calibri"/>
              </a:rPr>
              <a:t>The</a:t>
            </a:r>
            <a:r>
              <a:rPr spc="-26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order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attributes</a:t>
            </a:r>
            <a:r>
              <a:rPr spc="-49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has</a:t>
            </a:r>
            <a:r>
              <a:rPr spc="-4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no</a:t>
            </a:r>
            <a:r>
              <a:rPr spc="-34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significance.</a:t>
            </a:r>
            <a:endParaRPr>
              <a:latin typeface="Calibri"/>
              <a:cs typeface="Calibri"/>
            </a:endParaRPr>
          </a:p>
          <a:p>
            <a:pPr marL="249079" indent="-239554">
              <a:spcBef>
                <a:spcPts val="307"/>
              </a:spcBef>
              <a:buClr>
                <a:srgbClr val="EC7C30"/>
              </a:buClr>
              <a:buSzPct val="60416"/>
              <a:buFont typeface="Wingdings"/>
              <a:buChar char=""/>
              <a:tabLst>
                <a:tab pos="249079" algn="l"/>
              </a:tabLst>
            </a:pPr>
            <a:r>
              <a:rPr dirty="0">
                <a:latin typeface="Calibri"/>
                <a:cs typeface="Calibri"/>
              </a:rPr>
              <a:t>The</a:t>
            </a:r>
            <a:r>
              <a:rPr spc="-2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order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34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tuples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has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no</a:t>
            </a:r>
            <a:r>
              <a:rPr spc="-41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significance</a:t>
            </a:r>
            <a:r>
              <a:rPr spc="-38" dirty="0">
                <a:latin typeface="Calibri"/>
                <a:cs typeface="Calibri"/>
              </a:rPr>
              <a:t> </a:t>
            </a:r>
            <a:r>
              <a:rPr spc="-8" dirty="0">
                <a:latin typeface="Calibri"/>
                <a:cs typeface="Calibri"/>
              </a:rPr>
              <a:t>theoretically.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 slide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tent slide template" id="{125065F7-B211-4A5C-A1CF-B50C7211C943}" vid="{B8301DC0-4BAA-4361-B5F2-DD5D06C69812}"/>
    </a:ext>
  </a:extLst>
</a:theme>
</file>

<file path=ppt/theme/theme3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2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907</Words>
  <Application>Microsoft Office PowerPoint</Application>
  <PresentationFormat>Widescreen</PresentationFormat>
  <Paragraphs>182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24</vt:i4>
      </vt:variant>
    </vt:vector>
  </HeadingPairs>
  <TitlesOfParts>
    <vt:vector size="50" baseType="lpstr">
      <vt:lpstr>Arial</vt:lpstr>
      <vt:lpstr>Britannic Bold</vt:lpstr>
      <vt:lpstr>Calibri</vt:lpstr>
      <vt:lpstr>Calibri Light</vt:lpstr>
      <vt:lpstr>Georgia</vt:lpstr>
      <vt:lpstr>Wingdings</vt:lpstr>
      <vt:lpstr>Office Theme</vt:lpstr>
      <vt:lpstr>content slide template</vt:lpstr>
      <vt:lpstr>Text 1</vt:lpstr>
      <vt:lpstr>1_Text 1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2_Text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Review of Database Concepts</vt:lpstr>
      <vt:lpstr>Exercise- ERD</vt:lpstr>
      <vt:lpstr>Exercise- Possible Solution</vt:lpstr>
      <vt:lpstr>Exercise- Possible Solution</vt:lpstr>
      <vt:lpstr>Exercise-Possible Solution</vt:lpstr>
      <vt:lpstr>ERD to Relational Table Mapping Algorithm </vt:lpstr>
      <vt:lpstr>Mapping Algorithm - Entities and Simple</vt:lpstr>
      <vt:lpstr>Mapping Algorithm – Multivalued attribute</vt:lpstr>
      <vt:lpstr>Mapping Algorithm – 1:1 Relationships</vt:lpstr>
      <vt:lpstr>Mapping Algorithm – 1:1 Relationships</vt:lpstr>
      <vt:lpstr>Mapping Algorithm – 1:1 Relationships</vt:lpstr>
      <vt:lpstr>Mapping Algorithm – 1:N Relationships</vt:lpstr>
      <vt:lpstr>Mapping Algorithm – 1:N Relationships</vt:lpstr>
      <vt:lpstr>Mapping Algorithm – 1:N Relationships</vt:lpstr>
      <vt:lpstr>Mapping Algorithm – N:N Relationships</vt:lpstr>
      <vt:lpstr>Mapping Algorithm – N:N Relationships</vt:lpstr>
      <vt:lpstr>Mapping Algorithm – N:N Relationships</vt:lpstr>
      <vt:lpstr>Mapping Algorithm – N:N Relationships</vt:lpstr>
      <vt:lpstr>Mapping Algorithm – Activity 1</vt:lpstr>
      <vt:lpstr>Mapping Algorithm – Activity 1</vt:lpstr>
      <vt:lpstr>Mapping Algorithm – Activity 2</vt:lpstr>
      <vt:lpstr>Mapping Algorithm – Activity 2</vt:lpstr>
      <vt:lpstr>ERD to Relational Tables: Mapping Algorithm</vt:lpstr>
      <vt:lpstr>Properties of Database Relations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Divya Chidambaram</dc:creator>
  <cp:lastModifiedBy>Renuga Jayakumar</cp:lastModifiedBy>
  <cp:revision>9</cp:revision>
  <dcterms:created xsi:type="dcterms:W3CDTF">2023-09-22T11:54:18Z</dcterms:created>
  <dcterms:modified xsi:type="dcterms:W3CDTF">2024-06-11T21:38:11Z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2022-11-15T00:00:00Z</vt:filetime>
  </property>
  <property fmtid="{D5CDD505-2E9C-101B-9397-08002B2CF9AE}" pid="3" name="Creator">
    <vt:lpwstr>Acrobat PDFMaker 22 for PowerPoint</vt:lpwstr>
  </property>
  <property fmtid="{D5CDD505-2E9C-101B-9397-08002B2CF9AE}" pid="4" name="LastSaved">
    <vt:filetime>2023-09-22T00:00:00Z</vt:filetime>
  </property>
  <property fmtid="{D5CDD505-2E9C-101B-9397-08002B2CF9AE}" pid="5" name="Producer">
    <vt:lpwstr>Adobe PDF Library 22.3.39</vt:lpwstr>
  </property>
</Properties>
</file>