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70" r:id="rId6"/>
    <p:sldId id="258" r:id="rId7"/>
    <p:sldId id="259" r:id="rId8"/>
    <p:sldId id="260" r:id="rId9"/>
    <p:sldId id="261" r:id="rId10"/>
    <p:sldId id="262" r:id="rId11"/>
    <p:sldId id="263" r:id="rId12"/>
    <p:sldId id="269" r:id="rId13"/>
    <p:sldId id="268" r:id="rId14"/>
    <p:sldId id="264" r:id="rId15"/>
    <p:sldId id="265" r:id="rId16"/>
    <p:sldId id="266" r:id="rId17"/>
    <p:sldId id="26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D2F2"/>
    <a:srgbClr val="E8CFF1"/>
    <a:srgbClr val="CC94E0"/>
    <a:srgbClr val="C280DA"/>
    <a:srgbClr val="D4A5E5"/>
    <a:srgbClr val="AF56CE"/>
    <a:srgbClr val="B564D2"/>
    <a:srgbClr val="A13AC6"/>
    <a:srgbClr val="74298F"/>
    <a:srgbClr val="C677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1460A4-3B93-4A12-895A-05066F40DA68}" v="96" dt="2025-11-05T15:29:14.228"/>
  </p1510:revLst>
</p1510:revInfo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02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0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biana Plesca (2421627)" userId="be44f851-be36-434b-8378-bef24fa62f72" providerId="ADAL" clId="{99A34179-3C78-4165-BB8E-1D245BB4A6CF}"/>
    <pc:docChg chg="undo redo custSel addSld delSld modSld sldOrd modMainMaster">
      <pc:chgData name="Fabiana Plesca (2421627)" userId="be44f851-be36-434b-8378-bef24fa62f72" providerId="ADAL" clId="{99A34179-3C78-4165-BB8E-1D245BB4A6CF}" dt="2025-11-05T16:18:40.967" v="3279"/>
      <pc:docMkLst>
        <pc:docMk/>
      </pc:docMkLst>
      <pc:sldChg chg="addSp delSp modSp new mod modAnim">
        <pc:chgData name="Fabiana Plesca (2421627)" userId="be44f851-be36-434b-8378-bef24fa62f72" providerId="ADAL" clId="{99A34179-3C78-4165-BB8E-1D245BB4A6CF}" dt="2025-11-01T01:39:57.392" v="3226" actId="1076"/>
        <pc:sldMkLst>
          <pc:docMk/>
          <pc:sldMk cId="2138474129" sldId="257"/>
        </pc:sldMkLst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2138474129" sldId="257"/>
            <ac:spMk id="2" creationId="{975A0B5F-6604-6862-AC7B-A1E1FDF6F485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2138474129" sldId="257"/>
            <ac:spMk id="3" creationId="{1DACBCF7-C8FF-8DAC-1EB4-C505B70B791E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2138474129" sldId="257"/>
            <ac:spMk id="4" creationId="{36605CE4-C186-8929-5592-5BFEAC84C25C}"/>
          </ac:spMkLst>
        </pc:spChg>
        <pc:spChg chg="add mod ord">
          <ac:chgData name="Fabiana Plesca (2421627)" userId="be44f851-be36-434b-8378-bef24fa62f72" providerId="ADAL" clId="{99A34179-3C78-4165-BB8E-1D245BB4A6CF}" dt="2025-11-01T01:29:50.884" v="3163" actId="14100"/>
          <ac:spMkLst>
            <pc:docMk/>
            <pc:sldMk cId="2138474129" sldId="257"/>
            <ac:spMk id="6" creationId="{46BB8A73-730F-6298-7FAB-BCEDCC0B57BE}"/>
          </ac:spMkLst>
        </pc:spChg>
        <pc:spChg chg="add mod">
          <ac:chgData name="Fabiana Plesca (2421627)" userId="be44f851-be36-434b-8378-bef24fa62f72" providerId="ADAL" clId="{99A34179-3C78-4165-BB8E-1D245BB4A6CF}" dt="2025-11-01T01:39:57.392" v="3226" actId="1076"/>
          <ac:spMkLst>
            <pc:docMk/>
            <pc:sldMk cId="2138474129" sldId="257"/>
            <ac:spMk id="8" creationId="{89C65D50-7E9B-6101-289B-71C7E7962EF1}"/>
          </ac:spMkLst>
        </pc:spChg>
        <pc:grpChg chg="add mod">
          <ac:chgData name="Fabiana Plesca (2421627)" userId="be44f851-be36-434b-8378-bef24fa62f72" providerId="ADAL" clId="{99A34179-3C78-4165-BB8E-1D245BB4A6CF}" dt="2025-10-29T16:29:26.911" v="2115"/>
          <ac:grpSpMkLst>
            <pc:docMk/>
            <pc:sldMk cId="2138474129" sldId="257"/>
            <ac:grpSpMk id="5" creationId="{448ED9E0-DA1E-A0DD-161F-EFC94FB6DC38}"/>
          </ac:grpSpMkLst>
        </pc:grpChg>
        <pc:grpChg chg="add mod ord">
          <ac:chgData name="Fabiana Plesca (2421627)" userId="be44f851-be36-434b-8378-bef24fa62f72" providerId="ADAL" clId="{99A34179-3C78-4165-BB8E-1D245BB4A6CF}" dt="2025-10-29T16:29:26.911" v="2115"/>
          <ac:grpSpMkLst>
            <pc:docMk/>
            <pc:sldMk cId="2138474129" sldId="257"/>
            <ac:grpSpMk id="9" creationId="{5D5328D0-46CE-1660-B706-6CFEAB85241E}"/>
          </ac:grpSpMkLst>
        </pc:grpChg>
      </pc:sldChg>
      <pc:sldChg chg="addSp delSp modSp new mod setBg modAnim setClrOvrMap delDesignElem">
        <pc:chgData name="Fabiana Plesca (2421627)" userId="be44f851-be36-434b-8378-bef24fa62f72" providerId="ADAL" clId="{99A34179-3C78-4165-BB8E-1D245BB4A6CF}" dt="2025-11-01T01:33:53.898" v="3186" actId="207"/>
        <pc:sldMkLst>
          <pc:docMk/>
          <pc:sldMk cId="4116357585" sldId="258"/>
        </pc:sldMkLst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4116357585" sldId="258"/>
            <ac:spMk id="2" creationId="{8EA56163-02B7-E5C0-BC02-533777832641}"/>
          </ac:spMkLst>
        </pc:spChg>
        <pc:spChg chg="add mod ord">
          <ac:chgData name="Fabiana Plesca (2421627)" userId="be44f851-be36-434b-8378-bef24fa62f72" providerId="ADAL" clId="{99A34179-3C78-4165-BB8E-1D245BB4A6CF}" dt="2025-11-01T01:33:53.898" v="3186" actId="207"/>
          <ac:spMkLst>
            <pc:docMk/>
            <pc:sldMk cId="4116357585" sldId="258"/>
            <ac:spMk id="4" creationId="{F0DF9C4C-309A-160D-ABA1-46CC3EEACA8F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4116357585" sldId="258"/>
            <ac:spMk id="5" creationId="{33149350-1035-100D-0F02-DD46F5C67D54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4116357585" sldId="258"/>
            <ac:spMk id="49" creationId="{1A9F7B4E-B03D-4F64-BE33-00D074458D45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4116357585" sldId="258"/>
            <ac:spMk id="50" creationId="{7E2BE7F7-CA89-4002-ACCE-A478AEA24F5E}"/>
          </ac:spMkLst>
        </pc:spChg>
        <pc:picChg chg="add mod">
          <ac:chgData name="Fabiana Plesca (2421627)" userId="be44f851-be36-434b-8378-bef24fa62f72" providerId="ADAL" clId="{99A34179-3C78-4165-BB8E-1D245BB4A6CF}" dt="2025-10-29T16:29:26.911" v="2115"/>
          <ac:picMkLst>
            <pc:docMk/>
            <pc:sldMk cId="4116357585" sldId="258"/>
            <ac:picMk id="3" creationId="{7A571145-5BE1-1E46-4C99-A63A8C895451}"/>
          </ac:picMkLst>
        </pc:picChg>
      </pc:sldChg>
      <pc:sldChg chg="addSp delSp modSp new mod">
        <pc:chgData name="Fabiana Plesca (2421627)" userId="be44f851-be36-434b-8378-bef24fa62f72" providerId="ADAL" clId="{99A34179-3C78-4165-BB8E-1D245BB4A6CF}" dt="2025-10-29T16:29:26.911" v="2115"/>
        <pc:sldMkLst>
          <pc:docMk/>
          <pc:sldMk cId="3722074382" sldId="259"/>
        </pc:sldMkLst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722074382" sldId="259"/>
            <ac:spMk id="2" creationId="{CD86A021-2413-2F6B-8804-81C9E9127566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722074382" sldId="259"/>
            <ac:spMk id="8" creationId="{FB172014-5587-E6BE-70D1-82E525524687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722074382" sldId="259"/>
            <ac:spMk id="9" creationId="{31FF9291-BE9D-3B00-6378-681710B2EA9B}"/>
          </ac:spMkLst>
        </pc:spChg>
        <pc:spChg chg="add mod or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722074382" sldId="259"/>
            <ac:spMk id="10" creationId="{97CCDBDF-2E65-B9BF-72BC-230611E5F262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722074382" sldId="259"/>
            <ac:spMk id="11" creationId="{51AD8B64-7568-5071-F9A3-1F61BAA5D50F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722074382" sldId="259"/>
            <ac:spMk id="13" creationId="{7AFF1157-F409-996B-83BA-888F100CF918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722074382" sldId="259"/>
            <ac:spMk id="14" creationId="{D837115C-7FC5-8453-5236-AD86FAE3F2C2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722074382" sldId="259"/>
            <ac:spMk id="18" creationId="{2EF46F27-8868-26A7-B067-8E2ED5841404}"/>
          </ac:spMkLst>
        </pc:spChg>
        <pc:grpChg chg="add mod">
          <ac:chgData name="Fabiana Plesca (2421627)" userId="be44f851-be36-434b-8378-bef24fa62f72" providerId="ADAL" clId="{99A34179-3C78-4165-BB8E-1D245BB4A6CF}" dt="2025-10-28T00:47:03.161" v="600" actId="1076"/>
          <ac:grpSpMkLst>
            <pc:docMk/>
            <pc:sldMk cId="3722074382" sldId="259"/>
            <ac:grpSpMk id="15" creationId="{1DD0F72E-65CC-8A53-5FF0-AA9858B333AB}"/>
          </ac:grpSpMkLst>
        </pc:grpChg>
        <pc:grpChg chg="add mod ord">
          <ac:chgData name="Fabiana Plesca (2421627)" userId="be44f851-be36-434b-8378-bef24fa62f72" providerId="ADAL" clId="{99A34179-3C78-4165-BB8E-1D245BB4A6CF}" dt="2025-10-29T16:29:26.911" v="2115"/>
          <ac:grpSpMkLst>
            <pc:docMk/>
            <pc:sldMk cId="3722074382" sldId="259"/>
            <ac:grpSpMk id="16" creationId="{F2F79E85-5174-C91E-66D3-7B6AABE68156}"/>
          </ac:grpSpMkLst>
        </pc:grpChg>
        <pc:grpChg chg="add mod ord">
          <ac:chgData name="Fabiana Plesca (2421627)" userId="be44f851-be36-434b-8378-bef24fa62f72" providerId="ADAL" clId="{99A34179-3C78-4165-BB8E-1D245BB4A6CF}" dt="2025-10-29T16:29:26.911" v="2115"/>
          <ac:grpSpMkLst>
            <pc:docMk/>
            <pc:sldMk cId="3722074382" sldId="259"/>
            <ac:grpSpMk id="17" creationId="{B1D585C9-4BD3-BC35-6856-8D95BAA1CCC8}"/>
          </ac:grpSpMkLst>
        </pc:grpChg>
      </pc:sldChg>
      <pc:sldChg chg="modSp add mod modTransition">
        <pc:chgData name="Fabiana Plesca (2421627)" userId="be44f851-be36-434b-8378-bef24fa62f72" providerId="ADAL" clId="{99A34179-3C78-4165-BB8E-1D245BB4A6CF}" dt="2025-10-29T16:29:26.911" v="2115"/>
        <pc:sldMkLst>
          <pc:docMk/>
          <pc:sldMk cId="1167628559" sldId="260"/>
        </pc:sldMkLst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1167628559" sldId="260"/>
            <ac:spMk id="2" creationId="{018B9ACC-5F08-0309-B534-4633A48A704C}"/>
          </ac:spMkLst>
        </pc:spChg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1167628559" sldId="260"/>
            <ac:spMk id="8" creationId="{93E6AAC9-3C5C-A2C2-B2AB-DBC790E80F34}"/>
          </ac:spMkLst>
        </pc:spChg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1167628559" sldId="260"/>
            <ac:spMk id="9" creationId="{371C31E7-3F40-7C10-BA7D-4808B7FDCAB7}"/>
          </ac:spMkLst>
        </pc:spChg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1167628559" sldId="260"/>
            <ac:spMk id="10" creationId="{09190727-EE86-F7FC-D3E6-9F3F10AA1E0E}"/>
          </ac:spMkLst>
        </pc:spChg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1167628559" sldId="260"/>
            <ac:spMk id="11" creationId="{CFB642A1-443E-A8EE-C72D-AEA838935852}"/>
          </ac:spMkLst>
        </pc:spChg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1167628559" sldId="260"/>
            <ac:spMk id="13" creationId="{E437F073-C4A0-A101-6FEF-E5455A265EB1}"/>
          </ac:spMkLst>
        </pc:spChg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1167628559" sldId="260"/>
            <ac:spMk id="14" creationId="{3EF728A0-1E45-27A0-A912-A4419C6F3319}"/>
          </ac:spMkLst>
        </pc:spChg>
        <pc:grpChg chg="mod ord">
          <ac:chgData name="Fabiana Plesca (2421627)" userId="be44f851-be36-434b-8378-bef24fa62f72" providerId="ADAL" clId="{99A34179-3C78-4165-BB8E-1D245BB4A6CF}" dt="2025-10-29T16:29:26.911" v="2115"/>
          <ac:grpSpMkLst>
            <pc:docMk/>
            <pc:sldMk cId="1167628559" sldId="260"/>
            <ac:grpSpMk id="15" creationId="{D4186E69-A4EF-4D87-2C32-03B5B3376CEB}"/>
          </ac:grpSpMkLst>
        </pc:grpChg>
        <pc:grpChg chg="mod ord">
          <ac:chgData name="Fabiana Plesca (2421627)" userId="be44f851-be36-434b-8378-bef24fa62f72" providerId="ADAL" clId="{99A34179-3C78-4165-BB8E-1D245BB4A6CF}" dt="2025-10-29T16:29:26.911" v="2115"/>
          <ac:grpSpMkLst>
            <pc:docMk/>
            <pc:sldMk cId="1167628559" sldId="260"/>
            <ac:grpSpMk id="16" creationId="{A34EDB38-A40F-01BE-2856-32E82F72D660}"/>
          </ac:grpSpMkLst>
        </pc:grpChg>
        <pc:grpChg chg="mod">
          <ac:chgData name="Fabiana Plesca (2421627)" userId="be44f851-be36-434b-8378-bef24fa62f72" providerId="ADAL" clId="{99A34179-3C78-4165-BB8E-1D245BB4A6CF}" dt="2025-10-29T16:29:26.911" v="2115"/>
          <ac:grpSpMkLst>
            <pc:docMk/>
            <pc:sldMk cId="1167628559" sldId="260"/>
            <ac:grpSpMk id="17" creationId="{6A6E4DFB-6224-AD51-DF72-184324BE20A3}"/>
          </ac:grpSpMkLst>
        </pc:grpChg>
      </pc:sldChg>
      <pc:sldChg chg="addSp modSp new mod setBg modAnim">
        <pc:chgData name="Fabiana Plesca (2421627)" userId="be44f851-be36-434b-8378-bef24fa62f72" providerId="ADAL" clId="{99A34179-3C78-4165-BB8E-1D245BB4A6CF}" dt="2025-11-01T01:36:30.659" v="3199" actId="20577"/>
        <pc:sldMkLst>
          <pc:docMk/>
          <pc:sldMk cId="3019900124" sldId="261"/>
        </pc:sldMkLst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019900124" sldId="261"/>
            <ac:spMk id="3" creationId="{DB15516E-3357-11E2-8CDA-807A9394711C}"/>
          </ac:spMkLst>
        </pc:spChg>
        <pc:graphicFrameChg chg="add mod modGraphic">
          <ac:chgData name="Fabiana Plesca (2421627)" userId="be44f851-be36-434b-8378-bef24fa62f72" providerId="ADAL" clId="{99A34179-3C78-4165-BB8E-1D245BB4A6CF}" dt="2025-11-01T01:36:30.659" v="3199" actId="20577"/>
          <ac:graphicFrameMkLst>
            <pc:docMk/>
            <pc:sldMk cId="3019900124" sldId="261"/>
            <ac:graphicFrameMk id="2" creationId="{3B1B833A-C88F-DAEA-6678-14351C108C54}"/>
          </ac:graphicFrameMkLst>
        </pc:graphicFrameChg>
        <pc:cxnChg chg="add mod">
          <ac:chgData name="Fabiana Plesca (2421627)" userId="be44f851-be36-434b-8378-bef24fa62f72" providerId="ADAL" clId="{99A34179-3C78-4165-BB8E-1D245BB4A6CF}" dt="2025-10-29T16:29:26.911" v="2115"/>
          <ac:cxnSpMkLst>
            <pc:docMk/>
            <pc:sldMk cId="3019900124" sldId="261"/>
            <ac:cxnSpMk id="5" creationId="{2A568DE9-DF88-0529-58D1-6C1FE2DA38D4}"/>
          </ac:cxnSpMkLst>
        </pc:cxnChg>
      </pc:sldChg>
      <pc:sldChg chg="addSp modSp new mod modAnim">
        <pc:chgData name="Fabiana Plesca (2421627)" userId="be44f851-be36-434b-8378-bef24fa62f72" providerId="ADAL" clId="{99A34179-3C78-4165-BB8E-1D245BB4A6CF}" dt="2025-11-05T15:22:58.804" v="3272" actId="14100"/>
        <pc:sldMkLst>
          <pc:docMk/>
          <pc:sldMk cId="608952787" sldId="262"/>
        </pc:sldMkLst>
        <pc:spChg chg="add mod">
          <ac:chgData name="Fabiana Plesca (2421627)" userId="be44f851-be36-434b-8378-bef24fa62f72" providerId="ADAL" clId="{99A34179-3C78-4165-BB8E-1D245BB4A6CF}" dt="2025-11-01T01:40:39.581" v="3228" actId="1076"/>
          <ac:spMkLst>
            <pc:docMk/>
            <pc:sldMk cId="608952787" sldId="262"/>
            <ac:spMk id="4" creationId="{32DCCF66-3A4A-D24F-A7A7-AE72D1227976}"/>
          </ac:spMkLst>
        </pc:spChg>
        <pc:graphicFrameChg chg="add mod modGraphic">
          <ac:chgData name="Fabiana Plesca (2421627)" userId="be44f851-be36-434b-8378-bef24fa62f72" providerId="ADAL" clId="{99A34179-3C78-4165-BB8E-1D245BB4A6CF}" dt="2025-11-05T15:22:58.804" v="3272" actId="14100"/>
          <ac:graphicFrameMkLst>
            <pc:docMk/>
            <pc:sldMk cId="608952787" sldId="262"/>
            <ac:graphicFrameMk id="2" creationId="{33C2A890-1D39-C334-909F-5627B3F7BF03}"/>
          </ac:graphicFrameMkLst>
        </pc:graphicFrameChg>
      </pc:sldChg>
      <pc:sldChg chg="addSp delSp modSp new mod setBg">
        <pc:chgData name="Fabiana Plesca (2421627)" userId="be44f851-be36-434b-8378-bef24fa62f72" providerId="ADAL" clId="{99A34179-3C78-4165-BB8E-1D245BB4A6CF}" dt="2025-11-01T01:38:42.004" v="3218" actId="20577"/>
        <pc:sldMkLst>
          <pc:docMk/>
          <pc:sldMk cId="3859006418" sldId="263"/>
        </pc:sldMkLst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859006418" sldId="263"/>
            <ac:spMk id="2" creationId="{AC6099B1-8EDA-0CC8-6EEE-A5C2F9EA58DF}"/>
          </ac:spMkLst>
        </pc:spChg>
        <pc:spChg chg="add mod">
          <ac:chgData name="Fabiana Plesca (2421627)" userId="be44f851-be36-434b-8378-bef24fa62f72" providerId="ADAL" clId="{99A34179-3C78-4165-BB8E-1D245BB4A6CF}" dt="2025-11-01T01:28:53.640" v="3156" actId="2711"/>
          <ac:spMkLst>
            <pc:docMk/>
            <pc:sldMk cId="3859006418" sldId="263"/>
            <ac:spMk id="3" creationId="{64CB3E9C-E846-EEEC-627E-8705475331BA}"/>
          </ac:spMkLst>
        </pc:spChg>
        <pc:spChg chg="add mod">
          <ac:chgData name="Fabiana Plesca (2421627)" userId="be44f851-be36-434b-8378-bef24fa62f72" providerId="ADAL" clId="{99A34179-3C78-4165-BB8E-1D245BB4A6CF}" dt="2025-11-01T01:38:42.004" v="3218" actId="20577"/>
          <ac:spMkLst>
            <pc:docMk/>
            <pc:sldMk cId="3859006418" sldId="263"/>
            <ac:spMk id="4" creationId="{88B14FB4-C2DF-82FA-8E09-25F8D58D554A}"/>
          </ac:spMkLst>
        </pc:spChg>
        <pc:picChg chg="add mod">
          <ac:chgData name="Fabiana Plesca (2421627)" userId="be44f851-be36-434b-8378-bef24fa62f72" providerId="ADAL" clId="{99A34179-3C78-4165-BB8E-1D245BB4A6CF}" dt="2025-10-29T16:29:26.911" v="2115"/>
          <ac:picMkLst>
            <pc:docMk/>
            <pc:sldMk cId="3859006418" sldId="263"/>
            <ac:picMk id="5" creationId="{AB2D84FE-0EAB-68D9-BC20-330B9314A91D}"/>
          </ac:picMkLst>
        </pc:picChg>
      </pc:sldChg>
      <pc:sldChg chg="addSp delSp modSp new mod modAnim">
        <pc:chgData name="Fabiana Plesca (2421627)" userId="be44f851-be36-434b-8378-bef24fa62f72" providerId="ADAL" clId="{99A34179-3C78-4165-BB8E-1D245BB4A6CF}" dt="2025-11-01T01:31:34.946" v="3177" actId="2711"/>
        <pc:sldMkLst>
          <pc:docMk/>
          <pc:sldMk cId="690090855" sldId="264"/>
        </pc:sldMkLst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690090855" sldId="264"/>
            <ac:spMk id="7" creationId="{90E9F94B-1CD5-9B26-3253-2CC88C75EBFA}"/>
          </ac:spMkLst>
        </pc:spChg>
        <pc:graphicFrameChg chg="add mod">
          <ac:chgData name="Fabiana Plesca (2421627)" userId="be44f851-be36-434b-8378-bef24fa62f72" providerId="ADAL" clId="{99A34179-3C78-4165-BB8E-1D245BB4A6CF}" dt="2025-11-01T01:31:34.946" v="3177" actId="2711"/>
          <ac:graphicFrameMkLst>
            <pc:docMk/>
            <pc:sldMk cId="690090855" sldId="264"/>
            <ac:graphicFrameMk id="8" creationId="{4CDA0EA4-C3DE-F621-E66A-0CACD6102FCA}"/>
          </ac:graphicFrameMkLst>
        </pc:graphicFrameChg>
        <pc:picChg chg="add mod">
          <ac:chgData name="Fabiana Plesca (2421627)" userId="be44f851-be36-434b-8378-bef24fa62f72" providerId="ADAL" clId="{99A34179-3C78-4165-BB8E-1D245BB4A6CF}" dt="2025-10-29T16:29:26.911" v="2115"/>
          <ac:picMkLst>
            <pc:docMk/>
            <pc:sldMk cId="690090855" sldId="264"/>
            <ac:picMk id="1028" creationId="{205007E0-00AB-7016-5443-5BC24B604C5B}"/>
          </ac:picMkLst>
        </pc:picChg>
        <pc:cxnChg chg="add mod">
          <ac:chgData name="Fabiana Plesca (2421627)" userId="be44f851-be36-434b-8378-bef24fa62f72" providerId="ADAL" clId="{99A34179-3C78-4165-BB8E-1D245BB4A6CF}" dt="2025-10-29T16:29:26.911" v="2115"/>
          <ac:cxnSpMkLst>
            <pc:docMk/>
            <pc:sldMk cId="690090855" sldId="264"/>
            <ac:cxnSpMk id="14" creationId="{9F0AB115-7881-8498-758C-972C5C29B559}"/>
          </ac:cxnSpMkLst>
        </pc:cxnChg>
        <pc:cxnChg chg="add mod">
          <ac:chgData name="Fabiana Plesca (2421627)" userId="be44f851-be36-434b-8378-bef24fa62f72" providerId="ADAL" clId="{99A34179-3C78-4165-BB8E-1D245BB4A6CF}" dt="2025-10-29T16:29:26.911" v="2115"/>
          <ac:cxnSpMkLst>
            <pc:docMk/>
            <pc:sldMk cId="690090855" sldId="264"/>
            <ac:cxnSpMk id="15" creationId="{0BA79D5D-0C5C-C3F8-688A-4728D74A8942}"/>
          </ac:cxnSpMkLst>
        </pc:cxnChg>
      </pc:sldChg>
      <pc:sldChg chg="addSp delSp modSp new mod modAnim">
        <pc:chgData name="Fabiana Plesca (2421627)" userId="be44f851-be36-434b-8378-bef24fa62f72" providerId="ADAL" clId="{99A34179-3C78-4165-BB8E-1D245BB4A6CF}" dt="2025-11-01T01:31:46.414" v="3178" actId="2711"/>
        <pc:sldMkLst>
          <pc:docMk/>
          <pc:sldMk cId="2384531907" sldId="265"/>
        </pc:sldMkLst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2384531907" sldId="265"/>
            <ac:spMk id="3" creationId="{4DF0FF5A-3EAD-009A-6B45-343623D85B93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2384531907" sldId="265"/>
            <ac:spMk id="4" creationId="{F35CC3C4-BA59-CB0E-6B06-A97F00D3AD66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2384531907" sldId="265"/>
            <ac:spMk id="5" creationId="{9F874ED6-BC86-2BDD-13C4-E18CDBE1AECF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2384531907" sldId="265"/>
            <ac:spMk id="6" creationId="{A4FFAE96-EF9E-556F-8CA2-083B8887AF20}"/>
          </ac:spMkLst>
        </pc:spChg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2384531907" sldId="265"/>
            <ac:spMk id="7" creationId="{0A16104D-B216-9226-5563-8142173C800F}"/>
          </ac:spMkLst>
        </pc:spChg>
        <pc:spChg chg="add mod ord">
          <ac:chgData name="Fabiana Plesca (2421627)" userId="be44f851-be36-434b-8378-bef24fa62f72" providerId="ADAL" clId="{99A34179-3C78-4165-BB8E-1D245BB4A6CF}" dt="2025-10-29T16:58:44.248" v="2252" actId="1076"/>
          <ac:spMkLst>
            <pc:docMk/>
            <pc:sldMk cId="2384531907" sldId="265"/>
            <ac:spMk id="9" creationId="{CA465D08-235C-4FAA-7E70-062A83BA2BC0}"/>
          </ac:spMkLst>
        </pc:spChg>
        <pc:spChg chg="add mod">
          <ac:chgData name="Fabiana Plesca (2421627)" userId="be44f851-be36-434b-8378-bef24fa62f72" providerId="ADAL" clId="{99A34179-3C78-4165-BB8E-1D245BB4A6CF}" dt="2025-11-01T01:31:46.414" v="3178" actId="2711"/>
          <ac:spMkLst>
            <pc:docMk/>
            <pc:sldMk cId="2384531907" sldId="265"/>
            <ac:spMk id="10" creationId="{BDDE3EDE-C222-16BB-E349-FA0EDF007428}"/>
          </ac:spMkLst>
        </pc:spChg>
        <pc:spChg chg="add mod">
          <ac:chgData name="Fabiana Plesca (2421627)" userId="be44f851-be36-434b-8378-bef24fa62f72" providerId="ADAL" clId="{99A34179-3C78-4165-BB8E-1D245BB4A6CF}" dt="2025-10-29T16:58:57.363" v="2254" actId="1076"/>
          <ac:spMkLst>
            <pc:docMk/>
            <pc:sldMk cId="2384531907" sldId="265"/>
            <ac:spMk id="11" creationId="{B0E025D9-6468-9CD9-7C09-655703A41298}"/>
          </ac:spMkLst>
        </pc:spChg>
        <pc:grpChg chg="add mod">
          <ac:chgData name="Fabiana Plesca (2421627)" userId="be44f851-be36-434b-8378-bef24fa62f72" providerId="ADAL" clId="{99A34179-3C78-4165-BB8E-1D245BB4A6CF}" dt="2025-10-29T16:29:26.911" v="2115"/>
          <ac:grpSpMkLst>
            <pc:docMk/>
            <pc:sldMk cId="2384531907" sldId="265"/>
            <ac:grpSpMk id="8" creationId="{A367AD9D-486A-6468-E91B-05418EB00B1A}"/>
          </ac:grpSpMkLst>
        </pc:grpChg>
        <pc:grpChg chg="add mod ord">
          <ac:chgData name="Fabiana Plesca (2421627)" userId="be44f851-be36-434b-8378-bef24fa62f72" providerId="ADAL" clId="{99A34179-3C78-4165-BB8E-1D245BB4A6CF}" dt="2025-10-29T16:29:26.911" v="2115"/>
          <ac:grpSpMkLst>
            <pc:docMk/>
            <pc:sldMk cId="2384531907" sldId="265"/>
            <ac:grpSpMk id="12" creationId="{00BCE10B-1D2C-2C0F-CC9C-E6B64CB3A196}"/>
          </ac:grpSpMkLst>
        </pc:grpChg>
      </pc:sldChg>
      <pc:sldChg chg="addSp delSp modSp new mod setBg modAnim">
        <pc:chgData name="Fabiana Plesca (2421627)" userId="be44f851-be36-434b-8378-bef24fa62f72" providerId="ADAL" clId="{99A34179-3C78-4165-BB8E-1D245BB4A6CF}" dt="2025-10-29T16:29:26.911" v="2115"/>
        <pc:sldMkLst>
          <pc:docMk/>
          <pc:sldMk cId="3999843997" sldId="266"/>
        </pc:sldMkLst>
        <pc:spChg chg="add mod">
          <ac:chgData name="Fabiana Plesca (2421627)" userId="be44f851-be36-434b-8378-bef24fa62f72" providerId="ADAL" clId="{99A34179-3C78-4165-BB8E-1D245BB4A6CF}" dt="2025-10-29T16:29:26.911" v="2115"/>
          <ac:spMkLst>
            <pc:docMk/>
            <pc:sldMk cId="3999843997" sldId="266"/>
            <ac:spMk id="5" creationId="{ED7F2A7A-F8F4-F257-880A-4CC00AA6C629}"/>
          </ac:spMkLst>
        </pc:spChg>
        <pc:picChg chg="add mod">
          <ac:chgData name="Fabiana Plesca (2421627)" userId="be44f851-be36-434b-8378-bef24fa62f72" providerId="ADAL" clId="{99A34179-3C78-4165-BB8E-1D245BB4A6CF}" dt="2025-10-29T16:29:26.911" v="2115"/>
          <ac:picMkLst>
            <pc:docMk/>
            <pc:sldMk cId="3999843997" sldId="266"/>
            <ac:picMk id="3" creationId="{20314416-AB26-9FBE-EDEE-FE3CCE5C5B86}"/>
          </ac:picMkLst>
        </pc:picChg>
        <pc:cxnChg chg="add mod">
          <ac:chgData name="Fabiana Plesca (2421627)" userId="be44f851-be36-434b-8378-bef24fa62f72" providerId="ADAL" clId="{99A34179-3C78-4165-BB8E-1D245BB4A6CF}" dt="2025-10-29T16:29:26.911" v="2115"/>
          <ac:cxnSpMkLst>
            <pc:docMk/>
            <pc:sldMk cId="3999843997" sldId="266"/>
            <ac:cxnSpMk id="7" creationId="{8AF07912-E52B-FBDD-2243-106FEBB312F5}"/>
          </ac:cxnSpMkLst>
        </pc:cxnChg>
      </pc:sldChg>
      <pc:sldChg chg="addSp delSp modSp new mod setBg">
        <pc:chgData name="Fabiana Plesca (2421627)" userId="be44f851-be36-434b-8378-bef24fa62f72" providerId="ADAL" clId="{99A34179-3C78-4165-BB8E-1D245BB4A6CF}" dt="2025-11-01T01:39:39.801" v="3225" actId="1076"/>
        <pc:sldMkLst>
          <pc:docMk/>
          <pc:sldMk cId="1403094138" sldId="267"/>
        </pc:sldMkLst>
        <pc:spChg chg="add mod">
          <ac:chgData name="Fabiana Plesca (2421627)" userId="be44f851-be36-434b-8378-bef24fa62f72" providerId="ADAL" clId="{99A34179-3C78-4165-BB8E-1D245BB4A6CF}" dt="2025-11-01T01:39:39.801" v="3225" actId="1076"/>
          <ac:spMkLst>
            <pc:docMk/>
            <pc:sldMk cId="1403094138" sldId="267"/>
            <ac:spMk id="2" creationId="{6C1637DB-770D-9F70-2BE8-864AB54D98E1}"/>
          </ac:spMkLst>
        </pc:spChg>
        <pc:spChg chg="add mod">
          <ac:chgData name="Fabiana Plesca (2421627)" userId="be44f851-be36-434b-8378-bef24fa62f72" providerId="ADAL" clId="{99A34179-3C78-4165-BB8E-1D245BB4A6CF}" dt="2025-11-01T01:25:43.967" v="3075" actId="1076"/>
          <ac:spMkLst>
            <pc:docMk/>
            <pc:sldMk cId="1403094138" sldId="267"/>
            <ac:spMk id="3" creationId="{073DE60B-27A0-F4BE-5110-E2C717DE88EA}"/>
          </ac:spMkLst>
        </pc:spChg>
      </pc:sldChg>
      <pc:sldChg chg="addSp delSp modSp new mod setBg">
        <pc:chgData name="Fabiana Plesca (2421627)" userId="be44f851-be36-434b-8378-bef24fa62f72" providerId="ADAL" clId="{99A34179-3C78-4165-BB8E-1D245BB4A6CF}" dt="2025-11-01T01:11:43.865" v="2258" actId="1076"/>
        <pc:sldMkLst>
          <pc:docMk/>
          <pc:sldMk cId="1990526585" sldId="268"/>
        </pc:sldMkLst>
        <pc:spChg chg="add mod">
          <ac:chgData name="Fabiana Plesca (2421627)" userId="be44f851-be36-434b-8378-bef24fa62f72" providerId="ADAL" clId="{99A34179-3C78-4165-BB8E-1D245BB4A6CF}" dt="2025-10-29T16:42:45.389" v="2162" actId="2085"/>
          <ac:spMkLst>
            <pc:docMk/>
            <pc:sldMk cId="1990526585" sldId="268"/>
            <ac:spMk id="9" creationId="{8285D417-7F59-D5E9-EE94-43C42AEEF58C}"/>
          </ac:spMkLst>
        </pc:spChg>
        <pc:spChg chg="add mod">
          <ac:chgData name="Fabiana Plesca (2421627)" userId="be44f851-be36-434b-8378-bef24fa62f72" providerId="ADAL" clId="{99A34179-3C78-4165-BB8E-1D245BB4A6CF}" dt="2025-10-29T16:42:39.187" v="2160" actId="207"/>
          <ac:spMkLst>
            <pc:docMk/>
            <pc:sldMk cId="1990526585" sldId="268"/>
            <ac:spMk id="10" creationId="{B8AFDEA1-EBC5-1094-0A02-1296DCAFA483}"/>
          </ac:spMkLst>
        </pc:spChg>
        <pc:spChg chg="add mod">
          <ac:chgData name="Fabiana Plesca (2421627)" userId="be44f851-be36-434b-8378-bef24fa62f72" providerId="ADAL" clId="{99A34179-3C78-4165-BB8E-1D245BB4A6CF}" dt="2025-10-29T16:49:57.837" v="2207" actId="1076"/>
          <ac:spMkLst>
            <pc:docMk/>
            <pc:sldMk cId="1990526585" sldId="268"/>
            <ac:spMk id="20" creationId="{3888511A-394A-ECC4-D459-4E1DD6CA3E67}"/>
          </ac:spMkLst>
        </pc:spChg>
        <pc:picChg chg="add mod ord">
          <ac:chgData name="Fabiana Plesca (2421627)" userId="be44f851-be36-434b-8378-bef24fa62f72" providerId="ADAL" clId="{99A34179-3C78-4165-BB8E-1D245BB4A6CF}" dt="2025-11-01T01:11:43.865" v="2258" actId="1076"/>
          <ac:picMkLst>
            <pc:docMk/>
            <pc:sldMk cId="1990526585" sldId="268"/>
            <ac:picMk id="16" creationId="{28189EE9-F039-6EB5-FA3E-2E01B8B75FEC}"/>
          </ac:picMkLst>
        </pc:picChg>
      </pc:sldChg>
      <pc:sldChg chg="addSp delSp modSp add mod ord">
        <pc:chgData name="Fabiana Plesca (2421627)" userId="be44f851-be36-434b-8378-bef24fa62f72" providerId="ADAL" clId="{99A34179-3C78-4165-BB8E-1D245BB4A6CF}" dt="2025-11-05T16:18:40.967" v="3279"/>
        <pc:sldMkLst>
          <pc:docMk/>
          <pc:sldMk cId="3030830951" sldId="269"/>
        </pc:sldMkLst>
        <pc:spChg chg="add mod">
          <ac:chgData name="Fabiana Plesca (2421627)" userId="be44f851-be36-434b-8378-bef24fa62f72" providerId="ADAL" clId="{99A34179-3C78-4165-BB8E-1D245BB4A6CF}" dt="2025-11-01T01:14:54.176" v="2465" actId="1076"/>
          <ac:spMkLst>
            <pc:docMk/>
            <pc:sldMk cId="3030830951" sldId="269"/>
            <ac:spMk id="6" creationId="{ABB72E4A-A367-D60D-C8C9-74662A697F5C}"/>
          </ac:spMkLst>
        </pc:spChg>
        <pc:spChg chg="mod">
          <ac:chgData name="Fabiana Plesca (2421627)" userId="be44f851-be36-434b-8378-bef24fa62f72" providerId="ADAL" clId="{99A34179-3C78-4165-BB8E-1D245BB4A6CF}" dt="2025-11-01T01:14:25.425" v="2460" actId="1076"/>
          <ac:spMkLst>
            <pc:docMk/>
            <pc:sldMk cId="3030830951" sldId="269"/>
            <ac:spMk id="20" creationId="{4FF492F8-6900-67BC-6863-67529E0CA1E5}"/>
          </ac:spMkLst>
        </pc:spChg>
        <pc:picChg chg="add mod ord">
          <ac:chgData name="Fabiana Plesca (2421627)" userId="be44f851-be36-434b-8378-bef24fa62f72" providerId="ADAL" clId="{99A34179-3C78-4165-BB8E-1D245BB4A6CF}" dt="2025-11-01T01:14:47.674" v="2464" actId="1076"/>
          <ac:picMkLst>
            <pc:docMk/>
            <pc:sldMk cId="3030830951" sldId="269"/>
            <ac:picMk id="5" creationId="{DC494199-367D-C7FD-5BD1-6BAC12C44EC3}"/>
          </ac:picMkLst>
        </pc:picChg>
      </pc:sldChg>
      <pc:sldChg chg="addSp delSp modSp new mod setBg">
        <pc:chgData name="Fabiana Plesca (2421627)" userId="be44f851-be36-434b-8378-bef24fa62f72" providerId="ADAL" clId="{99A34179-3C78-4165-BB8E-1D245BB4A6CF}" dt="2025-11-05T15:29:14.228" v="3277" actId="12084"/>
        <pc:sldMkLst>
          <pc:docMk/>
          <pc:sldMk cId="2003994134" sldId="270"/>
        </pc:sldMkLst>
        <pc:spChg chg="add del mod">
          <ac:chgData name="Fabiana Plesca (2421627)" userId="be44f851-be36-434b-8378-bef24fa62f72" providerId="ADAL" clId="{99A34179-3C78-4165-BB8E-1D245BB4A6CF}" dt="2025-11-05T15:29:14.228" v="3277" actId="12084"/>
          <ac:spMkLst>
            <pc:docMk/>
            <pc:sldMk cId="2003994134" sldId="270"/>
            <ac:spMk id="2" creationId="{750A87B5-7B6D-AE91-8441-7D619A4E15A0}"/>
          </ac:spMkLst>
        </pc:spChg>
        <pc:graphicFrameChg chg="add mod">
          <ac:chgData name="Fabiana Plesca (2421627)" userId="be44f851-be36-434b-8378-bef24fa62f72" providerId="ADAL" clId="{99A34179-3C78-4165-BB8E-1D245BB4A6CF}" dt="2025-11-05T15:29:03.880" v="3276" actId="12084"/>
          <ac:graphicFrameMkLst>
            <pc:docMk/>
            <pc:sldMk cId="2003994134" sldId="270"/>
            <ac:graphicFrameMk id="3" creationId="{B4E0ED0A-E093-A047-45B9-7105360521D7}"/>
          </ac:graphicFrameMkLst>
        </pc:graphicFrameChg>
      </pc:sldChg>
      <pc:sldMasterChg chg="modSp modSldLayout">
        <pc:chgData name="Fabiana Plesca (2421627)" userId="be44f851-be36-434b-8378-bef24fa62f72" providerId="ADAL" clId="{99A34179-3C78-4165-BB8E-1D245BB4A6CF}" dt="2025-10-29T16:29:26.911" v="2115"/>
        <pc:sldMasterMkLst>
          <pc:docMk/>
          <pc:sldMasterMk cId="3657427126" sldId="2147483648"/>
        </pc:sldMasterMkLst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asterMk cId="3657427126" sldId="2147483648"/>
            <ac:spMk id="2" creationId="{AB8CB350-E789-5DAC-C6D0-55B29244C0FC}"/>
          </ac:spMkLst>
        </pc:spChg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asterMk cId="3657427126" sldId="2147483648"/>
            <ac:spMk id="3" creationId="{2AFE9179-8562-96C2-56F5-9A39FBE94C64}"/>
          </ac:spMkLst>
        </pc:spChg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asterMk cId="3657427126" sldId="2147483648"/>
            <ac:spMk id="4" creationId="{56A6C62A-6A9B-CA03-B1AB-F4A5CBD8ED23}"/>
          </ac:spMkLst>
        </pc:spChg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asterMk cId="3657427126" sldId="2147483648"/>
            <ac:spMk id="5" creationId="{D771638E-8288-FD71-FF16-F508D83C7076}"/>
          </ac:spMkLst>
        </pc:spChg>
        <pc:spChg chg="mod">
          <ac:chgData name="Fabiana Plesca (2421627)" userId="be44f851-be36-434b-8378-bef24fa62f72" providerId="ADAL" clId="{99A34179-3C78-4165-BB8E-1D245BB4A6CF}" dt="2025-10-29T16:29:26.911" v="2115"/>
          <ac:spMkLst>
            <pc:docMk/>
            <pc:sldMasterMk cId="3657427126" sldId="2147483648"/>
            <ac:spMk id="6" creationId="{826E7078-FC57-155F-2AEB-F73065206CAF}"/>
          </ac:spMkLst>
        </pc:spChg>
        <pc:sldLayoutChg chg="modSp">
          <pc:chgData name="Fabiana Plesca (2421627)" userId="be44f851-be36-434b-8378-bef24fa62f72" providerId="ADAL" clId="{99A34179-3C78-4165-BB8E-1D245BB4A6CF}" dt="2025-10-29T16:29:26.911" v="2115"/>
          <pc:sldLayoutMkLst>
            <pc:docMk/>
            <pc:sldMasterMk cId="3657427126" sldId="2147483648"/>
            <pc:sldLayoutMk cId="908487025" sldId="2147483649"/>
          </pc:sldLayoutMkLst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908487025" sldId="2147483649"/>
              <ac:spMk id="2" creationId="{D0769646-CF51-31EE-59E2-A969B7685284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908487025" sldId="2147483649"/>
              <ac:spMk id="3" creationId="{136495ED-9E18-57E1-167F-7369A20895F3}"/>
            </ac:spMkLst>
          </pc:spChg>
        </pc:sldLayoutChg>
        <pc:sldLayoutChg chg="modSp">
          <pc:chgData name="Fabiana Plesca (2421627)" userId="be44f851-be36-434b-8378-bef24fa62f72" providerId="ADAL" clId="{99A34179-3C78-4165-BB8E-1D245BB4A6CF}" dt="2025-10-29T16:29:26.911" v="2115"/>
          <pc:sldLayoutMkLst>
            <pc:docMk/>
            <pc:sldMasterMk cId="3657427126" sldId="2147483648"/>
            <pc:sldLayoutMk cId="2895021485" sldId="2147483651"/>
          </pc:sldLayoutMkLst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2895021485" sldId="2147483651"/>
              <ac:spMk id="2" creationId="{B7FF83F1-781D-BB06-6850-95A0384E8921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2895021485" sldId="2147483651"/>
              <ac:spMk id="3" creationId="{9BAB1064-04BE-687B-CC7C-68793389EED4}"/>
            </ac:spMkLst>
          </pc:spChg>
        </pc:sldLayoutChg>
        <pc:sldLayoutChg chg="modSp">
          <pc:chgData name="Fabiana Plesca (2421627)" userId="be44f851-be36-434b-8378-bef24fa62f72" providerId="ADAL" clId="{99A34179-3C78-4165-BB8E-1D245BB4A6CF}" dt="2025-10-29T16:29:26.911" v="2115"/>
          <pc:sldLayoutMkLst>
            <pc:docMk/>
            <pc:sldMasterMk cId="3657427126" sldId="2147483648"/>
            <pc:sldLayoutMk cId="1595314726" sldId="2147483652"/>
          </pc:sldLayoutMkLst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1595314726" sldId="2147483652"/>
              <ac:spMk id="3" creationId="{084E74E1-2743-EE88-E093-2132C56E1171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1595314726" sldId="2147483652"/>
              <ac:spMk id="4" creationId="{AB71266C-5553-6876-0E20-15B88EBB3782}"/>
            </ac:spMkLst>
          </pc:spChg>
        </pc:sldLayoutChg>
        <pc:sldLayoutChg chg="modSp">
          <pc:chgData name="Fabiana Plesca (2421627)" userId="be44f851-be36-434b-8378-bef24fa62f72" providerId="ADAL" clId="{99A34179-3C78-4165-BB8E-1D245BB4A6CF}" dt="2025-10-29T16:29:26.911" v="2115"/>
          <pc:sldLayoutMkLst>
            <pc:docMk/>
            <pc:sldMasterMk cId="3657427126" sldId="2147483648"/>
            <pc:sldLayoutMk cId="1038319077" sldId="2147483653"/>
          </pc:sldLayoutMkLst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1038319077" sldId="2147483653"/>
              <ac:spMk id="2" creationId="{4C2815FD-4388-8732-0D12-D093CE38A562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1038319077" sldId="2147483653"/>
              <ac:spMk id="3" creationId="{ED91F9CA-C404-EF98-A684-82404BF3E6EB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1038319077" sldId="2147483653"/>
              <ac:spMk id="4" creationId="{153B1001-9B53-45C8-573A-D0602F522D74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1038319077" sldId="2147483653"/>
              <ac:spMk id="5" creationId="{CA31C6E7-4724-29A5-C107-69A23B3F6B5B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1038319077" sldId="2147483653"/>
              <ac:spMk id="6" creationId="{0FE62103-F493-9960-23B0-8F5F720BF1D7}"/>
            </ac:spMkLst>
          </pc:spChg>
        </pc:sldLayoutChg>
        <pc:sldLayoutChg chg="modSp">
          <pc:chgData name="Fabiana Plesca (2421627)" userId="be44f851-be36-434b-8378-bef24fa62f72" providerId="ADAL" clId="{99A34179-3C78-4165-BB8E-1D245BB4A6CF}" dt="2025-10-29T16:29:26.911" v="2115"/>
          <pc:sldLayoutMkLst>
            <pc:docMk/>
            <pc:sldMasterMk cId="3657427126" sldId="2147483648"/>
            <pc:sldLayoutMk cId="364990672" sldId="2147483656"/>
          </pc:sldLayoutMkLst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364990672" sldId="2147483656"/>
              <ac:spMk id="2" creationId="{C18CC1CF-D86F-4418-A303-C6A7A90D37A4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364990672" sldId="2147483656"/>
              <ac:spMk id="3" creationId="{5467EB0B-A635-EE08-BB9A-6EB1072DF62A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364990672" sldId="2147483656"/>
              <ac:spMk id="4" creationId="{24B31BE1-7B0E-F51B-F5A5-8251E11A1007}"/>
            </ac:spMkLst>
          </pc:spChg>
        </pc:sldLayoutChg>
        <pc:sldLayoutChg chg="modSp">
          <pc:chgData name="Fabiana Plesca (2421627)" userId="be44f851-be36-434b-8378-bef24fa62f72" providerId="ADAL" clId="{99A34179-3C78-4165-BB8E-1D245BB4A6CF}" dt="2025-10-29T16:29:26.911" v="2115"/>
          <pc:sldLayoutMkLst>
            <pc:docMk/>
            <pc:sldMasterMk cId="3657427126" sldId="2147483648"/>
            <pc:sldLayoutMk cId="3261066279" sldId="2147483657"/>
          </pc:sldLayoutMkLst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3261066279" sldId="2147483657"/>
              <ac:spMk id="2" creationId="{84B231EF-073C-1A66-1F5D-5D496B6AFF44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3261066279" sldId="2147483657"/>
              <ac:spMk id="3" creationId="{E3A39710-5FC2-1A3B-96D2-EB13EC24CBB0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3261066279" sldId="2147483657"/>
              <ac:spMk id="4" creationId="{3DA1A31A-314D-61D8-EBC1-F63EAE4E8539}"/>
            </ac:spMkLst>
          </pc:spChg>
        </pc:sldLayoutChg>
        <pc:sldLayoutChg chg="modSp">
          <pc:chgData name="Fabiana Plesca (2421627)" userId="be44f851-be36-434b-8378-bef24fa62f72" providerId="ADAL" clId="{99A34179-3C78-4165-BB8E-1D245BB4A6CF}" dt="2025-10-29T16:29:26.911" v="2115"/>
          <pc:sldLayoutMkLst>
            <pc:docMk/>
            <pc:sldMasterMk cId="3657427126" sldId="2147483648"/>
            <pc:sldLayoutMk cId="1996131931" sldId="2147483659"/>
          </pc:sldLayoutMkLst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1996131931" sldId="2147483659"/>
              <ac:spMk id="2" creationId="{AE608537-7D4D-5FE8-D92A-FE87BE57D50F}"/>
            </ac:spMkLst>
          </pc:spChg>
          <pc:spChg chg="mod">
            <ac:chgData name="Fabiana Plesca (2421627)" userId="be44f851-be36-434b-8378-bef24fa62f72" providerId="ADAL" clId="{99A34179-3C78-4165-BB8E-1D245BB4A6CF}" dt="2025-10-29T16:29:26.911" v="2115"/>
            <ac:spMkLst>
              <pc:docMk/>
              <pc:sldMasterMk cId="3657427126" sldId="2147483648"/>
              <pc:sldLayoutMk cId="1996131931" sldId="2147483659"/>
              <ac:spMk id="3" creationId="{B53F2BDC-D61C-AA01-054E-F6EC5AF2A56E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6030AA-A361-4631-B03F-1D78EF550EE9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C78C130-AA79-4C7E-9AAC-98A3E3FB21BE}">
      <dgm:prSet/>
      <dgm:spPr>
        <a:xfrm>
          <a:off x="0" y="0"/>
          <a:ext cx="3001367" cy="3324494"/>
        </a:xfrm>
        <a:prstGeom prst="rect">
          <a:avLst/>
        </a:prstGeom>
        <a:solidFill>
          <a:srgbClr val="DE478E">
            <a:tint val="40000"/>
            <a:alpha val="90000"/>
            <a:hueOff val="0"/>
            <a:satOff val="0"/>
            <a:lumOff val="0"/>
            <a:alphaOff val="0"/>
          </a:srgbClr>
        </a:solidFill>
        <a:ln w="9525" cap="flat" cmpd="sng" algn="ctr">
          <a:solidFill>
            <a:srgbClr val="DE478E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Elephant" panose="02020904090505020303" pitchFamily="18" charset="0"/>
              <a:ea typeface="+mn-ea"/>
              <a:cs typeface="+mn-cs"/>
            </a:rPr>
            <a:t>The legal format of my business will be a sole trader(classed as self-employed).</a:t>
          </a:r>
          <a:endParaRPr lang="en-US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Elephant" panose="02020904090505020303" pitchFamily="18" charset="0"/>
            <a:ea typeface="+mn-ea"/>
            <a:cs typeface="+mn-cs"/>
          </a:endParaRPr>
        </a:p>
      </dgm:t>
    </dgm:pt>
    <dgm:pt modelId="{394AFC4B-E4B1-4407-9107-7BB156A62501}" type="parTrans" cxnId="{E793E2A8-451A-442F-BBF3-1E523C60AC21}">
      <dgm:prSet/>
      <dgm:spPr/>
      <dgm:t>
        <a:bodyPr/>
        <a:lstStyle/>
        <a:p>
          <a:endParaRPr lang="en-US"/>
        </a:p>
      </dgm:t>
    </dgm:pt>
    <dgm:pt modelId="{2F76A955-CB9D-495D-A6CE-C19A02033320}" type="sibTrans" cxnId="{E793E2A8-451A-442F-BBF3-1E523C60AC21}">
      <dgm:prSet phldrT="1" phldr="0"/>
      <dgm:spPr>
        <a:xfrm>
          <a:off x="1002009" y="332449"/>
          <a:ext cx="997348" cy="997348"/>
        </a:xfrm>
        <a:prstGeom prst="ellipse">
          <a:avLst/>
        </a:prstGeom>
        <a:gradFill rotWithShape="0">
          <a:gsLst>
            <a:gs pos="0">
              <a:srgbClr val="DE478E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DE478E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DE478E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DE478E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US">
              <a:solidFill>
                <a:sysClr val="window" lastClr="FFFFFF"/>
              </a:solidFill>
              <a:latin typeface="Gill Sans MT" panose="020B0502020104020203"/>
              <a:ea typeface="+mn-ea"/>
              <a:cs typeface="+mn-cs"/>
            </a:rPr>
            <a:t>1</a:t>
          </a:r>
          <a:endParaRPr lang="en-US" dirty="0">
            <a:solidFill>
              <a:sysClr val="window" lastClr="FFFFFF"/>
            </a:solidFill>
            <a:latin typeface="Gill Sans MT" panose="020B0502020104020203"/>
            <a:ea typeface="+mn-ea"/>
            <a:cs typeface="+mn-cs"/>
          </a:endParaRPr>
        </a:p>
      </dgm:t>
    </dgm:pt>
    <dgm:pt modelId="{B423D7AE-0EC2-4862-93C2-29F1E3CDF561}">
      <dgm:prSet/>
      <dgm:spPr>
        <a:xfrm>
          <a:off x="3301503" y="0"/>
          <a:ext cx="3001367" cy="3324494"/>
        </a:xfrm>
        <a:prstGeom prst="rect">
          <a:avLst/>
        </a:prstGeom>
        <a:solidFill>
          <a:srgbClr val="BC72F0">
            <a:tint val="40000"/>
            <a:alpha val="90000"/>
            <a:hueOff val="0"/>
            <a:satOff val="0"/>
            <a:lumOff val="0"/>
            <a:alphaOff val="0"/>
          </a:srgbClr>
        </a:solidFill>
        <a:ln w="9525" cap="flat" cmpd="sng" algn="ctr">
          <a:solidFill>
            <a:srgbClr val="BC72F0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Elephant" panose="02020904090505020303" pitchFamily="18" charset="0"/>
              <a:ea typeface="+mn-ea"/>
              <a:cs typeface="+mn-cs"/>
            </a:rPr>
            <a:t>Some drawbacks, such as having unlimited liability, but that means I can be my own boss (</a:t>
          </a:r>
          <a:r>
            <a:rPr lang="en-GB" i="1" dirty="0">
              <a:latin typeface="Elephant" panose="02020904090505020303" pitchFamily="18" charset="0"/>
            </a:rPr>
            <a:t>Become a sole trader, 2025</a:t>
          </a:r>
          <a:r>
            <a:rPr lang="en-GB" dirty="0">
              <a:latin typeface="Elephant" panose="02020904090505020303" pitchFamily="18" charset="0"/>
            </a:rPr>
            <a:t>).</a:t>
          </a:r>
          <a:endParaRPr lang="en-US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Elephant" panose="02020904090505020303" pitchFamily="18" charset="0"/>
            <a:ea typeface="+mn-ea"/>
            <a:cs typeface="+mn-cs"/>
          </a:endParaRPr>
        </a:p>
      </dgm:t>
    </dgm:pt>
    <dgm:pt modelId="{5A6626DD-6F54-49BF-9CA9-11A7F2A5D5C0}" type="parTrans" cxnId="{2D5FE4E9-3508-4640-8082-C21E4F383FA3}">
      <dgm:prSet/>
      <dgm:spPr/>
      <dgm:t>
        <a:bodyPr/>
        <a:lstStyle/>
        <a:p>
          <a:endParaRPr lang="en-US"/>
        </a:p>
      </dgm:t>
    </dgm:pt>
    <dgm:pt modelId="{D23A07DD-156C-4B2F-B59B-77ECE95BD9D9}" type="sibTrans" cxnId="{2D5FE4E9-3508-4640-8082-C21E4F383FA3}">
      <dgm:prSet phldrT="2" phldr="0"/>
      <dgm:spPr>
        <a:xfrm>
          <a:off x="4303513" y="332449"/>
          <a:ext cx="997348" cy="997348"/>
        </a:xfrm>
        <a:prstGeom prst="ellipse">
          <a:avLst/>
        </a:prstGeom>
        <a:gradFill rotWithShape="0">
          <a:gsLst>
            <a:gs pos="0">
              <a:srgbClr val="795FAF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795FAF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795FAF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795FA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US">
              <a:solidFill>
                <a:sysClr val="window" lastClr="FFFFFF"/>
              </a:solidFill>
              <a:latin typeface="Gill Sans MT" panose="020B0502020104020203"/>
              <a:ea typeface="+mn-ea"/>
              <a:cs typeface="+mn-cs"/>
            </a:rPr>
            <a:t>2</a:t>
          </a:r>
        </a:p>
      </dgm:t>
    </dgm:pt>
    <dgm:pt modelId="{1B0EF4AE-C324-46C5-95F3-228EB4B46454}">
      <dgm:prSet/>
      <dgm:spPr>
        <a:xfrm>
          <a:off x="6603007" y="0"/>
          <a:ext cx="3001367" cy="3324494"/>
        </a:xfrm>
        <a:prstGeom prst="rect">
          <a:avLst/>
        </a:prstGeom>
        <a:solidFill>
          <a:srgbClr val="795FAF">
            <a:tint val="40000"/>
            <a:alpha val="90000"/>
            <a:hueOff val="0"/>
            <a:satOff val="0"/>
            <a:lumOff val="0"/>
            <a:alphaOff val="0"/>
          </a:srgbClr>
        </a:solidFill>
        <a:ln w="9525" cap="flat" cmpd="sng" algn="ctr">
          <a:solidFill>
            <a:srgbClr val="795FAF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Elephant" panose="02020904090505020303" pitchFamily="18" charset="0"/>
              <a:ea typeface="+mn-ea"/>
              <a:cs typeface="+mn-cs"/>
            </a:rPr>
            <a:t>Another plus of choosing this business format is that it is inexpensive to set up compared to others</a:t>
          </a: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Gill Sans MT" panose="020B0502020104020203"/>
              <a:ea typeface="+mn-ea"/>
              <a:cs typeface="+mn-cs"/>
            </a:rPr>
            <a:t>.</a:t>
          </a:r>
          <a:endParaRPr lang="en-US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Gill Sans MT" panose="020B0502020104020203"/>
            <a:ea typeface="+mn-ea"/>
            <a:cs typeface="+mn-cs"/>
          </a:endParaRPr>
        </a:p>
      </dgm:t>
    </dgm:pt>
    <dgm:pt modelId="{DC366933-85BE-4B6E-8373-8113074340A8}" type="parTrans" cxnId="{E8C9E719-8E2B-4083-AA20-DD330EDE8BDE}">
      <dgm:prSet/>
      <dgm:spPr/>
      <dgm:t>
        <a:bodyPr/>
        <a:lstStyle/>
        <a:p>
          <a:endParaRPr lang="en-US"/>
        </a:p>
      </dgm:t>
    </dgm:pt>
    <dgm:pt modelId="{68995D07-C799-4EF1-955F-3E0C36215D0B}" type="sibTrans" cxnId="{E8C9E719-8E2B-4083-AA20-DD330EDE8BDE}">
      <dgm:prSet phldrT="3" phldr="0"/>
      <dgm:spPr>
        <a:xfrm>
          <a:off x="7605017" y="332449"/>
          <a:ext cx="997348" cy="997348"/>
        </a:xfrm>
        <a:prstGeom prst="ellipse">
          <a:avLst/>
        </a:prstGeom>
        <a:gradFill rotWithShape="0">
          <a:gsLst>
            <a:gs pos="0">
              <a:srgbClr val="6892A0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6892A0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6892A0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6892A0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US">
              <a:solidFill>
                <a:sysClr val="window" lastClr="FFFFFF"/>
              </a:solidFill>
              <a:latin typeface="Gill Sans MT" panose="020B0502020104020203"/>
              <a:ea typeface="+mn-ea"/>
              <a:cs typeface="+mn-cs"/>
            </a:rPr>
            <a:t>3</a:t>
          </a:r>
        </a:p>
      </dgm:t>
    </dgm:pt>
    <dgm:pt modelId="{28A54E8B-6C86-450F-B508-991618484D50}" type="pres">
      <dgm:prSet presAssocID="{F36030AA-A361-4631-B03F-1D78EF550EE9}" presName="Name0" presStyleCnt="0">
        <dgm:presLayoutVars>
          <dgm:animLvl val="lvl"/>
          <dgm:resizeHandles val="exact"/>
        </dgm:presLayoutVars>
      </dgm:prSet>
      <dgm:spPr/>
    </dgm:pt>
    <dgm:pt modelId="{B8A988FC-68C0-425B-8385-0C140ACBFB80}" type="pres">
      <dgm:prSet presAssocID="{EC78C130-AA79-4C7E-9AAC-98A3E3FB21BE}" presName="compositeNode" presStyleCnt="0">
        <dgm:presLayoutVars>
          <dgm:bulletEnabled val="1"/>
        </dgm:presLayoutVars>
      </dgm:prSet>
      <dgm:spPr/>
    </dgm:pt>
    <dgm:pt modelId="{74C63E16-DF4A-4568-A237-EC34B87ECD3A}" type="pres">
      <dgm:prSet presAssocID="{EC78C130-AA79-4C7E-9AAC-98A3E3FB21BE}" presName="bgRect" presStyleLbl="bgAccFollowNode1" presStyleIdx="0" presStyleCnt="3" custLinFactNeighborY="2098"/>
      <dgm:spPr/>
    </dgm:pt>
    <dgm:pt modelId="{FFAD26E0-8090-4385-94B8-51EFAA339A08}" type="pres">
      <dgm:prSet presAssocID="{2F76A955-CB9D-495D-A6CE-C19A02033320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EF270FAE-C0AA-40C0-95D0-B14E2F79A8D9}" type="pres">
      <dgm:prSet presAssocID="{EC78C130-AA79-4C7E-9AAC-98A3E3FB21BE}" presName="bottomLine" presStyleLbl="alignNode1" presStyleIdx="1" presStyleCnt="6">
        <dgm:presLayoutVars/>
      </dgm:prSet>
      <dgm:spPr>
        <a:xfrm>
          <a:off x="0" y="3324422"/>
          <a:ext cx="3001367" cy="72"/>
        </a:xfrm>
        <a:prstGeom prst="rect">
          <a:avLst/>
        </a:prstGeom>
        <a:gradFill rotWithShape="0">
          <a:gsLst>
            <a:gs pos="0">
              <a:srgbClr val="BC72F0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BC72F0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BC72F0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BC72F0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</dgm:pt>
    <dgm:pt modelId="{027B0C7E-C973-4049-AFD9-8A28F0E9472A}" type="pres">
      <dgm:prSet presAssocID="{EC78C130-AA79-4C7E-9AAC-98A3E3FB21BE}" presName="nodeText" presStyleLbl="bgAccFollowNode1" presStyleIdx="0" presStyleCnt="3">
        <dgm:presLayoutVars>
          <dgm:bulletEnabled val="1"/>
        </dgm:presLayoutVars>
      </dgm:prSet>
      <dgm:spPr/>
    </dgm:pt>
    <dgm:pt modelId="{D89937F1-C3D4-428A-BF01-9BB6799457C3}" type="pres">
      <dgm:prSet presAssocID="{2F76A955-CB9D-495D-A6CE-C19A02033320}" presName="sibTrans" presStyleCnt="0"/>
      <dgm:spPr/>
    </dgm:pt>
    <dgm:pt modelId="{DFEF6A92-090A-4ED3-B46C-F2C1943B0A3F}" type="pres">
      <dgm:prSet presAssocID="{B423D7AE-0EC2-4862-93C2-29F1E3CDF561}" presName="compositeNode" presStyleCnt="0">
        <dgm:presLayoutVars>
          <dgm:bulletEnabled val="1"/>
        </dgm:presLayoutVars>
      </dgm:prSet>
      <dgm:spPr/>
    </dgm:pt>
    <dgm:pt modelId="{3BCA0284-47BF-40F2-803F-D98AB2043F54}" type="pres">
      <dgm:prSet presAssocID="{B423D7AE-0EC2-4862-93C2-29F1E3CDF561}" presName="bgRect" presStyleLbl="bgAccFollowNode1" presStyleIdx="1" presStyleCnt="3"/>
      <dgm:spPr/>
    </dgm:pt>
    <dgm:pt modelId="{4A2A009C-9D0F-4D40-AE8B-17BBD68FFE51}" type="pres">
      <dgm:prSet presAssocID="{D23A07DD-156C-4B2F-B59B-77ECE95BD9D9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58B03CCA-6286-429D-B41F-7E453AEC2D39}" type="pres">
      <dgm:prSet presAssocID="{B423D7AE-0EC2-4862-93C2-29F1E3CDF561}" presName="bottomLine" presStyleLbl="alignNode1" presStyleIdx="3" presStyleCnt="6">
        <dgm:presLayoutVars/>
      </dgm:prSet>
      <dgm:spPr>
        <a:xfrm>
          <a:off x="3301503" y="3324422"/>
          <a:ext cx="3001367" cy="72"/>
        </a:xfrm>
        <a:prstGeom prst="rect">
          <a:avLst/>
        </a:prstGeom>
        <a:gradFill rotWithShape="0">
          <a:gsLst>
            <a:gs pos="0">
              <a:srgbClr val="586EA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586EA6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586EA6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586EA6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</dgm:pt>
    <dgm:pt modelId="{E5B4685B-E263-48A9-96A5-B961DBBCA461}" type="pres">
      <dgm:prSet presAssocID="{B423D7AE-0EC2-4862-93C2-29F1E3CDF561}" presName="nodeText" presStyleLbl="bgAccFollowNode1" presStyleIdx="1" presStyleCnt="3">
        <dgm:presLayoutVars>
          <dgm:bulletEnabled val="1"/>
        </dgm:presLayoutVars>
      </dgm:prSet>
      <dgm:spPr/>
    </dgm:pt>
    <dgm:pt modelId="{D79616C0-4632-437C-980B-312FDA76AD44}" type="pres">
      <dgm:prSet presAssocID="{D23A07DD-156C-4B2F-B59B-77ECE95BD9D9}" presName="sibTrans" presStyleCnt="0"/>
      <dgm:spPr/>
    </dgm:pt>
    <dgm:pt modelId="{68907C02-3B01-4806-979B-08B9D884CEE3}" type="pres">
      <dgm:prSet presAssocID="{1B0EF4AE-C324-46C5-95F3-228EB4B46454}" presName="compositeNode" presStyleCnt="0">
        <dgm:presLayoutVars>
          <dgm:bulletEnabled val="1"/>
        </dgm:presLayoutVars>
      </dgm:prSet>
      <dgm:spPr/>
    </dgm:pt>
    <dgm:pt modelId="{F06E36E5-E4D5-4646-B6F5-2961583C9AAE}" type="pres">
      <dgm:prSet presAssocID="{1B0EF4AE-C324-46C5-95F3-228EB4B46454}" presName="bgRect" presStyleLbl="bgAccFollowNode1" presStyleIdx="2" presStyleCnt="3"/>
      <dgm:spPr/>
    </dgm:pt>
    <dgm:pt modelId="{8B54AC23-66B5-4A36-B905-3FE8B995966F}" type="pres">
      <dgm:prSet presAssocID="{68995D07-C799-4EF1-955F-3E0C36215D0B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9494815E-86B2-4CE8-8DFF-04259F52ADCD}" type="pres">
      <dgm:prSet presAssocID="{1B0EF4AE-C324-46C5-95F3-228EB4B46454}" presName="bottomLine" presStyleLbl="alignNode1" presStyleIdx="5" presStyleCnt="6">
        <dgm:presLayoutVars/>
      </dgm:prSet>
      <dgm:spPr>
        <a:xfrm>
          <a:off x="6603007" y="3324422"/>
          <a:ext cx="3001367" cy="72"/>
        </a:xfrm>
        <a:prstGeom prst="rect">
          <a:avLst/>
        </a:prstGeom>
        <a:gradFill rotWithShape="0">
          <a:gsLst>
            <a:gs pos="0">
              <a:srgbClr val="DE478E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DE478E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DE478E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DE478E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</dgm:pt>
    <dgm:pt modelId="{A297258D-F0FC-46E7-8B34-01C1A3DF28E6}" type="pres">
      <dgm:prSet presAssocID="{1B0EF4AE-C324-46C5-95F3-228EB4B46454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CC72B016-481F-4305-89FD-B808B864ACC1}" type="presOf" srcId="{F36030AA-A361-4631-B03F-1D78EF550EE9}" destId="{28A54E8B-6C86-450F-B508-991618484D50}" srcOrd="0" destOrd="0" presId="urn:microsoft.com/office/officeart/2016/7/layout/BasicLinearProcessNumbered"/>
    <dgm:cxn modelId="{E8C9E719-8E2B-4083-AA20-DD330EDE8BDE}" srcId="{F36030AA-A361-4631-B03F-1D78EF550EE9}" destId="{1B0EF4AE-C324-46C5-95F3-228EB4B46454}" srcOrd="2" destOrd="0" parTransId="{DC366933-85BE-4B6E-8373-8113074340A8}" sibTransId="{68995D07-C799-4EF1-955F-3E0C36215D0B}"/>
    <dgm:cxn modelId="{BD6DC75D-3AA7-4943-A22F-727D762E80D7}" type="presOf" srcId="{EC78C130-AA79-4C7E-9AAC-98A3E3FB21BE}" destId="{027B0C7E-C973-4049-AFD9-8A28F0E9472A}" srcOrd="1" destOrd="0" presId="urn:microsoft.com/office/officeart/2016/7/layout/BasicLinearProcessNumbered"/>
    <dgm:cxn modelId="{3A19AB57-11BC-4274-BBA5-42701D115A9D}" type="presOf" srcId="{EC78C130-AA79-4C7E-9AAC-98A3E3FB21BE}" destId="{74C63E16-DF4A-4568-A237-EC34B87ECD3A}" srcOrd="0" destOrd="0" presId="urn:microsoft.com/office/officeart/2016/7/layout/BasicLinearProcessNumbered"/>
    <dgm:cxn modelId="{CC5C94A1-3AA4-4EE8-8551-EDC1D44BA08C}" type="presOf" srcId="{B423D7AE-0EC2-4862-93C2-29F1E3CDF561}" destId="{E5B4685B-E263-48A9-96A5-B961DBBCA461}" srcOrd="1" destOrd="0" presId="urn:microsoft.com/office/officeart/2016/7/layout/BasicLinearProcessNumbered"/>
    <dgm:cxn modelId="{969884A7-6D3D-4C35-A9A4-858AA71EA7C0}" type="presOf" srcId="{1B0EF4AE-C324-46C5-95F3-228EB4B46454}" destId="{F06E36E5-E4D5-4646-B6F5-2961583C9AAE}" srcOrd="0" destOrd="0" presId="urn:microsoft.com/office/officeart/2016/7/layout/BasicLinearProcessNumbered"/>
    <dgm:cxn modelId="{E793E2A8-451A-442F-BBF3-1E523C60AC21}" srcId="{F36030AA-A361-4631-B03F-1D78EF550EE9}" destId="{EC78C130-AA79-4C7E-9AAC-98A3E3FB21BE}" srcOrd="0" destOrd="0" parTransId="{394AFC4B-E4B1-4407-9107-7BB156A62501}" sibTransId="{2F76A955-CB9D-495D-A6CE-C19A02033320}"/>
    <dgm:cxn modelId="{35A383B5-1210-4C21-BFA5-CA5DE83E6267}" type="presOf" srcId="{68995D07-C799-4EF1-955F-3E0C36215D0B}" destId="{8B54AC23-66B5-4A36-B905-3FE8B995966F}" srcOrd="0" destOrd="0" presId="urn:microsoft.com/office/officeart/2016/7/layout/BasicLinearProcessNumbered"/>
    <dgm:cxn modelId="{DD8315E6-3742-4502-A220-C9482DA53380}" type="presOf" srcId="{B423D7AE-0EC2-4862-93C2-29F1E3CDF561}" destId="{3BCA0284-47BF-40F2-803F-D98AB2043F54}" srcOrd="0" destOrd="0" presId="urn:microsoft.com/office/officeart/2016/7/layout/BasicLinearProcessNumbered"/>
    <dgm:cxn modelId="{2D5FE4E9-3508-4640-8082-C21E4F383FA3}" srcId="{F36030AA-A361-4631-B03F-1D78EF550EE9}" destId="{B423D7AE-0EC2-4862-93C2-29F1E3CDF561}" srcOrd="1" destOrd="0" parTransId="{5A6626DD-6F54-49BF-9CA9-11A7F2A5D5C0}" sibTransId="{D23A07DD-156C-4B2F-B59B-77ECE95BD9D9}"/>
    <dgm:cxn modelId="{13085AED-7018-4C29-BA84-2519DEE165CB}" type="presOf" srcId="{1B0EF4AE-C324-46C5-95F3-228EB4B46454}" destId="{A297258D-F0FC-46E7-8B34-01C1A3DF28E6}" srcOrd="1" destOrd="0" presId="urn:microsoft.com/office/officeart/2016/7/layout/BasicLinearProcessNumbered"/>
    <dgm:cxn modelId="{529682F3-637A-4710-B929-7C827F6BECE4}" type="presOf" srcId="{D23A07DD-156C-4B2F-B59B-77ECE95BD9D9}" destId="{4A2A009C-9D0F-4D40-AE8B-17BBD68FFE51}" srcOrd="0" destOrd="0" presId="urn:microsoft.com/office/officeart/2016/7/layout/BasicLinearProcessNumbered"/>
    <dgm:cxn modelId="{2B0834FB-2F34-488D-9CD9-91795D055524}" type="presOf" srcId="{2F76A955-CB9D-495D-A6CE-C19A02033320}" destId="{FFAD26E0-8090-4385-94B8-51EFAA339A08}" srcOrd="0" destOrd="0" presId="urn:microsoft.com/office/officeart/2016/7/layout/BasicLinearProcessNumbered"/>
    <dgm:cxn modelId="{8F86221B-DC3A-4B08-8FFB-DFF38FD7F088}" type="presParOf" srcId="{28A54E8B-6C86-450F-B508-991618484D50}" destId="{B8A988FC-68C0-425B-8385-0C140ACBFB80}" srcOrd="0" destOrd="0" presId="urn:microsoft.com/office/officeart/2016/7/layout/BasicLinearProcessNumbered"/>
    <dgm:cxn modelId="{A4EE1C9D-612E-4E49-A113-2C0B31102FEF}" type="presParOf" srcId="{B8A988FC-68C0-425B-8385-0C140ACBFB80}" destId="{74C63E16-DF4A-4568-A237-EC34B87ECD3A}" srcOrd="0" destOrd="0" presId="urn:microsoft.com/office/officeart/2016/7/layout/BasicLinearProcessNumbered"/>
    <dgm:cxn modelId="{C319A80C-C3CB-4E6C-A64E-86179FC4909F}" type="presParOf" srcId="{B8A988FC-68C0-425B-8385-0C140ACBFB80}" destId="{FFAD26E0-8090-4385-94B8-51EFAA339A08}" srcOrd="1" destOrd="0" presId="urn:microsoft.com/office/officeart/2016/7/layout/BasicLinearProcessNumbered"/>
    <dgm:cxn modelId="{1E316087-9CE1-4157-83B9-3F52A98BBB17}" type="presParOf" srcId="{B8A988FC-68C0-425B-8385-0C140ACBFB80}" destId="{EF270FAE-C0AA-40C0-95D0-B14E2F79A8D9}" srcOrd="2" destOrd="0" presId="urn:microsoft.com/office/officeart/2016/7/layout/BasicLinearProcessNumbered"/>
    <dgm:cxn modelId="{95682BAF-F43F-4224-8464-0BC48052CFE7}" type="presParOf" srcId="{B8A988FC-68C0-425B-8385-0C140ACBFB80}" destId="{027B0C7E-C973-4049-AFD9-8A28F0E9472A}" srcOrd="3" destOrd="0" presId="urn:microsoft.com/office/officeart/2016/7/layout/BasicLinearProcessNumbered"/>
    <dgm:cxn modelId="{A8D6C0EE-06CA-4DB8-8BAC-2E8031775573}" type="presParOf" srcId="{28A54E8B-6C86-450F-B508-991618484D50}" destId="{D89937F1-C3D4-428A-BF01-9BB6799457C3}" srcOrd="1" destOrd="0" presId="urn:microsoft.com/office/officeart/2016/7/layout/BasicLinearProcessNumbered"/>
    <dgm:cxn modelId="{BD370617-ECAF-470C-803C-05E14351FB18}" type="presParOf" srcId="{28A54E8B-6C86-450F-B508-991618484D50}" destId="{DFEF6A92-090A-4ED3-B46C-F2C1943B0A3F}" srcOrd="2" destOrd="0" presId="urn:microsoft.com/office/officeart/2016/7/layout/BasicLinearProcessNumbered"/>
    <dgm:cxn modelId="{794D49A8-E668-4B2B-B820-E2966B22B921}" type="presParOf" srcId="{DFEF6A92-090A-4ED3-B46C-F2C1943B0A3F}" destId="{3BCA0284-47BF-40F2-803F-D98AB2043F54}" srcOrd="0" destOrd="0" presId="urn:microsoft.com/office/officeart/2016/7/layout/BasicLinearProcessNumbered"/>
    <dgm:cxn modelId="{D5C23675-97A5-4F34-844C-EB7F9BC8BA5D}" type="presParOf" srcId="{DFEF6A92-090A-4ED3-B46C-F2C1943B0A3F}" destId="{4A2A009C-9D0F-4D40-AE8B-17BBD68FFE51}" srcOrd="1" destOrd="0" presId="urn:microsoft.com/office/officeart/2016/7/layout/BasicLinearProcessNumbered"/>
    <dgm:cxn modelId="{91C12350-836B-4BF9-AD86-10B651C0D3C6}" type="presParOf" srcId="{DFEF6A92-090A-4ED3-B46C-F2C1943B0A3F}" destId="{58B03CCA-6286-429D-B41F-7E453AEC2D39}" srcOrd="2" destOrd="0" presId="urn:microsoft.com/office/officeart/2016/7/layout/BasicLinearProcessNumbered"/>
    <dgm:cxn modelId="{80E7A5D8-CF16-478B-A1A6-CC842F82D0BF}" type="presParOf" srcId="{DFEF6A92-090A-4ED3-B46C-F2C1943B0A3F}" destId="{E5B4685B-E263-48A9-96A5-B961DBBCA461}" srcOrd="3" destOrd="0" presId="urn:microsoft.com/office/officeart/2016/7/layout/BasicLinearProcessNumbered"/>
    <dgm:cxn modelId="{D46AD490-8FB3-4A24-882E-31B2D20F6D39}" type="presParOf" srcId="{28A54E8B-6C86-450F-B508-991618484D50}" destId="{D79616C0-4632-437C-980B-312FDA76AD44}" srcOrd="3" destOrd="0" presId="urn:microsoft.com/office/officeart/2016/7/layout/BasicLinearProcessNumbered"/>
    <dgm:cxn modelId="{6F36B27C-1033-446A-9CBE-8C6F3D9802C4}" type="presParOf" srcId="{28A54E8B-6C86-450F-B508-991618484D50}" destId="{68907C02-3B01-4806-979B-08B9D884CEE3}" srcOrd="4" destOrd="0" presId="urn:microsoft.com/office/officeart/2016/7/layout/BasicLinearProcessNumbered"/>
    <dgm:cxn modelId="{C619B6B4-AF3C-4166-B779-F7C46271D276}" type="presParOf" srcId="{68907C02-3B01-4806-979B-08B9D884CEE3}" destId="{F06E36E5-E4D5-4646-B6F5-2961583C9AAE}" srcOrd="0" destOrd="0" presId="urn:microsoft.com/office/officeart/2016/7/layout/BasicLinearProcessNumbered"/>
    <dgm:cxn modelId="{2AF5B3A4-A9DB-4FF2-8E0C-6541FACB4353}" type="presParOf" srcId="{68907C02-3B01-4806-979B-08B9D884CEE3}" destId="{8B54AC23-66B5-4A36-B905-3FE8B995966F}" srcOrd="1" destOrd="0" presId="urn:microsoft.com/office/officeart/2016/7/layout/BasicLinearProcessNumbered"/>
    <dgm:cxn modelId="{35DD7AAA-03E2-47CC-B476-BF1B07D0CA4E}" type="presParOf" srcId="{68907C02-3B01-4806-979B-08B9D884CEE3}" destId="{9494815E-86B2-4CE8-8DFF-04259F52ADCD}" srcOrd="2" destOrd="0" presId="urn:microsoft.com/office/officeart/2016/7/layout/BasicLinearProcessNumbered"/>
    <dgm:cxn modelId="{0527EF81-160E-4551-AF64-423F9E3CA172}" type="presParOf" srcId="{68907C02-3B01-4806-979B-08B9D884CEE3}" destId="{A297258D-F0FC-46E7-8B34-01C1A3DF28E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BBE058-BE07-48E5-B69A-85C81F02BDAA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8B8C0BB-E8E1-43D4-8924-1E6511901EF2}">
      <dgm:prSet/>
      <dgm:spPr>
        <a:noFill/>
        <a:ln>
          <a:noFill/>
        </a:ln>
      </dgm:spPr>
      <dgm:t>
        <a:bodyPr/>
        <a:lstStyle/>
        <a:p>
          <a:r>
            <a:rPr lang="en-GB" b="0" u="none" dirty="0">
              <a:latin typeface="Elephant" panose="02020904090505020303" pitchFamily="18" charset="0"/>
            </a:rPr>
            <a:t>Funding strategy </a:t>
          </a:r>
        </a:p>
      </dgm:t>
    </dgm:pt>
    <dgm:pt modelId="{9A59BA6C-E24C-40EE-BD83-BF889B585F7B}" type="parTrans" cxnId="{729645BE-960B-4C12-8D17-83ED57C90DB7}">
      <dgm:prSet/>
      <dgm:spPr/>
      <dgm:t>
        <a:bodyPr/>
        <a:lstStyle/>
        <a:p>
          <a:endParaRPr lang="en-GB"/>
        </a:p>
      </dgm:t>
    </dgm:pt>
    <dgm:pt modelId="{B9A77CB3-FED7-4975-95FB-3D6817737EB2}" type="sibTrans" cxnId="{729645BE-960B-4C12-8D17-83ED57C90DB7}">
      <dgm:prSet/>
      <dgm:spPr/>
      <dgm:t>
        <a:bodyPr/>
        <a:lstStyle/>
        <a:p>
          <a:endParaRPr lang="en-GB"/>
        </a:p>
      </dgm:t>
    </dgm:pt>
    <dgm:pt modelId="{FA778D2C-8BB1-41A5-8508-2DEE217AF291}">
      <dgm:prSet/>
      <dgm:spPr>
        <a:noFill/>
        <a:ln>
          <a:noFill/>
        </a:ln>
      </dgm:spPr>
      <dgm:t>
        <a:bodyPr/>
        <a:lstStyle/>
        <a:p>
          <a:r>
            <a:rPr lang="en-GB" dirty="0">
              <a:latin typeface="Elephant" panose="02020904090505020303" pitchFamily="18" charset="0"/>
            </a:rPr>
            <a:t>Combination of personal savings and a government-backed loan</a:t>
          </a:r>
        </a:p>
      </dgm:t>
    </dgm:pt>
    <dgm:pt modelId="{F2ECEAE6-25B3-49AA-824B-557DDAB60FCE}" type="parTrans" cxnId="{B14F1891-34D0-4569-B0C3-312C8A12A5E0}">
      <dgm:prSet/>
      <dgm:spPr/>
      <dgm:t>
        <a:bodyPr/>
        <a:lstStyle/>
        <a:p>
          <a:endParaRPr lang="en-GB"/>
        </a:p>
      </dgm:t>
    </dgm:pt>
    <dgm:pt modelId="{E45141CF-42FC-49E2-B6A7-0DB675F7EE25}" type="sibTrans" cxnId="{B14F1891-34D0-4569-B0C3-312C8A12A5E0}">
      <dgm:prSet/>
      <dgm:spPr/>
      <dgm:t>
        <a:bodyPr/>
        <a:lstStyle/>
        <a:p>
          <a:endParaRPr lang="en-GB"/>
        </a:p>
      </dgm:t>
    </dgm:pt>
    <dgm:pt modelId="{4541E8FE-2271-4957-A331-B75CE57A4DB0}">
      <dgm:prSet/>
      <dgm:spPr>
        <a:noFill/>
        <a:ln>
          <a:noFill/>
        </a:ln>
      </dgm:spPr>
      <dgm:t>
        <a:bodyPr/>
        <a:lstStyle/>
        <a:p>
          <a:r>
            <a:rPr lang="en-GB" dirty="0">
              <a:latin typeface="Elephant" panose="02020904090505020303" pitchFamily="18" charset="0"/>
            </a:rPr>
            <a:t>By using this strategy, it shows personal commitment and reduces financial risk </a:t>
          </a:r>
        </a:p>
      </dgm:t>
    </dgm:pt>
    <dgm:pt modelId="{58CB8B5D-B34B-455C-B2DE-334964FC21B4}" type="parTrans" cxnId="{2FA05D34-FAE5-4C74-A75A-26A2CB4A571A}">
      <dgm:prSet/>
      <dgm:spPr/>
      <dgm:t>
        <a:bodyPr/>
        <a:lstStyle/>
        <a:p>
          <a:endParaRPr lang="en-GB"/>
        </a:p>
      </dgm:t>
    </dgm:pt>
    <dgm:pt modelId="{EB9273C5-0346-4453-A319-7E58EF5BB08A}" type="sibTrans" cxnId="{2FA05D34-FAE5-4C74-A75A-26A2CB4A571A}">
      <dgm:prSet/>
      <dgm:spPr/>
      <dgm:t>
        <a:bodyPr/>
        <a:lstStyle/>
        <a:p>
          <a:endParaRPr lang="en-GB"/>
        </a:p>
      </dgm:t>
    </dgm:pt>
    <dgm:pt modelId="{9C36D697-2023-45BD-9485-FBB501A47EC4}">
      <dgm:prSet/>
      <dgm:spPr>
        <a:noFill/>
        <a:ln>
          <a:noFill/>
        </a:ln>
      </dgm:spPr>
      <dgm:t>
        <a:bodyPr/>
        <a:lstStyle/>
        <a:p>
          <a:r>
            <a:rPr lang="en-GB" dirty="0">
              <a:latin typeface="Elephant" panose="02020904090505020303" pitchFamily="18" charset="0"/>
            </a:rPr>
            <a:t>I can maintain full control and ownership of the business </a:t>
          </a:r>
        </a:p>
      </dgm:t>
    </dgm:pt>
    <dgm:pt modelId="{E06C51C8-7500-482F-A305-CD54B37AED85}" type="parTrans" cxnId="{D2959CA4-98E9-4B3E-B1FC-924B1CB94B50}">
      <dgm:prSet/>
      <dgm:spPr/>
      <dgm:t>
        <a:bodyPr/>
        <a:lstStyle/>
        <a:p>
          <a:endParaRPr lang="en-GB"/>
        </a:p>
      </dgm:t>
    </dgm:pt>
    <dgm:pt modelId="{78257EA4-D85D-44CE-B13D-0BD768C0FF94}" type="sibTrans" cxnId="{D2959CA4-98E9-4B3E-B1FC-924B1CB94B50}">
      <dgm:prSet/>
      <dgm:spPr/>
      <dgm:t>
        <a:bodyPr/>
        <a:lstStyle/>
        <a:p>
          <a:endParaRPr lang="en-GB"/>
        </a:p>
      </dgm:t>
    </dgm:pt>
    <dgm:pt modelId="{710AEC19-A1E9-46CC-A63C-8567C9D53313}">
      <dgm:prSet/>
      <dgm:spPr>
        <a:noFill/>
        <a:ln>
          <a:noFill/>
        </a:ln>
      </dgm:spPr>
      <dgm:t>
        <a:bodyPr/>
        <a:lstStyle/>
        <a:p>
          <a:r>
            <a:rPr lang="en-GB" b="0" dirty="0">
              <a:latin typeface="Elephant" panose="02020904090505020303" pitchFamily="18" charset="0"/>
            </a:rPr>
            <a:t>Government loan benefits </a:t>
          </a:r>
        </a:p>
      </dgm:t>
    </dgm:pt>
    <dgm:pt modelId="{7AF2198B-3834-4503-923C-4AE11EB2F7CB}" type="parTrans" cxnId="{BDFC5794-757C-499D-AA73-B585E1A2C8C2}">
      <dgm:prSet/>
      <dgm:spPr/>
      <dgm:t>
        <a:bodyPr/>
        <a:lstStyle/>
        <a:p>
          <a:endParaRPr lang="en-GB"/>
        </a:p>
      </dgm:t>
    </dgm:pt>
    <dgm:pt modelId="{25BE863D-2C45-4AC4-B3C7-30B9AA0E9E6A}" type="sibTrans" cxnId="{BDFC5794-757C-499D-AA73-B585E1A2C8C2}">
      <dgm:prSet/>
      <dgm:spPr/>
      <dgm:t>
        <a:bodyPr/>
        <a:lstStyle/>
        <a:p>
          <a:endParaRPr lang="en-GB"/>
        </a:p>
      </dgm:t>
    </dgm:pt>
    <dgm:pt modelId="{3A2E0454-334A-45FA-844F-5BA1A74B4D9C}">
      <dgm:prSet/>
      <dgm:spPr>
        <a:noFill/>
        <a:ln>
          <a:noFill/>
        </a:ln>
      </dgm:spPr>
      <dgm:t>
        <a:bodyPr/>
        <a:lstStyle/>
        <a:p>
          <a:r>
            <a:rPr lang="en-GB" dirty="0">
              <a:latin typeface="Elephant" panose="02020904090505020303" pitchFamily="18" charset="0"/>
            </a:rPr>
            <a:t>£500-£25,000 available for new growing businesses </a:t>
          </a:r>
        </a:p>
      </dgm:t>
    </dgm:pt>
    <dgm:pt modelId="{34928F42-23B1-4EEA-B6CE-7383EBD9EEEC}" type="parTrans" cxnId="{EE1D746A-84D9-476B-BF46-B24ED11FD5B6}">
      <dgm:prSet/>
      <dgm:spPr/>
      <dgm:t>
        <a:bodyPr/>
        <a:lstStyle/>
        <a:p>
          <a:endParaRPr lang="en-GB"/>
        </a:p>
      </dgm:t>
    </dgm:pt>
    <dgm:pt modelId="{EA042F17-27BF-4E2F-A0AC-6AACB7BEE9BF}" type="sibTrans" cxnId="{EE1D746A-84D9-476B-BF46-B24ED11FD5B6}">
      <dgm:prSet/>
      <dgm:spPr/>
      <dgm:t>
        <a:bodyPr/>
        <a:lstStyle/>
        <a:p>
          <a:endParaRPr lang="en-GB"/>
        </a:p>
      </dgm:t>
    </dgm:pt>
    <dgm:pt modelId="{3C7B58FA-18D0-43F3-BF8B-B41BBFC7FE8D}">
      <dgm:prSet/>
      <dgm:spPr>
        <a:noFill/>
        <a:ln>
          <a:noFill/>
        </a:ln>
      </dgm:spPr>
      <dgm:t>
        <a:bodyPr/>
        <a:lstStyle/>
        <a:p>
          <a:r>
            <a:rPr lang="en-GB" dirty="0">
              <a:latin typeface="Elephant" panose="02020904090505020303" pitchFamily="18" charset="0"/>
            </a:rPr>
            <a:t>Lower interest rates than commercial bank loans </a:t>
          </a:r>
        </a:p>
      </dgm:t>
    </dgm:pt>
    <dgm:pt modelId="{68E93FC7-9F9A-4930-8F37-A6E79B2B6E43}" type="parTrans" cxnId="{5C2839AD-B7F2-4988-94BD-C3285EC82B90}">
      <dgm:prSet/>
      <dgm:spPr/>
      <dgm:t>
        <a:bodyPr/>
        <a:lstStyle/>
        <a:p>
          <a:endParaRPr lang="en-GB"/>
        </a:p>
      </dgm:t>
    </dgm:pt>
    <dgm:pt modelId="{05B64687-DCB3-473C-AE03-EE1916826B75}" type="sibTrans" cxnId="{5C2839AD-B7F2-4988-94BD-C3285EC82B90}">
      <dgm:prSet/>
      <dgm:spPr/>
      <dgm:t>
        <a:bodyPr/>
        <a:lstStyle/>
        <a:p>
          <a:endParaRPr lang="en-GB"/>
        </a:p>
      </dgm:t>
    </dgm:pt>
    <dgm:pt modelId="{7AAD1542-C1BE-4A23-9944-BF8B0FD40299}">
      <dgm:prSet/>
      <dgm:spPr>
        <a:noFill/>
        <a:ln>
          <a:noFill/>
        </a:ln>
      </dgm:spPr>
      <dgm:t>
        <a:bodyPr/>
        <a:lstStyle/>
        <a:p>
          <a:r>
            <a:rPr lang="en-GB" dirty="0">
              <a:latin typeface="Elephant" panose="02020904090505020303" pitchFamily="18" charset="0"/>
            </a:rPr>
            <a:t>More flexible repayment terms </a:t>
          </a:r>
        </a:p>
      </dgm:t>
    </dgm:pt>
    <dgm:pt modelId="{699E78AC-4A5B-4FBF-9383-759BF25BB36E}" type="parTrans" cxnId="{AB23298E-601C-4E46-9259-5A3B4149FEC4}">
      <dgm:prSet/>
      <dgm:spPr/>
      <dgm:t>
        <a:bodyPr/>
        <a:lstStyle/>
        <a:p>
          <a:endParaRPr lang="en-GB"/>
        </a:p>
      </dgm:t>
    </dgm:pt>
    <dgm:pt modelId="{CBEEA0B0-E6BA-4A36-A04A-CC9C75DCEAC3}" type="sibTrans" cxnId="{AB23298E-601C-4E46-9259-5A3B4149FEC4}">
      <dgm:prSet/>
      <dgm:spPr/>
      <dgm:t>
        <a:bodyPr/>
        <a:lstStyle/>
        <a:p>
          <a:endParaRPr lang="en-GB"/>
        </a:p>
      </dgm:t>
    </dgm:pt>
    <dgm:pt modelId="{95C600A5-7AF7-45B8-801A-C303636340C8}">
      <dgm:prSet/>
      <dgm:spPr>
        <a:noFill/>
        <a:ln>
          <a:noFill/>
        </a:ln>
      </dgm:spPr>
      <dgm:t>
        <a:bodyPr/>
        <a:lstStyle/>
        <a:p>
          <a:r>
            <a:rPr lang="en-GB" dirty="0">
              <a:latin typeface="Elephant" panose="02020904090505020303" pitchFamily="18" charset="0"/>
            </a:rPr>
            <a:t>Accessible even with a limited credit history </a:t>
          </a:r>
        </a:p>
      </dgm:t>
    </dgm:pt>
    <dgm:pt modelId="{929C6D43-E0AC-4986-815C-47D3FC288FF6}" type="parTrans" cxnId="{A7B718F8-B14A-4094-AD3C-A2EB37ED34E9}">
      <dgm:prSet/>
      <dgm:spPr/>
      <dgm:t>
        <a:bodyPr/>
        <a:lstStyle/>
        <a:p>
          <a:endParaRPr lang="en-GB"/>
        </a:p>
      </dgm:t>
    </dgm:pt>
    <dgm:pt modelId="{455797BB-8F4F-45A0-A45D-9D367CE0FF5C}" type="sibTrans" cxnId="{A7B718F8-B14A-4094-AD3C-A2EB37ED34E9}">
      <dgm:prSet/>
      <dgm:spPr/>
      <dgm:t>
        <a:bodyPr/>
        <a:lstStyle/>
        <a:p>
          <a:endParaRPr lang="en-GB"/>
        </a:p>
      </dgm:t>
    </dgm:pt>
    <dgm:pt modelId="{1B20ECAA-CC56-4091-BBF4-4BF895075F84}">
      <dgm:prSet/>
      <dgm:spPr>
        <a:noFill/>
        <a:ln>
          <a:noFill/>
        </a:ln>
      </dgm:spPr>
      <dgm:t>
        <a:bodyPr/>
        <a:lstStyle/>
        <a:p>
          <a:r>
            <a:rPr lang="en-GB" dirty="0">
              <a:latin typeface="Elephant" panose="02020904090505020303" pitchFamily="18" charset="0"/>
            </a:rPr>
            <a:t>Plan: £15,000 + £5,000 personal savings </a:t>
          </a:r>
        </a:p>
      </dgm:t>
    </dgm:pt>
    <dgm:pt modelId="{70B516A4-FB85-4E96-BD76-6647326D00CF}" type="parTrans" cxnId="{A758D5CE-B48E-46AA-979E-12D2E2F5C89D}">
      <dgm:prSet/>
      <dgm:spPr/>
      <dgm:t>
        <a:bodyPr/>
        <a:lstStyle/>
        <a:p>
          <a:endParaRPr lang="en-GB"/>
        </a:p>
      </dgm:t>
    </dgm:pt>
    <dgm:pt modelId="{60F6E678-1772-4D93-8512-93BB28E2F1CD}" type="sibTrans" cxnId="{A758D5CE-B48E-46AA-979E-12D2E2F5C89D}">
      <dgm:prSet/>
      <dgm:spPr/>
      <dgm:t>
        <a:bodyPr/>
        <a:lstStyle/>
        <a:p>
          <a:endParaRPr lang="en-GB"/>
        </a:p>
      </dgm:t>
    </dgm:pt>
    <dgm:pt modelId="{06A67F17-3026-4D6B-A321-727F714FD109}">
      <dgm:prSet/>
      <dgm:spPr>
        <a:noFill/>
        <a:ln>
          <a:noFill/>
        </a:ln>
      </dgm:spPr>
      <dgm:t>
        <a:bodyPr/>
        <a:lstStyle/>
        <a:p>
          <a:r>
            <a:rPr lang="en-GB" b="1" dirty="0">
              <a:latin typeface="Elephant" panose="02020904090505020303" pitchFamily="18" charset="0"/>
            </a:rPr>
            <a:t>Revenue</a:t>
          </a:r>
          <a:r>
            <a:rPr lang="en-GB" dirty="0">
              <a:latin typeface="Elephant" panose="02020904090505020303" pitchFamily="18" charset="0"/>
            </a:rPr>
            <a:t> </a:t>
          </a:r>
        </a:p>
      </dgm:t>
    </dgm:pt>
    <dgm:pt modelId="{257446FE-041A-403B-BB4E-95FF1A6A0E14}" type="parTrans" cxnId="{F0D57CBD-FDCB-4B3D-AED8-A0F72961FD83}">
      <dgm:prSet/>
      <dgm:spPr/>
      <dgm:t>
        <a:bodyPr/>
        <a:lstStyle/>
        <a:p>
          <a:endParaRPr lang="en-GB"/>
        </a:p>
      </dgm:t>
    </dgm:pt>
    <dgm:pt modelId="{59944863-B296-48B1-A743-FE425D5553C9}" type="sibTrans" cxnId="{F0D57CBD-FDCB-4B3D-AED8-A0F72961FD83}">
      <dgm:prSet/>
      <dgm:spPr/>
      <dgm:t>
        <a:bodyPr/>
        <a:lstStyle/>
        <a:p>
          <a:endParaRPr lang="en-GB"/>
        </a:p>
      </dgm:t>
    </dgm:pt>
    <dgm:pt modelId="{4796FBE3-30D4-421D-A987-039F641D2B6A}">
      <dgm:prSet/>
      <dgm:spPr>
        <a:noFill/>
        <a:ln>
          <a:noFill/>
        </a:ln>
      </dgm:spPr>
      <dgm:t>
        <a:bodyPr/>
        <a:lstStyle/>
        <a:p>
          <a:r>
            <a:rPr lang="en-GB" dirty="0">
              <a:latin typeface="Elephant" panose="02020904090505020303" pitchFamily="18" charset="0"/>
            </a:rPr>
            <a:t>For revenue, by offering services like haircuts (around £30) and colouring (£50-£80), the business can potentially earn £7,000-£9,000 per month as customer numbers increase </a:t>
          </a:r>
        </a:p>
      </dgm:t>
    </dgm:pt>
    <dgm:pt modelId="{4355F51E-A4E5-404D-B206-3AF0C5BBE200}" type="parTrans" cxnId="{E976AEDB-182A-479D-B72D-56ADF7B88015}">
      <dgm:prSet/>
      <dgm:spPr/>
      <dgm:t>
        <a:bodyPr/>
        <a:lstStyle/>
        <a:p>
          <a:endParaRPr lang="en-GB"/>
        </a:p>
      </dgm:t>
    </dgm:pt>
    <dgm:pt modelId="{6E509FDC-B2FC-4EE0-9F8B-94C9D5736463}" type="sibTrans" cxnId="{E976AEDB-182A-479D-B72D-56ADF7B88015}">
      <dgm:prSet/>
      <dgm:spPr/>
      <dgm:t>
        <a:bodyPr/>
        <a:lstStyle/>
        <a:p>
          <a:endParaRPr lang="en-GB"/>
        </a:p>
      </dgm:t>
    </dgm:pt>
    <dgm:pt modelId="{3E1AFB6A-DBC1-47C7-82F9-0B34614B6510}">
      <dgm:prSet/>
      <dgm:spPr>
        <a:noFill/>
        <a:ln>
          <a:noFill/>
        </a:ln>
      </dgm:spPr>
      <dgm:t>
        <a:bodyPr/>
        <a:lstStyle/>
        <a:p>
          <a:r>
            <a:rPr lang="en-GB" dirty="0">
              <a:latin typeface="Elephant" panose="02020904090505020303" pitchFamily="18" charset="0"/>
            </a:rPr>
            <a:t>To achieve this, careful financial planning and effective marketing will be important  </a:t>
          </a:r>
        </a:p>
      </dgm:t>
    </dgm:pt>
    <dgm:pt modelId="{FD9FE0D6-3973-4828-91BD-7D4989D43519}" type="parTrans" cxnId="{EF9D5280-EB94-4A6D-BF34-D9BA28BBD39D}">
      <dgm:prSet/>
      <dgm:spPr/>
      <dgm:t>
        <a:bodyPr/>
        <a:lstStyle/>
        <a:p>
          <a:endParaRPr lang="en-GB"/>
        </a:p>
      </dgm:t>
    </dgm:pt>
    <dgm:pt modelId="{43462EAF-AD23-4426-B405-3B33822F7BA0}" type="sibTrans" cxnId="{EF9D5280-EB94-4A6D-BF34-D9BA28BBD39D}">
      <dgm:prSet/>
      <dgm:spPr/>
      <dgm:t>
        <a:bodyPr/>
        <a:lstStyle/>
        <a:p>
          <a:endParaRPr lang="en-GB"/>
        </a:p>
      </dgm:t>
    </dgm:pt>
    <dgm:pt modelId="{F7308703-48FE-4BF6-8A15-97F1B2A08B8D}" type="pres">
      <dgm:prSet presAssocID="{70BBE058-BE07-48E5-B69A-85C81F02BDAA}" presName="Name0" presStyleCnt="0">
        <dgm:presLayoutVars>
          <dgm:dir/>
          <dgm:animLvl val="lvl"/>
          <dgm:resizeHandles val="exact"/>
        </dgm:presLayoutVars>
      </dgm:prSet>
      <dgm:spPr/>
    </dgm:pt>
    <dgm:pt modelId="{CE460D14-21EF-40A2-8999-CCA20C013A3C}" type="pres">
      <dgm:prSet presAssocID="{D8B8C0BB-E8E1-43D4-8924-1E6511901EF2}" presName="composite" presStyleCnt="0"/>
      <dgm:spPr/>
    </dgm:pt>
    <dgm:pt modelId="{3FB22CB6-DFCF-4D6A-88C3-463DB2D1D220}" type="pres">
      <dgm:prSet presAssocID="{D8B8C0BB-E8E1-43D4-8924-1E6511901EF2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AD34364F-D82E-4C67-BF97-D3717F308612}" type="pres">
      <dgm:prSet presAssocID="{D8B8C0BB-E8E1-43D4-8924-1E6511901EF2}" presName="desTx" presStyleLbl="alignAccFollowNode1" presStyleIdx="0" presStyleCnt="3">
        <dgm:presLayoutVars>
          <dgm:bulletEnabled val="1"/>
        </dgm:presLayoutVars>
      </dgm:prSet>
      <dgm:spPr/>
    </dgm:pt>
    <dgm:pt modelId="{9275F485-06DB-4138-BEC1-D3D92117E397}" type="pres">
      <dgm:prSet presAssocID="{B9A77CB3-FED7-4975-95FB-3D6817737EB2}" presName="space" presStyleCnt="0"/>
      <dgm:spPr/>
    </dgm:pt>
    <dgm:pt modelId="{AD24E07D-4B40-496D-88D3-991459C3CE61}" type="pres">
      <dgm:prSet presAssocID="{710AEC19-A1E9-46CC-A63C-8567C9D53313}" presName="composite" presStyleCnt="0"/>
      <dgm:spPr/>
    </dgm:pt>
    <dgm:pt modelId="{48ADF8D6-163C-43F2-83A2-6B5B4D222365}" type="pres">
      <dgm:prSet presAssocID="{710AEC19-A1E9-46CC-A63C-8567C9D53313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799E59DF-0CF5-430F-BB7E-950D82646726}" type="pres">
      <dgm:prSet presAssocID="{710AEC19-A1E9-46CC-A63C-8567C9D53313}" presName="desTx" presStyleLbl="alignAccFollowNode1" presStyleIdx="1" presStyleCnt="3">
        <dgm:presLayoutVars>
          <dgm:bulletEnabled val="1"/>
        </dgm:presLayoutVars>
      </dgm:prSet>
      <dgm:spPr/>
    </dgm:pt>
    <dgm:pt modelId="{41FD3790-91E5-4770-B8A5-A02476BF291E}" type="pres">
      <dgm:prSet presAssocID="{25BE863D-2C45-4AC4-B3C7-30B9AA0E9E6A}" presName="space" presStyleCnt="0"/>
      <dgm:spPr/>
    </dgm:pt>
    <dgm:pt modelId="{4F0EBF8E-302F-45BB-87CD-EFB1A0096547}" type="pres">
      <dgm:prSet presAssocID="{06A67F17-3026-4D6B-A321-727F714FD109}" presName="composite" presStyleCnt="0"/>
      <dgm:spPr/>
    </dgm:pt>
    <dgm:pt modelId="{090D949B-3084-4E4A-930F-F49B8D7A4F34}" type="pres">
      <dgm:prSet presAssocID="{06A67F17-3026-4D6B-A321-727F714FD109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7685A976-3C70-42D6-A079-21B1B96232D7}" type="pres">
      <dgm:prSet presAssocID="{06A67F17-3026-4D6B-A321-727F714FD109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C6AE350A-C490-41A0-B427-CDEC11A67908}" type="presOf" srcId="{06A67F17-3026-4D6B-A321-727F714FD109}" destId="{090D949B-3084-4E4A-930F-F49B8D7A4F34}" srcOrd="0" destOrd="0" presId="urn:microsoft.com/office/officeart/2005/8/layout/hList1"/>
    <dgm:cxn modelId="{64B2F410-BFC3-44B2-9927-7DB3C203C8DD}" type="presOf" srcId="{3A2E0454-334A-45FA-844F-5BA1A74B4D9C}" destId="{799E59DF-0CF5-430F-BB7E-950D82646726}" srcOrd="0" destOrd="0" presId="urn:microsoft.com/office/officeart/2005/8/layout/hList1"/>
    <dgm:cxn modelId="{3944851A-9C72-438F-A90E-2150E48CCE22}" type="presOf" srcId="{95C600A5-7AF7-45B8-801A-C303636340C8}" destId="{799E59DF-0CF5-430F-BB7E-950D82646726}" srcOrd="0" destOrd="3" presId="urn:microsoft.com/office/officeart/2005/8/layout/hList1"/>
    <dgm:cxn modelId="{2FA05D34-FAE5-4C74-A75A-26A2CB4A571A}" srcId="{D8B8C0BB-E8E1-43D4-8924-1E6511901EF2}" destId="{4541E8FE-2271-4957-A331-B75CE57A4DB0}" srcOrd="1" destOrd="0" parTransId="{58CB8B5D-B34B-455C-B2DE-334964FC21B4}" sibTransId="{EB9273C5-0346-4453-A319-7E58EF5BB08A}"/>
    <dgm:cxn modelId="{1A1B4A37-74E3-4968-949A-827DDE7A4BAF}" type="presOf" srcId="{3E1AFB6A-DBC1-47C7-82F9-0B34614B6510}" destId="{7685A976-3C70-42D6-A079-21B1B96232D7}" srcOrd="0" destOrd="1" presId="urn:microsoft.com/office/officeart/2005/8/layout/hList1"/>
    <dgm:cxn modelId="{EE1D746A-84D9-476B-BF46-B24ED11FD5B6}" srcId="{710AEC19-A1E9-46CC-A63C-8567C9D53313}" destId="{3A2E0454-334A-45FA-844F-5BA1A74B4D9C}" srcOrd="0" destOrd="0" parTransId="{34928F42-23B1-4EEA-B6CE-7383EBD9EEEC}" sibTransId="{EA042F17-27BF-4E2F-A0AC-6AACB7BEE9BF}"/>
    <dgm:cxn modelId="{8B33A459-E99E-4A9E-B67B-DE46DE56433D}" type="presOf" srcId="{7AAD1542-C1BE-4A23-9944-BF8B0FD40299}" destId="{799E59DF-0CF5-430F-BB7E-950D82646726}" srcOrd="0" destOrd="2" presId="urn:microsoft.com/office/officeart/2005/8/layout/hList1"/>
    <dgm:cxn modelId="{EF9D5280-EB94-4A6D-BF34-D9BA28BBD39D}" srcId="{06A67F17-3026-4D6B-A321-727F714FD109}" destId="{3E1AFB6A-DBC1-47C7-82F9-0B34614B6510}" srcOrd="1" destOrd="0" parTransId="{FD9FE0D6-3973-4828-91BD-7D4989D43519}" sibTransId="{43462EAF-AD23-4426-B405-3B33822F7BA0}"/>
    <dgm:cxn modelId="{A04FC48A-EA45-4255-8BD3-2F4D607024E1}" type="presOf" srcId="{4541E8FE-2271-4957-A331-B75CE57A4DB0}" destId="{AD34364F-D82E-4C67-BF97-D3717F308612}" srcOrd="0" destOrd="1" presId="urn:microsoft.com/office/officeart/2005/8/layout/hList1"/>
    <dgm:cxn modelId="{9657188C-08F7-4095-AEE3-DCDD972B7E88}" type="presOf" srcId="{3C7B58FA-18D0-43F3-BF8B-B41BBFC7FE8D}" destId="{799E59DF-0CF5-430F-BB7E-950D82646726}" srcOrd="0" destOrd="1" presId="urn:microsoft.com/office/officeart/2005/8/layout/hList1"/>
    <dgm:cxn modelId="{AB23298E-601C-4E46-9259-5A3B4149FEC4}" srcId="{710AEC19-A1E9-46CC-A63C-8567C9D53313}" destId="{7AAD1542-C1BE-4A23-9944-BF8B0FD40299}" srcOrd="2" destOrd="0" parTransId="{699E78AC-4A5B-4FBF-9383-759BF25BB36E}" sibTransId="{CBEEA0B0-E6BA-4A36-A04A-CC9C75DCEAC3}"/>
    <dgm:cxn modelId="{B14F1891-34D0-4569-B0C3-312C8A12A5E0}" srcId="{D8B8C0BB-E8E1-43D4-8924-1E6511901EF2}" destId="{FA778D2C-8BB1-41A5-8508-2DEE217AF291}" srcOrd="0" destOrd="0" parTransId="{F2ECEAE6-25B3-49AA-824B-557DDAB60FCE}" sibTransId="{E45141CF-42FC-49E2-B6A7-0DB675F7EE25}"/>
    <dgm:cxn modelId="{BDFC5794-757C-499D-AA73-B585E1A2C8C2}" srcId="{70BBE058-BE07-48E5-B69A-85C81F02BDAA}" destId="{710AEC19-A1E9-46CC-A63C-8567C9D53313}" srcOrd="1" destOrd="0" parTransId="{7AF2198B-3834-4503-923C-4AE11EB2F7CB}" sibTransId="{25BE863D-2C45-4AC4-B3C7-30B9AA0E9E6A}"/>
    <dgm:cxn modelId="{D2959CA4-98E9-4B3E-B1FC-924B1CB94B50}" srcId="{D8B8C0BB-E8E1-43D4-8924-1E6511901EF2}" destId="{9C36D697-2023-45BD-9485-FBB501A47EC4}" srcOrd="2" destOrd="0" parTransId="{E06C51C8-7500-482F-A305-CD54B37AED85}" sibTransId="{78257EA4-D85D-44CE-B13D-0BD768C0FF94}"/>
    <dgm:cxn modelId="{5C2839AD-B7F2-4988-94BD-C3285EC82B90}" srcId="{710AEC19-A1E9-46CC-A63C-8567C9D53313}" destId="{3C7B58FA-18D0-43F3-BF8B-B41BBFC7FE8D}" srcOrd="1" destOrd="0" parTransId="{68E93FC7-9F9A-4930-8F37-A6E79B2B6E43}" sibTransId="{05B64687-DCB3-473C-AE03-EE1916826B75}"/>
    <dgm:cxn modelId="{F2029AAF-50E6-4494-9BA8-5ACD1CE35314}" type="presOf" srcId="{9C36D697-2023-45BD-9485-FBB501A47EC4}" destId="{AD34364F-D82E-4C67-BF97-D3717F308612}" srcOrd="0" destOrd="2" presId="urn:microsoft.com/office/officeart/2005/8/layout/hList1"/>
    <dgm:cxn modelId="{F0D57CBD-FDCB-4B3D-AED8-A0F72961FD83}" srcId="{70BBE058-BE07-48E5-B69A-85C81F02BDAA}" destId="{06A67F17-3026-4D6B-A321-727F714FD109}" srcOrd="2" destOrd="0" parTransId="{257446FE-041A-403B-BB4E-95FF1A6A0E14}" sibTransId="{59944863-B296-48B1-A743-FE425D5553C9}"/>
    <dgm:cxn modelId="{729645BE-960B-4C12-8D17-83ED57C90DB7}" srcId="{70BBE058-BE07-48E5-B69A-85C81F02BDAA}" destId="{D8B8C0BB-E8E1-43D4-8924-1E6511901EF2}" srcOrd="0" destOrd="0" parTransId="{9A59BA6C-E24C-40EE-BD83-BF889B585F7B}" sibTransId="{B9A77CB3-FED7-4975-95FB-3D6817737EB2}"/>
    <dgm:cxn modelId="{5DB783BF-D904-4F4B-B537-62F30D64F4CC}" type="presOf" srcId="{4796FBE3-30D4-421D-A987-039F641D2B6A}" destId="{7685A976-3C70-42D6-A079-21B1B96232D7}" srcOrd="0" destOrd="0" presId="urn:microsoft.com/office/officeart/2005/8/layout/hList1"/>
    <dgm:cxn modelId="{79555CC4-DF68-457E-976F-263F75EA09FB}" type="presOf" srcId="{710AEC19-A1E9-46CC-A63C-8567C9D53313}" destId="{48ADF8D6-163C-43F2-83A2-6B5B4D222365}" srcOrd="0" destOrd="0" presId="urn:microsoft.com/office/officeart/2005/8/layout/hList1"/>
    <dgm:cxn modelId="{2E7277C4-8ED8-4DA4-A5B9-C69D9A5382A5}" type="presOf" srcId="{FA778D2C-8BB1-41A5-8508-2DEE217AF291}" destId="{AD34364F-D82E-4C67-BF97-D3717F308612}" srcOrd="0" destOrd="0" presId="urn:microsoft.com/office/officeart/2005/8/layout/hList1"/>
    <dgm:cxn modelId="{89AF93C6-A92B-4CC6-8D9F-55B2CB1DF496}" type="presOf" srcId="{1B20ECAA-CC56-4091-BBF4-4BF895075F84}" destId="{799E59DF-0CF5-430F-BB7E-950D82646726}" srcOrd="0" destOrd="4" presId="urn:microsoft.com/office/officeart/2005/8/layout/hList1"/>
    <dgm:cxn modelId="{3F5A16C8-62C3-4EBF-86EA-832930591861}" type="presOf" srcId="{D8B8C0BB-E8E1-43D4-8924-1E6511901EF2}" destId="{3FB22CB6-DFCF-4D6A-88C3-463DB2D1D220}" srcOrd="0" destOrd="0" presId="urn:microsoft.com/office/officeart/2005/8/layout/hList1"/>
    <dgm:cxn modelId="{A758D5CE-B48E-46AA-979E-12D2E2F5C89D}" srcId="{710AEC19-A1E9-46CC-A63C-8567C9D53313}" destId="{1B20ECAA-CC56-4091-BBF4-4BF895075F84}" srcOrd="4" destOrd="0" parTransId="{70B516A4-FB85-4E96-BD76-6647326D00CF}" sibTransId="{60F6E678-1772-4D93-8512-93BB28E2F1CD}"/>
    <dgm:cxn modelId="{E976AEDB-182A-479D-B72D-56ADF7B88015}" srcId="{06A67F17-3026-4D6B-A321-727F714FD109}" destId="{4796FBE3-30D4-421D-A987-039F641D2B6A}" srcOrd="0" destOrd="0" parTransId="{4355F51E-A4E5-404D-B206-3AF0C5BBE200}" sibTransId="{6E509FDC-B2FC-4EE0-9F8B-94C9D5736463}"/>
    <dgm:cxn modelId="{F7596AE7-B454-4701-956B-9E8F2467AA4F}" type="presOf" srcId="{70BBE058-BE07-48E5-B69A-85C81F02BDAA}" destId="{F7308703-48FE-4BF6-8A15-97F1B2A08B8D}" srcOrd="0" destOrd="0" presId="urn:microsoft.com/office/officeart/2005/8/layout/hList1"/>
    <dgm:cxn modelId="{A7B718F8-B14A-4094-AD3C-A2EB37ED34E9}" srcId="{710AEC19-A1E9-46CC-A63C-8567C9D53313}" destId="{95C600A5-7AF7-45B8-801A-C303636340C8}" srcOrd="3" destOrd="0" parTransId="{929C6D43-E0AC-4986-815C-47D3FC288FF6}" sibTransId="{455797BB-8F4F-45A0-A45D-9D367CE0FF5C}"/>
    <dgm:cxn modelId="{042BF749-0267-4628-A391-9A7B01A6FA34}" type="presParOf" srcId="{F7308703-48FE-4BF6-8A15-97F1B2A08B8D}" destId="{CE460D14-21EF-40A2-8999-CCA20C013A3C}" srcOrd="0" destOrd="0" presId="urn:microsoft.com/office/officeart/2005/8/layout/hList1"/>
    <dgm:cxn modelId="{967FAF0C-CCD2-45EC-A613-46CBFD44E71D}" type="presParOf" srcId="{CE460D14-21EF-40A2-8999-CCA20C013A3C}" destId="{3FB22CB6-DFCF-4D6A-88C3-463DB2D1D220}" srcOrd="0" destOrd="0" presId="urn:microsoft.com/office/officeart/2005/8/layout/hList1"/>
    <dgm:cxn modelId="{03DB5352-1D78-4B29-9BFC-03E754FDAEA8}" type="presParOf" srcId="{CE460D14-21EF-40A2-8999-CCA20C013A3C}" destId="{AD34364F-D82E-4C67-BF97-D3717F308612}" srcOrd="1" destOrd="0" presId="urn:microsoft.com/office/officeart/2005/8/layout/hList1"/>
    <dgm:cxn modelId="{ED91F534-CBAD-42F2-8A0E-E35F8B8BF186}" type="presParOf" srcId="{F7308703-48FE-4BF6-8A15-97F1B2A08B8D}" destId="{9275F485-06DB-4138-BEC1-D3D92117E397}" srcOrd="1" destOrd="0" presId="urn:microsoft.com/office/officeart/2005/8/layout/hList1"/>
    <dgm:cxn modelId="{1D3E17CE-E905-4333-8F3E-F6067C144272}" type="presParOf" srcId="{F7308703-48FE-4BF6-8A15-97F1B2A08B8D}" destId="{AD24E07D-4B40-496D-88D3-991459C3CE61}" srcOrd="2" destOrd="0" presId="urn:microsoft.com/office/officeart/2005/8/layout/hList1"/>
    <dgm:cxn modelId="{5EFC1705-1126-42D3-BD06-20500EFE4772}" type="presParOf" srcId="{AD24E07D-4B40-496D-88D3-991459C3CE61}" destId="{48ADF8D6-163C-43F2-83A2-6B5B4D222365}" srcOrd="0" destOrd="0" presId="urn:microsoft.com/office/officeart/2005/8/layout/hList1"/>
    <dgm:cxn modelId="{1BB386C4-5462-464A-B077-54A14CF26152}" type="presParOf" srcId="{AD24E07D-4B40-496D-88D3-991459C3CE61}" destId="{799E59DF-0CF5-430F-BB7E-950D82646726}" srcOrd="1" destOrd="0" presId="urn:microsoft.com/office/officeart/2005/8/layout/hList1"/>
    <dgm:cxn modelId="{D474B4B7-1939-43F4-A448-3E0E82F04888}" type="presParOf" srcId="{F7308703-48FE-4BF6-8A15-97F1B2A08B8D}" destId="{41FD3790-91E5-4770-B8A5-A02476BF291E}" srcOrd="3" destOrd="0" presId="urn:microsoft.com/office/officeart/2005/8/layout/hList1"/>
    <dgm:cxn modelId="{4B62E133-6334-47FF-98ED-CC9E5AA7B5A0}" type="presParOf" srcId="{F7308703-48FE-4BF6-8A15-97F1B2A08B8D}" destId="{4F0EBF8E-302F-45BB-87CD-EFB1A0096547}" srcOrd="4" destOrd="0" presId="urn:microsoft.com/office/officeart/2005/8/layout/hList1"/>
    <dgm:cxn modelId="{8E68A2C9-D4D8-4EF5-9452-8F214C7B3085}" type="presParOf" srcId="{4F0EBF8E-302F-45BB-87CD-EFB1A0096547}" destId="{090D949B-3084-4E4A-930F-F49B8D7A4F34}" srcOrd="0" destOrd="0" presId="urn:microsoft.com/office/officeart/2005/8/layout/hList1"/>
    <dgm:cxn modelId="{A7E77F5E-8E1C-4304-851E-1749D5D75310}" type="presParOf" srcId="{4F0EBF8E-302F-45BB-87CD-EFB1A0096547}" destId="{7685A976-3C70-42D6-A079-21B1B96232D7}" srcOrd="1" destOrd="0" presId="urn:microsoft.com/office/officeart/2005/8/layout/hList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C63E16-DF4A-4568-A237-EC34B87ECD3A}">
      <dsp:nvSpPr>
        <dsp:cNvPr id="0" name=""/>
        <dsp:cNvSpPr/>
      </dsp:nvSpPr>
      <dsp:spPr>
        <a:xfrm>
          <a:off x="0" y="0"/>
          <a:ext cx="3001367" cy="3324494"/>
        </a:xfrm>
        <a:prstGeom prst="rect">
          <a:avLst/>
        </a:prstGeom>
        <a:solidFill>
          <a:srgbClr val="DE478E">
            <a:tint val="40000"/>
            <a:alpha val="90000"/>
            <a:hueOff val="0"/>
            <a:satOff val="0"/>
            <a:lumOff val="0"/>
            <a:alphaOff val="0"/>
          </a:srgbClr>
        </a:solidFill>
        <a:ln w="9525" cap="flat" cmpd="sng" algn="ctr">
          <a:solidFill>
            <a:srgbClr val="DE478E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998" tIns="330200" rIns="23399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Elephant" panose="02020904090505020303" pitchFamily="18" charset="0"/>
              <a:ea typeface="+mn-ea"/>
              <a:cs typeface="+mn-cs"/>
            </a:rPr>
            <a:t>The legal format of my business will be a sole trader(classed as self-employed).</a:t>
          </a:r>
          <a:endParaRPr lang="en-US" sz="15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Elephant" panose="02020904090505020303" pitchFamily="18" charset="0"/>
            <a:ea typeface="+mn-ea"/>
            <a:cs typeface="+mn-cs"/>
          </a:endParaRPr>
        </a:p>
      </dsp:txBody>
      <dsp:txXfrm>
        <a:off x="0" y="1263307"/>
        <a:ext cx="3001367" cy="1994696"/>
      </dsp:txXfrm>
    </dsp:sp>
    <dsp:sp modelId="{FFAD26E0-8090-4385-94B8-51EFAA339A08}">
      <dsp:nvSpPr>
        <dsp:cNvPr id="0" name=""/>
        <dsp:cNvSpPr/>
      </dsp:nvSpPr>
      <dsp:spPr>
        <a:xfrm>
          <a:off x="1002009" y="332449"/>
          <a:ext cx="997348" cy="997348"/>
        </a:xfrm>
        <a:prstGeom prst="ellipse">
          <a:avLst/>
        </a:prstGeom>
        <a:gradFill rotWithShape="0">
          <a:gsLst>
            <a:gs pos="0">
              <a:srgbClr val="DE478E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DE478E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DE478E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DE478E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757" tIns="12700" rIns="7775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>
              <a:solidFill>
                <a:sysClr val="window" lastClr="FFFFFF"/>
              </a:solidFill>
              <a:latin typeface="Gill Sans MT" panose="020B0502020104020203"/>
              <a:ea typeface="+mn-ea"/>
              <a:cs typeface="+mn-cs"/>
            </a:rPr>
            <a:t>1</a:t>
          </a:r>
          <a:endParaRPr lang="en-US" sz="4800" kern="1200" dirty="0">
            <a:solidFill>
              <a:sysClr val="window" lastClr="FFFFFF"/>
            </a:solidFill>
            <a:latin typeface="Gill Sans MT" panose="020B0502020104020203"/>
            <a:ea typeface="+mn-ea"/>
            <a:cs typeface="+mn-cs"/>
          </a:endParaRPr>
        </a:p>
      </dsp:txBody>
      <dsp:txXfrm>
        <a:off x="1148067" y="478507"/>
        <a:ext cx="705232" cy="705232"/>
      </dsp:txXfrm>
    </dsp:sp>
    <dsp:sp modelId="{EF270FAE-C0AA-40C0-95D0-B14E2F79A8D9}">
      <dsp:nvSpPr>
        <dsp:cNvPr id="0" name=""/>
        <dsp:cNvSpPr/>
      </dsp:nvSpPr>
      <dsp:spPr>
        <a:xfrm>
          <a:off x="0" y="3324422"/>
          <a:ext cx="3001367" cy="72"/>
        </a:xfrm>
        <a:prstGeom prst="rect">
          <a:avLst/>
        </a:prstGeom>
        <a:gradFill rotWithShape="0">
          <a:gsLst>
            <a:gs pos="0">
              <a:srgbClr val="BC72F0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BC72F0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BC72F0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BC72F0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CA0284-47BF-40F2-803F-D98AB2043F54}">
      <dsp:nvSpPr>
        <dsp:cNvPr id="0" name=""/>
        <dsp:cNvSpPr/>
      </dsp:nvSpPr>
      <dsp:spPr>
        <a:xfrm>
          <a:off x="3301503" y="0"/>
          <a:ext cx="3001367" cy="3324494"/>
        </a:xfrm>
        <a:prstGeom prst="rect">
          <a:avLst/>
        </a:prstGeom>
        <a:solidFill>
          <a:srgbClr val="BC72F0">
            <a:tint val="40000"/>
            <a:alpha val="90000"/>
            <a:hueOff val="0"/>
            <a:satOff val="0"/>
            <a:lumOff val="0"/>
            <a:alphaOff val="0"/>
          </a:srgbClr>
        </a:solidFill>
        <a:ln w="9525" cap="flat" cmpd="sng" algn="ctr">
          <a:solidFill>
            <a:srgbClr val="BC72F0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998" tIns="330200" rIns="23399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Elephant" panose="02020904090505020303" pitchFamily="18" charset="0"/>
              <a:ea typeface="+mn-ea"/>
              <a:cs typeface="+mn-cs"/>
            </a:rPr>
            <a:t>Some drawbacks, such as having unlimited liability, but that means I can be my own boss (</a:t>
          </a:r>
          <a:r>
            <a:rPr lang="en-GB" sz="1500" i="1" kern="1200" dirty="0">
              <a:latin typeface="Elephant" panose="02020904090505020303" pitchFamily="18" charset="0"/>
            </a:rPr>
            <a:t>Become a sole trader, 2025</a:t>
          </a:r>
          <a:r>
            <a:rPr lang="en-GB" sz="1500" kern="1200" dirty="0">
              <a:latin typeface="Elephant" panose="02020904090505020303" pitchFamily="18" charset="0"/>
            </a:rPr>
            <a:t>).</a:t>
          </a:r>
          <a:endParaRPr lang="en-US" sz="15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Elephant" panose="02020904090505020303" pitchFamily="18" charset="0"/>
            <a:ea typeface="+mn-ea"/>
            <a:cs typeface="+mn-cs"/>
          </a:endParaRPr>
        </a:p>
      </dsp:txBody>
      <dsp:txXfrm>
        <a:off x="3301503" y="1263307"/>
        <a:ext cx="3001367" cy="1994696"/>
      </dsp:txXfrm>
    </dsp:sp>
    <dsp:sp modelId="{4A2A009C-9D0F-4D40-AE8B-17BBD68FFE51}">
      <dsp:nvSpPr>
        <dsp:cNvPr id="0" name=""/>
        <dsp:cNvSpPr/>
      </dsp:nvSpPr>
      <dsp:spPr>
        <a:xfrm>
          <a:off x="4303513" y="332449"/>
          <a:ext cx="997348" cy="997348"/>
        </a:xfrm>
        <a:prstGeom prst="ellipse">
          <a:avLst/>
        </a:prstGeom>
        <a:gradFill rotWithShape="0">
          <a:gsLst>
            <a:gs pos="0">
              <a:srgbClr val="795FAF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795FAF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795FAF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795FA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757" tIns="12700" rIns="7775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>
              <a:solidFill>
                <a:sysClr val="window" lastClr="FFFFFF"/>
              </a:solidFill>
              <a:latin typeface="Gill Sans MT" panose="020B0502020104020203"/>
              <a:ea typeface="+mn-ea"/>
              <a:cs typeface="+mn-cs"/>
            </a:rPr>
            <a:t>2</a:t>
          </a:r>
        </a:p>
      </dsp:txBody>
      <dsp:txXfrm>
        <a:off x="4449571" y="478507"/>
        <a:ext cx="705232" cy="705232"/>
      </dsp:txXfrm>
    </dsp:sp>
    <dsp:sp modelId="{58B03CCA-6286-429D-B41F-7E453AEC2D39}">
      <dsp:nvSpPr>
        <dsp:cNvPr id="0" name=""/>
        <dsp:cNvSpPr/>
      </dsp:nvSpPr>
      <dsp:spPr>
        <a:xfrm>
          <a:off x="3301503" y="3324422"/>
          <a:ext cx="3001367" cy="72"/>
        </a:xfrm>
        <a:prstGeom prst="rect">
          <a:avLst/>
        </a:prstGeom>
        <a:gradFill rotWithShape="0">
          <a:gsLst>
            <a:gs pos="0">
              <a:srgbClr val="586EA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586EA6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586EA6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586EA6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6E36E5-E4D5-4646-B6F5-2961583C9AAE}">
      <dsp:nvSpPr>
        <dsp:cNvPr id="0" name=""/>
        <dsp:cNvSpPr/>
      </dsp:nvSpPr>
      <dsp:spPr>
        <a:xfrm>
          <a:off x="6603007" y="0"/>
          <a:ext cx="3001367" cy="3324494"/>
        </a:xfrm>
        <a:prstGeom prst="rect">
          <a:avLst/>
        </a:prstGeom>
        <a:solidFill>
          <a:srgbClr val="795FAF">
            <a:tint val="40000"/>
            <a:alpha val="90000"/>
            <a:hueOff val="0"/>
            <a:satOff val="0"/>
            <a:lumOff val="0"/>
            <a:alphaOff val="0"/>
          </a:srgbClr>
        </a:solidFill>
        <a:ln w="9525" cap="flat" cmpd="sng" algn="ctr">
          <a:solidFill>
            <a:srgbClr val="795FAF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3998" tIns="330200" rIns="23399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Elephant" panose="02020904090505020303" pitchFamily="18" charset="0"/>
              <a:ea typeface="+mn-ea"/>
              <a:cs typeface="+mn-cs"/>
            </a:rPr>
            <a:t>Another plus of choosing this business format is that it is inexpensive to set up compared to others</a:t>
          </a:r>
          <a:r>
            <a:rPr lang="en-GB" sz="15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Gill Sans MT" panose="020B0502020104020203"/>
              <a:ea typeface="+mn-ea"/>
              <a:cs typeface="+mn-cs"/>
            </a:rPr>
            <a:t>.</a:t>
          </a:r>
          <a:endParaRPr lang="en-US" sz="15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Gill Sans MT" panose="020B0502020104020203"/>
            <a:ea typeface="+mn-ea"/>
            <a:cs typeface="+mn-cs"/>
          </a:endParaRPr>
        </a:p>
      </dsp:txBody>
      <dsp:txXfrm>
        <a:off x="6603007" y="1263307"/>
        <a:ext cx="3001367" cy="1994696"/>
      </dsp:txXfrm>
    </dsp:sp>
    <dsp:sp modelId="{8B54AC23-66B5-4A36-B905-3FE8B995966F}">
      <dsp:nvSpPr>
        <dsp:cNvPr id="0" name=""/>
        <dsp:cNvSpPr/>
      </dsp:nvSpPr>
      <dsp:spPr>
        <a:xfrm>
          <a:off x="7605017" y="332449"/>
          <a:ext cx="997348" cy="997348"/>
        </a:xfrm>
        <a:prstGeom prst="ellipse">
          <a:avLst/>
        </a:prstGeom>
        <a:gradFill rotWithShape="0">
          <a:gsLst>
            <a:gs pos="0">
              <a:srgbClr val="6892A0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6892A0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6892A0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6892A0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757" tIns="12700" rIns="7775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>
              <a:solidFill>
                <a:sysClr val="window" lastClr="FFFFFF"/>
              </a:solidFill>
              <a:latin typeface="Gill Sans MT" panose="020B0502020104020203"/>
              <a:ea typeface="+mn-ea"/>
              <a:cs typeface="+mn-cs"/>
            </a:rPr>
            <a:t>3</a:t>
          </a:r>
        </a:p>
      </dsp:txBody>
      <dsp:txXfrm>
        <a:off x="7751075" y="478507"/>
        <a:ext cx="705232" cy="705232"/>
      </dsp:txXfrm>
    </dsp:sp>
    <dsp:sp modelId="{9494815E-86B2-4CE8-8DFF-04259F52ADCD}">
      <dsp:nvSpPr>
        <dsp:cNvPr id="0" name=""/>
        <dsp:cNvSpPr/>
      </dsp:nvSpPr>
      <dsp:spPr>
        <a:xfrm>
          <a:off x="6603007" y="3324422"/>
          <a:ext cx="3001367" cy="72"/>
        </a:xfrm>
        <a:prstGeom prst="rect">
          <a:avLst/>
        </a:prstGeom>
        <a:gradFill rotWithShape="0">
          <a:gsLst>
            <a:gs pos="0">
              <a:srgbClr val="DE478E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rgbClr>
            </a:gs>
            <a:gs pos="69000">
              <a:srgbClr val="DE478E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rgbClr>
            </a:gs>
            <a:gs pos="100000">
              <a:srgbClr val="DE478E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rgbClr>
            </a:gs>
          </a:gsLst>
          <a:lin ang="5400000" scaled="0"/>
        </a:gradFill>
        <a:ln w="9525" cap="flat" cmpd="sng" algn="ctr">
          <a:solidFill>
            <a:srgbClr val="DE478E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B22CB6-DFCF-4D6A-88C3-463DB2D1D220}">
      <dsp:nvSpPr>
        <dsp:cNvPr id="0" name=""/>
        <dsp:cNvSpPr/>
      </dsp:nvSpPr>
      <dsp:spPr>
        <a:xfrm>
          <a:off x="2371" y="101593"/>
          <a:ext cx="2311768" cy="60577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u="none" kern="1200" dirty="0">
              <a:latin typeface="Elephant" panose="02020904090505020303" pitchFamily="18" charset="0"/>
            </a:rPr>
            <a:t>Funding strategy </a:t>
          </a:r>
        </a:p>
      </dsp:txBody>
      <dsp:txXfrm>
        <a:off x="2371" y="101593"/>
        <a:ext cx="2311768" cy="605771"/>
      </dsp:txXfrm>
    </dsp:sp>
    <dsp:sp modelId="{AD34364F-D82E-4C67-BF97-D3717F308612}">
      <dsp:nvSpPr>
        <dsp:cNvPr id="0" name=""/>
        <dsp:cNvSpPr/>
      </dsp:nvSpPr>
      <dsp:spPr>
        <a:xfrm>
          <a:off x="2371" y="707364"/>
          <a:ext cx="2311768" cy="406217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Elephant" panose="02020904090505020303" pitchFamily="18" charset="0"/>
            </a:rPr>
            <a:t>Combination of personal savings and a government-backed loan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Elephant" panose="02020904090505020303" pitchFamily="18" charset="0"/>
            </a:rPr>
            <a:t>By using this strategy, it shows personal commitment and reduces financial risk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Elephant" panose="02020904090505020303" pitchFamily="18" charset="0"/>
            </a:rPr>
            <a:t>I can maintain full control and ownership of the business </a:t>
          </a:r>
        </a:p>
      </dsp:txBody>
      <dsp:txXfrm>
        <a:off x="2371" y="707364"/>
        <a:ext cx="2311768" cy="4062171"/>
      </dsp:txXfrm>
    </dsp:sp>
    <dsp:sp modelId="{48ADF8D6-163C-43F2-83A2-6B5B4D222365}">
      <dsp:nvSpPr>
        <dsp:cNvPr id="0" name=""/>
        <dsp:cNvSpPr/>
      </dsp:nvSpPr>
      <dsp:spPr>
        <a:xfrm>
          <a:off x="2637786" y="101593"/>
          <a:ext cx="2311768" cy="60577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Elephant" panose="02020904090505020303" pitchFamily="18" charset="0"/>
            </a:rPr>
            <a:t>Government loan benefits </a:t>
          </a:r>
        </a:p>
      </dsp:txBody>
      <dsp:txXfrm>
        <a:off x="2637786" y="101593"/>
        <a:ext cx="2311768" cy="605771"/>
      </dsp:txXfrm>
    </dsp:sp>
    <dsp:sp modelId="{799E59DF-0CF5-430F-BB7E-950D82646726}">
      <dsp:nvSpPr>
        <dsp:cNvPr id="0" name=""/>
        <dsp:cNvSpPr/>
      </dsp:nvSpPr>
      <dsp:spPr>
        <a:xfrm>
          <a:off x="2637786" y="707364"/>
          <a:ext cx="2311768" cy="406217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Elephant" panose="02020904090505020303" pitchFamily="18" charset="0"/>
            </a:rPr>
            <a:t>£500-£25,000 available for new growing businesses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Elephant" panose="02020904090505020303" pitchFamily="18" charset="0"/>
            </a:rPr>
            <a:t>Lower interest rates than commercial bank loans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Elephant" panose="02020904090505020303" pitchFamily="18" charset="0"/>
            </a:rPr>
            <a:t>More flexible repayment terms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Elephant" panose="02020904090505020303" pitchFamily="18" charset="0"/>
            </a:rPr>
            <a:t>Accessible even with a limited credit history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Elephant" panose="02020904090505020303" pitchFamily="18" charset="0"/>
            </a:rPr>
            <a:t>Plan: £15,000 + £5,000 personal savings </a:t>
          </a:r>
        </a:p>
      </dsp:txBody>
      <dsp:txXfrm>
        <a:off x="2637786" y="707364"/>
        <a:ext cx="2311768" cy="4062171"/>
      </dsp:txXfrm>
    </dsp:sp>
    <dsp:sp modelId="{090D949B-3084-4E4A-930F-F49B8D7A4F34}">
      <dsp:nvSpPr>
        <dsp:cNvPr id="0" name=""/>
        <dsp:cNvSpPr/>
      </dsp:nvSpPr>
      <dsp:spPr>
        <a:xfrm>
          <a:off x="5273202" y="101593"/>
          <a:ext cx="2311768" cy="60577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Elephant" panose="02020904090505020303" pitchFamily="18" charset="0"/>
            </a:rPr>
            <a:t>Revenue</a:t>
          </a:r>
          <a:r>
            <a:rPr lang="en-GB" sz="1600" kern="1200" dirty="0">
              <a:latin typeface="Elephant" panose="02020904090505020303" pitchFamily="18" charset="0"/>
            </a:rPr>
            <a:t> </a:t>
          </a:r>
        </a:p>
      </dsp:txBody>
      <dsp:txXfrm>
        <a:off x="5273202" y="101593"/>
        <a:ext cx="2311768" cy="605771"/>
      </dsp:txXfrm>
    </dsp:sp>
    <dsp:sp modelId="{7685A976-3C70-42D6-A079-21B1B96232D7}">
      <dsp:nvSpPr>
        <dsp:cNvPr id="0" name=""/>
        <dsp:cNvSpPr/>
      </dsp:nvSpPr>
      <dsp:spPr>
        <a:xfrm>
          <a:off x="5273202" y="707364"/>
          <a:ext cx="2311768" cy="406217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Elephant" panose="02020904090505020303" pitchFamily="18" charset="0"/>
            </a:rPr>
            <a:t>For revenue, by offering services like haircuts (around £30) and colouring (£50-£80), the business can potentially earn £7,000-£9,000 per month as customer numbers increase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Elephant" panose="02020904090505020303" pitchFamily="18" charset="0"/>
            </a:rPr>
            <a:t>To achieve this, careful financial planning and effective marketing will be important  </a:t>
          </a:r>
        </a:p>
      </dsp:txBody>
      <dsp:txXfrm>
        <a:off x="5273202" y="707364"/>
        <a:ext cx="2311768" cy="4062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69646-CF51-31EE-59E2-A969B7685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6495ED-9E18-57E1-167F-7369A20895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6" indent="0" algn="ctr">
              <a:buNone/>
              <a:defRPr sz="2000"/>
            </a:lvl2pPr>
            <a:lvl3pPr marL="914411" indent="0" algn="ctr">
              <a:buNone/>
              <a:defRPr sz="1801"/>
            </a:lvl3pPr>
            <a:lvl4pPr marL="1371617" indent="0" algn="ctr">
              <a:buNone/>
              <a:defRPr sz="1600"/>
            </a:lvl4pPr>
            <a:lvl5pPr marL="1828823" indent="0" algn="ctr">
              <a:buNone/>
              <a:defRPr sz="1600"/>
            </a:lvl5pPr>
            <a:lvl6pPr marL="2286029" indent="0" algn="ctr">
              <a:buNone/>
              <a:defRPr sz="1600"/>
            </a:lvl6pPr>
            <a:lvl7pPr marL="2743234" indent="0" algn="ctr">
              <a:buNone/>
              <a:defRPr sz="1600"/>
            </a:lvl7pPr>
            <a:lvl8pPr marL="3200440" indent="0" algn="ctr">
              <a:buNone/>
              <a:defRPr sz="1600"/>
            </a:lvl8pPr>
            <a:lvl9pPr marL="3657646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5F294-6AA5-0B0B-FB28-8672BE4B7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99FD3-C5CE-D4AF-C4C0-FA66AAB8D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C4F03-756E-EB95-DE86-3ECD9A505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487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320F5-2121-D03C-2B82-8DF54F4B3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33082-ECB4-02E2-AC2A-6A161D50FC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B0B32-CF1B-0B7D-DD6E-933643DD8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AEA2D-9D8F-41EE-3A28-877BD47EC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94845-E9EF-3F4E-35D9-DD1F5D15A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744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F83F1-781D-BB06-6850-95A0384E8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2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AB1064-04BE-687B-CC7C-68793389EE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2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6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11" indent="0">
              <a:buNone/>
              <a:defRPr sz="1801">
                <a:solidFill>
                  <a:schemeClr val="tx1">
                    <a:tint val="82000"/>
                  </a:schemeClr>
                </a:solidFill>
              </a:defRPr>
            </a:lvl3pPr>
            <a:lvl4pPr marL="1371617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23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29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34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4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46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5AD59-A1CD-3082-8B93-12C609F50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140E0-CB8F-359A-8927-4C897F7E0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9BD1-DF54-003A-6CD6-4D62C9B0C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021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6721A-7899-C0C9-DA85-DCD2B0483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E74E1-2743-EE88-E093-2132C56E11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71266C-5553-6876-0E20-15B88EBB37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53E957-C644-F7C8-44B2-F30F26660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52CA3E-8ADE-8819-E414-34EC13A76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9F07F4-AE5E-A9B6-BE94-A6FCCFC7C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314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815FD-4388-8732-0D12-D093CE38A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91F9CA-C404-EF98-A684-82404BF3E6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1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3B1001-9B53-45C8-573A-D0602F522D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6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31C6E7-4724-29A5-C107-69A23B3F6B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1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E62103-F493-9960-23B0-8F5F720BF1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7541A5-9596-5AC9-4EA1-25A7952E4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6FAEAF-A079-2AA7-6669-23BDB2646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5EA453-1D6F-FB3F-3692-8B44A10EE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319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7A9C1-2C59-67AA-DA54-2BFCF2B66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D5807C-183A-E9BC-D0A4-F5727FDF8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E99C7B-FFEE-6861-982B-2D46AB247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583C45-CBC0-F543-527E-5749301E8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543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CD8738-EBC0-3ACE-489D-EBF0F16AB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DA2B4-5312-E5C0-7CD4-5110D013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64653A-D31C-43C4-5CCE-1050E72B6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860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CC1CF-D86F-4418-A303-C6A7A90D3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7EB0B-A635-EE08-BB9A-6EB1072DF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B31BE1-7B0E-F51B-F5A5-8251E11A10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1"/>
            </a:lvl2pPr>
            <a:lvl3pPr marL="914411" indent="0">
              <a:buNone/>
              <a:defRPr sz="1200"/>
            </a:lvl3pPr>
            <a:lvl4pPr marL="1371617" indent="0">
              <a:buNone/>
              <a:defRPr sz="1001"/>
            </a:lvl4pPr>
            <a:lvl5pPr marL="1828823" indent="0">
              <a:buNone/>
              <a:defRPr sz="1001"/>
            </a:lvl5pPr>
            <a:lvl6pPr marL="2286029" indent="0">
              <a:buNone/>
              <a:defRPr sz="1001"/>
            </a:lvl6pPr>
            <a:lvl7pPr marL="2743234" indent="0">
              <a:buNone/>
              <a:defRPr sz="1001"/>
            </a:lvl7pPr>
            <a:lvl8pPr marL="3200440" indent="0">
              <a:buNone/>
              <a:defRPr sz="1001"/>
            </a:lvl8pPr>
            <a:lvl9pPr marL="3657646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C69D3-F802-3891-DEB1-7CCC307C3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A9FFB-715F-3184-978F-2D97C1EDD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ECFD2D-4F3C-C56A-AC72-419C9E35B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90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231EF-073C-1A66-1F5D-5D496B6AF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39710-5FC2-1A3B-96D2-EB13EC24CB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6" indent="0">
              <a:buNone/>
              <a:defRPr sz="2800"/>
            </a:lvl2pPr>
            <a:lvl3pPr marL="914411" indent="0">
              <a:buNone/>
              <a:defRPr sz="2400"/>
            </a:lvl3pPr>
            <a:lvl4pPr marL="1371617" indent="0">
              <a:buNone/>
              <a:defRPr sz="2000"/>
            </a:lvl4pPr>
            <a:lvl5pPr marL="1828823" indent="0">
              <a:buNone/>
              <a:defRPr sz="2000"/>
            </a:lvl5pPr>
            <a:lvl6pPr marL="2286029" indent="0">
              <a:buNone/>
              <a:defRPr sz="2000"/>
            </a:lvl6pPr>
            <a:lvl7pPr marL="2743234" indent="0">
              <a:buNone/>
              <a:defRPr sz="2000"/>
            </a:lvl7pPr>
            <a:lvl8pPr marL="3200440" indent="0">
              <a:buNone/>
              <a:defRPr sz="2000"/>
            </a:lvl8pPr>
            <a:lvl9pPr marL="3657646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A1A31A-314D-61D8-EBC1-F63EAE4E85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1"/>
            </a:lvl2pPr>
            <a:lvl3pPr marL="914411" indent="0">
              <a:buNone/>
              <a:defRPr sz="1200"/>
            </a:lvl3pPr>
            <a:lvl4pPr marL="1371617" indent="0">
              <a:buNone/>
              <a:defRPr sz="1001"/>
            </a:lvl4pPr>
            <a:lvl5pPr marL="1828823" indent="0">
              <a:buNone/>
              <a:defRPr sz="1001"/>
            </a:lvl5pPr>
            <a:lvl6pPr marL="2286029" indent="0">
              <a:buNone/>
              <a:defRPr sz="1001"/>
            </a:lvl6pPr>
            <a:lvl7pPr marL="2743234" indent="0">
              <a:buNone/>
              <a:defRPr sz="1001"/>
            </a:lvl7pPr>
            <a:lvl8pPr marL="3200440" indent="0">
              <a:buNone/>
              <a:defRPr sz="1001"/>
            </a:lvl8pPr>
            <a:lvl9pPr marL="3657646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5CA581-9F64-AC41-0B9D-CFF0758EF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01AF5-150D-39B4-606C-6D1746131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2F969-667A-462A-9585-0C0150112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066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9885B-A5EB-1DCA-7BA7-030C43EB4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47D49E-2237-901E-1C86-B484450ADF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7D26C-9F77-BE84-84E8-7962F66ED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602CB-C2AA-D242-3181-0205F85A6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52410-823E-8BC1-A77B-894C01472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532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608537-7D4D-5FE8-D92A-FE87BE57D5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3F2BDC-D61C-AA01-054E-F6EC5AF2A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41F49-E39E-E8D1-71E3-78A594454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B08C91-3FDB-3F5C-2A8D-1E89461FA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7078F3-28D8-0F60-27BB-4CB5B0157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131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8CB350-E789-5DAC-C6D0-55B29244C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FE9179-8562-96C2-56F5-9A39FBE94C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6C62A-6A9B-CA03-B1AB-F4A5CBD8ED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E05E4F-C9CD-45F9-BB2E-7CE9199D3B0D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1638E-8288-FD71-FF16-F508D83C70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2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E7078-FC57-155F-2AEB-F73065206C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8738EF-63B0-4D2D-B0FE-6F5BD6C379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427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11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4" indent="-228604" algn="l" defTabSz="914411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9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15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21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27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32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38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44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49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6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11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17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23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29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34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40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46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rentechdigital.com/smartscraper/business-report-details/united-kingdom/england/list-of-hair-salons-in-city-and-borough-of-birmingham" TargetMode="External"/><Relationship Id="rId2" Type="http://schemas.openxmlformats.org/officeDocument/2006/relationships/hyperlink" Target="https://www.gov.uk/become-sole-trader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litebeautysociety.com/a-guide-to-guerilla-marketing-tactics-in-the-salo/#t-173644816772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D5328D0-46CE-1660-B706-6CFEAB85241E}"/>
              </a:ext>
            </a:extLst>
          </p:cNvPr>
          <p:cNvGrpSpPr/>
          <p:nvPr/>
        </p:nvGrpSpPr>
        <p:grpSpPr>
          <a:xfrm>
            <a:off x="-1686485" y="-1323359"/>
            <a:ext cx="10515600" cy="7557785"/>
            <a:chOff x="-1686485" y="-2391830"/>
            <a:chExt cx="10515600" cy="16705807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46BB8A73-730F-6298-7FAB-BCEDCC0B57BE}"/>
                </a:ext>
              </a:extLst>
            </p:cNvPr>
            <p:cNvSpPr/>
            <p:nvPr/>
          </p:nvSpPr>
          <p:spPr>
            <a:xfrm rot="19094114">
              <a:off x="-1686485" y="-2391830"/>
              <a:ext cx="10515600" cy="16705807"/>
            </a:xfrm>
            <a:prstGeom prst="rect">
              <a:avLst/>
            </a:prstGeom>
            <a:solidFill>
              <a:srgbClr val="EDD4F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9C65D50-7E9B-6101-289B-71C7E7962EF1}"/>
                </a:ext>
              </a:extLst>
            </p:cNvPr>
            <p:cNvSpPr txBox="1"/>
            <p:nvPr/>
          </p:nvSpPr>
          <p:spPr>
            <a:xfrm>
              <a:off x="580858" y="4720972"/>
              <a:ext cx="4965700" cy="76875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i="1" dirty="0">
                  <a:latin typeface="Elephant "/>
                </a:rPr>
                <a:t>Presentation of Business Plan </a:t>
              </a:r>
            </a:p>
            <a:p>
              <a:r>
                <a:rPr lang="en-GB" sz="2000" i="1" dirty="0">
                  <a:latin typeface="Elephant "/>
                </a:rPr>
                <a:t>Fabiana Plesca </a:t>
              </a:r>
            </a:p>
            <a:p>
              <a:r>
                <a:rPr lang="en-GB" sz="2000" i="1" dirty="0">
                  <a:latin typeface="Elephant "/>
                </a:rPr>
                <a:t>Student ID: 2421627</a:t>
              </a:r>
            </a:p>
            <a:p>
              <a:r>
                <a:rPr lang="en-GB" sz="2000" i="1" dirty="0">
                  <a:latin typeface="Elephant "/>
                </a:rPr>
                <a:t>Lecturer: Trinh Nguyen </a:t>
              </a:r>
              <a:r>
                <a:rPr lang="en-GB" sz="2000" i="1" dirty="0" err="1">
                  <a:latin typeface="Elephant "/>
                </a:rPr>
                <a:t>Thi</a:t>
              </a:r>
              <a:r>
                <a:rPr lang="en-GB" sz="2000" i="1" dirty="0">
                  <a:latin typeface="Elephant "/>
                </a:rPr>
                <a:t> Ngoc </a:t>
              </a:r>
            </a:p>
            <a:p>
              <a:endParaRPr lang="en-GB" sz="2000" i="1" dirty="0">
                <a:latin typeface="Elephant "/>
              </a:endParaRPr>
            </a:p>
            <a:p>
              <a:r>
                <a:rPr lang="en-GB" sz="2000" i="1" dirty="0">
                  <a:latin typeface="Elephant "/>
                </a:rPr>
                <a:t>Module code: LCLM4006</a:t>
              </a:r>
            </a:p>
            <a:p>
              <a:r>
                <a:rPr lang="en-GB" sz="2000" i="1" dirty="0">
                  <a:latin typeface="Elephant "/>
                </a:rPr>
                <a:t>Module name: enterprise &amp; entrepreneurship </a:t>
              </a:r>
            </a:p>
            <a:p>
              <a:r>
                <a:rPr lang="en-GB" sz="2000" i="1" dirty="0">
                  <a:latin typeface="Elephant "/>
                </a:rPr>
                <a:t>Certificate in higher education </a:t>
              </a:r>
            </a:p>
            <a:p>
              <a:r>
                <a:rPr lang="en-GB" sz="2000" i="1" dirty="0">
                  <a:latin typeface="Elephant "/>
                </a:rPr>
                <a:t>(business skills for the workplace)</a:t>
              </a:r>
            </a:p>
            <a:p>
              <a:r>
                <a:rPr lang="en-GB" sz="2000" i="1" dirty="0">
                  <a:latin typeface="Elephant "/>
                </a:rPr>
                <a:t>Level 4 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48ED9E0-DA1E-A0DD-161F-EFC94FB6DC38}"/>
              </a:ext>
            </a:extLst>
          </p:cNvPr>
          <p:cNvGrpSpPr/>
          <p:nvPr/>
        </p:nvGrpSpPr>
        <p:grpSpPr>
          <a:xfrm>
            <a:off x="6540227" y="-4089514"/>
            <a:ext cx="7364466" cy="11302574"/>
            <a:chOff x="6540227" y="-4089515"/>
            <a:chExt cx="7364466" cy="11302575"/>
          </a:xfrm>
          <a:blipFill dpi="0" rotWithShape="1">
            <a:blip r:embed="rId2"/>
            <a:srcRect/>
            <a:tile tx="0" ty="0" sx="100000" sy="100000" flip="none" algn="tl"/>
          </a:blipFill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975A0B5F-6604-6862-AC7B-A1E1FDF6F485}"/>
                </a:ext>
              </a:extLst>
            </p:cNvPr>
            <p:cNvSpPr/>
            <p:nvPr/>
          </p:nvSpPr>
          <p:spPr>
            <a:xfrm rot="18547564">
              <a:off x="5199527" y="847522"/>
              <a:ext cx="8850291" cy="28404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/>
            </a:p>
          </p:txBody>
        </p: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1DACBCF7-C8FF-8DAC-1EB4-C505B70B791E}"/>
                </a:ext>
              </a:extLst>
            </p:cNvPr>
            <p:cNvSpPr/>
            <p:nvPr/>
          </p:nvSpPr>
          <p:spPr>
            <a:xfrm rot="18547564">
              <a:off x="8700395" y="2008762"/>
              <a:ext cx="7568119" cy="28404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 dirty="0"/>
            </a:p>
          </p:txBody>
        </p: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36605CE4-C186-8929-5592-5BFEAC84C25C}"/>
                </a:ext>
              </a:extLst>
            </p:cNvPr>
            <p:cNvSpPr/>
            <p:nvPr/>
          </p:nvSpPr>
          <p:spPr>
            <a:xfrm rot="18547564">
              <a:off x="4176406" y="-1725694"/>
              <a:ext cx="7568119" cy="28404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/>
            </a:p>
          </p:txBody>
        </p:sp>
      </p:grpSp>
    </p:spTree>
    <p:extLst>
      <p:ext uri="{BB962C8B-B14F-4D97-AF65-F5344CB8AC3E}">
        <p14:creationId xmlns:p14="http://schemas.microsoft.com/office/powerpoint/2010/main" val="2138474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000"/>
                <a:lumOff val="95000"/>
              </a:schemeClr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0A87B5-7B6D-AE91-8441-7D619A4E15A0}"/>
              </a:ext>
            </a:extLst>
          </p:cNvPr>
          <p:cNvSpPr txBox="1"/>
          <p:nvPr/>
        </p:nvSpPr>
        <p:spPr>
          <a:xfrm>
            <a:off x="762000" y="1099457"/>
            <a:ext cx="1008017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Elephant" panose="02020904090505020303" pitchFamily="18" charset="0"/>
              </a:rPr>
              <a:t>Hello, and thank you for joining me today. </a:t>
            </a:r>
          </a:p>
          <a:p>
            <a:endParaRPr lang="en-GB" sz="2800" dirty="0">
              <a:latin typeface="Elephant" panose="02020904090505020303" pitchFamily="18" charset="0"/>
            </a:endParaRPr>
          </a:p>
          <a:p>
            <a:r>
              <a:rPr lang="en-GB" sz="2800" dirty="0">
                <a:latin typeface="Elephant" panose="02020904090505020303" pitchFamily="18" charset="0"/>
              </a:rPr>
              <a:t>My presentation introduces a modern hair salon dedicated to combining exceptional styling, personalised care and a welcoming atmosphere. </a:t>
            </a:r>
          </a:p>
          <a:p>
            <a:endParaRPr lang="en-GB" sz="2800" dirty="0">
              <a:latin typeface="Elephant" panose="02020904090505020303" pitchFamily="18" charset="0"/>
            </a:endParaRPr>
          </a:p>
          <a:p>
            <a:r>
              <a:rPr lang="en-GB" sz="2800" dirty="0">
                <a:latin typeface="Elephant" panose="02020904090505020303" pitchFamily="18" charset="0"/>
              </a:rPr>
              <a:t>My vision is to make my salon a place for clients not only to get a haircut but to a place to feel more confident.</a:t>
            </a:r>
          </a:p>
          <a:p>
            <a:r>
              <a:rPr lang="en-GB" sz="2800" dirty="0">
                <a:latin typeface="Elephant" panose="02020904090505020303" pitchFamily="18" charset="0"/>
              </a:rPr>
              <a:t>In today’s presentation, I’ll walk you through my business concept and how my salon is positioned to become a trusted name in hair and self-care within this community.</a:t>
            </a:r>
          </a:p>
        </p:txBody>
      </p:sp>
    </p:spTree>
    <p:extLst>
      <p:ext uri="{BB962C8B-B14F-4D97-AF65-F5344CB8AC3E}">
        <p14:creationId xmlns:p14="http://schemas.microsoft.com/office/powerpoint/2010/main" val="2003994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3" name="Picture 2" descr="A room with chairs and a mirror&#10;&#10;AI-generated content may be incorrect.">
            <a:extLst>
              <a:ext uri="{FF2B5EF4-FFF2-40B4-BE49-F238E27FC236}">
                <a16:creationId xmlns:a16="http://schemas.microsoft.com/office/drawing/2014/main" id="{7A571145-5BE1-1E46-4C99-A63A8C89545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39"/>
          <a:stretch>
            <a:fillRect/>
          </a:stretch>
        </p:blipFill>
        <p:spPr>
          <a:xfrm>
            <a:off x="21" y="11"/>
            <a:ext cx="12191979" cy="685798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3149350-1035-100D-0F02-DD46F5C67D54}"/>
              </a:ext>
            </a:extLst>
          </p:cNvPr>
          <p:cNvSpPr txBox="1">
            <a:spLocks/>
          </p:cNvSpPr>
          <p:nvPr/>
        </p:nvSpPr>
        <p:spPr>
          <a:xfrm>
            <a:off x="838202" y="365127"/>
            <a:ext cx="10515600" cy="1325563"/>
          </a:xfrm>
          <a:prstGeom prst="rect">
            <a:avLst/>
          </a:prstGeom>
        </p:spPr>
        <p:txBody>
          <a:bodyPr vert="horz" lIns="91440" tIns="45721" rIns="91440" bIns="45721" rtlCol="0" anchor="ctr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1"/>
              </a:spcAft>
              <a:defRPr/>
            </a:pPr>
            <a:endParaRPr lang="en-US" i="1" u="sng" dirty="0">
              <a:solidFill>
                <a:schemeClr val="bg1"/>
              </a:solidFill>
              <a:latin typeface="Dubai Medium" panose="020B0603030403030204" pitchFamily="34" charset="-78"/>
              <a:cs typeface="Dubai Medium" panose="020B0603030403030204" pitchFamily="34" charset="-78"/>
            </a:endParaRPr>
          </a:p>
          <a:p>
            <a:pPr algn="l">
              <a:spcAft>
                <a:spcPts val="601"/>
              </a:spcAft>
              <a:defRPr/>
            </a:pPr>
            <a:r>
              <a:rPr lang="en-US" i="1" dirty="0">
                <a:solidFill>
                  <a:schemeClr val="bg1"/>
                </a:solidFill>
                <a:latin typeface="Elephant" panose="02020904090505020303" pitchFamily="18" charset="0"/>
              </a:rPr>
              <a:t> </a:t>
            </a:r>
          </a:p>
        </p:txBody>
      </p:sp>
      <p:sp>
        <p:nvSpPr>
          <p:cNvPr id="50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8" y="1681545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0DF9C4C-309A-160D-ABA1-46CC3EEACA8F}"/>
              </a:ext>
            </a:extLst>
          </p:cNvPr>
          <p:cNvSpPr txBox="1">
            <a:spLocks/>
          </p:cNvSpPr>
          <p:nvPr/>
        </p:nvSpPr>
        <p:spPr>
          <a:xfrm>
            <a:off x="838202" y="2004446"/>
            <a:ext cx="10515600" cy="4176898"/>
          </a:xfrm>
          <a:prstGeom prst="rect">
            <a:avLst/>
          </a:prstGeom>
        </p:spPr>
        <p:txBody>
          <a:bodyPr vert="horz" lIns="91440" tIns="45721" rIns="91440" bIns="45721" rtlCol="0" anchorCtr="0">
            <a:normAutofit/>
          </a:bodyPr>
          <a:lstStyle>
            <a:lvl1pPr marL="457200" indent="-4572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sz="16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371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828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sz="16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286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Clr>
                <a:schemeClr val="bg1"/>
              </a:buClr>
              <a:buSzPct val="100000"/>
              <a:defRPr/>
            </a:pPr>
            <a:r>
              <a:rPr lang="en-US" sz="2000" b="1" dirty="0">
                <a:solidFill>
                  <a:schemeClr val="bg1"/>
                </a:solidFill>
                <a:latin typeface="Elephant "/>
              </a:rPr>
              <a:t>Business plan</a:t>
            </a:r>
            <a:r>
              <a:rPr lang="en-US" sz="2000" dirty="0">
                <a:solidFill>
                  <a:schemeClr val="bg1"/>
                </a:solidFill>
                <a:latin typeface="Elephant "/>
              </a:rPr>
              <a:t>: open a modern hairdressing salon in Birmingham.</a:t>
            </a:r>
          </a:p>
          <a:p>
            <a:pPr marL="0" indent="-228604">
              <a:lnSpc>
                <a:spcPct val="90000"/>
              </a:lnSpc>
              <a:spcBef>
                <a:spcPts val="1001"/>
              </a:spcBef>
              <a:buClr>
                <a:schemeClr val="bg1"/>
              </a:buClr>
              <a:buSzPct val="100000"/>
              <a:defRPr/>
            </a:pPr>
            <a:r>
              <a:rPr lang="en-US" sz="2000" dirty="0">
                <a:solidFill>
                  <a:schemeClr val="bg1"/>
                </a:solidFill>
                <a:latin typeface="Elephant "/>
              </a:rPr>
              <a:t>Services offered: haircuts, </a:t>
            </a:r>
            <a:r>
              <a:rPr lang="en-US" sz="2000" dirty="0" err="1">
                <a:solidFill>
                  <a:schemeClr val="bg1"/>
                </a:solidFill>
                <a:latin typeface="Elephant "/>
              </a:rPr>
              <a:t>colouring</a:t>
            </a:r>
            <a:r>
              <a:rPr lang="en-US" sz="2000" dirty="0">
                <a:solidFill>
                  <a:schemeClr val="bg1"/>
                </a:solidFill>
                <a:latin typeface="Elephant "/>
              </a:rPr>
              <a:t>, styling, treatments, and bridal/event hairstyling with online booking.</a:t>
            </a:r>
          </a:p>
          <a:p>
            <a:pPr marL="0" indent="-228604">
              <a:lnSpc>
                <a:spcPct val="90000"/>
              </a:lnSpc>
              <a:spcBef>
                <a:spcPts val="1001"/>
              </a:spcBef>
              <a:buClr>
                <a:schemeClr val="bg1"/>
              </a:buClr>
              <a:buSzPct val="100000"/>
              <a:defRPr/>
            </a:pPr>
            <a:r>
              <a:rPr lang="en-US" sz="2000" b="1" dirty="0">
                <a:solidFill>
                  <a:schemeClr val="bg1"/>
                </a:solidFill>
                <a:latin typeface="Elephant "/>
              </a:rPr>
              <a:t>Target customers</a:t>
            </a:r>
            <a:r>
              <a:rPr lang="en-US" sz="2000" dirty="0">
                <a:solidFill>
                  <a:schemeClr val="bg1"/>
                </a:solidFill>
                <a:latin typeface="Elephant "/>
              </a:rPr>
              <a:t>: women aged 18-25 (students &amp; young professionals). </a:t>
            </a:r>
          </a:p>
          <a:p>
            <a:pPr marL="0" indent="-228604">
              <a:lnSpc>
                <a:spcPct val="90000"/>
              </a:lnSpc>
              <a:spcBef>
                <a:spcPts val="1001"/>
              </a:spcBef>
              <a:buClr>
                <a:schemeClr val="bg1"/>
              </a:buClr>
              <a:buSzPct val="100000"/>
              <a:defRPr/>
            </a:pPr>
            <a:r>
              <a:rPr lang="en-US" sz="2000" dirty="0">
                <a:solidFill>
                  <a:schemeClr val="bg1"/>
                </a:solidFill>
                <a:latin typeface="Elephant "/>
              </a:rPr>
              <a:t>Team structure: I will be the owner as well as manager, 1 senior stylist (team leader), 1 stylist, and  1 junior stylist.</a:t>
            </a:r>
          </a:p>
          <a:p>
            <a:pPr marL="0" indent="-228604">
              <a:lnSpc>
                <a:spcPct val="90000"/>
              </a:lnSpc>
              <a:spcBef>
                <a:spcPts val="1001"/>
              </a:spcBef>
              <a:buClr>
                <a:schemeClr val="bg1"/>
              </a:buClr>
              <a:buSzPct val="100000"/>
              <a:defRPr/>
            </a:pPr>
            <a:r>
              <a:rPr lang="en-US" sz="2000" b="1" dirty="0">
                <a:solidFill>
                  <a:schemeClr val="bg1"/>
                </a:solidFill>
                <a:latin typeface="Elephant "/>
              </a:rPr>
              <a:t>Unique selling point (</a:t>
            </a:r>
            <a:r>
              <a:rPr lang="en-US" sz="2000" b="1" dirty="0" err="1">
                <a:solidFill>
                  <a:schemeClr val="bg1"/>
                </a:solidFill>
                <a:latin typeface="Elephant "/>
              </a:rPr>
              <a:t>usp</a:t>
            </a:r>
            <a:r>
              <a:rPr lang="en-US" sz="2000" b="1" dirty="0">
                <a:solidFill>
                  <a:schemeClr val="bg1"/>
                </a:solidFill>
                <a:latin typeface="Elephant "/>
              </a:rPr>
              <a:t>): </a:t>
            </a:r>
            <a:r>
              <a:rPr lang="en-US" sz="2000" dirty="0">
                <a:solidFill>
                  <a:schemeClr val="bg1"/>
                </a:solidFill>
                <a:latin typeface="Elephant "/>
              </a:rPr>
              <a:t>focus on inclusivity and different hair types.</a:t>
            </a:r>
          </a:p>
          <a:p>
            <a:pPr marL="171453" indent="-228604">
              <a:lnSpc>
                <a:spcPct val="90000"/>
              </a:lnSpc>
              <a:spcBef>
                <a:spcPts val="1001"/>
              </a:spcBef>
              <a:buClr>
                <a:schemeClr val="bg1"/>
              </a:buClr>
              <a:buSzPct val="100000"/>
              <a:defRPr/>
            </a:pPr>
            <a:r>
              <a:rPr lang="en-US" sz="2000" dirty="0">
                <a:solidFill>
                  <a:schemeClr val="bg1"/>
                </a:solidFill>
                <a:latin typeface="Elephant "/>
              </a:rPr>
              <a:t>Professional, friendly, and accessible services.</a:t>
            </a:r>
          </a:p>
          <a:p>
            <a:pPr marL="0" indent="-228604">
              <a:lnSpc>
                <a:spcPct val="90000"/>
              </a:lnSpc>
              <a:spcBef>
                <a:spcPts val="1001"/>
              </a:spcBef>
              <a:buClr>
                <a:schemeClr val="bg1"/>
              </a:buClr>
              <a:buSzPct val="100000"/>
              <a:defRPr/>
            </a:pPr>
            <a:r>
              <a:rPr lang="en-US" sz="2000" b="1" dirty="0">
                <a:solidFill>
                  <a:schemeClr val="bg1"/>
                </a:solidFill>
                <a:latin typeface="Elephant "/>
              </a:rPr>
              <a:t>Location advantage</a:t>
            </a:r>
            <a:r>
              <a:rPr lang="en-US" sz="2000" dirty="0">
                <a:solidFill>
                  <a:schemeClr val="bg1"/>
                </a:solidFill>
                <a:latin typeface="Elephant "/>
              </a:rPr>
              <a:t>: Birmingham has around 447 salons, but areas like Stockland Green have less offering growth potential (</a:t>
            </a:r>
            <a:r>
              <a:rPr lang="en-GB" i="1" dirty="0">
                <a:solidFill>
                  <a:schemeClr val="bg1"/>
                </a:solidFill>
                <a:latin typeface="Elephant" panose="02020904090505020303" pitchFamily="18" charset="0"/>
              </a:rPr>
              <a:t>List of Hair salons in City and Borough of Birmingham, 2025)</a:t>
            </a:r>
            <a:endParaRPr lang="en-US" sz="2000" dirty="0">
              <a:solidFill>
                <a:schemeClr val="bg1"/>
              </a:solidFill>
              <a:latin typeface="Elephant" panose="02020904090505020303" pitchFamily="18" charset="0"/>
            </a:endParaRPr>
          </a:p>
          <a:p>
            <a:pPr marL="457206" indent="-228604">
              <a:lnSpc>
                <a:spcPct val="90000"/>
              </a:lnSpc>
              <a:spcBef>
                <a:spcPts val="1001"/>
              </a:spcBef>
              <a:buClr>
                <a:srgbClr val="B71E42"/>
              </a:buClr>
              <a:buSzPct val="100000"/>
              <a:defRPr/>
            </a:pP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A56163-02B7-E5C0-BC02-533777832641}"/>
              </a:ext>
            </a:extLst>
          </p:cNvPr>
          <p:cNvSpPr txBox="1"/>
          <p:nvPr/>
        </p:nvSpPr>
        <p:spPr>
          <a:xfrm>
            <a:off x="1041399" y="825501"/>
            <a:ext cx="40894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u="sng" dirty="0">
                <a:solidFill>
                  <a:schemeClr val="bg1"/>
                </a:solidFill>
                <a:latin typeface="Elephant" panose="02020904090505020303" pitchFamily="18" charset="0"/>
              </a:rPr>
              <a:t>Overview </a:t>
            </a:r>
          </a:p>
        </p:txBody>
      </p:sp>
    </p:spTree>
    <p:extLst>
      <p:ext uri="{BB962C8B-B14F-4D97-AF65-F5344CB8AC3E}">
        <p14:creationId xmlns:p14="http://schemas.microsoft.com/office/powerpoint/2010/main" val="411635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7CCDBDF-2E65-B9BF-72BC-230611E5F262}"/>
              </a:ext>
            </a:extLst>
          </p:cNvPr>
          <p:cNvSpPr/>
          <p:nvPr/>
        </p:nvSpPr>
        <p:spPr>
          <a:xfrm>
            <a:off x="-2301878" y="0"/>
            <a:ext cx="2959100" cy="6858000"/>
          </a:xfrm>
          <a:prstGeom prst="rect">
            <a:avLst/>
          </a:prstGeom>
          <a:solidFill>
            <a:srgbClr val="D4A5E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1">
              <a:lnSpc>
                <a:spcPct val="90000"/>
              </a:lnSpc>
              <a:spcBef>
                <a:spcPts val="1001"/>
              </a:spcBef>
              <a:defRPr/>
            </a:pPr>
            <a:r>
              <a:rPr lang="en-GB" sz="2400" dirty="0">
                <a:solidFill>
                  <a:schemeClr val="bg1"/>
                </a:solidFill>
                <a:latin typeface="Elephant "/>
              </a:rPr>
              <a:t>Junior stylist- assists with shampooing and prep work, and also gains training.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1D585C9-4BD3-BC35-6856-8D95BAA1CCC8}"/>
              </a:ext>
            </a:extLst>
          </p:cNvPr>
          <p:cNvGrpSpPr/>
          <p:nvPr/>
        </p:nvGrpSpPr>
        <p:grpSpPr>
          <a:xfrm>
            <a:off x="-2530479" y="0"/>
            <a:ext cx="3810000" cy="6858000"/>
            <a:chOff x="6267451" y="0"/>
            <a:chExt cx="381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1FF9291-BE9D-3B00-6378-681710B2EA9B}"/>
                </a:ext>
              </a:extLst>
            </p:cNvPr>
            <p:cNvSpPr/>
            <p:nvPr/>
          </p:nvSpPr>
          <p:spPr>
            <a:xfrm>
              <a:off x="6267451" y="0"/>
              <a:ext cx="2959100" cy="6858000"/>
            </a:xfrm>
            <a:prstGeom prst="rect">
              <a:avLst/>
            </a:prstGeom>
            <a:solidFill>
              <a:srgbClr val="C280D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11">
                <a:lnSpc>
                  <a:spcPct val="90000"/>
                </a:lnSpc>
                <a:spcBef>
                  <a:spcPts val="1001"/>
                </a:spcBef>
                <a:defRPr/>
              </a:pPr>
              <a:r>
                <a:rPr lang="en-GB" sz="2400" dirty="0">
                  <a:solidFill>
                    <a:schemeClr val="bg1"/>
                  </a:solidFill>
                  <a:latin typeface="Elephant "/>
                </a:rPr>
                <a:t>Stylist- core services (cutting, styling, etc). Also, promoting services and building client relationships</a:t>
              </a:r>
              <a:r>
                <a:rPr lang="en-GB" sz="2800" dirty="0">
                  <a:solidFill>
                    <a:schemeClr val="bg1"/>
                  </a:solidFill>
                  <a:latin typeface="Gill Sans MT" panose="020B0502020104020203"/>
                </a:rPr>
                <a:t>.</a:t>
              </a:r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D837115C-7FC5-8453-5236-AD86FAE3F2C2}"/>
                </a:ext>
              </a:extLst>
            </p:cNvPr>
            <p:cNvSpPr/>
            <p:nvPr/>
          </p:nvSpPr>
          <p:spPr>
            <a:xfrm rot="5400000">
              <a:off x="8988426" y="739775"/>
              <a:ext cx="1327150" cy="850900"/>
            </a:xfrm>
            <a:prstGeom prst="triangle">
              <a:avLst/>
            </a:prstGeom>
            <a:solidFill>
              <a:srgbClr val="C280D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2F79E85-5174-C91E-66D3-7B6AABE68156}"/>
              </a:ext>
            </a:extLst>
          </p:cNvPr>
          <p:cNvGrpSpPr/>
          <p:nvPr/>
        </p:nvGrpSpPr>
        <p:grpSpPr>
          <a:xfrm>
            <a:off x="-2828929" y="0"/>
            <a:ext cx="3911601" cy="6858000"/>
            <a:chOff x="3206750" y="0"/>
            <a:chExt cx="3911601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B172014-5587-E6BE-70D1-82E525524687}"/>
                </a:ext>
              </a:extLst>
            </p:cNvPr>
            <p:cNvSpPr/>
            <p:nvPr/>
          </p:nvSpPr>
          <p:spPr>
            <a:xfrm>
              <a:off x="3206750" y="0"/>
              <a:ext cx="3060701" cy="6858000"/>
            </a:xfrm>
            <a:prstGeom prst="rect">
              <a:avLst/>
            </a:prstGeom>
            <a:solidFill>
              <a:srgbClr val="AF56C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11">
                <a:lnSpc>
                  <a:spcPct val="90000"/>
                </a:lnSpc>
                <a:spcBef>
                  <a:spcPts val="1001"/>
                </a:spcBef>
                <a:defRPr/>
              </a:pPr>
              <a:r>
                <a:rPr lang="en-GB" sz="2400" dirty="0">
                  <a:solidFill>
                    <a:schemeClr val="bg1"/>
                  </a:solidFill>
                  <a:latin typeface="Elephant "/>
                </a:rPr>
                <a:t>1 Senior stylist- specialises in advanced services, also guides junior stylists.</a:t>
              </a:r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7AFF1157-F409-996B-83BA-888F100CF918}"/>
                </a:ext>
              </a:extLst>
            </p:cNvPr>
            <p:cNvSpPr/>
            <p:nvPr/>
          </p:nvSpPr>
          <p:spPr>
            <a:xfrm rot="5400000">
              <a:off x="6029326" y="739775"/>
              <a:ext cx="1327150" cy="850900"/>
            </a:xfrm>
            <a:prstGeom prst="triangle">
              <a:avLst/>
            </a:prstGeom>
            <a:solidFill>
              <a:srgbClr val="AF56C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DD0F72E-65CC-8A53-5FF0-AA9858B333AB}"/>
              </a:ext>
            </a:extLst>
          </p:cNvPr>
          <p:cNvGrpSpPr/>
          <p:nvPr/>
        </p:nvGrpSpPr>
        <p:grpSpPr>
          <a:xfrm>
            <a:off x="-3187701" y="0"/>
            <a:ext cx="4057651" cy="6858000"/>
            <a:chOff x="-1" y="0"/>
            <a:chExt cx="4057651" cy="6858000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CD86A021-2413-2F6B-8804-81C9E9127566}"/>
                </a:ext>
              </a:extLst>
            </p:cNvPr>
            <p:cNvSpPr/>
            <p:nvPr/>
          </p:nvSpPr>
          <p:spPr>
            <a:xfrm>
              <a:off x="-1" y="0"/>
              <a:ext cx="3213099" cy="6858000"/>
            </a:xfrm>
            <a:prstGeom prst="rect">
              <a:avLst/>
            </a:prstGeom>
            <a:solidFill>
              <a:srgbClr val="74298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11">
                <a:lnSpc>
                  <a:spcPct val="90000"/>
                </a:lnSpc>
                <a:spcBef>
                  <a:spcPts val="1001"/>
                </a:spcBef>
                <a:defRPr/>
              </a:pPr>
              <a:r>
                <a:rPr lang="en-GB" sz="2400" dirty="0">
                  <a:solidFill>
                    <a:schemeClr val="bg1"/>
                  </a:solidFill>
                  <a:latin typeface="Elephant" panose="02020904090505020303" pitchFamily="18" charset="0"/>
                  <a:ea typeface="Dotum" panose="020B0503020000020004" pitchFamily="34" charset="-127"/>
                  <a:cs typeface="Dubai" panose="020B0503030403030204" pitchFamily="34" charset="-78"/>
                </a:rPr>
                <a:t>For my management structure, I will be the owner as well as the salon manager. I will lead the business, manage finance and staff</a:t>
              </a:r>
              <a:r>
                <a:rPr lang="en-GB" sz="2400" dirty="0">
                  <a:solidFill>
                    <a:schemeClr val="bg1"/>
                  </a:solidFill>
                  <a:latin typeface="Elephant" panose="02020904090505020303" pitchFamily="18" charset="0"/>
                </a:rPr>
                <a:t>.</a:t>
              </a:r>
            </a:p>
          </p:txBody>
        </p:sp>
        <p:sp>
          <p:nvSpPr>
            <p:cNvPr id="11" name="Isosceles Triangle 10">
              <a:extLst>
                <a:ext uri="{FF2B5EF4-FFF2-40B4-BE49-F238E27FC236}">
                  <a16:creationId xmlns:a16="http://schemas.microsoft.com/office/drawing/2014/main" id="{51AD8B64-7568-5071-F9A3-1F61BAA5D50F}"/>
                </a:ext>
              </a:extLst>
            </p:cNvPr>
            <p:cNvSpPr/>
            <p:nvPr/>
          </p:nvSpPr>
          <p:spPr>
            <a:xfrm rot="5400000">
              <a:off x="2968625" y="739775"/>
              <a:ext cx="1327150" cy="850900"/>
            </a:xfrm>
            <a:prstGeom prst="triangle">
              <a:avLst/>
            </a:prstGeom>
            <a:solidFill>
              <a:srgbClr val="74298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 dirty="0"/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2EF46F27-8868-26A7-B067-8E2ED5841404}"/>
              </a:ext>
            </a:extLst>
          </p:cNvPr>
          <p:cNvSpPr txBox="1"/>
          <p:nvPr/>
        </p:nvSpPr>
        <p:spPr>
          <a:xfrm>
            <a:off x="2235200" y="2505671"/>
            <a:ext cx="8534400" cy="9234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1" i="1" u="sng" dirty="0">
                <a:solidFill>
                  <a:prstClr val="black"/>
                </a:solidFill>
                <a:latin typeface="Elephant"/>
                <a:ea typeface="+mj-ea"/>
                <a:cs typeface="+mj-cs"/>
              </a:rPr>
              <a:t>Management Structure</a:t>
            </a:r>
            <a:endParaRPr lang="en-GB" sz="5401" dirty="0"/>
          </a:p>
        </p:txBody>
      </p:sp>
    </p:spTree>
    <p:extLst>
      <p:ext uri="{BB962C8B-B14F-4D97-AF65-F5344CB8AC3E}">
        <p14:creationId xmlns:p14="http://schemas.microsoft.com/office/powerpoint/2010/main" val="3722074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6FF64-8CC4-C2C1-77A6-78B780564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190727-EE86-F7FC-D3E6-9F3F10AA1E0E}"/>
              </a:ext>
            </a:extLst>
          </p:cNvPr>
          <p:cNvSpPr/>
          <p:nvPr/>
        </p:nvSpPr>
        <p:spPr>
          <a:xfrm>
            <a:off x="9232900" y="2"/>
            <a:ext cx="2959100" cy="6858000"/>
          </a:xfrm>
          <a:prstGeom prst="rect">
            <a:avLst/>
          </a:prstGeom>
          <a:solidFill>
            <a:srgbClr val="D4A5E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1">
              <a:lnSpc>
                <a:spcPct val="90000"/>
              </a:lnSpc>
              <a:spcBef>
                <a:spcPts val="1001"/>
              </a:spcBef>
              <a:defRPr/>
            </a:pPr>
            <a:r>
              <a:rPr lang="en-GB" sz="2400" dirty="0">
                <a:solidFill>
                  <a:schemeClr val="bg1"/>
                </a:solidFill>
                <a:latin typeface="Elephant "/>
              </a:rPr>
              <a:t>Junior stylist- assists with shampooing and prep work, and also gains training.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A6E4DFB-6224-AD51-DF72-184324BE20A3}"/>
              </a:ext>
            </a:extLst>
          </p:cNvPr>
          <p:cNvGrpSpPr/>
          <p:nvPr/>
        </p:nvGrpSpPr>
        <p:grpSpPr>
          <a:xfrm>
            <a:off x="6273801" y="2"/>
            <a:ext cx="3803652" cy="6858000"/>
            <a:chOff x="6273800" y="0"/>
            <a:chExt cx="3803651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71C31E7-3F40-7C10-BA7D-4808B7FDCAB7}"/>
                </a:ext>
              </a:extLst>
            </p:cNvPr>
            <p:cNvSpPr/>
            <p:nvPr/>
          </p:nvSpPr>
          <p:spPr>
            <a:xfrm>
              <a:off x="6273800" y="0"/>
              <a:ext cx="2959100" cy="6858000"/>
            </a:xfrm>
            <a:prstGeom prst="rect">
              <a:avLst/>
            </a:prstGeom>
            <a:solidFill>
              <a:srgbClr val="C280D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11">
                <a:lnSpc>
                  <a:spcPct val="90000"/>
                </a:lnSpc>
                <a:spcBef>
                  <a:spcPts val="1001"/>
                </a:spcBef>
                <a:defRPr/>
              </a:pPr>
              <a:r>
                <a:rPr lang="en-GB" sz="2400" dirty="0">
                  <a:solidFill>
                    <a:schemeClr val="bg1"/>
                  </a:solidFill>
                  <a:latin typeface="Elephant "/>
                </a:rPr>
                <a:t>Stylist- core services (cutting, styling, etc). Also, promoting services and building client relationships</a:t>
              </a:r>
              <a:r>
                <a:rPr lang="en-GB" sz="2800" dirty="0">
                  <a:solidFill>
                    <a:schemeClr val="bg1"/>
                  </a:solidFill>
                  <a:latin typeface="Gill Sans MT" panose="020B0502020104020203"/>
                </a:rPr>
                <a:t>.</a:t>
              </a:r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EF728A0-1E45-27A0-A912-A4419C6F3319}"/>
                </a:ext>
              </a:extLst>
            </p:cNvPr>
            <p:cNvSpPr/>
            <p:nvPr/>
          </p:nvSpPr>
          <p:spPr>
            <a:xfrm rot="5400000">
              <a:off x="8988426" y="739775"/>
              <a:ext cx="1327150" cy="850900"/>
            </a:xfrm>
            <a:prstGeom prst="triangle">
              <a:avLst/>
            </a:prstGeom>
            <a:solidFill>
              <a:srgbClr val="C280D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34EDB38-A40F-01BE-2856-32E82F72D660}"/>
              </a:ext>
            </a:extLst>
          </p:cNvPr>
          <p:cNvGrpSpPr/>
          <p:nvPr/>
        </p:nvGrpSpPr>
        <p:grpSpPr>
          <a:xfrm>
            <a:off x="3206750" y="2"/>
            <a:ext cx="3911602" cy="6858000"/>
            <a:chOff x="3206750" y="0"/>
            <a:chExt cx="3911601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3E6AAC9-3C5C-A2C2-B2AB-DBC790E80F34}"/>
                </a:ext>
              </a:extLst>
            </p:cNvPr>
            <p:cNvSpPr/>
            <p:nvPr/>
          </p:nvSpPr>
          <p:spPr>
            <a:xfrm>
              <a:off x="3206750" y="0"/>
              <a:ext cx="3060701" cy="6858000"/>
            </a:xfrm>
            <a:prstGeom prst="rect">
              <a:avLst/>
            </a:prstGeom>
            <a:solidFill>
              <a:srgbClr val="AF56C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11">
                <a:lnSpc>
                  <a:spcPct val="90000"/>
                </a:lnSpc>
                <a:spcBef>
                  <a:spcPts val="1001"/>
                </a:spcBef>
                <a:defRPr/>
              </a:pPr>
              <a:r>
                <a:rPr lang="en-GB" sz="2400" dirty="0">
                  <a:solidFill>
                    <a:schemeClr val="bg1"/>
                  </a:solidFill>
                  <a:latin typeface="Elephant "/>
                </a:rPr>
                <a:t>1 Senior stylist- specialises in advanced services, also guides junior stylists.</a:t>
              </a:r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E437F073-C4A0-A101-6FEF-E5455A265EB1}"/>
                </a:ext>
              </a:extLst>
            </p:cNvPr>
            <p:cNvSpPr/>
            <p:nvPr/>
          </p:nvSpPr>
          <p:spPr>
            <a:xfrm rot="5400000">
              <a:off x="6029326" y="739775"/>
              <a:ext cx="1327150" cy="850900"/>
            </a:xfrm>
            <a:prstGeom prst="triangle">
              <a:avLst/>
            </a:prstGeom>
            <a:solidFill>
              <a:srgbClr val="AF56C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4186E69-A4EF-4D87-2C32-03B5B3376CEB}"/>
              </a:ext>
            </a:extLst>
          </p:cNvPr>
          <p:cNvGrpSpPr/>
          <p:nvPr/>
        </p:nvGrpSpPr>
        <p:grpSpPr>
          <a:xfrm>
            <a:off x="-1" y="0"/>
            <a:ext cx="4057651" cy="6858000"/>
            <a:chOff x="-1" y="0"/>
            <a:chExt cx="4057651" cy="6858000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018B9ACC-5F08-0309-B534-4633A48A704C}"/>
                </a:ext>
              </a:extLst>
            </p:cNvPr>
            <p:cNvSpPr/>
            <p:nvPr/>
          </p:nvSpPr>
          <p:spPr>
            <a:xfrm>
              <a:off x="-1" y="0"/>
              <a:ext cx="3213099" cy="6858000"/>
            </a:xfrm>
            <a:prstGeom prst="rect">
              <a:avLst/>
            </a:prstGeom>
            <a:solidFill>
              <a:srgbClr val="74298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11">
                <a:lnSpc>
                  <a:spcPct val="90000"/>
                </a:lnSpc>
                <a:spcBef>
                  <a:spcPts val="1001"/>
                </a:spcBef>
                <a:defRPr/>
              </a:pPr>
              <a:r>
                <a:rPr lang="en-GB" sz="2400" dirty="0">
                  <a:solidFill>
                    <a:schemeClr val="bg1"/>
                  </a:solidFill>
                  <a:latin typeface="Elephant" panose="02020904090505020303" pitchFamily="18" charset="0"/>
                  <a:ea typeface="Dotum" panose="020B0503020000020004" pitchFamily="34" charset="-127"/>
                  <a:cs typeface="Dubai" panose="020B0503030403030204" pitchFamily="34" charset="-78"/>
                </a:rPr>
                <a:t>I will be the owner as well as the salon manager. I will lead the business, manage finance and staff</a:t>
              </a:r>
              <a:r>
                <a:rPr lang="en-GB" sz="2400" dirty="0">
                  <a:solidFill>
                    <a:schemeClr val="bg1"/>
                  </a:solidFill>
                  <a:latin typeface="Elephant" panose="02020904090505020303" pitchFamily="18" charset="0"/>
                </a:rPr>
                <a:t>.</a:t>
              </a:r>
            </a:p>
          </p:txBody>
        </p:sp>
        <p:sp>
          <p:nvSpPr>
            <p:cNvPr id="11" name="Isosceles Triangle 10">
              <a:extLst>
                <a:ext uri="{FF2B5EF4-FFF2-40B4-BE49-F238E27FC236}">
                  <a16:creationId xmlns:a16="http://schemas.microsoft.com/office/drawing/2014/main" id="{CFB642A1-443E-A8EE-C72D-AEA838935852}"/>
                </a:ext>
              </a:extLst>
            </p:cNvPr>
            <p:cNvSpPr/>
            <p:nvPr/>
          </p:nvSpPr>
          <p:spPr>
            <a:xfrm rot="5400000">
              <a:off x="2968625" y="739775"/>
              <a:ext cx="1327150" cy="850900"/>
            </a:xfrm>
            <a:prstGeom prst="triangle">
              <a:avLst/>
            </a:prstGeom>
            <a:solidFill>
              <a:srgbClr val="74298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 dirty="0"/>
            </a:p>
          </p:txBody>
        </p:sp>
      </p:grpSp>
    </p:spTree>
    <p:extLst>
      <p:ext uri="{BB962C8B-B14F-4D97-AF65-F5344CB8AC3E}">
        <p14:creationId xmlns:p14="http://schemas.microsoft.com/office/powerpoint/2010/main" val="11676285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000">
              <a:srgbClr val="D4A5E5"/>
            </a:gs>
            <a:gs pos="100000">
              <a:schemeClr val="bg2">
                <a:shade val="80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2">
            <a:extLst>
              <a:ext uri="{FF2B5EF4-FFF2-40B4-BE49-F238E27FC236}">
                <a16:creationId xmlns:a16="http://schemas.microsoft.com/office/drawing/2014/main" id="{3B1B833A-C88F-DAEA-6678-14351C108C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8834358"/>
              </p:ext>
            </p:extLst>
          </p:nvPr>
        </p:nvGraphicFramePr>
        <p:xfrm>
          <a:off x="1450977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DB15516E-3357-11E2-8CDA-807A9394711C}"/>
              </a:ext>
            </a:extLst>
          </p:cNvPr>
          <p:cNvSpPr txBox="1">
            <a:spLocks/>
          </p:cNvSpPr>
          <p:nvPr/>
        </p:nvSpPr>
        <p:spPr>
          <a:xfrm>
            <a:off x="1451525" y="995020"/>
            <a:ext cx="9603275" cy="1049236"/>
          </a:xfrm>
          <a:prstGeom prst="rect">
            <a:avLst/>
          </a:prstGeom>
        </p:spPr>
        <p:txBody>
          <a:bodyPr vert="horz" lIns="91440" tIns="45721" rIns="91440" bIns="45721" rtlCol="0" anchor="t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 defTabSz="914411">
              <a:defRPr/>
            </a:pPr>
            <a:r>
              <a:rPr lang="en-US" i="1" u="sng" dirty="0">
                <a:latin typeface="Elephant "/>
              </a:rPr>
              <a:t>Legal</a:t>
            </a:r>
            <a:r>
              <a:rPr lang="en-US" sz="3200" i="1" u="sng" dirty="0">
                <a:latin typeface="Elephant "/>
              </a:rPr>
              <a:t> format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A568DE9-DF88-0529-58D1-6C1FE2DA38D4}"/>
              </a:ext>
            </a:extLst>
          </p:cNvPr>
          <p:cNvCxnSpPr/>
          <p:nvPr/>
        </p:nvCxnSpPr>
        <p:spPr>
          <a:xfrm>
            <a:off x="1041402" y="1816100"/>
            <a:ext cx="102997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990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6">
            <a:extLst>
              <a:ext uri="{FF2B5EF4-FFF2-40B4-BE49-F238E27FC236}">
                <a16:creationId xmlns:a16="http://schemas.microsoft.com/office/drawing/2014/main" id="{33C2A890-1D39-C334-909F-5627B3F7BF0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11629733"/>
              </p:ext>
            </p:extLst>
          </p:nvPr>
        </p:nvGraphicFramePr>
        <p:xfrm>
          <a:off x="446314" y="800677"/>
          <a:ext cx="11538165" cy="13898884"/>
        </p:xfrm>
        <a:graphic>
          <a:graphicData uri="http://schemas.openxmlformats.org/drawingml/2006/table">
            <a:tbl>
              <a:tblPr firstRow="1">
                <a:tableStyleId>{35758FB7-9AC5-4552-8A53-C91805E547FA}</a:tableStyleId>
              </a:tblPr>
              <a:tblGrid>
                <a:gridCol w="1796510">
                  <a:extLst>
                    <a:ext uri="{9D8B030D-6E8A-4147-A177-3AD203B41FA5}">
                      <a16:colId xmlns:a16="http://schemas.microsoft.com/office/drawing/2014/main" val="541534148"/>
                    </a:ext>
                  </a:extLst>
                </a:gridCol>
                <a:gridCol w="1948331">
                  <a:extLst>
                    <a:ext uri="{9D8B030D-6E8A-4147-A177-3AD203B41FA5}">
                      <a16:colId xmlns:a16="http://schemas.microsoft.com/office/drawing/2014/main" val="3138069100"/>
                    </a:ext>
                  </a:extLst>
                </a:gridCol>
                <a:gridCol w="1948331">
                  <a:extLst>
                    <a:ext uri="{9D8B030D-6E8A-4147-A177-3AD203B41FA5}">
                      <a16:colId xmlns:a16="http://schemas.microsoft.com/office/drawing/2014/main" val="2685482510"/>
                    </a:ext>
                  </a:extLst>
                </a:gridCol>
                <a:gridCol w="1948331">
                  <a:extLst>
                    <a:ext uri="{9D8B030D-6E8A-4147-A177-3AD203B41FA5}">
                      <a16:colId xmlns:a16="http://schemas.microsoft.com/office/drawing/2014/main" val="815920531"/>
                    </a:ext>
                  </a:extLst>
                </a:gridCol>
                <a:gridCol w="1948331">
                  <a:extLst>
                    <a:ext uri="{9D8B030D-6E8A-4147-A177-3AD203B41FA5}">
                      <a16:colId xmlns:a16="http://schemas.microsoft.com/office/drawing/2014/main" val="2895995725"/>
                    </a:ext>
                  </a:extLst>
                </a:gridCol>
                <a:gridCol w="1948331">
                  <a:extLst>
                    <a:ext uri="{9D8B030D-6E8A-4147-A177-3AD203B41FA5}">
                      <a16:colId xmlns:a16="http://schemas.microsoft.com/office/drawing/2014/main" val="3982946740"/>
                    </a:ext>
                  </a:extLst>
                </a:gridCol>
              </a:tblGrid>
              <a:tr h="24393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9pPr>
                    </a:lstStyle>
                    <a:p>
                      <a:pPr rtl="0"/>
                      <a:r>
                        <a:rPr lang="en-GB" sz="1800" noProof="0" dirty="0"/>
                        <a:t>Political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9pPr>
                    </a:lstStyle>
                    <a:p>
                      <a:pPr algn="ctr" rtl="0"/>
                      <a:r>
                        <a:rPr lang="en-GB" sz="1800" noProof="0" dirty="0"/>
                        <a:t>Economic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9pPr>
                    </a:lstStyle>
                    <a:p>
                      <a:pPr algn="ctr" rtl="0"/>
                      <a:r>
                        <a:rPr lang="en-GB" sz="1800" noProof="0" dirty="0"/>
                        <a:t>Social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noProof="0" dirty="0"/>
                        <a:t>Technological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9pPr>
                    </a:lstStyle>
                    <a:p>
                      <a:pPr algn="ctr" rtl="0"/>
                      <a:r>
                        <a:rPr lang="en-GB" sz="1800" noProof="0" dirty="0"/>
                        <a:t>Environmental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entury Gothic"/>
                        </a:defRPr>
                      </a:lvl9pPr>
                    </a:lstStyle>
                    <a:p>
                      <a:pPr algn="ctr" rtl="0"/>
                      <a:r>
                        <a:rPr lang="en-GB" sz="1800" noProof="0" dirty="0"/>
                        <a:t>Legal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282834623"/>
                  </a:ext>
                </a:extLst>
              </a:tr>
              <a:tr h="92083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9pPr>
                    </a:lstStyle>
                    <a:p>
                      <a:pPr rtl="0"/>
                      <a:r>
                        <a:rPr lang="en-GB" sz="1800" noProof="0" dirty="0"/>
                        <a:t>Birmingham’s government is stable enough to open a business because I can get many benefits, such as a start-up loan.</a:t>
                      </a:r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r>
                        <a:rPr lang="en-GB" sz="1800" noProof="0" dirty="0"/>
                        <a:t> </a:t>
                      </a:r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  <a:p>
                      <a:pPr rtl="0"/>
                      <a:endParaRPr lang="en-GB" sz="1800" noProof="0" dirty="0"/>
                    </a:p>
                  </a:txBody>
                  <a:tcPr marT="45721" marB="45721"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9pPr>
                    </a:lstStyle>
                    <a:p>
                      <a:pPr algn="l" rtl="0"/>
                      <a:r>
                        <a:rPr lang="en-GB" sz="1800" noProof="0" dirty="0"/>
                        <a:t>In the UK, the inflation is averaging 3.8% in 2024, meaning the cost of running a salon could rise. In addition, it can affect how much customers are willing to spend in salons. To adapt to this I will set affordable prices while offering high-quality service.</a:t>
                      </a:r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r>
                        <a:rPr lang="en-GB" sz="1800" noProof="0" dirty="0"/>
                        <a:t>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noProof="0" dirty="0"/>
                        <a:t>Birmingham is very diverse in population, so my business will specialise in including different hair types and textures.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noProof="0" dirty="0"/>
                        <a:t>Also, social media plays a big role in influencing hair trends, so I will use Instagram and TikTok for my salon.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</a:txBody>
                  <a:tcPr marT="45721" marB="45721"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9pPr>
                    </a:lstStyle>
                    <a:p>
                      <a:pPr algn="l" rtl="0"/>
                      <a:r>
                        <a:rPr lang="en-GB" sz="1800" noProof="0" dirty="0"/>
                        <a:t>The UK government invests £26 billion annually in digital technology, which means it is important to use technology in the UK for my business. I will use contactless payment systems and digital receipts.</a:t>
                      </a:r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</a:txBody>
                  <a:tcPr marT="45721" marB="45721"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9pPr>
                    </a:lstStyle>
                    <a:p>
                      <a:pPr algn="l" rtl="0"/>
                      <a:r>
                        <a:rPr lang="en-GB" sz="1800" noProof="0" dirty="0"/>
                        <a:t>In the UK, environmental awareness is increasing, and as a result, I will focus on using cruelty-free products and other eco-friendly options to enhance my business.</a:t>
                      </a:r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</a:txBody>
                  <a:tcPr marT="45721" marB="45721"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entury Gothic"/>
                        </a:defRPr>
                      </a:lvl9pPr>
                    </a:lstStyle>
                    <a:p>
                      <a:pPr algn="l" rtl="0"/>
                      <a:r>
                        <a:rPr lang="en-GB" sz="1800" noProof="0" dirty="0"/>
                        <a:t>In the UK, many regulations must be followed as a salon owner, such as, Health and Safety Act and many more. By following the legal frameworks, I can ensure my salon is running in a safe and professional way. </a:t>
                      </a:r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l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endParaRPr lang="en-GB" sz="1800" noProof="0" dirty="0"/>
                    </a:p>
                    <a:p>
                      <a:pPr algn="ctr" rtl="0"/>
                      <a:r>
                        <a:rPr lang="en-GB" sz="1800" noProof="0" dirty="0"/>
                        <a:t> 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44031671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2DCCF66-3A4A-D24F-A7A7-AE72D1227976}"/>
              </a:ext>
            </a:extLst>
          </p:cNvPr>
          <p:cNvSpPr txBox="1"/>
          <p:nvPr/>
        </p:nvSpPr>
        <p:spPr>
          <a:xfrm>
            <a:off x="446314" y="147643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i="1" u="sng" dirty="0">
                <a:solidFill>
                  <a:prstClr val="black"/>
                </a:solidFill>
                <a:latin typeface="Elephant"/>
                <a:ea typeface="+mj-ea"/>
                <a:cs typeface="+mj-cs"/>
              </a:rPr>
              <a:t>PESTEL Analysis Table</a:t>
            </a:r>
            <a:endParaRPr lang="en-GB" sz="1801" dirty="0"/>
          </a:p>
        </p:txBody>
      </p:sp>
    </p:spTree>
    <p:extLst>
      <p:ext uri="{BB962C8B-B14F-4D97-AF65-F5344CB8AC3E}">
        <p14:creationId xmlns:p14="http://schemas.microsoft.com/office/powerpoint/2010/main" val="608952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1000">
              <a:srgbClr val="D4A5E5"/>
            </a:gs>
            <a:gs pos="100000">
              <a:schemeClr val="bg2">
                <a:shade val="80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AC6099B1-8EDA-0CC8-6EEE-A5C2F9EA58DF}"/>
              </a:ext>
            </a:extLst>
          </p:cNvPr>
          <p:cNvSpPr txBox="1">
            <a:spLocks/>
          </p:cNvSpPr>
          <p:nvPr/>
        </p:nvSpPr>
        <p:spPr>
          <a:xfrm>
            <a:off x="731521" y="731521"/>
            <a:ext cx="6858000" cy="731520"/>
          </a:xfrm>
          <a:prstGeom prst="rect">
            <a:avLst/>
          </a:prstGeom>
        </p:spPr>
        <p:txBody>
          <a:bodyPr vert="horz" lIns="91440" tIns="45721" rIns="91440" bIns="45721" rtlCol="0" anchor="t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400" b="0" i="0" kern="1200">
                <a:solidFill>
                  <a:schemeClr val="tx1"/>
                </a:solidFill>
                <a:effectLst/>
                <a:latin typeface="+mn-lt"/>
                <a:ea typeface="Meiryo UI" panose="020B0604030504040204" pitchFamily="34" charset="-128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i="1" u="sng" dirty="0">
                <a:latin typeface="Elephant "/>
              </a:rPr>
              <a:t>Marketing Plan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CB3E9C-E846-EEEC-627E-8705475331BA}"/>
              </a:ext>
            </a:extLst>
          </p:cNvPr>
          <p:cNvSpPr txBox="1"/>
          <p:nvPr/>
        </p:nvSpPr>
        <p:spPr>
          <a:xfrm>
            <a:off x="731519" y="1450206"/>
            <a:ext cx="1072896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Elephant "/>
              </a:rPr>
              <a:t>Online Marketing: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2000" dirty="0">
                <a:latin typeface="Elephant "/>
              </a:rPr>
              <a:t>I will use social media marketing because it offers many benefits, such as that some platforms don’t require upfront costs</a:t>
            </a:r>
            <a:r>
              <a:rPr lang="en-GB" dirty="0">
                <a:latin typeface="Elephant "/>
              </a:rPr>
              <a:t>(</a:t>
            </a:r>
            <a:r>
              <a:rPr lang="en-GB" dirty="0" err="1">
                <a:latin typeface="Elephant "/>
              </a:rPr>
              <a:t>Krasniak</a:t>
            </a:r>
            <a:r>
              <a:rPr lang="en-GB" dirty="0">
                <a:latin typeface="Elephant "/>
              </a:rPr>
              <a:t>, Zimmerman, and Ng, 2021, p. 13). </a:t>
            </a:r>
            <a:r>
              <a:rPr lang="en-GB" sz="2000" dirty="0">
                <a:latin typeface="Elephant "/>
              </a:rPr>
              <a:t> I will use Instagram, Facebook and TikTok to create photos and videos to showcase my skills.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2000" dirty="0">
                <a:latin typeface="Elephant "/>
              </a:rPr>
              <a:t>I will also create a Google Business profile so that my business can be accessed more easily.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B14FB4-C2DF-82FA-8E09-25F8D58D554A}"/>
              </a:ext>
            </a:extLst>
          </p:cNvPr>
          <p:cNvSpPr txBox="1"/>
          <p:nvPr/>
        </p:nvSpPr>
        <p:spPr>
          <a:xfrm>
            <a:off x="731519" y="3886201"/>
            <a:ext cx="105044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prstClr val="black"/>
                </a:solidFill>
                <a:latin typeface="Elephant" panose="02020904090505020303" pitchFamily="18" charset="0"/>
              </a:rPr>
              <a:t>Offline Marketing: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  <a:latin typeface="Elephant" panose="02020904090505020303" pitchFamily="18" charset="0"/>
              </a:rPr>
              <a:t>I plan to create flyers and QR codes to distribute and offer student discounts and loyalty programmes to encourage customers.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  <a:latin typeface="Elephant" panose="02020904090505020303" pitchFamily="18" charset="0"/>
              </a:rPr>
              <a:t>I intend to form partnerships with local shops for package deals. This will be beneficial for my business to attract more customers (</a:t>
            </a:r>
            <a:r>
              <a:rPr lang="en-GB" dirty="0">
                <a:latin typeface="Elephant" panose="02020904090505020303" pitchFamily="18" charset="0"/>
              </a:rPr>
              <a:t>Marcus, 2023).</a:t>
            </a:r>
            <a:endParaRPr lang="en-GB" sz="2000" dirty="0">
              <a:solidFill>
                <a:prstClr val="black"/>
              </a:solidFill>
              <a:latin typeface="Elephant" panose="02020904090505020303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2D84FE-0EAB-68D9-BC20-330B9314A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8870" y="-487913"/>
            <a:ext cx="3412066" cy="281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06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A42823-D979-70D8-B149-649B14F0E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>
            <a:extLst>
              <a:ext uri="{FF2B5EF4-FFF2-40B4-BE49-F238E27FC236}">
                <a16:creationId xmlns:a16="http://schemas.microsoft.com/office/drawing/2014/main" id="{5A56B064-EAFF-4242-1ACC-45F69A007F2D}"/>
              </a:ext>
            </a:extLst>
          </p:cNvPr>
          <p:cNvSpPr/>
          <p:nvPr/>
        </p:nvSpPr>
        <p:spPr>
          <a:xfrm flipH="1">
            <a:off x="8609088" y="2917371"/>
            <a:ext cx="3582912" cy="3940628"/>
          </a:xfrm>
          <a:prstGeom prst="rtTriangle">
            <a:avLst/>
          </a:prstGeom>
          <a:solidFill>
            <a:srgbClr val="EAD2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6625B70E-CD56-C315-BAEE-1F12703276EA}"/>
              </a:ext>
            </a:extLst>
          </p:cNvPr>
          <p:cNvSpPr/>
          <p:nvPr/>
        </p:nvSpPr>
        <p:spPr>
          <a:xfrm rot="5400000">
            <a:off x="-135468" y="136679"/>
            <a:ext cx="3329821" cy="3058886"/>
          </a:xfrm>
          <a:prstGeom prst="rtTriangle">
            <a:avLst/>
          </a:prstGeom>
          <a:solidFill>
            <a:srgbClr val="E8CFF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FF492F8-6900-67BC-6863-67529E0CA1E5}"/>
              </a:ext>
            </a:extLst>
          </p:cNvPr>
          <p:cNvSpPr txBox="1"/>
          <p:nvPr/>
        </p:nvSpPr>
        <p:spPr>
          <a:xfrm>
            <a:off x="3537857" y="297925"/>
            <a:ext cx="6455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u="sng" dirty="0">
                <a:latin typeface="Elephant" panose="02020904090505020303" pitchFamily="18" charset="0"/>
              </a:rPr>
              <a:t> Cash In-flow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C494199-367D-C7FD-5BD1-6BAC12C44E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3111" y="1364032"/>
            <a:ext cx="8297433" cy="31055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B72E4A-A367-D60D-C8C9-74662A697F5C}"/>
              </a:ext>
            </a:extLst>
          </p:cNvPr>
          <p:cNvSpPr txBox="1"/>
          <p:nvPr/>
        </p:nvSpPr>
        <p:spPr>
          <a:xfrm>
            <a:off x="337456" y="4570638"/>
            <a:ext cx="103209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plan to use a combination of a government start-up loan and personal savings as funding for my business, as this will allow me to balance financial risk and preserve ownership.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830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>
            <a:extLst>
              <a:ext uri="{FF2B5EF4-FFF2-40B4-BE49-F238E27FC236}">
                <a16:creationId xmlns:a16="http://schemas.microsoft.com/office/drawing/2014/main" id="{8285D417-7F59-D5E9-EE94-43C42AEEF58C}"/>
              </a:ext>
            </a:extLst>
          </p:cNvPr>
          <p:cNvSpPr/>
          <p:nvPr/>
        </p:nvSpPr>
        <p:spPr>
          <a:xfrm flipH="1">
            <a:off x="8609088" y="2917371"/>
            <a:ext cx="3582912" cy="3940628"/>
          </a:xfrm>
          <a:prstGeom prst="rtTriangle">
            <a:avLst/>
          </a:prstGeom>
          <a:solidFill>
            <a:srgbClr val="EAD2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B8AFDEA1-EBC5-1094-0A02-1296DCAFA483}"/>
              </a:ext>
            </a:extLst>
          </p:cNvPr>
          <p:cNvSpPr/>
          <p:nvPr/>
        </p:nvSpPr>
        <p:spPr>
          <a:xfrm rot="5400000">
            <a:off x="-135468" y="136679"/>
            <a:ext cx="3329821" cy="3058886"/>
          </a:xfrm>
          <a:prstGeom prst="rtTriangle">
            <a:avLst/>
          </a:prstGeom>
          <a:solidFill>
            <a:srgbClr val="E8CFF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28189EE9-F039-6EB5-FA3E-2E01B8B75F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6771" y="1145110"/>
            <a:ext cx="7489371" cy="541496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888511A-394A-ECC4-D459-4E1DD6CA3E67}"/>
              </a:ext>
            </a:extLst>
          </p:cNvPr>
          <p:cNvSpPr txBox="1"/>
          <p:nvPr/>
        </p:nvSpPr>
        <p:spPr>
          <a:xfrm>
            <a:off x="4343400" y="297926"/>
            <a:ext cx="6455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u="sng" dirty="0">
                <a:latin typeface="Elephant" panose="02020904090505020303" pitchFamily="18" charset="0"/>
              </a:rPr>
              <a:t>Start-up costs </a:t>
            </a:r>
          </a:p>
        </p:txBody>
      </p:sp>
    </p:spTree>
    <p:extLst>
      <p:ext uri="{BB962C8B-B14F-4D97-AF65-F5344CB8AC3E}">
        <p14:creationId xmlns:p14="http://schemas.microsoft.com/office/powerpoint/2010/main" val="19905265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air Tools Background Photos and Images | Shutterstock">
            <a:extLst>
              <a:ext uri="{FF2B5EF4-FFF2-40B4-BE49-F238E27FC236}">
                <a16:creationId xmlns:a16="http://schemas.microsoft.com/office/drawing/2014/main" id="{205007E0-00AB-7016-5443-5BC24B604C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98" b="6598"/>
          <a:stretch>
            <a:fillRect/>
          </a:stretch>
        </p:blipFill>
        <p:spPr bwMode="auto">
          <a:xfrm>
            <a:off x="0" y="1"/>
            <a:ext cx="12192000" cy="7598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4CDA0EA4-C3DE-F621-E66A-0CACD6102F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3818289"/>
              </p:ext>
            </p:extLst>
          </p:nvPr>
        </p:nvGraphicFramePr>
        <p:xfrm>
          <a:off x="119742" y="1682072"/>
          <a:ext cx="7587342" cy="48711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0E9F94B-1CD5-9B26-3253-2CC88C75EBFA}"/>
              </a:ext>
            </a:extLst>
          </p:cNvPr>
          <p:cNvSpPr txBox="1"/>
          <p:nvPr/>
        </p:nvSpPr>
        <p:spPr>
          <a:xfrm>
            <a:off x="424542" y="515037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i="1" u="sng" dirty="0">
                <a:solidFill>
                  <a:prstClr val="black"/>
                </a:solidFill>
                <a:latin typeface="Elephant "/>
                <a:ea typeface="+mj-ea"/>
                <a:cs typeface="+mj-cs"/>
              </a:rPr>
              <a:t>Funding &amp; Revenue </a:t>
            </a:r>
            <a:endParaRPr lang="en-GB" sz="1801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F0AB115-7881-8498-758C-972C5C29B559}"/>
              </a:ext>
            </a:extLst>
          </p:cNvPr>
          <p:cNvCxnSpPr/>
          <p:nvPr/>
        </p:nvCxnSpPr>
        <p:spPr>
          <a:xfrm>
            <a:off x="2438400" y="1883230"/>
            <a:ext cx="0" cy="436517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BA79D5D-0C5C-C3F8-688A-4728D74A8942}"/>
              </a:ext>
            </a:extLst>
          </p:cNvPr>
          <p:cNvCxnSpPr/>
          <p:nvPr/>
        </p:nvCxnSpPr>
        <p:spPr>
          <a:xfrm>
            <a:off x="5344885" y="1883230"/>
            <a:ext cx="0" cy="436517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009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00BCE10B-1D2C-2C0F-CC9C-E6B64CB3A196}"/>
              </a:ext>
            </a:extLst>
          </p:cNvPr>
          <p:cNvGrpSpPr/>
          <p:nvPr/>
        </p:nvGrpSpPr>
        <p:grpSpPr>
          <a:xfrm>
            <a:off x="-2243593" y="-62085"/>
            <a:ext cx="10001087" cy="6982169"/>
            <a:chOff x="-2243593" y="361101"/>
            <a:chExt cx="10001087" cy="1913885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A465D08-235C-4FAA-7E70-062A83BA2BC0}"/>
                </a:ext>
              </a:extLst>
            </p:cNvPr>
            <p:cNvSpPr/>
            <p:nvPr/>
          </p:nvSpPr>
          <p:spPr>
            <a:xfrm rot="19185764">
              <a:off x="-2243593" y="361101"/>
              <a:ext cx="9804400" cy="19138854"/>
            </a:xfrm>
            <a:prstGeom prst="rect">
              <a:avLst/>
            </a:prstGeom>
            <a:solidFill>
              <a:srgbClr val="EAD2F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DDE3EDE-C222-16BB-E349-FA0EDF007428}"/>
                </a:ext>
              </a:extLst>
            </p:cNvPr>
            <p:cNvSpPr txBox="1"/>
            <p:nvPr/>
          </p:nvSpPr>
          <p:spPr>
            <a:xfrm>
              <a:off x="207646" y="3194123"/>
              <a:ext cx="4339835" cy="13413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prstClr val="black"/>
                  </a:solidFill>
                  <a:latin typeface="Elephant" panose="02020904090505020303" pitchFamily="18" charset="0"/>
                </a:rPr>
                <a:t>In conclusion, with effective online marketing, competitive pricing, and a strong brand, my salon will be able to attract customers in Birmingham. Support from a government loan and careful financial planning will allow me to manage start-up expenses and keep the business running successfully during the first year.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0E025D9-6468-9CD9-7C09-655703A41298}"/>
                </a:ext>
              </a:extLst>
            </p:cNvPr>
            <p:cNvSpPr txBox="1"/>
            <p:nvPr/>
          </p:nvSpPr>
          <p:spPr>
            <a:xfrm>
              <a:off x="984402" y="531282"/>
              <a:ext cx="6773092" cy="17716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600" i="1" u="sng" dirty="0">
                  <a:solidFill>
                    <a:prstClr val="black"/>
                  </a:solidFill>
                  <a:latin typeface="Elephant "/>
                </a:rPr>
                <a:t>Conclusion 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367AD9D-486A-6468-E91B-05418EB00B1A}"/>
              </a:ext>
            </a:extLst>
          </p:cNvPr>
          <p:cNvGrpSpPr/>
          <p:nvPr/>
        </p:nvGrpSpPr>
        <p:grpSpPr>
          <a:xfrm>
            <a:off x="3560441" y="110829"/>
            <a:ext cx="12388356" cy="6087852"/>
            <a:chOff x="4297365" y="-1968936"/>
            <a:chExt cx="12388356" cy="6087852"/>
          </a:xfrm>
          <a:blipFill dpi="0" rotWithShape="1">
            <a:blip r:embed="rId2"/>
            <a:srcRect/>
            <a:stretch>
              <a:fillRect/>
            </a:stretch>
          </a:blipFill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4DF0FF5A-3EAD-009A-6B45-343623D85B93}"/>
                </a:ext>
              </a:extLst>
            </p:cNvPr>
            <p:cNvSpPr/>
            <p:nvPr/>
          </p:nvSpPr>
          <p:spPr>
            <a:xfrm rot="19136746">
              <a:off x="5348301" y="-876285"/>
              <a:ext cx="7723762" cy="2136074"/>
            </a:xfrm>
            <a:prstGeom prst="roundRect">
              <a:avLst>
                <a:gd name="adj" fmla="val 50000"/>
              </a:avLst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/>
            </a:p>
          </p:txBody>
        </p:sp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F35CC3C4-BA59-CB0E-6B06-A97F00D3AD66}"/>
                </a:ext>
              </a:extLst>
            </p:cNvPr>
            <p:cNvSpPr/>
            <p:nvPr/>
          </p:nvSpPr>
          <p:spPr>
            <a:xfrm rot="19221108">
              <a:off x="7639035" y="2546670"/>
              <a:ext cx="2064436" cy="1572246"/>
            </a:xfrm>
            <a:prstGeom prst="roundRect">
              <a:avLst>
                <a:gd name="adj" fmla="val 50000"/>
              </a:avLst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/>
            </a:p>
          </p:txBody>
        </p:sp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9F874ED6-BC86-2BDD-13C4-E18CDBE1AECF}"/>
                </a:ext>
              </a:extLst>
            </p:cNvPr>
            <p:cNvSpPr/>
            <p:nvPr/>
          </p:nvSpPr>
          <p:spPr>
            <a:xfrm rot="19136746">
              <a:off x="8512751" y="-789932"/>
              <a:ext cx="7723762" cy="1579864"/>
            </a:xfrm>
            <a:prstGeom prst="roundRect">
              <a:avLst>
                <a:gd name="adj" fmla="val 50000"/>
              </a:avLst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/>
            </a:p>
          </p:txBody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A4FFAE96-EF9E-556F-8CA2-083B8887AF20}"/>
                </a:ext>
              </a:extLst>
            </p:cNvPr>
            <p:cNvSpPr/>
            <p:nvPr/>
          </p:nvSpPr>
          <p:spPr>
            <a:xfrm rot="19136746">
              <a:off x="8961959" y="1132902"/>
              <a:ext cx="7723762" cy="1579864"/>
            </a:xfrm>
            <a:prstGeom prst="roundRect">
              <a:avLst>
                <a:gd name="adj" fmla="val 50000"/>
              </a:avLst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 dirty="0"/>
            </a:p>
          </p:txBody>
        </p:sp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0A16104D-B216-9226-5563-8142173C800F}"/>
                </a:ext>
              </a:extLst>
            </p:cNvPr>
            <p:cNvSpPr/>
            <p:nvPr/>
          </p:nvSpPr>
          <p:spPr>
            <a:xfrm rot="19136746">
              <a:off x="4297365" y="-1968936"/>
              <a:ext cx="7723762" cy="1254163"/>
            </a:xfrm>
            <a:prstGeom prst="roundRect">
              <a:avLst>
                <a:gd name="adj" fmla="val 50000"/>
              </a:avLst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801"/>
            </a:p>
          </p:txBody>
        </p:sp>
      </p:grpSp>
    </p:spTree>
    <p:extLst>
      <p:ext uri="{BB962C8B-B14F-4D97-AF65-F5344CB8AC3E}">
        <p14:creationId xmlns:p14="http://schemas.microsoft.com/office/powerpoint/2010/main" val="238453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EAD2F2"/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Smiling face outline with solid fill">
            <a:extLst>
              <a:ext uri="{FF2B5EF4-FFF2-40B4-BE49-F238E27FC236}">
                <a16:creationId xmlns:a16="http://schemas.microsoft.com/office/drawing/2014/main" id="{20314416-AB26-9FBE-EDEE-FE3CCE5C5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7601" y="1422402"/>
            <a:ext cx="3708400" cy="3708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7F2A7A-F8F4-F257-880A-4CC00AA6C629}"/>
              </a:ext>
            </a:extLst>
          </p:cNvPr>
          <p:cNvSpPr txBox="1"/>
          <p:nvPr/>
        </p:nvSpPr>
        <p:spPr>
          <a:xfrm>
            <a:off x="5016501" y="2692401"/>
            <a:ext cx="6057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           </a:t>
            </a:r>
            <a:r>
              <a:rPr lang="en-GB" sz="4800" i="1" u="sng" dirty="0">
                <a:latin typeface="Elephant" panose="02020904090505020303" pitchFamily="18" charset="0"/>
              </a:rPr>
              <a:t>Thank You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F07912-E52B-FBDD-2243-106FEBB312F5}"/>
              </a:ext>
            </a:extLst>
          </p:cNvPr>
          <p:cNvCxnSpPr>
            <a:cxnSpLocks/>
          </p:cNvCxnSpPr>
          <p:nvPr/>
        </p:nvCxnSpPr>
        <p:spPr>
          <a:xfrm>
            <a:off x="5791200" y="3733800"/>
            <a:ext cx="41529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84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rgbClr val="E8CFF1"/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73DE60B-27A0-F4BE-5110-E2C717DE88EA}"/>
              </a:ext>
            </a:extLst>
          </p:cNvPr>
          <p:cNvSpPr txBox="1"/>
          <p:nvPr/>
        </p:nvSpPr>
        <p:spPr>
          <a:xfrm>
            <a:off x="914400" y="652922"/>
            <a:ext cx="5016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u="sng" dirty="0">
                <a:latin typeface="Elephant" panose="02020904090505020303" pitchFamily="18" charset="0"/>
              </a:rPr>
              <a:t>References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1637DB-770D-9F70-2BE8-864AB54D98E1}"/>
              </a:ext>
            </a:extLst>
          </p:cNvPr>
          <p:cNvSpPr txBox="1"/>
          <p:nvPr/>
        </p:nvSpPr>
        <p:spPr>
          <a:xfrm>
            <a:off x="756557" y="1443841"/>
            <a:ext cx="106788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en-GB" i="1" dirty="0">
              <a:latin typeface="Elephant" panose="02020904090505020303" pitchFamily="18" charset="0"/>
            </a:endParaRPr>
          </a:p>
          <a:p>
            <a:r>
              <a:rPr lang="en-GB" i="1" dirty="0">
                <a:latin typeface="Elephant" panose="02020904090505020303" pitchFamily="18" charset="0"/>
              </a:rPr>
              <a:t>Become a sole trader</a:t>
            </a:r>
            <a:r>
              <a:rPr lang="en-GB" dirty="0">
                <a:latin typeface="Elephant" panose="02020904090505020303" pitchFamily="18" charset="0"/>
              </a:rPr>
              <a:t> (2025). Available at  </a:t>
            </a:r>
            <a:r>
              <a:rPr lang="en-GB" u="sng" dirty="0">
                <a:latin typeface="Elephant" panose="02020904090505020303" pitchFamily="18" charset="0"/>
                <a:hlinkClick r:id="rId2"/>
              </a:rPr>
              <a:t>Become a sole trader: What a sole trader is - GOV.UK</a:t>
            </a:r>
            <a:r>
              <a:rPr lang="en-GB" dirty="0">
                <a:latin typeface="Elephant" panose="02020904090505020303" pitchFamily="18" charset="0"/>
              </a:rPr>
              <a:t> (Accessed: 7 October 2025). </a:t>
            </a:r>
          </a:p>
          <a:p>
            <a:pPr lvl="0"/>
            <a:endParaRPr lang="en-GB" i="1" dirty="0">
              <a:latin typeface="Elephant" panose="02020904090505020303" pitchFamily="18" charset="0"/>
            </a:endParaRPr>
          </a:p>
          <a:p>
            <a:pPr lvl="0"/>
            <a:r>
              <a:rPr lang="en-GB" i="1" dirty="0">
                <a:latin typeface="Elephant" panose="02020904090505020303" pitchFamily="18" charset="0"/>
              </a:rPr>
              <a:t>List of Hair salons in City and Borough of Birmingham (2025). </a:t>
            </a:r>
            <a:r>
              <a:rPr lang="en-GB" dirty="0">
                <a:latin typeface="Elephant" panose="02020904090505020303" pitchFamily="18" charset="0"/>
              </a:rPr>
              <a:t>Available at: </a:t>
            </a:r>
            <a:r>
              <a:rPr lang="en-GB" u="sng" dirty="0">
                <a:latin typeface="Elephant" panose="02020904090505020303" pitchFamily="18" charset="0"/>
                <a:hlinkClick r:id="rId3"/>
              </a:rPr>
              <a:t>https://rentechdigital.com/smartscraper/business-report-details/united-kingdom/england/list-of-hair-salons-in-city-and-borough-of-birmingham</a:t>
            </a:r>
            <a:endParaRPr lang="en-GB" u="sng" dirty="0">
              <a:latin typeface="Elephant" panose="02020904090505020303" pitchFamily="18" charset="0"/>
            </a:endParaRPr>
          </a:p>
          <a:p>
            <a:pPr lvl="0"/>
            <a:endParaRPr lang="en-GB" u="sng" dirty="0">
              <a:latin typeface="Elephant" panose="02020904090505020303" pitchFamily="18" charset="0"/>
            </a:endParaRPr>
          </a:p>
          <a:p>
            <a:pPr lvl="0"/>
            <a:r>
              <a:rPr lang="en-GB" dirty="0">
                <a:latin typeface="Elephant" panose="02020904090505020303" pitchFamily="18" charset="0"/>
              </a:rPr>
              <a:t>Marcus, H., 2023. </a:t>
            </a:r>
            <a:r>
              <a:rPr lang="en-GB" i="1" dirty="0">
                <a:latin typeface="Elephant" panose="02020904090505020303" pitchFamily="18" charset="0"/>
              </a:rPr>
              <a:t>A guide to guerilla marketing tactics in the salon</a:t>
            </a:r>
            <a:r>
              <a:rPr lang="en-GB" dirty="0">
                <a:latin typeface="Elephant" panose="02020904090505020303" pitchFamily="18" charset="0"/>
              </a:rPr>
              <a:t>. [online] Elite Beauty Society. Available at: </a:t>
            </a:r>
            <a:r>
              <a:rPr lang="en-GB" u="sng" dirty="0">
                <a:latin typeface="Elephant" panose="02020904090505020303" pitchFamily="18" charset="0"/>
                <a:hlinkClick r:id="rId4"/>
              </a:rPr>
              <a:t>https://elitebeautysociety.com/a-guide-to-guerilla-marketing-tactics-in-the-salo/#t-1736448167727</a:t>
            </a:r>
            <a:r>
              <a:rPr lang="en-GB" dirty="0">
                <a:latin typeface="Elephant" panose="02020904090505020303" pitchFamily="18" charset="0"/>
              </a:rPr>
              <a:t> (Accessed 15 October 2025).</a:t>
            </a:r>
          </a:p>
          <a:p>
            <a:pPr lvl="0"/>
            <a:endParaRPr lang="en-GB" dirty="0">
              <a:latin typeface="Elephant" panose="02020904090505020303" pitchFamily="18" charset="0"/>
            </a:endParaRPr>
          </a:p>
          <a:p>
            <a:pPr lvl="0"/>
            <a:r>
              <a:rPr lang="en-GB" dirty="0" err="1">
                <a:latin typeface="Elephant" panose="02020904090505020303" pitchFamily="18" charset="0"/>
              </a:rPr>
              <a:t>Krasniak</a:t>
            </a:r>
            <a:r>
              <a:rPr lang="en-GB" dirty="0">
                <a:latin typeface="Elephant" panose="02020904090505020303" pitchFamily="18" charset="0"/>
              </a:rPr>
              <a:t>, M., Zimmerman, J. and Ng, D., 2021. </a:t>
            </a:r>
            <a:r>
              <a:rPr lang="en-GB" i="1" dirty="0">
                <a:latin typeface="Elephant" panose="02020904090505020303" pitchFamily="18" charset="0"/>
              </a:rPr>
              <a:t>Social media marketing all-in-one for dummies</a:t>
            </a:r>
            <a:r>
              <a:rPr lang="en-GB" dirty="0">
                <a:latin typeface="Elephant" panose="02020904090505020303" pitchFamily="18" charset="0"/>
              </a:rPr>
              <a:t>. John Wiley &amp; Sons.</a:t>
            </a:r>
          </a:p>
        </p:txBody>
      </p:sp>
    </p:spTree>
    <p:extLst>
      <p:ext uri="{BB962C8B-B14F-4D97-AF65-F5344CB8AC3E}">
        <p14:creationId xmlns:p14="http://schemas.microsoft.com/office/powerpoint/2010/main" val="14030941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99941c44276ef6401d33c30d816dc9a5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aae53e768ed4d403d34c8f69281681dc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7B2E093-40B8-4DA6-A921-91F5A9FBECF5}">
  <ds:schemaRefs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ccfc14db-0f45-423b-b2f5-752f8f8a0ada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092C9BCA-CC75-4076-8479-4E4C9EFB415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1FF8621-A1AE-4651-8CF0-55FCFFEBAA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3870</TotalTime>
  <Words>1182</Words>
  <Application>Microsoft Office PowerPoint</Application>
  <PresentationFormat>Widescreen</PresentationFormat>
  <Paragraphs>284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Aptos Display</vt:lpstr>
      <vt:lpstr>Arial</vt:lpstr>
      <vt:lpstr>Dubai Medium</vt:lpstr>
      <vt:lpstr>Elephant</vt:lpstr>
      <vt:lpstr>Elephant </vt:lpstr>
      <vt:lpstr>Gill Sans 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Fabiana Plesca (2421627)</dc:creator>
  <cp:lastModifiedBy>Fabiana Plesca (2421627)</cp:lastModifiedBy>
  <cp:revision>1</cp:revision>
  <dcterms:created xsi:type="dcterms:W3CDTF">2025-10-27T23:43:57Z</dcterms:created>
  <dcterms:modified xsi:type="dcterms:W3CDTF">2025-11-05T16:18:49Z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