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4659D4-903C-4A3A-B0BF-A82C9BEE3906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74D4CD2-2DFC-4482-90A7-0E04C8235323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3.wav"/><Relationship Id="rId1" Type="http://schemas.openxmlformats.org/officeDocument/2006/relationships/audio" Target="../media/audio2.wav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5.wav"/><Relationship Id="rId1" Type="http://schemas.openxmlformats.org/officeDocument/2006/relationships/audio" Target="../media/audio4.wav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7.wav"/><Relationship Id="rId1" Type="http://schemas.openxmlformats.org/officeDocument/2006/relationships/audio" Target="../media/audio6.wav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9.wav"/><Relationship Id="rId1" Type="http://schemas.openxmlformats.org/officeDocument/2006/relationships/audio" Target="../media/audio8.wav"/><Relationship Id="rId6" Type="http://schemas.openxmlformats.org/officeDocument/2006/relationships/image" Target="../media/image10.png"/><Relationship Id="rId5" Type="http://schemas.openxmlformats.org/officeDocument/2006/relationships/image" Target="../media/image4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11.wav"/><Relationship Id="rId1" Type="http://schemas.openxmlformats.org/officeDocument/2006/relationships/audio" Target="../media/audio10.wav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13.wav"/><Relationship Id="rId1" Type="http://schemas.openxmlformats.org/officeDocument/2006/relationships/audio" Target="../media/audio12.wav"/><Relationship Id="rId6" Type="http://schemas.openxmlformats.org/officeDocument/2006/relationships/image" Target="../media/image14.png"/><Relationship Id="rId5" Type="http://schemas.openxmlformats.org/officeDocument/2006/relationships/image" Target="../media/image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15.wav"/><Relationship Id="rId1" Type="http://schemas.openxmlformats.org/officeDocument/2006/relationships/audio" Target="../media/audio14.wav"/><Relationship Id="rId6" Type="http://schemas.openxmlformats.org/officeDocument/2006/relationships/image" Target="../media/image16.png"/><Relationship Id="rId5" Type="http://schemas.openxmlformats.org/officeDocument/2006/relationships/image" Target="../media/image4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6.wav"/><Relationship Id="rId6" Type="http://schemas.openxmlformats.org/officeDocument/2006/relationships/image" Target="../media/image20.png"/><Relationship Id="rId5" Type="http://schemas.openxmlformats.org/officeDocument/2006/relationships/image" Target="../media/image19.gif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992888" cy="266429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Elfen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2  </a:t>
            </a:r>
            <a:b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ECGE4002P</a:t>
            </a:r>
            <a:b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Angharad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Harris </a:t>
            </a:r>
            <a:b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1901667</a:t>
            </a:r>
            <a:endParaRPr lang="en-GB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5616" y="3933056"/>
            <a:ext cx="7128792" cy="1584176"/>
          </a:xfrm>
        </p:spPr>
        <p:txBody>
          <a:bodyPr>
            <a:normAutofit/>
          </a:bodyPr>
          <a:lstStyle/>
          <a:p>
            <a:pPr algn="l"/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Cyflwyniad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fideo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sy’n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adfyfyrio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yr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wybodaeth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y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sgiliau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a’r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nodweddion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angenrheidiol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gyfer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astudiaeth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Addysg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Uwch</a:t>
            </a:r>
            <a:r>
              <a:rPr lang="en-GB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Elfen 2 first slide">
            <a:hlinkClick r:id="" action="ppaction://media"/>
          </p:cNvPr>
          <p:cNvPicPr>
            <a:picLocks noRot="1" noChangeAspect="1"/>
          </p:cNvPicPr>
          <p:nvPr>
            <a:wavAudioFile r:embed="rId1" name="Elfen 2 first slide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Carys\AppData\Local\Packages\Microsoft.MicrosoftEdge_8wekyb3d8bbwe\TempState\Downloads\FullSizeRender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628800"/>
            <a:ext cx="856895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627784" y="332656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Map </a:t>
            </a:r>
            <a:r>
              <a:rPr lang="en-GB" sz="48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Meddwl</a:t>
            </a:r>
            <a:endParaRPr lang="en-GB" sz="4800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4" name="~PP3379.WAV">
            <a:hlinkClick r:id="" action="ppaction://media"/>
          </p:cNvPr>
          <p:cNvPicPr>
            <a:picLocks noRot="1" noChangeAspect="1"/>
          </p:cNvPicPr>
          <p:nvPr>
            <a:wavAudioFile r:embed="rId1" name="~PP3379.WAV"/>
          </p:nvPr>
        </p:nvPicPr>
        <p:blipFill>
          <a:blip r:embed="rId5" cstate="print"/>
          <a:stretch>
            <a:fillRect/>
          </a:stretch>
        </p:blipFill>
        <p:spPr>
          <a:xfrm>
            <a:off x="8839200" y="6381328"/>
            <a:ext cx="304800" cy="304800"/>
          </a:xfrm>
          <a:prstGeom prst="rect">
            <a:avLst/>
          </a:prstGeom>
        </p:spPr>
      </p:pic>
      <p:pic>
        <p:nvPicPr>
          <p:cNvPr id="5" name="slide 2">
            <a:hlinkClick r:id="" action="ppaction://media"/>
          </p:cNvPr>
          <p:cNvPicPr>
            <a:picLocks noRot="1" noChangeAspect="1"/>
          </p:cNvPicPr>
          <p:nvPr>
            <a:wavAudioFile r:embed="rId2" name="slide 2"/>
          </p:nvPr>
        </p:nvPicPr>
        <p:blipFill>
          <a:blip r:embed="rId5" cstate="print"/>
          <a:stretch>
            <a:fillRect/>
          </a:stretch>
        </p:blipFill>
        <p:spPr>
          <a:xfrm>
            <a:off x="8028384" y="65532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548681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Technoleg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3600" u="sng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19872" y="1556792"/>
            <a:ext cx="28803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Adran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TG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Gwefan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yr </a:t>
            </a: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Athrofa</a:t>
            </a:r>
            <a:endParaRPr lang="en-GB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UWTSD </a:t>
            </a: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Hwb</a:t>
            </a:r>
            <a:endParaRPr lang="en-GB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Moodle</a:t>
            </a:r>
            <a:endParaRPr lang="en-GB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Office 365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Amserlen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lein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Ebost</a:t>
            </a:r>
            <a:endParaRPr lang="en-GB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My TSD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Problemau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technoleg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Cwestiynau</a:t>
            </a:r>
            <a:endParaRPr lang="en-GB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Ffurflenni</a:t>
            </a:r>
            <a:r>
              <a:rPr lang="en-GB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921132"/>
            <a:ext cx="2160240" cy="2205336"/>
          </a:xfrm>
          <a:prstGeom prst="rect">
            <a:avLst/>
          </a:prstGeom>
          <a:noFill/>
        </p:spPr>
      </p:pic>
      <p:pic>
        <p:nvPicPr>
          <p:cNvPr id="7" name="~PP3723.WAV">
            <a:hlinkClick r:id="" action="ppaction://media"/>
          </p:cNvPr>
          <p:cNvPicPr>
            <a:picLocks noRot="1" noChangeAspect="1"/>
          </p:cNvPicPr>
          <p:nvPr>
            <a:wavAudioFile r:embed="rId1" name="~PP3723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8" name="slide 3 ">
            <a:hlinkClick r:id="" action="ppaction://media"/>
          </p:cNvPr>
          <p:cNvPicPr>
            <a:picLocks noRot="1" noChangeAspect="1"/>
          </p:cNvPicPr>
          <p:nvPr>
            <a:wavAudioFile r:embed="rId2" name="slide 3 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24744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Hwb</a:t>
            </a:r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– </a:t>
            </a:r>
            <a:r>
              <a:rPr lang="en-GB" sz="3600" b="1" u="sng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esg</a:t>
            </a:r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ymorth</a:t>
            </a:r>
            <a:endParaRPr lang="en-GB" sz="3600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95736" y="2276872"/>
            <a:ext cx="54697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Ymholiadau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Gwybodaeth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am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ysgoloriaethau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Problemau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llety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Gwybodaeth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am y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maes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parcio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050" name="Picture 2" descr="C:\Users\Carys\AppData\Local\Microsoft\Windows\INetCache\IE\S3R9VVVN\HELP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149080"/>
            <a:ext cx="2160240" cy="2160240"/>
          </a:xfrm>
          <a:prstGeom prst="rect">
            <a:avLst/>
          </a:prstGeom>
          <a:noFill/>
        </p:spPr>
      </p:pic>
      <p:pic>
        <p:nvPicPr>
          <p:cNvPr id="5" name="~PP3989.WAV">
            <a:hlinkClick r:id="" action="ppaction://media"/>
          </p:cNvPr>
          <p:cNvPicPr>
            <a:picLocks noRot="1" noChangeAspect="1"/>
          </p:cNvPicPr>
          <p:nvPr>
            <a:wavAudioFile r:embed="rId1" name="~PP3989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6" name="slide 4">
            <a:hlinkClick r:id="" action="ppaction://media"/>
          </p:cNvPr>
          <p:cNvPicPr>
            <a:picLocks noRot="1" noChangeAspect="1"/>
          </p:cNvPicPr>
          <p:nvPr>
            <a:wavAudioFile r:embed="rId2" name="slide 4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764704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Problemau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neu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cwestiynau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am y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cwrs</a:t>
            </a:r>
            <a:endParaRPr lang="en-GB" sz="36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95736" y="2492896"/>
            <a:ext cx="508825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Undeb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myfyrwyr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Siarad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gyda’r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tiwtor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blwyddyn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Gofyn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i’r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tiwtor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modiwl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Edrych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Moolde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Cymdeithas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athrawon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3074" name="Picture 2" descr="C:\Users\Carys\AppData\Local\Microsoft\Windows\INetCache\IE\S3R9VVVN\0511-0703-0917-4101_clueless_businesswoman_running_from_questions_clipart_image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509120"/>
            <a:ext cx="2088232" cy="1740195"/>
          </a:xfrm>
          <a:prstGeom prst="rect">
            <a:avLst/>
          </a:prstGeom>
          <a:noFill/>
        </p:spPr>
      </p:pic>
      <p:pic>
        <p:nvPicPr>
          <p:cNvPr id="6" name="~PP408.WAV">
            <a:hlinkClick r:id="" action="ppaction://media"/>
          </p:cNvPr>
          <p:cNvPicPr>
            <a:picLocks noRot="1" noChangeAspect="1"/>
          </p:cNvPicPr>
          <p:nvPr>
            <a:wavAudioFile r:embed="rId1" name="~PP408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Rot="1" noChangeAspect="1"/>
          </p:cNvPicPr>
          <p:nvPr>
            <a:wavAudioFile r:embed="rId2" name="Recorded Sound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1052736"/>
            <a:ext cx="2133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Personol</a:t>
            </a:r>
            <a:r>
              <a:rPr lang="en-GB" sz="36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3600" u="sng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23728" y="2204864"/>
            <a:ext cx="487024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Siarad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myfyrwyr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arall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Siarad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gyda’r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tiwtor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personol</a:t>
            </a:r>
            <a:endParaRPr lang="en-GB" sz="28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Siarad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gyda’r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tiwtor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modiwl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99592" y="4509120"/>
            <a:ext cx="7776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Problem 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neu</a:t>
            </a:r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cwestiynau</a:t>
            </a:r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mewn</a:t>
            </a:r>
            <a:r>
              <a:rPr lang="en-GB" sz="36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ysgol</a:t>
            </a:r>
            <a:endParaRPr lang="en-GB" sz="3600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267744" y="5373216"/>
            <a:ext cx="4870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Siarad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gyda’r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tiwtor</a:t>
            </a:r>
            <a:r>
              <a:rPr lang="en-GB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8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personol</a:t>
            </a:r>
            <a:endParaRPr lang="en-GB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4098" name="Picture 2" descr="C:\Users\Carys\AppData\Local\Microsoft\Windows\INetCache\IE\S3R9VVVN\sa1_collaborate[1]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04110" y="332657"/>
            <a:ext cx="2900388" cy="1872208"/>
          </a:xfrm>
          <a:prstGeom prst="rect">
            <a:avLst/>
          </a:prstGeom>
          <a:noFill/>
        </p:spPr>
      </p:pic>
      <p:pic>
        <p:nvPicPr>
          <p:cNvPr id="8" name="~PP799.WAV">
            <a:hlinkClick r:id="" action="ppaction://media"/>
          </p:cNvPr>
          <p:cNvPicPr>
            <a:picLocks noRot="1" noChangeAspect="1"/>
          </p:cNvPicPr>
          <p:nvPr>
            <a:wavAudioFile r:embed="rId1" name="~PP799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9" name="slide 6">
            <a:hlinkClick r:id="" action="ppaction://media"/>
          </p:cNvPr>
          <p:cNvPicPr>
            <a:picLocks noRot="1" noChangeAspect="1"/>
          </p:cNvPicPr>
          <p:nvPr>
            <a:wavAudioFile r:embed="rId2" name="slide 6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numSld="999"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620688"/>
            <a:ext cx="2441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Llyfyrgell</a:t>
            </a:r>
            <a:endParaRPr lang="en-GB" sz="36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55776" y="1772816"/>
            <a:ext cx="364394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Cronfa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data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Newyddion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Llyfrau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Defnydd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o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cyfrifiaduron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Defnydd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o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lungopiwr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Llyfrau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lein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Cymorth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staff y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llyfyrgell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endParaRPr lang="en-GB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5122" name="Picture 2" descr="C:\Users\Carys\AppData\Local\Microsoft\Windows\INetCache\IE\PYEVPBKN\Nm_toronto_university_of_toronto_library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653136"/>
            <a:ext cx="2376264" cy="1782198"/>
          </a:xfrm>
          <a:prstGeom prst="rect">
            <a:avLst/>
          </a:prstGeom>
          <a:noFill/>
        </p:spPr>
      </p:pic>
      <p:pic>
        <p:nvPicPr>
          <p:cNvPr id="6" name="~PP1502.WAV">
            <a:hlinkClick r:id="" action="ppaction://media"/>
          </p:cNvPr>
          <p:cNvPicPr>
            <a:picLocks noRot="1" noChangeAspect="1"/>
          </p:cNvPicPr>
          <p:nvPr>
            <a:wavAudioFile r:embed="rId1" name="~PP1502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7" name="slide 7">
            <a:hlinkClick r:id="" action="ppaction://media"/>
          </p:cNvPr>
          <p:cNvPicPr>
            <a:picLocks noRot="1" noChangeAspect="1"/>
          </p:cNvPicPr>
          <p:nvPr>
            <a:wavAudioFile r:embed="rId2" name="slide 7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numSld="999"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764704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Fy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amser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yn</a:t>
            </a:r>
            <a:r>
              <a:rPr lang="en-GB" sz="36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y </a:t>
            </a:r>
            <a:r>
              <a:rPr lang="en-GB" sz="3600" b="1" u="sng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Brifysgol</a:t>
            </a:r>
            <a:endParaRPr lang="en-GB" sz="36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55776" y="1988840"/>
            <a:ext cx="5498621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Gwneud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ffrindiau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newydd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Rheoli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amser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Gwybod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le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feindio’r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gwaith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ar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moodle</a:t>
            </a:r>
            <a:endParaRPr lang="en-GB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Defnyddio’r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llyfyrgell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Gofyn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am help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os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bod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angen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Mwynhau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Fod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yn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fwy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hyderus</a:t>
            </a:r>
            <a:r>
              <a:rPr lang="en-GB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</p:txBody>
      </p:sp>
      <p:pic>
        <p:nvPicPr>
          <p:cNvPr id="6146" name="Picture 2" descr="C:\Users\Carys\AppData\Local\Microsoft\Windows\INetCache\IE\PYEVPBKN\16246-illustration-of-a-graduation-cap-pv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5157192"/>
            <a:ext cx="2448272" cy="1351916"/>
          </a:xfrm>
          <a:prstGeom prst="rect">
            <a:avLst/>
          </a:prstGeom>
          <a:noFill/>
        </p:spPr>
      </p:pic>
      <p:pic>
        <p:nvPicPr>
          <p:cNvPr id="5" name="~PP2190.WAV">
            <a:hlinkClick r:id="" action="ppaction://media"/>
          </p:cNvPr>
          <p:cNvPicPr>
            <a:picLocks noRot="1" noChangeAspect="1"/>
          </p:cNvPicPr>
          <p:nvPr>
            <a:wavAudioFile r:embed="rId1" name="~PP2190.WAV"/>
          </p:nvPr>
        </p:nvPicPr>
        <p:blipFill>
          <a:blip r:embed="rId5" cstate="print"/>
          <a:stretch>
            <a:fillRect/>
          </a:stretch>
        </p:blipFill>
        <p:spPr>
          <a:xfrm>
            <a:off x="8632825" y="6346825"/>
            <a:ext cx="304800" cy="304800"/>
          </a:xfrm>
          <a:prstGeom prst="rect">
            <a:avLst/>
          </a:prstGeom>
        </p:spPr>
      </p:pic>
      <p:pic>
        <p:nvPicPr>
          <p:cNvPr id="6" name="silde 8">
            <a:hlinkClick r:id="" action="ppaction://media"/>
          </p:cNvPr>
          <p:cNvPicPr>
            <a:picLocks noRot="1" noChangeAspect="1"/>
          </p:cNvPicPr>
          <p:nvPr>
            <a:wavAudioFile r:embed="rId2" name="silde 8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numSld="999" showWhenStopped="0"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numSld="999" showWhenStopped="0">
                <p:cTn id="11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95736" y="2132856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Llwyddiant</a:t>
            </a:r>
            <a:r>
              <a:rPr lang="en-GB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en-GB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</a:t>
            </a:r>
            <a:r>
              <a:rPr lang="en-GB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mi</a:t>
            </a:r>
            <a:endParaRPr lang="en-GB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7170" name="Picture 2" descr="C:\Users\Carys\AppData\Local\Microsoft\Windows\INetCache\IE\S3R9VVVN\16246-illustration-of-a-graduation-cap-pv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2232248" cy="1232629"/>
          </a:xfrm>
          <a:prstGeom prst="rect">
            <a:avLst/>
          </a:prstGeom>
          <a:noFill/>
        </p:spPr>
      </p:pic>
      <p:pic>
        <p:nvPicPr>
          <p:cNvPr id="7172" name="Picture 4" descr="C:\Users\Carys\AppData\Local\Microsoft\Windows\INetCache\IE\S3R9VVVN\friend_pic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8362" y="4581128"/>
            <a:ext cx="2392881" cy="1728192"/>
          </a:xfrm>
          <a:prstGeom prst="rect">
            <a:avLst/>
          </a:prstGeom>
          <a:noFill/>
        </p:spPr>
      </p:pic>
      <p:pic>
        <p:nvPicPr>
          <p:cNvPr id="7173" name="Picture 5" descr="C:\Users\Carys\AppData\Local\Microsoft\Windows\INetCache\IE\PYEVPBKN\rk8_teacher1[1]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068960"/>
            <a:ext cx="1905000" cy="1800225"/>
          </a:xfrm>
          <a:prstGeom prst="rect">
            <a:avLst/>
          </a:prstGeom>
          <a:noFill/>
        </p:spPr>
      </p:pic>
      <p:pic>
        <p:nvPicPr>
          <p:cNvPr id="9" name="Recorded Sound">
            <a:hlinkClick r:id="" action="ppaction://media"/>
          </p:cNvPr>
          <p:cNvPicPr>
            <a:picLocks noRot="1" noChangeAspect="1"/>
          </p:cNvPicPr>
          <p:nvPr>
            <a:wavAudioFile r:embed="rId1" name="Recorded Sound"/>
          </p:nvPr>
        </p:nvPicPr>
        <p:blipFill>
          <a:blip r:embed="rId6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4544</TotalTime>
  <Words>155</Words>
  <Application>Microsoft Office PowerPoint</Application>
  <PresentationFormat>On-screen Show (4:3)</PresentationFormat>
  <Paragraphs>54</Paragraphs>
  <Slides>9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Elfen 2   ECGE4002P Angharad Harris  1901667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Elfen 2 Angharad Harris  1901667</dc:title>
  <dc:creator>Carys</dc:creator>
  <cp:lastModifiedBy>Carys</cp:lastModifiedBy>
  <cp:revision>15</cp:revision>
  <dcterms:created xsi:type="dcterms:W3CDTF">2019-11-01T10:06:33Z</dcterms:created>
  <dcterms:modified xsi:type="dcterms:W3CDTF">2019-11-04T13:50:45Z</dcterms:modified>
</cp:coreProperties>
</file>