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97E035-64C6-8DE9-A01A-C21DC2D12AD2}" v="376" dt="2026-05-06T12:00:44.198"/>
    <p1510:client id="{6B6E6A75-6135-61A1-42C8-7F75C1A7C58A}" v="348" dt="2026-05-07T14:59:28.692"/>
    <p1510:client id="{98795867-A6B3-65D9-9ECB-D5861F5006D1}" v="83" dt="2026-05-06T11:03:55.288"/>
    <p1510:client id="{A8BDC6DB-E623-B5BB-64F8-A5372C44063E}" v="1" dt="2026-05-06T11:04:08.8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wis Ensor (2317067)" userId="S::2317067@student.uwtsd.ac.uk::e9bfe1fe-5876-4dda-92e8-db218559e840" providerId="AD" clId="Web-{A8BDC6DB-E623-B5BB-64F8-A5372C44063E}"/>
    <pc:docChg chg="modSld">
      <pc:chgData name="Lewis Ensor (2317067)" userId="S::2317067@student.uwtsd.ac.uk::e9bfe1fe-5876-4dda-92e8-db218559e840" providerId="AD" clId="Web-{A8BDC6DB-E623-B5BB-64F8-A5372C44063E}" dt="2026-05-06T11:04:08.875" v="0" actId="20577"/>
      <pc:docMkLst>
        <pc:docMk/>
      </pc:docMkLst>
      <pc:sldChg chg="modSp">
        <pc:chgData name="Lewis Ensor (2317067)" userId="S::2317067@student.uwtsd.ac.uk::e9bfe1fe-5876-4dda-92e8-db218559e840" providerId="AD" clId="Web-{A8BDC6DB-E623-B5BB-64F8-A5372C44063E}" dt="2026-05-06T11:04:08.875" v="0" actId="20577"/>
        <pc:sldMkLst>
          <pc:docMk/>
          <pc:sldMk cId="3600288696" sldId="258"/>
        </pc:sldMkLst>
        <pc:spChg chg="mod">
          <ac:chgData name="Lewis Ensor (2317067)" userId="S::2317067@student.uwtsd.ac.uk::e9bfe1fe-5876-4dda-92e8-db218559e840" providerId="AD" clId="Web-{A8BDC6DB-E623-B5BB-64F8-A5372C44063E}" dt="2026-05-06T11:04:08.875" v="0" actId="20577"/>
          <ac:spMkLst>
            <pc:docMk/>
            <pc:sldMk cId="3600288696" sldId="258"/>
            <ac:spMk id="3" creationId="{6D0179C7-26AD-8ED2-5CD6-4F9F2650FF88}"/>
          </ac:spMkLst>
        </pc:spChg>
      </pc:sldChg>
    </pc:docChg>
  </pc:docChgLst>
  <pc:docChgLst>
    <pc:chgData name="Lewis Ensor (2317067)" userId="S::2317067@student.uwtsd.ac.uk::e9bfe1fe-5876-4dda-92e8-db218559e840" providerId="AD" clId="Web-{98795867-A6B3-65D9-9ECB-D5861F5006D1}"/>
    <pc:docChg chg="addSld modSld modMainMaster">
      <pc:chgData name="Lewis Ensor (2317067)" userId="S::2317067@student.uwtsd.ac.uk::e9bfe1fe-5876-4dda-92e8-db218559e840" providerId="AD" clId="Web-{98795867-A6B3-65D9-9ECB-D5861F5006D1}" dt="2026-05-06T11:03:55.288" v="83" actId="20577"/>
      <pc:docMkLst>
        <pc:docMk/>
      </pc:docMkLst>
      <pc:sldChg chg="delSp modSp mod">
        <pc:chgData name="Lewis Ensor (2317067)" userId="S::2317067@student.uwtsd.ac.uk::e9bfe1fe-5876-4dda-92e8-db218559e840" providerId="AD" clId="Web-{98795867-A6B3-65D9-9ECB-D5861F5006D1}" dt="2026-05-06T10:02:35.189" v="30"/>
        <pc:sldMkLst>
          <pc:docMk/>
          <pc:sldMk cId="109857222" sldId="256"/>
        </pc:sldMkLst>
        <pc:spChg chg="mod">
          <ac:chgData name="Lewis Ensor (2317067)" userId="S::2317067@student.uwtsd.ac.uk::e9bfe1fe-5876-4dda-92e8-db218559e840" providerId="AD" clId="Web-{98795867-A6B3-65D9-9ECB-D5861F5006D1}" dt="2026-05-06T10:01:13.828" v="17" actId="20577"/>
          <ac:spMkLst>
            <pc:docMk/>
            <pc:sldMk cId="109857222" sldId="256"/>
            <ac:spMk id="2" creationId="{00000000-0000-0000-0000-000000000000}"/>
          </ac:spMkLst>
        </pc:spChg>
        <pc:picChg chg="del">
          <ac:chgData name="Lewis Ensor (2317067)" userId="S::2317067@student.uwtsd.ac.uk::e9bfe1fe-5876-4dda-92e8-db218559e840" providerId="AD" clId="Web-{98795867-A6B3-65D9-9ECB-D5861F5006D1}" dt="2026-05-06T10:00:13.280" v="14"/>
          <ac:picMkLst>
            <pc:docMk/>
            <pc:sldMk cId="109857222" sldId="256"/>
            <ac:picMk id="23" creationId="{8DA2E506-7671-93DA-8E5A-AB7129BE134E}"/>
          </ac:picMkLst>
        </pc:picChg>
      </pc:sldChg>
      <pc:sldChg chg="addSp modSp mod setBg">
        <pc:chgData name="Lewis Ensor (2317067)" userId="S::2317067@student.uwtsd.ac.uk::e9bfe1fe-5876-4dda-92e8-db218559e840" providerId="AD" clId="Web-{98795867-A6B3-65D9-9ECB-D5861F5006D1}" dt="2026-05-06T10:02:35.189" v="30"/>
        <pc:sldMkLst>
          <pc:docMk/>
          <pc:sldMk cId="880555127" sldId="257"/>
        </pc:sldMkLst>
        <pc:spChg chg="mod">
          <ac:chgData name="Lewis Ensor (2317067)" userId="S::2317067@student.uwtsd.ac.uk::e9bfe1fe-5876-4dda-92e8-db218559e840" providerId="AD" clId="Web-{98795867-A6B3-65D9-9ECB-D5861F5006D1}" dt="2026-05-06T10:02:12.563" v="29"/>
          <ac:spMkLst>
            <pc:docMk/>
            <pc:sldMk cId="880555127" sldId="257"/>
            <ac:spMk id="2" creationId="{EC733F8F-4C5B-14AB-1AE5-9F12ECAACD4D}"/>
          </ac:spMkLst>
        </pc:spChg>
        <pc:spChg chg="mod">
          <ac:chgData name="Lewis Ensor (2317067)" userId="S::2317067@student.uwtsd.ac.uk::e9bfe1fe-5876-4dda-92e8-db218559e840" providerId="AD" clId="Web-{98795867-A6B3-65D9-9ECB-D5861F5006D1}" dt="2026-05-06T10:02:12.563" v="29"/>
          <ac:spMkLst>
            <pc:docMk/>
            <pc:sldMk cId="880555127" sldId="257"/>
            <ac:spMk id="3" creationId="{9D83EC5D-458B-A76B-D8B7-8E5C1FA4DAE5}"/>
          </ac:spMkLst>
        </pc:spChg>
        <pc:spChg chg="add">
          <ac:chgData name="Lewis Ensor (2317067)" userId="S::2317067@student.uwtsd.ac.uk::e9bfe1fe-5876-4dda-92e8-db218559e840" providerId="AD" clId="Web-{98795867-A6B3-65D9-9ECB-D5861F5006D1}" dt="2026-05-06T10:02:12.563" v="29"/>
          <ac:spMkLst>
            <pc:docMk/>
            <pc:sldMk cId="880555127" sldId="257"/>
            <ac:spMk id="8" creationId="{EEF92585-7A99-6108-9663-8C59032742EC}"/>
          </ac:spMkLst>
        </pc:spChg>
        <pc:cxnChg chg="add">
          <ac:chgData name="Lewis Ensor (2317067)" userId="S::2317067@student.uwtsd.ac.uk::e9bfe1fe-5876-4dda-92e8-db218559e840" providerId="AD" clId="Web-{98795867-A6B3-65D9-9ECB-D5861F5006D1}" dt="2026-05-06T10:02:12.563" v="29"/>
          <ac:cxnSpMkLst>
            <pc:docMk/>
            <pc:sldMk cId="880555127" sldId="257"/>
            <ac:cxnSpMk id="10" creationId="{8DAB36D8-4A14-4AA5-7A2B-C8B871657A49}"/>
          </ac:cxnSpMkLst>
        </pc:cxnChg>
      </pc:sldChg>
      <pc:sldChg chg="modSp new mod">
        <pc:chgData name="Lewis Ensor (2317067)" userId="S::2317067@student.uwtsd.ac.uk::e9bfe1fe-5876-4dda-92e8-db218559e840" providerId="AD" clId="Web-{98795867-A6B3-65D9-9ECB-D5861F5006D1}" dt="2026-05-06T11:03:55.288" v="83" actId="20577"/>
        <pc:sldMkLst>
          <pc:docMk/>
          <pc:sldMk cId="3600288696" sldId="258"/>
        </pc:sldMkLst>
        <pc:spChg chg="mod">
          <ac:chgData name="Lewis Ensor (2317067)" userId="S::2317067@student.uwtsd.ac.uk::e9bfe1fe-5876-4dda-92e8-db218559e840" providerId="AD" clId="Web-{98795867-A6B3-65D9-9ECB-D5861F5006D1}" dt="2026-05-06T10:01:51.969" v="28" actId="20577"/>
          <ac:spMkLst>
            <pc:docMk/>
            <pc:sldMk cId="3600288696" sldId="258"/>
            <ac:spMk id="2" creationId="{85229889-1AF8-40E5-E9CF-21378794A1FD}"/>
          </ac:spMkLst>
        </pc:spChg>
        <pc:spChg chg="mod">
          <ac:chgData name="Lewis Ensor (2317067)" userId="S::2317067@student.uwtsd.ac.uk::e9bfe1fe-5876-4dda-92e8-db218559e840" providerId="AD" clId="Web-{98795867-A6B3-65D9-9ECB-D5861F5006D1}" dt="2026-05-06T11:03:55.288" v="83" actId="20577"/>
          <ac:spMkLst>
            <pc:docMk/>
            <pc:sldMk cId="3600288696" sldId="258"/>
            <ac:spMk id="3" creationId="{6D0179C7-26AD-8ED2-5CD6-4F9F2650FF88}"/>
          </ac:spMkLst>
        </pc:spChg>
      </pc:sldChg>
      <pc:sldMasterChg chg="mod setBg modSldLayout">
        <pc:chgData name="Lewis Ensor (2317067)" userId="S::2317067@student.uwtsd.ac.uk::e9bfe1fe-5876-4dda-92e8-db218559e840" providerId="AD" clId="Web-{98795867-A6B3-65D9-9ECB-D5861F5006D1}" dt="2026-05-06T10:02:35.189" v="30"/>
        <pc:sldMasterMkLst>
          <pc:docMk/>
          <pc:sldMasterMk cId="2761169308" sldId="2147483695"/>
        </pc:sldMasterMkLst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1645275198" sldId="2147483684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488095273" sldId="2147483685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3096101441" sldId="2147483686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2167202397" sldId="2147483687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1201426126" sldId="2147483688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2347891500" sldId="2147483689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1694423831" sldId="2147483690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2228331627" sldId="2147483691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313853808" sldId="2147483692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4124562362" sldId="2147483693"/>
          </pc:sldLayoutMkLst>
        </pc:sldLayoutChg>
        <pc:sldLayoutChg chg="mod">
          <pc:chgData name="Lewis Ensor (2317067)" userId="S::2317067@student.uwtsd.ac.uk::e9bfe1fe-5876-4dda-92e8-db218559e840" providerId="AD" clId="Web-{98795867-A6B3-65D9-9ECB-D5861F5006D1}" dt="2026-05-06T10:02:35.189" v="30"/>
          <pc:sldLayoutMkLst>
            <pc:docMk/>
            <pc:sldMasterMk cId="2761169308" sldId="2147483695"/>
            <pc:sldLayoutMk cId="1461500763" sldId="2147483694"/>
          </pc:sldLayoutMkLst>
        </pc:sldLayoutChg>
      </pc:sldMasterChg>
    </pc:docChg>
  </pc:docChgLst>
  <pc:docChgLst>
    <pc:chgData name="Lewis Ensor (2317067)" userId="S::2317067@student.uwtsd.ac.uk::e9bfe1fe-5876-4dda-92e8-db218559e840" providerId="AD" clId="Web-{2197E035-64C6-8DE9-A01A-C21DC2D12AD2}"/>
    <pc:docChg chg="addSld modSld">
      <pc:chgData name="Lewis Ensor (2317067)" userId="S::2317067@student.uwtsd.ac.uk::e9bfe1fe-5876-4dda-92e8-db218559e840" providerId="AD" clId="Web-{2197E035-64C6-8DE9-A01A-C21DC2D12AD2}" dt="2026-05-06T12:00:44.198" v="374" actId="20577"/>
      <pc:docMkLst>
        <pc:docMk/>
      </pc:docMkLst>
      <pc:sldChg chg="modSp">
        <pc:chgData name="Lewis Ensor (2317067)" userId="S::2317067@student.uwtsd.ac.uk::e9bfe1fe-5876-4dda-92e8-db218559e840" providerId="AD" clId="Web-{2197E035-64C6-8DE9-A01A-C21DC2D12AD2}" dt="2026-05-06T11:08:27.195" v="30" actId="20577"/>
        <pc:sldMkLst>
          <pc:docMk/>
          <pc:sldMk cId="3600288696" sldId="258"/>
        </pc:sldMkLst>
        <pc:spChg chg="mod">
          <ac:chgData name="Lewis Ensor (2317067)" userId="S::2317067@student.uwtsd.ac.uk::e9bfe1fe-5876-4dda-92e8-db218559e840" providerId="AD" clId="Web-{2197E035-64C6-8DE9-A01A-C21DC2D12AD2}" dt="2026-05-06T11:08:27.195" v="30" actId="20577"/>
          <ac:spMkLst>
            <pc:docMk/>
            <pc:sldMk cId="3600288696" sldId="258"/>
            <ac:spMk id="3" creationId="{6D0179C7-26AD-8ED2-5CD6-4F9F2650FF88}"/>
          </ac:spMkLst>
        </pc:spChg>
      </pc:sldChg>
      <pc:sldChg chg="modSp new">
        <pc:chgData name="Lewis Ensor (2317067)" userId="S::2317067@student.uwtsd.ac.uk::e9bfe1fe-5876-4dda-92e8-db218559e840" providerId="AD" clId="Web-{2197E035-64C6-8DE9-A01A-C21DC2D12AD2}" dt="2026-05-06T11:38:22.528" v="190" actId="20577"/>
        <pc:sldMkLst>
          <pc:docMk/>
          <pc:sldMk cId="1535456779" sldId="259"/>
        </pc:sldMkLst>
        <pc:spChg chg="mod">
          <ac:chgData name="Lewis Ensor (2317067)" userId="S::2317067@student.uwtsd.ac.uk::e9bfe1fe-5876-4dda-92e8-db218559e840" providerId="AD" clId="Web-{2197E035-64C6-8DE9-A01A-C21DC2D12AD2}" dt="2026-05-06T11:09:04.727" v="40" actId="20577"/>
          <ac:spMkLst>
            <pc:docMk/>
            <pc:sldMk cId="1535456779" sldId="259"/>
            <ac:spMk id="2" creationId="{B21F3C6F-225A-3DF0-84CB-DEAAF7BD8608}"/>
          </ac:spMkLst>
        </pc:spChg>
        <pc:spChg chg="mod">
          <ac:chgData name="Lewis Ensor (2317067)" userId="S::2317067@student.uwtsd.ac.uk::e9bfe1fe-5876-4dda-92e8-db218559e840" providerId="AD" clId="Web-{2197E035-64C6-8DE9-A01A-C21DC2D12AD2}" dt="2026-05-06T11:38:22.528" v="190" actId="20577"/>
          <ac:spMkLst>
            <pc:docMk/>
            <pc:sldMk cId="1535456779" sldId="259"/>
            <ac:spMk id="3" creationId="{0330AD8F-BE50-64F8-8704-3C7A27137D47}"/>
          </ac:spMkLst>
        </pc:spChg>
      </pc:sldChg>
      <pc:sldChg chg="modSp new">
        <pc:chgData name="Lewis Ensor (2317067)" userId="S::2317067@student.uwtsd.ac.uk::e9bfe1fe-5876-4dda-92e8-db218559e840" providerId="AD" clId="Web-{2197E035-64C6-8DE9-A01A-C21DC2D12AD2}" dt="2026-05-06T11:40:47.374" v="215" actId="20577"/>
        <pc:sldMkLst>
          <pc:docMk/>
          <pc:sldMk cId="1124576689" sldId="260"/>
        </pc:sldMkLst>
        <pc:spChg chg="mod">
          <ac:chgData name="Lewis Ensor (2317067)" userId="S::2317067@student.uwtsd.ac.uk::e9bfe1fe-5876-4dda-92e8-db218559e840" providerId="AD" clId="Web-{2197E035-64C6-8DE9-A01A-C21DC2D12AD2}" dt="2026-05-06T11:38:34.965" v="199" actId="20577"/>
          <ac:spMkLst>
            <pc:docMk/>
            <pc:sldMk cId="1124576689" sldId="260"/>
            <ac:spMk id="2" creationId="{B5B485B5-C5FB-8621-A1DD-7AD7AA7483F2}"/>
          </ac:spMkLst>
        </pc:spChg>
        <pc:spChg chg="mod">
          <ac:chgData name="Lewis Ensor (2317067)" userId="S::2317067@student.uwtsd.ac.uk::e9bfe1fe-5876-4dda-92e8-db218559e840" providerId="AD" clId="Web-{2197E035-64C6-8DE9-A01A-C21DC2D12AD2}" dt="2026-05-06T11:40:47.374" v="215" actId="20577"/>
          <ac:spMkLst>
            <pc:docMk/>
            <pc:sldMk cId="1124576689" sldId="260"/>
            <ac:spMk id="3" creationId="{0947CCA4-03E5-9299-84E1-6091A20BCA1F}"/>
          </ac:spMkLst>
        </pc:spChg>
      </pc:sldChg>
      <pc:sldChg chg="modSp new">
        <pc:chgData name="Lewis Ensor (2317067)" userId="S::2317067@student.uwtsd.ac.uk::e9bfe1fe-5876-4dda-92e8-db218559e840" providerId="AD" clId="Web-{2197E035-64C6-8DE9-A01A-C21DC2D12AD2}" dt="2026-05-06T11:46:00.442" v="357" actId="20577"/>
        <pc:sldMkLst>
          <pc:docMk/>
          <pc:sldMk cId="3218151795" sldId="261"/>
        </pc:sldMkLst>
        <pc:spChg chg="mod">
          <ac:chgData name="Lewis Ensor (2317067)" userId="S::2317067@student.uwtsd.ac.uk::e9bfe1fe-5876-4dda-92e8-db218559e840" providerId="AD" clId="Web-{2197E035-64C6-8DE9-A01A-C21DC2D12AD2}" dt="2026-05-06T11:41:11.249" v="220" actId="20577"/>
          <ac:spMkLst>
            <pc:docMk/>
            <pc:sldMk cId="3218151795" sldId="261"/>
            <ac:spMk id="2" creationId="{460A99D7-305F-87EE-418C-DA589E1B84AD}"/>
          </ac:spMkLst>
        </pc:spChg>
        <pc:spChg chg="mod">
          <ac:chgData name="Lewis Ensor (2317067)" userId="S::2317067@student.uwtsd.ac.uk::e9bfe1fe-5876-4dda-92e8-db218559e840" providerId="AD" clId="Web-{2197E035-64C6-8DE9-A01A-C21DC2D12AD2}" dt="2026-05-06T11:46:00.442" v="357" actId="20577"/>
          <ac:spMkLst>
            <pc:docMk/>
            <pc:sldMk cId="3218151795" sldId="261"/>
            <ac:spMk id="3" creationId="{B520F16A-FEC0-B4E9-F765-058CC000DA50}"/>
          </ac:spMkLst>
        </pc:spChg>
      </pc:sldChg>
      <pc:sldChg chg="modSp new">
        <pc:chgData name="Lewis Ensor (2317067)" userId="S::2317067@student.uwtsd.ac.uk::e9bfe1fe-5876-4dda-92e8-db218559e840" providerId="AD" clId="Web-{2197E035-64C6-8DE9-A01A-C21DC2D12AD2}" dt="2026-05-06T11:47:05.756" v="365" actId="20577"/>
        <pc:sldMkLst>
          <pc:docMk/>
          <pc:sldMk cId="130323486" sldId="262"/>
        </pc:sldMkLst>
        <pc:spChg chg="mod">
          <ac:chgData name="Lewis Ensor (2317067)" userId="S::2317067@student.uwtsd.ac.uk::e9bfe1fe-5876-4dda-92e8-db218559e840" providerId="AD" clId="Web-{2197E035-64C6-8DE9-A01A-C21DC2D12AD2}" dt="2026-05-06T11:46:14.239" v="361" actId="20577"/>
          <ac:spMkLst>
            <pc:docMk/>
            <pc:sldMk cId="130323486" sldId="262"/>
            <ac:spMk id="2" creationId="{A7B5038C-A619-21C1-1789-66D0F7116978}"/>
          </ac:spMkLst>
        </pc:spChg>
        <pc:spChg chg="mod">
          <ac:chgData name="Lewis Ensor (2317067)" userId="S::2317067@student.uwtsd.ac.uk::e9bfe1fe-5876-4dda-92e8-db218559e840" providerId="AD" clId="Web-{2197E035-64C6-8DE9-A01A-C21DC2D12AD2}" dt="2026-05-06T11:47:05.756" v="365" actId="20577"/>
          <ac:spMkLst>
            <pc:docMk/>
            <pc:sldMk cId="130323486" sldId="262"/>
            <ac:spMk id="3" creationId="{697F4EF1-C739-DA92-2B15-6B1A4BB71821}"/>
          </ac:spMkLst>
        </pc:spChg>
      </pc:sldChg>
      <pc:sldChg chg="modSp new">
        <pc:chgData name="Lewis Ensor (2317067)" userId="S::2317067@student.uwtsd.ac.uk::e9bfe1fe-5876-4dda-92e8-db218559e840" providerId="AD" clId="Web-{2197E035-64C6-8DE9-A01A-C21DC2D12AD2}" dt="2026-05-06T12:00:44.198" v="374" actId="20577"/>
        <pc:sldMkLst>
          <pc:docMk/>
          <pc:sldMk cId="316374604" sldId="263"/>
        </pc:sldMkLst>
        <pc:spChg chg="mod">
          <ac:chgData name="Lewis Ensor (2317067)" userId="S::2317067@student.uwtsd.ac.uk::e9bfe1fe-5876-4dda-92e8-db218559e840" providerId="AD" clId="Web-{2197E035-64C6-8DE9-A01A-C21DC2D12AD2}" dt="2026-05-06T12:00:44.198" v="374" actId="20577"/>
          <ac:spMkLst>
            <pc:docMk/>
            <pc:sldMk cId="316374604" sldId="263"/>
            <ac:spMk id="3" creationId="{9A92030B-5E71-4C0A-4193-C67B26CF2C27}"/>
          </ac:spMkLst>
        </pc:spChg>
      </pc:sldChg>
    </pc:docChg>
  </pc:docChgLst>
  <pc:docChgLst>
    <pc:chgData name="Lewis Ensor (2317067)" userId="S::2317067@student.uwtsd.ac.uk::e9bfe1fe-5876-4dda-92e8-db218559e840" providerId="AD" clId="Web-{3AD50B9F-8BE0-B5EA-F4CF-CE45DA89C222}"/>
    <pc:docChg chg="addSld modSld addMainMaster delMainMaster">
      <pc:chgData name="Lewis Ensor (2317067)" userId="S::2317067@student.uwtsd.ac.uk::e9bfe1fe-5876-4dda-92e8-db218559e840" providerId="AD" clId="Web-{3AD50B9F-8BE0-B5EA-F4CF-CE45DA89C222}" dt="2026-05-05T09:46:42.209" v="29"/>
      <pc:docMkLst>
        <pc:docMk/>
      </pc:docMkLst>
      <pc:sldChg chg="addSp delSp modSp mod setBg modClrScheme modShow chgLayout">
        <pc:chgData name="Lewis Ensor (2317067)" userId="S::2317067@student.uwtsd.ac.uk::e9bfe1fe-5876-4dda-92e8-db218559e840" providerId="AD" clId="Web-{3AD50B9F-8BE0-B5EA-F4CF-CE45DA89C222}" dt="2026-05-05T09:42:58.296" v="28"/>
        <pc:sldMkLst>
          <pc:docMk/>
          <pc:sldMk cId="109857222" sldId="256"/>
        </pc:sldMkLst>
        <pc:spChg chg="mod">
          <ac:chgData name="Lewis Ensor (2317067)" userId="S::2317067@student.uwtsd.ac.uk::e9bfe1fe-5876-4dda-92e8-db218559e840" providerId="AD" clId="Web-{3AD50B9F-8BE0-B5EA-F4CF-CE45DA89C222}" dt="2026-05-05T09:42:58.296" v="2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wis Ensor (2317067)" userId="S::2317067@student.uwtsd.ac.uk::e9bfe1fe-5876-4dda-92e8-db218559e840" providerId="AD" clId="Web-{3AD50B9F-8BE0-B5EA-F4CF-CE45DA89C222}" dt="2026-05-05T09:42:58.296" v="2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ewis Ensor (2317067)" userId="S::2317067@student.uwtsd.ac.uk::e9bfe1fe-5876-4dda-92e8-db218559e840" providerId="AD" clId="Web-{3AD50B9F-8BE0-B5EA-F4CF-CE45DA89C222}" dt="2026-05-05T09:42:58.296" v="28"/>
          <ac:spMkLst>
            <pc:docMk/>
            <pc:sldMk cId="109857222" sldId="256"/>
            <ac:spMk id="22" creationId="{33E93247-6229-44AB-A550-739E971E690B}"/>
          </ac:spMkLst>
        </pc:spChg>
        <pc:cxnChg chg="add">
          <ac:chgData name="Lewis Ensor (2317067)" userId="S::2317067@student.uwtsd.ac.uk::e9bfe1fe-5876-4dda-92e8-db218559e840" providerId="AD" clId="Web-{3AD50B9F-8BE0-B5EA-F4CF-CE45DA89C222}" dt="2026-05-05T09:42:58.296" v="28"/>
          <ac:cxnSpMkLst>
            <pc:docMk/>
            <pc:sldMk cId="109857222" sldId="256"/>
            <ac:cxnSpMk id="24" creationId="{EE2E603F-4A95-4FE8-BB06-211DFD75DBEF}"/>
          </ac:cxnSpMkLst>
        </pc:cxnChg>
        <pc:cxnChg chg="add">
          <ac:chgData name="Lewis Ensor (2317067)" userId="S::2317067@student.uwtsd.ac.uk::e9bfe1fe-5876-4dda-92e8-db218559e840" providerId="AD" clId="Web-{3AD50B9F-8BE0-B5EA-F4CF-CE45DA89C222}" dt="2026-05-05T09:42:58.296" v="28"/>
          <ac:cxnSpMkLst>
            <pc:docMk/>
            <pc:sldMk cId="109857222" sldId="256"/>
            <ac:cxnSpMk id="25" creationId="{2CF06E40-3ECB-4820-95B5-8A70B07D4B47}"/>
          </ac:cxnSpMkLst>
        </pc:cxnChg>
      </pc:sldChg>
      <pc:sldChg chg="new">
        <pc:chgData name="Lewis Ensor (2317067)" userId="S::2317067@student.uwtsd.ac.uk::e9bfe1fe-5876-4dda-92e8-db218559e840" providerId="AD" clId="Web-{3AD50B9F-8BE0-B5EA-F4CF-CE45DA89C222}" dt="2026-05-05T09:46:42.209" v="29"/>
        <pc:sldMkLst>
          <pc:docMk/>
          <pc:sldMk cId="880555127" sldId="257"/>
        </pc:sldMkLst>
      </pc:sldChg>
      <pc:sldMasterChg chg="add del addSldLayout delSldLayout">
        <pc:chgData name="Lewis Ensor (2317067)" userId="S::2317067@student.uwtsd.ac.uk::e9bfe1fe-5876-4dda-92e8-db218559e840" providerId="AD" clId="Web-{3AD50B9F-8BE0-B5EA-F4CF-CE45DA89C222}" dt="2026-05-05T09:42:58.296" v="28"/>
        <pc:sldMasterMkLst>
          <pc:docMk/>
          <pc:sldMasterMk cId="2761169308" sldId="2147483695"/>
        </pc:sldMasterMkLst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1645275198" sldId="2147483684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488095273" sldId="2147483685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3096101441" sldId="2147483686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2167202397" sldId="2147483687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1201426126" sldId="2147483688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2347891500" sldId="2147483689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1694423831" sldId="2147483690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2228331627" sldId="2147483691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313853808" sldId="2147483692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4124562362" sldId="2147483693"/>
          </pc:sldLayoutMkLst>
        </pc:sldLayoutChg>
        <pc:sldLayoutChg chg="add del">
          <pc:chgData name="Lewis Ensor (2317067)" userId="S::2317067@student.uwtsd.ac.uk::e9bfe1fe-5876-4dda-92e8-db218559e840" providerId="AD" clId="Web-{3AD50B9F-8BE0-B5EA-F4CF-CE45DA89C222}" dt="2026-05-05T09:42:58.296" v="28"/>
          <pc:sldLayoutMkLst>
            <pc:docMk/>
            <pc:sldMasterMk cId="2761169308" sldId="2147483695"/>
            <pc:sldLayoutMk cId="1461500763" sldId="2147483694"/>
          </pc:sldLayoutMkLst>
        </pc:sldLayoutChg>
      </pc:sldMasterChg>
    </pc:docChg>
  </pc:docChgLst>
  <pc:docChgLst>
    <pc:chgData name="Lewis Ensor (2317067)" userId="S::2317067@student.uwtsd.ac.uk::e9bfe1fe-5876-4dda-92e8-db218559e840" providerId="AD" clId="Web-{6B6E6A75-6135-61A1-42C8-7F75C1A7C58A}"/>
    <pc:docChg chg="addSld modSld">
      <pc:chgData name="Lewis Ensor (2317067)" userId="S::2317067@student.uwtsd.ac.uk::e9bfe1fe-5876-4dda-92e8-db218559e840" providerId="AD" clId="Web-{6B6E6A75-6135-61A1-42C8-7F75C1A7C58A}" dt="2026-05-07T14:59:28.692" v="356" actId="20577"/>
      <pc:docMkLst>
        <pc:docMk/>
      </pc:docMkLst>
      <pc:sldChg chg="modSp">
        <pc:chgData name="Lewis Ensor (2317067)" userId="S::2317067@student.uwtsd.ac.uk::e9bfe1fe-5876-4dda-92e8-db218559e840" providerId="AD" clId="Web-{6B6E6A75-6135-61A1-42C8-7F75C1A7C58A}" dt="2026-05-07T14:59:28.692" v="356" actId="20577"/>
        <pc:sldMkLst>
          <pc:docMk/>
          <pc:sldMk cId="316374604" sldId="263"/>
        </pc:sldMkLst>
        <pc:spChg chg="mod">
          <ac:chgData name="Lewis Ensor (2317067)" userId="S::2317067@student.uwtsd.ac.uk::e9bfe1fe-5876-4dda-92e8-db218559e840" providerId="AD" clId="Web-{6B6E6A75-6135-61A1-42C8-7F75C1A7C58A}" dt="2026-05-07T14:59:09.769" v="351" actId="20577"/>
          <ac:spMkLst>
            <pc:docMk/>
            <pc:sldMk cId="316374604" sldId="263"/>
            <ac:spMk id="2" creationId="{8FEC07E9-CF43-C975-C475-FE89B4F50A24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59:28.692" v="356" actId="20577"/>
          <ac:spMkLst>
            <pc:docMk/>
            <pc:sldMk cId="316374604" sldId="263"/>
            <ac:spMk id="3" creationId="{9A92030B-5E71-4C0A-4193-C67B26CF2C27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12:58.832" v="70" actId="20577"/>
        <pc:sldMkLst>
          <pc:docMk/>
          <pc:sldMk cId="3968826142" sldId="264"/>
        </pc:sldMkLst>
        <pc:spChg chg="mod">
          <ac:chgData name="Lewis Ensor (2317067)" userId="S::2317067@student.uwtsd.ac.uk::e9bfe1fe-5876-4dda-92e8-db218559e840" providerId="AD" clId="Web-{6B6E6A75-6135-61A1-42C8-7F75C1A7C58A}" dt="2026-05-07T13:25:42.089" v="20" actId="20577"/>
          <ac:spMkLst>
            <pc:docMk/>
            <pc:sldMk cId="3968826142" sldId="264"/>
            <ac:spMk id="2" creationId="{947870C1-4A54-323A-D9DF-3E5136BDD05C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12:58.832" v="70" actId="20577"/>
          <ac:spMkLst>
            <pc:docMk/>
            <pc:sldMk cId="3968826142" sldId="264"/>
            <ac:spMk id="3" creationId="{F7C32ADF-9126-58DD-8B63-4D216583818A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25:55.575" v="144" actId="20577"/>
        <pc:sldMkLst>
          <pc:docMk/>
          <pc:sldMk cId="3218873615" sldId="265"/>
        </pc:sldMkLst>
        <pc:spChg chg="mod">
          <ac:chgData name="Lewis Ensor (2317067)" userId="S::2317067@student.uwtsd.ac.uk::e9bfe1fe-5876-4dda-92e8-db218559e840" providerId="AD" clId="Web-{6B6E6A75-6135-61A1-42C8-7F75C1A7C58A}" dt="2026-05-07T14:13:29.754" v="83" actId="20577"/>
          <ac:spMkLst>
            <pc:docMk/>
            <pc:sldMk cId="3218873615" sldId="265"/>
            <ac:spMk id="2" creationId="{0069F06B-5C84-6E5B-2A35-93FE93446D0A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25:55.575" v="144" actId="20577"/>
          <ac:spMkLst>
            <pc:docMk/>
            <pc:sldMk cId="3218873615" sldId="265"/>
            <ac:spMk id="3" creationId="{A0BCFB00-E070-160B-C6D1-A13D5431CB2F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26:57.263" v="171" actId="20577"/>
        <pc:sldMkLst>
          <pc:docMk/>
          <pc:sldMk cId="1156102424" sldId="266"/>
        </pc:sldMkLst>
        <pc:spChg chg="mod">
          <ac:chgData name="Lewis Ensor (2317067)" userId="S::2317067@student.uwtsd.ac.uk::e9bfe1fe-5876-4dda-92e8-db218559e840" providerId="AD" clId="Web-{6B6E6A75-6135-61A1-42C8-7F75C1A7C58A}" dt="2026-05-07T14:26:21.669" v="161" actId="20577"/>
          <ac:spMkLst>
            <pc:docMk/>
            <pc:sldMk cId="1156102424" sldId="266"/>
            <ac:spMk id="2" creationId="{06E091C0-BE9D-BA8A-A4FF-2CB5A08D3D7C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26:57.263" v="171" actId="20577"/>
          <ac:spMkLst>
            <pc:docMk/>
            <pc:sldMk cId="1156102424" sldId="266"/>
            <ac:spMk id="3" creationId="{6666C123-1DD0-7720-C02D-37E52470D2A4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28:45.280" v="205" actId="20577"/>
        <pc:sldMkLst>
          <pc:docMk/>
          <pc:sldMk cId="3933700055" sldId="267"/>
        </pc:sldMkLst>
        <pc:spChg chg="mod">
          <ac:chgData name="Lewis Ensor (2317067)" userId="S::2317067@student.uwtsd.ac.uk::e9bfe1fe-5876-4dda-92e8-db218559e840" providerId="AD" clId="Web-{6B6E6A75-6135-61A1-42C8-7F75C1A7C58A}" dt="2026-05-07T14:27:53.498" v="197" actId="20577"/>
          <ac:spMkLst>
            <pc:docMk/>
            <pc:sldMk cId="3933700055" sldId="267"/>
            <ac:spMk id="2" creationId="{62962ADD-6017-1991-CA1C-EE89013A4AD1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28:45.280" v="205" actId="20577"/>
          <ac:spMkLst>
            <pc:docMk/>
            <pc:sldMk cId="3933700055" sldId="267"/>
            <ac:spMk id="3" creationId="{F525C631-B180-5814-5318-57A015F63B10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29:31.718" v="221" actId="20577"/>
        <pc:sldMkLst>
          <pc:docMk/>
          <pc:sldMk cId="2052390205" sldId="268"/>
        </pc:sldMkLst>
        <pc:spChg chg="mod">
          <ac:chgData name="Lewis Ensor (2317067)" userId="S::2317067@student.uwtsd.ac.uk::e9bfe1fe-5876-4dda-92e8-db218559e840" providerId="AD" clId="Web-{6B6E6A75-6135-61A1-42C8-7F75C1A7C58A}" dt="2026-05-07T14:29:06.280" v="219" actId="20577"/>
          <ac:spMkLst>
            <pc:docMk/>
            <pc:sldMk cId="2052390205" sldId="268"/>
            <ac:spMk id="2" creationId="{5D3BD69A-2960-C298-8595-01491380671B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29:31.718" v="221" actId="20577"/>
          <ac:spMkLst>
            <pc:docMk/>
            <pc:sldMk cId="2052390205" sldId="268"/>
            <ac:spMk id="3" creationId="{2F8EFCD1-C5EF-C9D6-0776-8D2C51D52A24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36:23.984" v="282" actId="20577"/>
        <pc:sldMkLst>
          <pc:docMk/>
          <pc:sldMk cId="138827474" sldId="269"/>
        </pc:sldMkLst>
        <pc:spChg chg="mod">
          <ac:chgData name="Lewis Ensor (2317067)" userId="S::2317067@student.uwtsd.ac.uk::e9bfe1fe-5876-4dda-92e8-db218559e840" providerId="AD" clId="Web-{6B6E6A75-6135-61A1-42C8-7F75C1A7C58A}" dt="2026-05-07T14:29:56.437" v="238" actId="20577"/>
          <ac:spMkLst>
            <pc:docMk/>
            <pc:sldMk cId="138827474" sldId="269"/>
            <ac:spMk id="2" creationId="{E6051EC6-119B-5861-D04B-EE5E822B7AE6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36:23.984" v="282" actId="20577"/>
          <ac:spMkLst>
            <pc:docMk/>
            <pc:sldMk cId="138827474" sldId="269"/>
            <ac:spMk id="3" creationId="{EF064CE4-4956-43B8-A78D-EA9B8E2A0EF3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37:22.783" v="308" actId="20577"/>
        <pc:sldMkLst>
          <pc:docMk/>
          <pc:sldMk cId="262325639" sldId="270"/>
        </pc:sldMkLst>
        <pc:spChg chg="mod">
          <ac:chgData name="Lewis Ensor (2317067)" userId="S::2317067@student.uwtsd.ac.uk::e9bfe1fe-5876-4dda-92e8-db218559e840" providerId="AD" clId="Web-{6B6E6A75-6135-61A1-42C8-7F75C1A7C58A}" dt="2026-05-07T14:37:00.611" v="306" actId="20577"/>
          <ac:spMkLst>
            <pc:docMk/>
            <pc:sldMk cId="262325639" sldId="270"/>
            <ac:spMk id="2" creationId="{B4FBD9FF-73E0-DC7A-207A-3E30AA276273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37:22.783" v="308" actId="20577"/>
          <ac:spMkLst>
            <pc:docMk/>
            <pc:sldMk cId="262325639" sldId="270"/>
            <ac:spMk id="3" creationId="{F43A8519-3D2C-D747-374A-359A833E9864}"/>
          </ac:spMkLst>
        </pc:spChg>
      </pc:sldChg>
      <pc:sldChg chg="modSp new">
        <pc:chgData name="Lewis Ensor (2317067)" userId="S::2317067@student.uwtsd.ac.uk::e9bfe1fe-5876-4dda-92e8-db218559e840" providerId="AD" clId="Web-{6B6E6A75-6135-61A1-42C8-7F75C1A7C58A}" dt="2026-05-07T14:54:45.264" v="348" actId="20577"/>
        <pc:sldMkLst>
          <pc:docMk/>
          <pc:sldMk cId="1702381489" sldId="271"/>
        </pc:sldMkLst>
        <pc:spChg chg="mod">
          <ac:chgData name="Lewis Ensor (2317067)" userId="S::2317067@student.uwtsd.ac.uk::e9bfe1fe-5876-4dda-92e8-db218559e840" providerId="AD" clId="Web-{6B6E6A75-6135-61A1-42C8-7F75C1A7C58A}" dt="2026-05-07T14:38:02.503" v="323" actId="20577"/>
          <ac:spMkLst>
            <pc:docMk/>
            <pc:sldMk cId="1702381489" sldId="271"/>
            <ac:spMk id="2" creationId="{63CF0481-52AB-780B-8A87-18D1288A3DC8}"/>
          </ac:spMkLst>
        </pc:spChg>
        <pc:spChg chg="mod">
          <ac:chgData name="Lewis Ensor (2317067)" userId="S::2317067@student.uwtsd.ac.uk::e9bfe1fe-5876-4dda-92e8-db218559e840" providerId="AD" clId="Web-{6B6E6A75-6135-61A1-42C8-7F75C1A7C58A}" dt="2026-05-07T14:54:45.264" v="348" actId="20577"/>
          <ac:spMkLst>
            <pc:docMk/>
            <pc:sldMk cId="1702381489" sldId="271"/>
            <ac:spMk id="3" creationId="{FC59955A-5B2D-1CA8-4C81-1114540D972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423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331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53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562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5/7/2026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500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5/7/2026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26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5/7/2026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275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095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5/7/2026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10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02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891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5/7/2026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116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9571" y="799871"/>
            <a:ext cx="5825448" cy="387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b="1" i="1">
                <a:highlight>
                  <a:srgbClr val="FFFFFF"/>
                </a:highlight>
                <a:latin typeface="Aptos"/>
              </a:rPr>
              <a:t>Risk, Regulation, and Learning: The Influence of Risk-Averse Practice on Educators’ Decision-Making in UK Outdoor Education?</a:t>
            </a:r>
            <a:endParaRPr lang="en-US" sz="3800">
              <a:highlight>
                <a:srgbClr val="FFFFFF"/>
              </a:highlight>
              <a:latin typeface="Apto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highlight>
                  <a:srgbClr val="FFFFFF"/>
                </a:highlight>
              </a:rPr>
              <a:t>Research in Health and Physical Activity (BMST5005)</a:t>
            </a:r>
            <a:endParaRPr lang="en-US" sz="1400"/>
          </a:p>
          <a:p>
            <a:pPr>
              <a:lnSpc>
                <a:spcPct val="100000"/>
              </a:lnSpc>
            </a:pPr>
            <a:endParaRPr lang="en-GB" sz="1400" b="1" i="1">
              <a:highlight>
                <a:srgbClr val="FFFFFF"/>
              </a:highlight>
            </a:endParaRPr>
          </a:p>
          <a:p>
            <a:pPr>
              <a:lnSpc>
                <a:spcPct val="100000"/>
              </a:lnSpc>
            </a:pPr>
            <a:r>
              <a:rPr lang="en-US" sz="1400"/>
              <a:t>Lewis Ensor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33F8F-4C5B-14AB-1AE5-9F12ECAAC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2372223"/>
            <a:ext cx="4265763" cy="1744702"/>
          </a:xfrm>
        </p:spPr>
        <p:txBody>
          <a:bodyPr anchor="t">
            <a:normAutofit/>
          </a:bodyPr>
          <a:lstStyle/>
          <a:p>
            <a:r>
              <a:rPr lang="en-US"/>
              <a:t>Research 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3EC5D-458B-A76B-D8B7-8E5C1FA4D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7346" y="2414755"/>
            <a:ext cx="5269831" cy="2039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latin typeface="Univers Condensed"/>
                <a:ea typeface="+mn-lt"/>
                <a:cs typeface="+mn-lt"/>
              </a:rPr>
              <a:t>How do outdoor educators perceive and manage risk, and how does increasing risk‑aversion influence practice and learner experience?</a:t>
            </a:r>
            <a:endParaRPr lang="en-US" sz="2200">
              <a:latin typeface="Univers Condensed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DAB36D8-4A14-4AA5-7A2B-C8B87165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4253446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555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29889-1AF8-40E5-E9CF-21378794A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179C7-26AD-8ED2-5CD6-4F9F2650F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</a:rPr>
              <a:t>Risk is central to Outdoor Learning (Priest and Gass, 2018)</a:t>
            </a:r>
          </a:p>
          <a:p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</a:rPr>
              <a:t>Viewed risk as an opportunity to gain something of value, as opposed to losing something of value (Zink and Leberman, (2001)</a:t>
            </a:r>
            <a:r>
              <a:rPr lang="en-US">
                <a:latin typeface="Univers Condensed"/>
                <a:ea typeface="+mn-lt"/>
                <a:cs typeface="+mn-lt"/>
              </a:rPr>
              <a:t>.</a:t>
            </a:r>
          </a:p>
          <a:p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Meaningful learning often emerges from uncertainty, discomfort, and challenge rather than from physical risk alone (Brown and Beames, 2017).</a:t>
            </a:r>
            <a:endParaRPr lang="en-US">
              <a:latin typeface="Univers Condensed"/>
            </a:endParaRPr>
          </a:p>
          <a:p>
            <a:endParaRPr lang="en-US">
              <a:latin typeface="Univers Condensed"/>
            </a:endParaRPr>
          </a:p>
          <a:p>
            <a:endParaRPr lang="en-US"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3600288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F3C6F-225A-3DF0-84CB-DEAAF7BD8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0AD8F-BE50-64F8-8704-3C7A27137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</a:rPr>
              <a:t>Outdoor Education is often shaped by safeguarding concerns and </a:t>
            </a:r>
            <a:r>
              <a:rPr lang="en-GB">
                <a:latin typeface="Univers Condensed"/>
              </a:rPr>
              <a:t>safe school expectations.</a:t>
            </a:r>
          </a:p>
          <a:p>
            <a:endParaRPr lang="en-GB">
              <a:latin typeface="Univers Condensed"/>
            </a:endParaRPr>
          </a:p>
          <a:p>
            <a:r>
              <a:rPr lang="en-GB">
                <a:latin typeface="Univers Condensed"/>
              </a:rPr>
              <a:t>Policy is often discussed without instructor/practitioner opinion.</a:t>
            </a:r>
          </a:p>
          <a:p>
            <a:endParaRPr lang="en-GB">
              <a:latin typeface="Univers Condensed"/>
            </a:endParaRPr>
          </a:p>
          <a:p>
            <a:r>
              <a:rPr lang="en-GB">
                <a:latin typeface="Univers Condensed"/>
              </a:rPr>
              <a:t>Understand instructor experiences and help identify what barriers are in place.</a:t>
            </a:r>
          </a:p>
        </p:txBody>
      </p:sp>
    </p:spTree>
    <p:extLst>
      <p:ext uri="{BB962C8B-B14F-4D97-AF65-F5344CB8AC3E}">
        <p14:creationId xmlns:p14="http://schemas.microsoft.com/office/powerpoint/2010/main" val="153545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485B5-C5FB-8621-A1DD-7AD7AA748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Aims &amp;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7CCA4-03E5-9299-84E1-6091A20BC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</a:rPr>
              <a:t>Aim: </a:t>
            </a:r>
            <a:r>
              <a:rPr lang="en-US">
                <a:latin typeface="Univers Condensed"/>
                <a:ea typeface="+mn-lt"/>
                <a:cs typeface="+mn-lt"/>
              </a:rPr>
              <a:t>To explore how outdoor educators understand and manage risk within a risk‑averse culture.</a:t>
            </a:r>
          </a:p>
          <a:p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</a:rPr>
              <a:t>Objectives: </a:t>
            </a:r>
          </a:p>
          <a:p>
            <a:r>
              <a:rPr lang="en-US">
                <a:latin typeface="Univers Condensed"/>
                <a:ea typeface="+mn-lt"/>
                <a:cs typeface="+mn-lt"/>
              </a:rPr>
              <a:t>Show how educators define risk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Explore how risk‑aversion influences practice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Examine barriers to risk–benefit approaches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Understand perceived impacts on learners</a:t>
            </a:r>
            <a:endParaRPr lang="en-US">
              <a:latin typeface="Univers Condensed"/>
            </a:endParaRPr>
          </a:p>
          <a:p>
            <a:endParaRPr lang="en-US"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124576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A99D7-305F-87EE-418C-DA589E1B8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0F16A-FEC0-B4E9-F765-058CC000D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</a:rPr>
              <a:t>Qualitative questionnaire</a:t>
            </a:r>
          </a:p>
          <a:p>
            <a:r>
              <a:rPr lang="en-US">
                <a:latin typeface="Univers Condensed"/>
              </a:rPr>
              <a:t>Participants: 7 High ropes instructors (various roles)</a:t>
            </a:r>
          </a:p>
          <a:p>
            <a:r>
              <a:rPr lang="en-US">
                <a:latin typeface="Univers Condensed"/>
              </a:rPr>
              <a:t>Open ended questions</a:t>
            </a:r>
          </a:p>
          <a:p>
            <a:r>
              <a:rPr lang="en-US">
                <a:latin typeface="Univers Condensed"/>
              </a:rPr>
              <a:t>Thematic analysis</a:t>
            </a:r>
          </a:p>
          <a:p>
            <a:r>
              <a:rPr lang="en-US">
                <a:latin typeface="Univers Condensed"/>
              </a:rPr>
              <a:t>I though these where suitable because it gave lived experienced answered, thematic analysis allowed me to find themes and patterns within the </a:t>
            </a:r>
            <a:r>
              <a:rPr lang="en-US" err="1">
                <a:latin typeface="Univers Condensed"/>
              </a:rPr>
              <a:t>questionaire</a:t>
            </a:r>
            <a:r>
              <a:rPr lang="en-US">
                <a:latin typeface="Univers Condense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18151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5038C-A619-21C1-1789-66D0F7116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Themes Found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F4EF1-C739-DA92-2B15-6B1A4BB71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Univers Condensed"/>
                <a:ea typeface="+mn-lt"/>
                <a:cs typeface="+mn-lt"/>
              </a:rPr>
              <a:t>Risk is essential for meaningful learning</a:t>
            </a:r>
            <a:endParaRPr lang="en-US" sz="2400">
              <a:latin typeface="Univers Condensed"/>
            </a:endParaRPr>
          </a:p>
          <a:p>
            <a:r>
              <a:rPr lang="en-US" sz="2400">
                <a:latin typeface="Univers Condensed"/>
                <a:ea typeface="+mn-lt"/>
                <a:cs typeface="+mn-lt"/>
              </a:rPr>
              <a:t>Clear distinction between actual vs perceived risk</a:t>
            </a:r>
            <a:endParaRPr lang="en-US" sz="2400">
              <a:latin typeface="Univers Condensed"/>
            </a:endParaRPr>
          </a:p>
          <a:p>
            <a:r>
              <a:rPr lang="en-US" sz="2400">
                <a:latin typeface="Univers Condensed"/>
                <a:ea typeface="+mn-lt"/>
                <a:cs typeface="+mn-lt"/>
              </a:rPr>
              <a:t>Increasing risk‑averse pressures</a:t>
            </a:r>
            <a:endParaRPr lang="en-US" sz="2400">
              <a:latin typeface="Univers Condensed"/>
            </a:endParaRPr>
          </a:p>
          <a:p>
            <a:r>
              <a:rPr lang="en-US" sz="2400">
                <a:latin typeface="Univers Condensed"/>
                <a:ea typeface="+mn-lt"/>
                <a:cs typeface="+mn-lt"/>
              </a:rPr>
              <a:t>Impact on professional judgement</a:t>
            </a:r>
            <a:endParaRPr lang="en-US" sz="2400">
              <a:latin typeface="Univers Condensed"/>
            </a:endParaRPr>
          </a:p>
          <a:p>
            <a:r>
              <a:rPr lang="en-US" sz="2400">
                <a:latin typeface="Univers Condensed"/>
                <a:ea typeface="+mn-lt"/>
                <a:cs typeface="+mn-lt"/>
              </a:rPr>
              <a:t>Impact on learner experience</a:t>
            </a:r>
            <a:endParaRPr lang="en-US" sz="2400">
              <a:latin typeface="Univers Condensed"/>
            </a:endParaRPr>
          </a:p>
          <a:p>
            <a:r>
              <a:rPr lang="en-US" sz="2400">
                <a:latin typeface="Univers Condensed"/>
                <a:ea typeface="+mn-lt"/>
                <a:cs typeface="+mn-lt"/>
              </a:rPr>
              <a:t>Barriers to risk–benefit approaches</a:t>
            </a:r>
            <a:endParaRPr lang="en-US" sz="2400">
              <a:latin typeface="Univers Condensed"/>
            </a:endParaRPr>
          </a:p>
          <a:p>
            <a:r>
              <a:rPr lang="en-US" sz="2400">
                <a:latin typeface="Univers Condensed"/>
                <a:ea typeface="+mn-lt"/>
                <a:cs typeface="+mn-lt"/>
              </a:rPr>
              <a:t>Desired sector improvements</a:t>
            </a:r>
            <a:endParaRPr lang="en-US" sz="2400">
              <a:latin typeface="Univers Condensed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23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870C1-4A54-323A-D9DF-3E5136BD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Theme 1</a:t>
            </a:r>
            <a:br>
              <a:rPr lang="en-US" dirty="0"/>
            </a:br>
            <a:r>
              <a:rPr lang="en-US" sz="3600"/>
              <a:t>Risk is essential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32ADF-9126-58DD-8B63-4D2165838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</a:rPr>
              <a:t>Key points from the data:</a:t>
            </a:r>
          </a:p>
          <a:p>
            <a:r>
              <a:rPr lang="en-US">
                <a:latin typeface="Univers Condensed"/>
                <a:ea typeface="+mn-lt"/>
                <a:cs typeface="+mn-lt"/>
              </a:rPr>
              <a:t>Risk is seen as “controlled exposure to uncertainty”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Used intentionally for growth, confidence, resilience</a:t>
            </a:r>
            <a:endParaRPr lang="en-US">
              <a:latin typeface="Univers Condensed"/>
            </a:endParaRPr>
          </a:p>
          <a:p>
            <a:r>
              <a:rPr lang="en-US" dirty="0">
                <a:latin typeface="Univers Condensed"/>
                <a:ea typeface="+mn-lt"/>
                <a:cs typeface="+mn-lt"/>
              </a:rPr>
              <a:t>Used </a:t>
            </a:r>
            <a:r>
              <a:rPr lang="en-US">
                <a:latin typeface="Univers Condensed"/>
                <a:ea typeface="+mn-lt"/>
                <a:cs typeface="+mn-lt"/>
              </a:rPr>
              <a:t>alongside reflection to deepen those connections</a:t>
            </a:r>
          </a:p>
          <a:p>
            <a:r>
              <a:rPr lang="en-US">
                <a:latin typeface="Univers Condensed"/>
                <a:ea typeface="+mn-lt"/>
                <a:cs typeface="+mn-lt"/>
              </a:rPr>
              <a:t>Not something to eliminate, but to manage safely</a:t>
            </a:r>
            <a:endParaRPr lang="en-US">
              <a:latin typeface="Univers Condensed"/>
            </a:endParaRPr>
          </a:p>
          <a:p>
            <a:endParaRPr lang="en-US" dirty="0"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3968826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9F06B-5C84-6E5B-2A35-93FE93446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Theme 2</a:t>
            </a:r>
            <a:br>
              <a:rPr lang="en-US" dirty="0"/>
            </a:br>
            <a:r>
              <a:rPr lang="en-US" sz="3600" dirty="0"/>
              <a:t>Actual Vs </a:t>
            </a:r>
            <a:r>
              <a:rPr lang="en-US" sz="3600"/>
              <a:t>Perceived</a:t>
            </a:r>
            <a:r>
              <a:rPr lang="en-US" sz="3600" dirty="0"/>
              <a:t> Risk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CFB00-E070-160B-C6D1-A13D5431C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All Respondents could tell the </a:t>
            </a:r>
            <a:r>
              <a:rPr lang="en-US"/>
              <a:t>difference between them.</a:t>
            </a:r>
          </a:p>
          <a:p>
            <a:r>
              <a:rPr lang="en-US"/>
              <a:t>Perceived risk is strengthened intentionally. </a:t>
            </a:r>
          </a:p>
          <a:p>
            <a:r>
              <a:rPr lang="en-US"/>
              <a:t>High perceived risk + low real risk allows powerful learning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873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091C0-BE9D-BA8A-A4FF-2CB5A08D3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/>
              <a:t>Theme 3 </a:t>
            </a:r>
            <a:br>
              <a:rPr lang="en-US" dirty="0"/>
            </a:br>
            <a:r>
              <a:rPr lang="en-US"/>
              <a:t>Risk Aversion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6C123-1DD0-7720-C02D-37E52470D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Univers Condensed"/>
                <a:ea typeface="+mn-lt"/>
                <a:cs typeface="+mn-lt"/>
              </a:rPr>
              <a:t>Examples from </a:t>
            </a:r>
            <a:r>
              <a:rPr lang="en-US">
                <a:latin typeface="Univers Condensed"/>
                <a:ea typeface="+mn-lt"/>
                <a:cs typeface="+mn-lt"/>
              </a:rPr>
              <a:t>data collection</a:t>
            </a:r>
            <a:r>
              <a:rPr lang="en-US" dirty="0">
                <a:latin typeface="Univers Condensed"/>
                <a:ea typeface="+mn-lt"/>
                <a:cs typeface="+mn-lt"/>
              </a:rPr>
              <a:t>: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More paperwork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More scrutiny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Schools requesting removal of activities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Insurers restricting elements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Emotional‑risk caution increasing</a:t>
            </a:r>
            <a:endParaRPr lang="en-US">
              <a:latin typeface="Univers Condense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102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62ADD-6017-1991-CA1C-EE89013A4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Theme 4 </a:t>
            </a:r>
            <a:br>
              <a:rPr lang="en-US" dirty="0"/>
            </a:br>
            <a:r>
              <a:rPr lang="en-US" dirty="0"/>
              <a:t>Impact on </a:t>
            </a:r>
            <a:r>
              <a:rPr lang="en-US"/>
              <a:t>Professional</a:t>
            </a:r>
            <a:r>
              <a:rPr lang="en-US" dirty="0"/>
              <a:t> judgement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5C631-B180-5814-5318-57A015F63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  <a:ea typeface="+mn-lt"/>
                <a:cs typeface="+mn-lt"/>
              </a:rPr>
              <a:t>Instructors choosing safer options unnecessarily</a:t>
            </a:r>
            <a:endParaRPr lang="en-US">
              <a:latin typeface="Univers Condensed"/>
              <a:ea typeface="Calibri"/>
              <a:cs typeface="Calibri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Feeling restricted in offering challenge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Tension between educational aims and compliance</a:t>
            </a:r>
            <a:endParaRPr lang="en-US">
              <a:latin typeface="Univers Condensed"/>
            </a:endParaRPr>
          </a:p>
          <a:p>
            <a:r>
              <a:rPr lang="en-US" dirty="0">
                <a:latin typeface="Univers Condensed"/>
                <a:ea typeface="+mn-lt"/>
                <a:cs typeface="+mn-lt"/>
              </a:rPr>
              <a:t>Inconsistent expectations across </a:t>
            </a:r>
            <a:r>
              <a:rPr lang="en-US" dirty="0" err="1">
                <a:latin typeface="Univers Condensed"/>
                <a:ea typeface="+mn-lt"/>
                <a:cs typeface="+mn-lt"/>
              </a:rPr>
              <a:t>centres</a:t>
            </a:r>
            <a:endParaRPr lang="en-US" dirty="0" err="1">
              <a:latin typeface="Univers Condensed"/>
            </a:endParaRPr>
          </a:p>
          <a:p>
            <a:endParaRPr lang="en-US" dirty="0">
              <a:latin typeface="Univers Condensed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370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BD69A-2960-C298-8595-01491380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Theme 5</a:t>
            </a:r>
            <a:br>
              <a:rPr lang="en-US" dirty="0"/>
            </a:br>
            <a:r>
              <a:rPr lang="en-US" dirty="0"/>
              <a:t>Impact for </a:t>
            </a:r>
            <a:r>
              <a:rPr lang="en-US"/>
              <a:t>learners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EFCD1-C5EF-C9D6-0776-8D2C51D52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  <a:ea typeface="+mn-lt"/>
                <a:cs typeface="+mn-lt"/>
              </a:rPr>
              <a:t>Reduced challenge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Less authenticity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Fewer opportunities to confront fear</a:t>
            </a:r>
            <a:endParaRPr lang="en-US">
              <a:latin typeface="Univers Condense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390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51EC6-119B-5861-D04B-EE5E822B7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Theme 6</a:t>
            </a:r>
            <a:br>
              <a:rPr lang="en-US" dirty="0"/>
            </a:br>
            <a:r>
              <a:rPr lang="en-US"/>
              <a:t>Barriers to risk-benefit approaches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64CE4-4956-43B8-A78D-EA9B8E2A0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</a:rPr>
              <a:t>Fear of complaints</a:t>
            </a:r>
            <a:endParaRPr lang="en-US" dirty="0">
              <a:latin typeface="Univers Condensed"/>
            </a:endParaRPr>
          </a:p>
          <a:p>
            <a:r>
              <a:rPr lang="en-US" dirty="0">
                <a:latin typeface="Univers Condensed"/>
              </a:rPr>
              <a:t>Inconsistent understanding from Multi </a:t>
            </a:r>
            <a:r>
              <a:rPr lang="en-US">
                <a:latin typeface="Univers Condensed"/>
              </a:rPr>
              <a:t>center</a:t>
            </a:r>
            <a:r>
              <a:rPr lang="en-US" dirty="0">
                <a:latin typeface="Univers Condensed"/>
              </a:rPr>
              <a:t> staff </a:t>
            </a:r>
          </a:p>
          <a:p>
            <a:r>
              <a:rPr lang="en-US" dirty="0">
                <a:latin typeface="Univers Condensed"/>
              </a:rPr>
              <a:t>Inexperience for newer </a:t>
            </a:r>
            <a:r>
              <a:rPr lang="en-US">
                <a:latin typeface="Univers Condensed"/>
              </a:rPr>
              <a:t>instructors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27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BD9FF-73E0-DC7A-207A-3E30AA276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Theme 7 </a:t>
            </a:r>
            <a:br>
              <a:rPr lang="en-US" dirty="0"/>
            </a:br>
            <a:r>
              <a:rPr lang="en-US" dirty="0"/>
              <a:t>What </a:t>
            </a:r>
            <a:r>
              <a:rPr lang="en-US"/>
              <a:t>Instructors  want.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A8519-3D2C-D747-374A-359A833E9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  <a:ea typeface="+mn-lt"/>
                <a:cs typeface="+mn-lt"/>
              </a:rPr>
              <a:t>Clearer national guidance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More trust in professional judgement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Consistency across the sector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Better mentoring for new instructors</a:t>
            </a:r>
            <a:endParaRPr lang="en-US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Guidance on emotional risk</a:t>
            </a:r>
            <a:endParaRPr lang="en-US">
              <a:latin typeface="Univers Condensed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25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F0481-52AB-780B-8A87-18D1288A3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Discussion &amp; Future Research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9955A-5B2D-1CA8-4C81-1114540D9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Univers Condensed"/>
                <a:ea typeface="+mn-lt"/>
                <a:cs typeface="+mn-lt"/>
              </a:rPr>
              <a:t>Risk‑aversion undermines experiential learning (Priest &amp; Gass, 2005)</a:t>
            </a:r>
            <a:endParaRPr lang="en-US" dirty="0">
              <a:latin typeface="Univers Condensed"/>
              <a:ea typeface="+mn-lt"/>
              <a:cs typeface="+mn-lt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Reduced challenge limits self‑efficacy development (Bandura, 1977)</a:t>
            </a:r>
            <a:endParaRPr lang="en-US" dirty="0">
              <a:latin typeface="Univers Condensed"/>
              <a:ea typeface="+mn-lt"/>
              <a:cs typeface="+mn-lt"/>
            </a:endParaRPr>
          </a:p>
          <a:p>
            <a:r>
              <a:rPr lang="en-US" dirty="0">
                <a:latin typeface="Univers Condensed"/>
                <a:ea typeface="+mn-lt"/>
                <a:cs typeface="+mn-lt"/>
              </a:rPr>
              <a:t>Emotional sanitisation contradicts the purpose of outdoor learning (Brown, 2010)</a:t>
            </a:r>
          </a:p>
          <a:p>
            <a:endParaRPr lang="en-US" dirty="0">
              <a:latin typeface="Univers Condensed"/>
            </a:endParaRPr>
          </a:p>
          <a:p>
            <a:r>
              <a:rPr lang="en-US">
                <a:latin typeface="Univers Condensed"/>
                <a:ea typeface="+mn-lt"/>
                <a:cs typeface="+mn-lt"/>
              </a:rPr>
              <a:t>Compare instructor vs school perspectives</a:t>
            </a:r>
          </a:p>
          <a:p>
            <a:r>
              <a:rPr lang="en-US">
                <a:latin typeface="Univers Condensed"/>
                <a:ea typeface="+mn-lt"/>
                <a:cs typeface="+mn-lt"/>
              </a:rPr>
              <a:t>Examine training and judgement development</a:t>
            </a:r>
            <a:endParaRPr lang="en-US" dirty="0"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7023814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C07E9-CF43-C975-C475-FE89B4F50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2030B-5E71-4C0A-4193-C67B26CF2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Univers Condensed"/>
                <a:ea typeface="Times New Roman"/>
                <a:cs typeface="Times New Roman"/>
              </a:rPr>
              <a:t>Bandura, A. (1997) </a:t>
            </a:r>
            <a:r>
              <a:rPr lang="en-US" sz="1800" i="1">
                <a:latin typeface="Univers Condensed"/>
                <a:ea typeface="Times New Roman"/>
                <a:cs typeface="Times New Roman"/>
              </a:rPr>
              <a:t>Self-efficacy: the Exercise of Control</a:t>
            </a:r>
            <a:r>
              <a:rPr lang="en-US" sz="1800">
                <a:latin typeface="Univers Condensed"/>
                <a:ea typeface="Times New Roman"/>
                <a:cs typeface="Times New Roman"/>
              </a:rPr>
              <a:t>. W. H. Freeman.</a:t>
            </a:r>
            <a:endParaRPr lang="en-US" sz="1800" dirty="0">
              <a:latin typeface="Univers Condensed"/>
              <a:ea typeface="Times New Roman"/>
              <a:cs typeface="Times New Roman"/>
            </a:endParaRPr>
          </a:p>
          <a:p>
            <a:r>
              <a:rPr lang="en-US" sz="1800" dirty="0">
                <a:latin typeface="Univers Condensed"/>
                <a:ea typeface="Times New Roman"/>
                <a:cs typeface="Times New Roman"/>
              </a:rPr>
              <a:t>Beames, S. and Brown, M. (2016) </a:t>
            </a:r>
            <a:r>
              <a:rPr lang="en-US" sz="1800" i="1" dirty="0">
                <a:latin typeface="Univers Condensed"/>
                <a:ea typeface="Times New Roman"/>
                <a:cs typeface="Times New Roman"/>
              </a:rPr>
              <a:t>Adventurous Learning : a Pedagogy for a Changing World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. 1st </a:t>
            </a:r>
            <a:r>
              <a:rPr lang="en-US" sz="1800" dirty="0" err="1">
                <a:latin typeface="Univers Condensed"/>
                <a:ea typeface="Times New Roman"/>
                <a:cs typeface="Times New Roman"/>
              </a:rPr>
              <a:t>edn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. Routledge.</a:t>
            </a:r>
          </a:p>
          <a:p>
            <a:r>
              <a:rPr lang="en-US" sz="1800" dirty="0">
                <a:latin typeface="Univers Condensed"/>
                <a:ea typeface="Times New Roman"/>
                <a:cs typeface="Times New Roman"/>
              </a:rPr>
              <a:t>Brown, M. and Fraser, D. (2009) </a:t>
            </a:r>
            <a:r>
              <a:rPr lang="en-US" sz="1800" dirty="0" err="1">
                <a:latin typeface="Univers Condensed"/>
                <a:ea typeface="Times New Roman"/>
                <a:cs typeface="Times New Roman"/>
              </a:rPr>
              <a:t>‘Re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-evaluating risk and exploring educational alternatives’, </a:t>
            </a:r>
            <a:r>
              <a:rPr lang="en-US" sz="1800" i="1" dirty="0">
                <a:latin typeface="Univers Condensed"/>
                <a:ea typeface="Times New Roman"/>
                <a:cs typeface="Times New Roman"/>
              </a:rPr>
              <a:t>Journal of Adventure Education &amp; Outdoor Learning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, 9(1), pp. 61–77. Available at: https://doi.org/10.1080/14729670902789529.</a:t>
            </a:r>
          </a:p>
          <a:p>
            <a:r>
              <a:rPr lang="en-US" sz="1800">
                <a:latin typeface="Univers Condensed"/>
                <a:ea typeface="Times New Roman"/>
                <a:cs typeface="Times New Roman"/>
              </a:rPr>
              <a:t>Priest, S. and Gass, M.A. (2005) </a:t>
            </a:r>
            <a:r>
              <a:rPr lang="en-US" sz="1800" i="1">
                <a:latin typeface="Univers Condensed"/>
                <a:ea typeface="Times New Roman"/>
                <a:cs typeface="Times New Roman"/>
              </a:rPr>
              <a:t>Effective leadership in adventure programming</a:t>
            </a:r>
            <a:r>
              <a:rPr lang="en-US" sz="1800">
                <a:latin typeface="Univers Condensed"/>
                <a:ea typeface="Times New Roman"/>
                <a:cs typeface="Times New Roman"/>
              </a:rPr>
              <a:t>. Human Kinetics.</a:t>
            </a:r>
            <a:endParaRPr lang="en-US" sz="1800" dirty="0">
              <a:latin typeface="Univers Condensed"/>
              <a:ea typeface="Times New Roman"/>
              <a:cs typeface="Times New Roman"/>
            </a:endParaRPr>
          </a:p>
          <a:p>
            <a:r>
              <a:rPr lang="en-US" sz="1800" dirty="0">
                <a:latin typeface="Univers Condensed"/>
                <a:ea typeface="Times New Roman"/>
                <a:cs typeface="Times New Roman"/>
              </a:rPr>
              <a:t>Priest, S. and Gass, M.A. (2018) </a:t>
            </a:r>
            <a:r>
              <a:rPr lang="en-US" sz="1800" i="1" dirty="0">
                <a:latin typeface="Univers Condensed"/>
                <a:ea typeface="Times New Roman"/>
                <a:cs typeface="Times New Roman"/>
              </a:rPr>
              <a:t>Effective leadership in adventure programming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. 3rd </a:t>
            </a:r>
            <a:r>
              <a:rPr lang="en-US" sz="1800" dirty="0" err="1">
                <a:latin typeface="Univers Condensed"/>
                <a:ea typeface="Times New Roman"/>
                <a:cs typeface="Times New Roman"/>
              </a:rPr>
              <a:t>edn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. Human Kinetics.</a:t>
            </a:r>
          </a:p>
          <a:p>
            <a:r>
              <a:rPr lang="en-US" sz="1800">
                <a:latin typeface="Univers Condensed"/>
                <a:ea typeface="Times New Roman"/>
                <a:cs typeface="Times New Roman"/>
              </a:rPr>
              <a:t>Zink, R. and Leberman, S. (2001) ‘Risking a Debate - Redefining Risk and Risk Management: a New Zealand Case Study’, </a:t>
            </a:r>
            <a:r>
              <a:rPr lang="en-US" sz="1800" i="1">
                <a:latin typeface="Univers Condensed"/>
                <a:ea typeface="Times New Roman"/>
                <a:cs typeface="Times New Roman"/>
              </a:rPr>
              <a:t>Journal of Experiential Education</a:t>
            </a:r>
            <a:r>
              <a:rPr lang="en-US" sz="1800">
                <a:latin typeface="Univers Condensed"/>
                <a:ea typeface="Times New Roman"/>
                <a:cs typeface="Times New Roman"/>
              </a:rPr>
              <a:t>, 24(1), pp. 50–57. Available at: </a:t>
            </a:r>
            <a:r>
              <a:rPr lang="en-US" sz="1800" dirty="0">
                <a:latin typeface="Univers Condensed"/>
                <a:ea typeface="Times New Roman"/>
                <a:cs typeface="Times New Roman"/>
              </a:rPr>
              <a:t>https://doi.org/10.1177/105382590102400110.</a:t>
            </a:r>
          </a:p>
        </p:txBody>
      </p:sp>
    </p:spTree>
    <p:extLst>
      <p:ext uri="{BB962C8B-B14F-4D97-AF65-F5344CB8AC3E}">
        <p14:creationId xmlns:p14="http://schemas.microsoft.com/office/powerpoint/2010/main" val="31637460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ChronicleVTI</vt:lpstr>
      <vt:lpstr>Risk, Regulation, and Learning: The Influence of Risk-Averse Practice on Educators’ Decision-Making in UK Outdoor Education?</vt:lpstr>
      <vt:lpstr>Research Question </vt:lpstr>
      <vt:lpstr>Introduction </vt:lpstr>
      <vt:lpstr>Rationale</vt:lpstr>
      <vt:lpstr>Aims &amp; Objectives </vt:lpstr>
      <vt:lpstr>METHOD</vt:lpstr>
      <vt:lpstr>Themes Found</vt:lpstr>
      <vt:lpstr>Theme 1 Risk is essential </vt:lpstr>
      <vt:lpstr>Theme 2 Actual Vs Perceived Risk </vt:lpstr>
      <vt:lpstr>Theme 3  Risk Aversion </vt:lpstr>
      <vt:lpstr>Theme 4  Impact on Professional judgement</vt:lpstr>
      <vt:lpstr>Theme 5 Impact for learners</vt:lpstr>
      <vt:lpstr>Theme 6 Barriers to risk-benefit approaches</vt:lpstr>
      <vt:lpstr>Theme 7  What Instructors  want.</vt:lpstr>
      <vt:lpstr>Discussion &amp; Future Research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122</cp:revision>
  <dcterms:created xsi:type="dcterms:W3CDTF">2026-05-05T09:20:33Z</dcterms:created>
  <dcterms:modified xsi:type="dcterms:W3CDTF">2026-05-07T14:59:49Z</dcterms:modified>
</cp:coreProperties>
</file>