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1EF53-F02C-E419-FFF7-943012E7A2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E1A529-3C8F-4616-FBEF-2355C566D2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A8E88-AEA8-79F5-11F5-DCE2498AE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1508F-8752-BE70-3642-C2978049F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9BE-2A80-BAF7-7555-3B5AD14B2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576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FD94C-71F3-DF94-8ABC-99E637ECB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971F2-C89A-29AD-DCA1-0B95B0D744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D84934-0F8E-4432-7382-C674DCA81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07C03-E7A4-AE0D-EB73-2F090A20A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EC9BD-ED79-7AFC-5EF6-FEB304992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238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C55B7-A002-E48A-87B6-D7B481BA1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BF6B70-87AA-4ABC-51BE-43B29AF8BF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4166B2-25AD-9BE0-7024-2CEE9BF4F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04ABFE-18B5-FE38-04F5-CFA6599BE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5F5E1B-E7FD-14A2-B38C-84622EAEF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641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4D421-C8F0-EE47-67F5-4CF92743C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D1F1F-0FF9-51FE-10B0-3D416D3D5C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E97877-35EA-9629-874E-A8E4AA06EF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7CB560-749B-2366-02F5-E13996220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FACAF7-2F17-CC65-7584-7CC58402C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F1D8EE-361B-548A-BF22-E8F051F81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275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C41FA-8A80-94A2-40D1-172F394AE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FE28CE-8620-78BF-6405-9656573EB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EDCAA-13E0-EF9A-0C70-EDDAF00818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CECB5C-B3DA-E51A-ADC3-3CDE81A7F7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4D0B2A-57EF-6A73-205C-19720CBFCD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51D366-6B6E-DD44-D84D-F799FD4DF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C0EF84-5912-7201-FA05-23B54D5FD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52E434-8B3A-4C7B-9378-AC228C770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045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FCFAC-5AFD-0E4B-297C-09F83C527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16274F-C622-2A9B-CBB6-13A9450DC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29E63-D4CA-1633-DDC5-07522C64A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CB8420-FC6E-2A33-48FF-5EF2EFADD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503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F62737-0B38-7E30-D431-FFC12C801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A487A9-754A-A205-F327-B169B7817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03CFB8-E1AC-7607-2E14-A63627CD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935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5A9A3-91A2-C83C-809F-CA8B2D6DD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0F28D-5202-0E83-5D21-E5DD611E5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6A9F89-BDB8-6291-1AC5-DE480D1531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A03BA0-CD7D-31E0-9063-AF04422AC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862945-2A42-E9E9-C80A-6ED66B5BE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53830A-531C-18CA-6A7E-102C120BF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25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D1D31-C1F2-2D2A-5BF1-7E01C2AAB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DD67C5-8C93-2EDB-986E-DA4D735A85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D8D0C7-A397-BD3B-F203-AFB0B8083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6F2EDF-5F55-B4A9-679F-DBE0B7B79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25950C-23DA-64FF-D21B-70F62E876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BC4AF0-4614-EB62-0408-EEB20D1ED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89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B91C2-6027-91FB-C839-317870AB2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906959-739F-B2A7-24AE-830C40E9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AE64A2-EE6B-75A4-5C91-E0523AF4B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0F2272-93EC-8FE0-DD64-46F173F25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1190C9-4831-8836-CBC6-BAC5ED55F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890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907286-3015-8E82-1671-BF80E82C88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C5CBB1-A583-18D4-0B62-C89AD7567B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4E9B87-A8B7-33D7-2CD1-EABE99D28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17D96-27AF-00A2-8F08-691691779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95F82-50F9-ACB7-6E27-543106B62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821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6D738B-FDC2-A32A-7D31-D442975C8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F78875-D8BE-7B6A-4073-31ED998C45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B470E-6688-5039-9D3C-F0D5FDC001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103167A-8591-F94D-A9C8-E390CB733CB2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0FAC1-CF70-757F-27D3-252FA65AC1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ED77E-F865-A477-6F2B-7F831CF768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3DD5E7-8398-C944-B95E-8BB7130F6B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16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00DBFC-17A9-4E0A-AEE2-A49F9AEEF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F1CE74-9F12-61A0-70D4-D14014AD1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2500">
                <a:solidFill>
                  <a:schemeClr val="tx2"/>
                </a:solidFill>
              </a:rPr>
              <a:t>The Importance of Communication in Health and Social Care Practice</a:t>
            </a:r>
            <a:br>
              <a:rPr lang="en-GB" sz="2500">
                <a:solidFill>
                  <a:schemeClr val="tx2"/>
                </a:solidFill>
              </a:rPr>
            </a:br>
            <a:endParaRPr lang="en-US" sz="25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5C7DC4-5C3F-D6F9-17F9-7D7A6CE4A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</a:rPr>
              <a:t>By Zaida Bi</a:t>
            </a:r>
            <a:endParaRPr lang="en-US" sz="20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D2075D38-BDED-A972-F7A1-075A333B24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983745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6E500-20E9-9368-DAB9-F6D6D5AE5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Cover Slide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4A855-9A8F-37E4-61F2-3891B350D3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Module Code: LCHS4009</a:t>
            </a:r>
          </a:p>
          <a:p>
            <a:pPr marL="0" indent="0">
              <a:buNone/>
            </a:pPr>
            <a:r>
              <a:rPr lang="en-GB" dirty="0"/>
              <a:t>Student Number: 2423300</a:t>
            </a:r>
          </a:p>
          <a:p>
            <a:pPr marL="0" indent="0">
              <a:buNone/>
            </a:pPr>
            <a:r>
              <a:rPr lang="en-GB" dirty="0"/>
              <a:t>Student Name: </a:t>
            </a:r>
            <a:r>
              <a:rPr lang="en-GB" dirty="0" err="1"/>
              <a:t>Zaida</a:t>
            </a:r>
            <a:r>
              <a:rPr lang="en-GB" dirty="0"/>
              <a:t> Bi</a:t>
            </a:r>
          </a:p>
          <a:p>
            <a:pPr marL="0" indent="0">
              <a:buNone/>
            </a:pPr>
            <a:r>
              <a:rPr lang="en-GB" dirty="0"/>
              <a:t>Submission date: Monday 23</a:t>
            </a:r>
            <a:r>
              <a:rPr lang="en-GB" baseline="30000" dirty="0"/>
              <a:t>rd</a:t>
            </a:r>
            <a:r>
              <a:rPr lang="en-GB" dirty="0"/>
              <a:t> February </a:t>
            </a:r>
          </a:p>
          <a:p>
            <a:pPr marL="0" indent="0">
              <a:buNone/>
            </a:pPr>
            <a:r>
              <a:rPr lang="en-GB" dirty="0"/>
              <a:t>Module leader: </a:t>
            </a:r>
            <a:r>
              <a:rPr lang="en-GB" i="0" dirty="0" err="1">
                <a:solidFill>
                  <a:srgbClr val="1D2125"/>
                </a:solidFill>
                <a:effectLst/>
                <a:latin typeface="-apple-system"/>
              </a:rPr>
              <a:t>Olubukola</a:t>
            </a:r>
            <a:r>
              <a:rPr lang="en-GB" i="0" dirty="0">
                <a:solidFill>
                  <a:srgbClr val="1D2125"/>
                </a:solidFill>
                <a:effectLst/>
                <a:latin typeface="-apple-system"/>
              </a:rPr>
              <a:t> </a:t>
            </a:r>
            <a:r>
              <a:rPr lang="en-GB" i="0" dirty="0" err="1">
                <a:solidFill>
                  <a:srgbClr val="1D2125"/>
                </a:solidFill>
                <a:effectLst/>
                <a:latin typeface="-apple-system"/>
              </a:rPr>
              <a:t>Adegbite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233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735F3B-9C8A-F11C-B7AD-FC14A2ABA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>
                <a:solidFill>
                  <a:schemeClr val="tx2"/>
                </a:solidFill>
              </a:rPr>
              <a:t>Introduction</a:t>
            </a:r>
            <a:br>
              <a:rPr lang="en-GB" sz="3600" b="1">
                <a:solidFill>
                  <a:schemeClr val="tx2"/>
                </a:solidFill>
              </a:rPr>
            </a:b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4DBC0-3623-CAE3-5234-33339D3E6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In this presentation, I will explore the key professional skill of communication and explain why it is essential in health and social care practice. I will discuss its importance in ensuring safe, effective and person-centred care, and I will provide a practical example of how communication is applied in a real health and social care setting.</a:t>
            </a:r>
          </a:p>
          <a:p>
            <a:r>
              <a:rPr lang="en-GB" sz="1800">
                <a:solidFill>
                  <a:schemeClr val="tx2"/>
                </a:solidFill>
              </a:rPr>
              <a:t>Communication is not just about speaking — it includes listening, observing, recording information accurately, and responding appropriately to service users’ needs.</a:t>
            </a:r>
          </a:p>
          <a:p>
            <a:pPr marL="0" indent="0">
              <a:buNone/>
            </a:pPr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79396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985E69E-7783-F254-F4BF-C91E6E7FD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What is Communication?</a:t>
            </a:r>
            <a:br>
              <a:rPr lang="en-GB" sz="3600" b="1">
                <a:solidFill>
                  <a:schemeClr val="tx2"/>
                </a:solidFill>
              </a:rPr>
            </a:b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91943-4326-28A5-3E46-BAA495AA3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Communication is the exchange of information, feelings, and meaning between people. In health and social care, this includes:  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• Verbal communication: speaking clearly and professionally.  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• Non-verbal communication: body language, facial expressions, and tone.     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• Written communication: care plans, reports, and record keeping. 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• Active listening: fully concentrating, understanding, and responding appropriately. 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 According to the Health and Care Professions Council (HCPC, 2023), effective communication is a key professional standard needed for safe and ethical practice.  If communication is unclear, care can become unsafe, ineffective, or distressing for service users. </a:t>
            </a:r>
          </a:p>
        </p:txBody>
      </p:sp>
    </p:spTree>
    <p:extLst>
      <p:ext uri="{BB962C8B-B14F-4D97-AF65-F5344CB8AC3E}">
        <p14:creationId xmlns:p14="http://schemas.microsoft.com/office/powerpoint/2010/main" val="2544992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18314D-E563-2463-9730-AE5FAE81C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sz="2800" b="1"/>
              <a:t>Why Communication is Important in Health and Social Care</a:t>
            </a:r>
            <a:br>
              <a:rPr lang="en-GB" sz="2800" b="1"/>
            </a:br>
            <a:endParaRPr lang="en-US" sz="28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A3920-7290-D7A8-E9B2-59C4971E5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500"/>
              <a:t>Communication is important for several reasons.</a:t>
            </a:r>
            <a:endParaRPr lang="en-GB" sz="1500"/>
          </a:p>
          <a:p>
            <a:pPr marL="0" indent="0">
              <a:buNone/>
            </a:pPr>
            <a:r>
              <a:rPr lang="en-US" sz="1500"/>
              <a:t>First, it ensures patient safety. Miscommunication is a major cause of clinical errors and safety failures (NHS England, 2019).</a:t>
            </a:r>
            <a:endParaRPr lang="en-GB" sz="1500"/>
          </a:p>
          <a:p>
            <a:pPr marL="0" indent="0">
              <a:buNone/>
            </a:pPr>
            <a:r>
              <a:rPr lang="en-US" sz="1500"/>
              <a:t>Second, it builds trust and rapport. Service users are more likely to share concerns when they feel heard and respected.</a:t>
            </a:r>
            <a:endParaRPr lang="en-GB" sz="1500"/>
          </a:p>
          <a:p>
            <a:pPr marL="0" indent="0">
              <a:buNone/>
            </a:pPr>
            <a:r>
              <a:rPr lang="en-US" sz="1500"/>
              <a:t>Third, communication supports </a:t>
            </a:r>
            <a:r>
              <a:rPr lang="en-GB" sz="1500"/>
              <a:t>person centred</a:t>
            </a:r>
            <a:r>
              <a:rPr lang="en-US" sz="1500"/>
              <a:t> care. By actively listening, professionals can adjust support to meet individual needs.</a:t>
            </a:r>
            <a:endParaRPr lang="en-GB" sz="1500"/>
          </a:p>
          <a:p>
            <a:pPr marL="0" indent="0">
              <a:buNone/>
            </a:pPr>
            <a:r>
              <a:rPr lang="en-US" sz="1500"/>
              <a:t>Finally, communication is crucial for teamwork among different agencies. Health and social care professionals must share accurate information to provide coordinated care.</a:t>
            </a:r>
            <a:r>
              <a:rPr lang="en-GB" sz="1500"/>
              <a:t> </a:t>
            </a:r>
          </a:p>
          <a:p>
            <a:pPr marL="0" indent="0">
              <a:buNone/>
            </a:pPr>
            <a:r>
              <a:rPr lang="en-US" sz="1500"/>
              <a:t>So, communication directly affects both the quality and safety of care delivery.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782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71CEA-40AC-BB17-5EF0-E42571F19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000" b="1"/>
              <a:t>Communication and Professional Standards</a:t>
            </a:r>
            <a:br>
              <a:rPr lang="en-GB" sz="3000" b="1"/>
            </a:br>
            <a:endParaRPr lang="en-US" sz="30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67E303BC-DDF9-AA4A-4F5D-73789369D7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863" r="-1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103A0-DF75-F05A-BF9E-33B17504C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1300"/>
              <a:t>Communication is also closely linked to professional and legal responsibilities.</a:t>
            </a:r>
          </a:p>
          <a:p>
            <a:r>
              <a:rPr lang="en-GB" sz="1300"/>
              <a:t>Professionals have a duty of care, meaning they must act in the best interests of service users. Poor communication can lead to harm.</a:t>
            </a:r>
            <a:br>
              <a:rPr lang="en-GB" sz="1300"/>
            </a:br>
            <a:endParaRPr lang="en-GB" sz="1300"/>
          </a:p>
          <a:p>
            <a:r>
              <a:rPr lang="en-GB" sz="1300"/>
              <a:t>Confidentiality must be maintained when handling sensitive information.</a:t>
            </a:r>
          </a:p>
          <a:p>
            <a:r>
              <a:rPr lang="en-GB" sz="1300"/>
              <a:t>Clear documentation is essential for accountability and safeguarding purposes.</a:t>
            </a:r>
          </a:p>
          <a:p>
            <a:r>
              <a:rPr lang="en-GB" sz="1300"/>
              <a:t>The HCPC (2023) emphasises that professionals must communicate effectively with service users, carers and colleagues to maintain safe practice.</a:t>
            </a:r>
            <a:br>
              <a:rPr lang="en-GB" sz="1300"/>
            </a:br>
            <a:endParaRPr lang="en-GB" sz="1300"/>
          </a:p>
          <a:p>
            <a:r>
              <a:rPr lang="en-GB" sz="1300"/>
              <a:t>Therefore, communication is not just a soft skill — it is a professional requirement.</a:t>
            </a:r>
          </a:p>
          <a:p>
            <a:pPr marL="0" indent="0">
              <a:buNone/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286361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D4312-28FF-BD03-122B-C200DC06A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000" b="1"/>
              <a:t>Practical Example in a Health &amp; Social Care Setting</a:t>
            </a:r>
            <a:br>
              <a:rPr lang="en-GB" sz="3000" b="1"/>
            </a:br>
            <a:endParaRPr lang="en-US" sz="3000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6BA87519-F8C0-0F1D-B19E-4175D5994E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03" r="35059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A09F2-7F92-182C-0F90-4A28AD1BC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"/>
              <a:t>For example, imagine I am working in a residential care home supporting an elderly service user with dementia.</a:t>
            </a:r>
            <a:br>
              <a:rPr lang="en-GB" sz="800"/>
            </a:br>
            <a:endParaRPr lang="en-GB" sz="800"/>
          </a:p>
          <a:p>
            <a:pPr marL="0" indent="0">
              <a:buNone/>
            </a:pPr>
            <a:r>
              <a:rPr lang="en-GB" sz="800"/>
              <a:t>In this situation, effective communication would involve:</a:t>
            </a:r>
          </a:p>
          <a:p>
            <a:r>
              <a:rPr lang="en-GB" sz="800"/>
              <a:t>Using clear and simple language.</a:t>
            </a:r>
          </a:p>
          <a:p>
            <a:r>
              <a:rPr lang="en-GB" sz="800"/>
              <a:t>Speaking slowly and calmly.</a:t>
            </a:r>
          </a:p>
          <a:p>
            <a:r>
              <a:rPr lang="en-GB" sz="800"/>
              <a:t>Maintaining eye contact and open body language.</a:t>
            </a:r>
          </a:p>
          <a:p>
            <a:r>
              <a:rPr lang="en-GB" sz="800"/>
              <a:t>Observing non-verbal signs of distress.</a:t>
            </a:r>
          </a:p>
          <a:p>
            <a:r>
              <a:rPr lang="en-GB" sz="800"/>
              <a:t>Checking understanding by asking simple questions.</a:t>
            </a:r>
          </a:p>
          <a:p>
            <a:r>
              <a:rPr lang="en-GB" sz="800"/>
              <a:t>Accurately recording any changes in behaviour or mood.</a:t>
            </a:r>
          </a:p>
          <a:p>
            <a:pPr marL="0" indent="0">
              <a:buNone/>
            </a:pPr>
            <a:endParaRPr lang="en-GB" sz="800"/>
          </a:p>
          <a:p>
            <a:pPr marL="0" indent="0">
              <a:buNone/>
            </a:pPr>
            <a:r>
              <a:rPr lang="en-GB" sz="800"/>
              <a:t>If the service user becomes agitated, I would use reassurance and active listening rather than raising my voice.</a:t>
            </a:r>
            <a:br>
              <a:rPr lang="en-GB" sz="800"/>
            </a:br>
            <a:endParaRPr lang="en-GB" sz="800"/>
          </a:p>
          <a:p>
            <a:pPr marL="0" indent="0">
              <a:buNone/>
            </a:pPr>
            <a:r>
              <a:rPr lang="en-GB" sz="800"/>
              <a:t>This approach supports dignity, reduces anxiety and promotes person-centred care.</a:t>
            </a:r>
          </a:p>
          <a:p>
            <a:pPr marL="0" indent="0">
              <a:buNone/>
            </a:pPr>
            <a:endParaRPr lang="en-GB" sz="800"/>
          </a:p>
          <a:p>
            <a:pPr marL="0" indent="0">
              <a:buNone/>
            </a:pPr>
            <a:r>
              <a:rPr lang="en-GB" sz="800"/>
              <a:t>Poor communication in this situation could increase confusion, distress and behavioural challenges.</a:t>
            </a:r>
          </a:p>
          <a:p>
            <a:pPr marL="0" indent="0">
              <a:buNone/>
            </a:pPr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3110823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F04C1-5C83-3955-809A-FD76FC9C6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>
                <a:solidFill>
                  <a:schemeClr val="tx2"/>
                </a:solidFill>
              </a:rPr>
              <a:t>Conclusion</a:t>
            </a:r>
            <a:br>
              <a:rPr lang="en-GB" sz="3600" b="1">
                <a:solidFill>
                  <a:schemeClr val="tx2"/>
                </a:solidFill>
              </a:rPr>
            </a:b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97AD1-0A4E-FD28-BC0B-59FBE0D27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In conclusion, communication is one of the most important professional skills in health and social care.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It underpins safe practice, builds trust, supports person-centred care and ensures effective multi-agency working.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Professional standards clearly require effective communication, making it a fundamental competency in this field.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By developing strong communication skills, professionals can improve outcomes, enhance wellbeing and maintain high standards of care.</a:t>
            </a:r>
          </a:p>
          <a:p>
            <a:pPr marL="0" indent="0">
              <a:buNone/>
            </a:pPr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49222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The Importance of Communication in Health and Social Care Practice </vt:lpstr>
      <vt:lpstr>Cover Slide</vt:lpstr>
      <vt:lpstr>Introduction </vt:lpstr>
      <vt:lpstr>What is Communication? </vt:lpstr>
      <vt:lpstr>Why Communication is Important in Health and Social Care </vt:lpstr>
      <vt:lpstr>Communication and Professional Standards </vt:lpstr>
      <vt:lpstr>Practical Example in a Health &amp; Social Care Setting 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Communication in Health and Social Care Practice </dc:title>
  <dc:creator>Manavjot Uppal</dc:creator>
  <cp:lastModifiedBy>Manavjot Uppal</cp:lastModifiedBy>
  <cp:revision>1</cp:revision>
  <dcterms:created xsi:type="dcterms:W3CDTF">2026-02-22T18:33:24Z</dcterms:created>
  <dcterms:modified xsi:type="dcterms:W3CDTF">2026-02-22T20:18:42Z</dcterms:modified>
</cp:coreProperties>
</file>