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9" d="100"/>
          <a:sy n="89" d="100"/>
        </p:scale>
        <p:origin x="20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920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822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708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718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28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4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742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685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58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629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069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E789CF-5CFC-48F5-AB50-6F08530F96FC}" type="datetimeFigureOut">
              <a:rPr lang="en-US" smtClean="0"/>
              <a:t>2/24/2020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EEE79-1147-4B53-BFDB-1BAD623F2F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5661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jpg"/><Relationship Id="rId18" Type="http://schemas.openxmlformats.org/officeDocument/2006/relationships/image" Target="../media/image17.jpeg"/><Relationship Id="rId3" Type="http://schemas.openxmlformats.org/officeDocument/2006/relationships/image" Target="../media/image2.jpg"/><Relationship Id="rId21" Type="http://schemas.openxmlformats.org/officeDocument/2006/relationships/image" Target="../media/image20.jpeg"/><Relationship Id="rId7" Type="http://schemas.openxmlformats.org/officeDocument/2006/relationships/image" Target="../media/image6.jpeg"/><Relationship Id="rId12" Type="http://schemas.openxmlformats.org/officeDocument/2006/relationships/image" Target="../media/image11.jpg"/><Relationship Id="rId17" Type="http://schemas.openxmlformats.org/officeDocument/2006/relationships/image" Target="../media/image16.jpeg"/><Relationship Id="rId2" Type="http://schemas.openxmlformats.org/officeDocument/2006/relationships/image" Target="../media/image1.jpg"/><Relationship Id="rId16" Type="http://schemas.openxmlformats.org/officeDocument/2006/relationships/image" Target="../media/image15.jpeg"/><Relationship Id="rId20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g"/><Relationship Id="rId5" Type="http://schemas.openxmlformats.org/officeDocument/2006/relationships/image" Target="../media/image4.jpg"/><Relationship Id="rId15" Type="http://schemas.openxmlformats.org/officeDocument/2006/relationships/image" Target="../media/image14.jpeg"/><Relationship Id="rId10" Type="http://schemas.openxmlformats.org/officeDocument/2006/relationships/image" Target="../media/image9.jpg"/><Relationship Id="rId19" Type="http://schemas.openxmlformats.org/officeDocument/2006/relationships/image" Target="../media/image18.jpg"/><Relationship Id="rId4" Type="http://schemas.openxmlformats.org/officeDocument/2006/relationships/image" Target="../media/image3.jpeg"/><Relationship Id="rId9" Type="http://schemas.openxmlformats.org/officeDocument/2006/relationships/image" Target="../media/image8.jpeg"/><Relationship Id="rId14" Type="http://schemas.openxmlformats.org/officeDocument/2006/relationships/image" Target="../media/image13.jpg"/><Relationship Id="rId22" Type="http://schemas.openxmlformats.org/officeDocument/2006/relationships/image" Target="../media/image2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gif"/><Relationship Id="rId13" Type="http://schemas.openxmlformats.org/officeDocument/2006/relationships/image" Target="../media/image33.gif"/><Relationship Id="rId3" Type="http://schemas.openxmlformats.org/officeDocument/2006/relationships/image" Target="../media/image23.gif"/><Relationship Id="rId7" Type="http://schemas.openxmlformats.org/officeDocument/2006/relationships/image" Target="../media/image27.gif"/><Relationship Id="rId12" Type="http://schemas.openxmlformats.org/officeDocument/2006/relationships/image" Target="../media/image32.gif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11" Type="http://schemas.openxmlformats.org/officeDocument/2006/relationships/image" Target="../media/image31.gif"/><Relationship Id="rId5" Type="http://schemas.openxmlformats.org/officeDocument/2006/relationships/image" Target="../media/image25.jpg"/><Relationship Id="rId10" Type="http://schemas.openxmlformats.org/officeDocument/2006/relationships/image" Target="../media/image30.gif"/><Relationship Id="rId4" Type="http://schemas.openxmlformats.org/officeDocument/2006/relationships/image" Target="../media/image24.gif"/><Relationship Id="rId9" Type="http://schemas.openxmlformats.org/officeDocument/2006/relationships/image" Target="../media/image29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eg"/><Relationship Id="rId5" Type="http://schemas.openxmlformats.org/officeDocument/2006/relationships/image" Target="../media/image37.gif"/><Relationship Id="rId10" Type="http://schemas.openxmlformats.org/officeDocument/2006/relationships/image" Target="../media/image42.gif"/><Relationship Id="rId4" Type="http://schemas.openxmlformats.org/officeDocument/2006/relationships/image" Target="../media/image36.jpg"/><Relationship Id="rId9" Type="http://schemas.openxmlformats.org/officeDocument/2006/relationships/image" Target="../media/image41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gif"/><Relationship Id="rId3" Type="http://schemas.openxmlformats.org/officeDocument/2006/relationships/image" Target="../media/image44.gif"/><Relationship Id="rId7" Type="http://schemas.openxmlformats.org/officeDocument/2006/relationships/image" Target="../media/image48.gif"/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gif"/><Relationship Id="rId5" Type="http://schemas.openxmlformats.org/officeDocument/2006/relationships/image" Target="../media/image46.gif"/><Relationship Id="rId4" Type="http://schemas.openxmlformats.org/officeDocument/2006/relationships/image" Target="../media/image45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gif"/><Relationship Id="rId3" Type="http://schemas.openxmlformats.org/officeDocument/2006/relationships/image" Target="../media/image6.jpeg"/><Relationship Id="rId7" Type="http://schemas.openxmlformats.org/officeDocument/2006/relationships/image" Target="../media/image53.gif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gif"/><Relationship Id="rId5" Type="http://schemas.openxmlformats.org/officeDocument/2006/relationships/image" Target="../media/image51.gif"/><Relationship Id="rId4" Type="http://schemas.openxmlformats.org/officeDocument/2006/relationships/image" Target="../media/image5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gif"/><Relationship Id="rId7" Type="http://schemas.openxmlformats.org/officeDocument/2006/relationships/image" Target="../media/image60.gif"/><Relationship Id="rId2" Type="http://schemas.openxmlformats.org/officeDocument/2006/relationships/image" Target="../media/image55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gif"/><Relationship Id="rId5" Type="http://schemas.openxmlformats.org/officeDocument/2006/relationships/image" Target="../media/image58.gif"/><Relationship Id="rId4" Type="http://schemas.openxmlformats.org/officeDocument/2006/relationships/image" Target="../media/image57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gif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jpeg"/><Relationship Id="rId5" Type="http://schemas.openxmlformats.org/officeDocument/2006/relationships/image" Target="../media/image64.gif"/><Relationship Id="rId4" Type="http://schemas.openxmlformats.org/officeDocument/2006/relationships/image" Target="../media/image63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gif"/><Relationship Id="rId2" Type="http://schemas.openxmlformats.org/officeDocument/2006/relationships/image" Target="../media/image6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9.gif"/><Relationship Id="rId4" Type="http://schemas.openxmlformats.org/officeDocument/2006/relationships/image" Target="../media/image68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Smooth killer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70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3289419" cy="66037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16" name="Content Placeholder 1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49" y="0"/>
            <a:ext cx="12194849" cy="6858000"/>
          </a:xfr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10" y="73519"/>
            <a:ext cx="1865376" cy="124358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0793" y="452678"/>
            <a:ext cx="3853440" cy="231206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73" y="1478174"/>
            <a:ext cx="1696050" cy="212576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147" y="2541057"/>
            <a:ext cx="2353472" cy="144003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216" y="2755645"/>
            <a:ext cx="2201209" cy="134671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747" y="3232127"/>
            <a:ext cx="2195018" cy="1613338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235" y="4956219"/>
            <a:ext cx="1207271" cy="160969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170" y="2555940"/>
            <a:ext cx="2931745" cy="154641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6944" y="4017992"/>
            <a:ext cx="2619375" cy="174307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6360" y="3840515"/>
            <a:ext cx="2895600" cy="158115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7506" y="5329867"/>
            <a:ext cx="2294494" cy="1528133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0153" y="1667638"/>
            <a:ext cx="1634983" cy="1088007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4233" y="2397199"/>
            <a:ext cx="1727848" cy="97220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670" y="3603941"/>
            <a:ext cx="1524580" cy="2032773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5747" y="0"/>
            <a:ext cx="1248678" cy="1664904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7829" y="1632799"/>
            <a:ext cx="1875642" cy="1452962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983" y="1661161"/>
            <a:ext cx="2619375" cy="1743075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147" y="4102355"/>
            <a:ext cx="4217119" cy="2372129"/>
          </a:xfrm>
          <a:prstGeom prst="rect">
            <a:avLst/>
          </a:prstGeom>
        </p:spPr>
      </p:pic>
      <p:sp>
        <p:nvSpPr>
          <p:cNvPr id="38" name="TextBox 37"/>
          <p:cNvSpPr txBox="1"/>
          <p:nvPr/>
        </p:nvSpPr>
        <p:spPr>
          <a:xfrm>
            <a:off x="7268954" y="303884"/>
            <a:ext cx="46147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Mood board </a:t>
            </a:r>
            <a:endParaRPr lang="en-US" sz="54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39" name="Picture 38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391" y="4845465"/>
            <a:ext cx="1444954" cy="192660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820" y="40391"/>
            <a:ext cx="2449849" cy="1378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3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739" y="277879"/>
            <a:ext cx="10515600" cy="489454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Genre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383" y="924596"/>
            <a:ext cx="3730270" cy="538386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Inspired ( plot )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116582" y="820143"/>
            <a:ext cx="46574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Inspired ( Character )</a:t>
            </a:r>
            <a:endParaRPr lang="en-US" sz="28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78" y="1351111"/>
            <a:ext cx="1547679" cy="217218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957" y="1396173"/>
            <a:ext cx="2798748" cy="1574296"/>
          </a:xfrm>
          <a:prstGeom prst="rect">
            <a:avLst/>
          </a:prstGeom>
        </p:spPr>
      </p:pic>
      <p:pic>
        <p:nvPicPr>
          <p:cNvPr id="2050" name="Picture 2" descr="Image result for scream movie chasing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6062" y="2832071"/>
            <a:ext cx="2684477" cy="1542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12062"/>
            <a:ext cx="2238998" cy="1364509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769743"/>
            <a:ext cx="2594227" cy="16725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8998" y="4228150"/>
            <a:ext cx="2542582" cy="1301377"/>
          </a:xfrm>
          <a:prstGeom prst="rect">
            <a:avLst/>
          </a:prstGeom>
        </p:spPr>
      </p:pic>
      <p:pic>
        <p:nvPicPr>
          <p:cNvPr id="2052" name="Picture 4" descr="Image result for crazy stupid love ryan gosling 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505" y="5529526"/>
            <a:ext cx="2581075" cy="1237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razy stupid love ryan gosling 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982" y="1462982"/>
            <a:ext cx="1846672" cy="1507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crazy stupid love ryan gosling  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8654" y="1462982"/>
            <a:ext cx="2843346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6958" y="2990712"/>
            <a:ext cx="3062737" cy="1288902"/>
          </a:xfrm>
          <a:prstGeom prst="rect">
            <a:avLst/>
          </a:prstGeom>
        </p:spPr>
      </p:pic>
      <p:pic>
        <p:nvPicPr>
          <p:cNvPr id="2058" name="Picture 10" descr="Animated 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173" y="4706146"/>
            <a:ext cx="2869138" cy="215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8755" y="4279614"/>
            <a:ext cx="3065179" cy="1724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343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130" y="266665"/>
            <a:ext cx="4255093" cy="609096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Code of convention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8811" y="1313065"/>
            <a:ext cx="3746258" cy="5415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Romance : Setting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257" y="1819840"/>
            <a:ext cx="2126953" cy="119641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9212" y="2866404"/>
            <a:ext cx="2326592" cy="13087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694" y="4474974"/>
            <a:ext cx="2494659" cy="195706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61943" y="982772"/>
            <a:ext cx="381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 </a:t>
            </a:r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non diegetic sound </a:t>
            </a:r>
            <a:endParaRPr lang="en-US" sz="28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3074" name="Picture 2" descr="Image result for dancing with a band 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3137" y="2378332"/>
            <a:ext cx="3356967" cy="188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30735" y="2591813"/>
            <a:ext cx="2597921" cy="14613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6822" y="4144797"/>
            <a:ext cx="1952542" cy="195254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2792" y="4408905"/>
            <a:ext cx="3358498" cy="1889155"/>
          </a:xfrm>
          <a:prstGeom prst="rect">
            <a:avLst/>
          </a:prstGeom>
        </p:spPr>
      </p:pic>
      <p:pic>
        <p:nvPicPr>
          <p:cNvPr id="3076" name="Picture 4" descr="Image result for arcade dance 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322" y="4144797"/>
            <a:ext cx="3213064" cy="186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gentleman on date gif"/>
          <p:cNvPicPr>
            <a:picLocks noChangeAspect="1" noChangeArrowheads="1" noCrop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216" y="2899320"/>
            <a:ext cx="1680914" cy="1486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090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54579" y="1025495"/>
            <a:ext cx="2862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Thriller : Shot Type </a:t>
            </a:r>
            <a:endParaRPr lang="en-US" sz="28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098" name="Picture 2" descr="Image result for scream 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62" y="2051702"/>
            <a:ext cx="4762500" cy="206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Image result for jason mask 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62" y="3708243"/>
            <a:ext cx="2745663" cy="16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Image result for the purge mask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294" y="4190727"/>
            <a:ext cx="3746782" cy="15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161092" y="1240938"/>
            <a:ext cx="32303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Sound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104" name="Picture 8" descr="Image result for don't breathe 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706" y="1982649"/>
            <a:ext cx="3452918" cy="1438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2142" y="3418318"/>
            <a:ext cx="3539858" cy="1991170"/>
          </a:xfrm>
          <a:prstGeom prst="rect">
            <a:avLst/>
          </a:prstGeom>
        </p:spPr>
      </p:pic>
      <p:pic>
        <p:nvPicPr>
          <p:cNvPr id="4106" name="Picture 10" descr="Image result for girl hiding in fear 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829" y="3424411"/>
            <a:ext cx="2549583" cy="143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Image result for hiding under the bed 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354" y="4926948"/>
            <a:ext cx="2866233" cy="1612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32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6129440" cy="574912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Possible Shot/ Angle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997" y="1178385"/>
            <a:ext cx="4572000" cy="2571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79769" y="4812975"/>
            <a:ext cx="3482411" cy="1958856"/>
          </a:xfrm>
          <a:prstGeom prst="rect">
            <a:avLst/>
          </a:prstGeom>
        </p:spPr>
      </p:pic>
      <p:pic>
        <p:nvPicPr>
          <p:cNvPr id="6148" name="Picture 4" descr="Animated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50135"/>
            <a:ext cx="4572000" cy="257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 result for girl running in fear 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1441" y="5184181"/>
            <a:ext cx="2686199" cy="1509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Image result for scream killing scene 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997" y="1417867"/>
            <a:ext cx="3916449" cy="2021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Image result for happy couple having dinner 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975" y="3340170"/>
            <a:ext cx="4778618" cy="1949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 result for in lecture 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8523" y="3026376"/>
            <a:ext cx="3603477" cy="178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5362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462" y="288903"/>
            <a:ext cx="11733375" cy="1089525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SWOT : Strength, Weakness, Opportunity and Threats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376" y="1560705"/>
            <a:ext cx="2742488" cy="558652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Strength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117368" y="1602356"/>
            <a:ext cx="2991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Weakness</a:t>
            </a: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7170" name="Picture 2" descr="Image result for bad with camera 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335" y="2337065"/>
            <a:ext cx="3980068" cy="2029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Image result for bad with camera 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9341" y="2954151"/>
            <a:ext cx="3062659" cy="1657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Image result for audition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650" y="4221622"/>
            <a:ext cx="2737437" cy="2281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Image result for camera 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86087" y="4611302"/>
            <a:ext cx="2671985" cy="2003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Image result for motivated 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096" y="2119357"/>
            <a:ext cx="3557496" cy="1978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0" name="Picture 12" descr="Image result for hardworking 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3016" y="3994044"/>
            <a:ext cx="3964947" cy="2378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3684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5272044" cy="689453"/>
          </a:xfrm>
        </p:spPr>
        <p:txBody>
          <a:bodyPr>
            <a:no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Opportunity :Film festival </a:t>
            </a:r>
            <a:endParaRPr lang="en-US" sz="28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6053" y="1170774"/>
            <a:ext cx="3901638" cy="3121971"/>
          </a:xfrm>
          <a:prstGeom prst="rect">
            <a:avLst/>
          </a:prstGeom>
        </p:spPr>
      </p:pic>
      <p:pic>
        <p:nvPicPr>
          <p:cNvPr id="5122" name="Picture 2" descr="Image result for receiving award 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1191" y="5046696"/>
            <a:ext cx="3527662" cy="1502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receiving award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3286" y="4165367"/>
            <a:ext cx="2904570" cy="223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Image result for receiving award 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30" y="4408941"/>
            <a:ext cx="4166228" cy="234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Image result for britisg horror film festiva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5544" y="1322513"/>
            <a:ext cx="4701134" cy="2648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153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9194563" cy="874015"/>
          </a:xfrm>
        </p:spPr>
        <p:txBody>
          <a:bodyPr/>
          <a:lstStyle/>
          <a:p>
            <a:r>
              <a:rPr lang="en-US" dirty="0" smtClean="0">
                <a:solidFill>
                  <a:srgbClr val="FF0000"/>
                </a:solidFill>
                <a:latin typeface="Algerian" panose="04020705040A02060702" pitchFamily="82" charset="0"/>
              </a:rPr>
              <a:t>Thread : Possible Problem  </a:t>
            </a:r>
            <a:endParaRPr lang="en-US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pic>
        <p:nvPicPr>
          <p:cNvPr id="8194" name="Picture 2" descr="Image result for noisy 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0240" y="3507026"/>
            <a:ext cx="3812718" cy="2663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Image result for rave lighting 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6150" y="1376006"/>
            <a:ext cx="3478351" cy="226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Image result for loud noises 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98" y="1521284"/>
            <a:ext cx="4022652" cy="2268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Image result for camera flash 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692" y="2908820"/>
            <a:ext cx="4762500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1588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73286" y="2750516"/>
            <a:ext cx="10515600" cy="1325563"/>
          </a:xfrm>
        </p:spPr>
        <p:txBody>
          <a:bodyPr>
            <a:normAutofit/>
          </a:bodyPr>
          <a:lstStyle/>
          <a:p>
            <a:r>
              <a:rPr lang="en-US" sz="7200" dirty="0" smtClean="0">
                <a:solidFill>
                  <a:srgbClr val="FF0000"/>
                </a:solidFill>
                <a:latin typeface="Algerian" panose="04020705040A02060702" pitchFamily="82" charset="0"/>
              </a:rPr>
              <a:t>Thank you </a:t>
            </a:r>
            <a:endParaRPr lang="en-US" sz="7200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427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425</TotalTime>
  <Words>54</Words>
  <Application>Microsoft Office PowerPoint</Application>
  <PresentationFormat>Widescreen</PresentationFormat>
  <Paragraphs>18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Algerian</vt:lpstr>
      <vt:lpstr>Arial</vt:lpstr>
      <vt:lpstr>Calibri</vt:lpstr>
      <vt:lpstr>Calibri Light</vt:lpstr>
      <vt:lpstr>Office Theme</vt:lpstr>
      <vt:lpstr>Smooth killer </vt:lpstr>
      <vt:lpstr> </vt:lpstr>
      <vt:lpstr>Genre </vt:lpstr>
      <vt:lpstr>Code of convention </vt:lpstr>
      <vt:lpstr>PowerPoint Presentation</vt:lpstr>
      <vt:lpstr>Possible Shot/ Angle </vt:lpstr>
      <vt:lpstr>SWOT : Strength, Weakness, Opportunity and Threats</vt:lpstr>
      <vt:lpstr>Opportunity :Film festival </vt:lpstr>
      <vt:lpstr>Thread : Possible Problem  </vt:lpstr>
      <vt:lpstr>Thank you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Serial killer</dc:title>
  <dc:creator>user</dc:creator>
  <cp:lastModifiedBy>user</cp:lastModifiedBy>
  <cp:revision>25</cp:revision>
  <dcterms:created xsi:type="dcterms:W3CDTF">2020-02-23T18:56:50Z</dcterms:created>
  <dcterms:modified xsi:type="dcterms:W3CDTF">2020-02-24T12:50:32Z</dcterms:modified>
</cp:coreProperties>
</file>