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1" r:id="rId1"/>
    <p:sldMasterId id="2147483672" r:id="rId2"/>
    <p:sldMasterId id="2147483673" r:id="rId3"/>
  </p:sldMasterIdLst>
  <p:notesMasterIdLst>
    <p:notesMasterId r:id="rId11"/>
  </p:notesMasterIdLst>
  <p:sldIdLst>
    <p:sldId id="256" r:id="rId4"/>
    <p:sldId id="263" r:id="rId5"/>
    <p:sldId id="264" r:id="rId6"/>
    <p:sldId id="265" r:id="rId7"/>
    <p:sldId id="266" r:id="rId8"/>
    <p:sldId id="267" r:id="rId9"/>
    <p:sldId id="268" r:id="rId10"/>
  </p:sldIdLst>
  <p:sldSz cx="9144000" cy="5143500" type="screen16x9"/>
  <p:notesSz cx="6858000" cy="9144000"/>
  <p:embeddedFontLst>
    <p:embeddedFont>
      <p:font typeface="Gill Sans" panose="020B0604020202020204" charset="0"/>
      <p:regular r:id="rId12"/>
      <p:bold r:id="rId13"/>
    </p:embeddedFont>
    <p:embeddedFont>
      <p:font typeface="Poppins" panose="020B0604020202020204"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23343AA-19FC-4923-8649-09B2E1B0C8A0}">
  <a:tblStyle styleId="{B23343AA-19FC-4923-8649-09B2E1B0C8A0}"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font" Target="fonts/font2.fntdata"/><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Master" Target="slideMasters/slideMaster2.xml"/><Relationship Id="rId16" Type="http://schemas.openxmlformats.org/officeDocument/2006/relationships/font" Target="fonts/font5.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font" Target="fonts/font4.fntdata"/><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5b789f12dd_2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Thonuma Slide and Speaking Notes </a:t>
            </a:r>
            <a:endParaRPr dirty="0"/>
          </a:p>
        </p:txBody>
      </p:sp>
      <p:sp>
        <p:nvSpPr>
          <p:cNvPr id="141" name="Google Shape;141;g5b789f12dd_2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5b789f12dd_2_1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8" name="Google Shape;188;g5b789f12dd_2_1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56"/>
        <p:cNvGrpSpPr/>
        <p:nvPr/>
      </p:nvGrpSpPr>
      <p:grpSpPr>
        <a:xfrm>
          <a:off x="0" y="0"/>
          <a:ext cx="0" cy="0"/>
          <a:chOff x="0" y="0"/>
          <a:chExt cx="0" cy="0"/>
        </a:xfrm>
      </p:grpSpPr>
      <p:sp>
        <p:nvSpPr>
          <p:cNvPr id="57" name="Google Shape;57;p14"/>
          <p:cNvSpPr txBox="1">
            <a:spLocks noGrp="1"/>
          </p:cNvSpPr>
          <p:nvPr>
            <p:ph type="ctr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8" name="Google Shape;58;p14"/>
          <p:cNvSpPr txBox="1">
            <a:spLocks noGrp="1"/>
          </p:cNvSpPr>
          <p:nvPr>
            <p:ph type="subTitle" idx="1"/>
          </p:nvPr>
        </p:nvSpPr>
        <p:spPr>
          <a:xfrm>
            <a:off x="2021395" y="3264408"/>
            <a:ext cx="5101209" cy="929921"/>
          </a:xfrm>
          <a:prstGeom prst="rect">
            <a:avLst/>
          </a:prstGeom>
          <a:noFill/>
          <a:ln>
            <a:noFill/>
          </a:ln>
        </p:spPr>
        <p:txBody>
          <a:bodyPr spcFirstLastPara="1" wrap="square" lIns="68575" tIns="34275" rIns="68575" bIns="34275" anchor="t" anchorCtr="0"/>
          <a:lstStyle>
            <a:lvl1pPr lvl="0" algn="ctr">
              <a:lnSpc>
                <a:spcPct val="100000"/>
              </a:lnSpc>
              <a:spcBef>
                <a:spcPts val="800"/>
              </a:spcBef>
              <a:spcAft>
                <a:spcPts val="0"/>
              </a:spcAft>
              <a:buSzPts val="1500"/>
              <a:buNone/>
              <a:defRPr sz="1500">
                <a:solidFill>
                  <a:srgbClr val="FEFEFE"/>
                </a:solidFill>
              </a:defRPr>
            </a:lvl1pPr>
            <a:lvl2pPr lvl="1" algn="ctr">
              <a:lnSpc>
                <a:spcPct val="100000"/>
              </a:lnSpc>
              <a:spcBef>
                <a:spcPts val="800"/>
              </a:spcBef>
              <a:spcAft>
                <a:spcPts val="0"/>
              </a:spcAft>
              <a:buSzPts val="1500"/>
              <a:buNone/>
              <a:defRPr sz="1500"/>
            </a:lvl2pPr>
            <a:lvl3pPr lvl="2" algn="ctr">
              <a:lnSpc>
                <a:spcPct val="100000"/>
              </a:lnSpc>
              <a:spcBef>
                <a:spcPts val="800"/>
              </a:spcBef>
              <a:spcAft>
                <a:spcPts val="0"/>
              </a:spcAft>
              <a:buSzPts val="1400"/>
              <a:buNone/>
              <a:defRPr sz="1400"/>
            </a:lvl3pPr>
            <a:lvl4pPr lvl="3" algn="ctr">
              <a:lnSpc>
                <a:spcPct val="100000"/>
              </a:lnSpc>
              <a:spcBef>
                <a:spcPts val="800"/>
              </a:spcBef>
              <a:spcAft>
                <a:spcPts val="0"/>
              </a:spcAft>
              <a:buSzPts val="1200"/>
              <a:buNone/>
              <a:defRPr sz="1200"/>
            </a:lvl4pPr>
            <a:lvl5pPr lvl="4" algn="ctr">
              <a:lnSpc>
                <a:spcPct val="100000"/>
              </a:lnSpc>
              <a:spcBef>
                <a:spcPts val="800"/>
              </a:spcBef>
              <a:spcAft>
                <a:spcPts val="0"/>
              </a:spcAft>
              <a:buSzPts val="1200"/>
              <a:buNone/>
              <a:defRPr sz="1200"/>
            </a:lvl5pPr>
            <a:lvl6pPr lvl="5" algn="ctr">
              <a:lnSpc>
                <a:spcPct val="100000"/>
              </a:lnSpc>
              <a:spcBef>
                <a:spcPts val="800"/>
              </a:spcBef>
              <a:spcAft>
                <a:spcPts val="0"/>
              </a:spcAft>
              <a:buSzPts val="1200"/>
              <a:buNone/>
              <a:defRPr sz="1200"/>
            </a:lvl6pPr>
            <a:lvl7pPr lvl="6" algn="ctr">
              <a:lnSpc>
                <a:spcPct val="100000"/>
              </a:lnSpc>
              <a:spcBef>
                <a:spcPts val="800"/>
              </a:spcBef>
              <a:spcAft>
                <a:spcPts val="0"/>
              </a:spcAft>
              <a:buSzPts val="1200"/>
              <a:buNone/>
              <a:defRPr sz="1200"/>
            </a:lvl7pPr>
            <a:lvl8pPr lvl="7" algn="ctr">
              <a:lnSpc>
                <a:spcPct val="100000"/>
              </a:lnSpc>
              <a:spcBef>
                <a:spcPts val="800"/>
              </a:spcBef>
              <a:spcAft>
                <a:spcPts val="0"/>
              </a:spcAft>
              <a:buSzPts val="1200"/>
              <a:buNone/>
              <a:defRPr sz="1200"/>
            </a:lvl8pPr>
            <a:lvl9pPr lvl="8" algn="ctr">
              <a:lnSpc>
                <a:spcPct val="100000"/>
              </a:lnSpc>
              <a:spcBef>
                <a:spcPts val="800"/>
              </a:spcBef>
              <a:spcAft>
                <a:spcPts val="0"/>
              </a:spcAft>
              <a:buSzPts val="1200"/>
              <a:buNone/>
              <a:defRPr sz="1200"/>
            </a:lvl9pPr>
          </a:lstStyle>
          <a:p>
            <a:endParaRPr/>
          </a:p>
        </p:txBody>
      </p:sp>
      <p:sp>
        <p:nvSpPr>
          <p:cNvPr id="59" name="Google Shape;59;p14"/>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0" name="Google Shape;60;p14"/>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1" name="Google Shape;61;p14"/>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0" name="Google Shape;70;p16"/>
          <p:cNvSpPr txBox="1">
            <a:spLocks noGrp="1"/>
          </p:cNvSpPr>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71" name="Google Shape;71;p16"/>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2" name="Google Shape;72;p16"/>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3" name="Google Shape;73;p16"/>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74"/>
        <p:cNvGrpSpPr/>
        <p:nvPr/>
      </p:nvGrpSpPr>
      <p:grpSpPr>
        <a:xfrm>
          <a:off x="0" y="0"/>
          <a:ext cx="0" cy="0"/>
          <a:chOff x="0" y="0"/>
          <a:chExt cx="0" cy="0"/>
        </a:xfrm>
      </p:grpSpPr>
      <p:sp>
        <p:nvSpPr>
          <p:cNvPr id="75" name="Google Shape;75;p17"/>
          <p:cNvSpPr txBox="1">
            <a:spLocks noGrp="1"/>
          </p:cNvSpPr>
          <p:nvPr>
            <p:ph type="ctr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6" name="Google Shape;76;p17"/>
          <p:cNvSpPr txBox="1">
            <a:spLocks noGrp="1"/>
          </p:cNvSpPr>
          <p:nvPr>
            <p:ph type="subTitle" idx="1"/>
          </p:nvPr>
        </p:nvSpPr>
        <p:spPr>
          <a:xfrm>
            <a:off x="2021395" y="3264408"/>
            <a:ext cx="5101209" cy="929921"/>
          </a:xfrm>
          <a:prstGeom prst="rect">
            <a:avLst/>
          </a:prstGeom>
          <a:noFill/>
          <a:ln>
            <a:noFill/>
          </a:ln>
        </p:spPr>
        <p:txBody>
          <a:bodyPr spcFirstLastPara="1" wrap="square" lIns="68575" tIns="34275" rIns="68575" bIns="34275" anchor="t" anchorCtr="0"/>
          <a:lstStyle>
            <a:lvl1pPr lvl="0" algn="ctr">
              <a:lnSpc>
                <a:spcPct val="100000"/>
              </a:lnSpc>
              <a:spcBef>
                <a:spcPts val="800"/>
              </a:spcBef>
              <a:spcAft>
                <a:spcPts val="0"/>
              </a:spcAft>
              <a:buSzPts val="1500"/>
              <a:buNone/>
              <a:defRPr sz="1500">
                <a:solidFill>
                  <a:srgbClr val="FEFEFE"/>
                </a:solidFill>
              </a:defRPr>
            </a:lvl1pPr>
            <a:lvl2pPr lvl="1" algn="ctr">
              <a:lnSpc>
                <a:spcPct val="100000"/>
              </a:lnSpc>
              <a:spcBef>
                <a:spcPts val="800"/>
              </a:spcBef>
              <a:spcAft>
                <a:spcPts val="0"/>
              </a:spcAft>
              <a:buSzPts val="1500"/>
              <a:buNone/>
              <a:defRPr sz="1500"/>
            </a:lvl2pPr>
            <a:lvl3pPr lvl="2" algn="ctr">
              <a:lnSpc>
                <a:spcPct val="100000"/>
              </a:lnSpc>
              <a:spcBef>
                <a:spcPts val="800"/>
              </a:spcBef>
              <a:spcAft>
                <a:spcPts val="0"/>
              </a:spcAft>
              <a:buSzPts val="1400"/>
              <a:buNone/>
              <a:defRPr sz="1400"/>
            </a:lvl3pPr>
            <a:lvl4pPr lvl="3" algn="ctr">
              <a:lnSpc>
                <a:spcPct val="100000"/>
              </a:lnSpc>
              <a:spcBef>
                <a:spcPts val="800"/>
              </a:spcBef>
              <a:spcAft>
                <a:spcPts val="0"/>
              </a:spcAft>
              <a:buSzPts val="1200"/>
              <a:buNone/>
              <a:defRPr sz="1200"/>
            </a:lvl4pPr>
            <a:lvl5pPr lvl="4" algn="ctr">
              <a:lnSpc>
                <a:spcPct val="100000"/>
              </a:lnSpc>
              <a:spcBef>
                <a:spcPts val="800"/>
              </a:spcBef>
              <a:spcAft>
                <a:spcPts val="0"/>
              </a:spcAft>
              <a:buSzPts val="1200"/>
              <a:buNone/>
              <a:defRPr sz="1200"/>
            </a:lvl5pPr>
            <a:lvl6pPr lvl="5" algn="ctr">
              <a:lnSpc>
                <a:spcPct val="100000"/>
              </a:lnSpc>
              <a:spcBef>
                <a:spcPts val="800"/>
              </a:spcBef>
              <a:spcAft>
                <a:spcPts val="0"/>
              </a:spcAft>
              <a:buSzPts val="1200"/>
              <a:buNone/>
              <a:defRPr sz="1200"/>
            </a:lvl6pPr>
            <a:lvl7pPr lvl="6" algn="ctr">
              <a:lnSpc>
                <a:spcPct val="100000"/>
              </a:lnSpc>
              <a:spcBef>
                <a:spcPts val="800"/>
              </a:spcBef>
              <a:spcAft>
                <a:spcPts val="0"/>
              </a:spcAft>
              <a:buSzPts val="1200"/>
              <a:buNone/>
              <a:defRPr sz="1200"/>
            </a:lvl7pPr>
            <a:lvl8pPr lvl="7" algn="ctr">
              <a:lnSpc>
                <a:spcPct val="100000"/>
              </a:lnSpc>
              <a:spcBef>
                <a:spcPts val="800"/>
              </a:spcBef>
              <a:spcAft>
                <a:spcPts val="0"/>
              </a:spcAft>
              <a:buSzPts val="1200"/>
              <a:buNone/>
              <a:defRPr sz="1200"/>
            </a:lvl8pPr>
            <a:lvl9pPr lvl="8" algn="ctr">
              <a:lnSpc>
                <a:spcPct val="100000"/>
              </a:lnSpc>
              <a:spcBef>
                <a:spcPts val="800"/>
              </a:spcBef>
              <a:spcAft>
                <a:spcPts val="0"/>
              </a:spcAft>
              <a:buSzPts val="1200"/>
              <a:buNone/>
              <a:defRPr sz="1200"/>
            </a:lvl9pPr>
          </a:lstStyle>
          <a:p>
            <a:endParaRPr/>
          </a:p>
        </p:txBody>
      </p:sp>
      <p:sp>
        <p:nvSpPr>
          <p:cNvPr id="77" name="Google Shape;77;p17"/>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8" name="Google Shape;78;p17"/>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9" name="Google Shape;79;p17"/>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80"/>
        <p:cNvGrpSpPr/>
        <p:nvPr/>
      </p:nvGrpSpPr>
      <p:grpSpPr>
        <a:xfrm>
          <a:off x="0" y="0"/>
          <a:ext cx="0" cy="0"/>
          <a:chOff x="0" y="0"/>
          <a:chExt cx="0" cy="0"/>
        </a:xfrm>
      </p:grpSpPr>
      <p:sp>
        <p:nvSpPr>
          <p:cNvPr id="81" name="Google Shape;81;p18"/>
          <p:cNvSpPr txBox="1">
            <a:spLocks noGrp="1"/>
          </p:cNvSpPr>
          <p:nvPr>
            <p:ph type="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2" name="Google Shape;82;p18"/>
          <p:cNvSpPr txBox="1">
            <a:spLocks noGrp="1"/>
          </p:cNvSpPr>
          <p:nvPr>
            <p:ph type="body" idx="1"/>
          </p:nvPr>
        </p:nvSpPr>
        <p:spPr>
          <a:xfrm>
            <a:off x="2021395" y="3264349"/>
            <a:ext cx="5101209" cy="948812"/>
          </a:xfrm>
          <a:prstGeom prst="rect">
            <a:avLst/>
          </a:prstGeom>
          <a:noFill/>
          <a:ln>
            <a:noFill/>
          </a:ln>
        </p:spPr>
        <p:txBody>
          <a:bodyPr spcFirstLastPara="1" wrap="square" lIns="68575" tIns="34275" rIns="68575" bIns="34275" anchor="t" anchorCtr="1"/>
          <a:lstStyle>
            <a:lvl1pPr marL="457200" lvl="0" indent="-228600" algn="l">
              <a:lnSpc>
                <a:spcPct val="100000"/>
              </a:lnSpc>
              <a:spcBef>
                <a:spcPts val="800"/>
              </a:spcBef>
              <a:spcAft>
                <a:spcPts val="0"/>
              </a:spcAft>
              <a:buSzPts val="1500"/>
              <a:buNone/>
              <a:defRPr sz="1500">
                <a:solidFill>
                  <a:schemeClr val="lt1"/>
                </a:solidFill>
              </a:defRPr>
            </a:lvl1pPr>
            <a:lvl2pPr marL="914400" lvl="1" indent="-228600" algn="l">
              <a:lnSpc>
                <a:spcPct val="100000"/>
              </a:lnSpc>
              <a:spcBef>
                <a:spcPts val="800"/>
              </a:spcBef>
              <a:spcAft>
                <a:spcPts val="0"/>
              </a:spcAft>
              <a:buSzPts val="1500"/>
              <a:buNone/>
              <a:defRPr sz="1500">
                <a:solidFill>
                  <a:schemeClr val="lt1"/>
                </a:solidFill>
              </a:defRPr>
            </a:lvl2pPr>
            <a:lvl3pPr marL="1371600" lvl="2" indent="-228600" algn="l">
              <a:lnSpc>
                <a:spcPct val="100000"/>
              </a:lnSpc>
              <a:spcBef>
                <a:spcPts val="800"/>
              </a:spcBef>
              <a:spcAft>
                <a:spcPts val="0"/>
              </a:spcAft>
              <a:buSzPts val="1400"/>
              <a:buNone/>
              <a:defRPr sz="1400">
                <a:solidFill>
                  <a:schemeClr val="lt1"/>
                </a:solidFill>
              </a:defRPr>
            </a:lvl3pPr>
            <a:lvl4pPr marL="1828800" lvl="3" indent="-228600" algn="l">
              <a:lnSpc>
                <a:spcPct val="100000"/>
              </a:lnSpc>
              <a:spcBef>
                <a:spcPts val="800"/>
              </a:spcBef>
              <a:spcAft>
                <a:spcPts val="0"/>
              </a:spcAft>
              <a:buSzPts val="1200"/>
              <a:buNone/>
              <a:defRPr sz="1200">
                <a:solidFill>
                  <a:schemeClr val="lt1"/>
                </a:solidFill>
              </a:defRPr>
            </a:lvl4pPr>
            <a:lvl5pPr marL="2286000" lvl="4" indent="-228600" algn="l">
              <a:lnSpc>
                <a:spcPct val="100000"/>
              </a:lnSpc>
              <a:spcBef>
                <a:spcPts val="800"/>
              </a:spcBef>
              <a:spcAft>
                <a:spcPts val="0"/>
              </a:spcAft>
              <a:buSzPts val="1200"/>
              <a:buNone/>
              <a:defRPr sz="1200">
                <a:solidFill>
                  <a:schemeClr val="lt1"/>
                </a:solidFill>
              </a:defRPr>
            </a:lvl5pPr>
            <a:lvl6pPr marL="2743200" lvl="5" indent="-228600" algn="l">
              <a:lnSpc>
                <a:spcPct val="100000"/>
              </a:lnSpc>
              <a:spcBef>
                <a:spcPts val="800"/>
              </a:spcBef>
              <a:spcAft>
                <a:spcPts val="0"/>
              </a:spcAft>
              <a:buSzPts val="1200"/>
              <a:buNone/>
              <a:defRPr sz="1200">
                <a:solidFill>
                  <a:schemeClr val="lt1"/>
                </a:solidFill>
              </a:defRPr>
            </a:lvl6pPr>
            <a:lvl7pPr marL="3200400" lvl="6" indent="-228600" algn="l">
              <a:lnSpc>
                <a:spcPct val="100000"/>
              </a:lnSpc>
              <a:spcBef>
                <a:spcPts val="800"/>
              </a:spcBef>
              <a:spcAft>
                <a:spcPts val="0"/>
              </a:spcAft>
              <a:buSzPts val="1200"/>
              <a:buNone/>
              <a:defRPr sz="1200">
                <a:solidFill>
                  <a:schemeClr val="lt1"/>
                </a:solidFill>
              </a:defRPr>
            </a:lvl7pPr>
            <a:lvl8pPr marL="3657600" lvl="7" indent="-228600" algn="l">
              <a:lnSpc>
                <a:spcPct val="100000"/>
              </a:lnSpc>
              <a:spcBef>
                <a:spcPts val="800"/>
              </a:spcBef>
              <a:spcAft>
                <a:spcPts val="0"/>
              </a:spcAft>
              <a:buSzPts val="1200"/>
              <a:buNone/>
              <a:defRPr sz="1200">
                <a:solidFill>
                  <a:schemeClr val="lt1"/>
                </a:solidFill>
              </a:defRPr>
            </a:lvl8pPr>
            <a:lvl9pPr marL="4114800" lvl="8" indent="-228600" algn="l">
              <a:lnSpc>
                <a:spcPct val="100000"/>
              </a:lnSpc>
              <a:spcBef>
                <a:spcPts val="800"/>
              </a:spcBef>
              <a:spcAft>
                <a:spcPts val="0"/>
              </a:spcAft>
              <a:buSzPts val="1200"/>
              <a:buNone/>
              <a:defRPr sz="1200">
                <a:solidFill>
                  <a:schemeClr val="lt1"/>
                </a:solidFill>
              </a:defRPr>
            </a:lvl9pPr>
          </a:lstStyle>
          <a:p>
            <a:endParaRPr/>
          </a:p>
        </p:txBody>
      </p:sp>
      <p:sp>
        <p:nvSpPr>
          <p:cNvPr id="83" name="Google Shape;83;p18"/>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4" name="Google Shape;84;p18"/>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5" name="Google Shape;85;p18"/>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86"/>
        <p:cNvGrpSpPr/>
        <p:nvPr/>
      </p:nvGrpSpPr>
      <p:grpSpPr>
        <a:xfrm>
          <a:off x="0" y="0"/>
          <a:ext cx="0" cy="0"/>
          <a:chOff x="0" y="0"/>
          <a:chExt cx="0" cy="0"/>
        </a:xfrm>
      </p:grpSpPr>
      <p:sp>
        <p:nvSpPr>
          <p:cNvPr id="87" name="Google Shape;87;p19"/>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8" name="Google Shape;88;p19"/>
          <p:cNvSpPr txBox="1">
            <a:spLocks noGrp="1"/>
          </p:cNvSpPr>
          <p:nvPr>
            <p:ph type="body" idx="1"/>
          </p:nvPr>
        </p:nvSpPr>
        <p:spPr>
          <a:xfrm>
            <a:off x="1186434" y="1978533"/>
            <a:ext cx="3203828" cy="232648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89" name="Google Shape;89;p19"/>
          <p:cNvSpPr txBox="1">
            <a:spLocks noGrp="1"/>
          </p:cNvSpPr>
          <p:nvPr>
            <p:ph type="body" idx="2"/>
          </p:nvPr>
        </p:nvSpPr>
        <p:spPr>
          <a:xfrm>
            <a:off x="4753736" y="1978533"/>
            <a:ext cx="3202685" cy="232648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90" name="Google Shape;90;p19"/>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1" name="Google Shape;91;p19"/>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2" name="Google Shape;92;p19"/>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93"/>
        <p:cNvGrpSpPr/>
        <p:nvPr/>
      </p:nvGrpSpPr>
      <p:grpSpPr>
        <a:xfrm>
          <a:off x="0" y="0"/>
          <a:ext cx="0" cy="0"/>
          <a:chOff x="0" y="0"/>
          <a:chExt cx="0" cy="0"/>
        </a:xfrm>
      </p:grpSpPr>
      <p:sp>
        <p:nvSpPr>
          <p:cNvPr id="94" name="Google Shape;94;p20"/>
          <p:cNvSpPr txBox="1">
            <a:spLocks noGrp="1"/>
          </p:cNvSpPr>
          <p:nvPr>
            <p:ph type="body" idx="1"/>
          </p:nvPr>
        </p:nvSpPr>
        <p:spPr>
          <a:xfrm>
            <a:off x="1187577" y="1735075"/>
            <a:ext cx="3202686" cy="528065"/>
          </a:xfrm>
          <a:prstGeom prst="rect">
            <a:avLst/>
          </a:prstGeom>
          <a:noFill/>
          <a:ln>
            <a:noFill/>
          </a:ln>
        </p:spPr>
        <p:txBody>
          <a:bodyPr spcFirstLastPara="1" wrap="square" lIns="68575" tIns="34275" rIns="68575" bIns="34275" anchor="b" anchorCtr="1"/>
          <a:lstStyle>
            <a:lvl1pPr marL="457200" lvl="0" indent="-228600" algn="ctr">
              <a:lnSpc>
                <a:spcPct val="100000"/>
              </a:lnSpc>
              <a:spcBef>
                <a:spcPts val="800"/>
              </a:spcBef>
              <a:spcAft>
                <a:spcPts val="0"/>
              </a:spcAft>
              <a:buSzPts val="1400"/>
              <a:buNone/>
              <a:defRPr sz="1400" b="0" cap="none">
                <a:solidFill>
                  <a:schemeClr val="accent2"/>
                </a:solidFill>
              </a:defRPr>
            </a:lvl1pPr>
            <a:lvl2pPr marL="914400" lvl="1" indent="-228600" algn="l">
              <a:lnSpc>
                <a:spcPct val="100000"/>
              </a:lnSpc>
              <a:spcBef>
                <a:spcPts val="800"/>
              </a:spcBef>
              <a:spcAft>
                <a:spcPts val="0"/>
              </a:spcAft>
              <a:buSzPts val="1400"/>
              <a:buNone/>
              <a:defRPr sz="1400" b="1"/>
            </a:lvl2pPr>
            <a:lvl3pPr marL="1371600" lvl="2" indent="-228600" algn="l">
              <a:lnSpc>
                <a:spcPct val="100000"/>
              </a:lnSpc>
              <a:spcBef>
                <a:spcPts val="800"/>
              </a:spcBef>
              <a:spcAft>
                <a:spcPts val="0"/>
              </a:spcAft>
              <a:buSzPts val="1400"/>
              <a:buNone/>
              <a:defRPr sz="1400" b="1"/>
            </a:lvl3pPr>
            <a:lvl4pPr marL="1828800" lvl="3" indent="-228600" algn="l">
              <a:lnSpc>
                <a:spcPct val="100000"/>
              </a:lnSpc>
              <a:spcBef>
                <a:spcPts val="800"/>
              </a:spcBef>
              <a:spcAft>
                <a:spcPts val="0"/>
              </a:spcAft>
              <a:buSzPts val="1200"/>
              <a:buNone/>
              <a:defRPr sz="1200" b="1"/>
            </a:lvl4pPr>
            <a:lvl5pPr marL="2286000" lvl="4" indent="-228600" algn="l">
              <a:lnSpc>
                <a:spcPct val="100000"/>
              </a:lnSpc>
              <a:spcBef>
                <a:spcPts val="800"/>
              </a:spcBef>
              <a:spcAft>
                <a:spcPts val="0"/>
              </a:spcAft>
              <a:buSzPts val="1200"/>
              <a:buNone/>
              <a:defRPr sz="1200" b="1"/>
            </a:lvl5pPr>
            <a:lvl6pPr marL="2743200" lvl="5" indent="-228600" algn="l">
              <a:lnSpc>
                <a:spcPct val="100000"/>
              </a:lnSpc>
              <a:spcBef>
                <a:spcPts val="800"/>
              </a:spcBef>
              <a:spcAft>
                <a:spcPts val="0"/>
              </a:spcAft>
              <a:buSzPts val="1200"/>
              <a:buNone/>
              <a:defRPr sz="1200" b="1"/>
            </a:lvl6pPr>
            <a:lvl7pPr marL="3200400" lvl="6" indent="-228600" algn="l">
              <a:lnSpc>
                <a:spcPct val="100000"/>
              </a:lnSpc>
              <a:spcBef>
                <a:spcPts val="800"/>
              </a:spcBef>
              <a:spcAft>
                <a:spcPts val="0"/>
              </a:spcAft>
              <a:buSzPts val="1200"/>
              <a:buNone/>
              <a:defRPr sz="1200" b="1"/>
            </a:lvl7pPr>
            <a:lvl8pPr marL="3657600" lvl="7" indent="-228600" algn="l">
              <a:lnSpc>
                <a:spcPct val="100000"/>
              </a:lnSpc>
              <a:spcBef>
                <a:spcPts val="800"/>
              </a:spcBef>
              <a:spcAft>
                <a:spcPts val="0"/>
              </a:spcAft>
              <a:buSzPts val="1200"/>
              <a:buNone/>
              <a:defRPr sz="1200" b="1"/>
            </a:lvl8pPr>
            <a:lvl9pPr marL="4114800" lvl="8" indent="-228600" algn="l">
              <a:lnSpc>
                <a:spcPct val="100000"/>
              </a:lnSpc>
              <a:spcBef>
                <a:spcPts val="800"/>
              </a:spcBef>
              <a:spcAft>
                <a:spcPts val="0"/>
              </a:spcAft>
              <a:buSzPts val="1200"/>
              <a:buNone/>
              <a:defRPr sz="1200" b="1"/>
            </a:lvl9pPr>
          </a:lstStyle>
          <a:p>
            <a:endParaRPr/>
          </a:p>
        </p:txBody>
      </p:sp>
      <p:sp>
        <p:nvSpPr>
          <p:cNvPr id="95" name="Google Shape;95;p20"/>
          <p:cNvSpPr txBox="1">
            <a:spLocks noGrp="1"/>
          </p:cNvSpPr>
          <p:nvPr>
            <p:ph type="body" idx="2"/>
          </p:nvPr>
        </p:nvSpPr>
        <p:spPr>
          <a:xfrm>
            <a:off x="1187577" y="2357438"/>
            <a:ext cx="3202686" cy="194758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96" name="Google Shape;96;p20"/>
          <p:cNvSpPr txBox="1">
            <a:spLocks noGrp="1"/>
          </p:cNvSpPr>
          <p:nvPr>
            <p:ph type="body" idx="3"/>
          </p:nvPr>
        </p:nvSpPr>
        <p:spPr>
          <a:xfrm>
            <a:off x="4753737" y="2357438"/>
            <a:ext cx="3190113" cy="194758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04800" algn="l">
              <a:lnSpc>
                <a:spcPct val="100000"/>
              </a:lnSpc>
              <a:spcBef>
                <a:spcPts val="800"/>
              </a:spcBef>
              <a:spcAft>
                <a:spcPts val="0"/>
              </a:spcAft>
              <a:buSzPts val="12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97" name="Google Shape;97;p20"/>
          <p:cNvSpPr txBox="1">
            <a:spLocks noGrp="1"/>
          </p:cNvSpPr>
          <p:nvPr>
            <p:ph type="body" idx="4"/>
          </p:nvPr>
        </p:nvSpPr>
        <p:spPr>
          <a:xfrm>
            <a:off x="4753737" y="1735075"/>
            <a:ext cx="3202686" cy="528065"/>
          </a:xfrm>
          <a:prstGeom prst="rect">
            <a:avLst/>
          </a:prstGeom>
          <a:noFill/>
          <a:ln>
            <a:noFill/>
          </a:ln>
        </p:spPr>
        <p:txBody>
          <a:bodyPr spcFirstLastPara="1" wrap="square" lIns="68575" tIns="34275" rIns="68575" bIns="34275" anchor="b" anchorCtr="1"/>
          <a:lstStyle>
            <a:lvl1pPr marL="457200" lvl="0" indent="-228600" algn="ctr">
              <a:lnSpc>
                <a:spcPct val="100000"/>
              </a:lnSpc>
              <a:spcBef>
                <a:spcPts val="800"/>
              </a:spcBef>
              <a:spcAft>
                <a:spcPts val="0"/>
              </a:spcAft>
              <a:buSzPts val="1400"/>
              <a:buNone/>
              <a:defRPr sz="1400" b="0" cap="none">
                <a:solidFill>
                  <a:schemeClr val="accent2"/>
                </a:solidFill>
              </a:defRPr>
            </a:lvl1pPr>
            <a:lvl2pPr marL="914400" lvl="1" indent="-228600" algn="l">
              <a:lnSpc>
                <a:spcPct val="100000"/>
              </a:lnSpc>
              <a:spcBef>
                <a:spcPts val="800"/>
              </a:spcBef>
              <a:spcAft>
                <a:spcPts val="0"/>
              </a:spcAft>
              <a:buSzPts val="1400"/>
              <a:buNone/>
              <a:defRPr sz="1400" b="1"/>
            </a:lvl2pPr>
            <a:lvl3pPr marL="1371600" lvl="2" indent="-228600" algn="l">
              <a:lnSpc>
                <a:spcPct val="100000"/>
              </a:lnSpc>
              <a:spcBef>
                <a:spcPts val="800"/>
              </a:spcBef>
              <a:spcAft>
                <a:spcPts val="0"/>
              </a:spcAft>
              <a:buSzPts val="1400"/>
              <a:buNone/>
              <a:defRPr sz="1400" b="1"/>
            </a:lvl3pPr>
            <a:lvl4pPr marL="1828800" lvl="3" indent="-228600" algn="l">
              <a:lnSpc>
                <a:spcPct val="100000"/>
              </a:lnSpc>
              <a:spcBef>
                <a:spcPts val="800"/>
              </a:spcBef>
              <a:spcAft>
                <a:spcPts val="0"/>
              </a:spcAft>
              <a:buSzPts val="1200"/>
              <a:buNone/>
              <a:defRPr sz="1200" b="1"/>
            </a:lvl4pPr>
            <a:lvl5pPr marL="2286000" lvl="4" indent="-228600" algn="l">
              <a:lnSpc>
                <a:spcPct val="100000"/>
              </a:lnSpc>
              <a:spcBef>
                <a:spcPts val="800"/>
              </a:spcBef>
              <a:spcAft>
                <a:spcPts val="0"/>
              </a:spcAft>
              <a:buSzPts val="1200"/>
              <a:buNone/>
              <a:defRPr sz="1200" b="1"/>
            </a:lvl5pPr>
            <a:lvl6pPr marL="2743200" lvl="5" indent="-228600" algn="l">
              <a:lnSpc>
                <a:spcPct val="100000"/>
              </a:lnSpc>
              <a:spcBef>
                <a:spcPts val="800"/>
              </a:spcBef>
              <a:spcAft>
                <a:spcPts val="0"/>
              </a:spcAft>
              <a:buSzPts val="1200"/>
              <a:buNone/>
              <a:defRPr sz="1200" b="1"/>
            </a:lvl6pPr>
            <a:lvl7pPr marL="3200400" lvl="6" indent="-228600" algn="l">
              <a:lnSpc>
                <a:spcPct val="100000"/>
              </a:lnSpc>
              <a:spcBef>
                <a:spcPts val="800"/>
              </a:spcBef>
              <a:spcAft>
                <a:spcPts val="0"/>
              </a:spcAft>
              <a:buSzPts val="1200"/>
              <a:buNone/>
              <a:defRPr sz="1200" b="1"/>
            </a:lvl7pPr>
            <a:lvl8pPr marL="3657600" lvl="7" indent="-228600" algn="l">
              <a:lnSpc>
                <a:spcPct val="100000"/>
              </a:lnSpc>
              <a:spcBef>
                <a:spcPts val="800"/>
              </a:spcBef>
              <a:spcAft>
                <a:spcPts val="0"/>
              </a:spcAft>
              <a:buSzPts val="1200"/>
              <a:buNone/>
              <a:defRPr sz="1200" b="1"/>
            </a:lvl8pPr>
            <a:lvl9pPr marL="4114800" lvl="8" indent="-228600" algn="l">
              <a:lnSpc>
                <a:spcPct val="100000"/>
              </a:lnSpc>
              <a:spcBef>
                <a:spcPts val="800"/>
              </a:spcBef>
              <a:spcAft>
                <a:spcPts val="0"/>
              </a:spcAft>
              <a:buSzPts val="1200"/>
              <a:buNone/>
              <a:defRPr sz="1200" b="1"/>
            </a:lvl9pPr>
          </a:lstStyle>
          <a:p>
            <a:endParaRPr/>
          </a:p>
        </p:txBody>
      </p:sp>
      <p:sp>
        <p:nvSpPr>
          <p:cNvPr id="98" name="Google Shape;98;p20"/>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9" name="Google Shape;99;p20"/>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0" name="Google Shape;100;p20"/>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
        <p:nvSpPr>
          <p:cNvPr id="101" name="Google Shape;101;p20"/>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02"/>
        <p:cNvGrpSpPr/>
        <p:nvPr/>
      </p:nvGrpSpPr>
      <p:grpSpPr>
        <a:xfrm>
          <a:off x="0" y="0"/>
          <a:ext cx="0" cy="0"/>
          <a:chOff x="0" y="0"/>
          <a:chExt cx="0" cy="0"/>
        </a:xfrm>
      </p:grpSpPr>
      <p:sp>
        <p:nvSpPr>
          <p:cNvPr id="103" name="Google Shape;103;p21"/>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4" name="Google Shape;104;p21"/>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5" name="Google Shape;105;p21"/>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6" name="Google Shape;106;p21"/>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7"/>
        <p:cNvGrpSpPr/>
        <p:nvPr/>
      </p:nvGrpSpPr>
      <p:grpSpPr>
        <a:xfrm>
          <a:off x="0" y="0"/>
          <a:ext cx="0" cy="0"/>
          <a:chOff x="0" y="0"/>
          <a:chExt cx="0" cy="0"/>
        </a:xfrm>
      </p:grpSpPr>
      <p:sp>
        <p:nvSpPr>
          <p:cNvPr id="108" name="Google Shape;108;p22"/>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9" name="Google Shape;109;p22"/>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0" name="Google Shape;110;p22"/>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11"/>
        <p:cNvGrpSpPr/>
        <p:nvPr/>
      </p:nvGrpSpPr>
      <p:grpSpPr>
        <a:xfrm>
          <a:off x="0" y="0"/>
          <a:ext cx="0" cy="0"/>
          <a:chOff x="0" y="0"/>
          <a:chExt cx="0" cy="0"/>
        </a:xfrm>
      </p:grpSpPr>
      <p:sp>
        <p:nvSpPr>
          <p:cNvPr id="112" name="Google Shape;112;p23"/>
          <p:cNvSpPr/>
          <p:nvPr/>
        </p:nvSpPr>
        <p:spPr>
          <a:xfrm>
            <a:off x="0" y="0"/>
            <a:ext cx="4572000" cy="5143500"/>
          </a:xfrm>
          <a:prstGeom prst="rect">
            <a:avLst/>
          </a:prstGeom>
          <a:solidFill>
            <a:schemeClr val="accent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113" name="Google Shape;113;p23"/>
          <p:cNvSpPr txBox="1">
            <a:spLocks noGrp="1"/>
          </p:cNvSpPr>
          <p:nvPr>
            <p:ph type="title"/>
          </p:nvPr>
        </p:nvSpPr>
        <p:spPr>
          <a:xfrm>
            <a:off x="603504" y="1682871"/>
            <a:ext cx="3364992" cy="856123"/>
          </a:xfrm>
          <a:prstGeom prst="rect">
            <a:avLst/>
          </a:prstGeom>
          <a:solidFill>
            <a:srgbClr val="FFFFFF"/>
          </a:solidFill>
          <a:ln w="9525" cap="flat" cmpd="sng">
            <a:solidFill>
              <a:srgbClr val="404040"/>
            </a:solidFill>
            <a:prstDash val="solid"/>
            <a:round/>
            <a:headEnd type="none" w="sm" len="sm"/>
            <a:tailEnd type="none" w="sm" len="sm"/>
          </a:ln>
        </p:spPr>
        <p:txBody>
          <a:bodyPr spcFirstLastPara="1" wrap="square" lIns="137150" tIns="137150" rIns="137150" bIns="137150" anchor="ctr" anchorCtr="1"/>
          <a:lstStyle>
            <a:lvl1pPr lvl="0" algn="ctr">
              <a:lnSpc>
                <a:spcPct val="90000"/>
              </a:lnSpc>
              <a:spcBef>
                <a:spcPts val="0"/>
              </a:spcBef>
              <a:spcAft>
                <a:spcPts val="0"/>
              </a:spcAft>
              <a:buClr>
                <a:srgbClr val="262626"/>
              </a:buClr>
              <a:buSzPts val="1700"/>
              <a:buFont typeface="Gill Sans"/>
              <a:buNone/>
              <a:defRPr sz="17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14" name="Google Shape;114;p23"/>
          <p:cNvSpPr txBox="1">
            <a:spLocks noGrp="1"/>
          </p:cNvSpPr>
          <p:nvPr>
            <p:ph type="body" idx="1"/>
          </p:nvPr>
        </p:nvSpPr>
        <p:spPr>
          <a:xfrm>
            <a:off x="5052060" y="603504"/>
            <a:ext cx="3611880" cy="393649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sz="1400">
                <a:solidFill>
                  <a:schemeClr val="dk1"/>
                </a:solidFill>
              </a:defRPr>
            </a:lvl1pPr>
            <a:lvl2pPr marL="914400" lvl="1" indent="-304800" algn="l">
              <a:lnSpc>
                <a:spcPct val="100000"/>
              </a:lnSpc>
              <a:spcBef>
                <a:spcPts val="800"/>
              </a:spcBef>
              <a:spcAft>
                <a:spcPts val="0"/>
              </a:spcAft>
              <a:buSzPts val="1200"/>
              <a:buChar char="•"/>
              <a:defRPr sz="1200">
                <a:solidFill>
                  <a:schemeClr val="dk1"/>
                </a:solidFill>
              </a:defRPr>
            </a:lvl2pPr>
            <a:lvl3pPr marL="1371600" lvl="2" indent="-304800" algn="l">
              <a:lnSpc>
                <a:spcPct val="100000"/>
              </a:lnSpc>
              <a:spcBef>
                <a:spcPts val="800"/>
              </a:spcBef>
              <a:spcAft>
                <a:spcPts val="0"/>
              </a:spcAft>
              <a:buSzPts val="1200"/>
              <a:buChar char="•"/>
              <a:defRPr sz="1200">
                <a:solidFill>
                  <a:schemeClr val="dk1"/>
                </a:solidFill>
              </a:defRPr>
            </a:lvl3pPr>
            <a:lvl4pPr marL="1828800" lvl="3" indent="-304800" algn="l">
              <a:lnSpc>
                <a:spcPct val="100000"/>
              </a:lnSpc>
              <a:spcBef>
                <a:spcPts val="800"/>
              </a:spcBef>
              <a:spcAft>
                <a:spcPts val="0"/>
              </a:spcAft>
              <a:buSzPts val="1200"/>
              <a:buChar char="•"/>
              <a:defRPr sz="1200">
                <a:solidFill>
                  <a:schemeClr val="dk1"/>
                </a:solidFill>
              </a:defRPr>
            </a:lvl4pPr>
            <a:lvl5pPr marL="2286000" lvl="4" indent="-304800" algn="l">
              <a:lnSpc>
                <a:spcPct val="100000"/>
              </a:lnSpc>
              <a:spcBef>
                <a:spcPts val="800"/>
              </a:spcBef>
              <a:spcAft>
                <a:spcPts val="0"/>
              </a:spcAft>
              <a:buSzPts val="1200"/>
              <a:buChar char="•"/>
              <a:defRPr sz="1200">
                <a:solidFill>
                  <a:schemeClr val="dk1"/>
                </a:solidFill>
              </a:defRPr>
            </a:lvl5pPr>
            <a:lvl6pPr marL="2743200" lvl="5" indent="-304800" algn="l">
              <a:lnSpc>
                <a:spcPct val="100000"/>
              </a:lnSpc>
              <a:spcBef>
                <a:spcPts val="800"/>
              </a:spcBef>
              <a:spcAft>
                <a:spcPts val="0"/>
              </a:spcAft>
              <a:buSzPts val="1200"/>
              <a:buChar char="•"/>
              <a:defRPr sz="1200"/>
            </a:lvl6pPr>
            <a:lvl7pPr marL="3200400" lvl="6" indent="-304800" algn="l">
              <a:lnSpc>
                <a:spcPct val="100000"/>
              </a:lnSpc>
              <a:spcBef>
                <a:spcPts val="800"/>
              </a:spcBef>
              <a:spcAft>
                <a:spcPts val="0"/>
              </a:spcAft>
              <a:buSzPts val="1200"/>
              <a:buChar char="•"/>
              <a:defRPr sz="1200"/>
            </a:lvl7pPr>
            <a:lvl8pPr marL="3657600" lvl="7" indent="-304800" algn="l">
              <a:lnSpc>
                <a:spcPct val="100000"/>
              </a:lnSpc>
              <a:spcBef>
                <a:spcPts val="800"/>
              </a:spcBef>
              <a:spcAft>
                <a:spcPts val="0"/>
              </a:spcAft>
              <a:buSzPts val="1200"/>
              <a:buChar char="•"/>
              <a:defRPr sz="1200"/>
            </a:lvl8pPr>
            <a:lvl9pPr marL="4114800" lvl="8" indent="-304800" algn="l">
              <a:lnSpc>
                <a:spcPct val="100000"/>
              </a:lnSpc>
              <a:spcBef>
                <a:spcPts val="800"/>
              </a:spcBef>
              <a:spcAft>
                <a:spcPts val="0"/>
              </a:spcAft>
              <a:buSzPts val="1200"/>
              <a:buChar char="•"/>
              <a:defRPr sz="1200"/>
            </a:lvl9pPr>
          </a:lstStyle>
          <a:p>
            <a:endParaRPr/>
          </a:p>
        </p:txBody>
      </p:sp>
      <p:sp>
        <p:nvSpPr>
          <p:cNvPr id="115" name="Google Shape;115;p23"/>
          <p:cNvSpPr txBox="1">
            <a:spLocks noGrp="1"/>
          </p:cNvSpPr>
          <p:nvPr>
            <p:ph type="body" idx="2"/>
          </p:nvPr>
        </p:nvSpPr>
        <p:spPr>
          <a:xfrm>
            <a:off x="836676" y="2662438"/>
            <a:ext cx="2846070" cy="1645527"/>
          </a:xfrm>
          <a:prstGeom prst="rect">
            <a:avLst/>
          </a:prstGeom>
          <a:noFill/>
          <a:ln>
            <a:noFill/>
          </a:ln>
        </p:spPr>
        <p:txBody>
          <a:bodyPr spcFirstLastPara="1" wrap="square" lIns="68575" tIns="34275" rIns="68575" bIns="34275" anchor="t" anchorCtr="1"/>
          <a:lstStyle>
            <a:lvl1pPr marL="457200" lvl="0" indent="-228600" algn="ctr">
              <a:lnSpc>
                <a:spcPct val="100000"/>
              </a:lnSpc>
              <a:spcBef>
                <a:spcPts val="800"/>
              </a:spcBef>
              <a:spcAft>
                <a:spcPts val="0"/>
              </a:spcAft>
              <a:buSzPts val="1100"/>
              <a:buNone/>
              <a:defRPr sz="1100">
                <a:solidFill>
                  <a:srgbClr val="FFFFFF"/>
                </a:solidFill>
              </a:defRPr>
            </a:lvl1pPr>
            <a:lvl2pPr marL="914400" lvl="1" indent="-228600" algn="l">
              <a:lnSpc>
                <a:spcPct val="100000"/>
              </a:lnSpc>
              <a:spcBef>
                <a:spcPts val="800"/>
              </a:spcBef>
              <a:spcAft>
                <a:spcPts val="0"/>
              </a:spcAft>
              <a:buSzPts val="1100"/>
              <a:buNone/>
              <a:defRPr sz="1100"/>
            </a:lvl2pPr>
            <a:lvl3pPr marL="1371600" lvl="2" indent="-228600" algn="l">
              <a:lnSpc>
                <a:spcPct val="100000"/>
              </a:lnSpc>
              <a:spcBef>
                <a:spcPts val="800"/>
              </a:spcBef>
              <a:spcAft>
                <a:spcPts val="0"/>
              </a:spcAft>
              <a:buSzPts val="900"/>
              <a:buNone/>
              <a:defRPr sz="900"/>
            </a:lvl3pPr>
            <a:lvl4pPr marL="1828800" lvl="3" indent="-228600" algn="l">
              <a:lnSpc>
                <a:spcPct val="100000"/>
              </a:lnSpc>
              <a:spcBef>
                <a:spcPts val="800"/>
              </a:spcBef>
              <a:spcAft>
                <a:spcPts val="0"/>
              </a:spcAft>
              <a:buSzPts val="800"/>
              <a:buNone/>
              <a:defRPr sz="800"/>
            </a:lvl4pPr>
            <a:lvl5pPr marL="2286000" lvl="4" indent="-228600" algn="l">
              <a:lnSpc>
                <a:spcPct val="100000"/>
              </a:lnSpc>
              <a:spcBef>
                <a:spcPts val="800"/>
              </a:spcBef>
              <a:spcAft>
                <a:spcPts val="0"/>
              </a:spcAft>
              <a:buSzPts val="800"/>
              <a:buNone/>
              <a:defRPr sz="800"/>
            </a:lvl5pPr>
            <a:lvl6pPr marL="2743200" lvl="5" indent="-228600" algn="l">
              <a:lnSpc>
                <a:spcPct val="100000"/>
              </a:lnSpc>
              <a:spcBef>
                <a:spcPts val="800"/>
              </a:spcBef>
              <a:spcAft>
                <a:spcPts val="0"/>
              </a:spcAft>
              <a:buSzPts val="800"/>
              <a:buNone/>
              <a:defRPr sz="800"/>
            </a:lvl6pPr>
            <a:lvl7pPr marL="3200400" lvl="6" indent="-228600" algn="l">
              <a:lnSpc>
                <a:spcPct val="100000"/>
              </a:lnSpc>
              <a:spcBef>
                <a:spcPts val="800"/>
              </a:spcBef>
              <a:spcAft>
                <a:spcPts val="0"/>
              </a:spcAft>
              <a:buSzPts val="800"/>
              <a:buNone/>
              <a:defRPr sz="800"/>
            </a:lvl7pPr>
            <a:lvl8pPr marL="3657600" lvl="7" indent="-228600" algn="l">
              <a:lnSpc>
                <a:spcPct val="100000"/>
              </a:lnSpc>
              <a:spcBef>
                <a:spcPts val="800"/>
              </a:spcBef>
              <a:spcAft>
                <a:spcPts val="0"/>
              </a:spcAft>
              <a:buSzPts val="800"/>
              <a:buNone/>
              <a:defRPr sz="800"/>
            </a:lvl8pPr>
            <a:lvl9pPr marL="4114800" lvl="8" indent="-228600" algn="l">
              <a:lnSpc>
                <a:spcPct val="100000"/>
              </a:lnSpc>
              <a:spcBef>
                <a:spcPts val="800"/>
              </a:spcBef>
              <a:spcAft>
                <a:spcPts val="0"/>
              </a:spcAft>
              <a:buSzPts val="800"/>
              <a:buNone/>
              <a:defRPr sz="800"/>
            </a:lvl9pPr>
          </a:lstStyle>
          <a:p>
            <a:endParaRPr/>
          </a:p>
        </p:txBody>
      </p:sp>
      <p:sp>
        <p:nvSpPr>
          <p:cNvPr id="116" name="Google Shape;116;p23"/>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7" name="Google Shape;117;p23"/>
          <p:cNvSpPr txBox="1">
            <a:spLocks noGrp="1"/>
          </p:cNvSpPr>
          <p:nvPr>
            <p:ph type="ftr" idx="11"/>
          </p:nvPr>
        </p:nvSpPr>
        <p:spPr>
          <a:xfrm>
            <a:off x="603504" y="4677156"/>
            <a:ext cx="3875627"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8" name="Google Shape;118;p23"/>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19"/>
        <p:cNvGrpSpPr/>
        <p:nvPr/>
      </p:nvGrpSpPr>
      <p:grpSpPr>
        <a:xfrm>
          <a:off x="0" y="0"/>
          <a:ext cx="0" cy="0"/>
          <a:chOff x="0" y="0"/>
          <a:chExt cx="0" cy="0"/>
        </a:xfrm>
      </p:grpSpPr>
      <p:sp>
        <p:nvSpPr>
          <p:cNvPr id="120" name="Google Shape;120;p24"/>
          <p:cNvSpPr/>
          <p:nvPr/>
        </p:nvSpPr>
        <p:spPr>
          <a:xfrm>
            <a:off x="0" y="0"/>
            <a:ext cx="4571999" cy="5143500"/>
          </a:xfrm>
          <a:prstGeom prst="rect">
            <a:avLst/>
          </a:prstGeom>
          <a:solidFill>
            <a:schemeClr val="accent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121" name="Google Shape;121;p24"/>
          <p:cNvSpPr txBox="1">
            <a:spLocks noGrp="1"/>
          </p:cNvSpPr>
          <p:nvPr>
            <p:ph type="title"/>
          </p:nvPr>
        </p:nvSpPr>
        <p:spPr>
          <a:xfrm>
            <a:off x="606392" y="1682871"/>
            <a:ext cx="3371248" cy="850980"/>
          </a:xfrm>
          <a:prstGeom prst="rect">
            <a:avLst/>
          </a:prstGeom>
          <a:solidFill>
            <a:srgbClr val="FFFFFF"/>
          </a:solidFill>
          <a:ln w="9525" cap="flat" cmpd="sng">
            <a:solidFill>
              <a:srgbClr val="404040"/>
            </a:solidFill>
            <a:prstDash val="solid"/>
            <a:round/>
            <a:headEnd type="none" w="sm" len="sm"/>
            <a:tailEnd type="none" w="sm" len="sm"/>
          </a:ln>
        </p:spPr>
        <p:txBody>
          <a:bodyPr spcFirstLastPara="1" wrap="square" lIns="137150" tIns="137150" rIns="137150" bIns="137150" anchor="ctr" anchorCtr="1"/>
          <a:lstStyle>
            <a:lvl1pPr lvl="0" algn="ctr">
              <a:lnSpc>
                <a:spcPct val="90000"/>
              </a:lnSpc>
              <a:spcBef>
                <a:spcPts val="0"/>
              </a:spcBef>
              <a:spcAft>
                <a:spcPts val="0"/>
              </a:spcAft>
              <a:buClr>
                <a:srgbClr val="262626"/>
              </a:buClr>
              <a:buSzPts val="1700"/>
              <a:buFont typeface="Gill Sans"/>
              <a:buNone/>
              <a:defRPr sz="17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2" name="Google Shape;122;p24"/>
          <p:cNvSpPr>
            <a:spLocks noGrp="1"/>
          </p:cNvSpPr>
          <p:nvPr>
            <p:ph type="pic" idx="2"/>
          </p:nvPr>
        </p:nvSpPr>
        <p:spPr>
          <a:xfrm>
            <a:off x="4571999" y="0"/>
            <a:ext cx="4576573" cy="5143500"/>
          </a:xfrm>
          <a:prstGeom prst="rect">
            <a:avLst/>
          </a:prstGeom>
          <a:solidFill>
            <a:srgbClr val="BFBFBF"/>
          </a:solidFill>
          <a:ln>
            <a:noFill/>
          </a:ln>
        </p:spPr>
        <p:txBody>
          <a:bodyPr spcFirstLastPara="1" wrap="square" lIns="68575" tIns="34275" rIns="68575" bIns="34275" anchor="t" anchorCtr="0"/>
          <a:lstStyle>
            <a:lvl1pPr marR="0" lvl="0" algn="l" rtl="0">
              <a:lnSpc>
                <a:spcPct val="100000"/>
              </a:lnSpc>
              <a:spcBef>
                <a:spcPts val="800"/>
              </a:spcBef>
              <a:spcAft>
                <a:spcPts val="0"/>
              </a:spcAft>
              <a:buClr>
                <a:schemeClr val="accent2"/>
              </a:buClr>
              <a:buSzPts val="2400"/>
              <a:buFont typeface="Arial"/>
              <a:buNone/>
              <a:defRPr sz="2400" b="0" i="0" u="none" strike="noStrike" cap="none">
                <a:solidFill>
                  <a:schemeClr val="dk1"/>
                </a:solidFill>
                <a:latin typeface="Gill Sans"/>
                <a:ea typeface="Gill Sans"/>
                <a:cs typeface="Gill Sans"/>
                <a:sym typeface="Gill Sans"/>
              </a:defRPr>
            </a:lvl1pPr>
            <a:lvl2pPr marR="0" lvl="1" algn="l" rtl="0">
              <a:lnSpc>
                <a:spcPct val="100000"/>
              </a:lnSpc>
              <a:spcBef>
                <a:spcPts val="800"/>
              </a:spcBef>
              <a:spcAft>
                <a:spcPts val="0"/>
              </a:spcAft>
              <a:buClr>
                <a:schemeClr val="accent2"/>
              </a:buClr>
              <a:buSzPts val="2100"/>
              <a:buFont typeface="Arial"/>
              <a:buNone/>
              <a:defRPr sz="2100" b="0" i="0" u="none" strike="noStrike" cap="none">
                <a:solidFill>
                  <a:srgbClr val="262626"/>
                </a:solidFill>
                <a:latin typeface="Gill Sans"/>
                <a:ea typeface="Gill Sans"/>
                <a:cs typeface="Gill Sans"/>
                <a:sym typeface="Gill Sans"/>
              </a:defRPr>
            </a:lvl2pPr>
            <a:lvl3pPr marR="0" lvl="2" algn="l" rtl="0">
              <a:lnSpc>
                <a:spcPct val="100000"/>
              </a:lnSpc>
              <a:spcBef>
                <a:spcPts val="800"/>
              </a:spcBef>
              <a:spcAft>
                <a:spcPts val="0"/>
              </a:spcAft>
              <a:buClr>
                <a:schemeClr val="accent2"/>
              </a:buClr>
              <a:buSzPts val="1800"/>
              <a:buFont typeface="Arial"/>
              <a:buNone/>
              <a:defRPr sz="1800" b="0" i="0" u="none" strike="noStrike" cap="none">
                <a:solidFill>
                  <a:srgbClr val="262626"/>
                </a:solidFill>
                <a:latin typeface="Gill Sans"/>
                <a:ea typeface="Gill Sans"/>
                <a:cs typeface="Gill Sans"/>
                <a:sym typeface="Gill Sans"/>
              </a:defRPr>
            </a:lvl3pPr>
            <a:lvl4pPr marR="0" lvl="3" algn="l" rtl="0">
              <a:lnSpc>
                <a:spcPct val="100000"/>
              </a:lnSpc>
              <a:spcBef>
                <a:spcPts val="800"/>
              </a:spcBef>
              <a:spcAft>
                <a:spcPts val="0"/>
              </a:spcAft>
              <a:buClr>
                <a:schemeClr val="accent2"/>
              </a:buClr>
              <a:buSzPts val="1500"/>
              <a:buFont typeface="Arial"/>
              <a:buNone/>
              <a:defRPr sz="1500" b="0" i="0" u="none" strike="noStrike" cap="none">
                <a:solidFill>
                  <a:srgbClr val="262626"/>
                </a:solidFill>
                <a:latin typeface="Gill Sans"/>
                <a:ea typeface="Gill Sans"/>
                <a:cs typeface="Gill Sans"/>
                <a:sym typeface="Gill Sans"/>
              </a:defRPr>
            </a:lvl4pPr>
            <a:lvl5pPr marR="0" lvl="4" algn="l" rtl="0">
              <a:lnSpc>
                <a:spcPct val="100000"/>
              </a:lnSpc>
              <a:spcBef>
                <a:spcPts val="800"/>
              </a:spcBef>
              <a:spcAft>
                <a:spcPts val="0"/>
              </a:spcAft>
              <a:buClr>
                <a:schemeClr val="accent2"/>
              </a:buClr>
              <a:buSzPts val="1500"/>
              <a:buFont typeface="Arial"/>
              <a:buNone/>
              <a:defRPr sz="1500" b="0" i="0" u="none" strike="noStrike" cap="none">
                <a:solidFill>
                  <a:srgbClr val="262626"/>
                </a:solidFill>
                <a:latin typeface="Gill Sans"/>
                <a:ea typeface="Gill Sans"/>
                <a:cs typeface="Gill Sans"/>
                <a:sym typeface="Gill Sans"/>
              </a:defRPr>
            </a:lvl5pPr>
            <a:lvl6pPr marR="0" lvl="5"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6pPr>
            <a:lvl7pPr marR="0" lvl="6"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7pPr>
            <a:lvl8pPr marR="0" lvl="7"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8pPr>
            <a:lvl9pPr marR="0" lvl="8"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9pPr>
          </a:lstStyle>
          <a:p>
            <a:endParaRPr/>
          </a:p>
        </p:txBody>
      </p:sp>
      <p:sp>
        <p:nvSpPr>
          <p:cNvPr id="123" name="Google Shape;123;p24"/>
          <p:cNvSpPr txBox="1">
            <a:spLocks noGrp="1"/>
          </p:cNvSpPr>
          <p:nvPr>
            <p:ph type="body" idx="1"/>
          </p:nvPr>
        </p:nvSpPr>
        <p:spPr>
          <a:xfrm>
            <a:off x="836676" y="2662438"/>
            <a:ext cx="2846070" cy="1645528"/>
          </a:xfrm>
          <a:prstGeom prst="rect">
            <a:avLst/>
          </a:prstGeom>
          <a:noFill/>
          <a:ln>
            <a:noFill/>
          </a:ln>
        </p:spPr>
        <p:txBody>
          <a:bodyPr spcFirstLastPara="1" wrap="square" lIns="68575" tIns="34275" rIns="68575" bIns="34275" anchor="t" anchorCtr="1"/>
          <a:lstStyle>
            <a:lvl1pPr marL="457200" lvl="0" indent="-228600" algn="ctr">
              <a:lnSpc>
                <a:spcPct val="100000"/>
              </a:lnSpc>
              <a:spcBef>
                <a:spcPts val="800"/>
              </a:spcBef>
              <a:spcAft>
                <a:spcPts val="0"/>
              </a:spcAft>
              <a:buSzPts val="1100"/>
              <a:buNone/>
              <a:defRPr sz="1100">
                <a:solidFill>
                  <a:srgbClr val="FFFFFF"/>
                </a:solidFill>
              </a:defRPr>
            </a:lvl1pPr>
            <a:lvl2pPr marL="914400" lvl="1" indent="-228600" algn="l">
              <a:lnSpc>
                <a:spcPct val="100000"/>
              </a:lnSpc>
              <a:spcBef>
                <a:spcPts val="800"/>
              </a:spcBef>
              <a:spcAft>
                <a:spcPts val="0"/>
              </a:spcAft>
              <a:buSzPts val="1100"/>
              <a:buNone/>
              <a:defRPr sz="1100"/>
            </a:lvl2pPr>
            <a:lvl3pPr marL="1371600" lvl="2" indent="-228600" algn="l">
              <a:lnSpc>
                <a:spcPct val="100000"/>
              </a:lnSpc>
              <a:spcBef>
                <a:spcPts val="800"/>
              </a:spcBef>
              <a:spcAft>
                <a:spcPts val="0"/>
              </a:spcAft>
              <a:buSzPts val="900"/>
              <a:buNone/>
              <a:defRPr sz="900"/>
            </a:lvl3pPr>
            <a:lvl4pPr marL="1828800" lvl="3" indent="-228600" algn="l">
              <a:lnSpc>
                <a:spcPct val="100000"/>
              </a:lnSpc>
              <a:spcBef>
                <a:spcPts val="800"/>
              </a:spcBef>
              <a:spcAft>
                <a:spcPts val="0"/>
              </a:spcAft>
              <a:buSzPts val="800"/>
              <a:buNone/>
              <a:defRPr sz="800"/>
            </a:lvl4pPr>
            <a:lvl5pPr marL="2286000" lvl="4" indent="-228600" algn="l">
              <a:lnSpc>
                <a:spcPct val="100000"/>
              </a:lnSpc>
              <a:spcBef>
                <a:spcPts val="800"/>
              </a:spcBef>
              <a:spcAft>
                <a:spcPts val="0"/>
              </a:spcAft>
              <a:buSzPts val="800"/>
              <a:buNone/>
              <a:defRPr sz="800"/>
            </a:lvl5pPr>
            <a:lvl6pPr marL="2743200" lvl="5" indent="-228600" algn="l">
              <a:lnSpc>
                <a:spcPct val="100000"/>
              </a:lnSpc>
              <a:spcBef>
                <a:spcPts val="800"/>
              </a:spcBef>
              <a:spcAft>
                <a:spcPts val="0"/>
              </a:spcAft>
              <a:buSzPts val="800"/>
              <a:buNone/>
              <a:defRPr sz="800"/>
            </a:lvl6pPr>
            <a:lvl7pPr marL="3200400" lvl="6" indent="-228600" algn="l">
              <a:lnSpc>
                <a:spcPct val="100000"/>
              </a:lnSpc>
              <a:spcBef>
                <a:spcPts val="800"/>
              </a:spcBef>
              <a:spcAft>
                <a:spcPts val="0"/>
              </a:spcAft>
              <a:buSzPts val="800"/>
              <a:buNone/>
              <a:defRPr sz="800"/>
            </a:lvl7pPr>
            <a:lvl8pPr marL="3657600" lvl="7" indent="-228600" algn="l">
              <a:lnSpc>
                <a:spcPct val="100000"/>
              </a:lnSpc>
              <a:spcBef>
                <a:spcPts val="800"/>
              </a:spcBef>
              <a:spcAft>
                <a:spcPts val="0"/>
              </a:spcAft>
              <a:buSzPts val="800"/>
              <a:buNone/>
              <a:defRPr sz="800"/>
            </a:lvl8pPr>
            <a:lvl9pPr marL="4114800" lvl="8" indent="-228600" algn="l">
              <a:lnSpc>
                <a:spcPct val="100000"/>
              </a:lnSpc>
              <a:spcBef>
                <a:spcPts val="800"/>
              </a:spcBef>
              <a:spcAft>
                <a:spcPts val="0"/>
              </a:spcAft>
              <a:buSzPts val="800"/>
              <a:buNone/>
              <a:defRPr sz="800"/>
            </a:lvl9pPr>
          </a:lstStyle>
          <a:p>
            <a:endParaRPr/>
          </a:p>
        </p:txBody>
      </p:sp>
      <p:sp>
        <p:nvSpPr>
          <p:cNvPr id="124" name="Google Shape;124;p24"/>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5" name="Google Shape;125;p24"/>
          <p:cNvSpPr txBox="1">
            <a:spLocks noGrp="1"/>
          </p:cNvSpPr>
          <p:nvPr>
            <p:ph type="ftr" idx="11"/>
          </p:nvPr>
        </p:nvSpPr>
        <p:spPr>
          <a:xfrm>
            <a:off x="606392" y="4677156"/>
            <a:ext cx="3827797"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6" name="Google Shape;126;p24"/>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7"/>
        <p:cNvGrpSpPr/>
        <p:nvPr/>
      </p:nvGrpSpPr>
      <p:grpSpPr>
        <a:xfrm>
          <a:off x="0" y="0"/>
          <a:ext cx="0" cy="0"/>
          <a:chOff x="0" y="0"/>
          <a:chExt cx="0" cy="0"/>
        </a:xfrm>
      </p:grpSpPr>
      <p:sp>
        <p:nvSpPr>
          <p:cNvPr id="128" name="Google Shape;128;p25"/>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9" name="Google Shape;129;p25"/>
          <p:cNvSpPr txBox="1">
            <a:spLocks noGrp="1"/>
          </p:cNvSpPr>
          <p:nvPr>
            <p:ph type="body" idx="1"/>
          </p:nvPr>
        </p:nvSpPr>
        <p:spPr>
          <a:xfrm rot="5400000">
            <a:off x="3408756" y="243129"/>
            <a:ext cx="2326487" cy="579729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130" name="Google Shape;130;p25"/>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1" name="Google Shape;131;p25"/>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2" name="Google Shape;132;p25"/>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3"/>
        <p:cNvGrpSpPr/>
        <p:nvPr/>
      </p:nvGrpSpPr>
      <p:grpSpPr>
        <a:xfrm>
          <a:off x="0" y="0"/>
          <a:ext cx="0" cy="0"/>
          <a:chOff x="0" y="0"/>
          <a:chExt cx="0" cy="0"/>
        </a:xfrm>
      </p:grpSpPr>
      <p:sp>
        <p:nvSpPr>
          <p:cNvPr id="134" name="Google Shape;134;p26"/>
          <p:cNvSpPr txBox="1">
            <a:spLocks noGrp="1"/>
          </p:cNvSpPr>
          <p:nvPr>
            <p:ph type="title"/>
          </p:nvPr>
        </p:nvSpPr>
        <p:spPr>
          <a:xfrm rot="5400000">
            <a:off x="5108007" y="2084772"/>
            <a:ext cx="3737610" cy="973956"/>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35" name="Google Shape;135;p26"/>
          <p:cNvSpPr txBox="1">
            <a:spLocks noGrp="1"/>
          </p:cNvSpPr>
          <p:nvPr>
            <p:ph type="body" idx="1"/>
          </p:nvPr>
        </p:nvSpPr>
        <p:spPr>
          <a:xfrm rot="5400000">
            <a:off x="2128980" y="247317"/>
            <a:ext cx="3737610" cy="4648867"/>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136" name="Google Shape;136;p26"/>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7" name="Google Shape;137;p26"/>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8" name="Google Shape;138;p26"/>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3">
            <a:alphaModFix amt="33000"/>
          </a:blip>
          <a:stretch>
            <a:fillRect/>
          </a:stretch>
        </a:blip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1673352" y="723519"/>
            <a:ext cx="5797296" cy="891540"/>
          </a:xfrm>
          <a:prstGeom prst="rect">
            <a:avLst/>
          </a:prstGeom>
          <a:solidFill>
            <a:schemeClr val="dk1"/>
          </a:solidFill>
          <a:ln w="31750" cap="sq" cmpd="sng">
            <a:solidFill>
              <a:srgbClr val="FEFEFE"/>
            </a:solidFill>
            <a:prstDash val="solid"/>
            <a:miter lim="800000"/>
            <a:headEnd type="none" w="sm" len="sm"/>
            <a:tailEnd type="none" w="sm" len="sm"/>
          </a:ln>
        </p:spPr>
        <p:txBody>
          <a:bodyPr spcFirstLastPara="1" wrap="square" lIns="137150" tIns="137150" rIns="137150" bIns="137150" anchor="ctr" anchorCtr="0"/>
          <a:lstStyle>
            <a:lvl1pPr marR="0" lvl="0" algn="ctr" rtl="0">
              <a:lnSpc>
                <a:spcPct val="90000"/>
              </a:lnSpc>
              <a:spcBef>
                <a:spcPts val="0"/>
              </a:spcBef>
              <a:spcAft>
                <a:spcPts val="0"/>
              </a:spcAft>
              <a:buClr>
                <a:srgbClr val="FEFEFE"/>
              </a:buClr>
              <a:buSzPts val="2100"/>
              <a:buFont typeface="Gill Sans"/>
              <a:buNone/>
              <a:defRPr sz="2100" b="0" i="0" u="none" strike="noStrike" cap="none">
                <a:solidFill>
                  <a:srgbClr val="FEFEFE"/>
                </a:solidFill>
                <a:latin typeface="Gill Sans"/>
                <a:ea typeface="Gill Sans"/>
                <a:cs typeface="Gill Sans"/>
                <a:sym typeface="Gill Sans"/>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52" name="Google Shape;52;p13"/>
          <p:cNvSpPr txBox="1">
            <a:spLocks noGrp="1"/>
          </p:cNvSpPr>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marR="0" lvl="0" indent="-317500" algn="l" rtl="0">
              <a:lnSpc>
                <a:spcPct val="100000"/>
              </a:lnSpc>
              <a:spcBef>
                <a:spcPts val="800"/>
              </a:spcBef>
              <a:spcAft>
                <a:spcPts val="0"/>
              </a:spcAft>
              <a:buClr>
                <a:schemeClr val="accent2"/>
              </a:buClr>
              <a:buSzPts val="1400"/>
              <a:buFont typeface="Arial"/>
              <a:buChar char="•"/>
              <a:defRPr sz="1400" b="0" i="0" u="none" strike="noStrike" cap="none">
                <a:solidFill>
                  <a:srgbClr val="FEFEFE"/>
                </a:solidFill>
                <a:latin typeface="Gill Sans"/>
                <a:ea typeface="Gill Sans"/>
                <a:cs typeface="Gill Sans"/>
                <a:sym typeface="Gill Sans"/>
              </a:defRPr>
            </a:lvl1pPr>
            <a:lvl2pPr marL="914400" marR="0" lvl="1"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2pPr>
            <a:lvl3pPr marL="1371600" marR="0" lvl="2"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3pPr>
            <a:lvl4pPr marL="1828800" marR="0" lvl="3"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4pPr>
            <a:lvl5pPr marL="2286000" marR="0" lvl="4"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5pPr>
            <a:lvl6pPr marL="2743200" marR="0" lvl="5"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6pPr>
            <a:lvl7pPr marL="3200400" marR="0" lvl="6"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7pPr>
            <a:lvl8pPr marL="3657600" marR="0" lvl="7"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8pPr>
            <a:lvl9pPr marL="4114800" marR="0" lvl="8"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9pPr>
          </a:lstStyle>
          <a:p>
            <a:endParaRPr/>
          </a:p>
        </p:txBody>
      </p:sp>
      <p:sp>
        <p:nvSpPr>
          <p:cNvPr id="53" name="Google Shape;53;p13"/>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marR="0" lvl="0" algn="r" rtl="0">
              <a:spcBef>
                <a:spcPts val="0"/>
              </a:spcBef>
              <a:spcAft>
                <a:spcPts val="0"/>
              </a:spcAft>
              <a:buSzPts val="1100"/>
              <a:buNone/>
              <a:defRPr sz="800" b="0" i="0" u="none" strike="noStrike" cap="none">
                <a:solidFill>
                  <a:schemeClr val="lt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9pPr>
          </a:lstStyle>
          <a:p>
            <a:endParaRPr/>
          </a:p>
        </p:txBody>
      </p:sp>
      <p:sp>
        <p:nvSpPr>
          <p:cNvPr id="54" name="Google Shape;54;p13"/>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marR="0" lvl="0" algn="l" rtl="0">
              <a:spcBef>
                <a:spcPts val="0"/>
              </a:spcBef>
              <a:spcAft>
                <a:spcPts val="0"/>
              </a:spcAft>
              <a:buSzPts val="1100"/>
              <a:buNone/>
              <a:defRPr sz="800" b="0" i="0" u="none" strike="noStrike" cap="none">
                <a:solidFill>
                  <a:schemeClr val="lt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9pPr>
          </a:lstStyle>
          <a:p>
            <a:endParaRPr/>
          </a:p>
        </p:txBody>
      </p:sp>
      <p:sp>
        <p:nvSpPr>
          <p:cNvPr id="55" name="Google Shape;55;p13"/>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marR="0" lvl="0" indent="0" algn="ctr" rtl="0">
              <a:spcBef>
                <a:spcPts val="0"/>
              </a:spcBef>
              <a:buNone/>
              <a:defRPr sz="800" b="0" i="0" u="none" strike="noStrike" cap="none">
                <a:solidFill>
                  <a:srgbClr val="FFFFFF"/>
                </a:solidFill>
                <a:latin typeface="Gill Sans"/>
                <a:ea typeface="Gill Sans"/>
                <a:cs typeface="Gill Sans"/>
                <a:sym typeface="Gill Sans"/>
              </a:defRPr>
            </a:lvl1pPr>
            <a:lvl2pPr marL="0" marR="0" lvl="1" indent="0" algn="ctr" rtl="0">
              <a:spcBef>
                <a:spcPts val="0"/>
              </a:spcBef>
              <a:buNone/>
              <a:defRPr sz="800" b="0" i="0" u="none" strike="noStrike" cap="none">
                <a:solidFill>
                  <a:srgbClr val="FFFFFF"/>
                </a:solidFill>
                <a:latin typeface="Gill Sans"/>
                <a:ea typeface="Gill Sans"/>
                <a:cs typeface="Gill Sans"/>
                <a:sym typeface="Gill Sans"/>
              </a:defRPr>
            </a:lvl2pPr>
            <a:lvl3pPr marL="0" marR="0" lvl="2" indent="0" algn="ctr" rtl="0">
              <a:spcBef>
                <a:spcPts val="0"/>
              </a:spcBef>
              <a:buNone/>
              <a:defRPr sz="800" b="0" i="0" u="none" strike="noStrike" cap="none">
                <a:solidFill>
                  <a:srgbClr val="FFFFFF"/>
                </a:solidFill>
                <a:latin typeface="Gill Sans"/>
                <a:ea typeface="Gill Sans"/>
                <a:cs typeface="Gill Sans"/>
                <a:sym typeface="Gill Sans"/>
              </a:defRPr>
            </a:lvl3pPr>
            <a:lvl4pPr marL="0" marR="0" lvl="3" indent="0" algn="ctr" rtl="0">
              <a:spcBef>
                <a:spcPts val="0"/>
              </a:spcBef>
              <a:buNone/>
              <a:defRPr sz="800" b="0" i="0" u="none" strike="noStrike" cap="none">
                <a:solidFill>
                  <a:srgbClr val="FFFFFF"/>
                </a:solidFill>
                <a:latin typeface="Gill Sans"/>
                <a:ea typeface="Gill Sans"/>
                <a:cs typeface="Gill Sans"/>
                <a:sym typeface="Gill Sans"/>
              </a:defRPr>
            </a:lvl4pPr>
            <a:lvl5pPr marL="0" marR="0" lvl="4" indent="0" algn="ctr" rtl="0">
              <a:spcBef>
                <a:spcPts val="0"/>
              </a:spcBef>
              <a:buNone/>
              <a:defRPr sz="800" b="0" i="0" u="none" strike="noStrike" cap="none">
                <a:solidFill>
                  <a:srgbClr val="FFFFFF"/>
                </a:solidFill>
                <a:latin typeface="Gill Sans"/>
                <a:ea typeface="Gill Sans"/>
                <a:cs typeface="Gill Sans"/>
                <a:sym typeface="Gill Sans"/>
              </a:defRPr>
            </a:lvl5pPr>
            <a:lvl6pPr marL="0" marR="0" lvl="5" indent="0" algn="ctr" rtl="0">
              <a:spcBef>
                <a:spcPts val="0"/>
              </a:spcBef>
              <a:buNone/>
              <a:defRPr sz="800" b="0" i="0" u="none" strike="noStrike" cap="none">
                <a:solidFill>
                  <a:srgbClr val="FFFFFF"/>
                </a:solidFill>
                <a:latin typeface="Gill Sans"/>
                <a:ea typeface="Gill Sans"/>
                <a:cs typeface="Gill Sans"/>
                <a:sym typeface="Gill Sans"/>
              </a:defRPr>
            </a:lvl6pPr>
            <a:lvl7pPr marL="0" marR="0" lvl="6" indent="0" algn="ctr" rtl="0">
              <a:spcBef>
                <a:spcPts val="0"/>
              </a:spcBef>
              <a:buNone/>
              <a:defRPr sz="800" b="0" i="0" u="none" strike="noStrike" cap="none">
                <a:solidFill>
                  <a:srgbClr val="FFFFFF"/>
                </a:solidFill>
                <a:latin typeface="Gill Sans"/>
                <a:ea typeface="Gill Sans"/>
                <a:cs typeface="Gill Sans"/>
                <a:sym typeface="Gill Sans"/>
              </a:defRPr>
            </a:lvl7pPr>
            <a:lvl8pPr marL="0" marR="0" lvl="7" indent="0" algn="ctr" rtl="0">
              <a:spcBef>
                <a:spcPts val="0"/>
              </a:spcBef>
              <a:buNone/>
              <a:defRPr sz="800" b="0" i="0" u="none" strike="noStrike" cap="none">
                <a:solidFill>
                  <a:srgbClr val="FFFFFF"/>
                </a:solidFill>
                <a:latin typeface="Gill Sans"/>
                <a:ea typeface="Gill Sans"/>
                <a:cs typeface="Gill Sans"/>
                <a:sym typeface="Gill Sans"/>
              </a:defRPr>
            </a:lvl8pPr>
            <a:lvl9pPr marL="0" marR="0" lvl="8" indent="0" algn="ctr" rtl="0">
              <a:spcBef>
                <a:spcPts val="0"/>
              </a:spcBef>
              <a:buNone/>
              <a:defRPr sz="800" b="0" i="0" u="none" strike="noStrike" cap="none">
                <a:solidFill>
                  <a:srgbClr val="FFFFFF"/>
                </a:solidFill>
                <a:latin typeface="Gill Sans"/>
                <a:ea typeface="Gill Sans"/>
                <a:cs typeface="Gill Sans"/>
                <a:sym typeface="Gill Sans"/>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5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13">
            <a:alphaModFix amt="33000"/>
          </a:blip>
          <a:stretch>
            <a:fillRect/>
          </a:stretch>
        </a:blipFill>
        <a:effectLst/>
      </p:bgPr>
    </p:bg>
    <p:spTree>
      <p:nvGrpSpPr>
        <p:cNvPr id="1" name="Shape 62"/>
        <p:cNvGrpSpPr/>
        <p:nvPr/>
      </p:nvGrpSpPr>
      <p:grpSpPr>
        <a:xfrm>
          <a:off x="0" y="0"/>
          <a:ext cx="0" cy="0"/>
          <a:chOff x="0" y="0"/>
          <a:chExt cx="0" cy="0"/>
        </a:xfrm>
      </p:grpSpPr>
      <p:sp>
        <p:nvSpPr>
          <p:cNvPr id="63" name="Google Shape;63;p15"/>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marR="0" lvl="0" algn="ctr" rtl="0">
              <a:lnSpc>
                <a:spcPct val="90000"/>
              </a:lnSpc>
              <a:spcBef>
                <a:spcPts val="0"/>
              </a:spcBef>
              <a:spcAft>
                <a:spcPts val="0"/>
              </a:spcAft>
              <a:buClr>
                <a:srgbClr val="262626"/>
              </a:buClr>
              <a:buSzPts val="2100"/>
              <a:buFont typeface="Gill Sans"/>
              <a:buNone/>
              <a:defRPr sz="2100" b="0" i="0" u="none" strike="noStrike" cap="none">
                <a:solidFill>
                  <a:srgbClr val="262626"/>
                </a:solidFill>
                <a:latin typeface="Gill Sans"/>
                <a:ea typeface="Gill Sans"/>
                <a:cs typeface="Gill Sans"/>
                <a:sym typeface="Gill Sans"/>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64" name="Google Shape;64;p15"/>
          <p:cNvSpPr txBox="1">
            <a:spLocks noGrp="1"/>
          </p:cNvSpPr>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marR="0" lvl="0" indent="-317500" algn="l" rtl="0">
              <a:lnSpc>
                <a:spcPct val="100000"/>
              </a:lnSpc>
              <a:spcBef>
                <a:spcPts val="800"/>
              </a:spcBef>
              <a:spcAft>
                <a:spcPts val="0"/>
              </a:spcAft>
              <a:buClr>
                <a:schemeClr val="accent2"/>
              </a:buClr>
              <a:buSzPts val="1400"/>
              <a:buFont typeface="Arial"/>
              <a:buChar char="•"/>
              <a:defRPr sz="1400" b="0" i="0" u="none" strike="noStrike" cap="none">
                <a:solidFill>
                  <a:srgbClr val="262626"/>
                </a:solidFill>
                <a:latin typeface="Gill Sans"/>
                <a:ea typeface="Gill Sans"/>
                <a:cs typeface="Gill Sans"/>
                <a:sym typeface="Gill Sans"/>
              </a:defRPr>
            </a:lvl1pPr>
            <a:lvl2pPr marL="914400" marR="0" lvl="1"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2pPr>
            <a:lvl3pPr marL="1371600" marR="0" lvl="2"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3pPr>
            <a:lvl4pPr marL="1828800" marR="0" lvl="3"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4pPr>
            <a:lvl5pPr marL="2286000" marR="0" lvl="4"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5pPr>
            <a:lvl6pPr marL="2743200" marR="0" lvl="5"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6pPr>
            <a:lvl7pPr marL="3200400" marR="0" lvl="6"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7pPr>
            <a:lvl8pPr marL="3657600" marR="0" lvl="7"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8pPr>
            <a:lvl9pPr marL="4114800" marR="0" lvl="8"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9pPr>
          </a:lstStyle>
          <a:p>
            <a:endParaRPr/>
          </a:p>
        </p:txBody>
      </p:sp>
      <p:sp>
        <p:nvSpPr>
          <p:cNvPr id="65" name="Google Shape;65;p15"/>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marR="0" lvl="0" algn="r" rtl="0">
              <a:spcBef>
                <a:spcPts val="0"/>
              </a:spcBef>
              <a:spcAft>
                <a:spcPts val="0"/>
              </a:spcAft>
              <a:buSzPts val="1100"/>
              <a:buNone/>
              <a:defRPr sz="800" b="0" i="0" u="none" strike="noStrike" cap="none">
                <a:solidFill>
                  <a:schemeClr val="dk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9pPr>
          </a:lstStyle>
          <a:p>
            <a:endParaRPr/>
          </a:p>
        </p:txBody>
      </p:sp>
      <p:sp>
        <p:nvSpPr>
          <p:cNvPr id="66" name="Google Shape;66;p15"/>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marR="0" lvl="0" algn="l" rtl="0">
              <a:spcBef>
                <a:spcPts val="0"/>
              </a:spcBef>
              <a:spcAft>
                <a:spcPts val="0"/>
              </a:spcAft>
              <a:buSzPts val="1100"/>
              <a:buNone/>
              <a:defRPr sz="800" b="0" i="0" u="none" strike="noStrike" cap="none">
                <a:solidFill>
                  <a:schemeClr val="dk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9pPr>
          </a:lstStyle>
          <a:p>
            <a:endParaRPr/>
          </a:p>
        </p:txBody>
      </p:sp>
      <p:sp>
        <p:nvSpPr>
          <p:cNvPr id="67" name="Google Shape;67;p15"/>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marR="0" lvl="0" indent="0" algn="ctr" rtl="0">
              <a:spcBef>
                <a:spcPts val="0"/>
              </a:spcBef>
              <a:buNone/>
              <a:defRPr sz="800" b="0" i="0" u="none" strike="noStrike" cap="none">
                <a:solidFill>
                  <a:srgbClr val="FFFFFF"/>
                </a:solidFill>
                <a:latin typeface="Gill Sans"/>
                <a:ea typeface="Gill Sans"/>
                <a:cs typeface="Gill Sans"/>
                <a:sym typeface="Gill Sans"/>
              </a:defRPr>
            </a:lvl1pPr>
            <a:lvl2pPr marL="0" marR="0" lvl="1" indent="0" algn="ctr" rtl="0">
              <a:spcBef>
                <a:spcPts val="0"/>
              </a:spcBef>
              <a:buNone/>
              <a:defRPr sz="800" b="0" i="0" u="none" strike="noStrike" cap="none">
                <a:solidFill>
                  <a:srgbClr val="FFFFFF"/>
                </a:solidFill>
                <a:latin typeface="Gill Sans"/>
                <a:ea typeface="Gill Sans"/>
                <a:cs typeface="Gill Sans"/>
                <a:sym typeface="Gill Sans"/>
              </a:defRPr>
            </a:lvl2pPr>
            <a:lvl3pPr marL="0" marR="0" lvl="2" indent="0" algn="ctr" rtl="0">
              <a:spcBef>
                <a:spcPts val="0"/>
              </a:spcBef>
              <a:buNone/>
              <a:defRPr sz="800" b="0" i="0" u="none" strike="noStrike" cap="none">
                <a:solidFill>
                  <a:srgbClr val="FFFFFF"/>
                </a:solidFill>
                <a:latin typeface="Gill Sans"/>
                <a:ea typeface="Gill Sans"/>
                <a:cs typeface="Gill Sans"/>
                <a:sym typeface="Gill Sans"/>
              </a:defRPr>
            </a:lvl3pPr>
            <a:lvl4pPr marL="0" marR="0" lvl="3" indent="0" algn="ctr" rtl="0">
              <a:spcBef>
                <a:spcPts val="0"/>
              </a:spcBef>
              <a:buNone/>
              <a:defRPr sz="800" b="0" i="0" u="none" strike="noStrike" cap="none">
                <a:solidFill>
                  <a:srgbClr val="FFFFFF"/>
                </a:solidFill>
                <a:latin typeface="Gill Sans"/>
                <a:ea typeface="Gill Sans"/>
                <a:cs typeface="Gill Sans"/>
                <a:sym typeface="Gill Sans"/>
              </a:defRPr>
            </a:lvl4pPr>
            <a:lvl5pPr marL="0" marR="0" lvl="4" indent="0" algn="ctr" rtl="0">
              <a:spcBef>
                <a:spcPts val="0"/>
              </a:spcBef>
              <a:buNone/>
              <a:defRPr sz="800" b="0" i="0" u="none" strike="noStrike" cap="none">
                <a:solidFill>
                  <a:srgbClr val="FFFFFF"/>
                </a:solidFill>
                <a:latin typeface="Gill Sans"/>
                <a:ea typeface="Gill Sans"/>
                <a:cs typeface="Gill Sans"/>
                <a:sym typeface="Gill Sans"/>
              </a:defRPr>
            </a:lvl5pPr>
            <a:lvl6pPr marL="0" marR="0" lvl="5" indent="0" algn="ctr" rtl="0">
              <a:spcBef>
                <a:spcPts val="0"/>
              </a:spcBef>
              <a:buNone/>
              <a:defRPr sz="800" b="0" i="0" u="none" strike="noStrike" cap="none">
                <a:solidFill>
                  <a:srgbClr val="FFFFFF"/>
                </a:solidFill>
                <a:latin typeface="Gill Sans"/>
                <a:ea typeface="Gill Sans"/>
                <a:cs typeface="Gill Sans"/>
                <a:sym typeface="Gill Sans"/>
              </a:defRPr>
            </a:lvl6pPr>
            <a:lvl7pPr marL="0" marR="0" lvl="6" indent="0" algn="ctr" rtl="0">
              <a:spcBef>
                <a:spcPts val="0"/>
              </a:spcBef>
              <a:buNone/>
              <a:defRPr sz="800" b="0" i="0" u="none" strike="noStrike" cap="none">
                <a:solidFill>
                  <a:srgbClr val="FFFFFF"/>
                </a:solidFill>
                <a:latin typeface="Gill Sans"/>
                <a:ea typeface="Gill Sans"/>
                <a:cs typeface="Gill Sans"/>
                <a:sym typeface="Gill Sans"/>
              </a:defRPr>
            </a:lvl7pPr>
            <a:lvl8pPr marL="0" marR="0" lvl="7" indent="0" algn="ctr" rtl="0">
              <a:spcBef>
                <a:spcPts val="0"/>
              </a:spcBef>
              <a:buNone/>
              <a:defRPr sz="800" b="0" i="0" u="none" strike="noStrike" cap="none">
                <a:solidFill>
                  <a:srgbClr val="FFFFFF"/>
                </a:solidFill>
                <a:latin typeface="Gill Sans"/>
                <a:ea typeface="Gill Sans"/>
                <a:cs typeface="Gill Sans"/>
                <a:sym typeface="Gill Sans"/>
              </a:defRPr>
            </a:lvl8pPr>
            <a:lvl9pPr marL="0" marR="0" lvl="8" indent="0" algn="ctr" rtl="0">
              <a:spcBef>
                <a:spcPts val="0"/>
              </a:spcBef>
              <a:buNone/>
              <a:defRPr sz="800" b="0" i="0" u="none" strike="noStrike" cap="none">
                <a:solidFill>
                  <a:srgbClr val="FFFFFF"/>
                </a:solidFill>
                <a:latin typeface="Gill Sans"/>
                <a:ea typeface="Gill Sans"/>
                <a:cs typeface="Gill Sans"/>
                <a:sym typeface="Gill Sans"/>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hyperlink" Target="http://www.goodwill.org/blog/news-updates/the-impact-of-technology-in-the-workplace/" TargetMode="External"/><Relationship Id="rId2" Type="http://schemas.openxmlformats.org/officeDocument/2006/relationships/hyperlink" Target="https://businessteacher.org.uk/case-studies/ikea.php" TargetMode="External"/><Relationship Id="rId1" Type="http://schemas.openxmlformats.org/officeDocument/2006/relationships/slideLayout" Target="../slideLayouts/slideLayout14.xml"/><Relationship Id="rId6" Type="http://schemas.openxmlformats.org/officeDocument/2006/relationships/hyperlink" Target="https://www.hrzone.com/lead/culture/how-the-role-of-women-has-changed-in-the-workplace-over-the-decades-and-are-we-in-a" TargetMode="External"/><Relationship Id="rId5" Type="http://schemas.openxmlformats.org/officeDocument/2006/relationships/hyperlink" Target="https://inside.6q.io/ikea-corporate-culture-of-the-heart/" TargetMode="External"/><Relationship Id="rId4" Type="http://schemas.openxmlformats.org/officeDocument/2006/relationships/hyperlink" Target="https://www.businesstoday.in/magazine/lbs-case-study/how-ikea-adapted-its-strategies-to-expand-in-china/story/196322.html"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ikea.com/in/en/this-is-ikea/culture-and-values-pubd0e72f31" TargetMode="External"/><Relationship Id="rId7" Type="http://schemas.openxmlformats.org/officeDocument/2006/relationships/hyperlink" Target="https://www.statista.com/topics/1961/ikea/" TargetMode="External"/><Relationship Id="rId2" Type="http://schemas.openxmlformats.org/officeDocument/2006/relationships/hyperlink" Target="https://www.ikea.com/gb/en/ikea/ikea-food/" TargetMode="External"/><Relationship Id="rId1" Type="http://schemas.openxmlformats.org/officeDocument/2006/relationships/slideLayout" Target="../slideLayouts/slideLayout14.xml"/><Relationship Id="rId6" Type="http://schemas.openxmlformats.org/officeDocument/2006/relationships/hyperlink" Target="https://www.breathehr.com/blog/what-is-company-culture-and-why-is-it-important" TargetMode="External"/><Relationship Id="rId5" Type="http://schemas.openxmlformats.org/officeDocument/2006/relationships/hyperlink" Target="https://hbr.org/2018/02/ikeas-success-cant-be-attributed-to-one-charismatic-leader" TargetMode="External"/><Relationship Id="rId4" Type="http://schemas.openxmlformats.org/officeDocument/2006/relationships/hyperlink" Target="https://www.ikea.com/gb/en/this-is-ikea/working-at-the-ikea-group/our-workpl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Shape 142"/>
        <p:cNvGrpSpPr/>
        <p:nvPr/>
      </p:nvGrpSpPr>
      <p:grpSpPr>
        <a:xfrm>
          <a:off x="0" y="0"/>
          <a:ext cx="0" cy="0"/>
          <a:chOff x="0" y="0"/>
          <a:chExt cx="0" cy="0"/>
        </a:xfrm>
      </p:grpSpPr>
      <p:sp>
        <p:nvSpPr>
          <p:cNvPr id="143" name="Google Shape;143;p27"/>
          <p:cNvSpPr txBox="1">
            <a:spLocks noGrp="1"/>
          </p:cNvSpPr>
          <p:nvPr>
            <p:ph type="subTitle" idx="1"/>
          </p:nvPr>
        </p:nvSpPr>
        <p:spPr>
          <a:xfrm>
            <a:off x="2021395" y="3768788"/>
            <a:ext cx="5101209" cy="283892"/>
          </a:xfrm>
          <a:prstGeom prst="rect">
            <a:avLst/>
          </a:prstGeom>
          <a:noFill/>
          <a:ln>
            <a:noFill/>
          </a:ln>
        </p:spPr>
        <p:txBody>
          <a:bodyPr spcFirstLastPara="1" wrap="square" lIns="68575" tIns="34275" rIns="68575" bIns="34275" anchor="t" anchorCtr="0">
            <a:noAutofit/>
          </a:bodyPr>
          <a:lstStyle/>
          <a:p>
            <a:pPr marL="0" lvl="0" indent="0" algn="ctr" rtl="0">
              <a:lnSpc>
                <a:spcPct val="90000"/>
              </a:lnSpc>
              <a:spcBef>
                <a:spcPts val="0"/>
              </a:spcBef>
              <a:spcAft>
                <a:spcPts val="0"/>
              </a:spcAft>
              <a:buSzPts val="1500"/>
              <a:buNone/>
            </a:pPr>
            <a:r>
              <a:rPr lang="en" sz="1100"/>
              <a:t> The Wonderful Everyday </a:t>
            </a:r>
            <a:endParaRPr sz="1100"/>
          </a:p>
        </p:txBody>
      </p:sp>
      <p:sp>
        <p:nvSpPr>
          <p:cNvPr id="144" name="Google Shape;144;p27"/>
          <p:cNvSpPr/>
          <p:nvPr/>
        </p:nvSpPr>
        <p:spPr>
          <a:xfrm>
            <a:off x="1411909" y="1090820"/>
            <a:ext cx="6599583" cy="2226365"/>
          </a:xfrm>
          <a:prstGeom prst="ellipse">
            <a:avLst/>
          </a:prstGeom>
          <a:solidFill>
            <a:srgbClr val="FFFF00"/>
          </a:solidFill>
          <a:ln w="12700" cap="flat" cmpd="sng">
            <a:solidFill>
              <a:srgbClr val="79851C"/>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spcBef>
                <a:spcPts val="0"/>
              </a:spcBef>
              <a:spcAft>
                <a:spcPts val="0"/>
              </a:spcAft>
              <a:buNone/>
            </a:pPr>
            <a:r>
              <a:rPr lang="en" sz="2400" b="1" i="0" u="none" strike="noStrike" cap="none">
                <a:solidFill>
                  <a:srgbClr val="002060"/>
                </a:solidFill>
                <a:latin typeface="Poppins"/>
                <a:ea typeface="Poppins"/>
                <a:cs typeface="Poppins"/>
                <a:sym typeface="Poppins"/>
              </a:rPr>
              <a:t>IKEA Culture and its Impact on Organisational Efficiency</a:t>
            </a:r>
            <a:endParaRPr sz="2400" b="1" i="0" u="none" strike="noStrike" cap="none">
              <a:solidFill>
                <a:srgbClr val="002060"/>
              </a:solidFill>
              <a:latin typeface="Gill Sans"/>
              <a:ea typeface="Gill Sans"/>
              <a:cs typeface="Gill Sans"/>
              <a:sym typeface="Gill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34"/>
          <p:cNvSpPr txBox="1">
            <a:spLocks noGrp="1"/>
          </p:cNvSpPr>
          <p:nvPr>
            <p:ph type="title"/>
          </p:nvPr>
        </p:nvSpPr>
        <p:spPr>
          <a:xfrm>
            <a:off x="1673352" y="584919"/>
            <a:ext cx="5797200" cy="89160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noAutofit/>
          </a:bodyPr>
          <a:lstStyle/>
          <a:p>
            <a:pPr marL="0" lvl="0" indent="0" algn="ctr" rtl="0">
              <a:lnSpc>
                <a:spcPct val="90000"/>
              </a:lnSpc>
              <a:spcBef>
                <a:spcPts val="0"/>
              </a:spcBef>
              <a:spcAft>
                <a:spcPts val="0"/>
              </a:spcAft>
              <a:buClr>
                <a:srgbClr val="262626"/>
              </a:buClr>
              <a:buSzPts val="2100"/>
              <a:buFont typeface="Gill Sans"/>
              <a:buNone/>
            </a:pPr>
            <a:r>
              <a:rPr lang="en" sz="2400"/>
              <a:t>CULTURE IMPACTS ON IKEA EFFICIENCY </a:t>
            </a:r>
            <a:endParaRPr sz="2400"/>
          </a:p>
        </p:txBody>
      </p:sp>
      <p:sp>
        <p:nvSpPr>
          <p:cNvPr id="191" name="Google Shape;191;p34"/>
          <p:cNvSpPr txBox="1">
            <a:spLocks noGrp="1"/>
          </p:cNvSpPr>
          <p:nvPr>
            <p:ph type="body" idx="1"/>
          </p:nvPr>
        </p:nvSpPr>
        <p:spPr>
          <a:xfrm>
            <a:off x="1084000" y="1626700"/>
            <a:ext cx="6594000" cy="3347400"/>
          </a:xfrm>
          <a:prstGeom prst="rect">
            <a:avLst/>
          </a:prstGeom>
          <a:noFill/>
          <a:ln>
            <a:noFill/>
          </a:ln>
        </p:spPr>
        <p:txBody>
          <a:bodyPr spcFirstLastPara="1" wrap="square" lIns="68575" tIns="34275" rIns="68575" bIns="34275" anchor="t" anchorCtr="0">
            <a:noAutofit/>
          </a:bodyPr>
          <a:lstStyle/>
          <a:p>
            <a:pPr marL="457200" lvl="0" indent="-342900" algn="l" rtl="0">
              <a:lnSpc>
                <a:spcPct val="100000"/>
              </a:lnSpc>
              <a:spcBef>
                <a:spcPts val="0"/>
              </a:spcBef>
              <a:spcAft>
                <a:spcPts val="0"/>
              </a:spcAft>
              <a:buSzPts val="1800"/>
              <a:buChar char="❖"/>
            </a:pPr>
            <a:r>
              <a:rPr lang="en" sz="1800"/>
              <a:t>Employees learn to understand consumers needs </a:t>
            </a:r>
            <a:r>
              <a:rPr lang="en"/>
              <a:t>(Ikea,2019).</a:t>
            </a:r>
            <a:endParaRPr/>
          </a:p>
          <a:p>
            <a:pPr marL="457200" lvl="0" indent="0" algn="l" rtl="0">
              <a:lnSpc>
                <a:spcPct val="100000"/>
              </a:lnSpc>
              <a:spcBef>
                <a:spcPts val="0"/>
              </a:spcBef>
              <a:spcAft>
                <a:spcPts val="0"/>
              </a:spcAft>
              <a:buNone/>
            </a:pPr>
            <a:endParaRPr/>
          </a:p>
          <a:p>
            <a:pPr marL="457200" lvl="0" indent="-342900" algn="l" rtl="0">
              <a:lnSpc>
                <a:spcPct val="100000"/>
              </a:lnSpc>
              <a:spcBef>
                <a:spcPts val="0"/>
              </a:spcBef>
              <a:spcAft>
                <a:spcPts val="0"/>
              </a:spcAft>
              <a:buSzPts val="1800"/>
              <a:buChar char="❖"/>
            </a:pPr>
            <a:r>
              <a:rPr lang="en" sz="1800"/>
              <a:t>Provides flat pack furniture </a:t>
            </a:r>
            <a:r>
              <a:rPr lang="en"/>
              <a:t>(Jannett &amp; Huy,2018)</a:t>
            </a:r>
            <a:endParaRPr/>
          </a:p>
          <a:p>
            <a:pPr marL="457200" lvl="0" indent="0" algn="l" rtl="0">
              <a:lnSpc>
                <a:spcPct val="100000"/>
              </a:lnSpc>
              <a:spcBef>
                <a:spcPts val="0"/>
              </a:spcBef>
              <a:spcAft>
                <a:spcPts val="0"/>
              </a:spcAft>
              <a:buNone/>
            </a:pPr>
            <a:endParaRPr/>
          </a:p>
          <a:p>
            <a:pPr marL="457200" lvl="0" indent="-342900" algn="l" rtl="0">
              <a:lnSpc>
                <a:spcPct val="100000"/>
              </a:lnSpc>
              <a:spcBef>
                <a:spcPts val="0"/>
              </a:spcBef>
              <a:spcAft>
                <a:spcPts val="0"/>
              </a:spcAft>
              <a:buSzPts val="1800"/>
              <a:buChar char="❖"/>
            </a:pPr>
            <a:r>
              <a:rPr lang="en" sz="1800"/>
              <a:t>Ikea has 1400 suppliers, China being one of the largest </a:t>
            </a:r>
            <a:endParaRPr sz="1800"/>
          </a:p>
          <a:p>
            <a:pPr marL="457200" lvl="0" indent="0" algn="l" rtl="0">
              <a:lnSpc>
                <a:spcPct val="100000"/>
              </a:lnSpc>
              <a:spcBef>
                <a:spcPts val="0"/>
              </a:spcBef>
              <a:spcAft>
                <a:spcPts val="0"/>
              </a:spcAft>
              <a:buNone/>
            </a:pPr>
            <a:r>
              <a:rPr lang="en"/>
              <a:t>(Business Teacher, 2019)</a:t>
            </a:r>
            <a:endParaRPr/>
          </a:p>
          <a:p>
            <a:pPr marL="0" lvl="0" indent="0" algn="l" rtl="0">
              <a:lnSpc>
                <a:spcPct val="100000"/>
              </a:lnSpc>
              <a:spcBef>
                <a:spcPts val="0"/>
              </a:spcBef>
              <a:spcAft>
                <a:spcPts val="0"/>
              </a:spcAft>
              <a:buNone/>
            </a:pPr>
            <a:endParaRPr/>
          </a:p>
          <a:p>
            <a:pPr marL="457200" lvl="0" indent="-342900" algn="l" rtl="0">
              <a:lnSpc>
                <a:spcPct val="100000"/>
              </a:lnSpc>
              <a:spcBef>
                <a:spcPts val="0"/>
              </a:spcBef>
              <a:spcAft>
                <a:spcPts val="0"/>
              </a:spcAft>
              <a:buSzPts val="1800"/>
              <a:buChar char="❖"/>
            </a:pPr>
            <a:r>
              <a:rPr lang="en" sz="1800"/>
              <a:t>Employees are seen more as advocates </a:t>
            </a:r>
            <a:r>
              <a:rPr lang="en"/>
              <a:t>(Ikea,2019)</a:t>
            </a:r>
            <a:endParaRPr/>
          </a:p>
          <a:p>
            <a:pPr marL="457200" lvl="0" indent="0" algn="l" rtl="0">
              <a:lnSpc>
                <a:spcPct val="100000"/>
              </a:lnSpc>
              <a:spcBef>
                <a:spcPts val="0"/>
              </a:spcBef>
              <a:spcAft>
                <a:spcPts val="0"/>
              </a:spcAft>
              <a:buNone/>
            </a:pPr>
            <a:endParaRPr/>
          </a:p>
          <a:p>
            <a:pPr marL="457200" lvl="0" indent="-342900" algn="l" rtl="0">
              <a:lnSpc>
                <a:spcPct val="100000"/>
              </a:lnSpc>
              <a:spcBef>
                <a:spcPts val="0"/>
              </a:spcBef>
              <a:spcAft>
                <a:spcPts val="0"/>
              </a:spcAft>
              <a:buSzPts val="1800"/>
              <a:buChar char="❖"/>
            </a:pPr>
            <a:r>
              <a:rPr lang="en" sz="1800"/>
              <a:t>Diverse for providing Equal opportunities to all </a:t>
            </a:r>
            <a:r>
              <a:rPr lang="en"/>
              <a:t>(Inter Ikea System,2019)</a:t>
            </a:r>
            <a:endParaRPr/>
          </a:p>
          <a:p>
            <a:pPr marL="457200" lvl="0" indent="0" algn="l" rtl="0">
              <a:lnSpc>
                <a:spcPct val="100000"/>
              </a:lnSpc>
              <a:spcBef>
                <a:spcPts val="0"/>
              </a:spcBef>
              <a:spcAft>
                <a:spcPts val="0"/>
              </a:spcAft>
              <a:buNone/>
            </a:pPr>
            <a:endParaRPr/>
          </a:p>
          <a:p>
            <a:pPr marL="457200" lvl="0" indent="-342900" algn="l" rtl="0">
              <a:lnSpc>
                <a:spcPct val="100000"/>
              </a:lnSpc>
              <a:spcBef>
                <a:spcPts val="0"/>
              </a:spcBef>
              <a:spcAft>
                <a:spcPts val="0"/>
              </a:spcAft>
              <a:buSzPts val="1800"/>
              <a:buChar char="❖"/>
            </a:pPr>
            <a:r>
              <a:rPr lang="en" sz="1800"/>
              <a:t>Connecting with its root- by supplying Swedish cuisines </a:t>
            </a:r>
            <a:r>
              <a:rPr lang="en"/>
              <a:t>(Ikea Food,2019). </a:t>
            </a:r>
            <a:endParaRPr/>
          </a:p>
          <a:p>
            <a:pPr marL="0" lvl="0" indent="0" algn="l" rtl="0">
              <a:lnSpc>
                <a:spcPct val="100000"/>
              </a:lnSpc>
              <a:spcBef>
                <a:spcPts val="0"/>
              </a:spcBef>
              <a:spcAft>
                <a:spcPts val="0"/>
              </a:spcAft>
              <a:buNone/>
            </a:pPr>
            <a:endParaRPr sz="1800"/>
          </a:p>
        </p:txBody>
      </p:sp>
      <p:pic>
        <p:nvPicPr>
          <p:cNvPr id="192" name="Google Shape;192;p34"/>
          <p:cNvPicPr preferRelativeResize="0"/>
          <p:nvPr/>
        </p:nvPicPr>
        <p:blipFill>
          <a:blip r:embed="rId3">
            <a:alphaModFix/>
          </a:blip>
          <a:stretch>
            <a:fillRect/>
          </a:stretch>
        </p:blipFill>
        <p:spPr>
          <a:xfrm>
            <a:off x="7598143" y="3576847"/>
            <a:ext cx="1465995" cy="769425"/>
          </a:xfrm>
          <a:prstGeom prst="rect">
            <a:avLst/>
          </a:prstGeom>
          <a:ln>
            <a:noFill/>
          </a:ln>
          <a:effectLst>
            <a:softEdge rad="11250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AF7EF-0275-4547-88DC-AFBFB9E5BF51}"/>
              </a:ext>
            </a:extLst>
          </p:cNvPr>
          <p:cNvSpPr>
            <a:spLocks noGrp="1"/>
          </p:cNvSpPr>
          <p:nvPr>
            <p:ph type="ctrTitle"/>
          </p:nvPr>
        </p:nvSpPr>
        <p:spPr>
          <a:xfrm>
            <a:off x="1200149" y="152644"/>
            <a:ext cx="6743700" cy="1234440"/>
          </a:xfrm>
        </p:spPr>
        <p:txBody>
          <a:bodyPr/>
          <a:lstStyle/>
          <a:p>
            <a:r>
              <a:rPr lang="en-GB" dirty="0"/>
              <a:t> Thonuma 1710575- Speaking Notes </a:t>
            </a:r>
          </a:p>
        </p:txBody>
      </p:sp>
      <p:sp>
        <p:nvSpPr>
          <p:cNvPr id="3" name="Subtitle 2">
            <a:extLst>
              <a:ext uri="{FF2B5EF4-FFF2-40B4-BE49-F238E27FC236}">
                <a16:creationId xmlns:a16="http://schemas.microsoft.com/office/drawing/2014/main" id="{46FC335C-3786-4827-B9B8-DA8927D0E48E}"/>
              </a:ext>
            </a:extLst>
          </p:cNvPr>
          <p:cNvSpPr>
            <a:spLocks noGrp="1"/>
          </p:cNvSpPr>
          <p:nvPr>
            <p:ph type="subTitle" idx="1"/>
          </p:nvPr>
        </p:nvSpPr>
        <p:spPr>
          <a:xfrm>
            <a:off x="0" y="1562987"/>
            <a:ext cx="8973879" cy="3321544"/>
          </a:xfrm>
        </p:spPr>
        <p:txBody>
          <a:bodyPr/>
          <a:lstStyle/>
          <a:p>
            <a:r>
              <a:rPr lang="en-GB" dirty="0">
                <a:solidFill>
                  <a:schemeClr val="tx1"/>
                </a:solidFill>
              </a:rPr>
              <a:t>Hello my name is Thonuma. I will be discussing on how the culture of IKEA contributes with the efficiency of the company. Culture change is an effective way of evolving with the world adapting to new ways of fitting in, such as providing equal rights to women to work anywhere they please to adapting to modern day technology (Celestrand,2019). Having a strong culture in an organisation is beneficial as it helps create brand image and impacts its performance and the wellbeing of its employees (Mosely,2019). </a:t>
            </a:r>
          </a:p>
          <a:p>
            <a:r>
              <a:rPr lang="en-GB" dirty="0">
                <a:solidFill>
                  <a:schemeClr val="tx1"/>
                </a:solidFill>
              </a:rPr>
              <a:t>Ikeas culture is portrayed through their values and beliefs ensuring that the culture is strong enough to help grow the company, as well as creating a strong foundation for employees to work efficiently by creating a creative, fun, loving and family-oriented environment (Clarke,2018). Ikeas mission is to provide a better life for its customers, which is why the team of Ikea believe that everyone should be able to create home that they have dreamt of (Clarke,2018). This is achieved by the employees offering various home ranges to customers, for a fraction of the prices that anyone can afford (Ikea,2019). The culture of Ikea relies on the organisation to understand its consumers needs and what influences them, therefore Ikea ensures that the right adequate decisions are made and that employees follow the right practises (Statista Research Department,2018). For example, Ikea sustainability provides flat pack furniture to save space as they were the first to introduce this concept (Jarret and Huy 2018). </a:t>
            </a:r>
          </a:p>
          <a:p>
            <a:endParaRPr lang="en-GB" dirty="0"/>
          </a:p>
        </p:txBody>
      </p:sp>
    </p:spTree>
    <p:extLst>
      <p:ext uri="{BB962C8B-B14F-4D97-AF65-F5344CB8AC3E}">
        <p14:creationId xmlns:p14="http://schemas.microsoft.com/office/powerpoint/2010/main" val="2816686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08800-3EA0-4528-B041-1C4599D5FF50}"/>
              </a:ext>
            </a:extLst>
          </p:cNvPr>
          <p:cNvSpPr>
            <a:spLocks noGrp="1"/>
          </p:cNvSpPr>
          <p:nvPr>
            <p:ph type="ctrTitle"/>
          </p:nvPr>
        </p:nvSpPr>
        <p:spPr>
          <a:xfrm>
            <a:off x="1200149" y="195174"/>
            <a:ext cx="6743700" cy="1234440"/>
          </a:xfrm>
        </p:spPr>
        <p:txBody>
          <a:bodyPr/>
          <a:lstStyle/>
          <a:p>
            <a:r>
              <a:rPr lang="en-GB" dirty="0"/>
              <a:t>Continued…</a:t>
            </a:r>
          </a:p>
        </p:txBody>
      </p:sp>
      <p:sp>
        <p:nvSpPr>
          <p:cNvPr id="3" name="Subtitle 2">
            <a:extLst>
              <a:ext uri="{FF2B5EF4-FFF2-40B4-BE49-F238E27FC236}">
                <a16:creationId xmlns:a16="http://schemas.microsoft.com/office/drawing/2014/main" id="{DD55DF53-BB59-49CF-BC0E-BF82DE43E44A}"/>
              </a:ext>
            </a:extLst>
          </p:cNvPr>
          <p:cNvSpPr>
            <a:spLocks noGrp="1"/>
          </p:cNvSpPr>
          <p:nvPr>
            <p:ph type="subTitle" idx="1"/>
          </p:nvPr>
        </p:nvSpPr>
        <p:spPr>
          <a:xfrm>
            <a:off x="945631" y="1640538"/>
            <a:ext cx="7252735" cy="3388662"/>
          </a:xfrm>
        </p:spPr>
        <p:txBody>
          <a:bodyPr/>
          <a:lstStyle/>
          <a:p>
            <a:r>
              <a:rPr lang="en-GB" dirty="0">
                <a:solidFill>
                  <a:schemeClr val="tx1"/>
                </a:solidFill>
              </a:rPr>
              <a:t>The founder of Ikea believed that ‘Creating a strong IKEA culture is the most important element behind the constant success of the Ikea concept’ (Ikea,2019). As Ikea expanded to other countries one being China, Ikea realised that China did not care about the low price that Ikea provided rather, they were more interested in Ikeas ambitious, flamboyant products (Chu, Gidhar &amp; Sood,2013).  Which is why China is one of Ikeas largest suppliers as its production is way cheaper than Europe’s (Business Teacher,2019). Ikea standalone managed to uphold its brand image by having 1,400 worldwide suppliers, having 31 trading services as well as having the ability to negotiate prices around 20% and 40% lower than leading competitors to lead by its culture values of providing low cost products (Business Teacher,2019). As mentioned by Jarret and Huy (2018), that Ikea is seen to follow a unique production plan and business model by connecting to larger manufacturers to reduce cost, suggesting that Ikea is very diverse and open to connecting with another businesses to reduce cost. </a:t>
            </a:r>
          </a:p>
        </p:txBody>
      </p:sp>
    </p:spTree>
    <p:extLst>
      <p:ext uri="{BB962C8B-B14F-4D97-AF65-F5344CB8AC3E}">
        <p14:creationId xmlns:p14="http://schemas.microsoft.com/office/powerpoint/2010/main" val="3636352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39B34-BF94-4B62-9A1C-8A9A2A0144DB}"/>
              </a:ext>
            </a:extLst>
          </p:cNvPr>
          <p:cNvSpPr>
            <a:spLocks noGrp="1"/>
          </p:cNvSpPr>
          <p:nvPr>
            <p:ph type="ctrTitle"/>
          </p:nvPr>
        </p:nvSpPr>
        <p:spPr>
          <a:xfrm>
            <a:off x="1200149" y="331951"/>
            <a:ext cx="6743700" cy="1234440"/>
          </a:xfrm>
        </p:spPr>
        <p:txBody>
          <a:bodyPr/>
          <a:lstStyle/>
          <a:p>
            <a:r>
              <a:rPr lang="en-GB" dirty="0"/>
              <a:t>Continued </a:t>
            </a:r>
          </a:p>
        </p:txBody>
      </p:sp>
      <p:sp>
        <p:nvSpPr>
          <p:cNvPr id="3" name="Subtitle 2">
            <a:extLst>
              <a:ext uri="{FF2B5EF4-FFF2-40B4-BE49-F238E27FC236}">
                <a16:creationId xmlns:a16="http://schemas.microsoft.com/office/drawing/2014/main" id="{C25543DF-8039-4058-B6DA-B089BCFA47D9}"/>
              </a:ext>
            </a:extLst>
          </p:cNvPr>
          <p:cNvSpPr>
            <a:spLocks noGrp="1"/>
          </p:cNvSpPr>
          <p:nvPr>
            <p:ph type="subTitle" idx="1"/>
          </p:nvPr>
        </p:nvSpPr>
        <p:spPr>
          <a:xfrm>
            <a:off x="329610" y="1566390"/>
            <a:ext cx="8357190" cy="3803051"/>
          </a:xfrm>
        </p:spPr>
        <p:txBody>
          <a:bodyPr/>
          <a:lstStyle/>
          <a:p>
            <a:r>
              <a:rPr lang="en-GB" dirty="0">
                <a:solidFill>
                  <a:schemeClr val="tx1"/>
                </a:solidFill>
              </a:rPr>
              <a:t>Ikea belief is that employees are not considered as workers really their culture values relies on employees being advocates, Ikea provide equal opportunities no matter what age, gender, religion or nationality the workplace is considered to be very diverse full of skilled, positive employees (Ikea,2019).  This leads to ask if this statement is really true? As Ikea teamed up with organisations such as Workplace Pride foundation &amp; Stonewell to create a limited-edition rainbow version of the blue Ikea bags ,to support the local pride events (Inter Ikea Systems,2019).  This suggests that Ikea is diverse it encourages  others to support people of sexual orientations and gender identities, this principal that Ikea caries has further led to other countries such as China and Russia lead by the Inclusion Ambassadors (Inter Ikea Systems,2019). Having Inclusion Ambassadors helps Ikea to follow its cultural belief to be welcoming, respectful and supportive (Inter Ikea Systems,2019). </a:t>
            </a:r>
          </a:p>
          <a:p>
            <a:r>
              <a:rPr lang="en-GB" dirty="0">
                <a:solidFill>
                  <a:schemeClr val="tx1"/>
                </a:solidFill>
              </a:rPr>
              <a:t>As part of Ikea culture, they don’t just introduce the Swedish styles into their furnishing, they also provide on the service low cost meals from breakfast to full dinner of Swedish styled meatballs (Ikea Food,2019). This concept allows customers and employees to experience the Swedish heritage, following the roots of Ikea (Ikea Food,2019). </a:t>
            </a:r>
          </a:p>
          <a:p>
            <a:endParaRPr lang="en-GB" dirty="0"/>
          </a:p>
        </p:txBody>
      </p:sp>
    </p:spTree>
    <p:extLst>
      <p:ext uri="{BB962C8B-B14F-4D97-AF65-F5344CB8AC3E}">
        <p14:creationId xmlns:p14="http://schemas.microsoft.com/office/powerpoint/2010/main" val="145041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8761E-83F5-4228-AB2D-5D34FCB859CE}"/>
              </a:ext>
            </a:extLst>
          </p:cNvPr>
          <p:cNvSpPr>
            <a:spLocks noGrp="1"/>
          </p:cNvSpPr>
          <p:nvPr>
            <p:ph type="ctrTitle"/>
          </p:nvPr>
        </p:nvSpPr>
        <p:spPr>
          <a:xfrm>
            <a:off x="1200150" y="0"/>
            <a:ext cx="6743700" cy="1234440"/>
          </a:xfrm>
        </p:spPr>
        <p:txBody>
          <a:bodyPr/>
          <a:lstStyle/>
          <a:p>
            <a:r>
              <a:rPr lang="en-GB" dirty="0"/>
              <a:t>Reference </a:t>
            </a:r>
          </a:p>
        </p:txBody>
      </p:sp>
      <p:sp>
        <p:nvSpPr>
          <p:cNvPr id="6" name="TextBox 5">
            <a:extLst>
              <a:ext uri="{FF2B5EF4-FFF2-40B4-BE49-F238E27FC236}">
                <a16:creationId xmlns:a16="http://schemas.microsoft.com/office/drawing/2014/main" id="{87F48689-EA0C-4146-BB87-4A8FF4AC030A}"/>
              </a:ext>
            </a:extLst>
          </p:cNvPr>
          <p:cNvSpPr txBox="1"/>
          <p:nvPr/>
        </p:nvSpPr>
        <p:spPr>
          <a:xfrm>
            <a:off x="223284" y="1339702"/>
            <a:ext cx="9027042" cy="3970318"/>
          </a:xfrm>
          <a:prstGeom prst="rect">
            <a:avLst/>
          </a:prstGeom>
          <a:noFill/>
        </p:spPr>
        <p:txBody>
          <a:bodyPr wrap="square" rtlCol="0">
            <a:spAutoFit/>
          </a:bodyPr>
          <a:lstStyle/>
          <a:p>
            <a:r>
              <a:rPr lang="en-GB" dirty="0"/>
              <a:t>Business Teacher. (2019), ‘Ikea Case Study’, [Online]. Available: </a:t>
            </a:r>
            <a:r>
              <a:rPr lang="en-GB" u="sng" dirty="0">
                <a:hlinkClick r:id="rId2"/>
              </a:rPr>
              <a:t>https://businessteacher.org.uk/case-studies/ikea.php</a:t>
            </a:r>
            <a:r>
              <a:rPr lang="en-GB" dirty="0"/>
              <a:t>. Accessed: [2019, June, 09]</a:t>
            </a:r>
          </a:p>
          <a:p>
            <a:endParaRPr lang="en-GB" dirty="0"/>
          </a:p>
          <a:p>
            <a:r>
              <a:rPr lang="en-GB" dirty="0"/>
              <a:t>Celestrand. J. (2019), ‘The impact of Technology in the Workplace’, [Online]. Available: </a:t>
            </a:r>
            <a:r>
              <a:rPr lang="en-GB" u="sng" dirty="0">
                <a:hlinkClick r:id="rId3"/>
              </a:rPr>
              <a:t>http://www.goodwill.org/blog/news-updates/the-impact-of-technology-in-the-workplace/</a:t>
            </a:r>
            <a:r>
              <a:rPr lang="en-GB" dirty="0"/>
              <a:t>. Accessed: [2019, June, 09]</a:t>
            </a:r>
          </a:p>
          <a:p>
            <a:endParaRPr lang="en-GB" dirty="0"/>
          </a:p>
          <a:p>
            <a:r>
              <a:rPr lang="en-GB" dirty="0"/>
              <a:t>Chu. V, Gidhar. A, Sood. R. (2013), ‘Couching Tiger Tames the Dragon’, [Online[. Available: </a:t>
            </a:r>
            <a:r>
              <a:rPr lang="en-GB" u="sng" dirty="0">
                <a:hlinkClick r:id="rId4"/>
              </a:rPr>
              <a:t>https://www.businesstoday.in/magazine/lbs-case-study/how-ikea-adapted-its-strategies-to-expand-in-china/story/196322.html</a:t>
            </a:r>
            <a:r>
              <a:rPr lang="en-GB" dirty="0"/>
              <a:t>.  Accessed: [2019, June, 09]</a:t>
            </a:r>
          </a:p>
          <a:p>
            <a:endParaRPr lang="en-GB" dirty="0"/>
          </a:p>
          <a:p>
            <a:r>
              <a:rPr lang="en-GB" dirty="0"/>
              <a:t>Clarke. L. (2018), ‘Ikea: Corporate Culture of the Heart’, [Online]. Available: </a:t>
            </a:r>
            <a:r>
              <a:rPr lang="en-GB" u="sng" dirty="0">
                <a:hlinkClick r:id="rId5"/>
              </a:rPr>
              <a:t>https://inside.6q.io/ikea-corporate-culture-of-the-heart/</a:t>
            </a:r>
            <a:r>
              <a:rPr lang="en-GB" dirty="0"/>
              <a:t>. Accessed: [2019, June, 09]</a:t>
            </a:r>
          </a:p>
          <a:p>
            <a:endParaRPr lang="en-GB" dirty="0"/>
          </a:p>
          <a:p>
            <a:r>
              <a:rPr lang="en-GB" dirty="0"/>
              <a:t>Hind. T. (2015), ‘How the Role of Women has Changed in the Workplace Over the Decades- are we in Better Place Today?[Online]. Available: </a:t>
            </a:r>
            <a:r>
              <a:rPr lang="en-GB" u="sng" dirty="0">
                <a:hlinkClick r:id="rId6"/>
              </a:rPr>
              <a:t>https://www.hrzone.com/lead/culture/how-the-role-of-women-has-changed-in-the-workplace-over-the-decades-and-are-we-in-a</a:t>
            </a:r>
            <a:r>
              <a:rPr lang="en-GB" dirty="0"/>
              <a:t>. Accessed: [2019, June, 09]</a:t>
            </a:r>
          </a:p>
          <a:p>
            <a:endParaRPr lang="en-GB" dirty="0"/>
          </a:p>
        </p:txBody>
      </p:sp>
    </p:spTree>
    <p:extLst>
      <p:ext uri="{BB962C8B-B14F-4D97-AF65-F5344CB8AC3E}">
        <p14:creationId xmlns:p14="http://schemas.microsoft.com/office/powerpoint/2010/main" val="996772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CC3D8-C4D6-4281-A411-22867A558DA8}"/>
              </a:ext>
            </a:extLst>
          </p:cNvPr>
          <p:cNvSpPr>
            <a:spLocks noGrp="1"/>
          </p:cNvSpPr>
          <p:nvPr>
            <p:ph type="ctrTitle"/>
          </p:nvPr>
        </p:nvSpPr>
        <p:spPr>
          <a:xfrm>
            <a:off x="1200150" y="0"/>
            <a:ext cx="6997552" cy="999460"/>
          </a:xfrm>
        </p:spPr>
        <p:txBody>
          <a:bodyPr/>
          <a:lstStyle/>
          <a:p>
            <a:r>
              <a:rPr lang="en-GB" dirty="0"/>
              <a:t>Reference </a:t>
            </a:r>
          </a:p>
        </p:txBody>
      </p:sp>
      <p:sp>
        <p:nvSpPr>
          <p:cNvPr id="4" name="TextBox 3">
            <a:extLst>
              <a:ext uri="{FF2B5EF4-FFF2-40B4-BE49-F238E27FC236}">
                <a16:creationId xmlns:a16="http://schemas.microsoft.com/office/drawing/2014/main" id="{E297C71E-BA7C-4FFF-88DE-0A95AFA65324}"/>
              </a:ext>
            </a:extLst>
          </p:cNvPr>
          <p:cNvSpPr txBox="1"/>
          <p:nvPr/>
        </p:nvSpPr>
        <p:spPr>
          <a:xfrm>
            <a:off x="148857" y="999460"/>
            <a:ext cx="8878186" cy="3970318"/>
          </a:xfrm>
          <a:prstGeom prst="rect">
            <a:avLst/>
          </a:prstGeom>
          <a:noFill/>
        </p:spPr>
        <p:txBody>
          <a:bodyPr wrap="square" rtlCol="0">
            <a:spAutoFit/>
          </a:bodyPr>
          <a:lstStyle/>
          <a:p>
            <a:r>
              <a:rPr lang="en-GB" dirty="0"/>
              <a:t>Ikea Food. (2019). ‘Ikea Food’, [Online]. Available: </a:t>
            </a:r>
            <a:r>
              <a:rPr lang="en-GB" u="sng" dirty="0">
                <a:hlinkClick r:id="rId2"/>
              </a:rPr>
              <a:t>https://www.ikea.com/gb/en/ikea/ikea-food/</a:t>
            </a:r>
            <a:r>
              <a:rPr lang="en-GB" dirty="0"/>
              <a:t>. Accessed: [2019, June,19]</a:t>
            </a:r>
          </a:p>
          <a:p>
            <a:endParaRPr lang="en-GB" dirty="0"/>
          </a:p>
          <a:p>
            <a:r>
              <a:rPr lang="en-GB" dirty="0"/>
              <a:t>Ikea. (2019), ‘Culture &amp; Values’, [Online]. Available: </a:t>
            </a:r>
            <a:r>
              <a:rPr lang="en-GB" u="sng" dirty="0">
                <a:hlinkClick r:id="rId3"/>
              </a:rPr>
              <a:t>https://www.ikea.com/in/en/this-is-ikea/culture-and-values-pubd0e72f31</a:t>
            </a:r>
            <a:r>
              <a:rPr lang="en-GB" dirty="0"/>
              <a:t>. Accessed: [2019, June, 09]</a:t>
            </a:r>
          </a:p>
          <a:p>
            <a:endParaRPr lang="en-GB" dirty="0"/>
          </a:p>
          <a:p>
            <a:r>
              <a:rPr lang="en-GB" dirty="0"/>
              <a:t>Inter Ikea System. (2019), ‘Our Workplace’, [Online]. Available: </a:t>
            </a:r>
            <a:r>
              <a:rPr lang="en-GB" u="sng" dirty="0">
                <a:hlinkClick r:id="rId4"/>
              </a:rPr>
              <a:t>https://www.ikea.com/gb/en/this-is-ikea/working-at-the-ikea-group/our-workplace/</a:t>
            </a:r>
            <a:r>
              <a:rPr lang="en-GB" dirty="0"/>
              <a:t>. Accessed: [2019, June, 09]</a:t>
            </a:r>
          </a:p>
          <a:p>
            <a:endParaRPr lang="en-GB" dirty="0"/>
          </a:p>
          <a:p>
            <a:r>
              <a:rPr lang="en-GB" dirty="0"/>
              <a:t>Jarrett. M, Huy. N. Q. (2018), ‘Ikea Success can’t be Attributed to One Charismatic Leader’, [Online]. Available: </a:t>
            </a:r>
            <a:r>
              <a:rPr lang="en-GB" u="sng" dirty="0">
                <a:hlinkClick r:id="rId5"/>
              </a:rPr>
              <a:t>https://hbr.org/2018/02/ikeas-success-cant-be-attributed-to-one-charismatic-leader</a:t>
            </a:r>
            <a:r>
              <a:rPr lang="en-GB" dirty="0"/>
              <a:t>. Accessed: [2019, June,19]</a:t>
            </a:r>
          </a:p>
          <a:p>
            <a:endParaRPr lang="en-GB" dirty="0"/>
          </a:p>
          <a:p>
            <a:r>
              <a:rPr lang="en-GB" dirty="0"/>
              <a:t>Mosely. C. (2019), ‘7 Reasons Why Organisational Culture is Important’, [Online].Available: </a:t>
            </a:r>
            <a:r>
              <a:rPr lang="en-GB" u="sng" dirty="0">
                <a:hlinkClick r:id="rId6"/>
              </a:rPr>
              <a:t>https://www.breathehr.com/blog/what-is-company-culture-and-why-is-it-important</a:t>
            </a:r>
            <a:r>
              <a:rPr lang="en-GB" dirty="0"/>
              <a:t>. Accessed: [2019, June, 09]</a:t>
            </a:r>
          </a:p>
          <a:p>
            <a:endParaRPr lang="en-GB" dirty="0"/>
          </a:p>
          <a:p>
            <a:r>
              <a:rPr lang="en-GB" dirty="0"/>
              <a:t>Statista Research Department. (2018), ‘Ikea- Statistics &amp; Facts’, [Online]. Available: </a:t>
            </a:r>
            <a:r>
              <a:rPr lang="en-GB" u="sng" dirty="0">
                <a:hlinkClick r:id="rId7"/>
              </a:rPr>
              <a:t>https://www.statista.com/topics/1961/ikea/</a:t>
            </a:r>
            <a:r>
              <a:rPr lang="en-GB" dirty="0"/>
              <a:t>. Accessed: [2019, June,19]</a:t>
            </a:r>
          </a:p>
          <a:p>
            <a:endParaRPr lang="en-GB" dirty="0"/>
          </a:p>
        </p:txBody>
      </p:sp>
    </p:spTree>
    <p:extLst>
      <p:ext uri="{BB962C8B-B14F-4D97-AF65-F5344CB8AC3E}">
        <p14:creationId xmlns:p14="http://schemas.microsoft.com/office/powerpoint/2010/main" val="1898768077"/>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Parcel">
  <a:themeElements>
    <a:clrScheme name="Parcel">
      <a:dk1>
        <a:srgbClr val="000000"/>
      </a:dk1>
      <a:lt1>
        <a:srgbClr val="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Parcel">
  <a:themeElements>
    <a:clrScheme name="Parcel">
      <a:dk1>
        <a:srgbClr val="000000"/>
      </a:dk1>
      <a:lt1>
        <a:srgbClr val="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TotalTime>
  <Words>1318</Words>
  <Application>Microsoft Office PowerPoint</Application>
  <PresentationFormat>On-screen Show (16:9)</PresentationFormat>
  <Paragraphs>46</Paragraphs>
  <Slides>7</Slides>
  <Notes>2</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7</vt:i4>
      </vt:variant>
    </vt:vector>
  </HeadingPairs>
  <TitlesOfParts>
    <vt:vector size="13" baseType="lpstr">
      <vt:lpstr>Arial</vt:lpstr>
      <vt:lpstr>Poppins</vt:lpstr>
      <vt:lpstr>Gill Sans</vt:lpstr>
      <vt:lpstr>Simple Light</vt:lpstr>
      <vt:lpstr>Parcel</vt:lpstr>
      <vt:lpstr>Parcel</vt:lpstr>
      <vt:lpstr>PowerPoint Presentation</vt:lpstr>
      <vt:lpstr>CULTURE IMPACTS ON IKEA EFFICIENCY </vt:lpstr>
      <vt:lpstr> Thonuma 1710575- Speaking Notes </vt:lpstr>
      <vt:lpstr>Continued…</vt:lpstr>
      <vt:lpstr>Continued </vt:lpstr>
      <vt:lpstr>Reference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Sumee Hassan</dc:creator>
  <cp:lastModifiedBy>sumee hassan</cp:lastModifiedBy>
  <cp:revision>4</cp:revision>
  <dcterms:modified xsi:type="dcterms:W3CDTF">2019-06-23T15:09:27Z</dcterms:modified>
</cp:coreProperties>
</file>