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7" r:id="rId3"/>
    <p:sldId id="258" r:id="rId4"/>
    <p:sldId id="265" r:id="rId5"/>
    <p:sldId id="277" r:id="rId6"/>
    <p:sldId id="278" r:id="rId7"/>
    <p:sldId id="262" r:id="rId8"/>
    <p:sldId id="279"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21B3AB-72EA-BB4D-BC5D-68ECEBA25CB6}" v="119" dt="2022-11-13T15:23:47.446"/>
    <p1510:client id="{BEC08676-6167-F43D-8F85-27804E41DCF7}" v="178" dt="2022-11-13T16:25:38.489"/>
    <p1510:client id="{FB14797E-0F25-BDE6-8C2D-5507B12A4BC3}" v="45" dt="2022-11-13T15:10:49.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Zina Viziru (2131454)" userId="S::2131454@student.uwtsd.ac.uk::4e73d5a0-74f1-4237-a4e9-cdcf6cb285a8" providerId="AD" clId="Web-{FB14797E-0F25-BDE6-8C2D-5507B12A4BC3}"/>
    <pc:docChg chg="modSld">
      <pc:chgData name="Elena Zina Viziru (2131454)" userId="S::2131454@student.uwtsd.ac.uk::4e73d5a0-74f1-4237-a4e9-cdcf6cb285a8" providerId="AD" clId="Web-{FB14797E-0F25-BDE6-8C2D-5507B12A4BC3}" dt="2022-11-13T15:10:49.433" v="47"/>
      <pc:docMkLst>
        <pc:docMk/>
      </pc:docMkLst>
      <pc:sldChg chg="addSp delSp modSp">
        <pc:chgData name="Elena Zina Viziru (2131454)" userId="S::2131454@student.uwtsd.ac.uk::4e73d5a0-74f1-4237-a4e9-cdcf6cb285a8" providerId="AD" clId="Web-{FB14797E-0F25-BDE6-8C2D-5507B12A4BC3}" dt="2022-11-13T15:10:49.433" v="47"/>
        <pc:sldMkLst>
          <pc:docMk/>
          <pc:sldMk cId="4124479934" sldId="279"/>
        </pc:sldMkLst>
        <pc:spChg chg="mod">
          <ac:chgData name="Elena Zina Viziru (2131454)" userId="S::2131454@student.uwtsd.ac.uk::4e73d5a0-74f1-4237-a4e9-cdcf6cb285a8" providerId="AD" clId="Web-{FB14797E-0F25-BDE6-8C2D-5507B12A4BC3}" dt="2022-11-13T15:08:45.753" v="38" actId="1076"/>
          <ac:spMkLst>
            <pc:docMk/>
            <pc:sldMk cId="4124479934" sldId="279"/>
            <ac:spMk id="2" creationId="{D20EF982-95E5-07E8-58DB-A978E9A36DE5}"/>
          </ac:spMkLst>
        </pc:spChg>
        <pc:spChg chg="add del mod">
          <ac:chgData name="Elena Zina Viziru (2131454)" userId="S::2131454@student.uwtsd.ac.uk::4e73d5a0-74f1-4237-a4e9-cdcf6cb285a8" providerId="AD" clId="Web-{FB14797E-0F25-BDE6-8C2D-5507B12A4BC3}" dt="2022-11-13T15:10:49.433" v="47"/>
          <ac:spMkLst>
            <pc:docMk/>
            <pc:sldMk cId="4124479934" sldId="279"/>
            <ac:spMk id="3" creationId="{65538EB9-A661-5E8D-D2D7-74024AD78F30}"/>
          </ac:spMkLst>
        </pc:spChg>
        <pc:graphicFrameChg chg="add del">
          <ac:chgData name="Elena Zina Viziru (2131454)" userId="S::2131454@student.uwtsd.ac.uk::4e73d5a0-74f1-4237-a4e9-cdcf6cb285a8" providerId="AD" clId="Web-{FB14797E-0F25-BDE6-8C2D-5507B12A4BC3}" dt="2022-11-13T15:09:38.179" v="43"/>
          <ac:graphicFrameMkLst>
            <pc:docMk/>
            <pc:sldMk cId="4124479934" sldId="279"/>
            <ac:graphicFrameMk id="42" creationId="{8CCAD36D-C520-6563-4712-C4016C501A21}"/>
          </ac:graphicFrameMkLst>
        </pc:graphicFrameChg>
        <pc:graphicFrameChg chg="add del">
          <ac:chgData name="Elena Zina Viziru (2131454)" userId="S::2131454@student.uwtsd.ac.uk::4e73d5a0-74f1-4237-a4e9-cdcf6cb285a8" providerId="AD" clId="Web-{FB14797E-0F25-BDE6-8C2D-5507B12A4BC3}" dt="2022-11-13T15:10:05.899" v="45"/>
          <ac:graphicFrameMkLst>
            <pc:docMk/>
            <pc:sldMk cId="4124479934" sldId="279"/>
            <ac:graphicFrameMk id="44" creationId="{372A8572-41C2-2E9A-04EC-DAE415C359EF}"/>
          </ac:graphicFrameMkLst>
        </pc:graphicFrameChg>
        <pc:graphicFrameChg chg="add del">
          <ac:chgData name="Elena Zina Viziru (2131454)" userId="S::2131454@student.uwtsd.ac.uk::4e73d5a0-74f1-4237-a4e9-cdcf6cb285a8" providerId="AD" clId="Web-{FB14797E-0F25-BDE6-8C2D-5507B12A4BC3}" dt="2022-11-13T15:10:49.433" v="47"/>
          <ac:graphicFrameMkLst>
            <pc:docMk/>
            <pc:sldMk cId="4124479934" sldId="279"/>
            <ac:graphicFrameMk id="46" creationId="{B716940E-40A7-E4C2-4B3E-32E5555619BA}"/>
          </ac:graphicFrameMkLst>
        </pc:graphicFrameChg>
      </pc:sldChg>
    </pc:docChg>
  </pc:docChgLst>
  <pc:docChgLst>
    <pc:chgData name="Elena Zina Viziru (2131454)" userId="4e73d5a0-74f1-4237-a4e9-cdcf6cb285a8" providerId="ADAL" clId="{A621B3AB-72EA-BB4D-BC5D-68ECEBA25CB6}"/>
    <pc:docChg chg="undo custSel addSld modSld sldOrd">
      <pc:chgData name="Elena Zina Viziru (2131454)" userId="4e73d5a0-74f1-4237-a4e9-cdcf6cb285a8" providerId="ADAL" clId="{A621B3AB-72EA-BB4D-BC5D-68ECEBA25CB6}" dt="2022-11-13T15:23:47.447" v="322" actId="27636"/>
      <pc:docMkLst>
        <pc:docMk/>
      </pc:docMkLst>
      <pc:sldChg chg="addSp delSp modSp mod setBg">
        <pc:chgData name="Elena Zina Viziru (2131454)" userId="4e73d5a0-74f1-4237-a4e9-cdcf6cb285a8" providerId="ADAL" clId="{A621B3AB-72EA-BB4D-BC5D-68ECEBA25CB6}" dt="2022-11-13T14:03:38.148" v="0" actId="26606"/>
        <pc:sldMkLst>
          <pc:docMk/>
          <pc:sldMk cId="2643990056" sldId="257"/>
        </pc:sldMkLst>
        <pc:spChg chg="mod">
          <ac:chgData name="Elena Zina Viziru (2131454)" userId="4e73d5a0-74f1-4237-a4e9-cdcf6cb285a8" providerId="ADAL" clId="{A621B3AB-72EA-BB4D-BC5D-68ECEBA25CB6}" dt="2022-11-13T14:03:38.148" v="0" actId="26606"/>
          <ac:spMkLst>
            <pc:docMk/>
            <pc:sldMk cId="2643990056" sldId="257"/>
            <ac:spMk id="2" creationId="{827EB48D-674B-FFA6-B141-E7C6D1EB629D}"/>
          </ac:spMkLst>
        </pc:spChg>
        <pc:spChg chg="del">
          <ac:chgData name="Elena Zina Viziru (2131454)" userId="4e73d5a0-74f1-4237-a4e9-cdcf6cb285a8" providerId="ADAL" clId="{A621B3AB-72EA-BB4D-BC5D-68ECEBA25CB6}" dt="2022-11-13T14:03:38.148" v="0" actId="26606"/>
          <ac:spMkLst>
            <pc:docMk/>
            <pc:sldMk cId="2643990056" sldId="257"/>
            <ac:spMk id="3" creationId="{3D0AE3D0-7E32-0763-585C-CA473A735357}"/>
          </ac:spMkLst>
        </pc:spChg>
        <pc:graphicFrameChg chg="add">
          <ac:chgData name="Elena Zina Viziru (2131454)" userId="4e73d5a0-74f1-4237-a4e9-cdcf6cb285a8" providerId="ADAL" clId="{A621B3AB-72EA-BB4D-BC5D-68ECEBA25CB6}" dt="2022-11-13T14:03:38.148" v="0" actId="26606"/>
          <ac:graphicFrameMkLst>
            <pc:docMk/>
            <pc:sldMk cId="2643990056" sldId="257"/>
            <ac:graphicFrameMk id="5" creationId="{03AC2076-7B9E-46DC-3507-8F67D659DB73}"/>
          </ac:graphicFrameMkLst>
        </pc:graphicFrameChg>
      </pc:sldChg>
      <pc:sldChg chg="addSp delSp modSp mod setBg">
        <pc:chgData name="Elena Zina Viziru (2131454)" userId="4e73d5a0-74f1-4237-a4e9-cdcf6cb285a8" providerId="ADAL" clId="{A621B3AB-72EA-BB4D-BC5D-68ECEBA25CB6}" dt="2022-11-13T14:11:03.969" v="29" actId="26606"/>
        <pc:sldMkLst>
          <pc:docMk/>
          <pc:sldMk cId="1562371322" sldId="258"/>
        </pc:sldMkLst>
        <pc:spChg chg="mod">
          <ac:chgData name="Elena Zina Viziru (2131454)" userId="4e73d5a0-74f1-4237-a4e9-cdcf6cb285a8" providerId="ADAL" clId="{A621B3AB-72EA-BB4D-BC5D-68ECEBA25CB6}" dt="2022-11-13T14:11:03.967" v="28" actId="26606"/>
          <ac:spMkLst>
            <pc:docMk/>
            <pc:sldMk cId="1562371322" sldId="258"/>
            <ac:spMk id="2" creationId="{FF295F92-FC94-02A5-F72C-83C7F349CD22}"/>
          </ac:spMkLst>
        </pc:spChg>
        <pc:spChg chg="add del">
          <ac:chgData name="Elena Zina Viziru (2131454)" userId="4e73d5a0-74f1-4237-a4e9-cdcf6cb285a8" providerId="ADAL" clId="{A621B3AB-72EA-BB4D-BC5D-68ECEBA25CB6}" dt="2022-11-13T14:03:49.526" v="3" actId="26606"/>
          <ac:spMkLst>
            <pc:docMk/>
            <pc:sldMk cId="1562371322" sldId="258"/>
            <ac:spMk id="3" creationId="{A5A41116-379E-66D5-D783-4F10D5EAA9F3}"/>
          </ac:spMkLst>
        </pc:spChg>
        <pc:spChg chg="add del">
          <ac:chgData name="Elena Zina Viziru (2131454)" userId="4e73d5a0-74f1-4237-a4e9-cdcf6cb285a8" providerId="ADAL" clId="{A621B3AB-72EA-BB4D-BC5D-68ECEBA25CB6}" dt="2022-11-13T14:11:02.193" v="26" actId="26606"/>
          <ac:spMkLst>
            <pc:docMk/>
            <pc:sldMk cId="1562371322" sldId="258"/>
            <ac:spMk id="12" creationId="{90AAC386-A18D-4525-AD1B-4D227ED34C84}"/>
          </ac:spMkLst>
        </pc:spChg>
        <pc:spChg chg="add del">
          <ac:chgData name="Elena Zina Viziru (2131454)" userId="4e73d5a0-74f1-4237-a4e9-cdcf6cb285a8" providerId="ADAL" clId="{A621B3AB-72EA-BB4D-BC5D-68ECEBA25CB6}" dt="2022-11-13T14:11:03.967" v="28" actId="26606"/>
          <ac:spMkLst>
            <pc:docMk/>
            <pc:sldMk cId="1562371322" sldId="258"/>
            <ac:spMk id="16" creationId="{F7422F06-6017-4361-8872-E0E2CEB20B48}"/>
          </ac:spMkLst>
        </pc:spChg>
        <pc:graphicFrameChg chg="add del">
          <ac:chgData name="Elena Zina Viziru (2131454)" userId="4e73d5a0-74f1-4237-a4e9-cdcf6cb285a8" providerId="ADAL" clId="{A621B3AB-72EA-BB4D-BC5D-68ECEBA25CB6}" dt="2022-11-13T14:03:49.458" v="2" actId="26606"/>
          <ac:graphicFrameMkLst>
            <pc:docMk/>
            <pc:sldMk cId="1562371322" sldId="258"/>
            <ac:graphicFrameMk id="5" creationId="{47620E07-1404-AF17-A2CF-1CE1FB65B40D}"/>
          </ac:graphicFrameMkLst>
        </pc:graphicFrameChg>
        <pc:graphicFrameChg chg="add mod modGraphic">
          <ac:chgData name="Elena Zina Viziru (2131454)" userId="4e73d5a0-74f1-4237-a4e9-cdcf6cb285a8" providerId="ADAL" clId="{A621B3AB-72EA-BB4D-BC5D-68ECEBA25CB6}" dt="2022-11-13T14:11:03.969" v="29" actId="26606"/>
          <ac:graphicFrameMkLst>
            <pc:docMk/>
            <pc:sldMk cId="1562371322" sldId="258"/>
            <ac:graphicFrameMk id="7" creationId="{93B195C1-076E-9DEC-9EB9-1F644DBD9A28}"/>
          </ac:graphicFrameMkLst>
        </pc:graphicFrameChg>
        <pc:cxnChg chg="add del">
          <ac:chgData name="Elena Zina Viziru (2131454)" userId="4e73d5a0-74f1-4237-a4e9-cdcf6cb285a8" providerId="ADAL" clId="{A621B3AB-72EA-BB4D-BC5D-68ECEBA25CB6}" dt="2022-11-13T14:11:02.193" v="26" actId="26606"/>
          <ac:cxnSpMkLst>
            <pc:docMk/>
            <pc:sldMk cId="1562371322" sldId="258"/>
            <ac:cxnSpMk id="14" creationId="{C34C4AD0-FE94-4E84-ACA6-CC5BF1A11822}"/>
          </ac:cxnSpMkLst>
        </pc:cxnChg>
      </pc:sldChg>
      <pc:sldChg chg="addSp modSp mod setBg">
        <pc:chgData name="Elena Zina Viziru (2131454)" userId="4e73d5a0-74f1-4237-a4e9-cdcf6cb285a8" providerId="ADAL" clId="{A621B3AB-72EA-BB4D-BC5D-68ECEBA25CB6}" dt="2022-11-13T14:23:50.101" v="174" actId="26606"/>
        <pc:sldMkLst>
          <pc:docMk/>
          <pc:sldMk cId="3248476923" sldId="262"/>
        </pc:sldMkLst>
        <pc:spChg chg="mod">
          <ac:chgData name="Elena Zina Viziru (2131454)" userId="4e73d5a0-74f1-4237-a4e9-cdcf6cb285a8" providerId="ADAL" clId="{A621B3AB-72EA-BB4D-BC5D-68ECEBA25CB6}" dt="2022-11-13T14:23:50.101" v="174" actId="26606"/>
          <ac:spMkLst>
            <pc:docMk/>
            <pc:sldMk cId="3248476923" sldId="262"/>
            <ac:spMk id="2" creationId="{1BBCAD62-70A2-03AC-A1ED-35999B7B2E73}"/>
          </ac:spMkLst>
        </pc:spChg>
        <pc:spChg chg="mod">
          <ac:chgData name="Elena Zina Viziru (2131454)" userId="4e73d5a0-74f1-4237-a4e9-cdcf6cb285a8" providerId="ADAL" clId="{A621B3AB-72EA-BB4D-BC5D-68ECEBA25CB6}" dt="2022-11-13T14:23:50.101" v="174" actId="26606"/>
          <ac:spMkLst>
            <pc:docMk/>
            <pc:sldMk cId="3248476923" sldId="262"/>
            <ac:spMk id="3" creationId="{D9FDA082-8403-E560-AE45-E6C92789A330}"/>
          </ac:spMkLst>
        </pc:spChg>
        <pc:spChg chg="add">
          <ac:chgData name="Elena Zina Viziru (2131454)" userId="4e73d5a0-74f1-4237-a4e9-cdcf6cb285a8" providerId="ADAL" clId="{A621B3AB-72EA-BB4D-BC5D-68ECEBA25CB6}" dt="2022-11-13T14:23:50.101" v="174" actId="26606"/>
          <ac:spMkLst>
            <pc:docMk/>
            <pc:sldMk cId="3248476923" sldId="262"/>
            <ac:spMk id="9" creationId="{6109556B-EAE9-4435-B409-0519F2CBDB14}"/>
          </ac:spMkLst>
        </pc:spChg>
        <pc:picChg chg="add">
          <ac:chgData name="Elena Zina Viziru (2131454)" userId="4e73d5a0-74f1-4237-a4e9-cdcf6cb285a8" providerId="ADAL" clId="{A621B3AB-72EA-BB4D-BC5D-68ECEBA25CB6}" dt="2022-11-13T14:23:50.101" v="174" actId="26606"/>
          <ac:picMkLst>
            <pc:docMk/>
            <pc:sldMk cId="3248476923" sldId="262"/>
            <ac:picMk id="5" creationId="{79827861-A332-2C93-2312-18C5D1E9200A}"/>
          </ac:picMkLst>
        </pc:picChg>
        <pc:cxnChg chg="add">
          <ac:chgData name="Elena Zina Viziru (2131454)" userId="4e73d5a0-74f1-4237-a4e9-cdcf6cb285a8" providerId="ADAL" clId="{A621B3AB-72EA-BB4D-BC5D-68ECEBA25CB6}" dt="2022-11-13T14:23:50.101" v="174" actId="26606"/>
          <ac:cxnSpMkLst>
            <pc:docMk/>
            <pc:sldMk cId="3248476923" sldId="262"/>
            <ac:cxnSpMk id="11" creationId="{5814CCBE-423E-41B2-A9F3-82679F490EF4}"/>
          </ac:cxnSpMkLst>
        </pc:cxnChg>
      </pc:sldChg>
      <pc:sldChg chg="addSp delSp modSp mod setBg setClrOvrMap">
        <pc:chgData name="Elena Zina Viziru (2131454)" userId="4e73d5a0-74f1-4237-a4e9-cdcf6cb285a8" providerId="ADAL" clId="{A621B3AB-72EA-BB4D-BC5D-68ECEBA25CB6}" dt="2022-11-13T14:26:24.772" v="191" actId="26606"/>
        <pc:sldMkLst>
          <pc:docMk/>
          <pc:sldMk cId="3787624658" sldId="263"/>
        </pc:sldMkLst>
        <pc:spChg chg="mod">
          <ac:chgData name="Elena Zina Viziru (2131454)" userId="4e73d5a0-74f1-4237-a4e9-cdcf6cb285a8" providerId="ADAL" clId="{A621B3AB-72EA-BB4D-BC5D-68ECEBA25CB6}" dt="2022-11-13T14:26:24.772" v="191" actId="26606"/>
          <ac:spMkLst>
            <pc:docMk/>
            <pc:sldMk cId="3787624658" sldId="263"/>
            <ac:spMk id="2" creationId="{09727AE8-77FB-FD9B-5377-BBD91D403DCA}"/>
          </ac:spMkLst>
        </pc:spChg>
        <pc:spChg chg="mod">
          <ac:chgData name="Elena Zina Viziru (2131454)" userId="4e73d5a0-74f1-4237-a4e9-cdcf6cb285a8" providerId="ADAL" clId="{A621B3AB-72EA-BB4D-BC5D-68ECEBA25CB6}" dt="2022-11-13T14:26:24.772" v="191" actId="26606"/>
          <ac:spMkLst>
            <pc:docMk/>
            <pc:sldMk cId="3787624658" sldId="263"/>
            <ac:spMk id="3" creationId="{669288B9-302F-AA45-5326-14CD26B39951}"/>
          </ac:spMkLst>
        </pc:spChg>
        <pc:spChg chg="add del">
          <ac:chgData name="Elena Zina Viziru (2131454)" userId="4e73d5a0-74f1-4237-a4e9-cdcf6cb285a8" providerId="ADAL" clId="{A621B3AB-72EA-BB4D-BC5D-68ECEBA25CB6}" dt="2022-11-13T14:25:46.749" v="184" actId="26606"/>
          <ac:spMkLst>
            <pc:docMk/>
            <pc:sldMk cId="3787624658" sldId="263"/>
            <ac:spMk id="8" creationId="{A10C41F2-1746-4431-9B52-B9F147A896B8}"/>
          </ac:spMkLst>
        </pc:spChg>
        <pc:spChg chg="add del">
          <ac:chgData name="Elena Zina Viziru (2131454)" userId="4e73d5a0-74f1-4237-a4e9-cdcf6cb285a8" providerId="ADAL" clId="{A621B3AB-72EA-BB4D-BC5D-68ECEBA25CB6}" dt="2022-11-13T14:25:46.749" v="184" actId="26606"/>
          <ac:spMkLst>
            <pc:docMk/>
            <pc:sldMk cId="3787624658" sldId="263"/>
            <ac:spMk id="10" creationId="{7984928E-D694-4849-BBAD-D7C7DC405478}"/>
          </ac:spMkLst>
        </pc:spChg>
        <pc:spChg chg="add del">
          <ac:chgData name="Elena Zina Viziru (2131454)" userId="4e73d5a0-74f1-4237-a4e9-cdcf6cb285a8" providerId="ADAL" clId="{A621B3AB-72EA-BB4D-BC5D-68ECEBA25CB6}" dt="2022-11-13T14:25:46.749" v="184" actId="26606"/>
          <ac:spMkLst>
            <pc:docMk/>
            <pc:sldMk cId="3787624658" sldId="263"/>
            <ac:spMk id="12" creationId="{A24A153C-9BEC-46E7-9AA4-DFC65A2B1A87}"/>
          </ac:spMkLst>
        </pc:spChg>
        <pc:spChg chg="add del">
          <ac:chgData name="Elena Zina Viziru (2131454)" userId="4e73d5a0-74f1-4237-a4e9-cdcf6cb285a8" providerId="ADAL" clId="{A621B3AB-72EA-BB4D-BC5D-68ECEBA25CB6}" dt="2022-11-13T14:25:34.146" v="177" actId="26606"/>
          <ac:spMkLst>
            <pc:docMk/>
            <pc:sldMk cId="3787624658" sldId="263"/>
            <ac:spMk id="19" creationId="{A10C41F2-1746-4431-9B52-B9F147A896B8}"/>
          </ac:spMkLst>
        </pc:spChg>
        <pc:spChg chg="add del">
          <ac:chgData name="Elena Zina Viziru (2131454)" userId="4e73d5a0-74f1-4237-a4e9-cdcf6cb285a8" providerId="ADAL" clId="{A621B3AB-72EA-BB4D-BC5D-68ECEBA25CB6}" dt="2022-11-13T14:25:34.146" v="177" actId="26606"/>
          <ac:spMkLst>
            <pc:docMk/>
            <pc:sldMk cId="3787624658" sldId="263"/>
            <ac:spMk id="21" creationId="{7984928E-D694-4849-BBAD-D7C7DC405478}"/>
          </ac:spMkLst>
        </pc:spChg>
        <pc:spChg chg="add del">
          <ac:chgData name="Elena Zina Viziru (2131454)" userId="4e73d5a0-74f1-4237-a4e9-cdcf6cb285a8" providerId="ADAL" clId="{A621B3AB-72EA-BB4D-BC5D-68ECEBA25CB6}" dt="2022-11-13T14:25:35.913" v="179" actId="26606"/>
          <ac:spMkLst>
            <pc:docMk/>
            <pc:sldMk cId="3787624658" sldId="263"/>
            <ac:spMk id="25" creationId="{77D7B666-D5E6-48CE-B26A-FB5E5C34AF90}"/>
          </ac:spMkLst>
        </pc:spChg>
        <pc:spChg chg="add del">
          <ac:chgData name="Elena Zina Viziru (2131454)" userId="4e73d5a0-74f1-4237-a4e9-cdcf6cb285a8" providerId="ADAL" clId="{A621B3AB-72EA-BB4D-BC5D-68ECEBA25CB6}" dt="2022-11-13T14:25:35.913" v="179" actId="26606"/>
          <ac:spMkLst>
            <pc:docMk/>
            <pc:sldMk cId="3787624658" sldId="263"/>
            <ac:spMk id="26" creationId="{F6EE670A-A41A-44AD-BC1C-2090365EB5B3}"/>
          </ac:spMkLst>
        </pc:spChg>
        <pc:spChg chg="add del">
          <ac:chgData name="Elena Zina Viziru (2131454)" userId="4e73d5a0-74f1-4237-a4e9-cdcf6cb285a8" providerId="ADAL" clId="{A621B3AB-72EA-BB4D-BC5D-68ECEBA25CB6}" dt="2022-11-13T14:25:44.664" v="181" actId="26606"/>
          <ac:spMkLst>
            <pc:docMk/>
            <pc:sldMk cId="3787624658" sldId="263"/>
            <ac:spMk id="28" creationId="{A10C41F2-1746-4431-9B52-B9F147A896B8}"/>
          </ac:spMkLst>
        </pc:spChg>
        <pc:spChg chg="add del">
          <ac:chgData name="Elena Zina Viziru (2131454)" userId="4e73d5a0-74f1-4237-a4e9-cdcf6cb285a8" providerId="ADAL" clId="{A621B3AB-72EA-BB4D-BC5D-68ECEBA25CB6}" dt="2022-11-13T14:25:44.664" v="181" actId="26606"/>
          <ac:spMkLst>
            <pc:docMk/>
            <pc:sldMk cId="3787624658" sldId="263"/>
            <ac:spMk id="29" creationId="{7984928E-D694-4849-BBAD-D7C7DC405478}"/>
          </ac:spMkLst>
        </pc:spChg>
        <pc:spChg chg="add del">
          <ac:chgData name="Elena Zina Viziru (2131454)" userId="4e73d5a0-74f1-4237-a4e9-cdcf6cb285a8" providerId="ADAL" clId="{A621B3AB-72EA-BB4D-BC5D-68ECEBA25CB6}" dt="2022-11-13T14:25:46.731" v="183" actId="26606"/>
          <ac:spMkLst>
            <pc:docMk/>
            <pc:sldMk cId="3787624658" sldId="263"/>
            <ac:spMk id="32" creationId="{A10C41F2-1746-4431-9B52-B9F147A896B8}"/>
          </ac:spMkLst>
        </pc:spChg>
        <pc:spChg chg="add del">
          <ac:chgData name="Elena Zina Viziru (2131454)" userId="4e73d5a0-74f1-4237-a4e9-cdcf6cb285a8" providerId="ADAL" clId="{A621B3AB-72EA-BB4D-BC5D-68ECEBA25CB6}" dt="2022-11-13T14:25:46.731" v="183" actId="26606"/>
          <ac:spMkLst>
            <pc:docMk/>
            <pc:sldMk cId="3787624658" sldId="263"/>
            <ac:spMk id="33" creationId="{7984928E-D694-4849-BBAD-D7C7DC405478}"/>
          </ac:spMkLst>
        </pc:spChg>
        <pc:spChg chg="add del">
          <ac:chgData name="Elena Zina Viziru (2131454)" userId="4e73d5a0-74f1-4237-a4e9-cdcf6cb285a8" providerId="ADAL" clId="{A621B3AB-72EA-BB4D-BC5D-68ECEBA25CB6}" dt="2022-11-13T14:25:46.731" v="183" actId="26606"/>
          <ac:spMkLst>
            <pc:docMk/>
            <pc:sldMk cId="3787624658" sldId="263"/>
            <ac:spMk id="34" creationId="{A24A153C-9BEC-46E7-9AA4-DFC65A2B1A87}"/>
          </ac:spMkLst>
        </pc:spChg>
        <pc:spChg chg="add del">
          <ac:chgData name="Elena Zina Viziru (2131454)" userId="4e73d5a0-74f1-4237-a4e9-cdcf6cb285a8" providerId="ADAL" clId="{A621B3AB-72EA-BB4D-BC5D-68ECEBA25CB6}" dt="2022-11-13T14:26:24.772" v="191" actId="26606"/>
          <ac:spMkLst>
            <pc:docMk/>
            <pc:sldMk cId="3787624658" sldId="263"/>
            <ac:spMk id="37" creationId="{A10C41F2-1746-4431-9B52-B9F147A896B8}"/>
          </ac:spMkLst>
        </pc:spChg>
        <pc:spChg chg="add del">
          <ac:chgData name="Elena Zina Viziru (2131454)" userId="4e73d5a0-74f1-4237-a4e9-cdcf6cb285a8" providerId="ADAL" clId="{A621B3AB-72EA-BB4D-BC5D-68ECEBA25CB6}" dt="2022-11-13T14:26:24.772" v="191" actId="26606"/>
          <ac:spMkLst>
            <pc:docMk/>
            <pc:sldMk cId="3787624658" sldId="263"/>
            <ac:spMk id="38" creationId="{7984928E-D694-4849-BBAD-D7C7DC405478}"/>
          </ac:spMkLst>
        </pc:spChg>
        <pc:spChg chg="add del">
          <ac:chgData name="Elena Zina Viziru (2131454)" userId="4e73d5a0-74f1-4237-a4e9-cdcf6cb285a8" providerId="ADAL" clId="{A621B3AB-72EA-BB4D-BC5D-68ECEBA25CB6}" dt="2022-11-13T14:26:22.941" v="188" actId="26606"/>
          <ac:spMkLst>
            <pc:docMk/>
            <pc:sldMk cId="3787624658" sldId="263"/>
            <ac:spMk id="44" creationId="{A10C41F2-1746-4431-9B52-B9F147A896B8}"/>
          </ac:spMkLst>
        </pc:spChg>
        <pc:spChg chg="add del">
          <ac:chgData name="Elena Zina Viziru (2131454)" userId="4e73d5a0-74f1-4237-a4e9-cdcf6cb285a8" providerId="ADAL" clId="{A621B3AB-72EA-BB4D-BC5D-68ECEBA25CB6}" dt="2022-11-13T14:26:22.941" v="188" actId="26606"/>
          <ac:spMkLst>
            <pc:docMk/>
            <pc:sldMk cId="3787624658" sldId="263"/>
            <ac:spMk id="46" creationId="{7984928E-D694-4849-BBAD-D7C7DC405478}"/>
          </ac:spMkLst>
        </pc:spChg>
        <pc:spChg chg="add del">
          <ac:chgData name="Elena Zina Viziru (2131454)" userId="4e73d5a0-74f1-4237-a4e9-cdcf6cb285a8" providerId="ADAL" clId="{A621B3AB-72EA-BB4D-BC5D-68ECEBA25CB6}" dt="2022-11-13T14:26:24.761" v="190" actId="26606"/>
          <ac:spMkLst>
            <pc:docMk/>
            <pc:sldMk cId="3787624658" sldId="263"/>
            <ac:spMk id="50" creationId="{B0890400-BB8B-4A44-AB63-65C7CA223EBA}"/>
          </ac:spMkLst>
        </pc:spChg>
        <pc:spChg chg="add">
          <ac:chgData name="Elena Zina Viziru (2131454)" userId="4e73d5a0-74f1-4237-a4e9-cdcf6cb285a8" providerId="ADAL" clId="{A621B3AB-72EA-BB4D-BC5D-68ECEBA25CB6}" dt="2022-11-13T14:26:24.772" v="191" actId="26606"/>
          <ac:spMkLst>
            <pc:docMk/>
            <pc:sldMk cId="3787624658" sldId="263"/>
            <ac:spMk id="53" creationId="{77D7B666-D5E6-48CE-B26A-FB5E5C34AF90}"/>
          </ac:spMkLst>
        </pc:spChg>
        <pc:spChg chg="add">
          <ac:chgData name="Elena Zina Viziru (2131454)" userId="4e73d5a0-74f1-4237-a4e9-cdcf6cb285a8" providerId="ADAL" clId="{A621B3AB-72EA-BB4D-BC5D-68ECEBA25CB6}" dt="2022-11-13T14:26:24.772" v="191" actId="26606"/>
          <ac:spMkLst>
            <pc:docMk/>
            <pc:sldMk cId="3787624658" sldId="263"/>
            <ac:spMk id="54" creationId="{F6EE670A-A41A-44AD-BC1C-2090365EB5B3}"/>
          </ac:spMkLst>
        </pc:spChg>
        <pc:cxnChg chg="add del">
          <ac:chgData name="Elena Zina Viziru (2131454)" userId="4e73d5a0-74f1-4237-a4e9-cdcf6cb285a8" providerId="ADAL" clId="{A621B3AB-72EA-BB4D-BC5D-68ECEBA25CB6}" dt="2022-11-13T14:25:46.749" v="184" actId="26606"/>
          <ac:cxnSpMkLst>
            <pc:docMk/>
            <pc:sldMk cId="3787624658" sldId="263"/>
            <ac:cxnSpMk id="14" creationId="{99237721-19CF-41B1-AA0A-E1E1A8282D52}"/>
          </ac:cxnSpMkLst>
        </pc:cxnChg>
        <pc:cxnChg chg="add del">
          <ac:chgData name="Elena Zina Viziru (2131454)" userId="4e73d5a0-74f1-4237-a4e9-cdcf6cb285a8" providerId="ADAL" clId="{A621B3AB-72EA-BB4D-BC5D-68ECEBA25CB6}" dt="2022-11-13T14:25:34.146" v="177" actId="26606"/>
          <ac:cxnSpMkLst>
            <pc:docMk/>
            <pc:sldMk cId="3787624658" sldId="263"/>
            <ac:cxnSpMk id="23" creationId="{99237721-19CF-41B1-AA0A-E1E1A8282D52}"/>
          </ac:cxnSpMkLst>
        </pc:cxnChg>
        <pc:cxnChg chg="add del">
          <ac:chgData name="Elena Zina Viziru (2131454)" userId="4e73d5a0-74f1-4237-a4e9-cdcf6cb285a8" providerId="ADAL" clId="{A621B3AB-72EA-BB4D-BC5D-68ECEBA25CB6}" dt="2022-11-13T14:25:44.664" v="181" actId="26606"/>
          <ac:cxnSpMkLst>
            <pc:docMk/>
            <pc:sldMk cId="3787624658" sldId="263"/>
            <ac:cxnSpMk id="30" creationId="{99237721-19CF-41B1-AA0A-E1E1A8282D52}"/>
          </ac:cxnSpMkLst>
        </pc:cxnChg>
        <pc:cxnChg chg="add del">
          <ac:chgData name="Elena Zina Viziru (2131454)" userId="4e73d5a0-74f1-4237-a4e9-cdcf6cb285a8" providerId="ADAL" clId="{A621B3AB-72EA-BB4D-BC5D-68ECEBA25CB6}" dt="2022-11-13T14:25:46.731" v="183" actId="26606"/>
          <ac:cxnSpMkLst>
            <pc:docMk/>
            <pc:sldMk cId="3787624658" sldId="263"/>
            <ac:cxnSpMk id="35" creationId="{99237721-19CF-41B1-AA0A-E1E1A8282D52}"/>
          </ac:cxnSpMkLst>
        </pc:cxnChg>
        <pc:cxnChg chg="add del">
          <ac:chgData name="Elena Zina Viziru (2131454)" userId="4e73d5a0-74f1-4237-a4e9-cdcf6cb285a8" providerId="ADAL" clId="{A621B3AB-72EA-BB4D-BC5D-68ECEBA25CB6}" dt="2022-11-13T14:26:24.772" v="191" actId="26606"/>
          <ac:cxnSpMkLst>
            <pc:docMk/>
            <pc:sldMk cId="3787624658" sldId="263"/>
            <ac:cxnSpMk id="39" creationId="{99237721-19CF-41B1-AA0A-E1E1A8282D52}"/>
          </ac:cxnSpMkLst>
        </pc:cxnChg>
        <pc:cxnChg chg="add del">
          <ac:chgData name="Elena Zina Viziru (2131454)" userId="4e73d5a0-74f1-4237-a4e9-cdcf6cb285a8" providerId="ADAL" clId="{A621B3AB-72EA-BB4D-BC5D-68ECEBA25CB6}" dt="2022-11-13T14:26:22.941" v="188" actId="26606"/>
          <ac:cxnSpMkLst>
            <pc:docMk/>
            <pc:sldMk cId="3787624658" sldId="263"/>
            <ac:cxnSpMk id="48" creationId="{99237721-19CF-41B1-AA0A-E1E1A8282D52}"/>
          </ac:cxnSpMkLst>
        </pc:cxnChg>
        <pc:cxnChg chg="add del">
          <ac:chgData name="Elena Zina Viziru (2131454)" userId="4e73d5a0-74f1-4237-a4e9-cdcf6cb285a8" providerId="ADAL" clId="{A621B3AB-72EA-BB4D-BC5D-68ECEBA25CB6}" dt="2022-11-13T14:26:24.761" v="190" actId="26606"/>
          <ac:cxnSpMkLst>
            <pc:docMk/>
            <pc:sldMk cId="3787624658" sldId="263"/>
            <ac:cxnSpMk id="51" creationId="{4D39B797-CDC6-4529-8A36-9CBFC9816337}"/>
          </ac:cxnSpMkLst>
        </pc:cxnChg>
      </pc:sldChg>
      <pc:sldChg chg="addSp delSp modSp mod setBg modNotesTx">
        <pc:chgData name="Elena Zina Viziru (2131454)" userId="4e73d5a0-74f1-4237-a4e9-cdcf6cb285a8" providerId="ADAL" clId="{A621B3AB-72EA-BB4D-BC5D-68ECEBA25CB6}" dt="2022-11-13T14:12:07.038" v="44" actId="20577"/>
        <pc:sldMkLst>
          <pc:docMk/>
          <pc:sldMk cId="3637009272" sldId="265"/>
        </pc:sldMkLst>
        <pc:spChg chg="mod">
          <ac:chgData name="Elena Zina Viziru (2131454)" userId="4e73d5a0-74f1-4237-a4e9-cdcf6cb285a8" providerId="ADAL" clId="{A621B3AB-72EA-BB4D-BC5D-68ECEBA25CB6}" dt="2022-11-13T14:11:48.929" v="31" actId="26606"/>
          <ac:spMkLst>
            <pc:docMk/>
            <pc:sldMk cId="3637009272" sldId="265"/>
            <ac:spMk id="2" creationId="{8B8796C9-1208-2CAC-3E13-DB088E99A74E}"/>
          </ac:spMkLst>
        </pc:spChg>
        <pc:spChg chg="mod">
          <ac:chgData name="Elena Zina Viziru (2131454)" userId="4e73d5a0-74f1-4237-a4e9-cdcf6cb285a8" providerId="ADAL" clId="{A621B3AB-72EA-BB4D-BC5D-68ECEBA25CB6}" dt="2022-11-13T14:12:07.038" v="44" actId="20577"/>
          <ac:spMkLst>
            <pc:docMk/>
            <pc:sldMk cId="3637009272" sldId="265"/>
            <ac:spMk id="3" creationId="{1A58802B-8C37-5AE7-DA4E-B43764CD1706}"/>
          </ac:spMkLst>
        </pc:spChg>
        <pc:spChg chg="add del">
          <ac:chgData name="Elena Zina Viziru (2131454)" userId="4e73d5a0-74f1-4237-a4e9-cdcf6cb285a8" providerId="ADAL" clId="{A621B3AB-72EA-BB4D-BC5D-68ECEBA25CB6}" dt="2022-11-13T14:11:48.934" v="32" actId="26606"/>
          <ac:spMkLst>
            <pc:docMk/>
            <pc:sldMk cId="3637009272" sldId="265"/>
            <ac:spMk id="1031" creationId="{81AEB8A9-B768-4E30-BA55-D919E6687343}"/>
          </ac:spMkLst>
        </pc:spChg>
        <pc:spChg chg="add del">
          <ac:chgData name="Elena Zina Viziru (2131454)" userId="4e73d5a0-74f1-4237-a4e9-cdcf6cb285a8" providerId="ADAL" clId="{A621B3AB-72EA-BB4D-BC5D-68ECEBA25CB6}" dt="2022-11-13T14:11:48.929" v="31" actId="26606"/>
          <ac:spMkLst>
            <pc:docMk/>
            <pc:sldMk cId="3637009272" sldId="265"/>
            <ac:spMk id="1036" creationId="{CBDDD243-ED5F-4896-B18B-ABCF4B7E12C9}"/>
          </ac:spMkLst>
        </pc:spChg>
        <pc:spChg chg="add del">
          <ac:chgData name="Elena Zina Viziru (2131454)" userId="4e73d5a0-74f1-4237-a4e9-cdcf6cb285a8" providerId="ADAL" clId="{A621B3AB-72EA-BB4D-BC5D-68ECEBA25CB6}" dt="2022-11-13T14:11:48.929" v="31" actId="26606"/>
          <ac:spMkLst>
            <pc:docMk/>
            <pc:sldMk cId="3637009272" sldId="265"/>
            <ac:spMk id="1038" creationId="{319E6BB3-DF2B-4751-97C5-B3DB949AED9A}"/>
          </ac:spMkLst>
        </pc:spChg>
        <pc:spChg chg="add">
          <ac:chgData name="Elena Zina Viziru (2131454)" userId="4e73d5a0-74f1-4237-a4e9-cdcf6cb285a8" providerId="ADAL" clId="{A621B3AB-72EA-BB4D-BC5D-68ECEBA25CB6}" dt="2022-11-13T14:11:48.934" v="32" actId="26606"/>
          <ac:spMkLst>
            <pc:docMk/>
            <pc:sldMk cId="3637009272" sldId="265"/>
            <ac:spMk id="1042" creationId="{81AEB8A9-B768-4E30-BA55-D919E6687343}"/>
          </ac:spMkLst>
        </pc:spChg>
        <pc:picChg chg="mod">
          <ac:chgData name="Elena Zina Viziru (2131454)" userId="4e73d5a0-74f1-4237-a4e9-cdcf6cb285a8" providerId="ADAL" clId="{A621B3AB-72EA-BB4D-BC5D-68ECEBA25CB6}" dt="2022-11-13T14:11:48.929" v="31" actId="26606"/>
          <ac:picMkLst>
            <pc:docMk/>
            <pc:sldMk cId="3637009272" sldId="265"/>
            <ac:picMk id="1026" creationId="{D9B7CD9A-E23E-EF83-D9C6-A3C1024238D7}"/>
          </ac:picMkLst>
        </pc:picChg>
        <pc:cxnChg chg="add del">
          <ac:chgData name="Elena Zina Viziru (2131454)" userId="4e73d5a0-74f1-4237-a4e9-cdcf6cb285a8" providerId="ADAL" clId="{A621B3AB-72EA-BB4D-BC5D-68ECEBA25CB6}" dt="2022-11-13T14:11:48.929" v="31" actId="26606"/>
          <ac:cxnSpMkLst>
            <pc:docMk/>
            <pc:sldMk cId="3637009272" sldId="265"/>
            <ac:cxnSpMk id="1040" creationId="{A61721DD-D110-44EE-82A7-D56AB687E614}"/>
          </ac:cxnSpMkLst>
        </pc:cxnChg>
      </pc:sldChg>
      <pc:sldChg chg="addSp delSp modSp mod setBg setClrOvrMap">
        <pc:chgData name="Elena Zina Viziru (2131454)" userId="4e73d5a0-74f1-4237-a4e9-cdcf6cb285a8" providerId="ADAL" clId="{A621B3AB-72EA-BB4D-BC5D-68ECEBA25CB6}" dt="2022-11-13T14:19:28.801" v="98" actId="20577"/>
        <pc:sldMkLst>
          <pc:docMk/>
          <pc:sldMk cId="4056166830" sldId="277"/>
        </pc:sldMkLst>
        <pc:spChg chg="mod">
          <ac:chgData name="Elena Zina Viziru (2131454)" userId="4e73d5a0-74f1-4237-a4e9-cdcf6cb285a8" providerId="ADAL" clId="{A621B3AB-72EA-BB4D-BC5D-68ECEBA25CB6}" dt="2022-11-13T14:19:28.801" v="98" actId="20577"/>
          <ac:spMkLst>
            <pc:docMk/>
            <pc:sldMk cId="4056166830" sldId="277"/>
            <ac:spMk id="2" creationId="{97CF494A-B976-4F0B-7CB8-D3C57B9FFB0C}"/>
          </ac:spMkLst>
        </pc:spChg>
        <pc:spChg chg="del mod">
          <ac:chgData name="Elena Zina Viziru (2131454)" userId="4e73d5a0-74f1-4237-a4e9-cdcf6cb285a8" providerId="ADAL" clId="{A621B3AB-72EA-BB4D-BC5D-68ECEBA25CB6}" dt="2022-11-13T14:17:11.697" v="55" actId="26606"/>
          <ac:spMkLst>
            <pc:docMk/>
            <pc:sldMk cId="4056166830" sldId="277"/>
            <ac:spMk id="3" creationId="{D8F1916D-D37F-4047-0402-8552D48AEB68}"/>
          </ac:spMkLst>
        </pc:spChg>
        <pc:spChg chg="add del mod">
          <ac:chgData name="Elena Zina Viziru (2131454)" userId="4e73d5a0-74f1-4237-a4e9-cdcf6cb285a8" providerId="ADAL" clId="{A621B3AB-72EA-BB4D-BC5D-68ECEBA25CB6}" dt="2022-11-13T14:17:13.061" v="57"/>
          <ac:spMkLst>
            <pc:docMk/>
            <pc:sldMk cId="4056166830" sldId="277"/>
            <ac:spMk id="4" creationId="{B8356AF9-73A8-CFFF-41D4-E0DFA144BE05}"/>
          </ac:spMkLst>
        </pc:spChg>
        <pc:spChg chg="add del">
          <ac:chgData name="Elena Zina Viziru (2131454)" userId="4e73d5a0-74f1-4237-a4e9-cdcf6cb285a8" providerId="ADAL" clId="{A621B3AB-72EA-BB4D-BC5D-68ECEBA25CB6}" dt="2022-11-13T14:17:11.697" v="55" actId="26606"/>
          <ac:spMkLst>
            <pc:docMk/>
            <pc:sldMk cId="4056166830" sldId="277"/>
            <ac:spMk id="9" creationId="{A10C41F2-1746-4431-9B52-B9F147A896B8}"/>
          </ac:spMkLst>
        </pc:spChg>
        <pc:spChg chg="add del">
          <ac:chgData name="Elena Zina Viziru (2131454)" userId="4e73d5a0-74f1-4237-a4e9-cdcf6cb285a8" providerId="ADAL" clId="{A621B3AB-72EA-BB4D-BC5D-68ECEBA25CB6}" dt="2022-11-13T14:17:11.697" v="55" actId="26606"/>
          <ac:spMkLst>
            <pc:docMk/>
            <pc:sldMk cId="4056166830" sldId="277"/>
            <ac:spMk id="11" creationId="{7984928E-D694-4849-BBAD-D7C7DC405478}"/>
          </ac:spMkLst>
        </pc:spChg>
        <pc:spChg chg="add del">
          <ac:chgData name="Elena Zina Viziru (2131454)" userId="4e73d5a0-74f1-4237-a4e9-cdcf6cb285a8" providerId="ADAL" clId="{A621B3AB-72EA-BB4D-BC5D-68ECEBA25CB6}" dt="2022-11-13T14:17:11.697" v="55" actId="26606"/>
          <ac:spMkLst>
            <pc:docMk/>
            <pc:sldMk cId="4056166830" sldId="277"/>
            <ac:spMk id="13" creationId="{A24A153C-9BEC-46E7-9AA4-DFC65A2B1A87}"/>
          </ac:spMkLst>
        </pc:spChg>
        <pc:graphicFrameChg chg="add mod modGraphic">
          <ac:chgData name="Elena Zina Viziru (2131454)" userId="4e73d5a0-74f1-4237-a4e9-cdcf6cb285a8" providerId="ADAL" clId="{A621B3AB-72EA-BB4D-BC5D-68ECEBA25CB6}" dt="2022-11-13T14:18:36.758" v="62" actId="26606"/>
          <ac:graphicFrameMkLst>
            <pc:docMk/>
            <pc:sldMk cId="4056166830" sldId="277"/>
            <ac:graphicFrameMk id="17" creationId="{DC0791F6-F596-EACB-81D9-1D261172F136}"/>
          </ac:graphicFrameMkLst>
        </pc:graphicFrameChg>
        <pc:cxnChg chg="add del">
          <ac:chgData name="Elena Zina Viziru (2131454)" userId="4e73d5a0-74f1-4237-a4e9-cdcf6cb285a8" providerId="ADAL" clId="{A621B3AB-72EA-BB4D-BC5D-68ECEBA25CB6}" dt="2022-11-13T14:17:11.697" v="55" actId="26606"/>
          <ac:cxnSpMkLst>
            <pc:docMk/>
            <pc:sldMk cId="4056166830" sldId="277"/>
            <ac:cxnSpMk id="15" creationId="{99237721-19CF-41B1-AA0A-E1E1A8282D52}"/>
          </ac:cxnSpMkLst>
        </pc:cxnChg>
      </pc:sldChg>
      <pc:sldChg chg="addSp delSp modSp mod setBg">
        <pc:chgData name="Elena Zina Viziru (2131454)" userId="4e73d5a0-74f1-4237-a4e9-cdcf6cb285a8" providerId="ADAL" clId="{A621B3AB-72EA-BB4D-BC5D-68ECEBA25CB6}" dt="2022-11-13T14:22:23.754" v="173" actId="26606"/>
        <pc:sldMkLst>
          <pc:docMk/>
          <pc:sldMk cId="2127480284" sldId="278"/>
        </pc:sldMkLst>
        <pc:spChg chg="mod">
          <ac:chgData name="Elena Zina Viziru (2131454)" userId="4e73d5a0-74f1-4237-a4e9-cdcf6cb285a8" providerId="ADAL" clId="{A621B3AB-72EA-BB4D-BC5D-68ECEBA25CB6}" dt="2022-11-13T14:22:23.754" v="173" actId="26606"/>
          <ac:spMkLst>
            <pc:docMk/>
            <pc:sldMk cId="2127480284" sldId="278"/>
            <ac:spMk id="2" creationId="{97CF494A-B976-4F0B-7CB8-D3C57B9FFB0C}"/>
          </ac:spMkLst>
        </pc:spChg>
        <pc:spChg chg="mod">
          <ac:chgData name="Elena Zina Viziru (2131454)" userId="4e73d5a0-74f1-4237-a4e9-cdcf6cb285a8" providerId="ADAL" clId="{A621B3AB-72EA-BB4D-BC5D-68ECEBA25CB6}" dt="2022-11-13T14:22:23.754" v="173" actId="26606"/>
          <ac:spMkLst>
            <pc:docMk/>
            <pc:sldMk cId="2127480284" sldId="278"/>
            <ac:spMk id="3" creationId="{D8F1916D-D37F-4047-0402-8552D48AEB68}"/>
          </ac:spMkLst>
        </pc:spChg>
        <pc:spChg chg="add del">
          <ac:chgData name="Elena Zina Viziru (2131454)" userId="4e73d5a0-74f1-4237-a4e9-cdcf6cb285a8" providerId="ADAL" clId="{A621B3AB-72EA-BB4D-BC5D-68ECEBA25CB6}" dt="2022-11-13T14:21:42.157" v="123" actId="26606"/>
          <ac:spMkLst>
            <pc:docMk/>
            <pc:sldMk cId="2127480284" sldId="278"/>
            <ac:spMk id="7" creationId="{57D175FC-84CC-4D12-A5E2-FA27D934E9CE}"/>
          </ac:spMkLst>
        </pc:spChg>
        <pc:spChg chg="add del">
          <ac:chgData name="Elena Zina Viziru (2131454)" userId="4e73d5a0-74f1-4237-a4e9-cdcf6cb285a8" providerId="ADAL" clId="{A621B3AB-72EA-BB4D-BC5D-68ECEBA25CB6}" dt="2022-11-13T14:20:08.664" v="101" actId="26606"/>
          <ac:spMkLst>
            <pc:docMk/>
            <pc:sldMk cId="2127480284" sldId="278"/>
            <ac:spMk id="10" creationId="{57D175FC-84CC-4D12-A5E2-FA27D934E9CE}"/>
          </ac:spMkLst>
        </pc:spChg>
        <pc:spChg chg="add del">
          <ac:chgData name="Elena Zina Viziru (2131454)" userId="4e73d5a0-74f1-4237-a4e9-cdcf6cb285a8" providerId="ADAL" clId="{A621B3AB-72EA-BB4D-BC5D-68ECEBA25CB6}" dt="2022-11-13T14:21:39.805" v="120" actId="26606"/>
          <ac:spMkLst>
            <pc:docMk/>
            <pc:sldMk cId="2127480284" sldId="278"/>
            <ac:spMk id="11" creationId="{57D175FC-84CC-4D12-A5E2-FA27D934E9CE}"/>
          </ac:spMkLst>
        </pc:spChg>
        <pc:spChg chg="add del">
          <ac:chgData name="Elena Zina Viziru (2131454)" userId="4e73d5a0-74f1-4237-a4e9-cdcf6cb285a8" providerId="ADAL" clId="{A621B3AB-72EA-BB4D-BC5D-68ECEBA25CB6}" dt="2022-11-13T14:21:34.338" v="116" actId="26606"/>
          <ac:spMkLst>
            <pc:docMk/>
            <pc:sldMk cId="2127480284" sldId="278"/>
            <ac:spMk id="13" creationId="{57D175FC-84CC-4D12-A5E2-FA27D934E9CE}"/>
          </ac:spMkLst>
        </pc:spChg>
        <pc:spChg chg="add del">
          <ac:chgData name="Elena Zina Viziru (2131454)" userId="4e73d5a0-74f1-4237-a4e9-cdcf6cb285a8" providerId="ADAL" clId="{A621B3AB-72EA-BB4D-BC5D-68ECEBA25CB6}" dt="2022-11-13T14:21:42.144" v="122" actId="26606"/>
          <ac:spMkLst>
            <pc:docMk/>
            <pc:sldMk cId="2127480284" sldId="278"/>
            <ac:spMk id="16" creationId="{6109556B-EAE9-4435-B409-0519F2CBDB14}"/>
          </ac:spMkLst>
        </pc:spChg>
        <pc:spChg chg="add del">
          <ac:chgData name="Elena Zina Viziru (2131454)" userId="4e73d5a0-74f1-4237-a4e9-cdcf6cb285a8" providerId="ADAL" clId="{A621B3AB-72EA-BB4D-BC5D-68ECEBA25CB6}" dt="2022-11-13T14:22:23.754" v="173" actId="26606"/>
          <ac:spMkLst>
            <pc:docMk/>
            <pc:sldMk cId="2127480284" sldId="278"/>
            <ac:spMk id="19" creationId="{4038CB10-1F5C-4D54-9DF7-12586DE5B007}"/>
          </ac:spMkLst>
        </pc:spChg>
        <pc:spChg chg="add del">
          <ac:chgData name="Elena Zina Viziru (2131454)" userId="4e73d5a0-74f1-4237-a4e9-cdcf6cb285a8" providerId="ADAL" clId="{A621B3AB-72EA-BB4D-BC5D-68ECEBA25CB6}" dt="2022-11-13T14:22:23.754" v="173" actId="26606"/>
          <ac:spMkLst>
            <pc:docMk/>
            <pc:sldMk cId="2127480284" sldId="278"/>
            <ac:spMk id="20" creationId="{73ED6512-6858-4552-B699-9A97FE9A4EA2}"/>
          </ac:spMkLst>
        </pc:spChg>
        <pc:spChg chg="add">
          <ac:chgData name="Elena Zina Viziru (2131454)" userId="4e73d5a0-74f1-4237-a4e9-cdcf6cb285a8" providerId="ADAL" clId="{A621B3AB-72EA-BB4D-BC5D-68ECEBA25CB6}" dt="2022-11-13T14:22:23.754" v="173" actId="26606"/>
          <ac:spMkLst>
            <pc:docMk/>
            <pc:sldMk cId="2127480284" sldId="278"/>
            <ac:spMk id="25" creationId="{27B7C6F6-4579-4D42-9857-ED1B2EE07B99}"/>
          </ac:spMkLst>
        </pc:spChg>
        <pc:spChg chg="add">
          <ac:chgData name="Elena Zina Viziru (2131454)" userId="4e73d5a0-74f1-4237-a4e9-cdcf6cb285a8" providerId="ADAL" clId="{A621B3AB-72EA-BB4D-BC5D-68ECEBA25CB6}" dt="2022-11-13T14:22:23.754" v="173" actId="26606"/>
          <ac:spMkLst>
            <pc:docMk/>
            <pc:sldMk cId="2127480284" sldId="278"/>
            <ac:spMk id="27" creationId="{7E6D8249-E901-4E71-B15A-A7F5D7F7B0E1}"/>
          </ac:spMkLst>
        </pc:spChg>
        <pc:picChg chg="add del mod ord">
          <ac:chgData name="Elena Zina Viziru (2131454)" userId="4e73d5a0-74f1-4237-a4e9-cdcf6cb285a8" providerId="ADAL" clId="{A621B3AB-72EA-BB4D-BC5D-68ECEBA25CB6}" dt="2022-11-13T14:22:23.754" v="173" actId="26606"/>
          <ac:picMkLst>
            <pc:docMk/>
            <pc:sldMk cId="2127480284" sldId="278"/>
            <ac:picMk id="5" creationId="{A0DE43C7-BDFA-43DA-FBFF-FAADBB0ED9BF}"/>
          </ac:picMkLst>
        </pc:picChg>
        <pc:cxnChg chg="add del">
          <ac:chgData name="Elena Zina Viziru (2131454)" userId="4e73d5a0-74f1-4237-a4e9-cdcf6cb285a8" providerId="ADAL" clId="{A621B3AB-72EA-BB4D-BC5D-68ECEBA25CB6}" dt="2022-11-13T14:21:42.157" v="123" actId="26606"/>
          <ac:cxnSpMkLst>
            <pc:docMk/>
            <pc:sldMk cId="2127480284" sldId="278"/>
            <ac:cxnSpMk id="8" creationId="{8AC38328-2D50-4DDB-BD20-28DE12E4996E}"/>
          </ac:cxnSpMkLst>
        </pc:cxnChg>
        <pc:cxnChg chg="add del">
          <ac:chgData name="Elena Zina Viziru (2131454)" userId="4e73d5a0-74f1-4237-a4e9-cdcf6cb285a8" providerId="ADAL" clId="{A621B3AB-72EA-BB4D-BC5D-68ECEBA25CB6}" dt="2022-11-13T14:20:08.664" v="101" actId="26606"/>
          <ac:cxnSpMkLst>
            <pc:docMk/>
            <pc:sldMk cId="2127480284" sldId="278"/>
            <ac:cxnSpMk id="12" creationId="{8AC38328-2D50-4DDB-BD20-28DE12E4996E}"/>
          </ac:cxnSpMkLst>
        </pc:cxnChg>
        <pc:cxnChg chg="add del">
          <ac:chgData name="Elena Zina Viziru (2131454)" userId="4e73d5a0-74f1-4237-a4e9-cdcf6cb285a8" providerId="ADAL" clId="{A621B3AB-72EA-BB4D-BC5D-68ECEBA25CB6}" dt="2022-11-13T14:21:39.805" v="120" actId="26606"/>
          <ac:cxnSpMkLst>
            <pc:docMk/>
            <pc:sldMk cId="2127480284" sldId="278"/>
            <ac:cxnSpMk id="14" creationId="{8AC38328-2D50-4DDB-BD20-28DE12E4996E}"/>
          </ac:cxnSpMkLst>
        </pc:cxnChg>
        <pc:cxnChg chg="add del">
          <ac:chgData name="Elena Zina Viziru (2131454)" userId="4e73d5a0-74f1-4237-a4e9-cdcf6cb285a8" providerId="ADAL" clId="{A621B3AB-72EA-BB4D-BC5D-68ECEBA25CB6}" dt="2022-11-13T14:21:34.338" v="116" actId="26606"/>
          <ac:cxnSpMkLst>
            <pc:docMk/>
            <pc:sldMk cId="2127480284" sldId="278"/>
            <ac:cxnSpMk id="15" creationId="{8AC38328-2D50-4DDB-BD20-28DE12E4996E}"/>
          </ac:cxnSpMkLst>
        </pc:cxnChg>
        <pc:cxnChg chg="add del">
          <ac:chgData name="Elena Zina Viziru (2131454)" userId="4e73d5a0-74f1-4237-a4e9-cdcf6cb285a8" providerId="ADAL" clId="{A621B3AB-72EA-BB4D-BC5D-68ECEBA25CB6}" dt="2022-11-13T14:21:42.144" v="122" actId="26606"/>
          <ac:cxnSpMkLst>
            <pc:docMk/>
            <pc:sldMk cId="2127480284" sldId="278"/>
            <ac:cxnSpMk id="17" creationId="{5814CCBE-423E-41B2-A9F3-82679F490EF4}"/>
          </ac:cxnSpMkLst>
        </pc:cxnChg>
      </pc:sldChg>
      <pc:sldChg chg="addSp delSp modSp new mod ord setBg setClrOvrMap">
        <pc:chgData name="Elena Zina Viziru (2131454)" userId="4e73d5a0-74f1-4237-a4e9-cdcf6cb285a8" providerId="ADAL" clId="{A621B3AB-72EA-BB4D-BC5D-68ECEBA25CB6}" dt="2022-11-13T15:23:47.447" v="322" actId="27636"/>
        <pc:sldMkLst>
          <pc:docMk/>
          <pc:sldMk cId="4124479934" sldId="279"/>
        </pc:sldMkLst>
        <pc:spChg chg="mod">
          <ac:chgData name="Elena Zina Viziru (2131454)" userId="4e73d5a0-74f1-4237-a4e9-cdcf6cb285a8" providerId="ADAL" clId="{A621B3AB-72EA-BB4D-BC5D-68ECEBA25CB6}" dt="2022-11-13T15:23:15.490" v="252" actId="26606"/>
          <ac:spMkLst>
            <pc:docMk/>
            <pc:sldMk cId="4124479934" sldId="279"/>
            <ac:spMk id="2" creationId="{D20EF982-95E5-07E8-58DB-A978E9A36DE5}"/>
          </ac:spMkLst>
        </pc:spChg>
        <pc:spChg chg="add del mod ord">
          <ac:chgData name="Elena Zina Viziru (2131454)" userId="4e73d5a0-74f1-4237-a4e9-cdcf6cb285a8" providerId="ADAL" clId="{A621B3AB-72EA-BB4D-BC5D-68ECEBA25CB6}" dt="2022-11-13T15:23:47.447" v="322" actId="27636"/>
          <ac:spMkLst>
            <pc:docMk/>
            <pc:sldMk cId="4124479934" sldId="279"/>
            <ac:spMk id="3" creationId="{65538EB9-A661-5E8D-D2D7-74024AD78F30}"/>
          </ac:spMkLst>
        </pc:spChg>
        <pc:spChg chg="add del">
          <ac:chgData name="Elena Zina Viziru (2131454)" userId="4e73d5a0-74f1-4237-a4e9-cdcf6cb285a8" providerId="ADAL" clId="{A621B3AB-72EA-BB4D-BC5D-68ECEBA25CB6}" dt="2022-11-13T14:31:14.883" v="195" actId="26606"/>
          <ac:spMkLst>
            <pc:docMk/>
            <pc:sldMk cId="4124479934" sldId="279"/>
            <ac:spMk id="8" creationId="{647F247E-B679-44E9-93C2-B2DD5EFB2B8D}"/>
          </ac:spMkLst>
        </pc:spChg>
        <pc:spChg chg="add del">
          <ac:chgData name="Elena Zina Viziru (2131454)" userId="4e73d5a0-74f1-4237-a4e9-cdcf6cb285a8" providerId="ADAL" clId="{A621B3AB-72EA-BB4D-BC5D-68ECEBA25CB6}" dt="2022-11-13T14:31:14.883" v="195" actId="26606"/>
          <ac:spMkLst>
            <pc:docMk/>
            <pc:sldMk cId="4124479934" sldId="279"/>
            <ac:spMk id="10" creationId="{FEE15661-B0F2-42AE-A75B-0999B2CF5983}"/>
          </ac:spMkLst>
        </pc:spChg>
        <pc:spChg chg="add del">
          <ac:chgData name="Elena Zina Viziru (2131454)" userId="4e73d5a0-74f1-4237-a4e9-cdcf6cb285a8" providerId="ADAL" clId="{A621B3AB-72EA-BB4D-BC5D-68ECEBA25CB6}" dt="2022-11-13T14:31:14.883" v="195" actId="26606"/>
          <ac:spMkLst>
            <pc:docMk/>
            <pc:sldMk cId="4124479934" sldId="279"/>
            <ac:spMk id="12" creationId="{354706C1-38B7-4C23-8749-906CB0DC80A8}"/>
          </ac:spMkLst>
        </pc:spChg>
        <pc:spChg chg="add del">
          <ac:chgData name="Elena Zina Viziru (2131454)" userId="4e73d5a0-74f1-4237-a4e9-cdcf6cb285a8" providerId="ADAL" clId="{A621B3AB-72EA-BB4D-BC5D-68ECEBA25CB6}" dt="2022-11-13T14:31:18.881" v="197" actId="26606"/>
          <ac:spMkLst>
            <pc:docMk/>
            <pc:sldMk cId="4124479934" sldId="279"/>
            <ac:spMk id="16" creationId="{007CF805-C4DF-4548-AA08-7997CD552487}"/>
          </ac:spMkLst>
        </pc:spChg>
        <pc:spChg chg="add del">
          <ac:chgData name="Elena Zina Viziru (2131454)" userId="4e73d5a0-74f1-4237-a4e9-cdcf6cb285a8" providerId="ADAL" clId="{A621B3AB-72EA-BB4D-BC5D-68ECEBA25CB6}" dt="2022-11-13T14:31:18.881" v="197" actId="26606"/>
          <ac:spMkLst>
            <pc:docMk/>
            <pc:sldMk cId="4124479934" sldId="279"/>
            <ac:spMk id="17" creationId="{BC82E0D7-37D0-4C31-B2DA-233C8F10C968}"/>
          </ac:spMkLst>
        </pc:spChg>
        <pc:spChg chg="add del">
          <ac:chgData name="Elena Zina Viziru (2131454)" userId="4e73d5a0-74f1-4237-a4e9-cdcf6cb285a8" providerId="ADAL" clId="{A621B3AB-72EA-BB4D-BC5D-68ECEBA25CB6}" dt="2022-11-13T14:31:18.881" v="197" actId="26606"/>
          <ac:spMkLst>
            <pc:docMk/>
            <pc:sldMk cId="4124479934" sldId="279"/>
            <ac:spMk id="19" creationId="{F9F40211-4307-4706-AE59-83AC153FBFFA}"/>
          </ac:spMkLst>
        </pc:spChg>
        <pc:spChg chg="add del">
          <ac:chgData name="Elena Zina Viziru (2131454)" userId="4e73d5a0-74f1-4237-a4e9-cdcf6cb285a8" providerId="ADAL" clId="{A621B3AB-72EA-BB4D-BC5D-68ECEBA25CB6}" dt="2022-11-13T14:31:21.282" v="199" actId="26606"/>
          <ac:spMkLst>
            <pc:docMk/>
            <pc:sldMk cId="4124479934" sldId="279"/>
            <ac:spMk id="21" creationId="{7ADF79A1-447B-405C-B812-9158F9502269}"/>
          </ac:spMkLst>
        </pc:spChg>
        <pc:spChg chg="add del">
          <ac:chgData name="Elena Zina Viziru (2131454)" userId="4e73d5a0-74f1-4237-a4e9-cdcf6cb285a8" providerId="ADAL" clId="{A621B3AB-72EA-BB4D-BC5D-68ECEBA25CB6}" dt="2022-11-13T14:31:21.282" v="199" actId="26606"/>
          <ac:spMkLst>
            <pc:docMk/>
            <pc:sldMk cId="4124479934" sldId="279"/>
            <ac:spMk id="22" creationId="{5AC0431B-4141-4092-BB4D-F50414DC16EB}"/>
          </ac:spMkLst>
        </pc:spChg>
        <pc:spChg chg="add del">
          <ac:chgData name="Elena Zina Viziru (2131454)" userId="4e73d5a0-74f1-4237-a4e9-cdcf6cb285a8" providerId="ADAL" clId="{A621B3AB-72EA-BB4D-BC5D-68ECEBA25CB6}" dt="2022-11-13T14:31:21.282" v="199" actId="26606"/>
          <ac:spMkLst>
            <pc:docMk/>
            <pc:sldMk cId="4124479934" sldId="279"/>
            <ac:spMk id="23" creationId="{A22F0578-56FA-494E-8E00-3E94B686395B}"/>
          </ac:spMkLst>
        </pc:spChg>
        <pc:spChg chg="add del">
          <ac:chgData name="Elena Zina Viziru (2131454)" userId="4e73d5a0-74f1-4237-a4e9-cdcf6cb285a8" providerId="ADAL" clId="{A621B3AB-72EA-BB4D-BC5D-68ECEBA25CB6}" dt="2022-11-13T14:31:21.282" v="199" actId="26606"/>
          <ac:spMkLst>
            <pc:docMk/>
            <pc:sldMk cId="4124479934" sldId="279"/>
            <ac:spMk id="24" creationId="{2548D050-E9F5-4254-9046-E930F9EFDCB3}"/>
          </ac:spMkLst>
        </pc:spChg>
        <pc:spChg chg="add del">
          <ac:chgData name="Elena Zina Viziru (2131454)" userId="4e73d5a0-74f1-4237-a4e9-cdcf6cb285a8" providerId="ADAL" clId="{A621B3AB-72EA-BB4D-BC5D-68ECEBA25CB6}" dt="2022-11-13T14:31:25.204" v="201" actId="26606"/>
          <ac:spMkLst>
            <pc:docMk/>
            <pc:sldMk cId="4124479934" sldId="279"/>
            <ac:spMk id="26" creationId="{B5068B1C-1A28-475A-A0E0-4C23200D8201}"/>
          </ac:spMkLst>
        </pc:spChg>
        <pc:spChg chg="add del">
          <ac:chgData name="Elena Zina Viziru (2131454)" userId="4e73d5a0-74f1-4237-a4e9-cdcf6cb285a8" providerId="ADAL" clId="{A621B3AB-72EA-BB4D-BC5D-68ECEBA25CB6}" dt="2022-11-13T14:31:25.204" v="201" actId="26606"/>
          <ac:spMkLst>
            <pc:docMk/>
            <pc:sldMk cId="4124479934" sldId="279"/>
            <ac:spMk id="27" creationId="{6D428773-F789-43B7-B5FD-AE49E5BD2E79}"/>
          </ac:spMkLst>
        </pc:spChg>
        <pc:spChg chg="add del">
          <ac:chgData name="Elena Zina Viziru (2131454)" userId="4e73d5a0-74f1-4237-a4e9-cdcf6cb285a8" providerId="ADAL" clId="{A621B3AB-72EA-BB4D-BC5D-68ECEBA25CB6}" dt="2022-11-13T14:41:40.583" v="203" actId="26606"/>
          <ac:spMkLst>
            <pc:docMk/>
            <pc:sldMk cId="4124479934" sldId="279"/>
            <ac:spMk id="29" creationId="{007CF805-C4DF-4548-AA08-7997CD552487}"/>
          </ac:spMkLst>
        </pc:spChg>
        <pc:spChg chg="add del">
          <ac:chgData name="Elena Zina Viziru (2131454)" userId="4e73d5a0-74f1-4237-a4e9-cdcf6cb285a8" providerId="ADAL" clId="{A621B3AB-72EA-BB4D-BC5D-68ECEBA25CB6}" dt="2022-11-13T14:41:40.583" v="203" actId="26606"/>
          <ac:spMkLst>
            <pc:docMk/>
            <pc:sldMk cId="4124479934" sldId="279"/>
            <ac:spMk id="30" creationId="{BC82E0D7-37D0-4C31-B2DA-233C8F10C968}"/>
          </ac:spMkLst>
        </pc:spChg>
        <pc:spChg chg="add del">
          <ac:chgData name="Elena Zina Viziru (2131454)" userId="4e73d5a0-74f1-4237-a4e9-cdcf6cb285a8" providerId="ADAL" clId="{A621B3AB-72EA-BB4D-BC5D-68ECEBA25CB6}" dt="2022-11-13T14:41:40.583" v="203" actId="26606"/>
          <ac:spMkLst>
            <pc:docMk/>
            <pc:sldMk cId="4124479934" sldId="279"/>
            <ac:spMk id="32" creationId="{F9F40211-4307-4706-AE59-83AC153FBFFA}"/>
          </ac:spMkLst>
        </pc:spChg>
        <pc:spChg chg="add del">
          <ac:chgData name="Elena Zina Viziru (2131454)" userId="4e73d5a0-74f1-4237-a4e9-cdcf6cb285a8" providerId="ADAL" clId="{A621B3AB-72EA-BB4D-BC5D-68ECEBA25CB6}" dt="2022-11-13T14:41:50.414" v="205" actId="26606"/>
          <ac:spMkLst>
            <pc:docMk/>
            <pc:sldMk cId="4124479934" sldId="279"/>
            <ac:spMk id="34" creationId="{7ADF79A1-447B-405C-B812-9158F9502269}"/>
          </ac:spMkLst>
        </pc:spChg>
        <pc:spChg chg="add del">
          <ac:chgData name="Elena Zina Viziru (2131454)" userId="4e73d5a0-74f1-4237-a4e9-cdcf6cb285a8" providerId="ADAL" clId="{A621B3AB-72EA-BB4D-BC5D-68ECEBA25CB6}" dt="2022-11-13T14:41:50.414" v="205" actId="26606"/>
          <ac:spMkLst>
            <pc:docMk/>
            <pc:sldMk cId="4124479934" sldId="279"/>
            <ac:spMk id="35" creationId="{5AC0431B-4141-4092-BB4D-F50414DC16EB}"/>
          </ac:spMkLst>
        </pc:spChg>
        <pc:spChg chg="add del">
          <ac:chgData name="Elena Zina Viziru (2131454)" userId="4e73d5a0-74f1-4237-a4e9-cdcf6cb285a8" providerId="ADAL" clId="{A621B3AB-72EA-BB4D-BC5D-68ECEBA25CB6}" dt="2022-11-13T14:41:50.414" v="205" actId="26606"/>
          <ac:spMkLst>
            <pc:docMk/>
            <pc:sldMk cId="4124479934" sldId="279"/>
            <ac:spMk id="36" creationId="{A22F0578-56FA-494E-8E00-3E94B686395B}"/>
          </ac:spMkLst>
        </pc:spChg>
        <pc:spChg chg="add del">
          <ac:chgData name="Elena Zina Viziru (2131454)" userId="4e73d5a0-74f1-4237-a4e9-cdcf6cb285a8" providerId="ADAL" clId="{A621B3AB-72EA-BB4D-BC5D-68ECEBA25CB6}" dt="2022-11-13T14:41:50.414" v="205" actId="26606"/>
          <ac:spMkLst>
            <pc:docMk/>
            <pc:sldMk cId="4124479934" sldId="279"/>
            <ac:spMk id="37" creationId="{2548D050-E9F5-4254-9046-E930F9EFDCB3}"/>
          </ac:spMkLst>
        </pc:spChg>
        <pc:spChg chg="add del">
          <ac:chgData name="Elena Zina Viziru (2131454)" userId="4e73d5a0-74f1-4237-a4e9-cdcf6cb285a8" providerId="ADAL" clId="{A621B3AB-72EA-BB4D-BC5D-68ECEBA25CB6}" dt="2022-11-13T15:23:15.490" v="252" actId="26606"/>
          <ac:spMkLst>
            <pc:docMk/>
            <pc:sldMk cId="4124479934" sldId="279"/>
            <ac:spMk id="39" creationId="{B5068B1C-1A28-475A-A0E0-4C23200D8201}"/>
          </ac:spMkLst>
        </pc:spChg>
        <pc:spChg chg="add del">
          <ac:chgData name="Elena Zina Viziru (2131454)" userId="4e73d5a0-74f1-4237-a4e9-cdcf6cb285a8" providerId="ADAL" clId="{A621B3AB-72EA-BB4D-BC5D-68ECEBA25CB6}" dt="2022-11-13T15:23:15.490" v="252" actId="26606"/>
          <ac:spMkLst>
            <pc:docMk/>
            <pc:sldMk cId="4124479934" sldId="279"/>
            <ac:spMk id="40" creationId="{6D428773-F789-43B7-B5FD-AE49E5BD2E79}"/>
          </ac:spMkLst>
        </pc:spChg>
        <pc:spChg chg="add del">
          <ac:chgData name="Elena Zina Viziru (2131454)" userId="4e73d5a0-74f1-4237-a4e9-cdcf6cb285a8" providerId="ADAL" clId="{A621B3AB-72EA-BB4D-BC5D-68ECEBA25CB6}" dt="2022-11-13T15:15:21.235" v="208" actId="26606"/>
          <ac:spMkLst>
            <pc:docMk/>
            <pc:sldMk cId="4124479934" sldId="279"/>
            <ac:spMk id="47" creationId="{81AEB8A9-B768-4E30-BA55-D919E6687343}"/>
          </ac:spMkLst>
        </pc:spChg>
        <pc:spChg chg="add del">
          <ac:chgData name="Elena Zina Viziru (2131454)" userId="4e73d5a0-74f1-4237-a4e9-cdcf6cb285a8" providerId="ADAL" clId="{A621B3AB-72EA-BB4D-BC5D-68ECEBA25CB6}" dt="2022-11-13T15:15:22.976" v="210" actId="26606"/>
          <ac:spMkLst>
            <pc:docMk/>
            <pc:sldMk cId="4124479934" sldId="279"/>
            <ac:spMk id="49" creationId="{81AEB8A9-B768-4E30-BA55-D919E6687343}"/>
          </ac:spMkLst>
        </pc:spChg>
        <pc:spChg chg="add del">
          <ac:chgData name="Elena Zina Viziru (2131454)" userId="4e73d5a0-74f1-4237-a4e9-cdcf6cb285a8" providerId="ADAL" clId="{A621B3AB-72EA-BB4D-BC5D-68ECEBA25CB6}" dt="2022-11-13T15:15:33.347" v="212" actId="26606"/>
          <ac:spMkLst>
            <pc:docMk/>
            <pc:sldMk cId="4124479934" sldId="279"/>
            <ac:spMk id="52" creationId="{81AEB8A9-B768-4E30-BA55-D919E6687343}"/>
          </ac:spMkLst>
        </pc:spChg>
        <pc:spChg chg="add del">
          <ac:chgData name="Elena Zina Viziru (2131454)" userId="4e73d5a0-74f1-4237-a4e9-cdcf6cb285a8" providerId="ADAL" clId="{A621B3AB-72EA-BB4D-BC5D-68ECEBA25CB6}" dt="2022-11-13T15:18:09.589" v="246" actId="26606"/>
          <ac:spMkLst>
            <pc:docMk/>
            <pc:sldMk cId="4124479934" sldId="279"/>
            <ac:spMk id="56" creationId="{65538EB9-A661-5E8D-D2D7-74024AD78F30}"/>
          </ac:spMkLst>
        </pc:spChg>
        <pc:spChg chg="add del">
          <ac:chgData name="Elena Zina Viziru (2131454)" userId="4e73d5a0-74f1-4237-a4e9-cdcf6cb285a8" providerId="ADAL" clId="{A621B3AB-72EA-BB4D-BC5D-68ECEBA25CB6}" dt="2022-11-13T15:15:41.825" v="216" actId="26606"/>
          <ac:spMkLst>
            <pc:docMk/>
            <pc:sldMk cId="4124479934" sldId="279"/>
            <ac:spMk id="57" creationId="{81AEB8A9-B768-4E30-BA55-D919E6687343}"/>
          </ac:spMkLst>
        </pc:spChg>
        <pc:spChg chg="add del">
          <ac:chgData name="Elena Zina Viziru (2131454)" userId="4e73d5a0-74f1-4237-a4e9-cdcf6cb285a8" providerId="ADAL" clId="{A621B3AB-72EA-BB4D-BC5D-68ECEBA25CB6}" dt="2022-11-13T15:18:27.686" v="248" actId="26606"/>
          <ac:spMkLst>
            <pc:docMk/>
            <pc:sldMk cId="4124479934" sldId="279"/>
            <ac:spMk id="59" creationId="{81AEB8A9-B768-4E30-BA55-D919E6687343}"/>
          </ac:spMkLst>
        </pc:spChg>
        <pc:spChg chg="add del">
          <ac:chgData name="Elena Zina Viziru (2131454)" userId="4e73d5a0-74f1-4237-a4e9-cdcf6cb285a8" providerId="ADAL" clId="{A621B3AB-72EA-BB4D-BC5D-68ECEBA25CB6}" dt="2022-11-13T15:15:45.835" v="218" actId="26606"/>
          <ac:spMkLst>
            <pc:docMk/>
            <pc:sldMk cId="4124479934" sldId="279"/>
            <ac:spMk id="60" creationId="{81AEB8A9-B768-4E30-BA55-D919E6687343}"/>
          </ac:spMkLst>
        </pc:spChg>
        <pc:spChg chg="add del">
          <ac:chgData name="Elena Zina Viziru (2131454)" userId="4e73d5a0-74f1-4237-a4e9-cdcf6cb285a8" providerId="ADAL" clId="{A621B3AB-72EA-BB4D-BC5D-68ECEBA25CB6}" dt="2022-11-13T15:18:27.686" v="248" actId="26606"/>
          <ac:spMkLst>
            <pc:docMk/>
            <pc:sldMk cId="4124479934" sldId="279"/>
            <ac:spMk id="62" creationId="{65538EB9-A661-5E8D-D2D7-74024AD78F30}"/>
          </ac:spMkLst>
        </pc:spChg>
        <pc:spChg chg="add del">
          <ac:chgData name="Elena Zina Viziru (2131454)" userId="4e73d5a0-74f1-4237-a4e9-cdcf6cb285a8" providerId="ADAL" clId="{A621B3AB-72EA-BB4D-BC5D-68ECEBA25CB6}" dt="2022-11-13T15:16:54.791" v="238" actId="26606"/>
          <ac:spMkLst>
            <pc:docMk/>
            <pc:sldMk cId="4124479934" sldId="279"/>
            <ac:spMk id="63" creationId="{81AEB8A9-B768-4E30-BA55-D919E6687343}"/>
          </ac:spMkLst>
        </pc:spChg>
        <pc:spChg chg="add del">
          <ac:chgData name="Elena Zina Viziru (2131454)" userId="4e73d5a0-74f1-4237-a4e9-cdcf6cb285a8" providerId="ADAL" clId="{A621B3AB-72EA-BB4D-BC5D-68ECEBA25CB6}" dt="2022-11-13T15:16:20.318" v="225" actId="26606"/>
          <ac:spMkLst>
            <pc:docMk/>
            <pc:sldMk cId="4124479934" sldId="279"/>
            <ac:spMk id="66" creationId="{319E6BB3-DF2B-4751-97C5-B3DB949AED9A}"/>
          </ac:spMkLst>
        </pc:spChg>
        <pc:spChg chg="add del">
          <ac:chgData name="Elena Zina Viziru (2131454)" userId="4e73d5a0-74f1-4237-a4e9-cdcf6cb285a8" providerId="ADAL" clId="{A621B3AB-72EA-BB4D-BC5D-68ECEBA25CB6}" dt="2022-11-13T15:16:24.768" v="229" actId="26606"/>
          <ac:spMkLst>
            <pc:docMk/>
            <pc:sldMk cId="4124479934" sldId="279"/>
            <ac:spMk id="68" creationId="{81AEB8A9-B768-4E30-BA55-D919E6687343}"/>
          </ac:spMkLst>
        </pc:spChg>
        <pc:spChg chg="add del">
          <ac:chgData name="Elena Zina Viziru (2131454)" userId="4e73d5a0-74f1-4237-a4e9-cdcf6cb285a8" providerId="ADAL" clId="{A621B3AB-72EA-BB4D-BC5D-68ECEBA25CB6}" dt="2022-11-13T15:16:07.818" v="221" actId="26606"/>
          <ac:spMkLst>
            <pc:docMk/>
            <pc:sldMk cId="4124479934" sldId="279"/>
            <ac:spMk id="69" creationId="{319E6BB3-DF2B-4751-97C5-B3DB949AED9A}"/>
          </ac:spMkLst>
        </pc:spChg>
        <pc:spChg chg="add del">
          <ac:chgData name="Elena Zina Viziru (2131454)" userId="4e73d5a0-74f1-4237-a4e9-cdcf6cb285a8" providerId="ADAL" clId="{A621B3AB-72EA-BB4D-BC5D-68ECEBA25CB6}" dt="2022-11-13T15:16:39.411" v="232" actId="26606"/>
          <ac:spMkLst>
            <pc:docMk/>
            <pc:sldMk cId="4124479934" sldId="279"/>
            <ac:spMk id="70" creationId="{4FAE1107-CEC3-4041-8BAA-CDB6F6759B35}"/>
          </ac:spMkLst>
        </pc:spChg>
        <pc:spChg chg="add del">
          <ac:chgData name="Elena Zina Viziru (2131454)" userId="4e73d5a0-74f1-4237-a4e9-cdcf6cb285a8" providerId="ADAL" clId="{A621B3AB-72EA-BB4D-BC5D-68ECEBA25CB6}" dt="2022-11-13T15:18:39.594" v="250" actId="26606"/>
          <ac:spMkLst>
            <pc:docMk/>
            <pc:sldMk cId="4124479934" sldId="279"/>
            <ac:spMk id="73" creationId="{65538EB9-A661-5E8D-D2D7-74024AD78F30}"/>
          </ac:spMkLst>
        </pc:spChg>
        <pc:spChg chg="add del">
          <ac:chgData name="Elena Zina Viziru (2131454)" userId="4e73d5a0-74f1-4237-a4e9-cdcf6cb285a8" providerId="ADAL" clId="{A621B3AB-72EA-BB4D-BC5D-68ECEBA25CB6}" dt="2022-11-13T15:16:44.376" v="234" actId="26606"/>
          <ac:spMkLst>
            <pc:docMk/>
            <pc:sldMk cId="4124479934" sldId="279"/>
            <ac:spMk id="74" creationId="{A23430B4-C2B6-48DA-A79F-757492AF8EB6}"/>
          </ac:spMkLst>
        </pc:spChg>
        <pc:spChg chg="add del">
          <ac:chgData name="Elena Zina Viziru (2131454)" userId="4e73d5a0-74f1-4237-a4e9-cdcf6cb285a8" providerId="ADAL" clId="{A621B3AB-72EA-BB4D-BC5D-68ECEBA25CB6}" dt="2022-11-13T15:23:15.490" v="252" actId="26606"/>
          <ac:spMkLst>
            <pc:docMk/>
            <pc:sldMk cId="4124479934" sldId="279"/>
            <ac:spMk id="78" creationId="{81AEB8A9-B768-4E30-BA55-D919E6687343}"/>
          </ac:spMkLst>
        </pc:spChg>
        <pc:spChg chg="add del">
          <ac:chgData name="Elena Zina Viziru (2131454)" userId="4e73d5a0-74f1-4237-a4e9-cdcf6cb285a8" providerId="ADAL" clId="{A621B3AB-72EA-BB4D-BC5D-68ECEBA25CB6}" dt="2022-11-13T15:23:15.490" v="252" actId="26606"/>
          <ac:spMkLst>
            <pc:docMk/>
            <pc:sldMk cId="4124479934" sldId="279"/>
            <ac:spMk id="79" creationId="{65538EB9-A661-5E8D-D2D7-74024AD78F30}"/>
          </ac:spMkLst>
        </pc:spChg>
        <pc:graphicFrameChg chg="add del">
          <ac:chgData name="Elena Zina Viziru (2131454)" userId="4e73d5a0-74f1-4237-a4e9-cdcf6cb285a8" providerId="ADAL" clId="{A621B3AB-72EA-BB4D-BC5D-68ECEBA25CB6}" dt="2022-11-13T15:18:07.569" v="244" actId="26606"/>
          <ac:graphicFrameMkLst>
            <pc:docMk/>
            <pc:sldMk cId="4124479934" sldId="279"/>
            <ac:graphicFrameMk id="48" creationId="{01289705-A94F-114E-2BFE-91AD3595A2E4}"/>
          </ac:graphicFrameMkLst>
        </pc:graphicFrameChg>
        <pc:picChg chg="add del">
          <ac:chgData name="Elena Zina Viziru (2131454)" userId="4e73d5a0-74f1-4237-a4e9-cdcf6cb285a8" providerId="ADAL" clId="{A621B3AB-72EA-BB4D-BC5D-68ECEBA25CB6}" dt="2022-11-13T15:15:21.235" v="208" actId="26606"/>
          <ac:picMkLst>
            <pc:docMk/>
            <pc:sldMk cId="4124479934" sldId="279"/>
            <ac:picMk id="43" creationId="{8495031B-03DA-F6E6-3F1F-18A258B395BA}"/>
          </ac:picMkLst>
        </pc:picChg>
        <pc:picChg chg="add del mod">
          <ac:chgData name="Elena Zina Viziru (2131454)" userId="4e73d5a0-74f1-4237-a4e9-cdcf6cb285a8" providerId="ADAL" clId="{A621B3AB-72EA-BB4D-BC5D-68ECEBA25CB6}" dt="2022-11-13T15:17:24.794" v="242" actId="26606"/>
          <ac:picMkLst>
            <pc:docMk/>
            <pc:sldMk cId="4124479934" sldId="279"/>
            <ac:picMk id="45" creationId="{7D1B3454-5315-1683-8ECC-26E3F9E9318F}"/>
          </ac:picMkLst>
        </pc:picChg>
        <pc:picChg chg="add del">
          <ac:chgData name="Elena Zina Viziru (2131454)" userId="4e73d5a0-74f1-4237-a4e9-cdcf6cb285a8" providerId="ADAL" clId="{A621B3AB-72EA-BB4D-BC5D-68ECEBA25CB6}" dt="2022-11-13T15:15:22.976" v="210" actId="26606"/>
          <ac:picMkLst>
            <pc:docMk/>
            <pc:sldMk cId="4124479934" sldId="279"/>
            <ac:picMk id="50" creationId="{F7A55332-CA26-FFE0-87A1-48FEC428BAFD}"/>
          </ac:picMkLst>
        </pc:picChg>
        <pc:picChg chg="add del">
          <ac:chgData name="Elena Zina Viziru (2131454)" userId="4e73d5a0-74f1-4237-a4e9-cdcf6cb285a8" providerId="ADAL" clId="{A621B3AB-72EA-BB4D-BC5D-68ECEBA25CB6}" dt="2022-11-13T15:18:09.589" v="246" actId="26606"/>
          <ac:picMkLst>
            <pc:docMk/>
            <pc:sldMk cId="4124479934" sldId="279"/>
            <ac:picMk id="51" creationId="{A41DCF7B-D4A4-82F3-1A9E-54A94652D8EB}"/>
          </ac:picMkLst>
        </pc:picChg>
        <pc:picChg chg="add del">
          <ac:chgData name="Elena Zina Viziru (2131454)" userId="4e73d5a0-74f1-4237-a4e9-cdcf6cb285a8" providerId="ADAL" clId="{A621B3AB-72EA-BB4D-BC5D-68ECEBA25CB6}" dt="2022-11-13T15:15:33.347" v="212" actId="26606"/>
          <ac:picMkLst>
            <pc:docMk/>
            <pc:sldMk cId="4124479934" sldId="279"/>
            <ac:picMk id="53" creationId="{B4C97C10-D0D7-7FB5-5D48-2B1DBF39C0C4}"/>
          </ac:picMkLst>
        </pc:picChg>
        <pc:picChg chg="add del">
          <ac:chgData name="Elena Zina Viziru (2131454)" userId="4e73d5a0-74f1-4237-a4e9-cdcf6cb285a8" providerId="ADAL" clId="{A621B3AB-72EA-BB4D-BC5D-68ECEBA25CB6}" dt="2022-11-13T15:15:40.073" v="214" actId="26606"/>
          <ac:picMkLst>
            <pc:docMk/>
            <pc:sldMk cId="4124479934" sldId="279"/>
            <ac:picMk id="55" creationId="{72FD7C95-C30B-AF94-E82E-B26EE487BD54}"/>
          </ac:picMkLst>
        </pc:picChg>
        <pc:picChg chg="add del">
          <ac:chgData name="Elena Zina Viziru (2131454)" userId="4e73d5a0-74f1-4237-a4e9-cdcf6cb285a8" providerId="ADAL" clId="{A621B3AB-72EA-BB4D-BC5D-68ECEBA25CB6}" dt="2022-11-13T15:15:41.825" v="216" actId="26606"/>
          <ac:picMkLst>
            <pc:docMk/>
            <pc:sldMk cId="4124479934" sldId="279"/>
            <ac:picMk id="58" creationId="{8495031B-03DA-F6E6-3F1F-18A258B395BA}"/>
          </ac:picMkLst>
        </pc:picChg>
        <pc:picChg chg="add del">
          <ac:chgData name="Elena Zina Viziru (2131454)" userId="4e73d5a0-74f1-4237-a4e9-cdcf6cb285a8" providerId="ADAL" clId="{A621B3AB-72EA-BB4D-BC5D-68ECEBA25CB6}" dt="2022-11-13T15:15:45.835" v="218" actId="26606"/>
          <ac:picMkLst>
            <pc:docMk/>
            <pc:sldMk cId="4124479934" sldId="279"/>
            <ac:picMk id="61" creationId="{F7A55332-CA26-FFE0-87A1-48FEC428BAFD}"/>
          </ac:picMkLst>
        </pc:picChg>
        <pc:picChg chg="add del mod ord">
          <ac:chgData name="Elena Zina Viziru (2131454)" userId="4e73d5a0-74f1-4237-a4e9-cdcf6cb285a8" providerId="ADAL" clId="{A621B3AB-72EA-BB4D-BC5D-68ECEBA25CB6}" dt="2022-11-13T15:16:54.791" v="238" actId="26606"/>
          <ac:picMkLst>
            <pc:docMk/>
            <pc:sldMk cId="4124479934" sldId="279"/>
            <ac:picMk id="64" creationId="{B4C97C10-D0D7-7FB5-5D48-2B1DBF39C0C4}"/>
          </ac:picMkLst>
        </pc:picChg>
        <pc:picChg chg="add del">
          <ac:chgData name="Elena Zina Viziru (2131454)" userId="4e73d5a0-74f1-4237-a4e9-cdcf6cb285a8" providerId="ADAL" clId="{A621B3AB-72EA-BB4D-BC5D-68ECEBA25CB6}" dt="2022-11-13T15:18:27.686" v="248" actId="26606"/>
          <ac:picMkLst>
            <pc:docMk/>
            <pc:sldMk cId="4124479934" sldId="279"/>
            <ac:picMk id="65" creationId="{C64F6393-E296-E50D-2CBF-C5F2BD4E89B5}"/>
          </ac:picMkLst>
        </pc:picChg>
        <pc:picChg chg="add del">
          <ac:chgData name="Elena Zina Viziru (2131454)" userId="4e73d5a0-74f1-4237-a4e9-cdcf6cb285a8" providerId="ADAL" clId="{A621B3AB-72EA-BB4D-BC5D-68ECEBA25CB6}" dt="2022-11-13T15:18:39.594" v="250" actId="26606"/>
          <ac:picMkLst>
            <pc:docMk/>
            <pc:sldMk cId="4124479934" sldId="279"/>
            <ac:picMk id="76" creationId="{3F65644D-ADCC-9940-C979-F6841B83F444}"/>
          </ac:picMkLst>
        </pc:picChg>
        <pc:picChg chg="add del">
          <ac:chgData name="Elena Zina Viziru (2131454)" userId="4e73d5a0-74f1-4237-a4e9-cdcf6cb285a8" providerId="ADAL" clId="{A621B3AB-72EA-BB4D-BC5D-68ECEBA25CB6}" dt="2022-11-13T15:23:15.490" v="252" actId="26606"/>
          <ac:picMkLst>
            <pc:docMk/>
            <pc:sldMk cId="4124479934" sldId="279"/>
            <ac:picMk id="80" creationId="{C64F6393-E296-E50D-2CBF-C5F2BD4E89B5}"/>
          </ac:picMkLst>
        </pc:picChg>
        <pc:cxnChg chg="add del">
          <ac:chgData name="Elena Zina Viziru (2131454)" userId="4e73d5a0-74f1-4237-a4e9-cdcf6cb285a8" providerId="ADAL" clId="{A621B3AB-72EA-BB4D-BC5D-68ECEBA25CB6}" dt="2022-11-13T14:31:14.883" v="195" actId="26606"/>
          <ac:cxnSpMkLst>
            <pc:docMk/>
            <pc:sldMk cId="4124479934" sldId="279"/>
            <ac:cxnSpMk id="14" creationId="{CD161189-7A5B-4B2B-93DC-777102994750}"/>
          </ac:cxnSpMkLst>
        </pc:cxnChg>
        <pc:cxnChg chg="add del">
          <ac:chgData name="Elena Zina Viziru (2131454)" userId="4e73d5a0-74f1-4237-a4e9-cdcf6cb285a8" providerId="ADAL" clId="{A621B3AB-72EA-BB4D-BC5D-68ECEBA25CB6}" dt="2022-11-13T14:31:18.881" v="197" actId="26606"/>
          <ac:cxnSpMkLst>
            <pc:docMk/>
            <pc:sldMk cId="4124479934" sldId="279"/>
            <ac:cxnSpMk id="18" creationId="{1AD3A364-FD48-4C42-B623-DAD0C3ED6B47}"/>
          </ac:cxnSpMkLst>
        </pc:cxnChg>
        <pc:cxnChg chg="add del">
          <ac:chgData name="Elena Zina Viziru (2131454)" userId="4e73d5a0-74f1-4237-a4e9-cdcf6cb285a8" providerId="ADAL" clId="{A621B3AB-72EA-BB4D-BC5D-68ECEBA25CB6}" dt="2022-11-13T14:41:40.583" v="203" actId="26606"/>
          <ac:cxnSpMkLst>
            <pc:docMk/>
            <pc:sldMk cId="4124479934" sldId="279"/>
            <ac:cxnSpMk id="31" creationId="{1AD3A364-FD48-4C42-B623-DAD0C3ED6B47}"/>
          </ac:cxnSpMkLst>
        </pc:cxnChg>
        <pc:cxnChg chg="add del">
          <ac:chgData name="Elena Zina Viziru (2131454)" userId="4e73d5a0-74f1-4237-a4e9-cdcf6cb285a8" providerId="ADAL" clId="{A621B3AB-72EA-BB4D-BC5D-68ECEBA25CB6}" dt="2022-11-13T15:18:09.589" v="246" actId="26606"/>
          <ac:cxnSpMkLst>
            <pc:docMk/>
            <pc:sldMk cId="4124479934" sldId="279"/>
            <ac:cxnSpMk id="54" creationId="{3FEFDF7D-B17C-4F16-B8BE-C55FFC7E295E}"/>
          </ac:cxnSpMkLst>
        </pc:cxnChg>
        <pc:cxnChg chg="add del">
          <ac:chgData name="Elena Zina Viziru (2131454)" userId="4e73d5a0-74f1-4237-a4e9-cdcf6cb285a8" providerId="ADAL" clId="{A621B3AB-72EA-BB4D-BC5D-68ECEBA25CB6}" dt="2022-11-13T15:16:20.318" v="225" actId="26606"/>
          <ac:cxnSpMkLst>
            <pc:docMk/>
            <pc:sldMk cId="4124479934" sldId="279"/>
            <ac:cxnSpMk id="67" creationId="{A61721DD-D110-44EE-82A7-D56AB687E614}"/>
          </ac:cxnSpMkLst>
        </pc:cxnChg>
        <pc:cxnChg chg="add del">
          <ac:chgData name="Elena Zina Viziru (2131454)" userId="4e73d5a0-74f1-4237-a4e9-cdcf6cb285a8" providerId="ADAL" clId="{A621B3AB-72EA-BB4D-BC5D-68ECEBA25CB6}" dt="2022-11-13T15:16:07.818" v="221" actId="26606"/>
          <ac:cxnSpMkLst>
            <pc:docMk/>
            <pc:sldMk cId="4124479934" sldId="279"/>
            <ac:cxnSpMk id="71" creationId="{A61721DD-D110-44EE-82A7-D56AB687E614}"/>
          </ac:cxnSpMkLst>
        </pc:cxnChg>
        <pc:cxnChg chg="add del">
          <ac:chgData name="Elena Zina Viziru (2131454)" userId="4e73d5a0-74f1-4237-a4e9-cdcf6cb285a8" providerId="ADAL" clId="{A621B3AB-72EA-BB4D-BC5D-68ECEBA25CB6}" dt="2022-11-13T15:16:39.411" v="232" actId="26606"/>
          <ac:cxnSpMkLst>
            <pc:docMk/>
            <pc:sldMk cId="4124479934" sldId="279"/>
            <ac:cxnSpMk id="72" creationId="{1AEA88FB-F5DD-45CE-AAE1-7B33D0ABDD25}"/>
          </ac:cxnSpMkLst>
        </pc:cxnChg>
        <pc:cxnChg chg="add del">
          <ac:chgData name="Elena Zina Viziru (2131454)" userId="4e73d5a0-74f1-4237-a4e9-cdcf6cb285a8" providerId="ADAL" clId="{A621B3AB-72EA-BB4D-BC5D-68ECEBA25CB6}" dt="2022-11-13T15:16:44.376" v="234" actId="26606"/>
          <ac:cxnSpMkLst>
            <pc:docMk/>
            <pc:sldMk cId="4124479934" sldId="279"/>
            <ac:cxnSpMk id="75" creationId="{7153BDBF-1B08-496E-BED4-E0DE721A00AB}"/>
          </ac:cxnSpMkLst>
        </pc:cxnChg>
      </pc:sldChg>
    </pc:docChg>
  </pc:docChgLst>
  <pc:docChgLst>
    <pc:chgData name="Elena Zina Viziru (2131454)" userId="S::2131454@student.uwtsd.ac.uk::4e73d5a0-74f1-4237-a4e9-cdcf6cb285a8" providerId="AD" clId="Web-{BEC08676-6167-F43D-8F85-27804E41DCF7}"/>
    <pc:docChg chg="modSld">
      <pc:chgData name="Elena Zina Viziru (2131454)" userId="S::2131454@student.uwtsd.ac.uk::4e73d5a0-74f1-4237-a4e9-cdcf6cb285a8" providerId="AD" clId="Web-{BEC08676-6167-F43D-8F85-27804E41DCF7}" dt="2022-11-13T16:25:38.489" v="174" actId="20577"/>
      <pc:docMkLst>
        <pc:docMk/>
      </pc:docMkLst>
      <pc:sldChg chg="addSp modSp">
        <pc:chgData name="Elena Zina Viziru (2131454)" userId="S::2131454@student.uwtsd.ac.uk::4e73d5a0-74f1-4237-a4e9-cdcf6cb285a8" providerId="AD" clId="Web-{BEC08676-6167-F43D-8F85-27804E41DCF7}" dt="2022-11-13T16:25:38.489" v="174" actId="20577"/>
        <pc:sldMkLst>
          <pc:docMk/>
          <pc:sldMk cId="4124479934" sldId="279"/>
        </pc:sldMkLst>
        <pc:spChg chg="mod">
          <ac:chgData name="Elena Zina Viziru (2131454)" userId="S::2131454@student.uwtsd.ac.uk::4e73d5a0-74f1-4237-a4e9-cdcf6cb285a8" providerId="AD" clId="Web-{BEC08676-6167-F43D-8F85-27804E41DCF7}" dt="2022-11-13T15:25:49.643" v="16" actId="14100"/>
          <ac:spMkLst>
            <pc:docMk/>
            <pc:sldMk cId="4124479934" sldId="279"/>
            <ac:spMk id="2" creationId="{D20EF982-95E5-07E8-58DB-A978E9A36DE5}"/>
          </ac:spMkLst>
        </pc:spChg>
        <pc:spChg chg="mod">
          <ac:chgData name="Elena Zina Viziru (2131454)" userId="S::2131454@student.uwtsd.ac.uk::4e73d5a0-74f1-4237-a4e9-cdcf6cb285a8" providerId="AD" clId="Web-{BEC08676-6167-F43D-8F85-27804E41DCF7}" dt="2022-11-13T16:25:38.489" v="174" actId="20577"/>
          <ac:spMkLst>
            <pc:docMk/>
            <pc:sldMk cId="4124479934" sldId="279"/>
            <ac:spMk id="3" creationId="{65538EB9-A661-5E8D-D2D7-74024AD78F30}"/>
          </ac:spMkLst>
        </pc:spChg>
        <pc:spChg chg="add">
          <ac:chgData name="Elena Zina Viziru (2131454)" userId="S::2131454@student.uwtsd.ac.uk::4e73d5a0-74f1-4237-a4e9-cdcf6cb285a8" providerId="AD" clId="Web-{BEC08676-6167-F43D-8F85-27804E41DCF7}" dt="2022-11-13T15:22:40.006" v="8"/>
          <ac:spMkLst>
            <pc:docMk/>
            <pc:sldMk cId="4124479934" sldId="279"/>
            <ac:spMk id="21" creationId="{C0016A8E-67B7-B1F5-EBD5-CAD9105D9FB9}"/>
          </ac:spMkLst>
        </pc:spChg>
        <pc:spChg chg="mod">
          <ac:chgData name="Elena Zina Viziru (2131454)" userId="S::2131454@student.uwtsd.ac.uk::4e73d5a0-74f1-4237-a4e9-cdcf6cb285a8" providerId="AD" clId="Web-{BEC08676-6167-F43D-8F85-27804E41DCF7}" dt="2022-11-13T15:22:48.397" v="9"/>
          <ac:spMkLst>
            <pc:docMk/>
            <pc:sldMk cId="4124479934" sldId="279"/>
            <ac:spMk id="79" creationId="{65538EB9-A661-5E8D-D2D7-74024AD78F30}"/>
          </ac:spMkLst>
        </pc:spChg>
        <pc:picChg chg="mod">
          <ac:chgData name="Elena Zina Viziru (2131454)" userId="S::2131454@student.uwtsd.ac.uk::4e73d5a0-74f1-4237-a4e9-cdcf6cb285a8" providerId="AD" clId="Web-{BEC08676-6167-F43D-8F85-27804E41DCF7}" dt="2022-11-13T15:21:33.864" v="7" actId="1076"/>
          <ac:picMkLst>
            <pc:docMk/>
            <pc:sldMk cId="4124479934" sldId="279"/>
            <ac:picMk id="80" creationId="{C64F6393-E296-E50D-2CBF-C5F2BD4E89B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979DFF-0512-46D9-AFE0-2C212022953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1CBC4D4-EED2-4382-9566-66BF8EFBCEE6}">
      <dgm:prSet/>
      <dgm:spPr/>
      <dgm:t>
        <a:bodyPr/>
        <a:lstStyle/>
        <a:p>
          <a:pPr>
            <a:defRPr cap="all"/>
          </a:pPr>
          <a:r>
            <a:rPr lang="en-IN"/>
            <a:t>Slide 3: Introduction</a:t>
          </a:r>
          <a:endParaRPr lang="en-US"/>
        </a:p>
      </dgm:t>
    </dgm:pt>
    <dgm:pt modelId="{0D98BAA7-9E7F-45E3-89FA-C2DEC1174313}" type="parTrans" cxnId="{22998DBC-402E-4738-8DF2-D025770AAA67}">
      <dgm:prSet/>
      <dgm:spPr/>
      <dgm:t>
        <a:bodyPr/>
        <a:lstStyle/>
        <a:p>
          <a:endParaRPr lang="en-US"/>
        </a:p>
      </dgm:t>
    </dgm:pt>
    <dgm:pt modelId="{3288F722-488A-43BA-B45C-337556603A25}" type="sibTrans" cxnId="{22998DBC-402E-4738-8DF2-D025770AAA67}">
      <dgm:prSet/>
      <dgm:spPr/>
      <dgm:t>
        <a:bodyPr/>
        <a:lstStyle/>
        <a:p>
          <a:endParaRPr lang="en-US"/>
        </a:p>
      </dgm:t>
    </dgm:pt>
    <dgm:pt modelId="{931BF0E0-110D-4C03-AE5C-DEF85F089B1E}">
      <dgm:prSet/>
      <dgm:spPr/>
      <dgm:t>
        <a:bodyPr/>
        <a:lstStyle/>
        <a:p>
          <a:pPr>
            <a:defRPr cap="all"/>
          </a:pPr>
          <a:r>
            <a:rPr lang="en-IN"/>
            <a:t>Slide 4-18: Analysis</a:t>
          </a:r>
          <a:endParaRPr lang="en-US"/>
        </a:p>
      </dgm:t>
    </dgm:pt>
    <dgm:pt modelId="{8C545056-64D4-42AF-9F6E-43E3D262481D}" type="parTrans" cxnId="{3AFFDD3C-F2A3-4639-972F-89152978DF83}">
      <dgm:prSet/>
      <dgm:spPr/>
      <dgm:t>
        <a:bodyPr/>
        <a:lstStyle/>
        <a:p>
          <a:endParaRPr lang="en-US"/>
        </a:p>
      </dgm:t>
    </dgm:pt>
    <dgm:pt modelId="{61DA9B96-657C-4748-BF3F-CA09B46A0754}" type="sibTrans" cxnId="{3AFFDD3C-F2A3-4639-972F-89152978DF83}">
      <dgm:prSet/>
      <dgm:spPr/>
      <dgm:t>
        <a:bodyPr/>
        <a:lstStyle/>
        <a:p>
          <a:endParaRPr lang="en-US"/>
        </a:p>
      </dgm:t>
    </dgm:pt>
    <dgm:pt modelId="{C7B63B5F-72B1-4628-834E-836CEF0331CE}">
      <dgm:prSet/>
      <dgm:spPr/>
      <dgm:t>
        <a:bodyPr/>
        <a:lstStyle/>
        <a:p>
          <a:pPr>
            <a:defRPr cap="all"/>
          </a:pPr>
          <a:r>
            <a:rPr lang="en-IN"/>
            <a:t>Slide 7-: Conclusion</a:t>
          </a:r>
          <a:endParaRPr lang="en-US"/>
        </a:p>
      </dgm:t>
    </dgm:pt>
    <dgm:pt modelId="{19851AC8-E553-49FB-A7DE-85E7899B3136}" type="parTrans" cxnId="{6F61F694-6B4C-4B5E-B362-A44F9E5C09D9}">
      <dgm:prSet/>
      <dgm:spPr/>
      <dgm:t>
        <a:bodyPr/>
        <a:lstStyle/>
        <a:p>
          <a:endParaRPr lang="en-US"/>
        </a:p>
      </dgm:t>
    </dgm:pt>
    <dgm:pt modelId="{C38D0A25-7D7C-48F6-B59A-8E527E3C6119}" type="sibTrans" cxnId="{6F61F694-6B4C-4B5E-B362-A44F9E5C09D9}">
      <dgm:prSet/>
      <dgm:spPr/>
      <dgm:t>
        <a:bodyPr/>
        <a:lstStyle/>
        <a:p>
          <a:endParaRPr lang="en-US"/>
        </a:p>
      </dgm:t>
    </dgm:pt>
    <dgm:pt modelId="{3C473208-01CC-4550-BC68-15C6F305BB4E}">
      <dgm:prSet/>
      <dgm:spPr/>
      <dgm:t>
        <a:bodyPr/>
        <a:lstStyle/>
        <a:p>
          <a:pPr>
            <a:defRPr cap="all"/>
          </a:pPr>
          <a:r>
            <a:rPr lang="en-IN"/>
            <a:t>Slide 8-: References</a:t>
          </a:r>
          <a:endParaRPr lang="en-US"/>
        </a:p>
      </dgm:t>
    </dgm:pt>
    <dgm:pt modelId="{55E87948-1C48-432F-BCCE-3403183E0157}" type="parTrans" cxnId="{76CD8BBE-9EAD-41A4-AFA6-016EFF7F7C89}">
      <dgm:prSet/>
      <dgm:spPr/>
      <dgm:t>
        <a:bodyPr/>
        <a:lstStyle/>
        <a:p>
          <a:endParaRPr lang="en-US"/>
        </a:p>
      </dgm:t>
    </dgm:pt>
    <dgm:pt modelId="{4CBC8396-68FF-4D01-8FC2-3A70819D4FCA}" type="sibTrans" cxnId="{76CD8BBE-9EAD-41A4-AFA6-016EFF7F7C89}">
      <dgm:prSet/>
      <dgm:spPr/>
      <dgm:t>
        <a:bodyPr/>
        <a:lstStyle/>
        <a:p>
          <a:endParaRPr lang="en-US"/>
        </a:p>
      </dgm:t>
    </dgm:pt>
    <dgm:pt modelId="{2075A77E-58FE-45DD-B56B-249C30C74407}" type="pres">
      <dgm:prSet presAssocID="{97979DFF-0512-46D9-AFE0-2C2120229533}" presName="root" presStyleCnt="0">
        <dgm:presLayoutVars>
          <dgm:dir/>
          <dgm:resizeHandles val="exact"/>
        </dgm:presLayoutVars>
      </dgm:prSet>
      <dgm:spPr/>
    </dgm:pt>
    <dgm:pt modelId="{DF33BB9C-D048-42E5-A9BC-CBBDBA766E12}" type="pres">
      <dgm:prSet presAssocID="{F1CBC4D4-EED2-4382-9566-66BF8EFBCEE6}" presName="compNode" presStyleCnt="0"/>
      <dgm:spPr/>
    </dgm:pt>
    <dgm:pt modelId="{538EC36F-2BCA-4402-8DB1-E9DBE3B1E8B6}" type="pres">
      <dgm:prSet presAssocID="{F1CBC4D4-EED2-4382-9566-66BF8EFBCEE6}" presName="iconBgRect" presStyleLbl="bgShp" presStyleIdx="0" presStyleCnt="4"/>
      <dgm:spPr/>
    </dgm:pt>
    <dgm:pt modelId="{47F71022-C944-4C39-A189-D6D20EFEEB33}" type="pres">
      <dgm:prSet presAssocID="{F1CBC4D4-EED2-4382-9566-66BF8EFBCE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E9360C37-13B0-4292-B652-DE07F595011D}" type="pres">
      <dgm:prSet presAssocID="{F1CBC4D4-EED2-4382-9566-66BF8EFBCEE6}" presName="spaceRect" presStyleCnt="0"/>
      <dgm:spPr/>
    </dgm:pt>
    <dgm:pt modelId="{52091B26-9B54-4BF4-8FFE-CE3131C5FF57}" type="pres">
      <dgm:prSet presAssocID="{F1CBC4D4-EED2-4382-9566-66BF8EFBCEE6}" presName="textRect" presStyleLbl="revTx" presStyleIdx="0" presStyleCnt="4">
        <dgm:presLayoutVars>
          <dgm:chMax val="1"/>
          <dgm:chPref val="1"/>
        </dgm:presLayoutVars>
      </dgm:prSet>
      <dgm:spPr/>
    </dgm:pt>
    <dgm:pt modelId="{589AF309-9F25-4BD3-B4B3-7268CFA7BA9D}" type="pres">
      <dgm:prSet presAssocID="{3288F722-488A-43BA-B45C-337556603A25}" presName="sibTrans" presStyleCnt="0"/>
      <dgm:spPr/>
    </dgm:pt>
    <dgm:pt modelId="{4FE80D0E-7FBD-4B0F-80D5-0A3EC248CBE3}" type="pres">
      <dgm:prSet presAssocID="{931BF0E0-110D-4C03-AE5C-DEF85F089B1E}" presName="compNode" presStyleCnt="0"/>
      <dgm:spPr/>
    </dgm:pt>
    <dgm:pt modelId="{844316DE-7AA9-49F6-B516-CE764E950729}" type="pres">
      <dgm:prSet presAssocID="{931BF0E0-110D-4C03-AE5C-DEF85F089B1E}" presName="iconBgRect" presStyleLbl="bgShp" presStyleIdx="1" presStyleCnt="4"/>
      <dgm:spPr/>
    </dgm:pt>
    <dgm:pt modelId="{4DD9D8E3-4B40-48E6-B8FD-572EA208E48B}" type="pres">
      <dgm:prSet presAssocID="{931BF0E0-110D-4C03-AE5C-DEF85F089B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a:ext>
      </dgm:extLst>
    </dgm:pt>
    <dgm:pt modelId="{F76ACABE-6988-434E-970C-DEE0A918F3BF}" type="pres">
      <dgm:prSet presAssocID="{931BF0E0-110D-4C03-AE5C-DEF85F089B1E}" presName="spaceRect" presStyleCnt="0"/>
      <dgm:spPr/>
    </dgm:pt>
    <dgm:pt modelId="{491C1D73-7173-4B60-98CD-4102375F21DF}" type="pres">
      <dgm:prSet presAssocID="{931BF0E0-110D-4C03-AE5C-DEF85F089B1E}" presName="textRect" presStyleLbl="revTx" presStyleIdx="1" presStyleCnt="4">
        <dgm:presLayoutVars>
          <dgm:chMax val="1"/>
          <dgm:chPref val="1"/>
        </dgm:presLayoutVars>
      </dgm:prSet>
      <dgm:spPr/>
    </dgm:pt>
    <dgm:pt modelId="{AED5EE09-0EDB-4746-B688-2769361D090D}" type="pres">
      <dgm:prSet presAssocID="{61DA9B96-657C-4748-BF3F-CA09B46A0754}" presName="sibTrans" presStyleCnt="0"/>
      <dgm:spPr/>
    </dgm:pt>
    <dgm:pt modelId="{E6F1905E-AF43-46F1-B6F8-6104972EAC31}" type="pres">
      <dgm:prSet presAssocID="{C7B63B5F-72B1-4628-834E-836CEF0331CE}" presName="compNode" presStyleCnt="0"/>
      <dgm:spPr/>
    </dgm:pt>
    <dgm:pt modelId="{F0123A2D-F6F0-4BC2-AC7A-31AA69C8379C}" type="pres">
      <dgm:prSet presAssocID="{C7B63B5F-72B1-4628-834E-836CEF0331CE}" presName="iconBgRect" presStyleLbl="bgShp" presStyleIdx="2" presStyleCnt="4"/>
      <dgm:spPr/>
    </dgm:pt>
    <dgm:pt modelId="{E49A8AA6-1A8B-4B01-819A-2EF46C9BB3EE}" type="pres">
      <dgm:prSet presAssocID="{C7B63B5F-72B1-4628-834E-836CEF0331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AC1AFBC3-BCA0-4C8A-8500-86FD137FCDCA}" type="pres">
      <dgm:prSet presAssocID="{C7B63B5F-72B1-4628-834E-836CEF0331CE}" presName="spaceRect" presStyleCnt="0"/>
      <dgm:spPr/>
    </dgm:pt>
    <dgm:pt modelId="{D4C4C88D-C3FB-493C-8FFB-2E9341C55F0B}" type="pres">
      <dgm:prSet presAssocID="{C7B63B5F-72B1-4628-834E-836CEF0331CE}" presName="textRect" presStyleLbl="revTx" presStyleIdx="2" presStyleCnt="4">
        <dgm:presLayoutVars>
          <dgm:chMax val="1"/>
          <dgm:chPref val="1"/>
        </dgm:presLayoutVars>
      </dgm:prSet>
      <dgm:spPr/>
    </dgm:pt>
    <dgm:pt modelId="{5987F37A-8AD8-4D83-BC53-E6F695E58B0F}" type="pres">
      <dgm:prSet presAssocID="{C38D0A25-7D7C-48F6-B59A-8E527E3C6119}" presName="sibTrans" presStyleCnt="0"/>
      <dgm:spPr/>
    </dgm:pt>
    <dgm:pt modelId="{EBCDCF2B-27BF-4C3E-A43E-E00AFE9543DF}" type="pres">
      <dgm:prSet presAssocID="{3C473208-01CC-4550-BC68-15C6F305BB4E}" presName="compNode" presStyleCnt="0"/>
      <dgm:spPr/>
    </dgm:pt>
    <dgm:pt modelId="{ECDF452A-37AE-4B92-ACF6-FB4C3EE13D76}" type="pres">
      <dgm:prSet presAssocID="{3C473208-01CC-4550-BC68-15C6F305BB4E}" presName="iconBgRect" presStyleLbl="bgShp" presStyleIdx="3" presStyleCnt="4"/>
      <dgm:spPr/>
    </dgm:pt>
    <dgm:pt modelId="{A0F0E9EB-81AB-44AF-B218-77E759F87FEC}" type="pres">
      <dgm:prSet presAssocID="{3C473208-01CC-4550-BC68-15C6F305BB4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42E274A-D86D-450E-B91E-725330027175}" type="pres">
      <dgm:prSet presAssocID="{3C473208-01CC-4550-BC68-15C6F305BB4E}" presName="spaceRect" presStyleCnt="0"/>
      <dgm:spPr/>
    </dgm:pt>
    <dgm:pt modelId="{58E88CD6-4264-40AB-954B-67462B3B8CE3}" type="pres">
      <dgm:prSet presAssocID="{3C473208-01CC-4550-BC68-15C6F305BB4E}" presName="textRect" presStyleLbl="revTx" presStyleIdx="3" presStyleCnt="4">
        <dgm:presLayoutVars>
          <dgm:chMax val="1"/>
          <dgm:chPref val="1"/>
        </dgm:presLayoutVars>
      </dgm:prSet>
      <dgm:spPr/>
    </dgm:pt>
  </dgm:ptLst>
  <dgm:cxnLst>
    <dgm:cxn modelId="{93B6FF17-7581-4386-A99A-0701FAA8A1C8}" type="presOf" srcId="{97979DFF-0512-46D9-AFE0-2C2120229533}" destId="{2075A77E-58FE-45DD-B56B-249C30C74407}" srcOrd="0" destOrd="0" presId="urn:microsoft.com/office/officeart/2018/5/layout/IconCircleLabelList"/>
    <dgm:cxn modelId="{610B011A-E292-4EE4-93A2-BEB6E68D901F}" type="presOf" srcId="{3C473208-01CC-4550-BC68-15C6F305BB4E}" destId="{58E88CD6-4264-40AB-954B-67462B3B8CE3}" srcOrd="0" destOrd="0" presId="urn:microsoft.com/office/officeart/2018/5/layout/IconCircleLabelList"/>
    <dgm:cxn modelId="{3AFFDD3C-F2A3-4639-972F-89152978DF83}" srcId="{97979DFF-0512-46D9-AFE0-2C2120229533}" destId="{931BF0E0-110D-4C03-AE5C-DEF85F089B1E}" srcOrd="1" destOrd="0" parTransId="{8C545056-64D4-42AF-9F6E-43E3D262481D}" sibTransId="{61DA9B96-657C-4748-BF3F-CA09B46A0754}"/>
    <dgm:cxn modelId="{09C66A82-A493-4578-9073-5C31A26A9EE2}" type="presOf" srcId="{931BF0E0-110D-4C03-AE5C-DEF85F089B1E}" destId="{491C1D73-7173-4B60-98CD-4102375F21DF}" srcOrd="0" destOrd="0" presId="urn:microsoft.com/office/officeart/2018/5/layout/IconCircleLabelList"/>
    <dgm:cxn modelId="{6F61F694-6B4C-4B5E-B362-A44F9E5C09D9}" srcId="{97979DFF-0512-46D9-AFE0-2C2120229533}" destId="{C7B63B5F-72B1-4628-834E-836CEF0331CE}" srcOrd="2" destOrd="0" parTransId="{19851AC8-E553-49FB-A7DE-85E7899B3136}" sibTransId="{C38D0A25-7D7C-48F6-B59A-8E527E3C6119}"/>
    <dgm:cxn modelId="{22998DBC-402E-4738-8DF2-D025770AAA67}" srcId="{97979DFF-0512-46D9-AFE0-2C2120229533}" destId="{F1CBC4D4-EED2-4382-9566-66BF8EFBCEE6}" srcOrd="0" destOrd="0" parTransId="{0D98BAA7-9E7F-45E3-89FA-C2DEC1174313}" sibTransId="{3288F722-488A-43BA-B45C-337556603A25}"/>
    <dgm:cxn modelId="{76CD8BBE-9EAD-41A4-AFA6-016EFF7F7C89}" srcId="{97979DFF-0512-46D9-AFE0-2C2120229533}" destId="{3C473208-01CC-4550-BC68-15C6F305BB4E}" srcOrd="3" destOrd="0" parTransId="{55E87948-1C48-432F-BCCE-3403183E0157}" sibTransId="{4CBC8396-68FF-4D01-8FC2-3A70819D4FCA}"/>
    <dgm:cxn modelId="{E46970EA-024A-47A4-93E3-EC55BF19EAF5}" type="presOf" srcId="{F1CBC4D4-EED2-4382-9566-66BF8EFBCEE6}" destId="{52091B26-9B54-4BF4-8FFE-CE3131C5FF57}" srcOrd="0" destOrd="0" presId="urn:microsoft.com/office/officeart/2018/5/layout/IconCircleLabelList"/>
    <dgm:cxn modelId="{0DE4C7FD-6183-43D7-A80D-14A69AEEC86B}" type="presOf" srcId="{C7B63B5F-72B1-4628-834E-836CEF0331CE}" destId="{D4C4C88D-C3FB-493C-8FFB-2E9341C55F0B}" srcOrd="0" destOrd="0" presId="urn:microsoft.com/office/officeart/2018/5/layout/IconCircleLabelList"/>
    <dgm:cxn modelId="{83C5120A-7FB5-46DC-AE11-334D1175CC11}" type="presParOf" srcId="{2075A77E-58FE-45DD-B56B-249C30C74407}" destId="{DF33BB9C-D048-42E5-A9BC-CBBDBA766E12}" srcOrd="0" destOrd="0" presId="urn:microsoft.com/office/officeart/2018/5/layout/IconCircleLabelList"/>
    <dgm:cxn modelId="{00CA28F9-AC4C-4699-A2CE-CCB12935BD03}" type="presParOf" srcId="{DF33BB9C-D048-42E5-A9BC-CBBDBA766E12}" destId="{538EC36F-2BCA-4402-8DB1-E9DBE3B1E8B6}" srcOrd="0" destOrd="0" presId="urn:microsoft.com/office/officeart/2018/5/layout/IconCircleLabelList"/>
    <dgm:cxn modelId="{4607599C-5F69-4DDD-B607-EE7251E97549}" type="presParOf" srcId="{DF33BB9C-D048-42E5-A9BC-CBBDBA766E12}" destId="{47F71022-C944-4C39-A189-D6D20EFEEB33}" srcOrd="1" destOrd="0" presId="urn:microsoft.com/office/officeart/2018/5/layout/IconCircleLabelList"/>
    <dgm:cxn modelId="{682A0F24-870A-498D-AC43-FAF81E474768}" type="presParOf" srcId="{DF33BB9C-D048-42E5-A9BC-CBBDBA766E12}" destId="{E9360C37-13B0-4292-B652-DE07F595011D}" srcOrd="2" destOrd="0" presId="urn:microsoft.com/office/officeart/2018/5/layout/IconCircleLabelList"/>
    <dgm:cxn modelId="{91BD6192-BF47-43D4-9E85-CABE7F842E68}" type="presParOf" srcId="{DF33BB9C-D048-42E5-A9BC-CBBDBA766E12}" destId="{52091B26-9B54-4BF4-8FFE-CE3131C5FF57}" srcOrd="3" destOrd="0" presId="urn:microsoft.com/office/officeart/2018/5/layout/IconCircleLabelList"/>
    <dgm:cxn modelId="{1F4B905E-9B75-4D18-AAC0-AAA8433B5D12}" type="presParOf" srcId="{2075A77E-58FE-45DD-B56B-249C30C74407}" destId="{589AF309-9F25-4BD3-B4B3-7268CFA7BA9D}" srcOrd="1" destOrd="0" presId="urn:microsoft.com/office/officeart/2018/5/layout/IconCircleLabelList"/>
    <dgm:cxn modelId="{E0302129-38D1-421E-A09E-63C936A2479F}" type="presParOf" srcId="{2075A77E-58FE-45DD-B56B-249C30C74407}" destId="{4FE80D0E-7FBD-4B0F-80D5-0A3EC248CBE3}" srcOrd="2" destOrd="0" presId="urn:microsoft.com/office/officeart/2018/5/layout/IconCircleLabelList"/>
    <dgm:cxn modelId="{9B6634DA-F365-4136-AE27-81EC7C823EDD}" type="presParOf" srcId="{4FE80D0E-7FBD-4B0F-80D5-0A3EC248CBE3}" destId="{844316DE-7AA9-49F6-B516-CE764E950729}" srcOrd="0" destOrd="0" presId="urn:microsoft.com/office/officeart/2018/5/layout/IconCircleLabelList"/>
    <dgm:cxn modelId="{B89E8E0B-4E15-43A3-A8F3-0AB822187E00}" type="presParOf" srcId="{4FE80D0E-7FBD-4B0F-80D5-0A3EC248CBE3}" destId="{4DD9D8E3-4B40-48E6-B8FD-572EA208E48B}" srcOrd="1" destOrd="0" presId="urn:microsoft.com/office/officeart/2018/5/layout/IconCircleLabelList"/>
    <dgm:cxn modelId="{F32B77C4-11ED-4E42-96CD-97672E342258}" type="presParOf" srcId="{4FE80D0E-7FBD-4B0F-80D5-0A3EC248CBE3}" destId="{F76ACABE-6988-434E-970C-DEE0A918F3BF}" srcOrd="2" destOrd="0" presId="urn:microsoft.com/office/officeart/2018/5/layout/IconCircleLabelList"/>
    <dgm:cxn modelId="{266C770F-14CA-4B2D-9A69-8BB2B63EEF1E}" type="presParOf" srcId="{4FE80D0E-7FBD-4B0F-80D5-0A3EC248CBE3}" destId="{491C1D73-7173-4B60-98CD-4102375F21DF}" srcOrd="3" destOrd="0" presId="urn:microsoft.com/office/officeart/2018/5/layout/IconCircleLabelList"/>
    <dgm:cxn modelId="{84D1A5D8-5FFC-484E-9D28-5FF1E748832A}" type="presParOf" srcId="{2075A77E-58FE-45DD-B56B-249C30C74407}" destId="{AED5EE09-0EDB-4746-B688-2769361D090D}" srcOrd="3" destOrd="0" presId="urn:microsoft.com/office/officeart/2018/5/layout/IconCircleLabelList"/>
    <dgm:cxn modelId="{7E00E1D8-BC40-40F7-A8E4-64213007DE9D}" type="presParOf" srcId="{2075A77E-58FE-45DD-B56B-249C30C74407}" destId="{E6F1905E-AF43-46F1-B6F8-6104972EAC31}" srcOrd="4" destOrd="0" presId="urn:microsoft.com/office/officeart/2018/5/layout/IconCircleLabelList"/>
    <dgm:cxn modelId="{52AC6A19-D374-49B6-944A-3CCF8273A517}" type="presParOf" srcId="{E6F1905E-AF43-46F1-B6F8-6104972EAC31}" destId="{F0123A2D-F6F0-4BC2-AC7A-31AA69C8379C}" srcOrd="0" destOrd="0" presId="urn:microsoft.com/office/officeart/2018/5/layout/IconCircleLabelList"/>
    <dgm:cxn modelId="{C37D870B-5062-472C-8E0B-506F68D8E92A}" type="presParOf" srcId="{E6F1905E-AF43-46F1-B6F8-6104972EAC31}" destId="{E49A8AA6-1A8B-4B01-819A-2EF46C9BB3EE}" srcOrd="1" destOrd="0" presId="urn:microsoft.com/office/officeart/2018/5/layout/IconCircleLabelList"/>
    <dgm:cxn modelId="{4E76B6B5-AA30-4BFE-B88B-B60FA724B997}" type="presParOf" srcId="{E6F1905E-AF43-46F1-B6F8-6104972EAC31}" destId="{AC1AFBC3-BCA0-4C8A-8500-86FD137FCDCA}" srcOrd="2" destOrd="0" presId="urn:microsoft.com/office/officeart/2018/5/layout/IconCircleLabelList"/>
    <dgm:cxn modelId="{394D69E2-36B6-483A-8AD0-3D8BA92F61DE}" type="presParOf" srcId="{E6F1905E-AF43-46F1-B6F8-6104972EAC31}" destId="{D4C4C88D-C3FB-493C-8FFB-2E9341C55F0B}" srcOrd="3" destOrd="0" presId="urn:microsoft.com/office/officeart/2018/5/layout/IconCircleLabelList"/>
    <dgm:cxn modelId="{2BE963B6-3E73-4C72-B5B5-F066B0B4AC5F}" type="presParOf" srcId="{2075A77E-58FE-45DD-B56B-249C30C74407}" destId="{5987F37A-8AD8-4D83-BC53-E6F695E58B0F}" srcOrd="5" destOrd="0" presId="urn:microsoft.com/office/officeart/2018/5/layout/IconCircleLabelList"/>
    <dgm:cxn modelId="{A3232876-5C79-43B4-BD6B-860884C84917}" type="presParOf" srcId="{2075A77E-58FE-45DD-B56B-249C30C74407}" destId="{EBCDCF2B-27BF-4C3E-A43E-E00AFE9543DF}" srcOrd="6" destOrd="0" presId="urn:microsoft.com/office/officeart/2018/5/layout/IconCircleLabelList"/>
    <dgm:cxn modelId="{87534D6A-D4A2-4253-B2B5-B6A824B250C1}" type="presParOf" srcId="{EBCDCF2B-27BF-4C3E-A43E-E00AFE9543DF}" destId="{ECDF452A-37AE-4B92-ACF6-FB4C3EE13D76}" srcOrd="0" destOrd="0" presId="urn:microsoft.com/office/officeart/2018/5/layout/IconCircleLabelList"/>
    <dgm:cxn modelId="{55F64F34-5CB9-4D35-9788-B68EE3FEB3BD}" type="presParOf" srcId="{EBCDCF2B-27BF-4C3E-A43E-E00AFE9543DF}" destId="{A0F0E9EB-81AB-44AF-B218-77E759F87FEC}" srcOrd="1" destOrd="0" presId="urn:microsoft.com/office/officeart/2018/5/layout/IconCircleLabelList"/>
    <dgm:cxn modelId="{649B47D4-EE41-4DAC-B12A-DB40F7FF5A58}" type="presParOf" srcId="{EBCDCF2B-27BF-4C3E-A43E-E00AFE9543DF}" destId="{342E274A-D86D-450E-B91E-725330027175}" srcOrd="2" destOrd="0" presId="urn:microsoft.com/office/officeart/2018/5/layout/IconCircleLabelList"/>
    <dgm:cxn modelId="{C3CFECAF-55B3-44A8-ABAE-06A37B9028B8}" type="presParOf" srcId="{EBCDCF2B-27BF-4C3E-A43E-E00AFE9543DF}" destId="{58E88CD6-4264-40AB-954B-67462B3B8CE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C4D964-F0E3-4762-9569-11AA2263395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19AD49D-063C-4277-A3F8-B546CC91A623}">
      <dgm:prSet/>
      <dgm:spPr/>
      <dgm:t>
        <a:bodyPr/>
        <a:lstStyle/>
        <a:p>
          <a:pPr>
            <a:lnSpc>
              <a:spcPct val="100000"/>
            </a:lnSpc>
          </a:pPr>
          <a:r>
            <a:rPr lang="en-GB"/>
            <a:t>In this presentation, the topic of communication has per Tom’s case study has been taken to evaluation for this entire study. </a:t>
          </a:r>
          <a:endParaRPr lang="en-US"/>
        </a:p>
      </dgm:t>
    </dgm:pt>
    <dgm:pt modelId="{09641A9C-6C13-4346-8A8A-DC9E0352ECD7}" type="parTrans" cxnId="{5380E353-AEBF-44BC-A16D-50B411475026}">
      <dgm:prSet/>
      <dgm:spPr/>
      <dgm:t>
        <a:bodyPr/>
        <a:lstStyle/>
        <a:p>
          <a:endParaRPr lang="en-US"/>
        </a:p>
      </dgm:t>
    </dgm:pt>
    <dgm:pt modelId="{DC96AF13-C644-45CF-B620-B3B466D2C7A9}" type="sibTrans" cxnId="{5380E353-AEBF-44BC-A16D-50B411475026}">
      <dgm:prSet/>
      <dgm:spPr/>
      <dgm:t>
        <a:bodyPr/>
        <a:lstStyle/>
        <a:p>
          <a:endParaRPr lang="en-US"/>
        </a:p>
      </dgm:t>
    </dgm:pt>
    <dgm:pt modelId="{4C701C1C-D29E-45A8-87B6-72A0B28370BB}">
      <dgm:prSet/>
      <dgm:spPr/>
      <dgm:t>
        <a:bodyPr/>
        <a:lstStyle/>
        <a:p>
          <a:pPr>
            <a:lnSpc>
              <a:spcPct val="100000"/>
            </a:lnSpc>
          </a:pPr>
          <a:r>
            <a:rPr lang="en-GB"/>
            <a:t>Throughout this entire assessment different types of communication models and the benefits that are present through effective interaction has been detailed.</a:t>
          </a:r>
          <a:endParaRPr lang="en-US"/>
        </a:p>
      </dgm:t>
    </dgm:pt>
    <dgm:pt modelId="{9D77D9BE-1EED-41D9-BB66-584C6E657504}" type="parTrans" cxnId="{C67108F6-0272-4486-A003-2BC5F7BE1EBB}">
      <dgm:prSet/>
      <dgm:spPr/>
      <dgm:t>
        <a:bodyPr/>
        <a:lstStyle/>
        <a:p>
          <a:endParaRPr lang="en-US"/>
        </a:p>
      </dgm:t>
    </dgm:pt>
    <dgm:pt modelId="{AE188D68-8ABD-4D2B-898D-15F848F285B8}" type="sibTrans" cxnId="{C67108F6-0272-4486-A003-2BC5F7BE1EBB}">
      <dgm:prSet/>
      <dgm:spPr/>
      <dgm:t>
        <a:bodyPr/>
        <a:lstStyle/>
        <a:p>
          <a:endParaRPr lang="en-US"/>
        </a:p>
      </dgm:t>
    </dgm:pt>
    <dgm:pt modelId="{CCD7CA76-D64D-A44B-9C1C-C4184A0C94A1}" type="pres">
      <dgm:prSet presAssocID="{49C4D964-F0E3-4762-9569-11AA2263395D}" presName="outerComposite" presStyleCnt="0">
        <dgm:presLayoutVars>
          <dgm:chMax val="5"/>
          <dgm:dir/>
          <dgm:resizeHandles val="exact"/>
        </dgm:presLayoutVars>
      </dgm:prSet>
      <dgm:spPr/>
    </dgm:pt>
    <dgm:pt modelId="{45FB1061-B30E-5243-A2E6-11A2A1C6EAA4}" type="pres">
      <dgm:prSet presAssocID="{49C4D964-F0E3-4762-9569-11AA2263395D}" presName="dummyMaxCanvas" presStyleCnt="0">
        <dgm:presLayoutVars/>
      </dgm:prSet>
      <dgm:spPr/>
    </dgm:pt>
    <dgm:pt modelId="{B7241F3F-A1CA-F34D-A36F-4D3CF651F6FE}" type="pres">
      <dgm:prSet presAssocID="{49C4D964-F0E3-4762-9569-11AA2263395D}" presName="TwoNodes_1" presStyleLbl="node1" presStyleIdx="0" presStyleCnt="2">
        <dgm:presLayoutVars>
          <dgm:bulletEnabled val="1"/>
        </dgm:presLayoutVars>
      </dgm:prSet>
      <dgm:spPr/>
    </dgm:pt>
    <dgm:pt modelId="{B4E6B29F-2ECF-7C4A-9DD5-F8E5D67C815C}" type="pres">
      <dgm:prSet presAssocID="{49C4D964-F0E3-4762-9569-11AA2263395D}" presName="TwoNodes_2" presStyleLbl="node1" presStyleIdx="1" presStyleCnt="2">
        <dgm:presLayoutVars>
          <dgm:bulletEnabled val="1"/>
        </dgm:presLayoutVars>
      </dgm:prSet>
      <dgm:spPr/>
    </dgm:pt>
    <dgm:pt modelId="{1337C4B4-6551-E846-B454-25B842E0583F}" type="pres">
      <dgm:prSet presAssocID="{49C4D964-F0E3-4762-9569-11AA2263395D}" presName="TwoConn_1-2" presStyleLbl="fgAccFollowNode1" presStyleIdx="0" presStyleCnt="1">
        <dgm:presLayoutVars>
          <dgm:bulletEnabled val="1"/>
        </dgm:presLayoutVars>
      </dgm:prSet>
      <dgm:spPr/>
    </dgm:pt>
    <dgm:pt modelId="{58EC552B-F68F-F64D-99A5-D81594FFB5CB}" type="pres">
      <dgm:prSet presAssocID="{49C4D964-F0E3-4762-9569-11AA2263395D}" presName="TwoNodes_1_text" presStyleLbl="node1" presStyleIdx="1" presStyleCnt="2">
        <dgm:presLayoutVars>
          <dgm:bulletEnabled val="1"/>
        </dgm:presLayoutVars>
      </dgm:prSet>
      <dgm:spPr/>
    </dgm:pt>
    <dgm:pt modelId="{878E3A3A-4B08-9540-A365-C6C08116EE90}" type="pres">
      <dgm:prSet presAssocID="{49C4D964-F0E3-4762-9569-11AA2263395D}" presName="TwoNodes_2_text" presStyleLbl="node1" presStyleIdx="1" presStyleCnt="2">
        <dgm:presLayoutVars>
          <dgm:bulletEnabled val="1"/>
        </dgm:presLayoutVars>
      </dgm:prSet>
      <dgm:spPr/>
    </dgm:pt>
  </dgm:ptLst>
  <dgm:cxnLst>
    <dgm:cxn modelId="{7B092435-2438-7B46-BC79-849742687811}" type="presOf" srcId="{4C701C1C-D29E-45A8-87B6-72A0B28370BB}" destId="{B4E6B29F-2ECF-7C4A-9DD5-F8E5D67C815C}" srcOrd="0" destOrd="0" presId="urn:microsoft.com/office/officeart/2005/8/layout/vProcess5"/>
    <dgm:cxn modelId="{73236D3B-0AE8-0C4A-A23B-8CFCAB86178E}" type="presOf" srcId="{4C701C1C-D29E-45A8-87B6-72A0B28370BB}" destId="{878E3A3A-4B08-9540-A365-C6C08116EE90}" srcOrd="1" destOrd="0" presId="urn:microsoft.com/office/officeart/2005/8/layout/vProcess5"/>
    <dgm:cxn modelId="{AEF8D544-C414-D545-AD87-6C1FE7154037}" type="presOf" srcId="{D19AD49D-063C-4277-A3F8-B546CC91A623}" destId="{58EC552B-F68F-F64D-99A5-D81594FFB5CB}" srcOrd="1" destOrd="0" presId="urn:microsoft.com/office/officeart/2005/8/layout/vProcess5"/>
    <dgm:cxn modelId="{5380E353-AEBF-44BC-A16D-50B411475026}" srcId="{49C4D964-F0E3-4762-9569-11AA2263395D}" destId="{D19AD49D-063C-4277-A3F8-B546CC91A623}" srcOrd="0" destOrd="0" parTransId="{09641A9C-6C13-4346-8A8A-DC9E0352ECD7}" sibTransId="{DC96AF13-C644-45CF-B620-B3B466D2C7A9}"/>
    <dgm:cxn modelId="{A60A9E7D-5466-9843-919B-D0C20D79A7BC}" type="presOf" srcId="{DC96AF13-C644-45CF-B620-B3B466D2C7A9}" destId="{1337C4B4-6551-E846-B454-25B842E0583F}" srcOrd="0" destOrd="0" presId="urn:microsoft.com/office/officeart/2005/8/layout/vProcess5"/>
    <dgm:cxn modelId="{93EDA895-E1BA-7544-ACAF-649BAE0F526F}" type="presOf" srcId="{49C4D964-F0E3-4762-9569-11AA2263395D}" destId="{CCD7CA76-D64D-A44B-9C1C-C4184A0C94A1}" srcOrd="0" destOrd="0" presId="urn:microsoft.com/office/officeart/2005/8/layout/vProcess5"/>
    <dgm:cxn modelId="{0C0394B6-D7FE-2847-91FF-69FA228C80F8}" type="presOf" srcId="{D19AD49D-063C-4277-A3F8-B546CC91A623}" destId="{B7241F3F-A1CA-F34D-A36F-4D3CF651F6FE}" srcOrd="0" destOrd="0" presId="urn:microsoft.com/office/officeart/2005/8/layout/vProcess5"/>
    <dgm:cxn modelId="{C67108F6-0272-4486-A003-2BC5F7BE1EBB}" srcId="{49C4D964-F0E3-4762-9569-11AA2263395D}" destId="{4C701C1C-D29E-45A8-87B6-72A0B28370BB}" srcOrd="1" destOrd="0" parTransId="{9D77D9BE-1EED-41D9-BB66-584C6E657504}" sibTransId="{AE188D68-8ABD-4D2B-898D-15F848F285B8}"/>
    <dgm:cxn modelId="{DDA0B3FC-8246-404A-A565-05D43BF1D31C}" type="presParOf" srcId="{CCD7CA76-D64D-A44B-9C1C-C4184A0C94A1}" destId="{45FB1061-B30E-5243-A2E6-11A2A1C6EAA4}" srcOrd="0" destOrd="0" presId="urn:microsoft.com/office/officeart/2005/8/layout/vProcess5"/>
    <dgm:cxn modelId="{0B15C865-D681-2843-AA98-D419BC471EF5}" type="presParOf" srcId="{CCD7CA76-D64D-A44B-9C1C-C4184A0C94A1}" destId="{B7241F3F-A1CA-F34D-A36F-4D3CF651F6FE}" srcOrd="1" destOrd="0" presId="urn:microsoft.com/office/officeart/2005/8/layout/vProcess5"/>
    <dgm:cxn modelId="{785E74F9-2C95-5B4B-AE07-71AD13DCCB7A}" type="presParOf" srcId="{CCD7CA76-D64D-A44B-9C1C-C4184A0C94A1}" destId="{B4E6B29F-2ECF-7C4A-9DD5-F8E5D67C815C}" srcOrd="2" destOrd="0" presId="urn:microsoft.com/office/officeart/2005/8/layout/vProcess5"/>
    <dgm:cxn modelId="{9CC8BA38-1CD2-6F4D-AAFE-19A7781B6B3A}" type="presParOf" srcId="{CCD7CA76-D64D-A44B-9C1C-C4184A0C94A1}" destId="{1337C4B4-6551-E846-B454-25B842E0583F}" srcOrd="3" destOrd="0" presId="urn:microsoft.com/office/officeart/2005/8/layout/vProcess5"/>
    <dgm:cxn modelId="{42DC60EC-386F-5346-8D5D-E204F77562A4}" type="presParOf" srcId="{CCD7CA76-D64D-A44B-9C1C-C4184A0C94A1}" destId="{58EC552B-F68F-F64D-99A5-D81594FFB5CB}" srcOrd="4" destOrd="0" presId="urn:microsoft.com/office/officeart/2005/8/layout/vProcess5"/>
    <dgm:cxn modelId="{0B8AA4E5-5EFE-5943-83A2-5CD36E27177E}" type="presParOf" srcId="{CCD7CA76-D64D-A44B-9C1C-C4184A0C94A1}" destId="{878E3A3A-4B08-9540-A365-C6C08116EE90}"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AADCA-BD2B-4766-846A-401E56B20EC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07B9A08-C74E-4B2D-BE73-906986579494}">
      <dgm:prSet/>
      <dgm:spPr/>
      <dgm:t>
        <a:bodyPr/>
        <a:lstStyle/>
        <a:p>
          <a:pPr>
            <a:defRPr cap="all"/>
          </a:pPr>
          <a:r>
            <a:rPr lang="en-GB"/>
            <a:t>This type of communication allows problem sharing and problem-solving for productivity to be enabled. </a:t>
          </a:r>
          <a:endParaRPr lang="en-US"/>
        </a:p>
      </dgm:t>
    </dgm:pt>
    <dgm:pt modelId="{BC2D69E5-3FAE-46C5-BCE7-E5FD1FAFEC2B}" type="parTrans" cxnId="{33E9E993-6EE0-46C5-B341-A2559B4642EA}">
      <dgm:prSet/>
      <dgm:spPr/>
      <dgm:t>
        <a:bodyPr/>
        <a:lstStyle/>
        <a:p>
          <a:endParaRPr lang="en-US"/>
        </a:p>
      </dgm:t>
    </dgm:pt>
    <dgm:pt modelId="{74E1BCFE-9217-44B5-918A-493FC4B3EF11}" type="sibTrans" cxnId="{33E9E993-6EE0-46C5-B341-A2559B4642EA}">
      <dgm:prSet/>
      <dgm:spPr/>
      <dgm:t>
        <a:bodyPr/>
        <a:lstStyle/>
        <a:p>
          <a:endParaRPr lang="en-US"/>
        </a:p>
      </dgm:t>
    </dgm:pt>
    <dgm:pt modelId="{2A386B9A-BCA9-4343-948B-C2164A9D10A1}">
      <dgm:prSet/>
      <dgm:spPr/>
      <dgm:t>
        <a:bodyPr/>
        <a:lstStyle/>
        <a:p>
          <a:pPr>
            <a:defRPr cap="all"/>
          </a:pPr>
          <a:r>
            <a:rPr lang="en-GB"/>
            <a:t>However, as per the case study again the team created is flawed and there is high level of disagreement present that does not contribute towards teamwork being enabled. </a:t>
          </a:r>
          <a:endParaRPr lang="en-US"/>
        </a:p>
      </dgm:t>
    </dgm:pt>
    <dgm:pt modelId="{3ABAD0A7-A3DA-41B4-8113-DD8FF8DBB22A}" type="parTrans" cxnId="{722420DE-92FC-4806-80A9-1973E5BB7625}">
      <dgm:prSet/>
      <dgm:spPr/>
      <dgm:t>
        <a:bodyPr/>
        <a:lstStyle/>
        <a:p>
          <a:endParaRPr lang="en-US"/>
        </a:p>
      </dgm:t>
    </dgm:pt>
    <dgm:pt modelId="{2D675CFF-A2CA-4F9A-9EC8-1A5E1CB5E1FC}" type="sibTrans" cxnId="{722420DE-92FC-4806-80A9-1973E5BB7625}">
      <dgm:prSet/>
      <dgm:spPr/>
      <dgm:t>
        <a:bodyPr/>
        <a:lstStyle/>
        <a:p>
          <a:endParaRPr lang="en-US"/>
        </a:p>
      </dgm:t>
    </dgm:pt>
    <dgm:pt modelId="{3CE06AA4-D2F9-49B2-9B87-1C3C64EF3791}">
      <dgm:prSet/>
      <dgm:spPr/>
      <dgm:t>
        <a:bodyPr/>
        <a:lstStyle/>
        <a:p>
          <a:pPr>
            <a:defRPr cap="all"/>
          </a:pPr>
          <a:r>
            <a:rPr lang="en-GB"/>
            <a:t>In addition to this, there are serious limitations that are present whereby which, getting formal coordinated effort on a given task is not present as well. </a:t>
          </a:r>
          <a:endParaRPr lang="en-US"/>
        </a:p>
      </dgm:t>
    </dgm:pt>
    <dgm:pt modelId="{8C4E4437-9CF7-4AC0-A496-EAFC455D6F2F}" type="parTrans" cxnId="{4D673C1E-2ABA-4669-9145-FBC7BE5CEF54}">
      <dgm:prSet/>
      <dgm:spPr/>
      <dgm:t>
        <a:bodyPr/>
        <a:lstStyle/>
        <a:p>
          <a:endParaRPr lang="en-US"/>
        </a:p>
      </dgm:t>
    </dgm:pt>
    <dgm:pt modelId="{56485CD8-33DC-44BC-AD30-D944CCB623F2}" type="sibTrans" cxnId="{4D673C1E-2ABA-4669-9145-FBC7BE5CEF54}">
      <dgm:prSet/>
      <dgm:spPr/>
      <dgm:t>
        <a:bodyPr/>
        <a:lstStyle/>
        <a:p>
          <a:endParaRPr lang="en-US"/>
        </a:p>
      </dgm:t>
    </dgm:pt>
    <dgm:pt modelId="{0F77AEDB-D0D0-264E-ADA5-4EBDF14EBF41}" type="pres">
      <dgm:prSet presAssocID="{34AAADCA-BD2B-4766-846A-401E56B20EC2}" presName="hierChild1" presStyleCnt="0">
        <dgm:presLayoutVars>
          <dgm:chPref val="1"/>
          <dgm:dir/>
          <dgm:animOne val="branch"/>
          <dgm:animLvl val="lvl"/>
          <dgm:resizeHandles/>
        </dgm:presLayoutVars>
      </dgm:prSet>
      <dgm:spPr/>
    </dgm:pt>
    <dgm:pt modelId="{3FB7B56B-CD90-2E4F-9067-50B4B27A85A6}" type="pres">
      <dgm:prSet presAssocID="{C07B9A08-C74E-4B2D-BE73-906986579494}" presName="hierRoot1" presStyleCnt="0"/>
      <dgm:spPr/>
    </dgm:pt>
    <dgm:pt modelId="{21D35ED9-C0D6-DD4E-96D6-9CC39E5995C8}" type="pres">
      <dgm:prSet presAssocID="{C07B9A08-C74E-4B2D-BE73-906986579494}" presName="composite" presStyleCnt="0"/>
      <dgm:spPr/>
    </dgm:pt>
    <dgm:pt modelId="{D66975D7-898B-9C41-8545-A5FED7EA664B}" type="pres">
      <dgm:prSet presAssocID="{C07B9A08-C74E-4B2D-BE73-906986579494}" presName="background" presStyleLbl="node0" presStyleIdx="0" presStyleCnt="3"/>
      <dgm:spPr/>
    </dgm:pt>
    <dgm:pt modelId="{61E0ADA5-64F9-294A-AE00-EC44918620F9}" type="pres">
      <dgm:prSet presAssocID="{C07B9A08-C74E-4B2D-BE73-906986579494}" presName="text" presStyleLbl="fgAcc0" presStyleIdx="0" presStyleCnt="3">
        <dgm:presLayoutVars>
          <dgm:chPref val="3"/>
        </dgm:presLayoutVars>
      </dgm:prSet>
      <dgm:spPr/>
    </dgm:pt>
    <dgm:pt modelId="{8973BF3E-CBF4-0E42-ABB1-5836FC7332C5}" type="pres">
      <dgm:prSet presAssocID="{C07B9A08-C74E-4B2D-BE73-906986579494}" presName="hierChild2" presStyleCnt="0"/>
      <dgm:spPr/>
    </dgm:pt>
    <dgm:pt modelId="{ED542F8D-180E-0F4E-827B-3AB662FD91D3}" type="pres">
      <dgm:prSet presAssocID="{2A386B9A-BCA9-4343-948B-C2164A9D10A1}" presName="hierRoot1" presStyleCnt="0"/>
      <dgm:spPr/>
    </dgm:pt>
    <dgm:pt modelId="{C0EB9602-23FC-9B4A-846D-BC4873AE0DBC}" type="pres">
      <dgm:prSet presAssocID="{2A386B9A-BCA9-4343-948B-C2164A9D10A1}" presName="composite" presStyleCnt="0"/>
      <dgm:spPr/>
    </dgm:pt>
    <dgm:pt modelId="{0308A2A2-E672-6747-A703-28BF5D283079}" type="pres">
      <dgm:prSet presAssocID="{2A386B9A-BCA9-4343-948B-C2164A9D10A1}" presName="background" presStyleLbl="node0" presStyleIdx="1" presStyleCnt="3"/>
      <dgm:spPr/>
    </dgm:pt>
    <dgm:pt modelId="{72C5874B-14D9-504F-A92E-4DC5DFDF0565}" type="pres">
      <dgm:prSet presAssocID="{2A386B9A-BCA9-4343-948B-C2164A9D10A1}" presName="text" presStyleLbl="fgAcc0" presStyleIdx="1" presStyleCnt="3">
        <dgm:presLayoutVars>
          <dgm:chPref val="3"/>
        </dgm:presLayoutVars>
      </dgm:prSet>
      <dgm:spPr/>
    </dgm:pt>
    <dgm:pt modelId="{62C430EE-2716-6C48-8C08-24D70CA23537}" type="pres">
      <dgm:prSet presAssocID="{2A386B9A-BCA9-4343-948B-C2164A9D10A1}" presName="hierChild2" presStyleCnt="0"/>
      <dgm:spPr/>
    </dgm:pt>
    <dgm:pt modelId="{5EF8A0AC-9A9C-014A-9AB4-77D0D776EA83}" type="pres">
      <dgm:prSet presAssocID="{3CE06AA4-D2F9-49B2-9B87-1C3C64EF3791}" presName="hierRoot1" presStyleCnt="0"/>
      <dgm:spPr/>
    </dgm:pt>
    <dgm:pt modelId="{EDC1CAA3-F7A0-7D42-B151-4F3EFADCEBC9}" type="pres">
      <dgm:prSet presAssocID="{3CE06AA4-D2F9-49B2-9B87-1C3C64EF3791}" presName="composite" presStyleCnt="0"/>
      <dgm:spPr/>
    </dgm:pt>
    <dgm:pt modelId="{926575E2-7880-904D-B9A9-B60D9C2F2F68}" type="pres">
      <dgm:prSet presAssocID="{3CE06AA4-D2F9-49B2-9B87-1C3C64EF3791}" presName="background" presStyleLbl="node0" presStyleIdx="2" presStyleCnt="3"/>
      <dgm:spPr/>
    </dgm:pt>
    <dgm:pt modelId="{4B6401DB-8104-DE42-9860-E88DF3544494}" type="pres">
      <dgm:prSet presAssocID="{3CE06AA4-D2F9-49B2-9B87-1C3C64EF3791}" presName="text" presStyleLbl="fgAcc0" presStyleIdx="2" presStyleCnt="3">
        <dgm:presLayoutVars>
          <dgm:chPref val="3"/>
        </dgm:presLayoutVars>
      </dgm:prSet>
      <dgm:spPr/>
    </dgm:pt>
    <dgm:pt modelId="{C9F29D16-F07B-0840-9032-CA008B110D51}" type="pres">
      <dgm:prSet presAssocID="{3CE06AA4-D2F9-49B2-9B87-1C3C64EF3791}" presName="hierChild2" presStyleCnt="0"/>
      <dgm:spPr/>
    </dgm:pt>
  </dgm:ptLst>
  <dgm:cxnLst>
    <dgm:cxn modelId="{E726E20A-C70E-0C41-9746-0118FD5BAAFC}" type="presOf" srcId="{C07B9A08-C74E-4B2D-BE73-906986579494}" destId="{61E0ADA5-64F9-294A-AE00-EC44918620F9}" srcOrd="0" destOrd="0" presId="urn:microsoft.com/office/officeart/2005/8/layout/hierarchy1"/>
    <dgm:cxn modelId="{4D673C1E-2ABA-4669-9145-FBC7BE5CEF54}" srcId="{34AAADCA-BD2B-4766-846A-401E56B20EC2}" destId="{3CE06AA4-D2F9-49B2-9B87-1C3C64EF3791}" srcOrd="2" destOrd="0" parTransId="{8C4E4437-9CF7-4AC0-A496-EAFC455D6F2F}" sibTransId="{56485CD8-33DC-44BC-AD30-D944CCB623F2}"/>
    <dgm:cxn modelId="{F112E982-5509-8B40-811B-4A7722C391D3}" type="presOf" srcId="{3CE06AA4-D2F9-49B2-9B87-1C3C64EF3791}" destId="{4B6401DB-8104-DE42-9860-E88DF3544494}" srcOrd="0" destOrd="0" presId="urn:microsoft.com/office/officeart/2005/8/layout/hierarchy1"/>
    <dgm:cxn modelId="{33E9E993-6EE0-46C5-B341-A2559B4642EA}" srcId="{34AAADCA-BD2B-4766-846A-401E56B20EC2}" destId="{C07B9A08-C74E-4B2D-BE73-906986579494}" srcOrd="0" destOrd="0" parTransId="{BC2D69E5-3FAE-46C5-BCE7-E5FD1FAFEC2B}" sibTransId="{74E1BCFE-9217-44B5-918A-493FC4B3EF11}"/>
    <dgm:cxn modelId="{722420DE-92FC-4806-80A9-1973E5BB7625}" srcId="{34AAADCA-BD2B-4766-846A-401E56B20EC2}" destId="{2A386B9A-BCA9-4343-948B-C2164A9D10A1}" srcOrd="1" destOrd="0" parTransId="{3ABAD0A7-A3DA-41B4-8113-DD8FF8DBB22A}" sibTransId="{2D675CFF-A2CA-4F9A-9EC8-1A5E1CB5E1FC}"/>
    <dgm:cxn modelId="{497295E1-A843-EC4D-AAF8-B76889BADBFB}" type="presOf" srcId="{34AAADCA-BD2B-4766-846A-401E56B20EC2}" destId="{0F77AEDB-D0D0-264E-ADA5-4EBDF14EBF41}" srcOrd="0" destOrd="0" presId="urn:microsoft.com/office/officeart/2005/8/layout/hierarchy1"/>
    <dgm:cxn modelId="{7C3313E2-DC2B-C74D-B7C2-F60E8EB25718}" type="presOf" srcId="{2A386B9A-BCA9-4343-948B-C2164A9D10A1}" destId="{72C5874B-14D9-504F-A92E-4DC5DFDF0565}" srcOrd="0" destOrd="0" presId="urn:microsoft.com/office/officeart/2005/8/layout/hierarchy1"/>
    <dgm:cxn modelId="{1DA6EFC1-1A8D-4844-8CDB-7416D2D4E3C4}" type="presParOf" srcId="{0F77AEDB-D0D0-264E-ADA5-4EBDF14EBF41}" destId="{3FB7B56B-CD90-2E4F-9067-50B4B27A85A6}" srcOrd="0" destOrd="0" presId="urn:microsoft.com/office/officeart/2005/8/layout/hierarchy1"/>
    <dgm:cxn modelId="{3E5458D7-0EC0-2348-8DA4-18508F32587B}" type="presParOf" srcId="{3FB7B56B-CD90-2E4F-9067-50B4B27A85A6}" destId="{21D35ED9-C0D6-DD4E-96D6-9CC39E5995C8}" srcOrd="0" destOrd="0" presId="urn:microsoft.com/office/officeart/2005/8/layout/hierarchy1"/>
    <dgm:cxn modelId="{54AE7038-99BA-854E-B747-11A1F2C15EA7}" type="presParOf" srcId="{21D35ED9-C0D6-DD4E-96D6-9CC39E5995C8}" destId="{D66975D7-898B-9C41-8545-A5FED7EA664B}" srcOrd="0" destOrd="0" presId="urn:microsoft.com/office/officeart/2005/8/layout/hierarchy1"/>
    <dgm:cxn modelId="{987270E7-8A59-3047-9527-55ED6343C83D}" type="presParOf" srcId="{21D35ED9-C0D6-DD4E-96D6-9CC39E5995C8}" destId="{61E0ADA5-64F9-294A-AE00-EC44918620F9}" srcOrd="1" destOrd="0" presId="urn:microsoft.com/office/officeart/2005/8/layout/hierarchy1"/>
    <dgm:cxn modelId="{538231B6-8CA0-234A-9327-C79C615F72E5}" type="presParOf" srcId="{3FB7B56B-CD90-2E4F-9067-50B4B27A85A6}" destId="{8973BF3E-CBF4-0E42-ABB1-5836FC7332C5}" srcOrd="1" destOrd="0" presId="urn:microsoft.com/office/officeart/2005/8/layout/hierarchy1"/>
    <dgm:cxn modelId="{99859C44-9D34-E34B-B926-BB0087A1C9B0}" type="presParOf" srcId="{0F77AEDB-D0D0-264E-ADA5-4EBDF14EBF41}" destId="{ED542F8D-180E-0F4E-827B-3AB662FD91D3}" srcOrd="1" destOrd="0" presId="urn:microsoft.com/office/officeart/2005/8/layout/hierarchy1"/>
    <dgm:cxn modelId="{E8D2F186-01FD-544D-A129-FC91E3A8F52D}" type="presParOf" srcId="{ED542F8D-180E-0F4E-827B-3AB662FD91D3}" destId="{C0EB9602-23FC-9B4A-846D-BC4873AE0DBC}" srcOrd="0" destOrd="0" presId="urn:microsoft.com/office/officeart/2005/8/layout/hierarchy1"/>
    <dgm:cxn modelId="{296BD4BD-2436-E041-8D02-2E2C154E9031}" type="presParOf" srcId="{C0EB9602-23FC-9B4A-846D-BC4873AE0DBC}" destId="{0308A2A2-E672-6747-A703-28BF5D283079}" srcOrd="0" destOrd="0" presId="urn:microsoft.com/office/officeart/2005/8/layout/hierarchy1"/>
    <dgm:cxn modelId="{19FD9AFE-2B07-944C-86BD-6585693A7995}" type="presParOf" srcId="{C0EB9602-23FC-9B4A-846D-BC4873AE0DBC}" destId="{72C5874B-14D9-504F-A92E-4DC5DFDF0565}" srcOrd="1" destOrd="0" presId="urn:microsoft.com/office/officeart/2005/8/layout/hierarchy1"/>
    <dgm:cxn modelId="{6C9C3FE7-1B23-5345-B0DC-C9346DB76537}" type="presParOf" srcId="{ED542F8D-180E-0F4E-827B-3AB662FD91D3}" destId="{62C430EE-2716-6C48-8C08-24D70CA23537}" srcOrd="1" destOrd="0" presId="urn:microsoft.com/office/officeart/2005/8/layout/hierarchy1"/>
    <dgm:cxn modelId="{9972E656-7D09-9A45-B943-4B4E80A67216}" type="presParOf" srcId="{0F77AEDB-D0D0-264E-ADA5-4EBDF14EBF41}" destId="{5EF8A0AC-9A9C-014A-9AB4-77D0D776EA83}" srcOrd="2" destOrd="0" presId="urn:microsoft.com/office/officeart/2005/8/layout/hierarchy1"/>
    <dgm:cxn modelId="{66CEC716-001E-6341-8348-B9EB30353AD2}" type="presParOf" srcId="{5EF8A0AC-9A9C-014A-9AB4-77D0D776EA83}" destId="{EDC1CAA3-F7A0-7D42-B151-4F3EFADCEBC9}" srcOrd="0" destOrd="0" presId="urn:microsoft.com/office/officeart/2005/8/layout/hierarchy1"/>
    <dgm:cxn modelId="{D98687C8-7646-2C47-AAC7-ED21FD549C8F}" type="presParOf" srcId="{EDC1CAA3-F7A0-7D42-B151-4F3EFADCEBC9}" destId="{926575E2-7880-904D-B9A9-B60D9C2F2F68}" srcOrd="0" destOrd="0" presId="urn:microsoft.com/office/officeart/2005/8/layout/hierarchy1"/>
    <dgm:cxn modelId="{BEACFD05-7E93-5647-95F6-E8468CF819E6}" type="presParOf" srcId="{EDC1CAA3-F7A0-7D42-B151-4F3EFADCEBC9}" destId="{4B6401DB-8104-DE42-9860-E88DF3544494}" srcOrd="1" destOrd="0" presId="urn:microsoft.com/office/officeart/2005/8/layout/hierarchy1"/>
    <dgm:cxn modelId="{EA072156-619D-5D44-91F1-F55EE43380EE}" type="presParOf" srcId="{5EF8A0AC-9A9C-014A-9AB4-77D0D776EA83}" destId="{C9F29D16-F07B-0840-9032-CA008B110D5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EC36F-2BCA-4402-8DB1-E9DBE3B1E8B6}">
      <dsp:nvSpPr>
        <dsp:cNvPr id="0" name=""/>
        <dsp:cNvSpPr/>
      </dsp:nvSpPr>
      <dsp:spPr>
        <a:xfrm>
          <a:off x="626907" y="832359"/>
          <a:ext cx="1248979" cy="12489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71022-C944-4C39-A189-D6D20EFEEB33}">
      <dsp:nvSpPr>
        <dsp:cNvPr id="0" name=""/>
        <dsp:cNvSpPr/>
      </dsp:nvSpPr>
      <dsp:spPr>
        <a:xfrm>
          <a:off x="893083" y="1098535"/>
          <a:ext cx="716627" cy="716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091B26-9B54-4BF4-8FFE-CE3131C5FF57}">
      <dsp:nvSpPr>
        <dsp:cNvPr id="0" name=""/>
        <dsp:cNvSpPr/>
      </dsp:nvSpPr>
      <dsp:spPr>
        <a:xfrm>
          <a:off x="227643"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IN" sz="2400" kern="1200"/>
            <a:t>Slide 3: Introduction</a:t>
          </a:r>
          <a:endParaRPr lang="en-US" sz="2400" kern="1200"/>
        </a:p>
      </dsp:txBody>
      <dsp:txXfrm>
        <a:off x="227643" y="2470365"/>
        <a:ext cx="2047508" cy="720000"/>
      </dsp:txXfrm>
    </dsp:sp>
    <dsp:sp modelId="{844316DE-7AA9-49F6-B516-CE764E950729}">
      <dsp:nvSpPr>
        <dsp:cNvPr id="0" name=""/>
        <dsp:cNvSpPr/>
      </dsp:nvSpPr>
      <dsp:spPr>
        <a:xfrm>
          <a:off x="3032729" y="832359"/>
          <a:ext cx="1248979" cy="12489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9D8E3-4B40-48E6-B8FD-572EA208E48B}">
      <dsp:nvSpPr>
        <dsp:cNvPr id="0" name=""/>
        <dsp:cNvSpPr/>
      </dsp:nvSpPr>
      <dsp:spPr>
        <a:xfrm>
          <a:off x="3298906" y="1098535"/>
          <a:ext cx="716627" cy="716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1C1D73-7173-4B60-98CD-4102375F21DF}">
      <dsp:nvSpPr>
        <dsp:cNvPr id="0" name=""/>
        <dsp:cNvSpPr/>
      </dsp:nvSpPr>
      <dsp:spPr>
        <a:xfrm>
          <a:off x="2633465"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IN" sz="2400" kern="1200"/>
            <a:t>Slide 4-18: Analysis</a:t>
          </a:r>
          <a:endParaRPr lang="en-US" sz="2400" kern="1200"/>
        </a:p>
      </dsp:txBody>
      <dsp:txXfrm>
        <a:off x="2633465" y="2470365"/>
        <a:ext cx="2047508" cy="720000"/>
      </dsp:txXfrm>
    </dsp:sp>
    <dsp:sp modelId="{F0123A2D-F6F0-4BC2-AC7A-31AA69C8379C}">
      <dsp:nvSpPr>
        <dsp:cNvPr id="0" name=""/>
        <dsp:cNvSpPr/>
      </dsp:nvSpPr>
      <dsp:spPr>
        <a:xfrm>
          <a:off x="5438552" y="832359"/>
          <a:ext cx="1248979" cy="12489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A8AA6-1A8B-4B01-819A-2EF46C9BB3EE}">
      <dsp:nvSpPr>
        <dsp:cNvPr id="0" name=""/>
        <dsp:cNvSpPr/>
      </dsp:nvSpPr>
      <dsp:spPr>
        <a:xfrm>
          <a:off x="5704728" y="1098535"/>
          <a:ext cx="716627" cy="716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C4C88D-C3FB-493C-8FFB-2E9341C55F0B}">
      <dsp:nvSpPr>
        <dsp:cNvPr id="0" name=""/>
        <dsp:cNvSpPr/>
      </dsp:nvSpPr>
      <dsp:spPr>
        <a:xfrm>
          <a:off x="5039287"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IN" sz="2400" kern="1200"/>
            <a:t>Slide 7-: Conclusion</a:t>
          </a:r>
          <a:endParaRPr lang="en-US" sz="2400" kern="1200"/>
        </a:p>
      </dsp:txBody>
      <dsp:txXfrm>
        <a:off x="5039287" y="2470365"/>
        <a:ext cx="2047508" cy="720000"/>
      </dsp:txXfrm>
    </dsp:sp>
    <dsp:sp modelId="{ECDF452A-37AE-4B92-ACF6-FB4C3EE13D76}">
      <dsp:nvSpPr>
        <dsp:cNvPr id="0" name=""/>
        <dsp:cNvSpPr/>
      </dsp:nvSpPr>
      <dsp:spPr>
        <a:xfrm>
          <a:off x="7844374" y="832359"/>
          <a:ext cx="1248979" cy="12489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F0E9EB-81AB-44AF-B218-77E759F87FEC}">
      <dsp:nvSpPr>
        <dsp:cNvPr id="0" name=""/>
        <dsp:cNvSpPr/>
      </dsp:nvSpPr>
      <dsp:spPr>
        <a:xfrm>
          <a:off x="8110550" y="1098535"/>
          <a:ext cx="716627" cy="716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E88CD6-4264-40AB-954B-67462B3B8CE3}">
      <dsp:nvSpPr>
        <dsp:cNvPr id="0" name=""/>
        <dsp:cNvSpPr/>
      </dsp:nvSpPr>
      <dsp:spPr>
        <a:xfrm>
          <a:off x="7445110"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IN" sz="2400" kern="1200"/>
            <a:t>Slide 8-: References</a:t>
          </a:r>
          <a:endParaRPr lang="en-US" sz="2400" kern="1200"/>
        </a:p>
      </dsp:txBody>
      <dsp:txXfrm>
        <a:off x="7445110" y="2470365"/>
        <a:ext cx="204750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41F3F-A1CA-F34D-A36F-4D3CF651F6FE}">
      <dsp:nvSpPr>
        <dsp:cNvPr id="0" name=""/>
        <dsp:cNvSpPr/>
      </dsp:nvSpPr>
      <dsp:spPr>
        <a:xfrm>
          <a:off x="0" y="0"/>
          <a:ext cx="8262222" cy="181022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a:t>In this presentation, the topic of communication has per Tom’s case study has been taken to evaluation for this entire study. </a:t>
          </a:r>
          <a:endParaRPr lang="en-US" sz="2500" kern="1200"/>
        </a:p>
      </dsp:txBody>
      <dsp:txXfrm>
        <a:off x="53020" y="53020"/>
        <a:ext cx="6391212" cy="1704186"/>
      </dsp:txXfrm>
    </dsp:sp>
    <dsp:sp modelId="{B4E6B29F-2ECF-7C4A-9DD5-F8E5D67C815C}">
      <dsp:nvSpPr>
        <dsp:cNvPr id="0" name=""/>
        <dsp:cNvSpPr/>
      </dsp:nvSpPr>
      <dsp:spPr>
        <a:xfrm>
          <a:off x="1458039" y="2212498"/>
          <a:ext cx="8262222" cy="1810226"/>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a:t>Throughout this entire assessment different types of communication models and the benefits that are present through effective interaction has been detailed.</a:t>
          </a:r>
          <a:endParaRPr lang="en-US" sz="2500" kern="1200"/>
        </a:p>
      </dsp:txBody>
      <dsp:txXfrm>
        <a:off x="1511059" y="2265518"/>
        <a:ext cx="5521496" cy="1704186"/>
      </dsp:txXfrm>
    </dsp:sp>
    <dsp:sp modelId="{1337C4B4-6551-E846-B454-25B842E0583F}">
      <dsp:nvSpPr>
        <dsp:cNvPr id="0" name=""/>
        <dsp:cNvSpPr/>
      </dsp:nvSpPr>
      <dsp:spPr>
        <a:xfrm>
          <a:off x="7085575" y="1423038"/>
          <a:ext cx="1176647" cy="117664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50321" y="1423038"/>
        <a:ext cx="647155" cy="8854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975D7-898B-9C41-8545-A5FED7EA664B}">
      <dsp:nvSpPr>
        <dsp:cNvPr id="0" name=""/>
        <dsp:cNvSpPr/>
      </dsp:nvSpPr>
      <dsp:spPr>
        <a:xfrm>
          <a:off x="0" y="999088"/>
          <a:ext cx="2733823" cy="173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E0ADA5-64F9-294A-AE00-EC44918620F9}">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a:t>This type of communication allows problem sharing and problem-solving for productivity to be enabled. </a:t>
          </a:r>
          <a:endParaRPr lang="en-US" sz="1500" kern="1200"/>
        </a:p>
      </dsp:txBody>
      <dsp:txXfrm>
        <a:off x="354603" y="1338503"/>
        <a:ext cx="2632133" cy="1634288"/>
      </dsp:txXfrm>
    </dsp:sp>
    <dsp:sp modelId="{0308A2A2-E672-6747-A703-28BF5D283079}">
      <dsp:nvSpPr>
        <dsp:cNvPr id="0" name=""/>
        <dsp:cNvSpPr/>
      </dsp:nvSpPr>
      <dsp:spPr>
        <a:xfrm>
          <a:off x="3341340" y="999088"/>
          <a:ext cx="2733823" cy="173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5874B-14D9-504F-A92E-4DC5DFDF0565}">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a:t>However, as per the case study again the team created is flawed and there is high level of disagreement present that does not contribute towards teamwork being enabled. </a:t>
          </a:r>
          <a:endParaRPr lang="en-US" sz="1500" kern="1200"/>
        </a:p>
      </dsp:txBody>
      <dsp:txXfrm>
        <a:off x="3695943" y="1338503"/>
        <a:ext cx="2632133" cy="1634288"/>
      </dsp:txXfrm>
    </dsp:sp>
    <dsp:sp modelId="{926575E2-7880-904D-B9A9-B60D9C2F2F68}">
      <dsp:nvSpPr>
        <dsp:cNvPr id="0" name=""/>
        <dsp:cNvSpPr/>
      </dsp:nvSpPr>
      <dsp:spPr>
        <a:xfrm>
          <a:off x="6682680" y="999088"/>
          <a:ext cx="2733823" cy="173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6401DB-8104-DE42-9860-E88DF3544494}">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a:t>In addition to this, there are serious limitations that are present whereby which, getting formal coordinated effort on a given task is not present as well. </a:t>
          </a:r>
          <a:endParaRPr lang="en-US" sz="1500" kern="1200"/>
        </a:p>
      </dsp:txBody>
      <dsp:txXfrm>
        <a:off x="7037283" y="1338503"/>
        <a:ext cx="2632133" cy="163428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D287AC-82AE-43CB-83E7-A1ABE2C2BD18}" type="datetimeFigureOut">
              <a:rPr lang="en-IN" smtClean="0"/>
              <a:t>13-11-2022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BC96D-A135-40F1-9E37-52E74544B701}" type="slidenum">
              <a:rPr lang="en-IN" smtClean="0"/>
              <a:t>‹#›</a:t>
            </a:fld>
            <a:endParaRPr lang="en-IN"/>
          </a:p>
        </p:txBody>
      </p:sp>
    </p:spTree>
    <p:extLst>
      <p:ext uri="{BB962C8B-B14F-4D97-AF65-F5344CB8AC3E}">
        <p14:creationId xmlns:p14="http://schemas.microsoft.com/office/powerpoint/2010/main" val="3455699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8BC96D-A135-40F1-9E37-52E74544B701}" type="slidenum">
              <a:rPr lang="en-IN" smtClean="0"/>
              <a:t>1</a:t>
            </a:fld>
            <a:endParaRPr lang="en-IN"/>
          </a:p>
        </p:txBody>
      </p:sp>
    </p:spTree>
    <p:extLst>
      <p:ext uri="{BB962C8B-B14F-4D97-AF65-F5344CB8AC3E}">
        <p14:creationId xmlns:p14="http://schemas.microsoft.com/office/powerpoint/2010/main" val="18170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Arial" panose="020B0604020202020204" pitchFamily="34" charset="0"/>
                <a:ea typeface="Arial" panose="020B0604020202020204" pitchFamily="34" charset="0"/>
              </a:rPr>
              <a:t>Therefore, the scope of trust and reliability is not present here. Similarly, another component of effective communication is how there is high level of teamwork  in groups  and individuals are able to support one another in work (</a:t>
            </a:r>
            <a:r>
              <a:rPr lang="en-GB" sz="1200" err="1">
                <a:effectLst/>
                <a:latin typeface="Arial" panose="020B0604020202020204" pitchFamily="34" charset="0"/>
                <a:ea typeface="Arial" panose="020B0604020202020204" pitchFamily="34" charset="0"/>
              </a:rPr>
              <a:t>Schement</a:t>
            </a:r>
            <a:r>
              <a:rPr lang="en-GB" sz="1200">
                <a:effectLst/>
                <a:latin typeface="Arial" panose="020B0604020202020204" pitchFamily="34" charset="0"/>
                <a:ea typeface="Arial" panose="020B0604020202020204" pitchFamily="34" charset="0"/>
              </a:rPr>
              <a:t>, 2017). </a:t>
            </a:r>
            <a:endParaRPr lang="en-IN" sz="12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DE8BC96D-A135-40F1-9E37-52E74544B701}" type="slidenum">
              <a:rPr lang="en-IN" smtClean="0"/>
              <a:t>4</a:t>
            </a:fld>
            <a:endParaRPr lang="en-IN"/>
          </a:p>
        </p:txBody>
      </p:sp>
    </p:spTree>
    <p:extLst>
      <p:ext uri="{BB962C8B-B14F-4D97-AF65-F5344CB8AC3E}">
        <p14:creationId xmlns:p14="http://schemas.microsoft.com/office/powerpoint/2010/main" val="284495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Arial" panose="020B0604020202020204" pitchFamily="34" charset="0"/>
                <a:ea typeface="Arial" panose="020B0604020202020204" pitchFamily="34" charset="0"/>
              </a:rPr>
              <a:t>Effective meetings are not taking place as well that can enable the scope of objectives to be pursued a meaningful manner (Clark, 2016). </a:t>
            </a:r>
            <a:endParaRPr lang="en-IN" sz="12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DE8BC96D-A135-40F1-9E37-52E74544B701}" type="slidenum">
              <a:rPr lang="en-IN" smtClean="0"/>
              <a:t>5</a:t>
            </a:fld>
            <a:endParaRPr lang="en-IN"/>
          </a:p>
        </p:txBody>
      </p:sp>
    </p:spTree>
    <p:extLst>
      <p:ext uri="{BB962C8B-B14F-4D97-AF65-F5344CB8AC3E}">
        <p14:creationId xmlns:p14="http://schemas.microsoft.com/office/powerpoint/2010/main" val="2277885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Arial" panose="020B0604020202020204" pitchFamily="34" charset="0"/>
                <a:ea typeface="Arial" panose="020B0604020202020204" pitchFamily="34" charset="0"/>
              </a:rPr>
              <a:t>All interactions are informal and there is no scope of any tracking being created that can facilitate in motivation being provided through incentives and a structured manner. Need for an overhaul in the entire communication system to become effective is required.</a:t>
            </a:r>
            <a:endParaRPr lang="en-IN" sz="12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DE8BC96D-A135-40F1-9E37-52E74544B701}" type="slidenum">
              <a:rPr lang="en-IN" smtClean="0"/>
              <a:t>6</a:t>
            </a:fld>
            <a:endParaRPr lang="en-IN"/>
          </a:p>
        </p:txBody>
      </p:sp>
    </p:spTree>
    <p:extLst>
      <p:ext uri="{BB962C8B-B14F-4D97-AF65-F5344CB8AC3E}">
        <p14:creationId xmlns:p14="http://schemas.microsoft.com/office/powerpoint/2010/main" val="1935848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8BC96D-A135-40F1-9E37-52E74544B701}" type="slidenum">
              <a:rPr lang="en-IN" smtClean="0"/>
              <a:t>8</a:t>
            </a:fld>
            <a:endParaRPr lang="en-IN"/>
          </a:p>
        </p:txBody>
      </p:sp>
    </p:spTree>
    <p:extLst>
      <p:ext uri="{BB962C8B-B14F-4D97-AF65-F5344CB8AC3E}">
        <p14:creationId xmlns:p14="http://schemas.microsoft.com/office/powerpoint/2010/main" val="1702208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a:effectLst/>
                <a:latin typeface="Arial" panose="020B0604020202020204" pitchFamily="34" charset="0"/>
                <a:ea typeface="Arial" panose="020B0604020202020204" pitchFamily="34" charset="0"/>
              </a:rPr>
              <a:t>Hansen, A., 2018. Environment, media and communication. Routledge.</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Hovland</a:t>
            </a:r>
            <a:r>
              <a:rPr lang="en-GB" sz="1800">
                <a:effectLst/>
                <a:latin typeface="Arial" panose="020B0604020202020204" pitchFamily="34" charset="0"/>
                <a:ea typeface="Arial" panose="020B0604020202020204" pitchFamily="34" charset="0"/>
              </a:rPr>
              <a:t>, C.I. and </a:t>
            </a:r>
            <a:r>
              <a:rPr lang="en-GB" sz="1800" err="1">
                <a:effectLst/>
                <a:latin typeface="Arial" panose="020B0604020202020204" pitchFamily="34" charset="0"/>
                <a:ea typeface="Arial" panose="020B0604020202020204" pitchFamily="34" charset="0"/>
              </a:rPr>
              <a:t>Lumsdaine</a:t>
            </a:r>
            <a:r>
              <a:rPr lang="en-GB" sz="1800">
                <a:effectLst/>
                <a:latin typeface="Arial" panose="020B0604020202020204" pitchFamily="34" charset="0"/>
                <a:ea typeface="Arial" panose="020B0604020202020204" pitchFamily="34" charset="0"/>
              </a:rPr>
              <a:t>, A.A., 2017. Experiments on mass communication (Vol. 4976). Princeton University Press.</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Keyton</a:t>
            </a:r>
            <a:r>
              <a:rPr lang="en-GB" sz="1800">
                <a:effectLst/>
                <a:latin typeface="Arial" panose="020B0604020202020204" pitchFamily="34" charset="0"/>
                <a:ea typeface="Arial" panose="020B0604020202020204" pitchFamily="34" charset="0"/>
              </a:rPr>
              <a:t>, J., 2017. Communication in organizations. Annual Review of Organizational Psychology and Organizational </a:t>
            </a:r>
            <a:r>
              <a:rPr lang="en-GB" sz="1800" err="1">
                <a:effectLst/>
                <a:latin typeface="Arial" panose="020B0604020202020204" pitchFamily="34" charset="0"/>
                <a:ea typeface="Arial" panose="020B0604020202020204" pitchFamily="34" charset="0"/>
              </a:rPr>
              <a:t>Behavior</a:t>
            </a:r>
            <a:r>
              <a:rPr lang="en-GB" sz="1800">
                <a:effectLst/>
                <a:latin typeface="Arial" panose="020B0604020202020204" pitchFamily="34" charset="0"/>
                <a:ea typeface="Arial" panose="020B0604020202020204" pitchFamily="34" charset="0"/>
              </a:rPr>
              <a:t>, 4, pp.501-526.</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Radovic</a:t>
            </a:r>
            <a:r>
              <a:rPr lang="en-GB" sz="1800">
                <a:effectLst/>
                <a:latin typeface="Arial" panose="020B0604020202020204" pitchFamily="34" charset="0"/>
                <a:ea typeface="Arial" panose="020B0604020202020204" pitchFamily="34" charset="0"/>
              </a:rPr>
              <a:t> Markovic, M. and </a:t>
            </a:r>
            <a:r>
              <a:rPr lang="en-GB" sz="1800" err="1">
                <a:effectLst/>
                <a:latin typeface="Arial" panose="020B0604020202020204" pitchFamily="34" charset="0"/>
                <a:ea typeface="Arial" panose="020B0604020202020204" pitchFamily="34" charset="0"/>
              </a:rPr>
              <a:t>Salamzadeh</a:t>
            </a:r>
            <a:r>
              <a:rPr lang="en-GB" sz="1800">
                <a:effectLst/>
                <a:latin typeface="Arial" panose="020B0604020202020204" pitchFamily="34" charset="0"/>
                <a:ea typeface="Arial" panose="020B0604020202020204" pitchFamily="34" charset="0"/>
              </a:rPr>
              <a:t>, A., 2018. The importance of communication in business management. The 7th International Scientific Conference on Employment, Education and Entrepreneurship, Belgrade, Serbia.</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a:effectLst/>
                <a:latin typeface="Arial" panose="020B0604020202020204" pitchFamily="34" charset="0"/>
                <a:ea typeface="Arial" panose="020B0604020202020204" pitchFamily="34" charset="0"/>
              </a:rPr>
              <a:t>Samovar, L.A., Porter, R.E., McDaniel, E.R. and Roy, C.S., 2016. Communication between cultures. Cengage Learning.</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Schement</a:t>
            </a:r>
            <a:r>
              <a:rPr lang="en-GB" sz="1800">
                <a:effectLst/>
                <a:latin typeface="Arial" panose="020B0604020202020204" pitchFamily="34" charset="0"/>
                <a:ea typeface="Arial" panose="020B0604020202020204" pitchFamily="34" charset="0"/>
              </a:rPr>
              <a:t>, J.R., 2017. Communication and information. Between communication and information, pp.3-33.</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Thussu</a:t>
            </a:r>
            <a:r>
              <a:rPr lang="en-GB" sz="1800">
                <a:effectLst/>
                <a:latin typeface="Arial" panose="020B0604020202020204" pitchFamily="34" charset="0"/>
                <a:ea typeface="Arial" panose="020B0604020202020204" pitchFamily="34" charset="0"/>
              </a:rPr>
              <a:t>, D.K., 2018. International communication: Continuity and change. Bloomsbury Publishing.</a:t>
            </a:r>
            <a:endParaRPr lang="en-IN" sz="1800">
              <a:effectLst/>
              <a:latin typeface="Arial" panose="020B0604020202020204" pitchFamily="34" charset="0"/>
              <a:ea typeface="Arial" panose="020B0604020202020204" pitchFamily="34" charset="0"/>
            </a:endParaRPr>
          </a:p>
          <a:p>
            <a:pPr algn="just">
              <a:lnSpc>
                <a:spcPct val="150000"/>
              </a:lnSpc>
              <a:spcAft>
                <a:spcPts val="1000"/>
              </a:spcAft>
            </a:pPr>
            <a:r>
              <a:rPr lang="en-GB" sz="1800" err="1">
                <a:effectLst/>
                <a:latin typeface="Arial" panose="020B0604020202020204" pitchFamily="34" charset="0"/>
                <a:ea typeface="Arial" panose="020B0604020202020204" pitchFamily="34" charset="0"/>
              </a:rPr>
              <a:t>Waisbord</a:t>
            </a:r>
            <a:r>
              <a:rPr lang="en-GB" sz="1800">
                <a:effectLst/>
                <a:latin typeface="Arial" panose="020B0604020202020204" pitchFamily="34" charset="0"/>
                <a:ea typeface="Arial" panose="020B0604020202020204" pitchFamily="34" charset="0"/>
              </a:rPr>
              <a:t>, S., 2019. Communication: A post-discipline. John Wiley &amp; Sons.</a:t>
            </a:r>
            <a:endParaRPr lang="en-IN" sz="18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DE8BC96D-A135-40F1-9E37-52E74544B701}" type="slidenum">
              <a:rPr lang="en-IN" smtClean="0"/>
              <a:t>9</a:t>
            </a:fld>
            <a:endParaRPr lang="en-IN"/>
          </a:p>
        </p:txBody>
      </p:sp>
    </p:spTree>
    <p:extLst>
      <p:ext uri="{BB962C8B-B14F-4D97-AF65-F5344CB8AC3E}">
        <p14:creationId xmlns:p14="http://schemas.microsoft.com/office/powerpoint/2010/main" val="3813761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B467D90A-E904-4CDC-A171-C38D711EAB9E}" type="datetimeFigureOut">
              <a:rPr lang="en-IN" smtClean="0"/>
              <a:t>13-11-2022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695AB-5450-41C8-867A-21428C4D5F9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456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7D90A-E904-4CDC-A171-C38D711EAB9E}" type="datetimeFigureOut">
              <a:rPr lang="en-IN" smtClean="0"/>
              <a:t>13-11-2022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3407675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67D90A-E904-4CDC-A171-C38D711EAB9E}" type="datetimeFigureOut">
              <a:rPr lang="en-IN" smtClean="0"/>
              <a:t>13-11-2022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695AB-5450-41C8-867A-21428C4D5F9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9651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467D90A-E904-4CDC-A171-C38D711EAB9E}" type="datetimeFigureOut">
              <a:rPr lang="en-IN" smtClean="0"/>
              <a:t>13-11-2022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1244195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467D90A-E904-4CDC-A171-C38D711EAB9E}" type="datetimeFigureOut">
              <a:rPr lang="en-IN" smtClean="0"/>
              <a:t>13-11-2022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24271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467D90A-E904-4CDC-A171-C38D711EAB9E}" type="datetimeFigureOut">
              <a:rPr lang="en-IN" smtClean="0"/>
              <a:t>13-11-2022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3644221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67D90A-E904-4CDC-A171-C38D711EAB9E}" type="datetimeFigureOut">
              <a:rPr lang="en-IN" smtClean="0"/>
              <a:t>13-11-2022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19074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67D90A-E904-4CDC-A171-C38D711EAB9E}" type="datetimeFigureOut">
              <a:rPr lang="en-IN" smtClean="0"/>
              <a:t>13-11-2022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1213759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67D90A-E904-4CDC-A171-C38D711EAB9E}" type="datetimeFigureOut">
              <a:rPr lang="en-IN" smtClean="0"/>
              <a:t>13-11-2022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4695AB-5450-41C8-867A-21428C4D5F9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1771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7D90A-E904-4CDC-A171-C38D711EAB9E}" type="datetimeFigureOut">
              <a:rPr lang="en-IN" smtClean="0"/>
              <a:t>13-11-2022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695AB-5450-41C8-867A-21428C4D5F9E}" type="slidenum">
              <a:rPr lang="en-IN" smtClean="0"/>
              <a:t>‹#›</a:t>
            </a:fld>
            <a:endParaRPr lang="en-IN"/>
          </a:p>
        </p:txBody>
      </p:sp>
    </p:spTree>
    <p:extLst>
      <p:ext uri="{BB962C8B-B14F-4D97-AF65-F5344CB8AC3E}">
        <p14:creationId xmlns:p14="http://schemas.microsoft.com/office/powerpoint/2010/main" val="3068609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67D90A-E904-4CDC-A171-C38D711EAB9E}" type="datetimeFigureOut">
              <a:rPr lang="en-IN" smtClean="0"/>
              <a:t>13-11-2022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4695AB-5450-41C8-867A-21428C4D5F9E}"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923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467D90A-E904-4CDC-A171-C38D711EAB9E}" type="datetimeFigureOut">
              <a:rPr lang="en-IN" smtClean="0"/>
              <a:t>13-11-2022</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E4695AB-5450-41C8-867A-21428C4D5F9E}"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77140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55F0-C57D-0258-284D-FC4B0B4CC788}"/>
              </a:ext>
            </a:extLst>
          </p:cNvPr>
          <p:cNvSpPr>
            <a:spLocks noGrp="1"/>
          </p:cNvSpPr>
          <p:nvPr>
            <p:ph type="ctrTitle"/>
          </p:nvPr>
        </p:nvSpPr>
        <p:spPr/>
        <p:txBody>
          <a:bodyPr/>
          <a:lstStyle/>
          <a:p>
            <a:pPr algn="ctr"/>
            <a:r>
              <a:rPr lang="en-US"/>
              <a:t>Effective Team Working and Communication</a:t>
            </a:r>
            <a:endParaRPr lang="en-IN"/>
          </a:p>
        </p:txBody>
      </p:sp>
      <p:pic>
        <p:nvPicPr>
          <p:cNvPr id="1026" name="Picture 2" descr="Effective Communication In Business Needs Much More Than Language  Proficiency">
            <a:extLst>
              <a:ext uri="{FF2B5EF4-FFF2-40B4-BE49-F238E27FC236}">
                <a16:creationId xmlns:a16="http://schemas.microsoft.com/office/drawing/2014/main" id="{0C6DE6C8-F537-9EEA-7927-C5F9C113C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2705" y="4405316"/>
            <a:ext cx="4262124" cy="2394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396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EB48D-674B-FFA6-B141-E7C6D1EB629D}"/>
              </a:ext>
            </a:extLst>
          </p:cNvPr>
          <p:cNvSpPr>
            <a:spLocks noGrp="1"/>
          </p:cNvSpPr>
          <p:nvPr>
            <p:ph type="title"/>
          </p:nvPr>
        </p:nvSpPr>
        <p:spPr>
          <a:xfrm>
            <a:off x="1024128" y="585216"/>
            <a:ext cx="9720072" cy="1499616"/>
          </a:xfrm>
        </p:spPr>
        <p:txBody>
          <a:bodyPr>
            <a:normAutofit/>
          </a:bodyPr>
          <a:lstStyle/>
          <a:p>
            <a:r>
              <a:rPr lang="en-IN"/>
              <a:t>Table of Contents</a:t>
            </a:r>
          </a:p>
        </p:txBody>
      </p:sp>
      <p:graphicFrame>
        <p:nvGraphicFramePr>
          <p:cNvPr id="5" name="Content Placeholder 2">
            <a:extLst>
              <a:ext uri="{FF2B5EF4-FFF2-40B4-BE49-F238E27FC236}">
                <a16:creationId xmlns:a16="http://schemas.microsoft.com/office/drawing/2014/main" id="{03AC2076-7B9E-46DC-3507-8F67D659DB73}"/>
              </a:ext>
            </a:extLst>
          </p:cNvPr>
          <p:cNvGraphicFramePr>
            <a:graphicFrameLocks noGrp="1"/>
          </p:cNvGraphicFramePr>
          <p:nvPr>
            <p:ph idx="1"/>
            <p:extLst>
              <p:ext uri="{D42A27DB-BD31-4B8C-83A1-F6EECF244321}">
                <p14:modId xmlns:p14="http://schemas.microsoft.com/office/powerpoint/2010/main" val="83776596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3990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95F92-FC94-02A5-F72C-83C7F349CD22}"/>
              </a:ext>
            </a:extLst>
          </p:cNvPr>
          <p:cNvSpPr>
            <a:spLocks noGrp="1"/>
          </p:cNvSpPr>
          <p:nvPr>
            <p:ph type="title"/>
          </p:nvPr>
        </p:nvSpPr>
        <p:spPr>
          <a:xfrm>
            <a:off x="1024128" y="585216"/>
            <a:ext cx="9720072" cy="1499616"/>
          </a:xfrm>
        </p:spPr>
        <p:txBody>
          <a:bodyPr>
            <a:normAutofit/>
          </a:bodyPr>
          <a:lstStyle/>
          <a:p>
            <a:r>
              <a:rPr lang="en-IN"/>
              <a:t>Introduction</a:t>
            </a:r>
          </a:p>
        </p:txBody>
      </p:sp>
      <p:graphicFrame>
        <p:nvGraphicFramePr>
          <p:cNvPr id="7" name="Content Placeholder 2">
            <a:extLst>
              <a:ext uri="{FF2B5EF4-FFF2-40B4-BE49-F238E27FC236}">
                <a16:creationId xmlns:a16="http://schemas.microsoft.com/office/drawing/2014/main" id="{93B195C1-076E-9DEC-9EB9-1F644DBD9A28}"/>
              </a:ext>
            </a:extLst>
          </p:cNvPr>
          <p:cNvGraphicFramePr>
            <a:graphicFrameLocks noGrp="1"/>
          </p:cNvGraphicFramePr>
          <p:nvPr>
            <p:ph idx="1"/>
            <p:extLst>
              <p:ext uri="{D42A27DB-BD31-4B8C-83A1-F6EECF244321}">
                <p14:modId xmlns:p14="http://schemas.microsoft.com/office/powerpoint/2010/main" val="172818699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2371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2" name="Rectangle 103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796C9-1208-2CAC-3E13-DB088E99A74E}"/>
              </a:ext>
            </a:extLst>
          </p:cNvPr>
          <p:cNvSpPr>
            <a:spLocks noGrp="1"/>
          </p:cNvSpPr>
          <p:nvPr>
            <p:ph type="title"/>
          </p:nvPr>
        </p:nvSpPr>
        <p:spPr>
          <a:xfrm>
            <a:off x="310039" y="640080"/>
            <a:ext cx="3429855" cy="5613236"/>
          </a:xfrm>
        </p:spPr>
        <p:txBody>
          <a:bodyPr anchor="ctr">
            <a:normAutofit/>
          </a:bodyPr>
          <a:lstStyle/>
          <a:p>
            <a:r>
              <a:rPr lang="en-IN" sz="4600">
                <a:solidFill>
                  <a:srgbClr val="FFFFFF"/>
                </a:solidFill>
              </a:rPr>
              <a:t>Benefits of Effective Communication </a:t>
            </a:r>
          </a:p>
        </p:txBody>
      </p:sp>
      <p:sp>
        <p:nvSpPr>
          <p:cNvPr id="3" name="Content Placeholder 2">
            <a:extLst>
              <a:ext uri="{FF2B5EF4-FFF2-40B4-BE49-F238E27FC236}">
                <a16:creationId xmlns:a16="http://schemas.microsoft.com/office/drawing/2014/main" id="{1A58802B-8C37-5AE7-DA4E-B43764CD1706}"/>
              </a:ext>
            </a:extLst>
          </p:cNvPr>
          <p:cNvSpPr>
            <a:spLocks noGrp="1"/>
          </p:cNvSpPr>
          <p:nvPr>
            <p:ph idx="1"/>
          </p:nvPr>
        </p:nvSpPr>
        <p:spPr>
          <a:xfrm>
            <a:off x="4699818" y="640080"/>
            <a:ext cx="7172138" cy="3745107"/>
          </a:xfrm>
        </p:spPr>
        <p:txBody>
          <a:bodyPr>
            <a:normAutofit/>
          </a:bodyPr>
          <a:lstStyle/>
          <a:p>
            <a:r>
              <a:rPr lang="en-GB" sz="1900">
                <a:effectLst/>
                <a:latin typeface="Arial" panose="020B0604020202020204" pitchFamily="34" charset="0"/>
                <a:ea typeface="Arial" panose="020B0604020202020204" pitchFamily="34" charset="0"/>
              </a:rPr>
              <a:t>Multiple benefits of effective communication are present. </a:t>
            </a:r>
          </a:p>
          <a:p>
            <a:r>
              <a:rPr lang="en-GB" sz="1900">
                <a:effectLst/>
                <a:latin typeface="Arial" panose="020B0604020202020204" pitchFamily="34" charset="0"/>
                <a:ea typeface="Arial" panose="020B0604020202020204" pitchFamily="34" charset="0"/>
              </a:rPr>
              <a:t>In a team context, it facilitates in creating trust and making sure that every individual is able to reliably do their part in order to achieve a task. </a:t>
            </a:r>
          </a:p>
          <a:p>
            <a:r>
              <a:rPr lang="en-GB" sz="1900">
                <a:effectLst/>
                <a:latin typeface="Arial" panose="020B0604020202020204" pitchFamily="34" charset="0"/>
                <a:ea typeface="Arial" panose="020B0604020202020204" pitchFamily="34" charset="0"/>
              </a:rPr>
              <a:t>In the context the case study, it can be seen how ineffective forms of communication are being practised in the form of conflicts and private conversations taking place. </a:t>
            </a:r>
          </a:p>
          <a:p>
            <a:r>
              <a:rPr lang="en-GB" sz="1900">
                <a:effectLst/>
                <a:latin typeface="Arial" panose="020B0604020202020204" pitchFamily="34" charset="0"/>
                <a:ea typeface="Arial" panose="020B0604020202020204" pitchFamily="34" charset="0"/>
              </a:rPr>
              <a:t>Tuckman's Stages of Group Development is a group development strategy that could enable effective communication. Through Forming, Storming, Norming, Performing, and Adjourning objective creation and conflict elimination is enabled. </a:t>
            </a:r>
            <a:endParaRPr lang="en-IN" sz="1900"/>
          </a:p>
        </p:txBody>
      </p:sp>
      <p:pic>
        <p:nvPicPr>
          <p:cNvPr id="1026" name="Picture 2" descr="How to Build a Culture of Two-Way Communication">
            <a:extLst>
              <a:ext uri="{FF2B5EF4-FFF2-40B4-BE49-F238E27FC236}">
                <a16:creationId xmlns:a16="http://schemas.microsoft.com/office/drawing/2014/main" id="{D9B7CD9A-E23E-EF83-D9C6-A3C1024238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03915" y="4553084"/>
            <a:ext cx="3371954" cy="1685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009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F494A-B976-4F0B-7CB8-D3C57B9FFB0C}"/>
              </a:ext>
            </a:extLst>
          </p:cNvPr>
          <p:cNvSpPr>
            <a:spLocks noGrp="1"/>
          </p:cNvSpPr>
          <p:nvPr>
            <p:ph type="title"/>
          </p:nvPr>
        </p:nvSpPr>
        <p:spPr>
          <a:xfrm>
            <a:off x="1024128" y="585216"/>
            <a:ext cx="9720072" cy="1499616"/>
          </a:xfrm>
        </p:spPr>
        <p:txBody>
          <a:bodyPr>
            <a:normAutofit/>
          </a:bodyPr>
          <a:lstStyle/>
          <a:p>
            <a:r>
              <a:rPr lang="en-IN" err="1"/>
              <a:t>Beneffits</a:t>
            </a:r>
            <a:r>
              <a:rPr lang="en-IN"/>
              <a:t> of effective communication</a:t>
            </a:r>
          </a:p>
        </p:txBody>
      </p:sp>
      <p:graphicFrame>
        <p:nvGraphicFramePr>
          <p:cNvPr id="17" name="Content Placeholder 2">
            <a:extLst>
              <a:ext uri="{FF2B5EF4-FFF2-40B4-BE49-F238E27FC236}">
                <a16:creationId xmlns:a16="http://schemas.microsoft.com/office/drawing/2014/main" id="{DC0791F6-F596-EACB-81D9-1D261172F136}"/>
              </a:ext>
            </a:extLst>
          </p:cNvPr>
          <p:cNvGraphicFramePr>
            <a:graphicFrameLocks noGrp="1"/>
          </p:cNvGraphicFramePr>
          <p:nvPr>
            <p:ph idx="1"/>
            <p:extLst>
              <p:ext uri="{D42A27DB-BD31-4B8C-83A1-F6EECF244321}">
                <p14:modId xmlns:p14="http://schemas.microsoft.com/office/powerpoint/2010/main" val="83477777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6166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F494A-B976-4F0B-7CB8-D3C57B9FFB0C}"/>
              </a:ext>
            </a:extLst>
          </p:cNvPr>
          <p:cNvSpPr>
            <a:spLocks noGrp="1"/>
          </p:cNvSpPr>
          <p:nvPr>
            <p:ph type="title"/>
          </p:nvPr>
        </p:nvSpPr>
        <p:spPr>
          <a:xfrm>
            <a:off x="573024" y="4608575"/>
            <a:ext cx="5242560" cy="1765715"/>
          </a:xfrm>
        </p:spPr>
        <p:txBody>
          <a:bodyPr>
            <a:normAutofit/>
          </a:bodyPr>
          <a:lstStyle/>
          <a:p>
            <a:pPr algn="r"/>
            <a:r>
              <a:rPr lang="en-IN" sz="4400" err="1">
                <a:solidFill>
                  <a:srgbClr val="FFFFFF"/>
                </a:solidFill>
              </a:rPr>
              <a:t>Beneffitis</a:t>
            </a:r>
            <a:r>
              <a:rPr lang="en-IN" sz="4400">
                <a:solidFill>
                  <a:srgbClr val="FFFFFF"/>
                </a:solidFill>
              </a:rPr>
              <a:t> of effective communication</a:t>
            </a:r>
          </a:p>
        </p:txBody>
      </p:sp>
      <p:pic>
        <p:nvPicPr>
          <p:cNvPr id="5" name="Picture 4" descr="Hands-on top of each other">
            <a:extLst>
              <a:ext uri="{FF2B5EF4-FFF2-40B4-BE49-F238E27FC236}">
                <a16:creationId xmlns:a16="http://schemas.microsoft.com/office/drawing/2014/main" id="{A0DE43C7-BDFA-43DA-FBFF-FAADBB0ED9BF}"/>
              </a:ext>
            </a:extLst>
          </p:cNvPr>
          <p:cNvPicPr>
            <a:picLocks noChangeAspect="1"/>
          </p:cNvPicPr>
          <p:nvPr/>
        </p:nvPicPr>
        <p:blipFill rotWithShape="1">
          <a:blip r:embed="rId3"/>
          <a:srcRect l="36188" r="-1" b="-1"/>
          <a:stretch/>
        </p:blipFill>
        <p:spPr>
          <a:xfrm>
            <a:off x="327547" y="321733"/>
            <a:ext cx="5688020" cy="3899748"/>
          </a:xfrm>
          <a:prstGeom prst="rect">
            <a:avLst/>
          </a:prstGeom>
        </p:spPr>
      </p:pic>
      <p:sp>
        <p:nvSpPr>
          <p:cNvPr id="27" name="Rectangle 26">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1916D-D37F-4047-0402-8552D48AEB68}"/>
              </a:ext>
            </a:extLst>
          </p:cNvPr>
          <p:cNvSpPr>
            <a:spLocks noGrp="1"/>
          </p:cNvSpPr>
          <p:nvPr>
            <p:ph idx="1"/>
          </p:nvPr>
        </p:nvSpPr>
        <p:spPr>
          <a:xfrm>
            <a:off x="6661065" y="974875"/>
            <a:ext cx="4724573" cy="4852362"/>
          </a:xfrm>
        </p:spPr>
        <p:txBody>
          <a:bodyPr anchor="ctr">
            <a:normAutofit/>
          </a:bodyPr>
          <a:lstStyle/>
          <a:p>
            <a:r>
              <a:rPr lang="en-GB">
                <a:solidFill>
                  <a:srgbClr val="FFFFFF"/>
                </a:solidFill>
                <a:effectLst/>
                <a:latin typeface="Arial" panose="020B0604020202020204" pitchFamily="34" charset="0"/>
                <a:ea typeface="Arial" panose="020B0604020202020204" pitchFamily="34" charset="0"/>
              </a:rPr>
              <a:t>Motivation is also enabled through effective teamwork as it allows the scope of recognition of effort to be enabled. </a:t>
            </a:r>
          </a:p>
          <a:p>
            <a:r>
              <a:rPr lang="en-GB">
                <a:solidFill>
                  <a:srgbClr val="FFFFFF"/>
                </a:solidFill>
                <a:effectLst/>
                <a:latin typeface="Arial" panose="020B0604020202020204" pitchFamily="34" charset="0"/>
                <a:ea typeface="Arial" panose="020B0604020202020204" pitchFamily="34" charset="0"/>
              </a:rPr>
              <a:t>Effective communication allows encouragement for good behaviour and facilitates in making sure that everybody feels as if they are working on the project together (Keyton, 2017). </a:t>
            </a:r>
          </a:p>
          <a:p>
            <a:r>
              <a:rPr lang="en-GB">
                <a:solidFill>
                  <a:srgbClr val="FFFFFF"/>
                </a:solidFill>
                <a:effectLst/>
                <a:latin typeface="Arial" panose="020B0604020202020204" pitchFamily="34" charset="0"/>
                <a:ea typeface="Arial" panose="020B0604020202020204" pitchFamily="34" charset="0"/>
              </a:rPr>
              <a:t>However, in pounds case study, there is little interaction formally that can facilitate in a structural progression to be created. </a:t>
            </a:r>
            <a:endParaRPr lang="en-IN">
              <a:solidFill>
                <a:srgbClr val="FFFFFF"/>
              </a:solidFill>
            </a:endParaRPr>
          </a:p>
        </p:txBody>
      </p:sp>
    </p:spTree>
    <p:extLst>
      <p:ext uri="{BB962C8B-B14F-4D97-AF65-F5344CB8AC3E}">
        <p14:creationId xmlns:p14="http://schemas.microsoft.com/office/powerpoint/2010/main" val="212748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B7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CAD62-70A2-03AC-A1ED-35999B7B2E73}"/>
              </a:ext>
            </a:extLst>
          </p:cNvPr>
          <p:cNvSpPr>
            <a:spLocks noGrp="1"/>
          </p:cNvSpPr>
          <p:nvPr>
            <p:ph type="title"/>
          </p:nvPr>
        </p:nvSpPr>
        <p:spPr>
          <a:xfrm>
            <a:off x="1024128" y="585216"/>
            <a:ext cx="6007027" cy="1499616"/>
          </a:xfrm>
        </p:spPr>
        <p:txBody>
          <a:bodyPr>
            <a:normAutofit/>
          </a:bodyPr>
          <a:lstStyle/>
          <a:p>
            <a:r>
              <a:rPr lang="en-IN">
                <a:solidFill>
                  <a:srgbClr val="FFFFFF"/>
                </a:solidFill>
              </a:rPr>
              <a:t>Conclusion</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FDA082-8403-E560-AE45-E6C92789A330}"/>
              </a:ext>
            </a:extLst>
          </p:cNvPr>
          <p:cNvSpPr>
            <a:spLocks noGrp="1"/>
          </p:cNvSpPr>
          <p:nvPr>
            <p:ph idx="1"/>
          </p:nvPr>
        </p:nvSpPr>
        <p:spPr>
          <a:xfrm>
            <a:off x="1024128" y="2286000"/>
            <a:ext cx="6007027" cy="4023360"/>
          </a:xfrm>
        </p:spPr>
        <p:txBody>
          <a:bodyPr>
            <a:normAutofit/>
          </a:bodyPr>
          <a:lstStyle/>
          <a:p>
            <a:r>
              <a:rPr lang="en-GB">
                <a:solidFill>
                  <a:srgbClr val="FFFFFF"/>
                </a:solidFill>
                <a:effectLst/>
                <a:latin typeface="Arial" panose="020B0604020202020204" pitchFamily="34" charset="0"/>
                <a:ea typeface="Arial" panose="020B0604020202020204" pitchFamily="34" charset="0"/>
              </a:rPr>
              <a:t>Through this presentation emphasis upon different methods of communication model from linear to transactional has been discussed. </a:t>
            </a:r>
          </a:p>
          <a:p>
            <a:r>
              <a:rPr lang="en-GB">
                <a:solidFill>
                  <a:srgbClr val="FFFFFF"/>
                </a:solidFill>
                <a:effectLst/>
                <a:latin typeface="Arial" panose="020B0604020202020204" pitchFamily="34" charset="0"/>
                <a:ea typeface="Arial" panose="020B0604020202020204" pitchFamily="34" charset="0"/>
              </a:rPr>
              <a:t>Apart from that, emphasis towards the barriers of teamwork has been illustrated here in this research. Focus on evaluating the entire team in a strategic method is highlighted as well.</a:t>
            </a:r>
            <a:endParaRPr lang="en-IN">
              <a:solidFill>
                <a:srgbClr val="FFFFFF"/>
              </a:solidFill>
              <a:effectLst/>
              <a:latin typeface="Arial" panose="020B0604020202020204" pitchFamily="34" charset="0"/>
              <a:ea typeface="Arial" panose="020B0604020202020204" pitchFamily="34" charset="0"/>
            </a:endParaRPr>
          </a:p>
          <a:p>
            <a:endParaRPr lang="en-IN">
              <a:solidFill>
                <a:srgbClr val="FFFFFF"/>
              </a:solidFill>
            </a:endParaRPr>
          </a:p>
        </p:txBody>
      </p:sp>
      <p:pic>
        <p:nvPicPr>
          <p:cNvPr id="5" name="Picture 4" descr="3D rendering of game pieces tied together with a rope">
            <a:extLst>
              <a:ext uri="{FF2B5EF4-FFF2-40B4-BE49-F238E27FC236}">
                <a16:creationId xmlns:a16="http://schemas.microsoft.com/office/drawing/2014/main" id="{79827861-A332-2C93-2312-18C5D1E9200A}"/>
              </a:ext>
            </a:extLst>
          </p:cNvPr>
          <p:cNvPicPr>
            <a:picLocks noChangeAspect="1"/>
          </p:cNvPicPr>
          <p:nvPr/>
        </p:nvPicPr>
        <p:blipFill rotWithShape="1">
          <a:blip r:embed="rId2"/>
          <a:srcRect l="11544" r="37715"/>
          <a:stretch/>
        </p:blipFill>
        <p:spPr>
          <a:xfrm>
            <a:off x="7552266" y="10"/>
            <a:ext cx="4639734" cy="6857990"/>
          </a:xfrm>
          <a:prstGeom prst="rect">
            <a:avLst/>
          </a:prstGeom>
        </p:spPr>
      </p:pic>
    </p:spTree>
    <p:extLst>
      <p:ext uri="{BB962C8B-B14F-4D97-AF65-F5344CB8AC3E}">
        <p14:creationId xmlns:p14="http://schemas.microsoft.com/office/powerpoint/2010/main" val="3248476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7">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EF982-95E5-07E8-58DB-A978E9A36DE5}"/>
              </a:ext>
            </a:extLst>
          </p:cNvPr>
          <p:cNvSpPr>
            <a:spLocks noGrp="1"/>
          </p:cNvSpPr>
          <p:nvPr>
            <p:ph type="title"/>
          </p:nvPr>
        </p:nvSpPr>
        <p:spPr>
          <a:xfrm>
            <a:off x="-549854" y="876220"/>
            <a:ext cx="6157734" cy="5249334"/>
          </a:xfrm>
        </p:spPr>
        <p:txBody>
          <a:bodyPr>
            <a:normAutofit/>
          </a:bodyPr>
          <a:lstStyle/>
          <a:p>
            <a:pPr algn="r"/>
            <a:r>
              <a:rPr lang="en-US">
                <a:solidFill>
                  <a:schemeClr val="bg1"/>
                </a:solidFill>
              </a:rPr>
              <a:t>Team Work Evaluations</a:t>
            </a:r>
          </a:p>
        </p:txBody>
      </p:sp>
      <p:sp>
        <p:nvSpPr>
          <p:cNvPr id="40" name="Rectangle 9">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538EB9-A661-5E8D-D2D7-74024AD78F30}"/>
              </a:ext>
            </a:extLst>
          </p:cNvPr>
          <p:cNvSpPr>
            <a:spLocks noGrp="1"/>
          </p:cNvSpPr>
          <p:nvPr>
            <p:ph idx="1"/>
          </p:nvPr>
        </p:nvSpPr>
        <p:spPr>
          <a:xfrm>
            <a:off x="6211711" y="1044222"/>
            <a:ext cx="5413022" cy="5023556"/>
          </a:xfrm>
        </p:spPr>
        <p:txBody>
          <a:bodyPr anchor="ctr">
            <a:normAutofit fontScale="92500"/>
          </a:bodyPr>
          <a:lstStyle/>
          <a:p>
            <a:r>
              <a:rPr lang="en-US">
                <a:ea typeface="+mn-lt"/>
                <a:cs typeface="+mn-lt"/>
              </a:rPr>
              <a:t>Through an evaluation of the teamwork within the case study, it can be highlighted how</a:t>
            </a:r>
            <a:endParaRPr lang="en-US">
              <a:solidFill>
                <a:srgbClr val="FFFFFF"/>
              </a:solidFill>
            </a:endParaRPr>
          </a:p>
          <a:p>
            <a:r>
              <a:rPr lang="en-US">
                <a:ea typeface="+mn-lt"/>
                <a:cs typeface="+mn-lt"/>
              </a:rPr>
              <a:t>individuals are engaged in constant conflict.</a:t>
            </a:r>
            <a:endParaRPr lang="en-US"/>
          </a:p>
          <a:p>
            <a:endParaRPr lang="en-US">
              <a:ea typeface="+mn-lt"/>
              <a:cs typeface="+mn-lt"/>
            </a:endParaRPr>
          </a:p>
          <a:p>
            <a:pPr marL="0" indent="0">
              <a:buNone/>
            </a:pPr>
            <a:r>
              <a:rPr lang="en-US">
                <a:ea typeface="+mn-lt"/>
                <a:cs typeface="+mn-lt"/>
              </a:rPr>
              <a:t>In order to break up the entire conflict procedure, one-on-one communication, and understanding which problems individuals are having should be the main focus of Tom in order to </a:t>
            </a:r>
            <a:r>
              <a:rPr lang="en-US" err="1">
                <a:ea typeface="+mn-lt"/>
                <a:cs typeface="+mn-lt"/>
              </a:rPr>
              <a:t>eneble</a:t>
            </a:r>
            <a:r>
              <a:rPr lang="en-US">
                <a:ea typeface="+mn-lt"/>
                <a:cs typeface="+mn-lt"/>
              </a:rPr>
              <a:t> productivity</a:t>
            </a:r>
            <a:endParaRPr lang="en-US"/>
          </a:p>
          <a:p>
            <a:r>
              <a:rPr lang="en-US">
                <a:ea typeface="+mn-lt"/>
                <a:cs typeface="+mn-lt"/>
              </a:rPr>
              <a:t>Resolving interpersonal conflict by making sure that an assessment of each case is done on a one-on-one basis is important.</a:t>
            </a:r>
            <a:endParaRPr lang="en-US"/>
          </a:p>
          <a:p>
            <a:r>
              <a:rPr lang="en-US">
                <a:ea typeface="+mn-lt"/>
                <a:cs typeface="+mn-lt"/>
              </a:rPr>
              <a:t>Taking team feedback can facilitate in making sure that any type of emerging issues is being addressed in an effective manner</a:t>
            </a:r>
            <a:endParaRPr lang="en-US"/>
          </a:p>
          <a:p>
            <a:endParaRPr lang="en-US"/>
          </a:p>
          <a:p>
            <a:endParaRPr lang="en-US"/>
          </a:p>
          <a:p>
            <a:endParaRPr lang="en-US"/>
          </a:p>
        </p:txBody>
      </p:sp>
      <p:sp>
        <p:nvSpPr>
          <p:cNvPr id="21" name="TextBox 20">
            <a:extLst>
              <a:ext uri="{FF2B5EF4-FFF2-40B4-BE49-F238E27FC236}">
                <a16:creationId xmlns:a16="http://schemas.microsoft.com/office/drawing/2014/main" id="{C0016A8E-67B7-B1F5-EBD5-CAD9105D9FB9}"/>
              </a:ext>
            </a:extLst>
          </p:cNvPr>
          <p:cNvSpPr txBox="1"/>
          <p:nvPr/>
        </p:nvSpPr>
        <p:spPr>
          <a:xfrm>
            <a:off x="6206612" y="3195483"/>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12447993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27AE8-77FB-FD9B-5377-BBD91D403DCA}"/>
              </a:ext>
            </a:extLst>
          </p:cNvPr>
          <p:cNvSpPr>
            <a:spLocks noGrp="1"/>
          </p:cNvSpPr>
          <p:nvPr>
            <p:ph type="title"/>
          </p:nvPr>
        </p:nvSpPr>
        <p:spPr>
          <a:xfrm>
            <a:off x="1024128" y="585216"/>
            <a:ext cx="8018272" cy="1499616"/>
          </a:xfrm>
        </p:spPr>
        <p:txBody>
          <a:bodyPr>
            <a:normAutofit/>
          </a:bodyPr>
          <a:lstStyle/>
          <a:p>
            <a:r>
              <a:rPr lang="en-IN"/>
              <a:t>References</a:t>
            </a:r>
          </a:p>
        </p:txBody>
      </p:sp>
      <p:sp>
        <p:nvSpPr>
          <p:cNvPr id="3" name="Content Placeholder 2">
            <a:extLst>
              <a:ext uri="{FF2B5EF4-FFF2-40B4-BE49-F238E27FC236}">
                <a16:creationId xmlns:a16="http://schemas.microsoft.com/office/drawing/2014/main" id="{669288B9-302F-AA45-5326-14CD26B39951}"/>
              </a:ext>
            </a:extLst>
          </p:cNvPr>
          <p:cNvSpPr>
            <a:spLocks noGrp="1"/>
          </p:cNvSpPr>
          <p:nvPr>
            <p:ph idx="1"/>
          </p:nvPr>
        </p:nvSpPr>
        <p:spPr>
          <a:xfrm>
            <a:off x="1024128" y="2286000"/>
            <a:ext cx="8018271" cy="4023360"/>
          </a:xfrm>
        </p:spPr>
        <p:txBody>
          <a:bodyPr>
            <a:normAutofit/>
          </a:bodyPr>
          <a:lstStyle/>
          <a:p>
            <a:pPr>
              <a:spcAft>
                <a:spcPts val="1000"/>
              </a:spcAft>
            </a:pPr>
            <a:r>
              <a:rPr lang="en-GB">
                <a:effectLst/>
                <a:latin typeface="Arial" panose="020B0604020202020204" pitchFamily="34" charset="0"/>
                <a:ea typeface="Arial" panose="020B0604020202020204" pitchFamily="34" charset="0"/>
              </a:rPr>
              <a:t>Alleyne, M.D., 2016. International power and international communication. Springer.</a:t>
            </a:r>
            <a:endParaRPr lang="en-IN">
              <a:effectLst/>
              <a:latin typeface="Arial" panose="020B0604020202020204" pitchFamily="34" charset="0"/>
              <a:ea typeface="Arial" panose="020B0604020202020204" pitchFamily="34" charset="0"/>
            </a:endParaRPr>
          </a:p>
          <a:p>
            <a:pPr>
              <a:spcAft>
                <a:spcPts val="1000"/>
              </a:spcAft>
            </a:pPr>
            <a:r>
              <a:rPr lang="en-GB">
                <a:effectLst/>
                <a:latin typeface="Arial" panose="020B0604020202020204" pitchFamily="34" charset="0"/>
                <a:ea typeface="Arial" panose="020B0604020202020204" pitchFamily="34" charset="0"/>
              </a:rPr>
              <a:t>Clark, H.H., 2016. Depicting as a method of communication. Psychological review, 123(3), p.324.</a:t>
            </a:r>
            <a:endParaRPr lang="en-IN">
              <a:effectLst/>
              <a:latin typeface="Arial" panose="020B0604020202020204" pitchFamily="34" charset="0"/>
              <a:ea typeface="Arial" panose="020B0604020202020204" pitchFamily="34" charset="0"/>
            </a:endParaRPr>
          </a:p>
          <a:p>
            <a:pPr>
              <a:spcAft>
                <a:spcPts val="1000"/>
              </a:spcAft>
            </a:pPr>
            <a:r>
              <a:rPr lang="en-GB">
                <a:effectLst/>
                <a:latin typeface="Arial" panose="020B0604020202020204" pitchFamily="34" charset="0"/>
                <a:ea typeface="Arial" panose="020B0604020202020204" pitchFamily="34" charset="0"/>
              </a:rPr>
              <a:t>Cornelissen, J.P., 2020. Corporate communication: A guide to theory and practice. Corporate Communication, pp.1-336.</a:t>
            </a:r>
            <a:endParaRPr lang="en-IN">
              <a:effectLst/>
              <a:latin typeface="Arial" panose="020B0604020202020204" pitchFamily="34" charset="0"/>
              <a:ea typeface="Arial" panose="020B0604020202020204" pitchFamily="34" charset="0"/>
            </a:endParaRPr>
          </a:p>
          <a:p>
            <a:pPr>
              <a:spcAft>
                <a:spcPts val="1000"/>
              </a:spcAft>
            </a:pPr>
            <a:r>
              <a:rPr lang="en-GB">
                <a:effectLst/>
                <a:latin typeface="Arial" panose="020B0604020202020204" pitchFamily="34" charset="0"/>
                <a:ea typeface="Arial" panose="020B0604020202020204" pitchFamily="34" charset="0"/>
              </a:rPr>
              <a:t>DeVito, J.A., 2019. The interpersonal communication book. Instructor, 1, p.18.</a:t>
            </a:r>
            <a:endParaRPr lang="en-IN">
              <a:effectLst/>
              <a:latin typeface="Arial" panose="020B0604020202020204" pitchFamily="34" charset="0"/>
              <a:ea typeface="Arial" panose="020B0604020202020204" pitchFamily="34" charset="0"/>
            </a:endParaRPr>
          </a:p>
          <a:p>
            <a:endParaRPr lang="en-IN"/>
          </a:p>
        </p:txBody>
      </p:sp>
      <p:sp>
        <p:nvSpPr>
          <p:cNvPr id="53" name="Rectangle 43">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4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76246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9</Slides>
  <Notes>6</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Integral</vt:lpstr>
      <vt:lpstr>Effective Team Working and Communication</vt:lpstr>
      <vt:lpstr>Table of Contents</vt:lpstr>
      <vt:lpstr>Introduction</vt:lpstr>
      <vt:lpstr>Benefits of Effective Communication </vt:lpstr>
      <vt:lpstr>Beneffits of effective communication</vt:lpstr>
      <vt:lpstr>Beneffitis of effective communication</vt:lpstr>
      <vt:lpstr>Conclusion</vt:lpstr>
      <vt:lpstr>Team Work Evaluations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cp:revision>1</cp:revision>
  <dcterms:created xsi:type="dcterms:W3CDTF">2022-10-27T14:11:02Z</dcterms:created>
  <dcterms:modified xsi:type="dcterms:W3CDTF">2022-11-13T16:26:06Z</dcterms:modified>
</cp:coreProperties>
</file>