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7" r:id="rId2"/>
    <p:sldId id="257" r:id="rId3"/>
    <p:sldId id="258" r:id="rId4"/>
    <p:sldId id="256" r:id="rId5"/>
    <p:sldId id="260" r:id="rId6"/>
    <p:sldId id="259" r:id="rId7"/>
    <p:sldId id="261" r:id="rId8"/>
    <p:sldId id="265" r:id="rId9"/>
    <p:sldId id="267" r:id="rId10"/>
    <p:sldId id="296" r:id="rId11"/>
    <p:sldId id="297" r:id="rId12"/>
    <p:sldId id="298" r:id="rId13"/>
    <p:sldId id="299" r:id="rId14"/>
    <p:sldId id="300" r:id="rId15"/>
    <p:sldId id="301" r:id="rId16"/>
    <p:sldId id="272" r:id="rId17"/>
    <p:sldId id="294" r:id="rId18"/>
    <p:sldId id="295" r:id="rId19"/>
    <p:sldId id="274" r:id="rId20"/>
    <p:sldId id="269" r:id="rId21"/>
    <p:sldId id="302" r:id="rId22"/>
  </p:sldIdLst>
  <p:sldSz cx="9906000" cy="6858000" type="A4"/>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4750B2-A922-7F4C-87EB-4E97B9B4E09A}" v="14" dt="2025-05-08T09:58:02.685"/>
    <p1510:client id="{36C540E4-8B1E-1A8C-5E28-731635B4DEEF}" v="56" dt="2025-05-07T10:07:46.108"/>
    <p1510:client id="{468074EB-C123-6C44-8136-CBAE58DDBABE}" v="7" dt="2025-05-07T13:18:26.891"/>
    <p1510:client id="{4AC8825E-59ED-BE99-FF50-C980EF4AD044}" v="194" dt="2025-05-07T20:41:25.135"/>
    <p1510:client id="{55C05356-7E99-3E80-1A89-5AE817C5E0FC}" v="5019" dt="2025-05-08T10:46:11.419"/>
    <p1510:client id="{82FEEE94-A573-7E3B-B587-A700F027BA5B}" v="34" dt="2025-05-07T13:01:11.416"/>
    <p1510:client id="{8E0A9E00-F501-302A-C4ED-67E5502B498F}" v="36" dt="2025-05-08T09:18:24.2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ia Shmatko (2219579)" userId="S::2219579@student.uwtsd.ac.uk::0c37c891-7463-4a43-ba6d-2b76347d0cf7" providerId="AD" clId="Web-{06571859-D946-7123-DE35-55097C0396C8}"/>
    <pc:docChg chg="addSld modSld sldOrd">
      <pc:chgData name="Daria Shmatko (2219579)" userId="S::2219579@student.uwtsd.ac.uk::0c37c891-7463-4a43-ba6d-2b76347d0cf7" providerId="AD" clId="Web-{06571859-D946-7123-DE35-55097C0396C8}" dt="2025-02-17T21:41:45.439" v="67" actId="1076"/>
      <pc:docMkLst>
        <pc:docMk/>
      </pc:docMkLst>
      <pc:sldChg chg="modSp">
        <pc:chgData name="Daria Shmatko (2219579)" userId="S::2219579@student.uwtsd.ac.uk::0c37c891-7463-4a43-ba6d-2b76347d0cf7" providerId="AD" clId="Web-{06571859-D946-7123-DE35-55097C0396C8}" dt="2025-02-17T21:41:45.439" v="67" actId="1076"/>
        <pc:sldMkLst>
          <pc:docMk/>
          <pc:sldMk cId="109857222" sldId="256"/>
        </pc:sldMkLst>
      </pc:sldChg>
      <pc:sldChg chg="modSp add ord replId">
        <pc:chgData name="Daria Shmatko (2219579)" userId="S::2219579@student.uwtsd.ac.uk::0c37c891-7463-4a43-ba6d-2b76347d0cf7" providerId="AD" clId="Web-{06571859-D946-7123-DE35-55097C0396C8}" dt="2025-02-17T21:41:40.705" v="66"/>
        <pc:sldMkLst>
          <pc:docMk/>
          <pc:sldMk cId="3130746952" sldId="257"/>
        </pc:sldMkLst>
        <pc:spChg chg="mod">
          <ac:chgData name="Daria Shmatko (2219579)" userId="S::2219579@student.uwtsd.ac.uk::0c37c891-7463-4a43-ba6d-2b76347d0cf7" providerId="AD" clId="Web-{06571859-D946-7123-DE35-55097C0396C8}" dt="2025-02-17T21:41:40.705" v="66"/>
          <ac:spMkLst>
            <pc:docMk/>
            <pc:sldMk cId="3130746952" sldId="257"/>
            <ac:spMk id="2" creationId="{D156F32F-E069-916C-089B-007AB8A365B6}"/>
          </ac:spMkLst>
        </pc:spChg>
      </pc:sldChg>
    </pc:docChg>
  </pc:docChgLst>
  <pc:docChgLst>
    <pc:chgData name="Daria Shmatko (2219579)" userId="S::2219579@student.uwtsd.ac.uk::0c37c891-7463-4a43-ba6d-2b76347d0cf7" providerId="AD" clId="Web-{1B58182B-5226-5BC7-8AAD-0E513268788A}"/>
    <pc:docChg chg="addSld delSld modSld">
      <pc:chgData name="Daria Shmatko (2219579)" userId="S::2219579@student.uwtsd.ac.uk::0c37c891-7463-4a43-ba6d-2b76347d0cf7" providerId="AD" clId="Web-{1B58182B-5226-5BC7-8AAD-0E513268788A}" dt="2025-03-16T20:02:34.145" v="315" actId="20577"/>
      <pc:docMkLst>
        <pc:docMk/>
      </pc:docMkLst>
      <pc:sldChg chg="del">
        <pc:chgData name="Daria Shmatko (2219579)" userId="S::2219579@student.uwtsd.ac.uk::0c37c891-7463-4a43-ba6d-2b76347d0cf7" providerId="AD" clId="Web-{1B58182B-5226-5BC7-8AAD-0E513268788A}" dt="2025-03-16T19:57:17.993" v="277"/>
        <pc:sldMkLst>
          <pc:docMk/>
          <pc:sldMk cId="3568458497" sldId="264"/>
        </pc:sldMkLst>
      </pc:sldChg>
      <pc:sldChg chg="addSp modSp add mod replId setBg">
        <pc:chgData name="Daria Shmatko (2219579)" userId="S::2219579@student.uwtsd.ac.uk::0c37c891-7463-4a43-ba6d-2b76347d0cf7" providerId="AD" clId="Web-{1B58182B-5226-5BC7-8AAD-0E513268788A}" dt="2025-03-16T20:02:34.145" v="315" actId="20577"/>
        <pc:sldMkLst>
          <pc:docMk/>
          <pc:sldMk cId="3915684266" sldId="267"/>
        </pc:sldMkLst>
        <pc:spChg chg="add mod">
          <ac:chgData name="Daria Shmatko (2219579)" userId="S::2219579@student.uwtsd.ac.uk::0c37c891-7463-4a43-ba6d-2b76347d0cf7" providerId="AD" clId="Web-{1B58182B-5226-5BC7-8AAD-0E513268788A}" dt="2025-03-16T18:41:45.028" v="132" actId="20577"/>
          <ac:spMkLst>
            <pc:docMk/>
            <pc:sldMk cId="3915684266" sldId="267"/>
            <ac:spMk id="3" creationId="{8131D089-E1FC-B563-1836-68752A56FCDA}"/>
          </ac:spMkLst>
        </pc:spChg>
        <pc:spChg chg="add mod">
          <ac:chgData name="Daria Shmatko (2219579)" userId="S::2219579@student.uwtsd.ac.uk::0c37c891-7463-4a43-ba6d-2b76347d0cf7" providerId="AD" clId="Web-{1B58182B-5226-5BC7-8AAD-0E513268788A}" dt="2025-03-16T20:02:34.145" v="315" actId="20577"/>
          <ac:spMkLst>
            <pc:docMk/>
            <pc:sldMk cId="3915684266" sldId="267"/>
            <ac:spMk id="4" creationId="{9C6FC37E-42F9-5503-59B2-A248FAD51DA6}"/>
          </ac:spMkLst>
        </pc:spChg>
      </pc:sldChg>
    </pc:docChg>
  </pc:docChgLst>
  <pc:docChgLst>
    <pc:chgData name="Daria Shmatko (2219579)" userId="S::2219579@student.uwtsd.ac.uk::0c37c891-7463-4a43-ba6d-2b76347d0cf7" providerId="AD" clId="Web-{E27F491F-317C-18AE-23B0-9F17C4A2F0EE}"/>
    <pc:docChg chg="mod modSld modMainMaster setSldSz">
      <pc:chgData name="Daria Shmatko (2219579)" userId="S::2219579@student.uwtsd.ac.uk::0c37c891-7463-4a43-ba6d-2b76347d0cf7" providerId="AD" clId="Web-{E27F491F-317C-18AE-23B0-9F17C4A2F0EE}" dt="2025-02-12T19:02:04.081" v="2"/>
      <pc:docMkLst>
        <pc:docMk/>
      </pc:docMkLst>
      <pc:sldChg chg="delSp">
        <pc:chgData name="Daria Shmatko (2219579)" userId="S::2219579@student.uwtsd.ac.uk::0c37c891-7463-4a43-ba6d-2b76347d0cf7" providerId="AD" clId="Web-{E27F491F-317C-18AE-23B0-9F17C4A2F0EE}" dt="2025-02-12T19:02:04.081" v="2"/>
        <pc:sldMkLst>
          <pc:docMk/>
          <pc:sldMk cId="109857222" sldId="256"/>
        </pc:sldMkLst>
      </pc:sldChg>
      <pc:sldMasterChg chg="modSp modSldLayout">
        <pc:chgData name="Daria Shmatko (2219579)" userId="S::2219579@student.uwtsd.ac.uk::0c37c891-7463-4a43-ba6d-2b76347d0cf7" providerId="AD" clId="Web-{E27F491F-317C-18AE-23B0-9F17C4A2F0EE}" dt="2025-02-12T19:01:59.174" v="0"/>
        <pc:sldMasterMkLst>
          <pc:docMk/>
          <pc:sldMasterMk cId="2460954070" sldId="2147483660"/>
        </pc:sldMasterMkLst>
        <pc:spChg chg="mod">
          <ac:chgData name="Daria Shmatko (2219579)" userId="S::2219579@student.uwtsd.ac.uk::0c37c891-7463-4a43-ba6d-2b76347d0cf7" providerId="AD" clId="Web-{E27F491F-317C-18AE-23B0-9F17C4A2F0EE}" dt="2025-02-12T19:01:59.174" v="0"/>
          <ac:spMkLst>
            <pc:docMk/>
            <pc:sldMasterMk cId="2460954070" sldId="2147483660"/>
            <ac:spMk id="2" creationId="{00000000-0000-0000-0000-000000000000}"/>
          </ac:spMkLst>
        </pc:spChg>
        <pc:spChg chg="mod">
          <ac:chgData name="Daria Shmatko (2219579)" userId="S::2219579@student.uwtsd.ac.uk::0c37c891-7463-4a43-ba6d-2b76347d0cf7" providerId="AD" clId="Web-{E27F491F-317C-18AE-23B0-9F17C4A2F0EE}" dt="2025-02-12T19:01:59.174" v="0"/>
          <ac:spMkLst>
            <pc:docMk/>
            <pc:sldMasterMk cId="2460954070" sldId="2147483660"/>
            <ac:spMk id="3" creationId="{00000000-0000-0000-0000-000000000000}"/>
          </ac:spMkLst>
        </pc:spChg>
        <pc:spChg chg="mod">
          <ac:chgData name="Daria Shmatko (2219579)" userId="S::2219579@student.uwtsd.ac.uk::0c37c891-7463-4a43-ba6d-2b76347d0cf7" providerId="AD" clId="Web-{E27F491F-317C-18AE-23B0-9F17C4A2F0EE}" dt="2025-02-12T19:01:59.174" v="0"/>
          <ac:spMkLst>
            <pc:docMk/>
            <pc:sldMasterMk cId="2460954070" sldId="2147483660"/>
            <ac:spMk id="4" creationId="{00000000-0000-0000-0000-000000000000}"/>
          </ac:spMkLst>
        </pc:spChg>
        <pc:spChg chg="mod">
          <ac:chgData name="Daria Shmatko (2219579)" userId="S::2219579@student.uwtsd.ac.uk::0c37c891-7463-4a43-ba6d-2b76347d0cf7" providerId="AD" clId="Web-{E27F491F-317C-18AE-23B0-9F17C4A2F0EE}" dt="2025-02-12T19:01:59.174" v="0"/>
          <ac:spMkLst>
            <pc:docMk/>
            <pc:sldMasterMk cId="2460954070" sldId="2147483660"/>
            <ac:spMk id="5" creationId="{00000000-0000-0000-0000-000000000000}"/>
          </ac:spMkLst>
        </pc:spChg>
        <pc:spChg chg="mod">
          <ac:chgData name="Daria Shmatko (2219579)" userId="S::2219579@student.uwtsd.ac.uk::0c37c891-7463-4a43-ba6d-2b76347d0cf7" providerId="AD" clId="Web-{E27F491F-317C-18AE-23B0-9F17C4A2F0EE}" dt="2025-02-12T19:01:59.174" v="0"/>
          <ac:spMkLst>
            <pc:docMk/>
            <pc:sldMasterMk cId="2460954070" sldId="2147483660"/>
            <ac:spMk id="6" creationId="{00000000-0000-0000-0000-000000000000}"/>
          </ac:spMkLst>
        </pc:spChg>
        <pc:sldLayoutChg chg="modSp">
          <pc:chgData name="Daria Shmatko (2219579)" userId="S::2219579@student.uwtsd.ac.uk::0c37c891-7463-4a43-ba6d-2b76347d0cf7" providerId="AD" clId="Web-{E27F491F-317C-18AE-23B0-9F17C4A2F0EE}" dt="2025-02-12T19:01:59.174" v="0"/>
          <pc:sldLayoutMkLst>
            <pc:docMk/>
            <pc:sldMasterMk cId="2460954070" sldId="2147483660"/>
            <pc:sldLayoutMk cId="2385387890" sldId="2147483661"/>
          </pc:sldLayoutMkLst>
          <pc:spChg chg="mod">
            <ac:chgData name="Daria Shmatko (2219579)" userId="S::2219579@student.uwtsd.ac.uk::0c37c891-7463-4a43-ba6d-2b76347d0cf7" providerId="AD" clId="Web-{E27F491F-317C-18AE-23B0-9F17C4A2F0EE}" dt="2025-02-12T19:01:59.174" v="0"/>
            <ac:spMkLst>
              <pc:docMk/>
              <pc:sldMasterMk cId="2460954070" sldId="2147483660"/>
              <pc:sldLayoutMk cId="2385387890" sldId="2147483661"/>
              <ac:spMk id="2" creationId="{00000000-0000-0000-0000-000000000000}"/>
            </ac:spMkLst>
          </pc:spChg>
          <pc:spChg chg="mod">
            <ac:chgData name="Daria Shmatko (2219579)" userId="S::2219579@student.uwtsd.ac.uk::0c37c891-7463-4a43-ba6d-2b76347d0cf7" providerId="AD" clId="Web-{E27F491F-317C-18AE-23B0-9F17C4A2F0EE}" dt="2025-02-12T19:01:59.174" v="0"/>
            <ac:spMkLst>
              <pc:docMk/>
              <pc:sldMasterMk cId="2460954070" sldId="2147483660"/>
              <pc:sldLayoutMk cId="2385387890" sldId="2147483661"/>
              <ac:spMk id="3" creationId="{00000000-0000-0000-0000-000000000000}"/>
            </ac:spMkLst>
          </pc:spChg>
        </pc:sldLayoutChg>
        <pc:sldLayoutChg chg="modSp">
          <pc:chgData name="Daria Shmatko (2219579)" userId="S::2219579@student.uwtsd.ac.uk::0c37c891-7463-4a43-ba6d-2b76347d0cf7" providerId="AD" clId="Web-{E27F491F-317C-18AE-23B0-9F17C4A2F0EE}" dt="2025-02-12T19:01:59.174" v="0"/>
          <pc:sldLayoutMkLst>
            <pc:docMk/>
            <pc:sldMasterMk cId="2460954070" sldId="2147483660"/>
            <pc:sldLayoutMk cId="2591524520" sldId="2147483663"/>
          </pc:sldLayoutMkLst>
          <pc:spChg chg="mod">
            <ac:chgData name="Daria Shmatko (2219579)" userId="S::2219579@student.uwtsd.ac.uk::0c37c891-7463-4a43-ba6d-2b76347d0cf7" providerId="AD" clId="Web-{E27F491F-317C-18AE-23B0-9F17C4A2F0EE}" dt="2025-02-12T19:01:59.174" v="0"/>
            <ac:spMkLst>
              <pc:docMk/>
              <pc:sldMasterMk cId="2460954070" sldId="2147483660"/>
              <pc:sldLayoutMk cId="2591524520" sldId="2147483663"/>
              <ac:spMk id="2" creationId="{00000000-0000-0000-0000-000000000000}"/>
            </ac:spMkLst>
          </pc:spChg>
          <pc:spChg chg="mod">
            <ac:chgData name="Daria Shmatko (2219579)" userId="S::2219579@student.uwtsd.ac.uk::0c37c891-7463-4a43-ba6d-2b76347d0cf7" providerId="AD" clId="Web-{E27F491F-317C-18AE-23B0-9F17C4A2F0EE}" dt="2025-02-12T19:01:59.174" v="0"/>
            <ac:spMkLst>
              <pc:docMk/>
              <pc:sldMasterMk cId="2460954070" sldId="2147483660"/>
              <pc:sldLayoutMk cId="2591524520" sldId="2147483663"/>
              <ac:spMk id="3" creationId="{00000000-0000-0000-0000-000000000000}"/>
            </ac:spMkLst>
          </pc:spChg>
        </pc:sldLayoutChg>
        <pc:sldLayoutChg chg="modSp">
          <pc:chgData name="Daria Shmatko (2219579)" userId="S::2219579@student.uwtsd.ac.uk::0c37c891-7463-4a43-ba6d-2b76347d0cf7" providerId="AD" clId="Web-{E27F491F-317C-18AE-23B0-9F17C4A2F0EE}" dt="2025-02-12T19:01:59.174" v="0"/>
          <pc:sldLayoutMkLst>
            <pc:docMk/>
            <pc:sldMasterMk cId="2460954070" sldId="2147483660"/>
            <pc:sldLayoutMk cId="1203092039" sldId="2147483664"/>
          </pc:sldLayoutMkLst>
          <pc:spChg chg="mod">
            <ac:chgData name="Daria Shmatko (2219579)" userId="S::2219579@student.uwtsd.ac.uk::0c37c891-7463-4a43-ba6d-2b76347d0cf7" providerId="AD" clId="Web-{E27F491F-317C-18AE-23B0-9F17C4A2F0EE}" dt="2025-02-12T19:01:59.174" v="0"/>
            <ac:spMkLst>
              <pc:docMk/>
              <pc:sldMasterMk cId="2460954070" sldId="2147483660"/>
              <pc:sldLayoutMk cId="1203092039" sldId="2147483664"/>
              <ac:spMk id="3" creationId="{00000000-0000-0000-0000-000000000000}"/>
            </ac:spMkLst>
          </pc:spChg>
          <pc:spChg chg="mod">
            <ac:chgData name="Daria Shmatko (2219579)" userId="S::2219579@student.uwtsd.ac.uk::0c37c891-7463-4a43-ba6d-2b76347d0cf7" providerId="AD" clId="Web-{E27F491F-317C-18AE-23B0-9F17C4A2F0EE}" dt="2025-02-12T19:01:59.174" v="0"/>
            <ac:spMkLst>
              <pc:docMk/>
              <pc:sldMasterMk cId="2460954070" sldId="2147483660"/>
              <pc:sldLayoutMk cId="1203092039" sldId="2147483664"/>
              <ac:spMk id="4" creationId="{00000000-0000-0000-0000-000000000000}"/>
            </ac:spMkLst>
          </pc:spChg>
        </pc:sldLayoutChg>
        <pc:sldLayoutChg chg="modSp">
          <pc:chgData name="Daria Shmatko (2219579)" userId="S::2219579@student.uwtsd.ac.uk::0c37c891-7463-4a43-ba6d-2b76347d0cf7" providerId="AD" clId="Web-{E27F491F-317C-18AE-23B0-9F17C4A2F0EE}" dt="2025-02-12T19:01:59.174" v="0"/>
          <pc:sldLayoutMkLst>
            <pc:docMk/>
            <pc:sldMasterMk cId="2460954070" sldId="2147483660"/>
            <pc:sldLayoutMk cId="3733172339" sldId="2147483665"/>
          </pc:sldLayoutMkLst>
          <pc:spChg chg="mod">
            <ac:chgData name="Daria Shmatko (2219579)" userId="S::2219579@student.uwtsd.ac.uk::0c37c891-7463-4a43-ba6d-2b76347d0cf7" providerId="AD" clId="Web-{E27F491F-317C-18AE-23B0-9F17C4A2F0EE}" dt="2025-02-12T19:01:59.174" v="0"/>
            <ac:spMkLst>
              <pc:docMk/>
              <pc:sldMasterMk cId="2460954070" sldId="2147483660"/>
              <pc:sldLayoutMk cId="3733172339" sldId="2147483665"/>
              <ac:spMk id="2" creationId="{00000000-0000-0000-0000-000000000000}"/>
            </ac:spMkLst>
          </pc:spChg>
          <pc:spChg chg="mod">
            <ac:chgData name="Daria Shmatko (2219579)" userId="S::2219579@student.uwtsd.ac.uk::0c37c891-7463-4a43-ba6d-2b76347d0cf7" providerId="AD" clId="Web-{E27F491F-317C-18AE-23B0-9F17C4A2F0EE}" dt="2025-02-12T19:01:59.174" v="0"/>
            <ac:spMkLst>
              <pc:docMk/>
              <pc:sldMasterMk cId="2460954070" sldId="2147483660"/>
              <pc:sldLayoutMk cId="3733172339" sldId="2147483665"/>
              <ac:spMk id="3" creationId="{00000000-0000-0000-0000-000000000000}"/>
            </ac:spMkLst>
          </pc:spChg>
          <pc:spChg chg="mod">
            <ac:chgData name="Daria Shmatko (2219579)" userId="S::2219579@student.uwtsd.ac.uk::0c37c891-7463-4a43-ba6d-2b76347d0cf7" providerId="AD" clId="Web-{E27F491F-317C-18AE-23B0-9F17C4A2F0EE}" dt="2025-02-12T19:01:59.174" v="0"/>
            <ac:spMkLst>
              <pc:docMk/>
              <pc:sldMasterMk cId="2460954070" sldId="2147483660"/>
              <pc:sldLayoutMk cId="3733172339" sldId="2147483665"/>
              <ac:spMk id="4" creationId="{00000000-0000-0000-0000-000000000000}"/>
            </ac:spMkLst>
          </pc:spChg>
          <pc:spChg chg="mod">
            <ac:chgData name="Daria Shmatko (2219579)" userId="S::2219579@student.uwtsd.ac.uk::0c37c891-7463-4a43-ba6d-2b76347d0cf7" providerId="AD" clId="Web-{E27F491F-317C-18AE-23B0-9F17C4A2F0EE}" dt="2025-02-12T19:01:59.174" v="0"/>
            <ac:spMkLst>
              <pc:docMk/>
              <pc:sldMasterMk cId="2460954070" sldId="2147483660"/>
              <pc:sldLayoutMk cId="3733172339" sldId="2147483665"/>
              <ac:spMk id="5" creationId="{00000000-0000-0000-0000-000000000000}"/>
            </ac:spMkLst>
          </pc:spChg>
          <pc:spChg chg="mod">
            <ac:chgData name="Daria Shmatko (2219579)" userId="S::2219579@student.uwtsd.ac.uk::0c37c891-7463-4a43-ba6d-2b76347d0cf7" providerId="AD" clId="Web-{E27F491F-317C-18AE-23B0-9F17C4A2F0EE}" dt="2025-02-12T19:01:59.174" v="0"/>
            <ac:spMkLst>
              <pc:docMk/>
              <pc:sldMasterMk cId="2460954070" sldId="2147483660"/>
              <pc:sldLayoutMk cId="3733172339" sldId="2147483665"/>
              <ac:spMk id="6" creationId="{00000000-0000-0000-0000-000000000000}"/>
            </ac:spMkLst>
          </pc:spChg>
        </pc:sldLayoutChg>
        <pc:sldLayoutChg chg="modSp">
          <pc:chgData name="Daria Shmatko (2219579)" userId="S::2219579@student.uwtsd.ac.uk::0c37c891-7463-4a43-ba6d-2b76347d0cf7" providerId="AD" clId="Web-{E27F491F-317C-18AE-23B0-9F17C4A2F0EE}" dt="2025-02-12T19:01:59.174" v="0"/>
          <pc:sldLayoutMkLst>
            <pc:docMk/>
            <pc:sldMasterMk cId="2460954070" sldId="2147483660"/>
            <pc:sldLayoutMk cId="3171841454" sldId="2147483668"/>
          </pc:sldLayoutMkLst>
          <pc:spChg chg="mod">
            <ac:chgData name="Daria Shmatko (2219579)" userId="S::2219579@student.uwtsd.ac.uk::0c37c891-7463-4a43-ba6d-2b76347d0cf7" providerId="AD" clId="Web-{E27F491F-317C-18AE-23B0-9F17C4A2F0EE}" dt="2025-02-12T19:01:59.174" v="0"/>
            <ac:spMkLst>
              <pc:docMk/>
              <pc:sldMasterMk cId="2460954070" sldId="2147483660"/>
              <pc:sldLayoutMk cId="3171841454" sldId="2147483668"/>
              <ac:spMk id="2" creationId="{00000000-0000-0000-0000-000000000000}"/>
            </ac:spMkLst>
          </pc:spChg>
          <pc:spChg chg="mod">
            <ac:chgData name="Daria Shmatko (2219579)" userId="S::2219579@student.uwtsd.ac.uk::0c37c891-7463-4a43-ba6d-2b76347d0cf7" providerId="AD" clId="Web-{E27F491F-317C-18AE-23B0-9F17C4A2F0EE}" dt="2025-02-12T19:01:59.174" v="0"/>
            <ac:spMkLst>
              <pc:docMk/>
              <pc:sldMasterMk cId="2460954070" sldId="2147483660"/>
              <pc:sldLayoutMk cId="3171841454" sldId="2147483668"/>
              <ac:spMk id="3" creationId="{00000000-0000-0000-0000-000000000000}"/>
            </ac:spMkLst>
          </pc:spChg>
          <pc:spChg chg="mod">
            <ac:chgData name="Daria Shmatko (2219579)" userId="S::2219579@student.uwtsd.ac.uk::0c37c891-7463-4a43-ba6d-2b76347d0cf7" providerId="AD" clId="Web-{E27F491F-317C-18AE-23B0-9F17C4A2F0EE}" dt="2025-02-12T19:01:59.174" v="0"/>
            <ac:spMkLst>
              <pc:docMk/>
              <pc:sldMasterMk cId="2460954070" sldId="2147483660"/>
              <pc:sldLayoutMk cId="3171841454" sldId="2147483668"/>
              <ac:spMk id="4" creationId="{00000000-0000-0000-0000-000000000000}"/>
            </ac:spMkLst>
          </pc:spChg>
        </pc:sldLayoutChg>
        <pc:sldLayoutChg chg="modSp">
          <pc:chgData name="Daria Shmatko (2219579)" userId="S::2219579@student.uwtsd.ac.uk::0c37c891-7463-4a43-ba6d-2b76347d0cf7" providerId="AD" clId="Web-{E27F491F-317C-18AE-23B0-9F17C4A2F0EE}" dt="2025-02-12T19:01:59.174" v="0"/>
          <pc:sldLayoutMkLst>
            <pc:docMk/>
            <pc:sldMasterMk cId="2460954070" sldId="2147483660"/>
            <pc:sldLayoutMk cId="1718958274" sldId="2147483669"/>
          </pc:sldLayoutMkLst>
          <pc:spChg chg="mod">
            <ac:chgData name="Daria Shmatko (2219579)" userId="S::2219579@student.uwtsd.ac.uk::0c37c891-7463-4a43-ba6d-2b76347d0cf7" providerId="AD" clId="Web-{E27F491F-317C-18AE-23B0-9F17C4A2F0EE}" dt="2025-02-12T19:01:59.174" v="0"/>
            <ac:spMkLst>
              <pc:docMk/>
              <pc:sldMasterMk cId="2460954070" sldId="2147483660"/>
              <pc:sldLayoutMk cId="1718958274" sldId="2147483669"/>
              <ac:spMk id="2" creationId="{00000000-0000-0000-0000-000000000000}"/>
            </ac:spMkLst>
          </pc:spChg>
          <pc:spChg chg="mod">
            <ac:chgData name="Daria Shmatko (2219579)" userId="S::2219579@student.uwtsd.ac.uk::0c37c891-7463-4a43-ba6d-2b76347d0cf7" providerId="AD" clId="Web-{E27F491F-317C-18AE-23B0-9F17C4A2F0EE}" dt="2025-02-12T19:01:59.174" v="0"/>
            <ac:spMkLst>
              <pc:docMk/>
              <pc:sldMasterMk cId="2460954070" sldId="2147483660"/>
              <pc:sldLayoutMk cId="1718958274" sldId="2147483669"/>
              <ac:spMk id="3" creationId="{00000000-0000-0000-0000-000000000000}"/>
            </ac:spMkLst>
          </pc:spChg>
          <pc:spChg chg="mod">
            <ac:chgData name="Daria Shmatko (2219579)" userId="S::2219579@student.uwtsd.ac.uk::0c37c891-7463-4a43-ba6d-2b76347d0cf7" providerId="AD" clId="Web-{E27F491F-317C-18AE-23B0-9F17C4A2F0EE}" dt="2025-02-12T19:01:59.174" v="0"/>
            <ac:spMkLst>
              <pc:docMk/>
              <pc:sldMasterMk cId="2460954070" sldId="2147483660"/>
              <pc:sldLayoutMk cId="1718958274" sldId="2147483669"/>
              <ac:spMk id="4" creationId="{00000000-0000-0000-0000-000000000000}"/>
            </ac:spMkLst>
          </pc:spChg>
        </pc:sldLayoutChg>
        <pc:sldLayoutChg chg="modSp">
          <pc:chgData name="Daria Shmatko (2219579)" userId="S::2219579@student.uwtsd.ac.uk::0c37c891-7463-4a43-ba6d-2b76347d0cf7" providerId="AD" clId="Web-{E27F491F-317C-18AE-23B0-9F17C4A2F0EE}" dt="2025-02-12T19:01:59.174" v="0"/>
          <pc:sldLayoutMkLst>
            <pc:docMk/>
            <pc:sldMasterMk cId="2460954070" sldId="2147483660"/>
            <pc:sldLayoutMk cId="3479445657" sldId="2147483671"/>
          </pc:sldLayoutMkLst>
          <pc:spChg chg="mod">
            <ac:chgData name="Daria Shmatko (2219579)" userId="S::2219579@student.uwtsd.ac.uk::0c37c891-7463-4a43-ba6d-2b76347d0cf7" providerId="AD" clId="Web-{E27F491F-317C-18AE-23B0-9F17C4A2F0EE}" dt="2025-02-12T19:01:59.174" v="0"/>
            <ac:spMkLst>
              <pc:docMk/>
              <pc:sldMasterMk cId="2460954070" sldId="2147483660"/>
              <pc:sldLayoutMk cId="3479445657" sldId="2147483671"/>
              <ac:spMk id="2" creationId="{00000000-0000-0000-0000-000000000000}"/>
            </ac:spMkLst>
          </pc:spChg>
          <pc:spChg chg="mod">
            <ac:chgData name="Daria Shmatko (2219579)" userId="S::2219579@student.uwtsd.ac.uk::0c37c891-7463-4a43-ba6d-2b76347d0cf7" providerId="AD" clId="Web-{E27F491F-317C-18AE-23B0-9F17C4A2F0EE}" dt="2025-02-12T19:01:59.174" v="0"/>
            <ac:spMkLst>
              <pc:docMk/>
              <pc:sldMasterMk cId="2460954070" sldId="2147483660"/>
              <pc:sldLayoutMk cId="3479445657" sldId="2147483671"/>
              <ac:spMk id="3" creationId="{00000000-0000-0000-0000-000000000000}"/>
            </ac:spMkLst>
          </pc:spChg>
        </pc:sldLayoutChg>
      </pc:sldMasterChg>
    </pc:docChg>
  </pc:docChgLst>
  <pc:docChgLst>
    <pc:chgData name="Daria Shmatko (2219579)" userId="0c37c891-7463-4a43-ba6d-2b76347d0cf7" providerId="ADAL" clId="{147A8CB2-553B-7F41-AB04-3D8A08D2350A}"/>
    <pc:docChg chg="undo custSel addSld delSld modSld sldOrd">
      <pc:chgData name="Daria Shmatko (2219579)" userId="0c37c891-7463-4a43-ba6d-2b76347d0cf7" providerId="ADAL" clId="{147A8CB2-553B-7F41-AB04-3D8A08D2350A}" dt="2025-04-03T11:34:30.963" v="2263" actId="14100"/>
      <pc:docMkLst>
        <pc:docMk/>
      </pc:docMkLst>
      <pc:sldChg chg="del">
        <pc:chgData name="Daria Shmatko (2219579)" userId="0c37c891-7463-4a43-ba6d-2b76347d0cf7" providerId="ADAL" clId="{147A8CB2-553B-7F41-AB04-3D8A08D2350A}" dt="2025-04-03T10:37:17.647" v="2" actId="21"/>
        <pc:sldMkLst>
          <pc:docMk/>
          <pc:sldMk cId="1756259314" sldId="268"/>
        </pc:sldMkLst>
      </pc:sldChg>
      <pc:sldChg chg="delSp modSp add ord">
        <pc:chgData name="Daria Shmatko (2219579)" userId="0c37c891-7463-4a43-ba6d-2b76347d0cf7" providerId="ADAL" clId="{147A8CB2-553B-7F41-AB04-3D8A08D2350A}" dt="2025-04-03T10:46:21.424" v="634" actId="1076"/>
        <pc:sldMkLst>
          <pc:docMk/>
          <pc:sldMk cId="3401473865" sldId="269"/>
        </pc:sldMkLst>
        <pc:spChg chg="mod">
          <ac:chgData name="Daria Shmatko (2219579)" userId="0c37c891-7463-4a43-ba6d-2b76347d0cf7" providerId="ADAL" clId="{147A8CB2-553B-7F41-AB04-3D8A08D2350A}" dt="2025-04-03T10:39:12.135" v="56" actId="20577"/>
          <ac:spMkLst>
            <pc:docMk/>
            <pc:sldMk cId="3401473865" sldId="269"/>
            <ac:spMk id="3" creationId="{8131D089-E1FC-B563-1836-68752A56FCDA}"/>
          </ac:spMkLst>
        </pc:spChg>
      </pc:sldChg>
      <pc:sldChg chg="modSp add">
        <pc:chgData name="Daria Shmatko (2219579)" userId="0c37c891-7463-4a43-ba6d-2b76347d0cf7" providerId="ADAL" clId="{147A8CB2-553B-7F41-AB04-3D8A08D2350A}" dt="2025-04-03T10:44:28.429" v="437" actId="20577"/>
        <pc:sldMkLst>
          <pc:docMk/>
          <pc:sldMk cId="3858043530" sldId="270"/>
        </pc:sldMkLst>
        <pc:spChg chg="mod">
          <ac:chgData name="Daria Shmatko (2219579)" userId="0c37c891-7463-4a43-ba6d-2b76347d0cf7" providerId="ADAL" clId="{147A8CB2-553B-7F41-AB04-3D8A08D2350A}" dt="2025-04-03T10:44:28.429" v="437" actId="20577"/>
          <ac:spMkLst>
            <pc:docMk/>
            <pc:sldMk cId="3858043530" sldId="270"/>
            <ac:spMk id="3" creationId="{8131D089-E1FC-B563-1836-68752A56FCDA}"/>
          </ac:spMkLst>
        </pc:spChg>
      </pc:sldChg>
      <pc:sldChg chg="delSp modSp add del">
        <pc:chgData name="Daria Shmatko (2219579)" userId="0c37c891-7463-4a43-ba6d-2b76347d0cf7" providerId="ADAL" clId="{147A8CB2-553B-7F41-AB04-3D8A08D2350A}" dt="2025-04-03T10:50:14.153" v="731" actId="2696"/>
        <pc:sldMkLst>
          <pc:docMk/>
          <pc:sldMk cId="871122093" sldId="271"/>
        </pc:sldMkLst>
      </pc:sldChg>
      <pc:sldChg chg="modSp add">
        <pc:chgData name="Daria Shmatko (2219579)" userId="0c37c891-7463-4a43-ba6d-2b76347d0cf7" providerId="ADAL" clId="{147A8CB2-553B-7F41-AB04-3D8A08D2350A}" dt="2025-04-03T10:42:26.268" v="325" actId="20577"/>
        <pc:sldMkLst>
          <pc:docMk/>
          <pc:sldMk cId="4017574224" sldId="272"/>
        </pc:sldMkLst>
        <pc:spChg chg="mod">
          <ac:chgData name="Daria Shmatko (2219579)" userId="0c37c891-7463-4a43-ba6d-2b76347d0cf7" providerId="ADAL" clId="{147A8CB2-553B-7F41-AB04-3D8A08D2350A}" dt="2025-04-03T10:42:26.268" v="325" actId="20577"/>
          <ac:spMkLst>
            <pc:docMk/>
            <pc:sldMk cId="4017574224" sldId="272"/>
            <ac:spMk id="3" creationId="{8131D089-E1FC-B563-1836-68752A56FCDA}"/>
          </ac:spMkLst>
        </pc:spChg>
      </pc:sldChg>
      <pc:sldChg chg="modSp add">
        <pc:chgData name="Daria Shmatko (2219579)" userId="0c37c891-7463-4a43-ba6d-2b76347d0cf7" providerId="ADAL" clId="{147A8CB2-553B-7F41-AB04-3D8A08D2350A}" dt="2025-04-03T10:45:15.355" v="528" actId="20577"/>
        <pc:sldMkLst>
          <pc:docMk/>
          <pc:sldMk cId="1766207878" sldId="273"/>
        </pc:sldMkLst>
      </pc:sldChg>
      <pc:sldChg chg="modSp add">
        <pc:chgData name="Daria Shmatko (2219579)" userId="0c37c891-7463-4a43-ba6d-2b76347d0cf7" providerId="ADAL" clId="{147A8CB2-553B-7F41-AB04-3D8A08D2350A}" dt="2025-04-03T10:46:11.671" v="633" actId="20577"/>
        <pc:sldMkLst>
          <pc:docMk/>
          <pc:sldMk cId="3532126184" sldId="274"/>
        </pc:sldMkLst>
        <pc:spChg chg="mod">
          <ac:chgData name="Daria Shmatko (2219579)" userId="0c37c891-7463-4a43-ba6d-2b76347d0cf7" providerId="ADAL" clId="{147A8CB2-553B-7F41-AB04-3D8A08D2350A}" dt="2025-04-03T10:46:11.671" v="633" actId="20577"/>
          <ac:spMkLst>
            <pc:docMk/>
            <pc:sldMk cId="3532126184" sldId="274"/>
            <ac:spMk id="3" creationId="{8131D089-E1FC-B563-1836-68752A56FCDA}"/>
          </ac:spMkLst>
        </pc:spChg>
      </pc:sldChg>
      <pc:sldChg chg="add">
        <pc:chgData name="Daria Shmatko (2219579)" userId="0c37c891-7463-4a43-ba6d-2b76347d0cf7" providerId="ADAL" clId="{147A8CB2-553B-7F41-AB04-3D8A08D2350A}" dt="2025-04-03T10:46:37.543" v="637" actId="571"/>
        <pc:sldMkLst>
          <pc:docMk/>
          <pc:sldMk cId="1435534968" sldId="275"/>
        </pc:sldMkLst>
      </pc:sldChg>
      <pc:sldChg chg="modSp add">
        <pc:chgData name="Daria Shmatko (2219579)" userId="0c37c891-7463-4a43-ba6d-2b76347d0cf7" providerId="ADAL" clId="{147A8CB2-553B-7F41-AB04-3D8A08D2350A}" dt="2025-04-03T10:51:05.655" v="761" actId="20577"/>
        <pc:sldMkLst>
          <pc:docMk/>
          <pc:sldMk cId="3157011998" sldId="276"/>
        </pc:sldMkLst>
        <pc:spChg chg="mod">
          <ac:chgData name="Daria Shmatko (2219579)" userId="0c37c891-7463-4a43-ba6d-2b76347d0cf7" providerId="ADAL" clId="{147A8CB2-553B-7F41-AB04-3D8A08D2350A}" dt="2025-04-03T10:51:05.655" v="761" actId="20577"/>
          <ac:spMkLst>
            <pc:docMk/>
            <pc:sldMk cId="3157011998" sldId="276"/>
            <ac:spMk id="3" creationId="{8131D089-E1FC-B563-1836-68752A56FCDA}"/>
          </ac:spMkLst>
        </pc:spChg>
      </pc:sldChg>
      <pc:sldChg chg="modSp add">
        <pc:chgData name="Daria Shmatko (2219579)" userId="0c37c891-7463-4a43-ba6d-2b76347d0cf7" providerId="ADAL" clId="{147A8CB2-553B-7F41-AB04-3D8A08D2350A}" dt="2025-04-03T10:56:11.019" v="852" actId="1076"/>
        <pc:sldMkLst>
          <pc:docMk/>
          <pc:sldMk cId="214539764" sldId="277"/>
        </pc:sldMkLst>
        <pc:spChg chg="mod">
          <ac:chgData name="Daria Shmatko (2219579)" userId="0c37c891-7463-4a43-ba6d-2b76347d0cf7" providerId="ADAL" clId="{147A8CB2-553B-7F41-AB04-3D8A08D2350A}" dt="2025-04-03T10:56:11.019" v="852" actId="1076"/>
          <ac:spMkLst>
            <pc:docMk/>
            <pc:sldMk cId="214539764" sldId="277"/>
            <ac:spMk id="3" creationId="{8131D089-E1FC-B563-1836-68752A56FCDA}"/>
          </ac:spMkLst>
        </pc:spChg>
      </pc:sldChg>
      <pc:sldChg chg="modSp add del">
        <pc:chgData name="Daria Shmatko (2219579)" userId="0c37c891-7463-4a43-ba6d-2b76347d0cf7" providerId="ADAL" clId="{147A8CB2-553B-7F41-AB04-3D8A08D2350A}" dt="2025-04-03T10:57:55.466" v="979" actId="2696"/>
        <pc:sldMkLst>
          <pc:docMk/>
          <pc:sldMk cId="2164951862" sldId="278"/>
        </pc:sldMkLst>
      </pc:sldChg>
      <pc:sldChg chg="modSp add del">
        <pc:chgData name="Daria Shmatko (2219579)" userId="0c37c891-7463-4a43-ba6d-2b76347d0cf7" providerId="ADAL" clId="{147A8CB2-553B-7F41-AB04-3D8A08D2350A}" dt="2025-04-03T10:57:58.870" v="981" actId="2696"/>
        <pc:sldMkLst>
          <pc:docMk/>
          <pc:sldMk cId="4083542606" sldId="279"/>
        </pc:sldMkLst>
        <pc:spChg chg="mod">
          <ac:chgData name="Daria Shmatko (2219579)" userId="0c37c891-7463-4a43-ba6d-2b76347d0cf7" providerId="ADAL" clId="{147A8CB2-553B-7F41-AB04-3D8A08D2350A}" dt="2025-04-03T10:57:50.793" v="978" actId="1076"/>
          <ac:spMkLst>
            <pc:docMk/>
            <pc:sldMk cId="4083542606" sldId="279"/>
            <ac:spMk id="3" creationId="{8131D089-E1FC-B563-1836-68752A56FCDA}"/>
          </ac:spMkLst>
        </pc:spChg>
      </pc:sldChg>
      <pc:sldChg chg="modSp add">
        <pc:chgData name="Daria Shmatko (2219579)" userId="0c37c891-7463-4a43-ba6d-2b76347d0cf7" providerId="ADAL" clId="{147A8CB2-553B-7F41-AB04-3D8A08D2350A}" dt="2025-04-03T10:59:37.769" v="1103" actId="1076"/>
        <pc:sldMkLst>
          <pc:docMk/>
          <pc:sldMk cId="3977071512" sldId="280"/>
        </pc:sldMkLst>
        <pc:spChg chg="mod">
          <ac:chgData name="Daria Shmatko (2219579)" userId="0c37c891-7463-4a43-ba6d-2b76347d0cf7" providerId="ADAL" clId="{147A8CB2-553B-7F41-AB04-3D8A08D2350A}" dt="2025-04-03T10:59:37.769" v="1103" actId="1076"/>
          <ac:spMkLst>
            <pc:docMk/>
            <pc:sldMk cId="3977071512" sldId="280"/>
            <ac:spMk id="3" creationId="{8131D089-E1FC-B563-1836-68752A56FCDA}"/>
          </ac:spMkLst>
        </pc:spChg>
      </pc:sldChg>
      <pc:sldChg chg="modSp add">
        <pc:chgData name="Daria Shmatko (2219579)" userId="0c37c891-7463-4a43-ba6d-2b76347d0cf7" providerId="ADAL" clId="{147A8CB2-553B-7F41-AB04-3D8A08D2350A}" dt="2025-04-03T11:00:08.005" v="1176" actId="20577"/>
        <pc:sldMkLst>
          <pc:docMk/>
          <pc:sldMk cId="3403300505" sldId="281"/>
        </pc:sldMkLst>
        <pc:spChg chg="mod">
          <ac:chgData name="Daria Shmatko (2219579)" userId="0c37c891-7463-4a43-ba6d-2b76347d0cf7" providerId="ADAL" clId="{147A8CB2-553B-7F41-AB04-3D8A08D2350A}" dt="2025-04-03T11:00:08.005" v="1176" actId="20577"/>
          <ac:spMkLst>
            <pc:docMk/>
            <pc:sldMk cId="3403300505" sldId="281"/>
            <ac:spMk id="3" creationId="{8131D089-E1FC-B563-1836-68752A56FCDA}"/>
          </ac:spMkLst>
        </pc:spChg>
      </pc:sldChg>
      <pc:sldChg chg="modSp add">
        <pc:chgData name="Daria Shmatko (2219579)" userId="0c37c891-7463-4a43-ba6d-2b76347d0cf7" providerId="ADAL" clId="{147A8CB2-553B-7F41-AB04-3D8A08D2350A}" dt="2025-04-03T11:01:53.805" v="1320" actId="1076"/>
        <pc:sldMkLst>
          <pc:docMk/>
          <pc:sldMk cId="2090145452" sldId="282"/>
        </pc:sldMkLst>
        <pc:spChg chg="mod">
          <ac:chgData name="Daria Shmatko (2219579)" userId="0c37c891-7463-4a43-ba6d-2b76347d0cf7" providerId="ADAL" clId="{147A8CB2-553B-7F41-AB04-3D8A08D2350A}" dt="2025-04-03T11:01:53.805" v="1320" actId="1076"/>
          <ac:spMkLst>
            <pc:docMk/>
            <pc:sldMk cId="2090145452" sldId="282"/>
            <ac:spMk id="3" creationId="{8131D089-E1FC-B563-1836-68752A56FCDA}"/>
          </ac:spMkLst>
        </pc:spChg>
      </pc:sldChg>
      <pc:sldChg chg="delSp modSp add del">
        <pc:chgData name="Daria Shmatko (2219579)" userId="0c37c891-7463-4a43-ba6d-2b76347d0cf7" providerId="ADAL" clId="{147A8CB2-553B-7F41-AB04-3D8A08D2350A}" dt="2025-04-03T11:01:05.726" v="1236" actId="21"/>
        <pc:sldMkLst>
          <pc:docMk/>
          <pc:sldMk cId="3119147469" sldId="282"/>
        </pc:sldMkLst>
      </pc:sldChg>
      <pc:sldChg chg="modSp add">
        <pc:chgData name="Daria Shmatko (2219579)" userId="0c37c891-7463-4a43-ba6d-2b76347d0cf7" providerId="ADAL" clId="{147A8CB2-553B-7F41-AB04-3D8A08D2350A}" dt="2025-04-03T11:02:27.465" v="1348" actId="1076"/>
        <pc:sldMkLst>
          <pc:docMk/>
          <pc:sldMk cId="3991574007" sldId="283"/>
        </pc:sldMkLst>
        <pc:spChg chg="mod">
          <ac:chgData name="Daria Shmatko (2219579)" userId="0c37c891-7463-4a43-ba6d-2b76347d0cf7" providerId="ADAL" clId="{147A8CB2-553B-7F41-AB04-3D8A08D2350A}" dt="2025-04-03T11:02:27.465" v="1348" actId="1076"/>
          <ac:spMkLst>
            <pc:docMk/>
            <pc:sldMk cId="3991574007" sldId="283"/>
            <ac:spMk id="3" creationId="{8131D089-E1FC-B563-1836-68752A56FCDA}"/>
          </ac:spMkLst>
        </pc:spChg>
      </pc:sldChg>
      <pc:sldChg chg="modSp add ord">
        <pc:chgData name="Daria Shmatko (2219579)" userId="0c37c891-7463-4a43-ba6d-2b76347d0cf7" providerId="ADAL" clId="{147A8CB2-553B-7F41-AB04-3D8A08D2350A}" dt="2025-04-03T11:03:23.455" v="1375" actId="1076"/>
        <pc:sldMkLst>
          <pc:docMk/>
          <pc:sldMk cId="1065072876" sldId="284"/>
        </pc:sldMkLst>
        <pc:spChg chg="mod">
          <ac:chgData name="Daria Shmatko (2219579)" userId="0c37c891-7463-4a43-ba6d-2b76347d0cf7" providerId="ADAL" clId="{147A8CB2-553B-7F41-AB04-3D8A08D2350A}" dt="2025-04-03T11:03:19.910" v="1374" actId="1076"/>
          <ac:spMkLst>
            <pc:docMk/>
            <pc:sldMk cId="1065072876" sldId="284"/>
            <ac:spMk id="3" creationId="{8131D089-E1FC-B563-1836-68752A56FCDA}"/>
          </ac:spMkLst>
        </pc:spChg>
      </pc:sldChg>
      <pc:sldChg chg="modSp add">
        <pc:chgData name="Daria Shmatko (2219579)" userId="0c37c891-7463-4a43-ba6d-2b76347d0cf7" providerId="ADAL" clId="{147A8CB2-553B-7F41-AB04-3D8A08D2350A}" dt="2025-04-03T11:04:10.924" v="1407" actId="1076"/>
        <pc:sldMkLst>
          <pc:docMk/>
          <pc:sldMk cId="1719126250" sldId="285"/>
        </pc:sldMkLst>
        <pc:spChg chg="mod">
          <ac:chgData name="Daria Shmatko (2219579)" userId="0c37c891-7463-4a43-ba6d-2b76347d0cf7" providerId="ADAL" clId="{147A8CB2-553B-7F41-AB04-3D8A08D2350A}" dt="2025-04-03T11:04:10.924" v="1407" actId="1076"/>
          <ac:spMkLst>
            <pc:docMk/>
            <pc:sldMk cId="1719126250" sldId="285"/>
            <ac:spMk id="3" creationId="{8131D089-E1FC-B563-1836-68752A56FCDA}"/>
          </ac:spMkLst>
        </pc:spChg>
      </pc:sldChg>
      <pc:sldChg chg="modSp add ord">
        <pc:chgData name="Daria Shmatko (2219579)" userId="0c37c891-7463-4a43-ba6d-2b76347d0cf7" providerId="ADAL" clId="{147A8CB2-553B-7F41-AB04-3D8A08D2350A}" dt="2025-04-03T11:05:16.654" v="1458" actId="1076"/>
        <pc:sldMkLst>
          <pc:docMk/>
          <pc:sldMk cId="472814191" sldId="286"/>
        </pc:sldMkLst>
        <pc:spChg chg="mod">
          <ac:chgData name="Daria Shmatko (2219579)" userId="0c37c891-7463-4a43-ba6d-2b76347d0cf7" providerId="ADAL" clId="{147A8CB2-553B-7F41-AB04-3D8A08D2350A}" dt="2025-04-03T11:05:16.654" v="1458" actId="1076"/>
          <ac:spMkLst>
            <pc:docMk/>
            <pc:sldMk cId="472814191" sldId="286"/>
            <ac:spMk id="3" creationId="{8131D089-E1FC-B563-1836-68752A56FCDA}"/>
          </ac:spMkLst>
        </pc:spChg>
      </pc:sldChg>
      <pc:sldChg chg="delSp modSp add del">
        <pc:chgData name="Daria Shmatko (2219579)" userId="0c37c891-7463-4a43-ba6d-2b76347d0cf7" providerId="ADAL" clId="{147A8CB2-553B-7F41-AB04-3D8A08D2350A}" dt="2025-04-03T11:20:42.631" v="1514" actId="2696"/>
        <pc:sldMkLst>
          <pc:docMk/>
          <pc:sldMk cId="1369055182" sldId="287"/>
        </pc:sldMkLst>
      </pc:sldChg>
      <pc:sldChg chg="modSp add">
        <pc:chgData name="Daria Shmatko (2219579)" userId="0c37c891-7463-4a43-ba6d-2b76347d0cf7" providerId="ADAL" clId="{147A8CB2-553B-7F41-AB04-3D8A08D2350A}" dt="2025-04-03T11:21:55.354" v="1644" actId="20577"/>
        <pc:sldMkLst>
          <pc:docMk/>
          <pc:sldMk cId="1647809694" sldId="287"/>
        </pc:sldMkLst>
        <pc:spChg chg="mod">
          <ac:chgData name="Daria Shmatko (2219579)" userId="0c37c891-7463-4a43-ba6d-2b76347d0cf7" providerId="ADAL" clId="{147A8CB2-553B-7F41-AB04-3D8A08D2350A}" dt="2025-04-03T11:21:55.354" v="1644" actId="20577"/>
          <ac:spMkLst>
            <pc:docMk/>
            <pc:sldMk cId="1647809694" sldId="287"/>
            <ac:spMk id="3" creationId="{8131D089-E1FC-B563-1836-68752A56FCDA}"/>
          </ac:spMkLst>
        </pc:spChg>
      </pc:sldChg>
      <pc:sldChg chg="modSp add">
        <pc:chgData name="Daria Shmatko (2219579)" userId="0c37c891-7463-4a43-ba6d-2b76347d0cf7" providerId="ADAL" clId="{147A8CB2-553B-7F41-AB04-3D8A08D2350A}" dt="2025-04-03T11:25:03.736" v="1840" actId="20577"/>
        <pc:sldMkLst>
          <pc:docMk/>
          <pc:sldMk cId="1427569336" sldId="288"/>
        </pc:sldMkLst>
        <pc:spChg chg="mod">
          <ac:chgData name="Daria Shmatko (2219579)" userId="0c37c891-7463-4a43-ba6d-2b76347d0cf7" providerId="ADAL" clId="{147A8CB2-553B-7F41-AB04-3D8A08D2350A}" dt="2025-04-03T11:25:03.736" v="1840" actId="20577"/>
          <ac:spMkLst>
            <pc:docMk/>
            <pc:sldMk cId="1427569336" sldId="288"/>
            <ac:spMk id="3" creationId="{8131D089-E1FC-B563-1836-68752A56FCDA}"/>
          </ac:spMkLst>
        </pc:spChg>
      </pc:sldChg>
      <pc:sldChg chg="delSp modSp add del">
        <pc:chgData name="Daria Shmatko (2219579)" userId="0c37c891-7463-4a43-ba6d-2b76347d0cf7" providerId="ADAL" clId="{147A8CB2-553B-7F41-AB04-3D8A08D2350A}" dt="2025-04-03T11:20:35.954" v="1513" actId="2696"/>
        <pc:sldMkLst>
          <pc:docMk/>
          <pc:sldMk cId="2305859189" sldId="288"/>
        </pc:sldMkLst>
      </pc:sldChg>
      <pc:sldChg chg="modSp add ord">
        <pc:chgData name="Daria Shmatko (2219579)" userId="0c37c891-7463-4a43-ba6d-2b76347d0cf7" providerId="ADAL" clId="{147A8CB2-553B-7F41-AB04-3D8A08D2350A}" dt="2025-04-03T11:30:52.298" v="2247" actId="20577"/>
        <pc:sldMkLst>
          <pc:docMk/>
          <pc:sldMk cId="2049963557" sldId="289"/>
        </pc:sldMkLst>
        <pc:spChg chg="mod">
          <ac:chgData name="Daria Shmatko (2219579)" userId="0c37c891-7463-4a43-ba6d-2b76347d0cf7" providerId="ADAL" clId="{147A8CB2-553B-7F41-AB04-3D8A08D2350A}" dt="2025-04-03T11:30:52.298" v="2247" actId="20577"/>
          <ac:spMkLst>
            <pc:docMk/>
            <pc:sldMk cId="2049963557" sldId="289"/>
            <ac:spMk id="3" creationId="{8131D089-E1FC-B563-1836-68752A56FCDA}"/>
          </ac:spMkLst>
        </pc:spChg>
      </pc:sldChg>
      <pc:sldChg chg="add">
        <pc:chgData name="Daria Shmatko (2219579)" userId="0c37c891-7463-4a43-ba6d-2b76347d0cf7" providerId="ADAL" clId="{147A8CB2-553B-7F41-AB04-3D8A08D2350A}" dt="2025-04-03T11:27:20.382" v="1932" actId="571"/>
        <pc:sldMkLst>
          <pc:docMk/>
          <pc:sldMk cId="3036870751" sldId="290"/>
        </pc:sldMkLst>
      </pc:sldChg>
      <pc:sldChg chg="modSp add">
        <pc:chgData name="Daria Shmatko (2219579)" userId="0c37c891-7463-4a43-ba6d-2b76347d0cf7" providerId="ADAL" clId="{147A8CB2-553B-7F41-AB04-3D8A08D2350A}" dt="2025-04-03T11:34:30.963" v="2263" actId="14100"/>
        <pc:sldMkLst>
          <pc:docMk/>
          <pc:sldMk cId="4048169169" sldId="291"/>
        </pc:sldMkLst>
        <pc:spChg chg="mod">
          <ac:chgData name="Daria Shmatko (2219579)" userId="0c37c891-7463-4a43-ba6d-2b76347d0cf7" providerId="ADAL" clId="{147A8CB2-553B-7F41-AB04-3D8A08D2350A}" dt="2025-04-03T11:34:30.963" v="2263" actId="14100"/>
          <ac:spMkLst>
            <pc:docMk/>
            <pc:sldMk cId="4048169169" sldId="291"/>
            <ac:spMk id="3" creationId="{8131D089-E1FC-B563-1836-68752A56FCDA}"/>
          </ac:spMkLst>
        </pc:spChg>
      </pc:sldChg>
      <pc:sldChg chg="add">
        <pc:chgData name="Daria Shmatko (2219579)" userId="0c37c891-7463-4a43-ba6d-2b76347d0cf7" providerId="ADAL" clId="{147A8CB2-553B-7F41-AB04-3D8A08D2350A}" dt="2025-04-03T11:28:40.117" v="2053" actId="571"/>
        <pc:sldMkLst>
          <pc:docMk/>
          <pc:sldMk cId="3375284101" sldId="292"/>
        </pc:sldMkLst>
      </pc:sldChg>
      <pc:sldChg chg="add">
        <pc:chgData name="Daria Shmatko (2219579)" userId="0c37c891-7463-4a43-ba6d-2b76347d0cf7" providerId="ADAL" clId="{147A8CB2-553B-7F41-AB04-3D8A08D2350A}" dt="2025-04-03T11:29:26.187" v="2139" actId="571"/>
        <pc:sldMkLst>
          <pc:docMk/>
          <pc:sldMk cId="2063091285" sldId="293"/>
        </pc:sldMkLst>
      </pc:sldChg>
      <pc:sldChg chg="delSp modSp add del">
        <pc:chgData name="Daria Shmatko (2219579)" userId="0c37c891-7463-4a43-ba6d-2b76347d0cf7" providerId="ADAL" clId="{147A8CB2-553B-7F41-AB04-3D8A08D2350A}" dt="2025-04-03T11:34:16.840" v="2262" actId="2696"/>
        <pc:sldMkLst>
          <pc:docMk/>
          <pc:sldMk cId="437601784" sldId="294"/>
        </pc:sldMkLst>
      </pc:sldChg>
    </pc:docChg>
  </pc:docChgLst>
  <pc:docChgLst>
    <pc:chgData name="Daria Shmatko (2219579)" userId="S::2219579@student.uwtsd.ac.uk::0c37c891-7463-4a43-ba6d-2b76347d0cf7" providerId="AD" clId="Web-{8A80ABCF-FB58-C4E8-C398-584CA761BC1A}"/>
    <pc:docChg chg="modSld">
      <pc:chgData name="Daria Shmatko (2219579)" userId="S::2219579@student.uwtsd.ac.uk::0c37c891-7463-4a43-ba6d-2b76347d0cf7" providerId="AD" clId="Web-{8A80ABCF-FB58-C4E8-C398-584CA761BC1A}" dt="2025-02-12T20:32:50.597" v="86" actId="20577"/>
      <pc:docMkLst>
        <pc:docMk/>
      </pc:docMkLst>
      <pc:sldChg chg="addSp modSp">
        <pc:chgData name="Daria Shmatko (2219579)" userId="S::2219579@student.uwtsd.ac.uk::0c37c891-7463-4a43-ba6d-2b76347d0cf7" providerId="AD" clId="Web-{8A80ABCF-FB58-C4E8-C398-584CA761BC1A}" dt="2025-02-12T20:32:50.597" v="86" actId="20577"/>
        <pc:sldMkLst>
          <pc:docMk/>
          <pc:sldMk cId="109857222" sldId="256"/>
        </pc:sldMkLst>
      </pc:sldChg>
    </pc:docChg>
  </pc:docChgLst>
  <pc:docChgLst>
    <pc:chgData name="Daria Shmatko (2219579)" userId="S::2219579@student.uwtsd.ac.uk::0c37c891-7463-4a43-ba6d-2b76347d0cf7" providerId="AD" clId="Web-{C2AB6C0E-5C5B-FA73-E14F-FC7BC50D0B93}"/>
    <pc:docChg chg="modSld">
      <pc:chgData name="Daria Shmatko (2219579)" userId="S::2219579@student.uwtsd.ac.uk::0c37c891-7463-4a43-ba6d-2b76347d0cf7" providerId="AD" clId="Web-{C2AB6C0E-5C5B-FA73-E14F-FC7BC50D0B93}" dt="2025-02-18T22:29:40.852" v="3" actId="20577"/>
      <pc:docMkLst>
        <pc:docMk/>
      </pc:docMkLst>
      <pc:sldChg chg="modSp">
        <pc:chgData name="Daria Shmatko (2219579)" userId="S::2219579@student.uwtsd.ac.uk::0c37c891-7463-4a43-ba6d-2b76347d0cf7" providerId="AD" clId="Web-{C2AB6C0E-5C5B-FA73-E14F-FC7BC50D0B93}" dt="2025-02-18T22:29:40.852" v="3" actId="20577"/>
        <pc:sldMkLst>
          <pc:docMk/>
          <pc:sldMk cId="109857222" sldId="256"/>
        </pc:sldMkLst>
      </pc:sldChg>
      <pc:sldChg chg="modSp">
        <pc:chgData name="Daria Shmatko (2219579)" userId="S::2219579@student.uwtsd.ac.uk::0c37c891-7463-4a43-ba6d-2b76347d0cf7" providerId="AD" clId="Web-{C2AB6C0E-5C5B-FA73-E14F-FC7BC50D0B93}" dt="2025-02-18T22:29:30.774" v="2" actId="20577"/>
        <pc:sldMkLst>
          <pc:docMk/>
          <pc:sldMk cId="3130746952" sldId="257"/>
        </pc:sldMkLst>
        <pc:spChg chg="mod">
          <ac:chgData name="Daria Shmatko (2219579)" userId="S::2219579@student.uwtsd.ac.uk::0c37c891-7463-4a43-ba6d-2b76347d0cf7" providerId="AD" clId="Web-{C2AB6C0E-5C5B-FA73-E14F-FC7BC50D0B93}" dt="2025-02-18T22:29:30.774" v="2" actId="20577"/>
          <ac:spMkLst>
            <pc:docMk/>
            <pc:sldMk cId="3130746952" sldId="257"/>
            <ac:spMk id="2" creationId="{D156F32F-E069-916C-089B-007AB8A365B6}"/>
          </ac:spMkLst>
        </pc:spChg>
      </pc:sldChg>
    </pc:docChg>
  </pc:docChgLst>
  <pc:docChgLst>
    <pc:chgData name="Daria Shmatko (2219579)" userId="S::2219579@student.uwtsd.ac.uk::0c37c891-7463-4a43-ba6d-2b76347d0cf7" providerId="AD" clId="Web-{36C540E4-8B1E-1A8C-5E28-731635B4DEEF}"/>
    <pc:docChg chg="modSld">
      <pc:chgData name="Daria Shmatko (2219579)" userId="S::2219579@student.uwtsd.ac.uk::0c37c891-7463-4a43-ba6d-2b76347d0cf7" providerId="AD" clId="Web-{36C540E4-8B1E-1A8C-5E28-731635B4DEEF}" dt="2025-05-07T10:07:46.108" v="46" actId="14100"/>
      <pc:docMkLst>
        <pc:docMk/>
      </pc:docMkLst>
      <pc:sldChg chg="modSp">
        <pc:chgData name="Daria Shmatko (2219579)" userId="S::2219579@student.uwtsd.ac.uk::0c37c891-7463-4a43-ba6d-2b76347d0cf7" providerId="AD" clId="Web-{36C540E4-8B1E-1A8C-5E28-731635B4DEEF}" dt="2025-05-07T10:07:12.669" v="43" actId="1076"/>
        <pc:sldMkLst>
          <pc:docMk/>
          <pc:sldMk cId="3915684266" sldId="267"/>
        </pc:sldMkLst>
        <pc:spChg chg="mod">
          <ac:chgData name="Daria Shmatko (2219579)" userId="S::2219579@student.uwtsd.ac.uk::0c37c891-7463-4a43-ba6d-2b76347d0cf7" providerId="AD" clId="Web-{36C540E4-8B1E-1A8C-5E28-731635B4DEEF}" dt="2025-05-07T10:07:12.669" v="43" actId="1076"/>
          <ac:spMkLst>
            <pc:docMk/>
            <pc:sldMk cId="3915684266" sldId="267"/>
            <ac:spMk id="3" creationId="{8131D089-E1FC-B563-1836-68752A56FCDA}"/>
          </ac:spMkLst>
        </pc:spChg>
      </pc:sldChg>
      <pc:sldChg chg="modSp">
        <pc:chgData name="Daria Shmatko (2219579)" userId="S::2219579@student.uwtsd.ac.uk::0c37c891-7463-4a43-ba6d-2b76347d0cf7" providerId="AD" clId="Web-{36C540E4-8B1E-1A8C-5E28-731635B4DEEF}" dt="2025-05-07T10:06:27.636" v="30" actId="1076"/>
        <pc:sldMkLst>
          <pc:docMk/>
          <pc:sldMk cId="3401473865" sldId="269"/>
        </pc:sldMkLst>
        <pc:spChg chg="mod">
          <ac:chgData name="Daria Shmatko (2219579)" userId="S::2219579@student.uwtsd.ac.uk::0c37c891-7463-4a43-ba6d-2b76347d0cf7" providerId="AD" clId="Web-{36C540E4-8B1E-1A8C-5E28-731635B4DEEF}" dt="2025-05-07T10:06:27.636" v="30" actId="1076"/>
          <ac:spMkLst>
            <pc:docMk/>
            <pc:sldMk cId="3401473865" sldId="269"/>
            <ac:spMk id="3" creationId="{8131D089-E1FC-B563-1836-68752A56FCDA}"/>
          </ac:spMkLst>
        </pc:spChg>
      </pc:sldChg>
      <pc:sldChg chg="modSp">
        <pc:chgData name="Daria Shmatko (2219579)" userId="S::2219579@student.uwtsd.ac.uk::0c37c891-7463-4a43-ba6d-2b76347d0cf7" providerId="AD" clId="Web-{36C540E4-8B1E-1A8C-5E28-731635B4DEEF}" dt="2025-05-07T10:07:46.108" v="46" actId="14100"/>
        <pc:sldMkLst>
          <pc:docMk/>
          <pc:sldMk cId="3858043530" sldId="270"/>
        </pc:sldMkLst>
        <pc:spChg chg="mod">
          <ac:chgData name="Daria Shmatko (2219579)" userId="S::2219579@student.uwtsd.ac.uk::0c37c891-7463-4a43-ba6d-2b76347d0cf7" providerId="AD" clId="Web-{36C540E4-8B1E-1A8C-5E28-731635B4DEEF}" dt="2025-05-07T10:07:46.108" v="46" actId="14100"/>
          <ac:spMkLst>
            <pc:docMk/>
            <pc:sldMk cId="3858043530" sldId="270"/>
            <ac:spMk id="3" creationId="{8131D089-E1FC-B563-1836-68752A56FCDA}"/>
          </ac:spMkLst>
        </pc:spChg>
      </pc:sldChg>
      <pc:sldChg chg="modSp">
        <pc:chgData name="Daria Shmatko (2219579)" userId="S::2219579@student.uwtsd.ac.uk::0c37c891-7463-4a43-ba6d-2b76347d0cf7" providerId="AD" clId="Web-{36C540E4-8B1E-1A8C-5E28-731635B4DEEF}" dt="2025-05-07T10:06:57.434" v="40" actId="14100"/>
        <pc:sldMkLst>
          <pc:docMk/>
          <pc:sldMk cId="4017574224" sldId="272"/>
        </pc:sldMkLst>
        <pc:spChg chg="mod">
          <ac:chgData name="Daria Shmatko (2219579)" userId="S::2219579@student.uwtsd.ac.uk::0c37c891-7463-4a43-ba6d-2b76347d0cf7" providerId="AD" clId="Web-{36C540E4-8B1E-1A8C-5E28-731635B4DEEF}" dt="2025-05-07T10:06:57.434" v="40" actId="14100"/>
          <ac:spMkLst>
            <pc:docMk/>
            <pc:sldMk cId="4017574224" sldId="272"/>
            <ac:spMk id="3" creationId="{8131D089-E1FC-B563-1836-68752A56FCDA}"/>
          </ac:spMkLst>
        </pc:spChg>
      </pc:sldChg>
      <pc:sldChg chg="modSp">
        <pc:chgData name="Daria Shmatko (2219579)" userId="S::2219579@student.uwtsd.ac.uk::0c37c891-7463-4a43-ba6d-2b76347d0cf7" providerId="AD" clId="Web-{36C540E4-8B1E-1A8C-5E28-731635B4DEEF}" dt="2025-05-07T10:07:36.217" v="44" actId="1076"/>
        <pc:sldMkLst>
          <pc:docMk/>
          <pc:sldMk cId="1766207878" sldId="273"/>
        </pc:sldMkLst>
        <pc:spChg chg="mod">
          <ac:chgData name="Daria Shmatko (2219579)" userId="S::2219579@student.uwtsd.ac.uk::0c37c891-7463-4a43-ba6d-2b76347d0cf7" providerId="AD" clId="Web-{36C540E4-8B1E-1A8C-5E28-731635B4DEEF}" dt="2025-05-07T10:07:36.217" v="44" actId="1076"/>
          <ac:spMkLst>
            <pc:docMk/>
            <pc:sldMk cId="1766207878" sldId="273"/>
            <ac:spMk id="3" creationId="{8131D089-E1FC-B563-1836-68752A56FCDA}"/>
          </ac:spMkLst>
        </pc:spChg>
      </pc:sldChg>
      <pc:sldChg chg="modSp">
        <pc:chgData name="Daria Shmatko (2219579)" userId="S::2219579@student.uwtsd.ac.uk::0c37c891-7463-4a43-ba6d-2b76347d0cf7" providerId="AD" clId="Web-{36C540E4-8B1E-1A8C-5E28-731635B4DEEF}" dt="2025-05-07T10:06:36.261" v="33" actId="14100"/>
        <pc:sldMkLst>
          <pc:docMk/>
          <pc:sldMk cId="3532126184" sldId="274"/>
        </pc:sldMkLst>
        <pc:spChg chg="mod">
          <ac:chgData name="Daria Shmatko (2219579)" userId="S::2219579@student.uwtsd.ac.uk::0c37c891-7463-4a43-ba6d-2b76347d0cf7" providerId="AD" clId="Web-{36C540E4-8B1E-1A8C-5E28-731635B4DEEF}" dt="2025-05-07T10:06:36.261" v="33" actId="14100"/>
          <ac:spMkLst>
            <pc:docMk/>
            <pc:sldMk cId="3532126184" sldId="274"/>
            <ac:spMk id="3" creationId="{8131D089-E1FC-B563-1836-68752A56FCDA}"/>
          </ac:spMkLst>
        </pc:spChg>
      </pc:sldChg>
      <pc:sldChg chg="modSp">
        <pc:chgData name="Daria Shmatko (2219579)" userId="S::2219579@student.uwtsd.ac.uk::0c37c891-7463-4a43-ba6d-2b76347d0cf7" providerId="AD" clId="Web-{36C540E4-8B1E-1A8C-5E28-731635B4DEEF}" dt="2025-05-07T10:07:04.716" v="42" actId="14100"/>
        <pc:sldMkLst>
          <pc:docMk/>
          <pc:sldMk cId="1435534968" sldId="275"/>
        </pc:sldMkLst>
        <pc:spChg chg="mod">
          <ac:chgData name="Daria Shmatko (2219579)" userId="S::2219579@student.uwtsd.ac.uk::0c37c891-7463-4a43-ba6d-2b76347d0cf7" providerId="AD" clId="Web-{36C540E4-8B1E-1A8C-5E28-731635B4DEEF}" dt="2025-05-07T10:07:04.716" v="42" actId="14100"/>
          <ac:spMkLst>
            <pc:docMk/>
            <pc:sldMk cId="1435534968" sldId="275"/>
            <ac:spMk id="3" creationId="{8131D089-E1FC-B563-1836-68752A56FCDA}"/>
          </ac:spMkLst>
        </pc:spChg>
      </pc:sldChg>
      <pc:sldChg chg="modSp">
        <pc:chgData name="Daria Shmatko (2219579)" userId="S::2219579@student.uwtsd.ac.uk::0c37c891-7463-4a43-ba6d-2b76347d0cf7" providerId="AD" clId="Web-{36C540E4-8B1E-1A8C-5E28-731635B4DEEF}" dt="2025-05-07T10:05:04.602" v="1" actId="1076"/>
        <pc:sldMkLst>
          <pc:docMk/>
          <pc:sldMk cId="3977071512" sldId="280"/>
        </pc:sldMkLst>
        <pc:spChg chg="mod">
          <ac:chgData name="Daria Shmatko (2219579)" userId="S::2219579@student.uwtsd.ac.uk::0c37c891-7463-4a43-ba6d-2b76347d0cf7" providerId="AD" clId="Web-{36C540E4-8B1E-1A8C-5E28-731635B4DEEF}" dt="2025-05-07T10:05:04.602" v="1" actId="1076"/>
          <ac:spMkLst>
            <pc:docMk/>
            <pc:sldMk cId="3977071512" sldId="280"/>
            <ac:spMk id="3" creationId="{8131D089-E1FC-B563-1836-68752A56FCDA}"/>
          </ac:spMkLst>
        </pc:spChg>
      </pc:sldChg>
      <pc:sldChg chg="modSp">
        <pc:chgData name="Daria Shmatko (2219579)" userId="S::2219579@student.uwtsd.ac.uk::0c37c891-7463-4a43-ba6d-2b76347d0cf7" providerId="AD" clId="Web-{36C540E4-8B1E-1A8C-5E28-731635B4DEEF}" dt="2025-05-07T10:05:11.665" v="3" actId="14100"/>
        <pc:sldMkLst>
          <pc:docMk/>
          <pc:sldMk cId="1647809694" sldId="287"/>
        </pc:sldMkLst>
        <pc:spChg chg="mod">
          <ac:chgData name="Daria Shmatko (2219579)" userId="S::2219579@student.uwtsd.ac.uk::0c37c891-7463-4a43-ba6d-2b76347d0cf7" providerId="AD" clId="Web-{36C540E4-8B1E-1A8C-5E28-731635B4DEEF}" dt="2025-05-07T10:05:11.665" v="3" actId="14100"/>
          <ac:spMkLst>
            <pc:docMk/>
            <pc:sldMk cId="1647809694" sldId="287"/>
            <ac:spMk id="3" creationId="{8131D089-E1FC-B563-1836-68752A56FCDA}"/>
          </ac:spMkLst>
        </pc:spChg>
      </pc:sldChg>
      <pc:sldChg chg="modSp">
        <pc:chgData name="Daria Shmatko (2219579)" userId="S::2219579@student.uwtsd.ac.uk::0c37c891-7463-4a43-ba6d-2b76347d0cf7" providerId="AD" clId="Web-{36C540E4-8B1E-1A8C-5E28-731635B4DEEF}" dt="2025-05-07T10:05:25.259" v="10" actId="20577"/>
        <pc:sldMkLst>
          <pc:docMk/>
          <pc:sldMk cId="1427569336" sldId="288"/>
        </pc:sldMkLst>
        <pc:spChg chg="mod">
          <ac:chgData name="Daria Shmatko (2219579)" userId="S::2219579@student.uwtsd.ac.uk::0c37c891-7463-4a43-ba6d-2b76347d0cf7" providerId="AD" clId="Web-{36C540E4-8B1E-1A8C-5E28-731635B4DEEF}" dt="2025-05-07T10:05:25.259" v="10" actId="20577"/>
          <ac:spMkLst>
            <pc:docMk/>
            <pc:sldMk cId="1427569336" sldId="288"/>
            <ac:spMk id="3" creationId="{8131D089-E1FC-B563-1836-68752A56FCDA}"/>
          </ac:spMkLst>
        </pc:spChg>
      </pc:sldChg>
      <pc:sldChg chg="modSp">
        <pc:chgData name="Daria Shmatko (2219579)" userId="S::2219579@student.uwtsd.ac.uk::0c37c891-7463-4a43-ba6d-2b76347d0cf7" providerId="AD" clId="Web-{36C540E4-8B1E-1A8C-5E28-731635B4DEEF}" dt="2025-05-07T10:05:36.431" v="13" actId="14100"/>
        <pc:sldMkLst>
          <pc:docMk/>
          <pc:sldMk cId="2049963557" sldId="289"/>
        </pc:sldMkLst>
        <pc:spChg chg="mod">
          <ac:chgData name="Daria Shmatko (2219579)" userId="S::2219579@student.uwtsd.ac.uk::0c37c891-7463-4a43-ba6d-2b76347d0cf7" providerId="AD" clId="Web-{36C540E4-8B1E-1A8C-5E28-731635B4DEEF}" dt="2025-05-07T10:05:36.431" v="13" actId="14100"/>
          <ac:spMkLst>
            <pc:docMk/>
            <pc:sldMk cId="2049963557" sldId="289"/>
            <ac:spMk id="3" creationId="{8131D089-E1FC-B563-1836-68752A56FCDA}"/>
          </ac:spMkLst>
        </pc:spChg>
      </pc:sldChg>
      <pc:sldChg chg="modSp">
        <pc:chgData name="Daria Shmatko (2219579)" userId="S::2219579@student.uwtsd.ac.uk::0c37c891-7463-4a43-ba6d-2b76347d0cf7" providerId="AD" clId="Web-{36C540E4-8B1E-1A8C-5E28-731635B4DEEF}" dt="2025-05-07T10:06:07.698" v="26" actId="1076"/>
        <pc:sldMkLst>
          <pc:docMk/>
          <pc:sldMk cId="3036870751" sldId="290"/>
        </pc:sldMkLst>
        <pc:spChg chg="mod">
          <ac:chgData name="Daria Shmatko (2219579)" userId="S::2219579@student.uwtsd.ac.uk::0c37c891-7463-4a43-ba6d-2b76347d0cf7" providerId="AD" clId="Web-{36C540E4-8B1E-1A8C-5E28-731635B4DEEF}" dt="2025-05-07T10:06:07.698" v="26" actId="1076"/>
          <ac:spMkLst>
            <pc:docMk/>
            <pc:sldMk cId="3036870751" sldId="290"/>
            <ac:spMk id="3" creationId="{8131D089-E1FC-B563-1836-68752A56FCDA}"/>
          </ac:spMkLst>
        </pc:spChg>
      </pc:sldChg>
      <pc:sldChg chg="modSp">
        <pc:chgData name="Daria Shmatko (2219579)" userId="S::2219579@student.uwtsd.ac.uk::0c37c891-7463-4a43-ba6d-2b76347d0cf7" providerId="AD" clId="Web-{36C540E4-8B1E-1A8C-5E28-731635B4DEEF}" dt="2025-05-07T10:06:12.198" v="27" actId="1076"/>
        <pc:sldMkLst>
          <pc:docMk/>
          <pc:sldMk cId="4048169169" sldId="291"/>
        </pc:sldMkLst>
        <pc:spChg chg="mod">
          <ac:chgData name="Daria Shmatko (2219579)" userId="S::2219579@student.uwtsd.ac.uk::0c37c891-7463-4a43-ba6d-2b76347d0cf7" providerId="AD" clId="Web-{36C540E4-8B1E-1A8C-5E28-731635B4DEEF}" dt="2025-05-07T10:06:12.198" v="27" actId="1076"/>
          <ac:spMkLst>
            <pc:docMk/>
            <pc:sldMk cId="4048169169" sldId="291"/>
            <ac:spMk id="3" creationId="{8131D089-E1FC-B563-1836-68752A56FCDA}"/>
          </ac:spMkLst>
        </pc:spChg>
      </pc:sldChg>
      <pc:sldChg chg="modSp">
        <pc:chgData name="Daria Shmatko (2219579)" userId="S::2219579@student.uwtsd.ac.uk::0c37c891-7463-4a43-ba6d-2b76347d0cf7" providerId="AD" clId="Web-{36C540E4-8B1E-1A8C-5E28-731635B4DEEF}" dt="2025-05-07T10:06:15.792" v="28" actId="14100"/>
        <pc:sldMkLst>
          <pc:docMk/>
          <pc:sldMk cId="3375284101" sldId="292"/>
        </pc:sldMkLst>
        <pc:spChg chg="mod">
          <ac:chgData name="Daria Shmatko (2219579)" userId="S::2219579@student.uwtsd.ac.uk::0c37c891-7463-4a43-ba6d-2b76347d0cf7" providerId="AD" clId="Web-{36C540E4-8B1E-1A8C-5E28-731635B4DEEF}" dt="2025-05-07T10:06:15.792" v="28" actId="14100"/>
          <ac:spMkLst>
            <pc:docMk/>
            <pc:sldMk cId="3375284101" sldId="292"/>
            <ac:spMk id="3" creationId="{8131D089-E1FC-B563-1836-68752A56FCDA}"/>
          </ac:spMkLst>
        </pc:spChg>
      </pc:sldChg>
      <pc:sldChg chg="modSp">
        <pc:chgData name="Daria Shmatko (2219579)" userId="S::2219579@student.uwtsd.ac.uk::0c37c891-7463-4a43-ba6d-2b76347d0cf7" providerId="AD" clId="Web-{36C540E4-8B1E-1A8C-5E28-731635B4DEEF}" dt="2025-05-07T10:05:51.291" v="22" actId="14100"/>
        <pc:sldMkLst>
          <pc:docMk/>
          <pc:sldMk cId="2063091285" sldId="293"/>
        </pc:sldMkLst>
        <pc:spChg chg="mod">
          <ac:chgData name="Daria Shmatko (2219579)" userId="S::2219579@student.uwtsd.ac.uk::0c37c891-7463-4a43-ba6d-2b76347d0cf7" providerId="AD" clId="Web-{36C540E4-8B1E-1A8C-5E28-731635B4DEEF}" dt="2025-05-07T10:05:51.291" v="22" actId="14100"/>
          <ac:spMkLst>
            <pc:docMk/>
            <pc:sldMk cId="2063091285" sldId="293"/>
            <ac:spMk id="3" creationId="{8131D089-E1FC-B563-1836-68752A56FCDA}"/>
          </ac:spMkLst>
        </pc:spChg>
      </pc:sldChg>
    </pc:docChg>
  </pc:docChgLst>
  <pc:docChgLst>
    <pc:chgData name="Daria Shmatko (2219579)" userId="0c37c891-7463-4a43-ba6d-2b76347d0cf7" providerId="ADAL" clId="{468074EB-C123-6C44-8136-CBAE58DDBABE}"/>
    <pc:docChg chg="undo custSel addSld delSld modSld sldOrd">
      <pc:chgData name="Daria Shmatko (2219579)" userId="0c37c891-7463-4a43-ba6d-2b76347d0cf7" providerId="ADAL" clId="{468074EB-C123-6C44-8136-CBAE58DDBABE}" dt="2025-05-07T14:28:44.313" v="203" actId="22"/>
      <pc:docMkLst>
        <pc:docMk/>
      </pc:docMkLst>
      <pc:sldChg chg="addSp">
        <pc:chgData name="Daria Shmatko (2219579)" userId="0c37c891-7463-4a43-ba6d-2b76347d0cf7" providerId="ADAL" clId="{468074EB-C123-6C44-8136-CBAE58DDBABE}" dt="2025-05-07T12:49:19.432" v="85" actId="22"/>
        <pc:sldMkLst>
          <pc:docMk/>
          <pc:sldMk cId="3130746952" sldId="257"/>
        </pc:sldMkLst>
        <pc:spChg chg="add">
          <ac:chgData name="Daria Shmatko (2219579)" userId="0c37c891-7463-4a43-ba6d-2b76347d0cf7" providerId="ADAL" clId="{468074EB-C123-6C44-8136-CBAE58DDBABE}" dt="2025-05-07T12:49:19.432" v="85" actId="22"/>
          <ac:spMkLst>
            <pc:docMk/>
            <pc:sldMk cId="3130746952" sldId="257"/>
            <ac:spMk id="8" creationId="{4B45A37E-484E-26B3-080D-0AFA8A689B81}"/>
          </ac:spMkLst>
        </pc:spChg>
      </pc:sldChg>
      <pc:sldChg chg="addSp delSp modSp add ord">
        <pc:chgData name="Daria Shmatko (2219579)" userId="0c37c891-7463-4a43-ba6d-2b76347d0cf7" providerId="ADAL" clId="{468074EB-C123-6C44-8136-CBAE58DDBABE}" dt="2025-05-07T10:34:10.093" v="10" actId="1076"/>
        <pc:sldMkLst>
          <pc:docMk/>
          <pc:sldMk cId="4099926656" sldId="294"/>
        </pc:sldMkLst>
        <pc:spChg chg="del">
          <ac:chgData name="Daria Shmatko (2219579)" userId="0c37c891-7463-4a43-ba6d-2b76347d0cf7" providerId="ADAL" clId="{468074EB-C123-6C44-8136-CBAE58DDBABE}" dt="2025-05-07T10:33:32.087" v="1" actId="21"/>
          <ac:spMkLst>
            <pc:docMk/>
            <pc:sldMk cId="4099926656" sldId="294"/>
            <ac:spMk id="3" creationId="{8131D089-E1FC-B563-1836-68752A56FCDA}"/>
          </ac:spMkLst>
        </pc:spChg>
        <pc:picChg chg="add mod">
          <ac:chgData name="Daria Shmatko (2219579)" userId="0c37c891-7463-4a43-ba6d-2b76347d0cf7" providerId="ADAL" clId="{468074EB-C123-6C44-8136-CBAE58DDBABE}" dt="2025-05-07T10:34:10.093" v="10" actId="1076"/>
          <ac:picMkLst>
            <pc:docMk/>
            <pc:sldMk cId="4099926656" sldId="294"/>
            <ac:picMk id="2" creationId="{F615937A-E1A9-6F10-C306-D732AED89129}"/>
          </ac:picMkLst>
        </pc:picChg>
      </pc:sldChg>
      <pc:sldChg chg="addSp modSp add">
        <pc:chgData name="Daria Shmatko (2219579)" userId="0c37c891-7463-4a43-ba6d-2b76347d0cf7" providerId="ADAL" clId="{468074EB-C123-6C44-8136-CBAE58DDBABE}" dt="2025-05-07T10:34:34.245" v="18" actId="1076"/>
        <pc:sldMkLst>
          <pc:docMk/>
          <pc:sldMk cId="4236328752" sldId="295"/>
        </pc:sldMkLst>
        <pc:picChg chg="add mod">
          <ac:chgData name="Daria Shmatko (2219579)" userId="0c37c891-7463-4a43-ba6d-2b76347d0cf7" providerId="ADAL" clId="{468074EB-C123-6C44-8136-CBAE58DDBABE}" dt="2025-05-07T10:34:34.245" v="18" actId="1076"/>
          <ac:picMkLst>
            <pc:docMk/>
            <pc:sldMk cId="4236328752" sldId="295"/>
            <ac:picMk id="2" creationId="{E7F6A139-8E81-EF9D-4C89-B5BF11242789}"/>
          </ac:picMkLst>
        </pc:picChg>
      </pc:sldChg>
      <pc:sldChg chg="addSp modSp add">
        <pc:chgData name="Daria Shmatko (2219579)" userId="0c37c891-7463-4a43-ba6d-2b76347d0cf7" providerId="ADAL" clId="{468074EB-C123-6C44-8136-CBAE58DDBABE}" dt="2025-05-07T10:35:06.533" v="21" actId="1076"/>
        <pc:sldMkLst>
          <pc:docMk/>
          <pc:sldMk cId="2658616582" sldId="296"/>
        </pc:sldMkLst>
        <pc:picChg chg="add mod">
          <ac:chgData name="Daria Shmatko (2219579)" userId="0c37c891-7463-4a43-ba6d-2b76347d0cf7" providerId="ADAL" clId="{468074EB-C123-6C44-8136-CBAE58DDBABE}" dt="2025-05-07T10:35:06.533" v="21" actId="1076"/>
          <ac:picMkLst>
            <pc:docMk/>
            <pc:sldMk cId="2658616582" sldId="296"/>
            <ac:picMk id="2" creationId="{E7BB4205-E95D-C094-5E59-59FF5919C72E}"/>
          </ac:picMkLst>
        </pc:picChg>
      </pc:sldChg>
      <pc:sldChg chg="addSp modSp add">
        <pc:chgData name="Daria Shmatko (2219579)" userId="0c37c891-7463-4a43-ba6d-2b76347d0cf7" providerId="ADAL" clId="{468074EB-C123-6C44-8136-CBAE58DDBABE}" dt="2025-05-07T10:36:52.043" v="31" actId="14100"/>
        <pc:sldMkLst>
          <pc:docMk/>
          <pc:sldMk cId="3035305408" sldId="297"/>
        </pc:sldMkLst>
        <pc:picChg chg="add mod">
          <ac:chgData name="Daria Shmatko (2219579)" userId="0c37c891-7463-4a43-ba6d-2b76347d0cf7" providerId="ADAL" clId="{468074EB-C123-6C44-8136-CBAE58DDBABE}" dt="2025-05-07T10:36:52.043" v="31" actId="14100"/>
          <ac:picMkLst>
            <pc:docMk/>
            <pc:sldMk cId="3035305408" sldId="297"/>
            <ac:picMk id="2" creationId="{57B99BBF-08A1-CE9A-89C8-FBD9FDB50AC3}"/>
          </ac:picMkLst>
        </pc:picChg>
      </pc:sldChg>
      <pc:sldChg chg="addSp modSp add">
        <pc:chgData name="Daria Shmatko (2219579)" userId="0c37c891-7463-4a43-ba6d-2b76347d0cf7" providerId="ADAL" clId="{468074EB-C123-6C44-8136-CBAE58DDBABE}" dt="2025-05-07T10:37:37.999" v="44" actId="1076"/>
        <pc:sldMkLst>
          <pc:docMk/>
          <pc:sldMk cId="223531909" sldId="298"/>
        </pc:sldMkLst>
        <pc:picChg chg="add mod">
          <ac:chgData name="Daria Shmatko (2219579)" userId="0c37c891-7463-4a43-ba6d-2b76347d0cf7" providerId="ADAL" clId="{468074EB-C123-6C44-8136-CBAE58DDBABE}" dt="2025-05-07T10:37:37.999" v="44" actId="1076"/>
          <ac:picMkLst>
            <pc:docMk/>
            <pc:sldMk cId="223531909" sldId="298"/>
            <ac:picMk id="2" creationId="{37FC6514-9526-EBF0-8B0E-AF59EB67E6CC}"/>
          </ac:picMkLst>
        </pc:picChg>
      </pc:sldChg>
      <pc:sldChg chg="addSp modSp add">
        <pc:chgData name="Daria Shmatko (2219579)" userId="0c37c891-7463-4a43-ba6d-2b76347d0cf7" providerId="ADAL" clId="{468074EB-C123-6C44-8136-CBAE58DDBABE}" dt="2025-05-07T10:38:00.567" v="50" actId="14100"/>
        <pc:sldMkLst>
          <pc:docMk/>
          <pc:sldMk cId="489970175" sldId="299"/>
        </pc:sldMkLst>
        <pc:picChg chg="add mod">
          <ac:chgData name="Daria Shmatko (2219579)" userId="0c37c891-7463-4a43-ba6d-2b76347d0cf7" providerId="ADAL" clId="{468074EB-C123-6C44-8136-CBAE58DDBABE}" dt="2025-05-07T10:38:00.567" v="50" actId="14100"/>
          <ac:picMkLst>
            <pc:docMk/>
            <pc:sldMk cId="489970175" sldId="299"/>
            <ac:picMk id="2" creationId="{65945770-0174-6D15-C3FC-0AF52B239E6C}"/>
          </ac:picMkLst>
        </pc:picChg>
      </pc:sldChg>
      <pc:sldChg chg="addSp delSp modSp add">
        <pc:chgData name="Daria Shmatko (2219579)" userId="0c37c891-7463-4a43-ba6d-2b76347d0cf7" providerId="ADAL" clId="{468074EB-C123-6C44-8136-CBAE58DDBABE}" dt="2025-05-07T10:38:31.620" v="62" actId="1076"/>
        <pc:sldMkLst>
          <pc:docMk/>
          <pc:sldMk cId="2000832954" sldId="300"/>
        </pc:sldMkLst>
        <pc:picChg chg="del">
          <ac:chgData name="Daria Shmatko (2219579)" userId="0c37c891-7463-4a43-ba6d-2b76347d0cf7" providerId="ADAL" clId="{468074EB-C123-6C44-8136-CBAE58DDBABE}" dt="2025-05-07T10:38:06.592" v="52" actId="21"/>
          <ac:picMkLst>
            <pc:docMk/>
            <pc:sldMk cId="2000832954" sldId="300"/>
            <ac:picMk id="2" creationId="{65945770-0174-6D15-C3FC-0AF52B239E6C}"/>
          </ac:picMkLst>
        </pc:picChg>
        <pc:picChg chg="add mod">
          <ac:chgData name="Daria Shmatko (2219579)" userId="0c37c891-7463-4a43-ba6d-2b76347d0cf7" providerId="ADAL" clId="{468074EB-C123-6C44-8136-CBAE58DDBABE}" dt="2025-05-07T10:38:31.620" v="62" actId="1076"/>
          <ac:picMkLst>
            <pc:docMk/>
            <pc:sldMk cId="2000832954" sldId="300"/>
            <ac:picMk id="3" creationId="{D52708C1-391A-DEE3-BE04-F1EE690207DD}"/>
          </ac:picMkLst>
        </pc:picChg>
      </pc:sldChg>
      <pc:sldChg chg="addSp modSp add">
        <pc:chgData name="Daria Shmatko (2219579)" userId="0c37c891-7463-4a43-ba6d-2b76347d0cf7" providerId="ADAL" clId="{468074EB-C123-6C44-8136-CBAE58DDBABE}" dt="2025-05-07T10:38:51.788" v="66" actId="14100"/>
        <pc:sldMkLst>
          <pc:docMk/>
          <pc:sldMk cId="182151084" sldId="301"/>
        </pc:sldMkLst>
        <pc:picChg chg="add mod">
          <ac:chgData name="Daria Shmatko (2219579)" userId="0c37c891-7463-4a43-ba6d-2b76347d0cf7" providerId="ADAL" clId="{468074EB-C123-6C44-8136-CBAE58DDBABE}" dt="2025-05-07T10:38:51.788" v="66" actId="14100"/>
          <ac:picMkLst>
            <pc:docMk/>
            <pc:sldMk cId="182151084" sldId="301"/>
            <ac:picMk id="2" creationId="{E4130C05-BE38-6B50-8EA0-ED59515B0B2A}"/>
          </ac:picMkLst>
        </pc:picChg>
      </pc:sldChg>
      <pc:sldChg chg="addSp modSp add">
        <pc:chgData name="Daria Shmatko (2219579)" userId="0c37c891-7463-4a43-ba6d-2b76347d0cf7" providerId="ADAL" clId="{468074EB-C123-6C44-8136-CBAE58DDBABE}" dt="2025-05-07T10:39:13.941" v="71" actId="14100"/>
        <pc:sldMkLst>
          <pc:docMk/>
          <pc:sldMk cId="709268738" sldId="302"/>
        </pc:sldMkLst>
        <pc:picChg chg="add mod">
          <ac:chgData name="Daria Shmatko (2219579)" userId="0c37c891-7463-4a43-ba6d-2b76347d0cf7" providerId="ADAL" clId="{468074EB-C123-6C44-8136-CBAE58DDBABE}" dt="2025-05-07T10:39:13.941" v="71" actId="14100"/>
          <ac:picMkLst>
            <pc:docMk/>
            <pc:sldMk cId="709268738" sldId="302"/>
            <ac:picMk id="2" creationId="{DF32FCA3-0769-79A8-3C7D-6ADE6170F1A3}"/>
          </ac:picMkLst>
        </pc:picChg>
      </pc:sldChg>
      <pc:sldChg chg="addSp modSp add">
        <pc:chgData name="Daria Shmatko (2219579)" userId="0c37c891-7463-4a43-ba6d-2b76347d0cf7" providerId="ADAL" clId="{468074EB-C123-6C44-8136-CBAE58DDBABE}" dt="2025-05-07T10:41:06.237" v="84" actId="14100"/>
        <pc:sldMkLst>
          <pc:docMk/>
          <pc:sldMk cId="15760533" sldId="303"/>
        </pc:sldMkLst>
        <pc:picChg chg="add mod">
          <ac:chgData name="Daria Shmatko (2219579)" userId="0c37c891-7463-4a43-ba6d-2b76347d0cf7" providerId="ADAL" clId="{468074EB-C123-6C44-8136-CBAE58DDBABE}" dt="2025-05-07T10:41:06.237" v="84" actId="14100"/>
          <ac:picMkLst>
            <pc:docMk/>
            <pc:sldMk cId="15760533" sldId="303"/>
            <ac:picMk id="2" creationId="{6E0AC5B5-9DE9-D839-922A-2D660B1B2916}"/>
          </ac:picMkLst>
        </pc:picChg>
      </pc:sldChg>
      <pc:sldChg chg="addSp delSp modSp add">
        <pc:chgData name="Daria Shmatko (2219579)" userId="0c37c891-7463-4a43-ba6d-2b76347d0cf7" providerId="ADAL" clId="{468074EB-C123-6C44-8136-CBAE58DDBABE}" dt="2025-05-07T10:39:47.762" v="83" actId="1076"/>
        <pc:sldMkLst>
          <pc:docMk/>
          <pc:sldMk cId="193888196" sldId="304"/>
        </pc:sldMkLst>
        <pc:picChg chg="del">
          <ac:chgData name="Daria Shmatko (2219579)" userId="0c37c891-7463-4a43-ba6d-2b76347d0cf7" providerId="ADAL" clId="{468074EB-C123-6C44-8136-CBAE58DDBABE}" dt="2025-05-07T10:39:37.950" v="80" actId="21"/>
          <ac:picMkLst>
            <pc:docMk/>
            <pc:sldMk cId="193888196" sldId="304"/>
            <ac:picMk id="2" creationId="{6E0AC5B5-9DE9-D839-922A-2D660B1B2916}"/>
          </ac:picMkLst>
        </pc:picChg>
        <pc:picChg chg="add mod">
          <ac:chgData name="Daria Shmatko (2219579)" userId="0c37c891-7463-4a43-ba6d-2b76347d0cf7" providerId="ADAL" clId="{468074EB-C123-6C44-8136-CBAE58DDBABE}" dt="2025-05-07T10:39:47.762" v="83" actId="1076"/>
          <ac:picMkLst>
            <pc:docMk/>
            <pc:sldMk cId="193888196" sldId="304"/>
            <ac:picMk id="3" creationId="{191C8774-F3DF-43B3-E310-A287B9D20D00}"/>
          </ac:picMkLst>
        </pc:picChg>
      </pc:sldChg>
      <pc:sldChg chg="new del">
        <pc:chgData name="Daria Shmatko (2219579)" userId="0c37c891-7463-4a43-ba6d-2b76347d0cf7" providerId="ADAL" clId="{468074EB-C123-6C44-8136-CBAE58DDBABE}" dt="2025-05-07T10:39:33.895" v="78" actId="2696"/>
        <pc:sldMkLst>
          <pc:docMk/>
          <pc:sldMk cId="1346390219" sldId="304"/>
        </pc:sldMkLst>
      </pc:sldChg>
      <pc:sldChg chg="addSp delSp modSp add">
        <pc:chgData name="Daria Shmatko (2219579)" userId="0c37c891-7463-4a43-ba6d-2b76347d0cf7" providerId="ADAL" clId="{468074EB-C123-6C44-8136-CBAE58DDBABE}" dt="2025-05-07T13:18:26.891" v="91" actId="14100"/>
        <pc:sldMkLst>
          <pc:docMk/>
          <pc:sldMk cId="2591485566" sldId="305"/>
        </pc:sldMkLst>
        <pc:picChg chg="del">
          <ac:chgData name="Daria Shmatko (2219579)" userId="0c37c891-7463-4a43-ba6d-2b76347d0cf7" providerId="ADAL" clId="{468074EB-C123-6C44-8136-CBAE58DDBABE}" dt="2025-05-07T13:18:13.833" v="87" actId="21"/>
          <ac:picMkLst>
            <pc:docMk/>
            <pc:sldMk cId="2591485566" sldId="305"/>
            <ac:picMk id="2" creationId="{E7F6A139-8E81-EF9D-4C89-B5BF11242789}"/>
          </ac:picMkLst>
        </pc:picChg>
        <pc:picChg chg="add mod">
          <ac:chgData name="Daria Shmatko (2219579)" userId="0c37c891-7463-4a43-ba6d-2b76347d0cf7" providerId="ADAL" clId="{468074EB-C123-6C44-8136-CBAE58DDBABE}" dt="2025-05-07T13:18:26.891" v="91" actId="14100"/>
          <ac:picMkLst>
            <pc:docMk/>
            <pc:sldMk cId="2591485566" sldId="305"/>
            <ac:picMk id="3" creationId="{C5A65CC6-4C68-A3B9-EA36-1F0F0B0C69FA}"/>
          </ac:picMkLst>
        </pc:picChg>
      </pc:sldChg>
      <pc:sldChg chg="addSp delSp modSp add">
        <pc:chgData name="Daria Shmatko (2219579)" userId="0c37c891-7463-4a43-ba6d-2b76347d0cf7" providerId="ADAL" clId="{468074EB-C123-6C44-8136-CBAE58DDBABE}" dt="2025-05-07T14:21:30.483" v="111" actId="14100"/>
        <pc:sldMkLst>
          <pc:docMk/>
          <pc:sldMk cId="4221111028" sldId="306"/>
        </pc:sldMkLst>
        <pc:picChg chg="add mod">
          <ac:chgData name="Daria Shmatko (2219579)" userId="0c37c891-7463-4a43-ba6d-2b76347d0cf7" providerId="ADAL" clId="{468074EB-C123-6C44-8136-CBAE58DDBABE}" dt="2025-05-07T14:21:30.483" v="111" actId="14100"/>
          <ac:picMkLst>
            <pc:docMk/>
            <pc:sldMk cId="4221111028" sldId="306"/>
            <ac:picMk id="2" creationId="{63BECEBA-D94C-9839-E7B1-B876EFB925F9}"/>
          </ac:picMkLst>
        </pc:picChg>
        <pc:picChg chg="del">
          <ac:chgData name="Daria Shmatko (2219579)" userId="0c37c891-7463-4a43-ba6d-2b76347d0cf7" providerId="ADAL" clId="{468074EB-C123-6C44-8136-CBAE58DDBABE}" dt="2025-05-07T14:20:34.161" v="93" actId="21"/>
          <ac:picMkLst>
            <pc:docMk/>
            <pc:sldMk cId="4221111028" sldId="306"/>
            <ac:picMk id="3" creationId="{191C8774-F3DF-43B3-E310-A287B9D20D00}"/>
          </ac:picMkLst>
        </pc:picChg>
        <pc:picChg chg="add mod">
          <ac:chgData name="Daria Shmatko (2219579)" userId="0c37c891-7463-4a43-ba6d-2b76347d0cf7" providerId="ADAL" clId="{468074EB-C123-6C44-8136-CBAE58DDBABE}" dt="2025-05-07T14:21:27.750" v="110" actId="14100"/>
          <ac:picMkLst>
            <pc:docMk/>
            <pc:sldMk cId="4221111028" sldId="306"/>
            <ac:picMk id="4" creationId="{6DD0D8C1-99C9-848B-B189-FB7F789F0F6F}"/>
          </ac:picMkLst>
        </pc:picChg>
      </pc:sldChg>
      <pc:sldChg chg="addSp modSp add">
        <pc:chgData name="Daria Shmatko (2219579)" userId="0c37c891-7463-4a43-ba6d-2b76347d0cf7" providerId="ADAL" clId="{468074EB-C123-6C44-8136-CBAE58DDBABE}" dt="2025-05-07T14:25:47.528" v="174" actId="1076"/>
        <pc:sldMkLst>
          <pc:docMk/>
          <pc:sldMk cId="3544296492" sldId="307"/>
        </pc:sldMkLst>
        <pc:picChg chg="add mod">
          <ac:chgData name="Daria Shmatko (2219579)" userId="0c37c891-7463-4a43-ba6d-2b76347d0cf7" providerId="ADAL" clId="{468074EB-C123-6C44-8136-CBAE58DDBABE}" dt="2025-05-07T14:21:52.433" v="116" actId="1076"/>
          <ac:picMkLst>
            <pc:docMk/>
            <pc:sldMk cId="3544296492" sldId="307"/>
            <ac:picMk id="2" creationId="{CF8DC69A-43D1-3DEE-BFBD-3DF1EDC9BE43}"/>
          </ac:picMkLst>
        </pc:picChg>
        <pc:picChg chg="add mod">
          <ac:chgData name="Daria Shmatko (2219579)" userId="0c37c891-7463-4a43-ba6d-2b76347d0cf7" providerId="ADAL" clId="{468074EB-C123-6C44-8136-CBAE58DDBABE}" dt="2025-05-07T14:25:47.528" v="174" actId="1076"/>
          <ac:picMkLst>
            <pc:docMk/>
            <pc:sldMk cId="3544296492" sldId="307"/>
            <ac:picMk id="3" creationId="{37FDEFFF-EA42-DA7E-6283-FF54301E9E3C}"/>
          </ac:picMkLst>
        </pc:picChg>
      </pc:sldChg>
      <pc:sldChg chg="addSp modSp add">
        <pc:chgData name="Daria Shmatko (2219579)" userId="0c37c891-7463-4a43-ba6d-2b76347d0cf7" providerId="ADAL" clId="{468074EB-C123-6C44-8136-CBAE58DDBABE}" dt="2025-05-07T14:28:43.861" v="202" actId="1076"/>
        <pc:sldMkLst>
          <pc:docMk/>
          <pc:sldMk cId="2804505573" sldId="308"/>
        </pc:sldMkLst>
        <pc:picChg chg="add mod">
          <ac:chgData name="Daria Shmatko (2219579)" userId="0c37c891-7463-4a43-ba6d-2b76347d0cf7" providerId="ADAL" clId="{468074EB-C123-6C44-8136-CBAE58DDBABE}" dt="2025-05-07T14:28:43.861" v="202" actId="1076"/>
          <ac:picMkLst>
            <pc:docMk/>
            <pc:sldMk cId="2804505573" sldId="308"/>
            <ac:picMk id="2" creationId="{46669278-C28F-68C0-3A29-92B27A22D515}"/>
          </ac:picMkLst>
        </pc:picChg>
        <pc:picChg chg="add mod">
          <ac:chgData name="Daria Shmatko (2219579)" userId="0c37c891-7463-4a43-ba6d-2b76347d0cf7" providerId="ADAL" clId="{468074EB-C123-6C44-8136-CBAE58DDBABE}" dt="2025-05-07T14:28:43.461" v="201" actId="1076"/>
          <ac:picMkLst>
            <pc:docMk/>
            <pc:sldMk cId="2804505573" sldId="308"/>
            <ac:picMk id="3" creationId="{8B5C6CF4-7FFA-5845-BCAE-690D99971D61}"/>
          </ac:picMkLst>
        </pc:picChg>
      </pc:sldChg>
      <pc:sldChg chg="addSp delSp modSp add">
        <pc:chgData name="Daria Shmatko (2219579)" userId="0c37c891-7463-4a43-ba6d-2b76347d0cf7" providerId="ADAL" clId="{468074EB-C123-6C44-8136-CBAE58DDBABE}" dt="2025-05-07T14:28:44.313" v="203" actId="22"/>
        <pc:sldMkLst>
          <pc:docMk/>
          <pc:sldMk cId="1830813147" sldId="309"/>
        </pc:sldMkLst>
        <pc:picChg chg="add mod">
          <ac:chgData name="Daria Shmatko (2219579)" userId="0c37c891-7463-4a43-ba6d-2b76347d0cf7" providerId="ADAL" clId="{468074EB-C123-6C44-8136-CBAE58DDBABE}" dt="2025-05-07T14:26:10.362" v="181" actId="1076"/>
          <ac:picMkLst>
            <pc:docMk/>
            <pc:sldMk cId="1830813147" sldId="309"/>
            <ac:picMk id="2" creationId="{FE3236E5-9877-93F8-4C09-8F6111E23AD1}"/>
          </ac:picMkLst>
        </pc:picChg>
        <pc:picChg chg="add mod">
          <ac:chgData name="Daria Shmatko (2219579)" userId="0c37c891-7463-4a43-ba6d-2b76347d0cf7" providerId="ADAL" clId="{468074EB-C123-6C44-8136-CBAE58DDBABE}" dt="2025-05-07T14:26:07.813" v="180" actId="1076"/>
          <ac:picMkLst>
            <pc:docMk/>
            <pc:sldMk cId="1830813147" sldId="309"/>
            <ac:picMk id="3" creationId="{1E1D752D-17F2-2297-8131-5E413ABE273D}"/>
          </ac:picMkLst>
        </pc:picChg>
        <pc:picChg chg="add del">
          <ac:chgData name="Daria Shmatko (2219579)" userId="0c37c891-7463-4a43-ba6d-2b76347d0cf7" providerId="ADAL" clId="{468074EB-C123-6C44-8136-CBAE58DDBABE}" dt="2025-05-07T14:28:44.313" v="203" actId="22"/>
          <ac:picMkLst>
            <pc:docMk/>
            <pc:sldMk cId="1830813147" sldId="309"/>
            <ac:picMk id="5" creationId="{119E06FF-564B-CEB5-6242-F9847682F6B5}"/>
          </ac:picMkLst>
        </pc:picChg>
      </pc:sldChg>
      <pc:sldChg chg="addSp modSp add">
        <pc:chgData name="Daria Shmatko (2219579)" userId="0c37c891-7463-4a43-ba6d-2b76347d0cf7" providerId="ADAL" clId="{468074EB-C123-6C44-8136-CBAE58DDBABE}" dt="2025-05-07T14:24:31.419" v="158" actId="1076"/>
        <pc:sldMkLst>
          <pc:docMk/>
          <pc:sldMk cId="203506992" sldId="310"/>
        </pc:sldMkLst>
        <pc:picChg chg="add mod">
          <ac:chgData name="Daria Shmatko (2219579)" userId="0c37c891-7463-4a43-ba6d-2b76347d0cf7" providerId="ADAL" clId="{468074EB-C123-6C44-8136-CBAE58DDBABE}" dt="2025-05-07T14:24:27.451" v="155" actId="14100"/>
          <ac:picMkLst>
            <pc:docMk/>
            <pc:sldMk cId="203506992" sldId="310"/>
            <ac:picMk id="2" creationId="{A6123075-AC20-57D4-E46F-405FA5EF416D}"/>
          </ac:picMkLst>
        </pc:picChg>
        <pc:picChg chg="add mod">
          <ac:chgData name="Daria Shmatko (2219579)" userId="0c37c891-7463-4a43-ba6d-2b76347d0cf7" providerId="ADAL" clId="{468074EB-C123-6C44-8136-CBAE58DDBABE}" dt="2025-05-07T14:24:31.419" v="158" actId="1076"/>
          <ac:picMkLst>
            <pc:docMk/>
            <pc:sldMk cId="203506992" sldId="310"/>
            <ac:picMk id="3" creationId="{CB713412-40B5-53FD-2CA8-53F11992863B}"/>
          </ac:picMkLst>
        </pc:picChg>
      </pc:sldChg>
      <pc:sldChg chg="addSp modSp add">
        <pc:chgData name="Daria Shmatko (2219579)" userId="0c37c891-7463-4a43-ba6d-2b76347d0cf7" providerId="ADAL" clId="{468074EB-C123-6C44-8136-CBAE58DDBABE}" dt="2025-05-07T14:23:26.379" v="144" actId="1076"/>
        <pc:sldMkLst>
          <pc:docMk/>
          <pc:sldMk cId="271642499" sldId="311"/>
        </pc:sldMkLst>
        <pc:picChg chg="add mod">
          <ac:chgData name="Daria Shmatko (2219579)" userId="0c37c891-7463-4a43-ba6d-2b76347d0cf7" providerId="ADAL" clId="{468074EB-C123-6C44-8136-CBAE58DDBABE}" dt="2025-05-07T14:23:26.379" v="144" actId="1076"/>
          <ac:picMkLst>
            <pc:docMk/>
            <pc:sldMk cId="271642499" sldId="311"/>
            <ac:picMk id="2" creationId="{B49DAFFE-FB27-8AF4-A7C8-B83ADA53EFD0}"/>
          </ac:picMkLst>
        </pc:picChg>
        <pc:picChg chg="add mod">
          <ac:chgData name="Daria Shmatko (2219579)" userId="0c37c891-7463-4a43-ba6d-2b76347d0cf7" providerId="ADAL" clId="{468074EB-C123-6C44-8136-CBAE58DDBABE}" dt="2025-05-07T14:23:24.661" v="143" actId="14100"/>
          <ac:picMkLst>
            <pc:docMk/>
            <pc:sldMk cId="271642499" sldId="311"/>
            <ac:picMk id="3" creationId="{9F040807-FC5D-D878-5DCF-138A446605BA}"/>
          </ac:picMkLst>
        </pc:picChg>
      </pc:sldChg>
      <pc:sldChg chg="addSp delSp modSp add">
        <pc:chgData name="Daria Shmatko (2219579)" userId="0c37c891-7463-4a43-ba6d-2b76347d0cf7" providerId="ADAL" clId="{468074EB-C123-6C44-8136-CBAE58DDBABE}" dt="2025-05-07T14:26:40.282" v="190" actId="14100"/>
        <pc:sldMkLst>
          <pc:docMk/>
          <pc:sldMk cId="2416068060" sldId="312"/>
        </pc:sldMkLst>
        <pc:picChg chg="add mod">
          <ac:chgData name="Daria Shmatko (2219579)" userId="0c37c891-7463-4a43-ba6d-2b76347d0cf7" providerId="ADAL" clId="{468074EB-C123-6C44-8136-CBAE58DDBABE}" dt="2025-05-07T14:26:40.282" v="190" actId="14100"/>
          <ac:picMkLst>
            <pc:docMk/>
            <pc:sldMk cId="2416068060" sldId="312"/>
            <ac:picMk id="2" creationId="{8011FEA0-0479-2EDA-DE39-B376552AD68C}"/>
          </ac:picMkLst>
        </pc:picChg>
        <pc:picChg chg="add del mod">
          <ac:chgData name="Daria Shmatko (2219579)" userId="0c37c891-7463-4a43-ba6d-2b76347d0cf7" providerId="ADAL" clId="{468074EB-C123-6C44-8136-CBAE58DDBABE}" dt="2025-05-07T14:25:31.732" v="171" actId="21"/>
          <ac:picMkLst>
            <pc:docMk/>
            <pc:sldMk cId="2416068060" sldId="312"/>
            <ac:picMk id="3" creationId="{D6AA1585-0447-C81A-87A6-3C81D4C2FEF7}"/>
          </ac:picMkLst>
        </pc:picChg>
        <pc:picChg chg="add mod">
          <ac:chgData name="Daria Shmatko (2219579)" userId="0c37c891-7463-4a43-ba6d-2b76347d0cf7" providerId="ADAL" clId="{468074EB-C123-6C44-8136-CBAE58DDBABE}" dt="2025-05-07T14:26:38.115" v="189" actId="14100"/>
          <ac:picMkLst>
            <pc:docMk/>
            <pc:sldMk cId="2416068060" sldId="312"/>
            <ac:picMk id="5" creationId="{A9889D1D-40C8-D408-1060-8D8CA3290F1B}"/>
          </ac:picMkLst>
        </pc:picChg>
      </pc:sldChg>
      <pc:sldChg chg="addSp modSp add">
        <pc:chgData name="Daria Shmatko (2219579)" userId="0c37c891-7463-4a43-ba6d-2b76347d0cf7" providerId="ADAL" clId="{468074EB-C123-6C44-8136-CBAE58DDBABE}" dt="2025-05-07T14:28:19.871" v="195" actId="1076"/>
        <pc:sldMkLst>
          <pc:docMk/>
          <pc:sldMk cId="1371276311" sldId="313"/>
        </pc:sldMkLst>
        <pc:picChg chg="add mod">
          <ac:chgData name="Daria Shmatko (2219579)" userId="0c37c891-7463-4a43-ba6d-2b76347d0cf7" providerId="ADAL" clId="{468074EB-C123-6C44-8136-CBAE58DDBABE}" dt="2025-05-07T14:28:19.871" v="195" actId="1076"/>
          <ac:picMkLst>
            <pc:docMk/>
            <pc:sldMk cId="1371276311" sldId="313"/>
            <ac:picMk id="2" creationId="{E687F0D7-0519-8EF2-E70A-A6ECFEB44E91}"/>
          </ac:picMkLst>
        </pc:picChg>
      </pc:sldChg>
      <pc:sldChg chg="delSp modSp add">
        <pc:chgData name="Daria Shmatko (2219579)" userId="0c37c891-7463-4a43-ba6d-2b76347d0cf7" providerId="ADAL" clId="{468074EB-C123-6C44-8136-CBAE58DDBABE}" dt="2025-05-07T14:25:36.475" v="173" actId="1076"/>
        <pc:sldMkLst>
          <pc:docMk/>
          <pc:sldMk cId="499802307" sldId="314"/>
        </pc:sldMkLst>
        <pc:picChg chg="del">
          <ac:chgData name="Daria Shmatko (2219579)" userId="0c37c891-7463-4a43-ba6d-2b76347d0cf7" providerId="ADAL" clId="{468074EB-C123-6C44-8136-CBAE58DDBABE}" dt="2025-05-07T14:25:29.082" v="170" actId="21"/>
          <ac:picMkLst>
            <pc:docMk/>
            <pc:sldMk cId="499802307" sldId="314"/>
            <ac:picMk id="2" creationId="{8011FEA0-0479-2EDA-DE39-B376552AD68C}"/>
          </ac:picMkLst>
        </pc:picChg>
        <pc:picChg chg="mod">
          <ac:chgData name="Daria Shmatko (2219579)" userId="0c37c891-7463-4a43-ba6d-2b76347d0cf7" providerId="ADAL" clId="{468074EB-C123-6C44-8136-CBAE58DDBABE}" dt="2025-05-07T14:25:36.475" v="173" actId="1076"/>
          <ac:picMkLst>
            <pc:docMk/>
            <pc:sldMk cId="499802307" sldId="314"/>
            <ac:picMk id="3" creationId="{D6AA1585-0447-C81A-87A6-3C81D4C2FEF7}"/>
          </ac:picMkLst>
        </pc:picChg>
      </pc:sldChg>
    </pc:docChg>
  </pc:docChgLst>
  <pc:docChgLst>
    <pc:chgData name="Daria Shmatko (2219579)" userId="S::2219579@student.uwtsd.ac.uk::0c37c891-7463-4a43-ba6d-2b76347d0cf7" providerId="AD" clId="Web-{7178E334-0C7B-1A22-04C5-F6D91B0DECC4}"/>
    <pc:docChg chg="addSld modSld">
      <pc:chgData name="Daria Shmatko (2219579)" userId="S::2219579@student.uwtsd.ac.uk::0c37c891-7463-4a43-ba6d-2b76347d0cf7" providerId="AD" clId="Web-{7178E334-0C7B-1A22-04C5-F6D91B0DECC4}" dt="2025-03-28T21:56:57.879" v="33" actId="20577"/>
      <pc:docMkLst>
        <pc:docMk/>
      </pc:docMkLst>
      <pc:sldChg chg="modSp">
        <pc:chgData name="Daria Shmatko (2219579)" userId="S::2219579@student.uwtsd.ac.uk::0c37c891-7463-4a43-ba6d-2b76347d0cf7" providerId="AD" clId="Web-{7178E334-0C7B-1A22-04C5-F6D91B0DECC4}" dt="2025-03-28T21:56:35.566" v="28" actId="1076"/>
        <pc:sldMkLst>
          <pc:docMk/>
          <pc:sldMk cId="856216468" sldId="259"/>
        </pc:sldMkLst>
        <pc:spChg chg="mod">
          <ac:chgData name="Daria Shmatko (2219579)" userId="S::2219579@student.uwtsd.ac.uk::0c37c891-7463-4a43-ba6d-2b76347d0cf7" providerId="AD" clId="Web-{7178E334-0C7B-1A22-04C5-F6D91B0DECC4}" dt="2025-03-28T21:56:35.566" v="28" actId="1076"/>
          <ac:spMkLst>
            <pc:docMk/>
            <pc:sldMk cId="856216468" sldId="259"/>
            <ac:spMk id="2" creationId="{BF28DD2D-7F9F-207B-8A37-A12233618C1E}"/>
          </ac:spMkLst>
        </pc:spChg>
      </pc:sldChg>
      <pc:sldChg chg="modSp">
        <pc:chgData name="Daria Shmatko (2219579)" userId="S::2219579@student.uwtsd.ac.uk::0c37c891-7463-4a43-ba6d-2b76347d0cf7" providerId="AD" clId="Web-{7178E334-0C7B-1A22-04C5-F6D91B0DECC4}" dt="2025-03-28T21:55:36.924" v="16" actId="1076"/>
        <pc:sldMkLst>
          <pc:docMk/>
          <pc:sldMk cId="3915684266" sldId="267"/>
        </pc:sldMkLst>
        <pc:spChg chg="mod">
          <ac:chgData name="Daria Shmatko (2219579)" userId="S::2219579@student.uwtsd.ac.uk::0c37c891-7463-4a43-ba6d-2b76347d0cf7" providerId="AD" clId="Web-{7178E334-0C7B-1A22-04C5-F6D91B0DECC4}" dt="2025-03-28T21:55:13.001" v="9" actId="1076"/>
          <ac:spMkLst>
            <pc:docMk/>
            <pc:sldMk cId="3915684266" sldId="267"/>
            <ac:spMk id="3" creationId="{8131D089-E1FC-B563-1836-68752A56FCDA}"/>
          </ac:spMkLst>
        </pc:spChg>
        <pc:spChg chg="mod">
          <ac:chgData name="Daria Shmatko (2219579)" userId="S::2219579@student.uwtsd.ac.uk::0c37c891-7463-4a43-ba6d-2b76347d0cf7" providerId="AD" clId="Web-{7178E334-0C7B-1A22-04C5-F6D91B0DECC4}" dt="2025-03-28T21:55:36.924" v="16" actId="1076"/>
          <ac:spMkLst>
            <pc:docMk/>
            <pc:sldMk cId="3915684266" sldId="267"/>
            <ac:spMk id="4" creationId="{9C6FC37E-42F9-5503-59B2-A248FAD51DA6}"/>
          </ac:spMkLst>
        </pc:spChg>
      </pc:sldChg>
      <pc:sldChg chg="delSp modSp add replId">
        <pc:chgData name="Daria Shmatko (2219579)" userId="S::2219579@student.uwtsd.ac.uk::0c37c891-7463-4a43-ba6d-2b76347d0cf7" providerId="AD" clId="Web-{7178E334-0C7B-1A22-04C5-F6D91B0DECC4}" dt="2025-03-28T21:56:57.879" v="33" actId="20577"/>
        <pc:sldMkLst>
          <pc:docMk/>
          <pc:sldMk cId="1756259314" sldId="268"/>
        </pc:sldMkLst>
      </pc:sldChg>
    </pc:docChg>
  </pc:docChgLst>
  <pc:docChgLst>
    <pc:chgData name="Daria Shmatko (2219579)" userId="S::2219579@student.uwtsd.ac.uk::0c37c891-7463-4a43-ba6d-2b76347d0cf7" providerId="AD" clId="Web-{8E0A9E00-F501-302A-C4ED-67E5502B498F}"/>
    <pc:docChg chg="delSld modSld">
      <pc:chgData name="Daria Shmatko (2219579)" userId="S::2219579@student.uwtsd.ac.uk::0c37c891-7463-4a43-ba6d-2b76347d0cf7" providerId="AD" clId="Web-{8E0A9E00-F501-302A-C4ED-67E5502B498F}" dt="2025-05-08T09:18:24.218" v="33" actId="1076"/>
      <pc:docMkLst>
        <pc:docMk/>
      </pc:docMkLst>
      <pc:sldChg chg="modSp">
        <pc:chgData name="Daria Shmatko (2219579)" userId="S::2219579@student.uwtsd.ac.uk::0c37c891-7463-4a43-ba6d-2b76347d0cf7" providerId="AD" clId="Web-{8E0A9E00-F501-302A-C4ED-67E5502B498F}" dt="2025-05-08T09:18:24.218" v="33" actId="1076"/>
        <pc:sldMkLst>
          <pc:docMk/>
          <pc:sldMk cId="3401473865" sldId="269"/>
        </pc:sldMkLst>
        <pc:spChg chg="mod ord">
          <ac:chgData name="Daria Shmatko (2219579)" userId="S::2219579@student.uwtsd.ac.uk::0c37c891-7463-4a43-ba6d-2b76347d0cf7" providerId="AD" clId="Web-{8E0A9E00-F501-302A-C4ED-67E5502B498F}" dt="2025-05-08T09:18:24.218" v="33" actId="1076"/>
          <ac:spMkLst>
            <pc:docMk/>
            <pc:sldMk cId="3401473865" sldId="269"/>
            <ac:spMk id="2" creationId="{2EEF3B24-D124-5AC7-38D9-7973B768D029}"/>
          </ac:spMkLst>
        </pc:spChg>
      </pc:sldChg>
      <pc:sldChg chg="del">
        <pc:chgData name="Daria Shmatko (2219579)" userId="S::2219579@student.uwtsd.ac.uk::0c37c891-7463-4a43-ba6d-2b76347d0cf7" providerId="AD" clId="Web-{8E0A9E00-F501-302A-C4ED-67E5502B498F}" dt="2025-05-08T09:17:08.997" v="24"/>
        <pc:sldMkLst>
          <pc:docMk/>
          <pc:sldMk cId="3157011998" sldId="276"/>
        </pc:sldMkLst>
      </pc:sldChg>
      <pc:sldChg chg="del">
        <pc:chgData name="Daria Shmatko (2219579)" userId="S::2219579@student.uwtsd.ac.uk::0c37c891-7463-4a43-ba6d-2b76347d0cf7" providerId="AD" clId="Web-{8E0A9E00-F501-302A-C4ED-67E5502B498F}" dt="2025-05-08T09:17:06.122" v="23"/>
        <pc:sldMkLst>
          <pc:docMk/>
          <pc:sldMk cId="214539764" sldId="277"/>
        </pc:sldMkLst>
      </pc:sldChg>
      <pc:sldChg chg="del">
        <pc:chgData name="Daria Shmatko (2219579)" userId="S::2219579@student.uwtsd.ac.uk::0c37c891-7463-4a43-ba6d-2b76347d0cf7" providerId="AD" clId="Web-{8E0A9E00-F501-302A-C4ED-67E5502B498F}" dt="2025-05-08T09:17:04.825" v="22"/>
        <pc:sldMkLst>
          <pc:docMk/>
          <pc:sldMk cId="4083542606" sldId="279"/>
        </pc:sldMkLst>
      </pc:sldChg>
      <pc:sldChg chg="del">
        <pc:chgData name="Daria Shmatko (2219579)" userId="S::2219579@student.uwtsd.ac.uk::0c37c891-7463-4a43-ba6d-2b76347d0cf7" providerId="AD" clId="Web-{8E0A9E00-F501-302A-C4ED-67E5502B498F}" dt="2025-05-08T09:16:43.402" v="9"/>
        <pc:sldMkLst>
          <pc:docMk/>
          <pc:sldMk cId="3977071512" sldId="280"/>
        </pc:sldMkLst>
      </pc:sldChg>
      <pc:sldChg chg="del">
        <pc:chgData name="Daria Shmatko (2219579)" userId="S::2219579@student.uwtsd.ac.uk::0c37c891-7463-4a43-ba6d-2b76347d0cf7" providerId="AD" clId="Web-{8E0A9E00-F501-302A-C4ED-67E5502B498F}" dt="2025-05-08T09:16:40.527" v="5"/>
        <pc:sldMkLst>
          <pc:docMk/>
          <pc:sldMk cId="3403300505" sldId="281"/>
        </pc:sldMkLst>
      </pc:sldChg>
      <pc:sldChg chg="del">
        <pc:chgData name="Daria Shmatko (2219579)" userId="S::2219579@student.uwtsd.ac.uk::0c37c891-7463-4a43-ba6d-2b76347d0cf7" providerId="AD" clId="Web-{8E0A9E00-F501-302A-C4ED-67E5502B498F}" dt="2025-05-08T09:16:50.903" v="12"/>
        <pc:sldMkLst>
          <pc:docMk/>
          <pc:sldMk cId="2090145452" sldId="282"/>
        </pc:sldMkLst>
      </pc:sldChg>
      <pc:sldChg chg="del">
        <pc:chgData name="Daria Shmatko (2219579)" userId="S::2219579@student.uwtsd.ac.uk::0c37c891-7463-4a43-ba6d-2b76347d0cf7" providerId="AD" clId="Web-{8E0A9E00-F501-302A-C4ED-67E5502B498F}" dt="2025-05-08T09:16:46.449" v="11"/>
        <pc:sldMkLst>
          <pc:docMk/>
          <pc:sldMk cId="3991574007" sldId="283"/>
        </pc:sldMkLst>
      </pc:sldChg>
      <pc:sldChg chg="del">
        <pc:chgData name="Daria Shmatko (2219579)" userId="S::2219579@student.uwtsd.ac.uk::0c37c891-7463-4a43-ba6d-2b76347d0cf7" providerId="AD" clId="Web-{8E0A9E00-F501-302A-C4ED-67E5502B498F}" dt="2025-05-08T09:17:04.247" v="21"/>
        <pc:sldMkLst>
          <pc:docMk/>
          <pc:sldMk cId="1065072876" sldId="284"/>
        </pc:sldMkLst>
      </pc:sldChg>
      <pc:sldChg chg="del">
        <pc:chgData name="Daria Shmatko (2219579)" userId="S::2219579@student.uwtsd.ac.uk::0c37c891-7463-4a43-ba6d-2b76347d0cf7" providerId="AD" clId="Web-{8E0A9E00-F501-302A-C4ED-67E5502B498F}" dt="2025-05-08T09:16:44.591" v="10"/>
        <pc:sldMkLst>
          <pc:docMk/>
          <pc:sldMk cId="1719126250" sldId="285"/>
        </pc:sldMkLst>
      </pc:sldChg>
      <pc:sldChg chg="del">
        <pc:chgData name="Daria Shmatko (2219579)" userId="S::2219579@student.uwtsd.ac.uk::0c37c891-7463-4a43-ba6d-2b76347d0cf7" providerId="AD" clId="Web-{8E0A9E00-F501-302A-C4ED-67E5502B498F}" dt="2025-05-08T09:16:42.527" v="7"/>
        <pc:sldMkLst>
          <pc:docMk/>
          <pc:sldMk cId="1647809694" sldId="287"/>
        </pc:sldMkLst>
      </pc:sldChg>
      <pc:sldChg chg="del">
        <pc:chgData name="Daria Shmatko (2219579)" userId="S::2219579@student.uwtsd.ac.uk::0c37c891-7463-4a43-ba6d-2b76347d0cf7" providerId="AD" clId="Web-{8E0A9E00-F501-302A-C4ED-67E5502B498F}" dt="2025-05-08T09:16:41.059" v="6"/>
        <pc:sldMkLst>
          <pc:docMk/>
          <pc:sldMk cId="1427569336" sldId="288"/>
        </pc:sldMkLst>
      </pc:sldChg>
      <pc:sldChg chg="del">
        <pc:chgData name="Daria Shmatko (2219579)" userId="S::2219579@student.uwtsd.ac.uk::0c37c891-7463-4a43-ba6d-2b76347d0cf7" providerId="AD" clId="Web-{8E0A9E00-F501-302A-C4ED-67E5502B498F}" dt="2025-05-08T09:16:40.043" v="4"/>
        <pc:sldMkLst>
          <pc:docMk/>
          <pc:sldMk cId="2049963557" sldId="289"/>
        </pc:sldMkLst>
      </pc:sldChg>
      <pc:sldChg chg="del">
        <pc:chgData name="Daria Shmatko (2219579)" userId="S::2219579@student.uwtsd.ac.uk::0c37c891-7463-4a43-ba6d-2b76347d0cf7" providerId="AD" clId="Web-{8E0A9E00-F501-302A-C4ED-67E5502B498F}" dt="2025-05-08T09:16:37.230" v="0"/>
        <pc:sldMkLst>
          <pc:docMk/>
          <pc:sldMk cId="3036870751" sldId="290"/>
        </pc:sldMkLst>
      </pc:sldChg>
      <pc:sldChg chg="del">
        <pc:chgData name="Daria Shmatko (2219579)" userId="S::2219579@student.uwtsd.ac.uk::0c37c891-7463-4a43-ba6d-2b76347d0cf7" providerId="AD" clId="Web-{8E0A9E00-F501-302A-C4ED-67E5502B498F}" dt="2025-05-08T09:16:38.293" v="1"/>
        <pc:sldMkLst>
          <pc:docMk/>
          <pc:sldMk cId="4048169169" sldId="291"/>
        </pc:sldMkLst>
      </pc:sldChg>
      <pc:sldChg chg="del">
        <pc:chgData name="Daria Shmatko (2219579)" userId="S::2219579@student.uwtsd.ac.uk::0c37c891-7463-4a43-ba6d-2b76347d0cf7" providerId="AD" clId="Web-{8E0A9E00-F501-302A-C4ED-67E5502B498F}" dt="2025-05-08T09:16:38.996" v="2"/>
        <pc:sldMkLst>
          <pc:docMk/>
          <pc:sldMk cId="3375284101" sldId="292"/>
        </pc:sldMkLst>
      </pc:sldChg>
      <pc:sldChg chg="del">
        <pc:chgData name="Daria Shmatko (2219579)" userId="S::2219579@student.uwtsd.ac.uk::0c37c891-7463-4a43-ba6d-2b76347d0cf7" providerId="AD" clId="Web-{8E0A9E00-F501-302A-C4ED-67E5502B498F}" dt="2025-05-08T09:16:39.746" v="3"/>
        <pc:sldMkLst>
          <pc:docMk/>
          <pc:sldMk cId="2063091285" sldId="293"/>
        </pc:sldMkLst>
      </pc:sldChg>
      <pc:sldChg chg="del">
        <pc:chgData name="Daria Shmatko (2219579)" userId="S::2219579@student.uwtsd.ac.uk::0c37c891-7463-4a43-ba6d-2b76347d0cf7" providerId="AD" clId="Web-{8E0A9E00-F501-302A-C4ED-67E5502B498F}" dt="2025-05-08T09:16:43.059" v="8"/>
        <pc:sldMkLst>
          <pc:docMk/>
          <pc:sldMk cId="15760533" sldId="303"/>
        </pc:sldMkLst>
      </pc:sldChg>
      <pc:sldChg chg="del">
        <pc:chgData name="Daria Shmatko (2219579)" userId="S::2219579@student.uwtsd.ac.uk::0c37c891-7463-4a43-ba6d-2b76347d0cf7" providerId="AD" clId="Web-{8E0A9E00-F501-302A-C4ED-67E5502B498F}" dt="2025-05-08T09:17:03.106" v="20"/>
        <pc:sldMkLst>
          <pc:docMk/>
          <pc:sldMk cId="4221111028" sldId="306"/>
        </pc:sldMkLst>
      </pc:sldChg>
      <pc:sldChg chg="del">
        <pc:chgData name="Daria Shmatko (2219579)" userId="S::2219579@student.uwtsd.ac.uk::0c37c891-7463-4a43-ba6d-2b76347d0cf7" providerId="AD" clId="Web-{8E0A9E00-F501-302A-C4ED-67E5502B498F}" dt="2025-05-08T09:17:02.028" v="19"/>
        <pc:sldMkLst>
          <pc:docMk/>
          <pc:sldMk cId="3544296492" sldId="307"/>
        </pc:sldMkLst>
      </pc:sldChg>
      <pc:sldChg chg="del">
        <pc:chgData name="Daria Shmatko (2219579)" userId="S::2219579@student.uwtsd.ac.uk::0c37c891-7463-4a43-ba6d-2b76347d0cf7" providerId="AD" clId="Web-{8E0A9E00-F501-302A-C4ED-67E5502B498F}" dt="2025-05-08T09:16:59.950" v="18"/>
        <pc:sldMkLst>
          <pc:docMk/>
          <pc:sldMk cId="2804505573" sldId="308"/>
        </pc:sldMkLst>
      </pc:sldChg>
      <pc:sldChg chg="del">
        <pc:chgData name="Daria Shmatko (2219579)" userId="S::2219579@student.uwtsd.ac.uk::0c37c891-7463-4a43-ba6d-2b76347d0cf7" providerId="AD" clId="Web-{8E0A9E00-F501-302A-C4ED-67E5502B498F}" dt="2025-05-08T09:16:57.543" v="17"/>
        <pc:sldMkLst>
          <pc:docMk/>
          <pc:sldMk cId="1830813147" sldId="309"/>
        </pc:sldMkLst>
      </pc:sldChg>
      <pc:sldChg chg="del">
        <pc:chgData name="Daria Shmatko (2219579)" userId="S::2219579@student.uwtsd.ac.uk::0c37c891-7463-4a43-ba6d-2b76347d0cf7" providerId="AD" clId="Web-{8E0A9E00-F501-302A-C4ED-67E5502B498F}" dt="2025-05-08T09:16:53.403" v="15"/>
        <pc:sldMkLst>
          <pc:docMk/>
          <pc:sldMk cId="203506992" sldId="310"/>
        </pc:sldMkLst>
      </pc:sldChg>
      <pc:sldChg chg="del">
        <pc:chgData name="Daria Shmatko (2219579)" userId="S::2219579@student.uwtsd.ac.uk::0c37c891-7463-4a43-ba6d-2b76347d0cf7" providerId="AD" clId="Web-{8E0A9E00-F501-302A-C4ED-67E5502B498F}" dt="2025-05-08T09:16:54.918" v="16"/>
        <pc:sldMkLst>
          <pc:docMk/>
          <pc:sldMk cId="271642499" sldId="311"/>
        </pc:sldMkLst>
      </pc:sldChg>
      <pc:sldChg chg="del">
        <pc:chgData name="Daria Shmatko (2219579)" userId="S::2219579@student.uwtsd.ac.uk::0c37c891-7463-4a43-ba6d-2b76347d0cf7" providerId="AD" clId="Web-{8E0A9E00-F501-302A-C4ED-67E5502B498F}" dt="2025-05-08T09:16:52.965" v="14"/>
        <pc:sldMkLst>
          <pc:docMk/>
          <pc:sldMk cId="2416068060" sldId="312"/>
        </pc:sldMkLst>
      </pc:sldChg>
      <pc:sldChg chg="del">
        <pc:chgData name="Daria Shmatko (2219579)" userId="S::2219579@student.uwtsd.ac.uk::0c37c891-7463-4a43-ba6d-2b76347d0cf7" providerId="AD" clId="Web-{8E0A9E00-F501-302A-C4ED-67E5502B498F}" dt="2025-05-08T09:16:52.918" v="13"/>
        <pc:sldMkLst>
          <pc:docMk/>
          <pc:sldMk cId="499802307" sldId="314"/>
        </pc:sldMkLst>
      </pc:sldChg>
    </pc:docChg>
  </pc:docChgLst>
  <pc:docChgLst>
    <pc:chgData name="Daria Shmatko (2219579)" userId="0c37c891-7463-4a43-ba6d-2b76347d0cf7" providerId="ADAL" clId="{214750B2-A922-7F4C-87EB-4E97B9B4E09A}"/>
    <pc:docChg chg="modSld">
      <pc:chgData name="Daria Shmatko (2219579)" userId="0c37c891-7463-4a43-ba6d-2b76347d0cf7" providerId="ADAL" clId="{214750B2-A922-7F4C-87EB-4E97B9B4E09A}" dt="2025-05-08T09:58:02.685" v="13" actId="1076"/>
      <pc:docMkLst>
        <pc:docMk/>
      </pc:docMkLst>
      <pc:sldChg chg="addSp modSp">
        <pc:chgData name="Daria Shmatko (2219579)" userId="0c37c891-7463-4a43-ba6d-2b76347d0cf7" providerId="ADAL" clId="{214750B2-A922-7F4C-87EB-4E97B9B4E09A}" dt="2025-05-08T09:58:02.685" v="13" actId="1076"/>
        <pc:sldMkLst>
          <pc:docMk/>
          <pc:sldMk cId="4017574224" sldId="272"/>
        </pc:sldMkLst>
        <pc:picChg chg="add mod">
          <ac:chgData name="Daria Shmatko (2219579)" userId="0c37c891-7463-4a43-ba6d-2b76347d0cf7" providerId="ADAL" clId="{214750B2-A922-7F4C-87EB-4E97B9B4E09A}" dt="2025-05-08T09:58:02.685" v="13" actId="1076"/>
          <ac:picMkLst>
            <pc:docMk/>
            <pc:sldMk cId="4017574224" sldId="272"/>
            <ac:picMk id="2" creationId="{AAA7B291-014B-4255-3759-6FBFC74CF19F}"/>
          </ac:picMkLst>
        </pc:picChg>
        <pc:picChg chg="add mod">
          <ac:chgData name="Daria Shmatko (2219579)" userId="0c37c891-7463-4a43-ba6d-2b76347d0cf7" providerId="ADAL" clId="{214750B2-A922-7F4C-87EB-4E97B9B4E09A}" dt="2025-05-08T09:57:54.347" v="10" actId="1076"/>
          <ac:picMkLst>
            <pc:docMk/>
            <pc:sldMk cId="4017574224" sldId="272"/>
            <ac:picMk id="4" creationId="{13D2303E-3CD2-6BD3-EC77-D39D44CE1E0B}"/>
          </ac:picMkLst>
        </pc:picChg>
      </pc:sldChg>
    </pc:docChg>
  </pc:docChgLst>
  <pc:docChgLst>
    <pc:chgData name="Daria Shmatko (2219579)" userId="S::2219579@student.uwtsd.ac.uk::0c37c891-7463-4a43-ba6d-2b76347d0cf7" providerId="AD" clId="Web-{55C05356-7E99-3E80-1A89-5AE817C5E0FC}"/>
    <pc:docChg chg="addSld delSld modSld sldOrd">
      <pc:chgData name="Daria Shmatko (2219579)" userId="S::2219579@student.uwtsd.ac.uk::0c37c891-7463-4a43-ba6d-2b76347d0cf7" providerId="AD" clId="Web-{55C05356-7E99-3E80-1A89-5AE817C5E0FC}" dt="2025-05-08T10:46:11.419" v="2676"/>
      <pc:docMkLst>
        <pc:docMk/>
      </pc:docMkLst>
      <pc:sldChg chg="modSp">
        <pc:chgData name="Daria Shmatko (2219579)" userId="S::2219579@student.uwtsd.ac.uk::0c37c891-7463-4a43-ba6d-2b76347d0cf7" providerId="AD" clId="Web-{55C05356-7E99-3E80-1A89-5AE817C5E0FC}" dt="2025-05-08T10:03:34.450" v="622" actId="20577"/>
        <pc:sldMkLst>
          <pc:docMk/>
          <pc:sldMk cId="109857222" sldId="256"/>
        </pc:sldMkLst>
        <pc:spChg chg="mod">
          <ac:chgData name="Daria Shmatko (2219579)" userId="S::2219579@student.uwtsd.ac.uk::0c37c891-7463-4a43-ba6d-2b76347d0cf7" providerId="AD" clId="Web-{55C05356-7E99-3E80-1A89-5AE817C5E0FC}" dt="2025-05-08T10:03:34.450" v="622" actId="20577"/>
          <ac:spMkLst>
            <pc:docMk/>
            <pc:sldMk cId="109857222" sldId="256"/>
            <ac:spMk id="4" creationId="{85CE2096-0622-512D-A037-6949AE52CE5D}"/>
          </ac:spMkLst>
        </pc:spChg>
        <pc:spChg chg="mod">
          <ac:chgData name="Daria Shmatko (2219579)" userId="S::2219579@student.uwtsd.ac.uk::0c37c891-7463-4a43-ba6d-2b76347d0cf7" providerId="AD" clId="Web-{55C05356-7E99-3E80-1A89-5AE817C5E0FC}" dt="2025-05-08T10:03:27.700" v="617" actId="20577"/>
          <ac:spMkLst>
            <pc:docMk/>
            <pc:sldMk cId="109857222" sldId="256"/>
            <ac:spMk id="6" creationId="{560440BA-3501-ADB7-67D4-DBBD006D6835}"/>
          </ac:spMkLst>
        </pc:spChg>
      </pc:sldChg>
      <pc:sldChg chg="modSp">
        <pc:chgData name="Daria Shmatko (2219579)" userId="S::2219579@student.uwtsd.ac.uk::0c37c891-7463-4a43-ba6d-2b76347d0cf7" providerId="AD" clId="Web-{55C05356-7E99-3E80-1A89-5AE817C5E0FC}" dt="2025-05-08T10:01:49.291" v="453" actId="20577"/>
        <pc:sldMkLst>
          <pc:docMk/>
          <pc:sldMk cId="3130746952" sldId="257"/>
        </pc:sldMkLst>
        <pc:spChg chg="mod">
          <ac:chgData name="Daria Shmatko (2219579)" userId="S::2219579@student.uwtsd.ac.uk::0c37c891-7463-4a43-ba6d-2b76347d0cf7" providerId="AD" clId="Web-{55C05356-7E99-3E80-1A89-5AE817C5E0FC}" dt="2025-05-08T09:53:23.978" v="134" actId="20577"/>
          <ac:spMkLst>
            <pc:docMk/>
            <pc:sldMk cId="3130746952" sldId="257"/>
            <ac:spMk id="3" creationId="{4CBD2518-609C-FCC5-57B7-F30D7C448557}"/>
          </ac:spMkLst>
        </pc:spChg>
        <pc:spChg chg="mod">
          <ac:chgData name="Daria Shmatko (2219579)" userId="S::2219579@student.uwtsd.ac.uk::0c37c891-7463-4a43-ba6d-2b76347d0cf7" providerId="AD" clId="Web-{55C05356-7E99-3E80-1A89-5AE817C5E0FC}" dt="2025-05-08T10:01:49.291" v="453" actId="20577"/>
          <ac:spMkLst>
            <pc:docMk/>
            <pc:sldMk cId="3130746952" sldId="257"/>
            <ac:spMk id="6" creationId="{857C2FD0-FEBD-076F-E139-DCADF42DD93D}"/>
          </ac:spMkLst>
        </pc:spChg>
      </pc:sldChg>
      <pc:sldChg chg="modSp">
        <pc:chgData name="Daria Shmatko (2219579)" userId="S::2219579@student.uwtsd.ac.uk::0c37c891-7463-4a43-ba6d-2b76347d0cf7" providerId="AD" clId="Web-{55C05356-7E99-3E80-1A89-5AE817C5E0FC}" dt="2025-05-08T10:00:33.117" v="306" actId="20577"/>
        <pc:sldMkLst>
          <pc:docMk/>
          <pc:sldMk cId="3711919811" sldId="258"/>
        </pc:sldMkLst>
        <pc:spChg chg="mod">
          <ac:chgData name="Daria Shmatko (2219579)" userId="S::2219579@student.uwtsd.ac.uk::0c37c891-7463-4a43-ba6d-2b76347d0cf7" providerId="AD" clId="Web-{55C05356-7E99-3E80-1A89-5AE817C5E0FC}" dt="2025-05-08T09:59:40.959" v="220" actId="1076"/>
          <ac:spMkLst>
            <pc:docMk/>
            <pc:sldMk cId="3711919811" sldId="258"/>
            <ac:spMk id="5" creationId="{F0FDA8C1-4C0B-C8F8-F435-B253FBF0EAA6}"/>
          </ac:spMkLst>
        </pc:spChg>
        <pc:spChg chg="mod">
          <ac:chgData name="Daria Shmatko (2219579)" userId="S::2219579@student.uwtsd.ac.uk::0c37c891-7463-4a43-ba6d-2b76347d0cf7" providerId="AD" clId="Web-{55C05356-7E99-3E80-1A89-5AE817C5E0FC}" dt="2025-05-08T10:00:33.117" v="306" actId="20577"/>
          <ac:spMkLst>
            <pc:docMk/>
            <pc:sldMk cId="3711919811" sldId="258"/>
            <ac:spMk id="7" creationId="{46E35EA7-E729-CC6B-C5A6-0BD1690BAC71}"/>
          </ac:spMkLst>
        </pc:spChg>
      </pc:sldChg>
      <pc:sldChg chg="modSp">
        <pc:chgData name="Daria Shmatko (2219579)" userId="S::2219579@student.uwtsd.ac.uk::0c37c891-7463-4a43-ba6d-2b76347d0cf7" providerId="AD" clId="Web-{55C05356-7E99-3E80-1A89-5AE817C5E0FC}" dt="2025-05-08T10:15:43.519" v="1749" actId="1076"/>
        <pc:sldMkLst>
          <pc:docMk/>
          <pc:sldMk cId="856216468" sldId="259"/>
        </pc:sldMkLst>
        <pc:spChg chg="mod">
          <ac:chgData name="Daria Shmatko (2219579)" userId="S::2219579@student.uwtsd.ac.uk::0c37c891-7463-4a43-ba6d-2b76347d0cf7" providerId="AD" clId="Web-{55C05356-7E99-3E80-1A89-5AE817C5E0FC}" dt="2025-05-08T10:03:55.670" v="624" actId="14100"/>
          <ac:spMkLst>
            <pc:docMk/>
            <pc:sldMk cId="856216468" sldId="259"/>
            <ac:spMk id="2" creationId="{BF28DD2D-7F9F-207B-8A37-A12233618C1E}"/>
          </ac:spMkLst>
        </pc:spChg>
        <pc:spChg chg="mod">
          <ac:chgData name="Daria Shmatko (2219579)" userId="S::2219579@student.uwtsd.ac.uk::0c37c891-7463-4a43-ba6d-2b76347d0cf7" providerId="AD" clId="Web-{55C05356-7E99-3E80-1A89-5AE817C5E0FC}" dt="2025-05-08T10:15:43.519" v="1749" actId="1076"/>
          <ac:spMkLst>
            <pc:docMk/>
            <pc:sldMk cId="856216468" sldId="259"/>
            <ac:spMk id="4" creationId="{D5A6A11F-6365-9D96-A7AD-88233342EEEA}"/>
          </ac:spMkLst>
        </pc:spChg>
        <pc:spChg chg="mod">
          <ac:chgData name="Daria Shmatko (2219579)" userId="S::2219579@student.uwtsd.ac.uk::0c37c891-7463-4a43-ba6d-2b76347d0cf7" providerId="AD" clId="Web-{55C05356-7E99-3E80-1A89-5AE817C5E0FC}" dt="2025-05-08T10:07:16.879" v="945" actId="14100"/>
          <ac:spMkLst>
            <pc:docMk/>
            <pc:sldMk cId="856216468" sldId="259"/>
            <ac:spMk id="6" creationId="{F427AFDA-346B-8A6D-6D55-C63A7C33E463}"/>
          </ac:spMkLst>
        </pc:spChg>
      </pc:sldChg>
      <pc:sldChg chg="modSp">
        <pc:chgData name="Daria Shmatko (2219579)" userId="S::2219579@student.uwtsd.ac.uk::0c37c891-7463-4a43-ba6d-2b76347d0cf7" providerId="AD" clId="Web-{55C05356-7E99-3E80-1A89-5AE817C5E0FC}" dt="2025-05-08T10:38:22.389" v="2607" actId="20577"/>
        <pc:sldMkLst>
          <pc:docMk/>
          <pc:sldMk cId="895981760" sldId="260"/>
        </pc:sldMkLst>
        <pc:spChg chg="mod">
          <ac:chgData name="Daria Shmatko (2219579)" userId="S::2219579@student.uwtsd.ac.uk::0c37c891-7463-4a43-ba6d-2b76347d0cf7" providerId="AD" clId="Web-{55C05356-7E99-3E80-1A89-5AE817C5E0FC}" dt="2025-05-08T10:37:12.715" v="2518" actId="20577"/>
          <ac:spMkLst>
            <pc:docMk/>
            <pc:sldMk cId="895981760" sldId="260"/>
            <ac:spMk id="4" creationId="{DB95988C-B74F-70FF-57CB-A2C99F727764}"/>
          </ac:spMkLst>
        </pc:spChg>
        <pc:spChg chg="mod">
          <ac:chgData name="Daria Shmatko (2219579)" userId="S::2219579@student.uwtsd.ac.uk::0c37c891-7463-4a43-ba6d-2b76347d0cf7" providerId="AD" clId="Web-{55C05356-7E99-3E80-1A89-5AE817C5E0FC}" dt="2025-05-08T10:38:22.389" v="2607" actId="20577"/>
          <ac:spMkLst>
            <pc:docMk/>
            <pc:sldMk cId="895981760" sldId="260"/>
            <ac:spMk id="6" creationId="{6F01FE79-5164-05EF-D4D3-CCC6030438C6}"/>
          </ac:spMkLst>
        </pc:spChg>
      </pc:sldChg>
      <pc:sldChg chg="modSp">
        <pc:chgData name="Daria Shmatko (2219579)" userId="S::2219579@student.uwtsd.ac.uk::0c37c891-7463-4a43-ba6d-2b76347d0cf7" providerId="AD" clId="Web-{55C05356-7E99-3E80-1A89-5AE817C5E0FC}" dt="2025-05-08T10:14:50.111" v="1671" actId="20577"/>
        <pc:sldMkLst>
          <pc:docMk/>
          <pc:sldMk cId="581405412" sldId="261"/>
        </pc:sldMkLst>
        <pc:spChg chg="mod">
          <ac:chgData name="Daria Shmatko (2219579)" userId="S::2219579@student.uwtsd.ac.uk::0c37c891-7463-4a43-ba6d-2b76347d0cf7" providerId="AD" clId="Web-{55C05356-7E99-3E80-1A89-5AE817C5E0FC}" dt="2025-05-08T10:14:41.080" v="1646" actId="20577"/>
          <ac:spMkLst>
            <pc:docMk/>
            <pc:sldMk cId="581405412" sldId="261"/>
            <ac:spMk id="4" creationId="{5479C766-6D92-6798-8C91-31FBBDC0EB9E}"/>
          </ac:spMkLst>
        </pc:spChg>
        <pc:spChg chg="mod">
          <ac:chgData name="Daria Shmatko (2219579)" userId="S::2219579@student.uwtsd.ac.uk::0c37c891-7463-4a43-ba6d-2b76347d0cf7" providerId="AD" clId="Web-{55C05356-7E99-3E80-1A89-5AE817C5E0FC}" dt="2025-05-08T10:14:50.111" v="1671" actId="20577"/>
          <ac:spMkLst>
            <pc:docMk/>
            <pc:sldMk cId="581405412" sldId="261"/>
            <ac:spMk id="5" creationId="{8401D4C4-DF26-3A60-3DFA-57D9EB27E6BA}"/>
          </ac:spMkLst>
        </pc:spChg>
      </pc:sldChg>
      <pc:sldChg chg="del">
        <pc:chgData name="Daria Shmatko (2219579)" userId="S::2219579@student.uwtsd.ac.uk::0c37c891-7463-4a43-ba6d-2b76347d0cf7" providerId="AD" clId="Web-{55C05356-7E99-3E80-1A89-5AE817C5E0FC}" dt="2025-05-08T10:38:27.655" v="2608"/>
        <pc:sldMkLst>
          <pc:docMk/>
          <pc:sldMk cId="2019557764" sldId="263"/>
        </pc:sldMkLst>
      </pc:sldChg>
      <pc:sldChg chg="modSp">
        <pc:chgData name="Daria Shmatko (2219579)" userId="S::2219579@student.uwtsd.ac.uk::0c37c891-7463-4a43-ba6d-2b76347d0cf7" providerId="AD" clId="Web-{55C05356-7E99-3E80-1A89-5AE817C5E0FC}" dt="2025-05-08T10:14:03.563" v="1583" actId="20577"/>
        <pc:sldMkLst>
          <pc:docMk/>
          <pc:sldMk cId="2422446970" sldId="265"/>
        </pc:sldMkLst>
        <pc:spChg chg="mod">
          <ac:chgData name="Daria Shmatko (2219579)" userId="S::2219579@student.uwtsd.ac.uk::0c37c891-7463-4a43-ba6d-2b76347d0cf7" providerId="AD" clId="Web-{55C05356-7E99-3E80-1A89-5AE817C5E0FC}" dt="2025-05-08T10:12:02.263" v="1386" actId="20577"/>
          <ac:spMkLst>
            <pc:docMk/>
            <pc:sldMk cId="2422446970" sldId="265"/>
            <ac:spMk id="3" creationId="{BA360579-AB1D-6B20-FA32-71D33910D507}"/>
          </ac:spMkLst>
        </pc:spChg>
        <pc:spChg chg="mod">
          <ac:chgData name="Daria Shmatko (2219579)" userId="S::2219579@student.uwtsd.ac.uk::0c37c891-7463-4a43-ba6d-2b76347d0cf7" providerId="AD" clId="Web-{55C05356-7E99-3E80-1A89-5AE817C5E0FC}" dt="2025-05-08T10:14:03.563" v="1583" actId="20577"/>
          <ac:spMkLst>
            <pc:docMk/>
            <pc:sldMk cId="2422446970" sldId="265"/>
            <ac:spMk id="5" creationId="{FF37A62B-33F4-1B30-FBFE-370009B9BA59}"/>
          </ac:spMkLst>
        </pc:spChg>
      </pc:sldChg>
      <pc:sldChg chg="del">
        <pc:chgData name="Daria Shmatko (2219579)" userId="S::2219579@student.uwtsd.ac.uk::0c37c891-7463-4a43-ba6d-2b76347d0cf7" providerId="AD" clId="Web-{55C05356-7E99-3E80-1A89-5AE817C5E0FC}" dt="2025-05-08T10:38:28.998" v="2609"/>
        <pc:sldMkLst>
          <pc:docMk/>
          <pc:sldMk cId="2459637659" sldId="266"/>
        </pc:sldMkLst>
      </pc:sldChg>
      <pc:sldChg chg="modSp">
        <pc:chgData name="Daria Shmatko (2219579)" userId="S::2219579@student.uwtsd.ac.uk::0c37c891-7463-4a43-ba6d-2b76347d0cf7" providerId="AD" clId="Web-{55C05356-7E99-3E80-1A89-5AE817C5E0FC}" dt="2025-05-08T10:41:36.723" v="2617" actId="20577"/>
        <pc:sldMkLst>
          <pc:docMk/>
          <pc:sldMk cId="3401473865" sldId="269"/>
        </pc:sldMkLst>
        <pc:spChg chg="mod">
          <ac:chgData name="Daria Shmatko (2219579)" userId="S::2219579@student.uwtsd.ac.uk::0c37c891-7463-4a43-ba6d-2b76347d0cf7" providerId="AD" clId="Web-{55C05356-7E99-3E80-1A89-5AE817C5E0FC}" dt="2025-05-08T10:41:36.723" v="2617" actId="20577"/>
          <ac:spMkLst>
            <pc:docMk/>
            <pc:sldMk cId="3401473865" sldId="269"/>
            <ac:spMk id="2" creationId="{2EEF3B24-D124-5AC7-38D9-7973B768D029}"/>
          </ac:spMkLst>
        </pc:spChg>
      </pc:sldChg>
      <pc:sldChg chg="del">
        <pc:chgData name="Daria Shmatko (2219579)" userId="S::2219579@student.uwtsd.ac.uk::0c37c891-7463-4a43-ba6d-2b76347d0cf7" providerId="AD" clId="Web-{55C05356-7E99-3E80-1A89-5AE817C5E0FC}" dt="2025-05-08T10:31:09.844" v="2381"/>
        <pc:sldMkLst>
          <pc:docMk/>
          <pc:sldMk cId="3858043530" sldId="270"/>
        </pc:sldMkLst>
      </pc:sldChg>
      <pc:sldChg chg="addSp modSp">
        <pc:chgData name="Daria Shmatko (2219579)" userId="S::2219579@student.uwtsd.ac.uk::0c37c891-7463-4a43-ba6d-2b76347d0cf7" providerId="AD" clId="Web-{55C05356-7E99-3E80-1A89-5AE817C5E0FC}" dt="2025-05-08T10:22:04.312" v="2243" actId="1076"/>
        <pc:sldMkLst>
          <pc:docMk/>
          <pc:sldMk cId="4017574224" sldId="272"/>
        </pc:sldMkLst>
        <pc:spChg chg="add mod">
          <ac:chgData name="Daria Shmatko (2219579)" userId="S::2219579@student.uwtsd.ac.uk::0c37c891-7463-4a43-ba6d-2b76347d0cf7" providerId="AD" clId="Web-{55C05356-7E99-3E80-1A89-5AE817C5E0FC}" dt="2025-05-08T10:22:04.312" v="2243" actId="1076"/>
          <ac:spMkLst>
            <pc:docMk/>
            <pc:sldMk cId="4017574224" sldId="272"/>
            <ac:spMk id="5" creationId="{C68D8FE9-2A30-06FC-8AC4-344F573A0410}"/>
          </ac:spMkLst>
        </pc:spChg>
        <pc:picChg chg="mod">
          <ac:chgData name="Daria Shmatko (2219579)" userId="S::2219579@student.uwtsd.ac.uk::0c37c891-7463-4a43-ba6d-2b76347d0cf7" providerId="AD" clId="Web-{55C05356-7E99-3E80-1A89-5AE817C5E0FC}" dt="2025-05-08T09:58:36.285" v="139" actId="14100"/>
          <ac:picMkLst>
            <pc:docMk/>
            <pc:sldMk cId="4017574224" sldId="272"/>
            <ac:picMk id="2" creationId="{AAA7B291-014B-4255-3759-6FBFC74CF19F}"/>
          </ac:picMkLst>
        </pc:picChg>
      </pc:sldChg>
      <pc:sldChg chg="addSp modSp">
        <pc:chgData name="Daria Shmatko (2219579)" userId="S::2219579@student.uwtsd.ac.uk::0c37c891-7463-4a43-ba6d-2b76347d0cf7" providerId="AD" clId="Web-{55C05356-7E99-3E80-1A89-5AE817C5E0FC}" dt="2025-05-08T10:42:10.912" v="2620" actId="20577"/>
        <pc:sldMkLst>
          <pc:docMk/>
          <pc:sldMk cId="3532126184" sldId="274"/>
        </pc:sldMkLst>
        <pc:spChg chg="add mod">
          <ac:chgData name="Daria Shmatko (2219579)" userId="S::2219579@student.uwtsd.ac.uk::0c37c891-7463-4a43-ba6d-2b76347d0cf7" providerId="AD" clId="Web-{55C05356-7E99-3E80-1A89-5AE817C5E0FC}" dt="2025-05-08T10:29:12.450" v="2313" actId="20577"/>
          <ac:spMkLst>
            <pc:docMk/>
            <pc:sldMk cId="3532126184" sldId="274"/>
            <ac:spMk id="2" creationId="{39FEE1C7-B07E-51ED-4469-25267EBA8086}"/>
          </ac:spMkLst>
        </pc:spChg>
        <pc:spChg chg="add mod">
          <ac:chgData name="Daria Shmatko (2219579)" userId="S::2219579@student.uwtsd.ac.uk::0c37c891-7463-4a43-ba6d-2b76347d0cf7" providerId="AD" clId="Web-{55C05356-7E99-3E80-1A89-5AE817C5E0FC}" dt="2025-05-08T10:42:10.912" v="2620" actId="20577"/>
          <ac:spMkLst>
            <pc:docMk/>
            <pc:sldMk cId="3532126184" sldId="274"/>
            <ac:spMk id="4" creationId="{AF7E56ED-45AB-1378-773A-4C018EE50801}"/>
          </ac:spMkLst>
        </pc:spChg>
        <pc:spChg chg="add mod">
          <ac:chgData name="Daria Shmatko (2219579)" userId="S::2219579@student.uwtsd.ac.uk::0c37c891-7463-4a43-ba6d-2b76347d0cf7" providerId="AD" clId="Web-{55C05356-7E99-3E80-1A89-5AE817C5E0FC}" dt="2025-05-08T10:36:20.198" v="2410" actId="20577"/>
          <ac:spMkLst>
            <pc:docMk/>
            <pc:sldMk cId="3532126184" sldId="274"/>
            <ac:spMk id="5" creationId="{81BBFB7B-5C2D-3BC3-7AA2-15198DBA6D3C}"/>
          </ac:spMkLst>
        </pc:spChg>
      </pc:sldChg>
      <pc:sldChg chg="del">
        <pc:chgData name="Daria Shmatko (2219579)" userId="S::2219579@student.uwtsd.ac.uk::0c37c891-7463-4a43-ba6d-2b76347d0cf7" providerId="AD" clId="Web-{55C05356-7E99-3E80-1A89-5AE817C5E0FC}" dt="2025-05-08T10:31:34.080" v="2382"/>
        <pc:sldMkLst>
          <pc:docMk/>
          <pc:sldMk cId="1435534968" sldId="275"/>
        </pc:sldMkLst>
      </pc:sldChg>
      <pc:sldChg chg="modSp add ord">
        <pc:chgData name="Daria Shmatko (2219579)" userId="S::2219579@student.uwtsd.ac.uk::0c37c891-7463-4a43-ba6d-2b76347d0cf7" providerId="AD" clId="Web-{55C05356-7E99-3E80-1A89-5AE817C5E0FC}" dt="2025-05-08T10:44:55.323" v="2673" actId="1076"/>
        <pc:sldMkLst>
          <pc:docMk/>
          <pc:sldMk cId="214539764" sldId="277"/>
        </pc:sldMkLst>
        <pc:spChg chg="mod">
          <ac:chgData name="Daria Shmatko (2219579)" userId="S::2219579@student.uwtsd.ac.uk::0c37c891-7463-4a43-ba6d-2b76347d0cf7" providerId="AD" clId="Web-{55C05356-7E99-3E80-1A89-5AE817C5E0FC}" dt="2025-05-08T10:44:55.323" v="2673" actId="1076"/>
          <ac:spMkLst>
            <pc:docMk/>
            <pc:sldMk cId="214539764" sldId="277"/>
            <ac:spMk id="3" creationId="{8131D089-E1FC-B563-1836-68752A56FCDA}"/>
          </ac:spMkLst>
        </pc:spChg>
      </pc:sldChg>
      <pc:sldChg chg="modSp">
        <pc:chgData name="Daria Shmatko (2219579)" userId="S::2219579@student.uwtsd.ac.uk::0c37c891-7463-4a43-ba6d-2b76347d0cf7" providerId="AD" clId="Web-{55C05356-7E99-3E80-1A89-5AE817C5E0FC}" dt="2025-05-08T09:53:40.213" v="137" actId="1076"/>
        <pc:sldMkLst>
          <pc:docMk/>
          <pc:sldMk cId="489970175" sldId="299"/>
        </pc:sldMkLst>
        <pc:picChg chg="mod">
          <ac:chgData name="Daria Shmatko (2219579)" userId="S::2219579@student.uwtsd.ac.uk::0c37c891-7463-4a43-ba6d-2b76347d0cf7" providerId="AD" clId="Web-{55C05356-7E99-3E80-1A89-5AE817C5E0FC}" dt="2025-05-08T09:53:40.213" v="137" actId="1076"/>
          <ac:picMkLst>
            <pc:docMk/>
            <pc:sldMk cId="489970175" sldId="299"/>
            <ac:picMk id="2" creationId="{65945770-0174-6D15-C3FC-0AF52B239E6C}"/>
          </ac:picMkLst>
        </pc:picChg>
      </pc:sldChg>
      <pc:sldChg chg="addSp modSp">
        <pc:chgData name="Daria Shmatko (2219579)" userId="S::2219579@student.uwtsd.ac.uk::0c37c891-7463-4a43-ba6d-2b76347d0cf7" providerId="AD" clId="Web-{55C05356-7E99-3E80-1A89-5AE817C5E0FC}" dt="2025-05-08T10:40:06.267" v="2614" actId="1076"/>
        <pc:sldMkLst>
          <pc:docMk/>
          <pc:sldMk cId="182151084" sldId="301"/>
        </pc:sldMkLst>
        <pc:picChg chg="mod">
          <ac:chgData name="Daria Shmatko (2219579)" userId="S::2219579@student.uwtsd.ac.uk::0c37c891-7463-4a43-ba6d-2b76347d0cf7" providerId="AD" clId="Web-{55C05356-7E99-3E80-1A89-5AE817C5E0FC}" dt="2025-05-08T10:39:04.125" v="2610" actId="1076"/>
          <ac:picMkLst>
            <pc:docMk/>
            <pc:sldMk cId="182151084" sldId="301"/>
            <ac:picMk id="2" creationId="{E4130C05-BE38-6B50-8EA0-ED59515B0B2A}"/>
          </ac:picMkLst>
        </pc:picChg>
        <pc:picChg chg="add mod">
          <ac:chgData name="Daria Shmatko (2219579)" userId="S::2219579@student.uwtsd.ac.uk::0c37c891-7463-4a43-ba6d-2b76347d0cf7" providerId="AD" clId="Web-{55C05356-7E99-3E80-1A89-5AE817C5E0FC}" dt="2025-05-08T10:40:06.267" v="2614" actId="1076"/>
          <ac:picMkLst>
            <pc:docMk/>
            <pc:sldMk cId="182151084" sldId="301"/>
            <ac:picMk id="4" creationId="{0BD498F5-7E7D-6529-49F1-002DDB8AB31C}"/>
          </ac:picMkLst>
        </pc:picChg>
      </pc:sldChg>
      <pc:sldChg chg="del">
        <pc:chgData name="Daria Shmatko (2219579)" userId="S::2219579@student.uwtsd.ac.uk::0c37c891-7463-4a43-ba6d-2b76347d0cf7" providerId="AD" clId="Web-{55C05356-7E99-3E80-1A89-5AE817C5E0FC}" dt="2025-05-08T10:40:02.767" v="2613"/>
        <pc:sldMkLst>
          <pc:docMk/>
          <pc:sldMk cId="709268738" sldId="302"/>
        </pc:sldMkLst>
      </pc:sldChg>
      <pc:sldChg chg="delSp add replId">
        <pc:chgData name="Daria Shmatko (2219579)" userId="S::2219579@student.uwtsd.ac.uk::0c37c891-7463-4a43-ba6d-2b76347d0cf7" providerId="AD" clId="Web-{55C05356-7E99-3E80-1A89-5AE817C5E0FC}" dt="2025-05-08T10:46:11.419" v="2676"/>
        <pc:sldMkLst>
          <pc:docMk/>
          <pc:sldMk cId="2853010682" sldId="302"/>
        </pc:sldMkLst>
        <pc:spChg chg="del">
          <ac:chgData name="Daria Shmatko (2219579)" userId="S::2219579@student.uwtsd.ac.uk::0c37c891-7463-4a43-ba6d-2b76347d0cf7" providerId="AD" clId="Web-{55C05356-7E99-3E80-1A89-5AE817C5E0FC}" dt="2025-05-08T10:46:09.169" v="2675"/>
          <ac:spMkLst>
            <pc:docMk/>
            <pc:sldMk cId="2853010682" sldId="302"/>
            <ac:spMk id="2" creationId="{DBD7C15A-975C-C9DA-AA72-DE977A65317D}"/>
          </ac:spMkLst>
        </pc:spChg>
        <pc:spChg chg="del">
          <ac:chgData name="Daria Shmatko (2219579)" userId="S::2219579@student.uwtsd.ac.uk::0c37c891-7463-4a43-ba6d-2b76347d0cf7" providerId="AD" clId="Web-{55C05356-7E99-3E80-1A89-5AE817C5E0FC}" dt="2025-05-08T10:46:11.419" v="2676"/>
          <ac:spMkLst>
            <pc:docMk/>
            <pc:sldMk cId="2853010682" sldId="302"/>
            <ac:spMk id="3" creationId="{A0A6EA5D-A21F-496D-65F0-238BDA49B48A}"/>
          </ac:spMkLst>
        </pc:spChg>
      </pc:sldChg>
    </pc:docChg>
  </pc:docChgLst>
  <pc:docChgLst>
    <pc:chgData name="Daria Shmatko (2219579)" userId="S::2219579@student.uwtsd.ac.uk::0c37c891-7463-4a43-ba6d-2b76347d0cf7" providerId="AD" clId="Web-{82FEEE94-A573-7E3B-B587-A700F027BA5B}"/>
    <pc:docChg chg="delSld modSld sldOrd">
      <pc:chgData name="Daria Shmatko (2219579)" userId="S::2219579@student.uwtsd.ac.uk::0c37c891-7463-4a43-ba6d-2b76347d0cf7" providerId="AD" clId="Web-{82FEEE94-A573-7E3B-B587-A700F027BA5B}" dt="2025-05-07T13:01:11.416" v="33"/>
      <pc:docMkLst>
        <pc:docMk/>
      </pc:docMkLst>
      <pc:sldChg chg="delSp">
        <pc:chgData name="Daria Shmatko (2219579)" userId="S::2219579@student.uwtsd.ac.uk::0c37c891-7463-4a43-ba6d-2b76347d0cf7" providerId="AD" clId="Web-{82FEEE94-A573-7E3B-B587-A700F027BA5B}" dt="2025-05-07T13:01:11.416" v="33"/>
        <pc:sldMkLst>
          <pc:docMk/>
          <pc:sldMk cId="3130746952" sldId="257"/>
        </pc:sldMkLst>
        <pc:spChg chg="del">
          <ac:chgData name="Daria Shmatko (2219579)" userId="S::2219579@student.uwtsd.ac.uk::0c37c891-7463-4a43-ba6d-2b76347d0cf7" providerId="AD" clId="Web-{82FEEE94-A573-7E3B-B587-A700F027BA5B}" dt="2025-05-07T13:01:11.416" v="33"/>
          <ac:spMkLst>
            <pc:docMk/>
            <pc:sldMk cId="3130746952" sldId="257"/>
            <ac:spMk id="8" creationId="{4B45A37E-484E-26B3-080D-0AFA8A689B81}"/>
          </ac:spMkLst>
        </pc:spChg>
      </pc:sldChg>
      <pc:sldChg chg="del ord">
        <pc:chgData name="Daria Shmatko (2219579)" userId="S::2219579@student.uwtsd.ac.uk::0c37c891-7463-4a43-ba6d-2b76347d0cf7" providerId="AD" clId="Web-{82FEEE94-A573-7E3B-B587-A700F027BA5B}" dt="2025-05-07T10:45:02.841" v="24"/>
        <pc:sldMkLst>
          <pc:docMk/>
          <pc:sldMk cId="1766207878" sldId="273"/>
        </pc:sldMkLst>
      </pc:sldChg>
      <pc:sldChg chg="mod setBg">
        <pc:chgData name="Daria Shmatko (2219579)" userId="S::2219579@student.uwtsd.ac.uk::0c37c891-7463-4a43-ba6d-2b76347d0cf7" providerId="AD" clId="Web-{82FEEE94-A573-7E3B-B587-A700F027BA5B}" dt="2025-05-07T10:45:59.579" v="31"/>
        <pc:sldMkLst>
          <pc:docMk/>
          <pc:sldMk cId="3157011998" sldId="276"/>
        </pc:sldMkLst>
      </pc:sldChg>
      <pc:sldChg chg="modSp">
        <pc:chgData name="Daria Shmatko (2219579)" userId="S::2219579@student.uwtsd.ac.uk::0c37c891-7463-4a43-ba6d-2b76347d0cf7" providerId="AD" clId="Web-{82FEEE94-A573-7E3B-B587-A700F027BA5B}" dt="2025-05-07T10:46:16.893" v="32" actId="1076"/>
        <pc:sldMkLst>
          <pc:docMk/>
          <pc:sldMk cId="214539764" sldId="277"/>
        </pc:sldMkLst>
        <pc:spChg chg="mod">
          <ac:chgData name="Daria Shmatko (2219579)" userId="S::2219579@student.uwtsd.ac.uk::0c37c891-7463-4a43-ba6d-2b76347d0cf7" providerId="AD" clId="Web-{82FEEE94-A573-7E3B-B587-A700F027BA5B}" dt="2025-05-07T10:46:16.893" v="32" actId="1076"/>
          <ac:spMkLst>
            <pc:docMk/>
            <pc:sldMk cId="214539764" sldId="277"/>
            <ac:spMk id="3" creationId="{8131D089-E1FC-B563-1836-68752A56FCDA}"/>
          </ac:spMkLst>
        </pc:spChg>
      </pc:sldChg>
      <pc:sldChg chg="addSp modSp ord">
        <pc:chgData name="Daria Shmatko (2219579)" userId="S::2219579@student.uwtsd.ac.uk::0c37c891-7463-4a43-ba6d-2b76347d0cf7" providerId="AD" clId="Web-{82FEEE94-A573-7E3B-B587-A700F027BA5B}" dt="2025-05-07T10:45:21.952" v="30" actId="1076"/>
        <pc:sldMkLst>
          <pc:docMk/>
          <pc:sldMk cId="4099926656" sldId="294"/>
        </pc:sldMkLst>
        <pc:spChg chg="add mod">
          <ac:chgData name="Daria Shmatko (2219579)" userId="S::2219579@student.uwtsd.ac.uk::0c37c891-7463-4a43-ba6d-2b76347d0cf7" providerId="AD" clId="Web-{82FEEE94-A573-7E3B-B587-A700F027BA5B}" dt="2025-05-07T10:45:12.810" v="28" actId="14100"/>
          <ac:spMkLst>
            <pc:docMk/>
            <pc:sldMk cId="4099926656" sldId="294"/>
            <ac:spMk id="4" creationId="{B890F6AB-ADE4-C627-BCFE-3592350635DF}"/>
          </ac:spMkLst>
        </pc:spChg>
        <pc:picChg chg="mod">
          <ac:chgData name="Daria Shmatko (2219579)" userId="S::2219579@student.uwtsd.ac.uk::0c37c891-7463-4a43-ba6d-2b76347d0cf7" providerId="AD" clId="Web-{82FEEE94-A573-7E3B-B587-A700F027BA5B}" dt="2025-05-07T10:45:21.952" v="30" actId="1076"/>
          <ac:picMkLst>
            <pc:docMk/>
            <pc:sldMk cId="4099926656" sldId="294"/>
            <ac:picMk id="2" creationId="{F615937A-E1A9-6F10-C306-D732AED89129}"/>
          </ac:picMkLst>
        </pc:picChg>
      </pc:sldChg>
      <pc:sldChg chg="modSp ord">
        <pc:chgData name="Daria Shmatko (2219579)" userId="S::2219579@student.uwtsd.ac.uk::0c37c891-7463-4a43-ba6d-2b76347d0cf7" providerId="AD" clId="Web-{82FEEE94-A573-7E3B-B587-A700F027BA5B}" dt="2025-05-07T10:43:31.177" v="12" actId="1076"/>
        <pc:sldMkLst>
          <pc:docMk/>
          <pc:sldMk cId="4236328752" sldId="295"/>
        </pc:sldMkLst>
        <pc:picChg chg="mod">
          <ac:chgData name="Daria Shmatko (2219579)" userId="S::2219579@student.uwtsd.ac.uk::0c37c891-7463-4a43-ba6d-2b76347d0cf7" providerId="AD" clId="Web-{82FEEE94-A573-7E3B-B587-A700F027BA5B}" dt="2025-05-07T10:43:31.177" v="12" actId="1076"/>
          <ac:picMkLst>
            <pc:docMk/>
            <pc:sldMk cId="4236328752" sldId="295"/>
            <ac:picMk id="2" creationId="{E7F6A139-8E81-EF9D-4C89-B5BF11242789}"/>
          </ac:picMkLst>
        </pc:picChg>
      </pc:sldChg>
      <pc:sldChg chg="addSp modSp ord">
        <pc:chgData name="Daria Shmatko (2219579)" userId="S::2219579@student.uwtsd.ac.uk::0c37c891-7463-4a43-ba6d-2b76347d0cf7" providerId="AD" clId="Web-{82FEEE94-A573-7E3B-B587-A700F027BA5B}" dt="2025-05-07T10:44:51.715" v="22" actId="1076"/>
        <pc:sldMkLst>
          <pc:docMk/>
          <pc:sldMk cId="15760533" sldId="303"/>
        </pc:sldMkLst>
        <pc:spChg chg="add mod">
          <ac:chgData name="Daria Shmatko (2219579)" userId="S::2219579@student.uwtsd.ac.uk::0c37c891-7463-4a43-ba6d-2b76347d0cf7" providerId="AD" clId="Web-{82FEEE94-A573-7E3B-B587-A700F027BA5B}" dt="2025-05-07T10:44:50.199" v="21" actId="14100"/>
          <ac:spMkLst>
            <pc:docMk/>
            <pc:sldMk cId="15760533" sldId="303"/>
            <ac:spMk id="4" creationId="{9991D138-B557-E00F-607C-9D04CDD54D47}"/>
          </ac:spMkLst>
        </pc:spChg>
        <pc:picChg chg="mod">
          <ac:chgData name="Daria Shmatko (2219579)" userId="S::2219579@student.uwtsd.ac.uk::0c37c891-7463-4a43-ba6d-2b76347d0cf7" providerId="AD" clId="Web-{82FEEE94-A573-7E3B-B587-A700F027BA5B}" dt="2025-05-07T10:44:51.715" v="22" actId="1076"/>
          <ac:picMkLst>
            <pc:docMk/>
            <pc:sldMk cId="15760533" sldId="303"/>
            <ac:picMk id="2" creationId="{6E0AC5B5-9DE9-D839-922A-2D660B1B2916}"/>
          </ac:picMkLst>
        </pc:picChg>
      </pc:sldChg>
    </pc:docChg>
  </pc:docChgLst>
  <pc:docChgLst>
    <pc:chgData name="Daria Shmatko (2219579)" userId="S::2219579@student.uwtsd.ac.uk::0c37c891-7463-4a43-ba6d-2b76347d0cf7" providerId="AD" clId="Web-{52D218D7-8F3C-E5B3-F97B-A1FECFA2FE13}"/>
    <pc:docChg chg="addSld delSld modSld sldOrd modMainMaster">
      <pc:chgData name="Daria Shmatko (2219579)" userId="S::2219579@student.uwtsd.ac.uk::0c37c891-7463-4a43-ba6d-2b76347d0cf7" providerId="AD" clId="Web-{52D218D7-8F3C-E5B3-F97B-A1FECFA2FE13}" dt="2025-03-12T23:49:21.031" v="338" actId="1076"/>
      <pc:docMkLst>
        <pc:docMk/>
      </pc:docMkLst>
      <pc:sldChg chg="addSp delSp modSp mod">
        <pc:chgData name="Daria Shmatko (2219579)" userId="S::2219579@student.uwtsd.ac.uk::0c37c891-7463-4a43-ba6d-2b76347d0cf7" providerId="AD" clId="Web-{52D218D7-8F3C-E5B3-F97B-A1FECFA2FE13}" dt="2025-03-12T23:12:06.193" v="214"/>
        <pc:sldMkLst>
          <pc:docMk/>
          <pc:sldMk cId="109857222" sldId="256"/>
        </pc:sldMkLst>
        <pc:spChg chg="add mod">
          <ac:chgData name="Daria Shmatko (2219579)" userId="S::2219579@student.uwtsd.ac.uk::0c37c891-7463-4a43-ba6d-2b76347d0cf7" providerId="AD" clId="Web-{52D218D7-8F3C-E5B3-F97B-A1FECFA2FE13}" dt="2025-03-12T23:11:18.627" v="208" actId="14100"/>
          <ac:spMkLst>
            <pc:docMk/>
            <pc:sldMk cId="109857222" sldId="256"/>
            <ac:spMk id="4" creationId="{85CE2096-0622-512D-A037-6949AE52CE5D}"/>
          </ac:spMkLst>
        </pc:spChg>
        <pc:spChg chg="add mod">
          <ac:chgData name="Daria Shmatko (2219579)" userId="S::2219579@student.uwtsd.ac.uk::0c37c891-7463-4a43-ba6d-2b76347d0cf7" providerId="AD" clId="Web-{52D218D7-8F3C-E5B3-F97B-A1FECFA2FE13}" dt="2025-03-12T23:11:25.221" v="209" actId="14100"/>
          <ac:spMkLst>
            <pc:docMk/>
            <pc:sldMk cId="109857222" sldId="256"/>
            <ac:spMk id="6" creationId="{560440BA-3501-ADB7-67D4-DBBD006D6835}"/>
          </ac:spMkLst>
        </pc:spChg>
        <pc:picChg chg="add mod">
          <ac:chgData name="Daria Shmatko (2219579)" userId="S::2219579@student.uwtsd.ac.uk::0c37c891-7463-4a43-ba6d-2b76347d0cf7" providerId="AD" clId="Web-{52D218D7-8F3C-E5B3-F97B-A1FECFA2FE13}" dt="2025-03-12T22:57:44.915" v="104" actId="14100"/>
          <ac:picMkLst>
            <pc:docMk/>
            <pc:sldMk cId="109857222" sldId="256"/>
            <ac:picMk id="3" creationId="{FFD5285A-4F6E-75D4-258C-67020300CC38}"/>
          </ac:picMkLst>
        </pc:picChg>
        <pc:picChg chg="add mod">
          <ac:chgData name="Daria Shmatko (2219579)" userId="S::2219579@student.uwtsd.ac.uk::0c37c891-7463-4a43-ba6d-2b76347d0cf7" providerId="AD" clId="Web-{52D218D7-8F3C-E5B3-F97B-A1FECFA2FE13}" dt="2025-03-12T22:57:40.540" v="102" actId="14100"/>
          <ac:picMkLst>
            <pc:docMk/>
            <pc:sldMk cId="109857222" sldId="256"/>
            <ac:picMk id="5" creationId="{9FF3E14C-EE19-8EB9-287D-F8C7D8BDC92A}"/>
          </ac:picMkLst>
        </pc:picChg>
      </pc:sldChg>
      <pc:sldChg chg="addSp modSp mod setBg">
        <pc:chgData name="Daria Shmatko (2219579)" userId="S::2219579@student.uwtsd.ac.uk::0c37c891-7463-4a43-ba6d-2b76347d0cf7" providerId="AD" clId="Web-{52D218D7-8F3C-E5B3-F97B-A1FECFA2FE13}" dt="2025-03-12T23:12:44.851" v="218"/>
        <pc:sldMkLst>
          <pc:docMk/>
          <pc:sldMk cId="3130746952" sldId="257"/>
        </pc:sldMkLst>
        <pc:spChg chg="mod">
          <ac:chgData name="Daria Shmatko (2219579)" userId="S::2219579@student.uwtsd.ac.uk::0c37c891-7463-4a43-ba6d-2b76347d0cf7" providerId="AD" clId="Web-{52D218D7-8F3C-E5B3-F97B-A1FECFA2FE13}" dt="2025-03-12T19:34:40.354" v="52" actId="1076"/>
          <ac:spMkLst>
            <pc:docMk/>
            <pc:sldMk cId="3130746952" sldId="257"/>
            <ac:spMk id="2" creationId="{D156F32F-E069-916C-089B-007AB8A365B6}"/>
          </ac:spMkLst>
        </pc:spChg>
        <pc:spChg chg="add mod">
          <ac:chgData name="Daria Shmatko (2219579)" userId="S::2219579@student.uwtsd.ac.uk::0c37c891-7463-4a43-ba6d-2b76347d0cf7" providerId="AD" clId="Web-{52D218D7-8F3C-E5B3-F97B-A1FECFA2FE13}" dt="2025-03-12T23:09:42.637" v="183" actId="20577"/>
          <ac:spMkLst>
            <pc:docMk/>
            <pc:sldMk cId="3130746952" sldId="257"/>
            <ac:spMk id="3" creationId="{4CBD2518-609C-FCC5-57B7-F30D7C448557}"/>
          </ac:spMkLst>
        </pc:spChg>
        <pc:spChg chg="add mod">
          <ac:chgData name="Daria Shmatko (2219579)" userId="S::2219579@student.uwtsd.ac.uk::0c37c891-7463-4a43-ba6d-2b76347d0cf7" providerId="AD" clId="Web-{52D218D7-8F3C-E5B3-F97B-A1FECFA2FE13}" dt="2025-03-12T23:09:46.824" v="184" actId="20577"/>
          <ac:spMkLst>
            <pc:docMk/>
            <pc:sldMk cId="3130746952" sldId="257"/>
            <ac:spMk id="6" creationId="{857C2FD0-FEBD-076F-E139-DCADF42DD93D}"/>
          </ac:spMkLst>
        </pc:spChg>
        <pc:picChg chg="add mod modCrop">
          <ac:chgData name="Daria Shmatko (2219579)" userId="S::2219579@student.uwtsd.ac.uk::0c37c891-7463-4a43-ba6d-2b76347d0cf7" providerId="AD" clId="Web-{52D218D7-8F3C-E5B3-F97B-A1FECFA2FE13}" dt="2025-03-12T19:34:25.994" v="49" actId="1076"/>
          <ac:picMkLst>
            <pc:docMk/>
            <pc:sldMk cId="3130746952" sldId="257"/>
            <ac:picMk id="4" creationId="{E1DFAE99-EE1F-09C7-D20E-F25C249CDFCF}"/>
          </ac:picMkLst>
        </pc:picChg>
        <pc:picChg chg="add mod modCrop">
          <ac:chgData name="Daria Shmatko (2219579)" userId="S::2219579@student.uwtsd.ac.uk::0c37c891-7463-4a43-ba6d-2b76347d0cf7" providerId="AD" clId="Web-{52D218D7-8F3C-E5B3-F97B-A1FECFA2FE13}" dt="2025-03-12T19:34:15.572" v="44"/>
          <ac:picMkLst>
            <pc:docMk/>
            <pc:sldMk cId="3130746952" sldId="257"/>
            <ac:picMk id="5" creationId="{6E8C5627-4BDC-DC53-E0D9-8AC4778DF831}"/>
          </ac:picMkLst>
        </pc:picChg>
      </pc:sldChg>
      <pc:sldChg chg="addSp delSp modSp add mod replId">
        <pc:chgData name="Daria Shmatko (2219579)" userId="S::2219579@student.uwtsd.ac.uk::0c37c891-7463-4a43-ba6d-2b76347d0cf7" providerId="AD" clId="Web-{52D218D7-8F3C-E5B3-F97B-A1FECFA2FE13}" dt="2025-03-12T23:12:06.193" v="214"/>
        <pc:sldMkLst>
          <pc:docMk/>
          <pc:sldMk cId="3711919811" sldId="258"/>
        </pc:sldMkLst>
        <pc:spChg chg="add mod">
          <ac:chgData name="Daria Shmatko (2219579)" userId="S::2219579@student.uwtsd.ac.uk::0c37c891-7463-4a43-ba6d-2b76347d0cf7" providerId="AD" clId="Web-{52D218D7-8F3C-E5B3-F97B-A1FECFA2FE13}" dt="2025-03-12T23:10:02.404" v="185" actId="20577"/>
          <ac:spMkLst>
            <pc:docMk/>
            <pc:sldMk cId="3711919811" sldId="258"/>
            <ac:spMk id="5" creationId="{F0FDA8C1-4C0B-C8F8-F435-B253FBF0EAA6}"/>
          </ac:spMkLst>
        </pc:spChg>
        <pc:spChg chg="add mod">
          <ac:chgData name="Daria Shmatko (2219579)" userId="S::2219579@student.uwtsd.ac.uk::0c37c891-7463-4a43-ba6d-2b76347d0cf7" providerId="AD" clId="Web-{52D218D7-8F3C-E5B3-F97B-A1FECFA2FE13}" dt="2025-03-12T23:11:33.800" v="210" actId="14100"/>
          <ac:spMkLst>
            <pc:docMk/>
            <pc:sldMk cId="3711919811" sldId="258"/>
            <ac:spMk id="7" creationId="{46E35EA7-E729-CC6B-C5A6-0BD1690BAC71}"/>
          </ac:spMkLst>
        </pc:spChg>
        <pc:picChg chg="add mod">
          <ac:chgData name="Daria Shmatko (2219579)" userId="S::2219579@student.uwtsd.ac.uk::0c37c891-7463-4a43-ba6d-2b76347d0cf7" providerId="AD" clId="Web-{52D218D7-8F3C-E5B3-F97B-A1FECFA2FE13}" dt="2025-03-12T22:39:01.593" v="73" actId="1076"/>
          <ac:picMkLst>
            <pc:docMk/>
            <pc:sldMk cId="3711919811" sldId="258"/>
            <ac:picMk id="2" creationId="{802CBD1F-B201-A10D-5D43-60EB4996EA9C}"/>
          </ac:picMkLst>
        </pc:picChg>
        <pc:picChg chg="add mod">
          <ac:chgData name="Daria Shmatko (2219579)" userId="S::2219579@student.uwtsd.ac.uk::0c37c891-7463-4a43-ba6d-2b76347d0cf7" providerId="AD" clId="Web-{52D218D7-8F3C-E5B3-F97B-A1FECFA2FE13}" dt="2025-03-12T22:41:52.714" v="78" actId="14100"/>
          <ac:picMkLst>
            <pc:docMk/>
            <pc:sldMk cId="3711919811" sldId="258"/>
            <ac:picMk id="6" creationId="{6D8B5BC8-B1DA-2E49-FA4A-C30B7308D0AF}"/>
          </ac:picMkLst>
        </pc:picChg>
      </pc:sldChg>
      <pc:sldChg chg="addSp modSp add mod replId setBg">
        <pc:chgData name="Daria Shmatko (2219579)" userId="S::2219579@student.uwtsd.ac.uk::0c37c891-7463-4a43-ba6d-2b76347d0cf7" providerId="AD" clId="Web-{52D218D7-8F3C-E5B3-F97B-A1FECFA2FE13}" dt="2025-03-12T23:17:04.749" v="240" actId="1076"/>
        <pc:sldMkLst>
          <pc:docMk/>
          <pc:sldMk cId="856216468" sldId="259"/>
        </pc:sldMkLst>
        <pc:spChg chg="mod">
          <ac:chgData name="Daria Shmatko (2219579)" userId="S::2219579@student.uwtsd.ac.uk::0c37c891-7463-4a43-ba6d-2b76347d0cf7" providerId="AD" clId="Web-{52D218D7-8F3C-E5B3-F97B-A1FECFA2FE13}" dt="2025-03-12T23:16:42.107" v="231" actId="1076"/>
          <ac:spMkLst>
            <pc:docMk/>
            <pc:sldMk cId="856216468" sldId="259"/>
            <ac:spMk id="2" creationId="{BF28DD2D-7F9F-207B-8A37-A12233618C1E}"/>
          </ac:spMkLst>
        </pc:spChg>
        <pc:spChg chg="add mod">
          <ac:chgData name="Daria Shmatko (2219579)" userId="S::2219579@student.uwtsd.ac.uk::0c37c891-7463-4a43-ba6d-2b76347d0cf7" providerId="AD" clId="Web-{52D218D7-8F3C-E5B3-F97B-A1FECFA2FE13}" dt="2025-03-12T23:14:46.453" v="226" actId="1076"/>
          <ac:spMkLst>
            <pc:docMk/>
            <pc:sldMk cId="856216468" sldId="259"/>
            <ac:spMk id="4" creationId="{D5A6A11F-6365-9D96-A7AD-88233342EEEA}"/>
          </ac:spMkLst>
        </pc:spChg>
        <pc:spChg chg="add mod">
          <ac:chgData name="Daria Shmatko (2219579)" userId="S::2219579@student.uwtsd.ac.uk::0c37c891-7463-4a43-ba6d-2b76347d0cf7" providerId="AD" clId="Web-{52D218D7-8F3C-E5B3-F97B-A1FECFA2FE13}" dt="2025-03-12T23:17:04.749" v="240" actId="1076"/>
          <ac:spMkLst>
            <pc:docMk/>
            <pc:sldMk cId="856216468" sldId="259"/>
            <ac:spMk id="6" creationId="{F427AFDA-346B-8A6D-6D55-C63A7C33E463}"/>
          </ac:spMkLst>
        </pc:spChg>
        <pc:picChg chg="add mod">
          <ac:chgData name="Daria Shmatko (2219579)" userId="S::2219579@student.uwtsd.ac.uk::0c37c891-7463-4a43-ba6d-2b76347d0cf7" providerId="AD" clId="Web-{52D218D7-8F3C-E5B3-F97B-A1FECFA2FE13}" dt="2025-03-12T23:16:38.763" v="230" actId="1076"/>
          <ac:picMkLst>
            <pc:docMk/>
            <pc:sldMk cId="856216468" sldId="259"/>
            <ac:picMk id="3" creationId="{78EAEAB7-4DD0-F137-002D-33C1D6B2E30E}"/>
          </ac:picMkLst>
        </pc:picChg>
        <pc:picChg chg="add mod">
          <ac:chgData name="Daria Shmatko (2219579)" userId="S::2219579@student.uwtsd.ac.uk::0c37c891-7463-4a43-ba6d-2b76347d0cf7" providerId="AD" clId="Web-{52D218D7-8F3C-E5B3-F97B-A1FECFA2FE13}" dt="2025-03-12T23:16:52.217" v="234" actId="14100"/>
          <ac:picMkLst>
            <pc:docMk/>
            <pc:sldMk cId="856216468" sldId="259"/>
            <ac:picMk id="5" creationId="{1815B7C4-D09C-4F7A-B3EA-667510F5E43C}"/>
          </ac:picMkLst>
        </pc:picChg>
      </pc:sldChg>
      <pc:sldChg chg="addSp delSp modSp add mod replId">
        <pc:chgData name="Daria Shmatko (2219579)" userId="S::2219579@student.uwtsd.ac.uk::0c37c891-7463-4a43-ba6d-2b76347d0cf7" providerId="AD" clId="Web-{52D218D7-8F3C-E5B3-F97B-A1FECFA2FE13}" dt="2025-03-12T23:12:06.193" v="214"/>
        <pc:sldMkLst>
          <pc:docMk/>
          <pc:sldMk cId="895981760" sldId="260"/>
        </pc:sldMkLst>
        <pc:spChg chg="add mod">
          <ac:chgData name="Daria Shmatko (2219579)" userId="S::2219579@student.uwtsd.ac.uk::0c37c891-7463-4a43-ba6d-2b76347d0cf7" providerId="AD" clId="Web-{52D218D7-8F3C-E5B3-F97B-A1FECFA2FE13}" dt="2025-03-12T23:10:38.171" v="196" actId="20577"/>
          <ac:spMkLst>
            <pc:docMk/>
            <pc:sldMk cId="895981760" sldId="260"/>
            <ac:spMk id="4" creationId="{DB95988C-B74F-70FF-57CB-A2C99F727764}"/>
          </ac:spMkLst>
        </pc:spChg>
        <pc:spChg chg="add mod">
          <ac:chgData name="Daria Shmatko (2219579)" userId="S::2219579@student.uwtsd.ac.uk::0c37c891-7463-4a43-ba6d-2b76347d0cf7" providerId="AD" clId="Web-{52D218D7-8F3C-E5B3-F97B-A1FECFA2FE13}" dt="2025-03-12T23:10:39.875" v="198" actId="20577"/>
          <ac:spMkLst>
            <pc:docMk/>
            <pc:sldMk cId="895981760" sldId="260"/>
            <ac:spMk id="6" creationId="{6F01FE79-5164-05EF-D4D3-CCC6030438C6}"/>
          </ac:spMkLst>
        </pc:spChg>
        <pc:picChg chg="add mod">
          <ac:chgData name="Daria Shmatko (2219579)" userId="S::2219579@student.uwtsd.ac.uk::0c37c891-7463-4a43-ba6d-2b76347d0cf7" providerId="AD" clId="Web-{52D218D7-8F3C-E5B3-F97B-A1FECFA2FE13}" dt="2025-03-12T23:01:26.214" v="123" actId="14100"/>
          <ac:picMkLst>
            <pc:docMk/>
            <pc:sldMk cId="895981760" sldId="260"/>
            <ac:picMk id="3" creationId="{0BDCF43A-2332-6611-45A4-C41D1E3EA1ED}"/>
          </ac:picMkLst>
        </pc:picChg>
        <pc:picChg chg="add mod">
          <ac:chgData name="Daria Shmatko (2219579)" userId="S::2219579@student.uwtsd.ac.uk::0c37c891-7463-4a43-ba6d-2b76347d0cf7" providerId="AD" clId="Web-{52D218D7-8F3C-E5B3-F97B-A1FECFA2FE13}" dt="2025-03-12T23:03:37.394" v="133" actId="14100"/>
          <ac:picMkLst>
            <pc:docMk/>
            <pc:sldMk cId="895981760" sldId="260"/>
            <ac:picMk id="5" creationId="{A9A7B599-80AF-6115-6D75-FBF423BA4EC7}"/>
          </ac:picMkLst>
        </pc:picChg>
      </pc:sldChg>
      <pc:sldChg chg="addSp modSp add mod ord replId setBg">
        <pc:chgData name="Daria Shmatko (2219579)" userId="S::2219579@student.uwtsd.ac.uk::0c37c891-7463-4a43-ba6d-2b76347d0cf7" providerId="AD" clId="Web-{52D218D7-8F3C-E5B3-F97B-A1FECFA2FE13}" dt="2025-03-12T23:45:38.376" v="300" actId="1076"/>
        <pc:sldMkLst>
          <pc:docMk/>
          <pc:sldMk cId="581405412" sldId="261"/>
        </pc:sldMkLst>
        <pc:spChg chg="add mod">
          <ac:chgData name="Daria Shmatko (2219579)" userId="S::2219579@student.uwtsd.ac.uk::0c37c891-7463-4a43-ba6d-2b76347d0cf7" providerId="AD" clId="Web-{52D218D7-8F3C-E5B3-F97B-A1FECFA2FE13}" dt="2025-03-12T23:30:20.457" v="277" actId="20577"/>
          <ac:spMkLst>
            <pc:docMk/>
            <pc:sldMk cId="581405412" sldId="261"/>
            <ac:spMk id="4" creationId="{5479C766-6D92-6798-8C91-31FBBDC0EB9E}"/>
          </ac:spMkLst>
        </pc:spChg>
        <pc:spChg chg="add mod">
          <ac:chgData name="Daria Shmatko (2219579)" userId="S::2219579@student.uwtsd.ac.uk::0c37c891-7463-4a43-ba6d-2b76347d0cf7" providerId="AD" clId="Web-{52D218D7-8F3C-E5B3-F97B-A1FECFA2FE13}" dt="2025-03-12T23:45:38.376" v="300" actId="1076"/>
          <ac:spMkLst>
            <pc:docMk/>
            <pc:sldMk cId="581405412" sldId="261"/>
            <ac:spMk id="5" creationId="{8401D4C4-DF26-3A60-3DFA-57D9EB27E6BA}"/>
          </ac:spMkLst>
        </pc:spChg>
        <pc:picChg chg="add mod">
          <ac:chgData name="Daria Shmatko (2219579)" userId="S::2219579@student.uwtsd.ac.uk::0c37c891-7463-4a43-ba6d-2b76347d0cf7" providerId="AD" clId="Web-{52D218D7-8F3C-E5B3-F97B-A1FECFA2FE13}" dt="2025-03-12T23:22:47.958" v="245" actId="1076"/>
          <ac:picMkLst>
            <pc:docMk/>
            <pc:sldMk cId="581405412" sldId="261"/>
            <ac:picMk id="2" creationId="{15919A0E-D0F0-C25D-BAF2-742CCFB8322F}"/>
          </ac:picMkLst>
        </pc:picChg>
        <pc:picChg chg="add mod">
          <ac:chgData name="Daria Shmatko (2219579)" userId="S::2219579@student.uwtsd.ac.uk::0c37c891-7463-4a43-ba6d-2b76347d0cf7" providerId="AD" clId="Web-{52D218D7-8F3C-E5B3-F97B-A1FECFA2FE13}" dt="2025-03-12T23:27:43.649" v="268" actId="14100"/>
          <ac:picMkLst>
            <pc:docMk/>
            <pc:sldMk cId="581405412" sldId="261"/>
            <ac:picMk id="3" creationId="{83FC9CB0-CD10-E906-D3E6-45E64486F6FD}"/>
          </ac:picMkLst>
        </pc:picChg>
      </pc:sldChg>
      <pc:sldChg chg="add del replId">
        <pc:chgData name="Daria Shmatko (2219579)" userId="S::2219579@student.uwtsd.ac.uk::0c37c891-7463-4a43-ba6d-2b76347d0cf7" providerId="AD" clId="Web-{52D218D7-8F3C-E5B3-F97B-A1FECFA2FE13}" dt="2025-03-12T23:04:55.415" v="144"/>
        <pc:sldMkLst>
          <pc:docMk/>
          <pc:sldMk cId="3933160877" sldId="262"/>
        </pc:sldMkLst>
      </pc:sldChg>
      <pc:sldChg chg="addSp modSp add mod replId">
        <pc:chgData name="Daria Shmatko (2219579)" userId="S::2219579@student.uwtsd.ac.uk::0c37c891-7463-4a43-ba6d-2b76347d0cf7" providerId="AD" clId="Web-{52D218D7-8F3C-E5B3-F97B-A1FECFA2FE13}" dt="2025-03-12T23:12:06.193" v="214"/>
        <pc:sldMkLst>
          <pc:docMk/>
          <pc:sldMk cId="2019557764" sldId="263"/>
        </pc:sldMkLst>
        <pc:spChg chg="add mod">
          <ac:chgData name="Daria Shmatko (2219579)" userId="S::2219579@student.uwtsd.ac.uk::0c37c891-7463-4a43-ba6d-2b76347d0cf7" providerId="AD" clId="Web-{52D218D7-8F3C-E5B3-F97B-A1FECFA2FE13}" dt="2025-03-12T23:11:11.939" v="207" actId="14100"/>
          <ac:spMkLst>
            <pc:docMk/>
            <pc:sldMk cId="2019557764" sldId="263"/>
            <ac:spMk id="3" creationId="{93410CA1-CECC-045A-BA53-805ED0A40D67}"/>
          </ac:spMkLst>
        </pc:spChg>
        <pc:spChg chg="add mod">
          <ac:chgData name="Daria Shmatko (2219579)" userId="S::2219579@student.uwtsd.ac.uk::0c37c891-7463-4a43-ba6d-2b76347d0cf7" providerId="AD" clId="Web-{52D218D7-8F3C-E5B3-F97B-A1FECFA2FE13}" dt="2025-03-12T23:11:08.548" v="206" actId="14100"/>
          <ac:spMkLst>
            <pc:docMk/>
            <pc:sldMk cId="2019557764" sldId="263"/>
            <ac:spMk id="5" creationId="{7333293F-8272-7426-3A0A-836E64A39308}"/>
          </ac:spMkLst>
        </pc:spChg>
        <pc:picChg chg="add mod">
          <ac:chgData name="Daria Shmatko (2219579)" userId="S::2219579@student.uwtsd.ac.uk::0c37c891-7463-4a43-ba6d-2b76347d0cf7" providerId="AD" clId="Web-{52D218D7-8F3C-E5B3-F97B-A1FECFA2FE13}" dt="2025-03-12T23:08:52.383" v="166" actId="14100"/>
          <ac:picMkLst>
            <pc:docMk/>
            <pc:sldMk cId="2019557764" sldId="263"/>
            <ac:picMk id="2" creationId="{70C660B0-226B-A783-3C7E-C235E6241A55}"/>
          </ac:picMkLst>
        </pc:picChg>
        <pc:picChg chg="add mod">
          <ac:chgData name="Daria Shmatko (2219579)" userId="S::2219579@student.uwtsd.ac.uk::0c37c891-7463-4a43-ba6d-2b76347d0cf7" providerId="AD" clId="Web-{52D218D7-8F3C-E5B3-F97B-A1FECFA2FE13}" dt="2025-03-12T23:08:58.103" v="169" actId="14100"/>
          <ac:picMkLst>
            <pc:docMk/>
            <pc:sldMk cId="2019557764" sldId="263"/>
            <ac:picMk id="4" creationId="{2D6D6B40-CF71-5DA3-E3E1-752E3201FA25}"/>
          </ac:picMkLst>
        </pc:picChg>
      </pc:sldChg>
      <pc:sldChg chg="add del replId">
        <pc:chgData name="Daria Shmatko (2219579)" userId="S::2219579@student.uwtsd.ac.uk::0c37c891-7463-4a43-ba6d-2b76347d0cf7" providerId="AD" clId="Web-{52D218D7-8F3C-E5B3-F97B-A1FECFA2FE13}" dt="2025-03-12T23:04:53.618" v="142"/>
        <pc:sldMkLst>
          <pc:docMk/>
          <pc:sldMk cId="1659084585" sldId="264"/>
        </pc:sldMkLst>
      </pc:sldChg>
      <pc:sldChg chg="add replId">
        <pc:chgData name="Daria Shmatko (2219579)" userId="S::2219579@student.uwtsd.ac.uk::0c37c891-7463-4a43-ba6d-2b76347d0cf7" providerId="AD" clId="Web-{52D218D7-8F3C-E5B3-F97B-A1FECFA2FE13}" dt="2025-03-12T23:17:07.343" v="241"/>
        <pc:sldMkLst>
          <pc:docMk/>
          <pc:sldMk cId="3568458497" sldId="264"/>
        </pc:sldMkLst>
      </pc:sldChg>
      <pc:sldChg chg="add del replId">
        <pc:chgData name="Daria Shmatko (2219579)" userId="S::2219579@student.uwtsd.ac.uk::0c37c891-7463-4a43-ba6d-2b76347d0cf7" providerId="AD" clId="Web-{52D218D7-8F3C-E5B3-F97B-A1FECFA2FE13}" dt="2025-03-12T23:04:54.790" v="143"/>
        <pc:sldMkLst>
          <pc:docMk/>
          <pc:sldMk cId="617380257" sldId="265"/>
        </pc:sldMkLst>
      </pc:sldChg>
      <pc:sldChg chg="addSp modSp add replId">
        <pc:chgData name="Daria Shmatko (2219579)" userId="S::2219579@student.uwtsd.ac.uk::0c37c891-7463-4a43-ba6d-2b76347d0cf7" providerId="AD" clId="Web-{52D218D7-8F3C-E5B3-F97B-A1FECFA2FE13}" dt="2025-03-12T23:49:21.031" v="338" actId="1076"/>
        <pc:sldMkLst>
          <pc:docMk/>
          <pc:sldMk cId="2422446970" sldId="265"/>
        </pc:sldMkLst>
        <pc:spChg chg="add mod">
          <ac:chgData name="Daria Shmatko (2219579)" userId="S::2219579@student.uwtsd.ac.uk::0c37c891-7463-4a43-ba6d-2b76347d0cf7" providerId="AD" clId="Web-{52D218D7-8F3C-E5B3-F97B-A1FECFA2FE13}" dt="2025-03-12T23:49:04.858" v="325"/>
          <ac:spMkLst>
            <pc:docMk/>
            <pc:sldMk cId="2422446970" sldId="265"/>
            <ac:spMk id="3" creationId="{BA360579-AB1D-6B20-FA32-71D33910D507}"/>
          </ac:spMkLst>
        </pc:spChg>
        <pc:spChg chg="add mod">
          <ac:chgData name="Daria Shmatko (2219579)" userId="S::2219579@student.uwtsd.ac.uk::0c37c891-7463-4a43-ba6d-2b76347d0cf7" providerId="AD" clId="Web-{52D218D7-8F3C-E5B3-F97B-A1FECFA2FE13}" dt="2025-03-12T23:49:20.234" v="337" actId="20577"/>
          <ac:spMkLst>
            <pc:docMk/>
            <pc:sldMk cId="2422446970" sldId="265"/>
            <ac:spMk id="5" creationId="{FF37A62B-33F4-1B30-FBFE-370009B9BA59}"/>
          </ac:spMkLst>
        </pc:spChg>
        <pc:picChg chg="add mod">
          <ac:chgData name="Daria Shmatko (2219579)" userId="S::2219579@student.uwtsd.ac.uk::0c37c891-7463-4a43-ba6d-2b76347d0cf7" providerId="AD" clId="Web-{52D218D7-8F3C-E5B3-F97B-A1FECFA2FE13}" dt="2025-03-12T23:48:54.451" v="321" actId="14100"/>
          <ac:picMkLst>
            <pc:docMk/>
            <pc:sldMk cId="2422446970" sldId="265"/>
            <ac:picMk id="2" creationId="{76ACB510-3EC6-9A99-223A-66700AF51A23}"/>
          </ac:picMkLst>
        </pc:picChg>
        <pc:picChg chg="add mod">
          <ac:chgData name="Daria Shmatko (2219579)" userId="S::2219579@student.uwtsd.ac.uk::0c37c891-7463-4a43-ba6d-2b76347d0cf7" providerId="AD" clId="Web-{52D218D7-8F3C-E5B3-F97B-A1FECFA2FE13}" dt="2025-03-12T23:49:21.031" v="338" actId="1076"/>
          <ac:picMkLst>
            <pc:docMk/>
            <pc:sldMk cId="2422446970" sldId="265"/>
            <ac:picMk id="4" creationId="{3FF9BD51-1EF2-4AFA-403A-B0B35B509DD9}"/>
          </ac:picMkLst>
        </pc:picChg>
      </pc:sldChg>
      <pc:sldChg chg="addSp delSp modSp add replId">
        <pc:chgData name="Daria Shmatko (2219579)" userId="S::2219579@student.uwtsd.ac.uk::0c37c891-7463-4a43-ba6d-2b76347d0cf7" providerId="AD" clId="Web-{52D218D7-8F3C-E5B3-F97B-A1FECFA2FE13}" dt="2025-03-12T23:44:37.325" v="290" actId="14100"/>
        <pc:sldMkLst>
          <pc:docMk/>
          <pc:sldMk cId="2459637659" sldId="266"/>
        </pc:sldMkLst>
        <pc:spChg chg="add mod">
          <ac:chgData name="Daria Shmatko (2219579)" userId="S::2219579@student.uwtsd.ac.uk::0c37c891-7463-4a43-ba6d-2b76347d0cf7" providerId="AD" clId="Web-{52D218D7-8F3C-E5B3-F97B-A1FECFA2FE13}" dt="2025-03-12T23:27:10.882" v="264" actId="20577"/>
          <ac:spMkLst>
            <pc:docMk/>
            <pc:sldMk cId="2459637659" sldId="266"/>
            <ac:spMk id="7" creationId="{D0F6D541-82AF-CFB6-5677-E4DFC29D7CC7}"/>
          </ac:spMkLst>
        </pc:spChg>
        <pc:spChg chg="add mod">
          <ac:chgData name="Daria Shmatko (2219579)" userId="S::2219579@student.uwtsd.ac.uk::0c37c891-7463-4a43-ba6d-2b76347d0cf7" providerId="AD" clId="Web-{52D218D7-8F3C-E5B3-F97B-A1FECFA2FE13}" dt="2025-03-12T23:44:37.325" v="290" actId="14100"/>
          <ac:spMkLst>
            <pc:docMk/>
            <pc:sldMk cId="2459637659" sldId="266"/>
            <ac:spMk id="9" creationId="{A92BE90F-4B35-908C-B470-8A66DE3F5D92}"/>
          </ac:spMkLst>
        </pc:spChg>
        <pc:picChg chg="add mod">
          <ac:chgData name="Daria Shmatko (2219579)" userId="S::2219579@student.uwtsd.ac.uk::0c37c891-7463-4a43-ba6d-2b76347d0cf7" providerId="AD" clId="Web-{52D218D7-8F3C-E5B3-F97B-A1FECFA2FE13}" dt="2025-03-12T23:26:52.365" v="254" actId="14100"/>
          <ac:picMkLst>
            <pc:docMk/>
            <pc:sldMk cId="2459637659" sldId="266"/>
            <ac:picMk id="6" creationId="{EF93E447-FB59-D73A-4045-80279CA91B1B}"/>
          </ac:picMkLst>
        </pc:picChg>
        <pc:picChg chg="add mod">
          <ac:chgData name="Daria Shmatko (2219579)" userId="S::2219579@student.uwtsd.ac.uk::0c37c891-7463-4a43-ba6d-2b76347d0cf7" providerId="AD" clId="Web-{52D218D7-8F3C-E5B3-F97B-A1FECFA2FE13}" dt="2025-03-12T23:44:21.871" v="280" actId="1076"/>
          <ac:picMkLst>
            <pc:docMk/>
            <pc:sldMk cId="2459637659" sldId="266"/>
            <ac:picMk id="8" creationId="{01AFFC46-906B-0BE6-2608-E94C910C3AD3}"/>
          </ac:picMkLst>
        </pc:picChg>
      </pc:sldChg>
      <pc:sldMasterChg chg="mod setBg modSldLayout">
        <pc:chgData name="Daria Shmatko (2219579)" userId="S::2219579@student.uwtsd.ac.uk::0c37c891-7463-4a43-ba6d-2b76347d0cf7" providerId="AD" clId="Web-{52D218D7-8F3C-E5B3-F97B-A1FECFA2FE13}" dt="2025-03-12T23:12:06.193" v="214"/>
        <pc:sldMasterMkLst>
          <pc:docMk/>
          <pc:sldMasterMk cId="2460954070" sldId="2147483660"/>
        </pc:sldMasterMkLst>
        <pc:sldLayoutChg chg="mod">
          <pc:chgData name="Daria Shmatko (2219579)" userId="S::2219579@student.uwtsd.ac.uk::0c37c891-7463-4a43-ba6d-2b76347d0cf7" providerId="AD" clId="Web-{52D218D7-8F3C-E5B3-F97B-A1FECFA2FE13}" dt="2025-03-12T23:12:06.193" v="214"/>
          <pc:sldLayoutMkLst>
            <pc:docMk/>
            <pc:sldMasterMk cId="2460954070" sldId="2147483660"/>
            <pc:sldLayoutMk cId="2385387890" sldId="2147483661"/>
          </pc:sldLayoutMkLst>
        </pc:sldLayoutChg>
        <pc:sldLayoutChg chg="mod">
          <pc:chgData name="Daria Shmatko (2219579)" userId="S::2219579@student.uwtsd.ac.uk::0c37c891-7463-4a43-ba6d-2b76347d0cf7" providerId="AD" clId="Web-{52D218D7-8F3C-E5B3-F97B-A1FECFA2FE13}" dt="2025-03-12T23:12:06.193" v="214"/>
          <pc:sldLayoutMkLst>
            <pc:docMk/>
            <pc:sldMasterMk cId="2460954070" sldId="2147483660"/>
            <pc:sldLayoutMk cId="949138452" sldId="2147483662"/>
          </pc:sldLayoutMkLst>
        </pc:sldLayoutChg>
        <pc:sldLayoutChg chg="mod">
          <pc:chgData name="Daria Shmatko (2219579)" userId="S::2219579@student.uwtsd.ac.uk::0c37c891-7463-4a43-ba6d-2b76347d0cf7" providerId="AD" clId="Web-{52D218D7-8F3C-E5B3-F97B-A1FECFA2FE13}" dt="2025-03-12T23:12:06.193" v="214"/>
          <pc:sldLayoutMkLst>
            <pc:docMk/>
            <pc:sldMasterMk cId="2460954070" sldId="2147483660"/>
            <pc:sldLayoutMk cId="2591524520" sldId="2147483663"/>
          </pc:sldLayoutMkLst>
        </pc:sldLayoutChg>
        <pc:sldLayoutChg chg="mod">
          <pc:chgData name="Daria Shmatko (2219579)" userId="S::2219579@student.uwtsd.ac.uk::0c37c891-7463-4a43-ba6d-2b76347d0cf7" providerId="AD" clId="Web-{52D218D7-8F3C-E5B3-F97B-A1FECFA2FE13}" dt="2025-03-12T23:12:06.193" v="214"/>
          <pc:sldLayoutMkLst>
            <pc:docMk/>
            <pc:sldMasterMk cId="2460954070" sldId="2147483660"/>
            <pc:sldLayoutMk cId="1203092039" sldId="2147483664"/>
          </pc:sldLayoutMkLst>
        </pc:sldLayoutChg>
        <pc:sldLayoutChg chg="mod">
          <pc:chgData name="Daria Shmatko (2219579)" userId="S::2219579@student.uwtsd.ac.uk::0c37c891-7463-4a43-ba6d-2b76347d0cf7" providerId="AD" clId="Web-{52D218D7-8F3C-E5B3-F97B-A1FECFA2FE13}" dt="2025-03-12T23:12:06.193" v="214"/>
          <pc:sldLayoutMkLst>
            <pc:docMk/>
            <pc:sldMasterMk cId="2460954070" sldId="2147483660"/>
            <pc:sldLayoutMk cId="3733172339" sldId="2147483665"/>
          </pc:sldLayoutMkLst>
        </pc:sldLayoutChg>
        <pc:sldLayoutChg chg="mod">
          <pc:chgData name="Daria Shmatko (2219579)" userId="S::2219579@student.uwtsd.ac.uk::0c37c891-7463-4a43-ba6d-2b76347d0cf7" providerId="AD" clId="Web-{52D218D7-8F3C-E5B3-F97B-A1FECFA2FE13}" dt="2025-03-12T23:12:06.193" v="214"/>
          <pc:sldLayoutMkLst>
            <pc:docMk/>
            <pc:sldMasterMk cId="2460954070" sldId="2147483660"/>
            <pc:sldLayoutMk cId="3210312558" sldId="2147483666"/>
          </pc:sldLayoutMkLst>
        </pc:sldLayoutChg>
        <pc:sldLayoutChg chg="mod">
          <pc:chgData name="Daria Shmatko (2219579)" userId="S::2219579@student.uwtsd.ac.uk::0c37c891-7463-4a43-ba6d-2b76347d0cf7" providerId="AD" clId="Web-{52D218D7-8F3C-E5B3-F97B-A1FECFA2FE13}" dt="2025-03-12T23:12:06.193" v="214"/>
          <pc:sldLayoutMkLst>
            <pc:docMk/>
            <pc:sldMasterMk cId="2460954070" sldId="2147483660"/>
            <pc:sldLayoutMk cId="3146388984" sldId="2147483667"/>
          </pc:sldLayoutMkLst>
        </pc:sldLayoutChg>
        <pc:sldLayoutChg chg="mod">
          <pc:chgData name="Daria Shmatko (2219579)" userId="S::2219579@student.uwtsd.ac.uk::0c37c891-7463-4a43-ba6d-2b76347d0cf7" providerId="AD" clId="Web-{52D218D7-8F3C-E5B3-F97B-A1FECFA2FE13}" dt="2025-03-12T23:12:06.193" v="214"/>
          <pc:sldLayoutMkLst>
            <pc:docMk/>
            <pc:sldMasterMk cId="2460954070" sldId="2147483660"/>
            <pc:sldLayoutMk cId="3171841454" sldId="2147483668"/>
          </pc:sldLayoutMkLst>
        </pc:sldLayoutChg>
        <pc:sldLayoutChg chg="mod">
          <pc:chgData name="Daria Shmatko (2219579)" userId="S::2219579@student.uwtsd.ac.uk::0c37c891-7463-4a43-ba6d-2b76347d0cf7" providerId="AD" clId="Web-{52D218D7-8F3C-E5B3-F97B-A1FECFA2FE13}" dt="2025-03-12T23:12:06.193" v="214"/>
          <pc:sldLayoutMkLst>
            <pc:docMk/>
            <pc:sldMasterMk cId="2460954070" sldId="2147483660"/>
            <pc:sldLayoutMk cId="1718958274" sldId="2147483669"/>
          </pc:sldLayoutMkLst>
        </pc:sldLayoutChg>
        <pc:sldLayoutChg chg="mod">
          <pc:chgData name="Daria Shmatko (2219579)" userId="S::2219579@student.uwtsd.ac.uk::0c37c891-7463-4a43-ba6d-2b76347d0cf7" providerId="AD" clId="Web-{52D218D7-8F3C-E5B3-F97B-A1FECFA2FE13}" dt="2025-03-12T23:12:06.193" v="214"/>
          <pc:sldLayoutMkLst>
            <pc:docMk/>
            <pc:sldMasterMk cId="2460954070" sldId="2147483660"/>
            <pc:sldLayoutMk cId="2202905451" sldId="2147483670"/>
          </pc:sldLayoutMkLst>
        </pc:sldLayoutChg>
        <pc:sldLayoutChg chg="mod">
          <pc:chgData name="Daria Shmatko (2219579)" userId="S::2219579@student.uwtsd.ac.uk::0c37c891-7463-4a43-ba6d-2b76347d0cf7" providerId="AD" clId="Web-{52D218D7-8F3C-E5B3-F97B-A1FECFA2FE13}" dt="2025-03-12T23:12:06.193" v="214"/>
          <pc:sldLayoutMkLst>
            <pc:docMk/>
            <pc:sldMasterMk cId="2460954070" sldId="2147483660"/>
            <pc:sldLayoutMk cId="3479445657" sldId="2147483671"/>
          </pc:sldLayoutMkLst>
        </pc:sldLayoutChg>
      </pc:sldMasterChg>
    </pc:docChg>
  </pc:docChgLst>
  <pc:docChgLst>
    <pc:chgData name="Daria Shmatko (2219579)" userId="S::2219579@student.uwtsd.ac.uk::0c37c891-7463-4a43-ba6d-2b76347d0cf7" providerId="AD" clId="Web-{4AC8825E-59ED-BE99-FF50-C980EF4AD044}"/>
    <pc:docChg chg="delSld modSld sldOrd">
      <pc:chgData name="Daria Shmatko (2219579)" userId="S::2219579@student.uwtsd.ac.uk::0c37c891-7463-4a43-ba6d-2b76347d0cf7" providerId="AD" clId="Web-{4AC8825E-59ED-BE99-FF50-C980EF4AD044}" dt="2025-05-07T20:41:25.135" v="153" actId="14100"/>
      <pc:docMkLst>
        <pc:docMk/>
      </pc:docMkLst>
      <pc:sldChg chg="addSp modSp">
        <pc:chgData name="Daria Shmatko (2219579)" userId="S::2219579@student.uwtsd.ac.uk::0c37c891-7463-4a43-ba6d-2b76347d0cf7" providerId="AD" clId="Web-{4AC8825E-59ED-BE99-FF50-C980EF4AD044}" dt="2025-05-07T20:23:45.134" v="58" actId="1076"/>
        <pc:sldMkLst>
          <pc:docMk/>
          <pc:sldMk cId="3401473865" sldId="269"/>
        </pc:sldMkLst>
        <pc:spChg chg="add mod">
          <ac:chgData name="Daria Shmatko (2219579)" userId="S::2219579@student.uwtsd.ac.uk::0c37c891-7463-4a43-ba6d-2b76347d0cf7" providerId="AD" clId="Web-{4AC8825E-59ED-BE99-FF50-C980EF4AD044}" dt="2025-05-07T20:23:45.134" v="58" actId="1076"/>
          <ac:spMkLst>
            <pc:docMk/>
            <pc:sldMk cId="3401473865" sldId="269"/>
            <ac:spMk id="2" creationId="{2EEF3B24-D124-5AC7-38D9-7973B768D029}"/>
          </ac:spMkLst>
        </pc:spChg>
        <pc:spChg chg="mod">
          <ac:chgData name="Daria Shmatko (2219579)" userId="S::2219579@student.uwtsd.ac.uk::0c37c891-7463-4a43-ba6d-2b76347d0cf7" providerId="AD" clId="Web-{4AC8825E-59ED-BE99-FF50-C980EF4AD044}" dt="2025-05-07T20:23:08.117" v="43" actId="1076"/>
          <ac:spMkLst>
            <pc:docMk/>
            <pc:sldMk cId="3401473865" sldId="269"/>
            <ac:spMk id="3" creationId="{8131D089-E1FC-B563-1836-68752A56FCDA}"/>
          </ac:spMkLst>
        </pc:spChg>
      </pc:sldChg>
      <pc:sldChg chg="modSp mod setBg">
        <pc:chgData name="Daria Shmatko (2219579)" userId="S::2219579@student.uwtsd.ac.uk::0c37c891-7463-4a43-ba6d-2b76347d0cf7" providerId="AD" clId="Web-{4AC8825E-59ED-BE99-FF50-C980EF4AD044}" dt="2025-05-07T20:28:54.195" v="125"/>
        <pc:sldMkLst>
          <pc:docMk/>
          <pc:sldMk cId="3157011998" sldId="276"/>
        </pc:sldMkLst>
        <pc:spChg chg="mod">
          <ac:chgData name="Daria Shmatko (2219579)" userId="S::2219579@student.uwtsd.ac.uk::0c37c891-7463-4a43-ba6d-2b76347d0cf7" providerId="AD" clId="Web-{4AC8825E-59ED-BE99-FF50-C980EF4AD044}" dt="2025-05-07T20:27:15.238" v="110" actId="1076"/>
          <ac:spMkLst>
            <pc:docMk/>
            <pc:sldMk cId="3157011998" sldId="276"/>
            <ac:spMk id="3" creationId="{8131D089-E1FC-B563-1836-68752A56FCDA}"/>
          </ac:spMkLst>
        </pc:spChg>
      </pc:sldChg>
      <pc:sldChg chg="modSp mod setBg">
        <pc:chgData name="Daria Shmatko (2219579)" userId="S::2219579@student.uwtsd.ac.uk::0c37c891-7463-4a43-ba6d-2b76347d0cf7" providerId="AD" clId="Web-{4AC8825E-59ED-BE99-FF50-C980EF4AD044}" dt="2025-05-07T20:28:51.976" v="124"/>
        <pc:sldMkLst>
          <pc:docMk/>
          <pc:sldMk cId="214539764" sldId="277"/>
        </pc:sldMkLst>
        <pc:spChg chg="mod">
          <ac:chgData name="Daria Shmatko (2219579)" userId="S::2219579@student.uwtsd.ac.uk::0c37c891-7463-4a43-ba6d-2b76347d0cf7" providerId="AD" clId="Web-{4AC8825E-59ED-BE99-FF50-C980EF4AD044}" dt="2025-05-07T20:27:07.862" v="108" actId="1076"/>
          <ac:spMkLst>
            <pc:docMk/>
            <pc:sldMk cId="214539764" sldId="277"/>
            <ac:spMk id="3" creationId="{8131D089-E1FC-B563-1836-68752A56FCDA}"/>
          </ac:spMkLst>
        </pc:spChg>
      </pc:sldChg>
      <pc:sldChg chg="mod setBg">
        <pc:chgData name="Daria Shmatko (2219579)" userId="S::2219579@student.uwtsd.ac.uk::0c37c891-7463-4a43-ba6d-2b76347d0cf7" providerId="AD" clId="Web-{4AC8825E-59ED-BE99-FF50-C980EF4AD044}" dt="2025-05-07T20:28:49.242" v="123"/>
        <pc:sldMkLst>
          <pc:docMk/>
          <pc:sldMk cId="4083542606" sldId="279"/>
        </pc:sldMkLst>
      </pc:sldChg>
      <pc:sldChg chg="modSp mod setBg">
        <pc:chgData name="Daria Shmatko (2219579)" userId="S::2219579@student.uwtsd.ac.uk::0c37c891-7463-4a43-ba6d-2b76347d0cf7" providerId="AD" clId="Web-{4AC8825E-59ED-BE99-FF50-C980EF4AD044}" dt="2025-05-07T20:28:39.116" v="122"/>
        <pc:sldMkLst>
          <pc:docMk/>
          <pc:sldMk cId="3977071512" sldId="280"/>
        </pc:sldMkLst>
        <pc:spChg chg="mod">
          <ac:chgData name="Daria Shmatko (2219579)" userId="S::2219579@student.uwtsd.ac.uk::0c37c891-7463-4a43-ba6d-2b76347d0cf7" providerId="AD" clId="Web-{4AC8825E-59ED-BE99-FF50-C980EF4AD044}" dt="2025-05-07T20:26:31.251" v="104" actId="1076"/>
          <ac:spMkLst>
            <pc:docMk/>
            <pc:sldMk cId="3977071512" sldId="280"/>
            <ac:spMk id="3" creationId="{8131D089-E1FC-B563-1836-68752A56FCDA}"/>
          </ac:spMkLst>
        </pc:spChg>
      </pc:sldChg>
      <pc:sldChg chg="modSp mod setBg">
        <pc:chgData name="Daria Shmatko (2219579)" userId="S::2219579@student.uwtsd.ac.uk::0c37c891-7463-4a43-ba6d-2b76347d0cf7" providerId="AD" clId="Web-{4AC8825E-59ED-BE99-FF50-C980EF4AD044}" dt="2025-05-07T20:28:34.772" v="121"/>
        <pc:sldMkLst>
          <pc:docMk/>
          <pc:sldMk cId="3403300505" sldId="281"/>
        </pc:sldMkLst>
        <pc:spChg chg="mod">
          <ac:chgData name="Daria Shmatko (2219579)" userId="S::2219579@student.uwtsd.ac.uk::0c37c891-7463-4a43-ba6d-2b76347d0cf7" providerId="AD" clId="Web-{4AC8825E-59ED-BE99-FF50-C980EF4AD044}" dt="2025-05-07T20:26:37.595" v="105" actId="1076"/>
          <ac:spMkLst>
            <pc:docMk/>
            <pc:sldMk cId="3403300505" sldId="281"/>
            <ac:spMk id="3" creationId="{8131D089-E1FC-B563-1836-68752A56FCDA}"/>
          </ac:spMkLst>
        </pc:spChg>
      </pc:sldChg>
      <pc:sldChg chg="addSp modSp ord">
        <pc:chgData name="Daria Shmatko (2219579)" userId="S::2219579@student.uwtsd.ac.uk::0c37c891-7463-4a43-ba6d-2b76347d0cf7" providerId="AD" clId="Web-{4AC8825E-59ED-BE99-FF50-C980EF4AD044}" dt="2025-05-07T20:41:25.135" v="153" actId="14100"/>
        <pc:sldMkLst>
          <pc:docMk/>
          <pc:sldMk cId="2090145452" sldId="282"/>
        </pc:sldMkLst>
        <pc:spChg chg="mod">
          <ac:chgData name="Daria Shmatko (2219579)" userId="S::2219579@student.uwtsd.ac.uk::0c37c891-7463-4a43-ba6d-2b76347d0cf7" providerId="AD" clId="Web-{4AC8825E-59ED-BE99-FF50-C980EF4AD044}" dt="2025-05-07T20:31:51.719" v="142" actId="1076"/>
          <ac:spMkLst>
            <pc:docMk/>
            <pc:sldMk cId="2090145452" sldId="282"/>
            <ac:spMk id="3" creationId="{8131D089-E1FC-B563-1836-68752A56FCDA}"/>
          </ac:spMkLst>
        </pc:spChg>
        <pc:picChg chg="add mod">
          <ac:chgData name="Daria Shmatko (2219579)" userId="S::2219579@student.uwtsd.ac.uk::0c37c891-7463-4a43-ba6d-2b76347d0cf7" providerId="AD" clId="Web-{4AC8825E-59ED-BE99-FF50-C980EF4AD044}" dt="2025-05-07T20:41:20.869" v="151" actId="14100"/>
          <ac:picMkLst>
            <pc:docMk/>
            <pc:sldMk cId="2090145452" sldId="282"/>
            <ac:picMk id="2" creationId="{D1487C44-F437-8421-F7DF-72F954A4DCF6}"/>
          </ac:picMkLst>
        </pc:picChg>
        <pc:picChg chg="add mod">
          <ac:chgData name="Daria Shmatko (2219579)" userId="S::2219579@student.uwtsd.ac.uk::0c37c891-7463-4a43-ba6d-2b76347d0cf7" providerId="AD" clId="Web-{4AC8825E-59ED-BE99-FF50-C980EF4AD044}" dt="2025-05-07T20:41:25.135" v="153" actId="14100"/>
          <ac:picMkLst>
            <pc:docMk/>
            <pc:sldMk cId="2090145452" sldId="282"/>
            <ac:picMk id="4" creationId="{8AAB1542-5A7F-0FDF-91F2-9823445EB173}"/>
          </ac:picMkLst>
        </pc:picChg>
      </pc:sldChg>
      <pc:sldChg chg="addSp modSp">
        <pc:chgData name="Daria Shmatko (2219579)" userId="S::2219579@student.uwtsd.ac.uk::0c37c891-7463-4a43-ba6d-2b76347d0cf7" providerId="AD" clId="Web-{4AC8825E-59ED-BE99-FF50-C980EF4AD044}" dt="2025-05-07T20:26:56.987" v="106" actId="1076"/>
        <pc:sldMkLst>
          <pc:docMk/>
          <pc:sldMk cId="1065072876" sldId="284"/>
        </pc:sldMkLst>
        <pc:spChg chg="mod">
          <ac:chgData name="Daria Shmatko (2219579)" userId="S::2219579@student.uwtsd.ac.uk::0c37c891-7463-4a43-ba6d-2b76347d0cf7" providerId="AD" clId="Web-{4AC8825E-59ED-BE99-FF50-C980EF4AD044}" dt="2025-05-07T20:24:30.730" v="65" actId="14100"/>
          <ac:spMkLst>
            <pc:docMk/>
            <pc:sldMk cId="1065072876" sldId="284"/>
            <ac:spMk id="3" creationId="{8131D089-E1FC-B563-1836-68752A56FCDA}"/>
          </ac:spMkLst>
        </pc:spChg>
        <pc:picChg chg="add mod">
          <ac:chgData name="Daria Shmatko (2219579)" userId="S::2219579@student.uwtsd.ac.uk::0c37c891-7463-4a43-ba6d-2b76347d0cf7" providerId="AD" clId="Web-{4AC8825E-59ED-BE99-FF50-C980EF4AD044}" dt="2025-05-07T20:26:56.987" v="106" actId="1076"/>
          <ac:picMkLst>
            <pc:docMk/>
            <pc:sldMk cId="1065072876" sldId="284"/>
            <ac:picMk id="4" creationId="{589E0553-E04B-21B4-98C5-58428965C4EA}"/>
          </ac:picMkLst>
        </pc:picChg>
      </pc:sldChg>
      <pc:sldChg chg="del">
        <pc:chgData name="Daria Shmatko (2219579)" userId="S::2219579@student.uwtsd.ac.uk::0c37c891-7463-4a43-ba6d-2b76347d0cf7" providerId="AD" clId="Web-{4AC8825E-59ED-BE99-FF50-C980EF4AD044}" dt="2025-05-07T20:24:44.762" v="67"/>
        <pc:sldMkLst>
          <pc:docMk/>
          <pc:sldMk cId="472814191" sldId="286"/>
        </pc:sldMkLst>
      </pc:sldChg>
      <pc:sldChg chg="addSp modSp">
        <pc:chgData name="Daria Shmatko (2219579)" userId="S::2219579@student.uwtsd.ac.uk::0c37c891-7463-4a43-ba6d-2b76347d0cf7" providerId="AD" clId="Web-{4AC8825E-59ED-BE99-FF50-C980EF4AD044}" dt="2025-05-07T20:29:22.228" v="128" actId="1076"/>
        <pc:sldMkLst>
          <pc:docMk/>
          <pc:sldMk cId="2049963557" sldId="289"/>
        </pc:sldMkLst>
        <pc:spChg chg="mod">
          <ac:chgData name="Daria Shmatko (2219579)" userId="S::2219579@student.uwtsd.ac.uk::0c37c891-7463-4a43-ba6d-2b76347d0cf7" providerId="AD" clId="Web-{4AC8825E-59ED-BE99-FF50-C980EF4AD044}" dt="2025-05-07T20:28:11.615" v="117" actId="14100"/>
          <ac:spMkLst>
            <pc:docMk/>
            <pc:sldMk cId="2049963557" sldId="289"/>
            <ac:spMk id="3" creationId="{8131D089-E1FC-B563-1836-68752A56FCDA}"/>
          </ac:spMkLst>
        </pc:spChg>
        <pc:picChg chg="add mod">
          <ac:chgData name="Daria Shmatko (2219579)" userId="S::2219579@student.uwtsd.ac.uk::0c37c891-7463-4a43-ba6d-2b76347d0cf7" providerId="AD" clId="Web-{4AC8825E-59ED-BE99-FF50-C980EF4AD044}" dt="2025-05-07T20:29:22.228" v="128" actId="1076"/>
          <ac:picMkLst>
            <pc:docMk/>
            <pc:sldMk cId="2049963557" sldId="289"/>
            <ac:picMk id="4" creationId="{E5A49825-B968-8DF9-AC78-64E0B98C42CF}"/>
          </ac:picMkLst>
        </pc:picChg>
      </pc:sldChg>
      <pc:sldChg chg="modSp">
        <pc:chgData name="Daria Shmatko (2219579)" userId="S::2219579@student.uwtsd.ac.uk::0c37c891-7463-4a43-ba6d-2b76347d0cf7" providerId="AD" clId="Web-{4AC8825E-59ED-BE99-FF50-C980EF4AD044}" dt="2025-05-07T20:29:31.166" v="129" actId="1076"/>
        <pc:sldMkLst>
          <pc:docMk/>
          <pc:sldMk cId="3375284101" sldId="292"/>
        </pc:sldMkLst>
        <pc:spChg chg="mod">
          <ac:chgData name="Daria Shmatko (2219579)" userId="S::2219579@student.uwtsd.ac.uk::0c37c891-7463-4a43-ba6d-2b76347d0cf7" providerId="AD" clId="Web-{4AC8825E-59ED-BE99-FF50-C980EF4AD044}" dt="2025-05-07T20:29:31.166" v="129" actId="1076"/>
          <ac:spMkLst>
            <pc:docMk/>
            <pc:sldMk cId="3375284101" sldId="292"/>
            <ac:spMk id="3" creationId="{8131D089-E1FC-B563-1836-68752A56FCDA}"/>
          </ac:spMkLst>
        </pc:spChg>
      </pc:sldChg>
      <pc:sldChg chg="modSp">
        <pc:chgData name="Daria Shmatko (2219579)" userId="S::2219579@student.uwtsd.ac.uk::0c37c891-7463-4a43-ba6d-2b76347d0cf7" providerId="AD" clId="Web-{4AC8825E-59ED-BE99-FF50-C980EF4AD044}" dt="2025-05-07T20:29:14.477" v="127" actId="14100"/>
        <pc:sldMkLst>
          <pc:docMk/>
          <pc:sldMk cId="2063091285" sldId="293"/>
        </pc:sldMkLst>
        <pc:spChg chg="mod">
          <ac:chgData name="Daria Shmatko (2219579)" userId="S::2219579@student.uwtsd.ac.uk::0c37c891-7463-4a43-ba6d-2b76347d0cf7" providerId="AD" clId="Web-{4AC8825E-59ED-BE99-FF50-C980EF4AD044}" dt="2025-05-07T20:29:14.477" v="127" actId="14100"/>
          <ac:spMkLst>
            <pc:docMk/>
            <pc:sldMk cId="2063091285" sldId="293"/>
            <ac:spMk id="3" creationId="{8131D089-E1FC-B563-1836-68752A56FCDA}"/>
          </ac:spMkLst>
        </pc:spChg>
      </pc:sldChg>
      <pc:sldChg chg="modSp">
        <pc:chgData name="Daria Shmatko (2219579)" userId="S::2219579@student.uwtsd.ac.uk::0c37c891-7463-4a43-ba6d-2b76347d0cf7" providerId="AD" clId="Web-{4AC8825E-59ED-BE99-FF50-C980EF4AD044}" dt="2025-05-07T20:24:49.122" v="68" actId="1076"/>
        <pc:sldMkLst>
          <pc:docMk/>
          <pc:sldMk cId="15760533" sldId="303"/>
        </pc:sldMkLst>
        <pc:picChg chg="mod">
          <ac:chgData name="Daria Shmatko (2219579)" userId="S::2219579@student.uwtsd.ac.uk::0c37c891-7463-4a43-ba6d-2b76347d0cf7" providerId="AD" clId="Web-{4AC8825E-59ED-BE99-FF50-C980EF4AD044}" dt="2025-05-07T20:24:49.122" v="68" actId="1076"/>
          <ac:picMkLst>
            <pc:docMk/>
            <pc:sldMk cId="15760533" sldId="303"/>
            <ac:picMk id="2" creationId="{6E0AC5B5-9DE9-D839-922A-2D660B1B2916}"/>
          </ac:picMkLst>
        </pc:picChg>
      </pc:sldChg>
      <pc:sldChg chg="del ord">
        <pc:chgData name="Daria Shmatko (2219579)" userId="S::2219579@student.uwtsd.ac.uk::0c37c891-7463-4a43-ba6d-2b76347d0cf7" providerId="AD" clId="Web-{4AC8825E-59ED-BE99-FF50-C980EF4AD044}" dt="2025-05-07T20:28:16.193" v="118"/>
        <pc:sldMkLst>
          <pc:docMk/>
          <pc:sldMk cId="193888196" sldId="304"/>
        </pc:sldMkLst>
      </pc:sldChg>
      <pc:sldChg chg="del ord">
        <pc:chgData name="Daria Shmatko (2219579)" userId="S::2219579@student.uwtsd.ac.uk::0c37c891-7463-4a43-ba6d-2b76347d0cf7" providerId="AD" clId="Web-{4AC8825E-59ED-BE99-FF50-C980EF4AD044}" dt="2025-05-07T20:24:20.370" v="62"/>
        <pc:sldMkLst>
          <pc:docMk/>
          <pc:sldMk cId="2591485566" sldId="305"/>
        </pc:sldMkLst>
      </pc:sldChg>
      <pc:sldChg chg="addSp delSp modSp ord">
        <pc:chgData name="Daria Shmatko (2219579)" userId="S::2219579@student.uwtsd.ac.uk::0c37c891-7463-4a43-ba6d-2b76347d0cf7" providerId="AD" clId="Web-{4AC8825E-59ED-BE99-FF50-C980EF4AD044}" dt="2025-05-07T20:26:05.781" v="95" actId="1076"/>
        <pc:sldMkLst>
          <pc:docMk/>
          <pc:sldMk cId="4221111028" sldId="306"/>
        </pc:sldMkLst>
        <pc:spChg chg="add mod">
          <ac:chgData name="Daria Shmatko (2219579)" userId="S::2219579@student.uwtsd.ac.uk::0c37c891-7463-4a43-ba6d-2b76347d0cf7" providerId="AD" clId="Web-{4AC8825E-59ED-BE99-FF50-C980EF4AD044}" dt="2025-05-07T20:26:05.781" v="95" actId="1076"/>
          <ac:spMkLst>
            <pc:docMk/>
            <pc:sldMk cId="4221111028" sldId="306"/>
            <ac:spMk id="6" creationId="{BF94FBEA-99E5-3128-61AF-62E67111F06D}"/>
          </ac:spMkLst>
        </pc:spChg>
        <pc:picChg chg="add del mod">
          <ac:chgData name="Daria Shmatko (2219579)" userId="S::2219579@student.uwtsd.ac.uk::0c37c891-7463-4a43-ba6d-2b76347d0cf7" providerId="AD" clId="Web-{4AC8825E-59ED-BE99-FF50-C980EF4AD044}" dt="2025-05-07T20:25:59.859" v="93"/>
          <ac:picMkLst>
            <pc:docMk/>
            <pc:sldMk cId="4221111028" sldId="306"/>
            <ac:picMk id="3" creationId="{51DD6943-1E14-E950-A20C-4AD9A24A6053}"/>
          </ac:picMkLst>
        </pc:picChg>
      </pc:sldChg>
      <pc:sldChg chg="ord">
        <pc:chgData name="Daria Shmatko (2219579)" userId="S::2219579@student.uwtsd.ac.uk::0c37c891-7463-4a43-ba6d-2b76347d0cf7" providerId="AD" clId="Web-{4AC8825E-59ED-BE99-FF50-C980EF4AD044}" dt="2025-05-07T20:25:25.717" v="76"/>
        <pc:sldMkLst>
          <pc:docMk/>
          <pc:sldMk cId="3544296492" sldId="307"/>
        </pc:sldMkLst>
      </pc:sldChg>
      <pc:sldChg chg="ord">
        <pc:chgData name="Daria Shmatko (2219579)" userId="S::2219579@student.uwtsd.ac.uk::0c37c891-7463-4a43-ba6d-2b76347d0cf7" providerId="AD" clId="Web-{4AC8825E-59ED-BE99-FF50-C980EF4AD044}" dt="2025-05-07T20:25:25.717" v="75"/>
        <pc:sldMkLst>
          <pc:docMk/>
          <pc:sldMk cId="2804505573" sldId="308"/>
        </pc:sldMkLst>
      </pc:sldChg>
      <pc:sldChg chg="ord">
        <pc:chgData name="Daria Shmatko (2219579)" userId="S::2219579@student.uwtsd.ac.uk::0c37c891-7463-4a43-ba6d-2b76347d0cf7" providerId="AD" clId="Web-{4AC8825E-59ED-BE99-FF50-C980EF4AD044}" dt="2025-05-07T20:25:25.717" v="74"/>
        <pc:sldMkLst>
          <pc:docMk/>
          <pc:sldMk cId="1830813147" sldId="309"/>
        </pc:sldMkLst>
      </pc:sldChg>
      <pc:sldChg chg="ord">
        <pc:chgData name="Daria Shmatko (2219579)" userId="S::2219579@student.uwtsd.ac.uk::0c37c891-7463-4a43-ba6d-2b76347d0cf7" providerId="AD" clId="Web-{4AC8825E-59ED-BE99-FF50-C980EF4AD044}" dt="2025-05-07T20:25:25.717" v="72"/>
        <pc:sldMkLst>
          <pc:docMk/>
          <pc:sldMk cId="203506992" sldId="310"/>
        </pc:sldMkLst>
      </pc:sldChg>
      <pc:sldChg chg="ord">
        <pc:chgData name="Daria Shmatko (2219579)" userId="S::2219579@student.uwtsd.ac.uk::0c37c891-7463-4a43-ba6d-2b76347d0cf7" providerId="AD" clId="Web-{4AC8825E-59ED-BE99-FF50-C980EF4AD044}" dt="2025-05-07T20:25:25.717" v="73"/>
        <pc:sldMkLst>
          <pc:docMk/>
          <pc:sldMk cId="271642499" sldId="311"/>
        </pc:sldMkLst>
      </pc:sldChg>
      <pc:sldChg chg="ord">
        <pc:chgData name="Daria Shmatko (2219579)" userId="S::2219579@student.uwtsd.ac.uk::0c37c891-7463-4a43-ba6d-2b76347d0cf7" providerId="AD" clId="Web-{4AC8825E-59ED-BE99-FF50-C980EF4AD044}" dt="2025-05-07T20:25:25.717" v="71"/>
        <pc:sldMkLst>
          <pc:docMk/>
          <pc:sldMk cId="2416068060" sldId="312"/>
        </pc:sldMkLst>
      </pc:sldChg>
      <pc:sldChg chg="del">
        <pc:chgData name="Daria Shmatko (2219579)" userId="S::2219579@student.uwtsd.ac.uk::0c37c891-7463-4a43-ba6d-2b76347d0cf7" providerId="AD" clId="Web-{4AC8825E-59ED-BE99-FF50-C980EF4AD044}" dt="2025-05-07T20:24:57.528" v="69"/>
        <pc:sldMkLst>
          <pc:docMk/>
          <pc:sldMk cId="1371276311" sldId="313"/>
        </pc:sldMkLst>
      </pc:sldChg>
      <pc:sldChg chg="ord">
        <pc:chgData name="Daria Shmatko (2219579)" userId="S::2219579@student.uwtsd.ac.uk::0c37c891-7463-4a43-ba6d-2b76347d0cf7" providerId="AD" clId="Web-{4AC8825E-59ED-BE99-FF50-C980EF4AD044}" dt="2025-05-07T20:25:25.717" v="70"/>
        <pc:sldMkLst>
          <pc:docMk/>
          <pc:sldMk cId="499802307" sldId="314"/>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38250" y="1122363"/>
            <a:ext cx="7429500" cy="2387600"/>
          </a:xfrm>
        </p:spPr>
        <p:txBody>
          <a:bodyPr anchor="b"/>
          <a:lstStyle>
            <a:lvl1pPr algn="ctr">
              <a:defRPr sz="4875"/>
            </a:lvl1pPr>
          </a:lstStyle>
          <a:p>
            <a:r>
              <a:rPr lang="en-GB"/>
              <a:t>Click to edit Master title style</a:t>
            </a:r>
          </a:p>
        </p:txBody>
      </p:sp>
      <p:sp>
        <p:nvSpPr>
          <p:cNvPr id="3" name="Subtitle 2"/>
          <p:cNvSpPr>
            <a:spLocks noGrp="1"/>
          </p:cNvSpPr>
          <p:nvPr>
            <p:ph type="subTitle" idx="1"/>
          </p:nvPr>
        </p:nvSpPr>
        <p:spPr>
          <a:xfrm>
            <a:off x="1238250" y="3602038"/>
            <a:ext cx="7429500" cy="1655762"/>
          </a:xfrm>
        </p:spPr>
        <p:txBody>
          <a:bodyPr/>
          <a:lstStyle>
            <a:lvl1pPr marL="0" indent="0" algn="ctr">
              <a:buNone/>
              <a:defRPr sz="1950"/>
            </a:lvl1pPr>
            <a:lvl2pPr marL="371475" indent="0" algn="ctr">
              <a:buNone/>
              <a:defRPr sz="1625"/>
            </a:lvl2pPr>
            <a:lvl3pPr marL="742950" indent="0" algn="ctr">
              <a:buNone/>
              <a:defRPr sz="1463"/>
            </a:lvl3pPr>
            <a:lvl4pPr marL="1114425" indent="0" algn="ctr">
              <a:buNone/>
              <a:defRPr sz="1300"/>
            </a:lvl4pPr>
            <a:lvl5pPr marL="1485900" indent="0" algn="ctr">
              <a:buNone/>
              <a:defRPr sz="1300"/>
            </a:lvl5pPr>
            <a:lvl6pPr marL="1857375" indent="0" algn="ctr">
              <a:buNone/>
              <a:defRPr sz="1300"/>
            </a:lvl6pPr>
            <a:lvl7pPr marL="2228850" indent="0" algn="ctr">
              <a:buNone/>
              <a:defRPr sz="1300"/>
            </a:lvl7pPr>
            <a:lvl8pPr marL="2600325" indent="0" algn="ctr">
              <a:buNone/>
              <a:defRPr sz="1300"/>
            </a:lvl8pPr>
            <a:lvl9pPr marL="2971800" indent="0" algn="ctr">
              <a:buNone/>
              <a:defRPr sz="13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08/05/2025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8" y="1709739"/>
            <a:ext cx="8543925" cy="2852737"/>
          </a:xfrm>
        </p:spPr>
        <p:txBody>
          <a:bodyPr anchor="b"/>
          <a:lstStyle>
            <a:lvl1pPr>
              <a:defRPr sz="4875"/>
            </a:lvl1pPr>
          </a:lstStyle>
          <a:p>
            <a:r>
              <a:rPr lang="en-GB"/>
              <a:t>Click to edit Master title style</a:t>
            </a:r>
          </a:p>
        </p:txBody>
      </p:sp>
      <p:sp>
        <p:nvSpPr>
          <p:cNvPr id="3" name="Text Placeholder 2"/>
          <p:cNvSpPr>
            <a:spLocks noGrp="1"/>
          </p:cNvSpPr>
          <p:nvPr>
            <p:ph type="body" idx="1"/>
          </p:nvPr>
        </p:nvSpPr>
        <p:spPr>
          <a:xfrm>
            <a:off x="675878" y="4589464"/>
            <a:ext cx="8543925" cy="1500187"/>
          </a:xfrm>
        </p:spPr>
        <p:txBody>
          <a:bodyPr/>
          <a:lstStyle>
            <a:lvl1pPr marL="0" indent="0">
              <a:buNone/>
              <a:defRPr sz="1950">
                <a:solidFill>
                  <a:schemeClr val="tx1">
                    <a:tint val="82000"/>
                  </a:schemeClr>
                </a:solidFill>
              </a:defRPr>
            </a:lvl1pPr>
            <a:lvl2pPr marL="371475" indent="0">
              <a:buNone/>
              <a:defRPr sz="1625">
                <a:solidFill>
                  <a:schemeClr val="tx1">
                    <a:tint val="82000"/>
                  </a:schemeClr>
                </a:solidFill>
              </a:defRPr>
            </a:lvl2pPr>
            <a:lvl3pPr marL="742950" indent="0">
              <a:buNone/>
              <a:defRPr sz="1463">
                <a:solidFill>
                  <a:schemeClr val="tx1">
                    <a:tint val="82000"/>
                  </a:schemeClr>
                </a:solidFill>
              </a:defRPr>
            </a:lvl3pPr>
            <a:lvl4pPr marL="1114425" indent="0">
              <a:buNone/>
              <a:defRPr sz="1300">
                <a:solidFill>
                  <a:schemeClr val="tx1">
                    <a:tint val="82000"/>
                  </a:schemeClr>
                </a:solidFill>
              </a:defRPr>
            </a:lvl4pPr>
            <a:lvl5pPr marL="1485900" indent="0">
              <a:buNone/>
              <a:defRPr sz="1300">
                <a:solidFill>
                  <a:schemeClr val="tx1">
                    <a:tint val="82000"/>
                  </a:schemeClr>
                </a:solidFill>
              </a:defRPr>
            </a:lvl5pPr>
            <a:lvl6pPr marL="1857375" indent="0">
              <a:buNone/>
              <a:defRPr sz="1300">
                <a:solidFill>
                  <a:schemeClr val="tx1">
                    <a:tint val="82000"/>
                  </a:schemeClr>
                </a:solidFill>
              </a:defRPr>
            </a:lvl6pPr>
            <a:lvl7pPr marL="2228850" indent="0">
              <a:buNone/>
              <a:defRPr sz="1300">
                <a:solidFill>
                  <a:schemeClr val="tx1">
                    <a:tint val="82000"/>
                  </a:schemeClr>
                </a:solidFill>
              </a:defRPr>
            </a:lvl7pPr>
            <a:lvl8pPr marL="2600325" indent="0">
              <a:buNone/>
              <a:defRPr sz="1300">
                <a:solidFill>
                  <a:schemeClr val="tx1">
                    <a:tint val="82000"/>
                  </a:schemeClr>
                </a:solidFill>
              </a:defRPr>
            </a:lvl8pPr>
            <a:lvl9pPr marL="2971800" indent="0">
              <a:buNone/>
              <a:defRPr sz="13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681038" y="1825625"/>
            <a:ext cx="421005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5014913" y="1825625"/>
            <a:ext cx="421005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08/05/2025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6"/>
            <a:ext cx="8543925" cy="1325563"/>
          </a:xfrm>
        </p:spPr>
        <p:txBody>
          <a:bodyPr/>
          <a:lstStyle/>
          <a:p>
            <a:r>
              <a:rPr lang="en-GB"/>
              <a:t>Click to edit Master title style</a:t>
            </a:r>
          </a:p>
        </p:txBody>
      </p:sp>
      <p:sp>
        <p:nvSpPr>
          <p:cNvPr id="3" name="Text Placeholder 2"/>
          <p:cNvSpPr>
            <a:spLocks noGrp="1"/>
          </p:cNvSpPr>
          <p:nvPr>
            <p:ph type="body" idx="1"/>
          </p:nvPr>
        </p:nvSpPr>
        <p:spPr>
          <a:xfrm>
            <a:off x="682328" y="1681163"/>
            <a:ext cx="4190702" cy="823912"/>
          </a:xfrm>
        </p:spPr>
        <p:txBody>
          <a:bodyPr anchor="b"/>
          <a:lstStyle>
            <a:lvl1pPr marL="0" indent="0">
              <a:buNone/>
              <a:defRPr sz="1950" b="1"/>
            </a:lvl1pPr>
            <a:lvl2pPr marL="371475" indent="0">
              <a:buNone/>
              <a:defRPr sz="1625" b="1"/>
            </a:lvl2pPr>
            <a:lvl3pPr marL="742950" indent="0">
              <a:buNone/>
              <a:defRPr sz="1463" b="1"/>
            </a:lvl3pPr>
            <a:lvl4pPr marL="1114425" indent="0">
              <a:buNone/>
              <a:defRPr sz="1300" b="1"/>
            </a:lvl4pPr>
            <a:lvl5pPr marL="1485900" indent="0">
              <a:buNone/>
              <a:defRPr sz="1300" b="1"/>
            </a:lvl5pPr>
            <a:lvl6pPr marL="1857375" indent="0">
              <a:buNone/>
              <a:defRPr sz="1300" b="1"/>
            </a:lvl6pPr>
            <a:lvl7pPr marL="2228850" indent="0">
              <a:buNone/>
              <a:defRPr sz="1300" b="1"/>
            </a:lvl7pPr>
            <a:lvl8pPr marL="2600325" indent="0">
              <a:buNone/>
              <a:defRPr sz="1300" b="1"/>
            </a:lvl8pPr>
            <a:lvl9pPr marL="2971800" indent="0">
              <a:buNone/>
              <a:defRPr sz="1300" b="1"/>
            </a:lvl9pPr>
          </a:lstStyle>
          <a:p>
            <a:pPr lvl="0"/>
            <a:r>
              <a:rPr lang="en-GB"/>
              <a:t>Click to edit Master text styles</a:t>
            </a:r>
          </a:p>
        </p:txBody>
      </p:sp>
      <p:sp>
        <p:nvSpPr>
          <p:cNvPr id="4" name="Content Placeholder 3"/>
          <p:cNvSpPr>
            <a:spLocks noGrp="1"/>
          </p:cNvSpPr>
          <p:nvPr>
            <p:ph sz="half" idx="2"/>
          </p:nvPr>
        </p:nvSpPr>
        <p:spPr>
          <a:xfrm>
            <a:off x="682328" y="2505075"/>
            <a:ext cx="4190702"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5014913" y="1681163"/>
            <a:ext cx="4211340" cy="823912"/>
          </a:xfrm>
        </p:spPr>
        <p:txBody>
          <a:bodyPr anchor="b"/>
          <a:lstStyle>
            <a:lvl1pPr marL="0" indent="0">
              <a:buNone/>
              <a:defRPr sz="1950" b="1"/>
            </a:lvl1pPr>
            <a:lvl2pPr marL="371475" indent="0">
              <a:buNone/>
              <a:defRPr sz="1625" b="1"/>
            </a:lvl2pPr>
            <a:lvl3pPr marL="742950" indent="0">
              <a:buNone/>
              <a:defRPr sz="1463" b="1"/>
            </a:lvl3pPr>
            <a:lvl4pPr marL="1114425" indent="0">
              <a:buNone/>
              <a:defRPr sz="1300" b="1"/>
            </a:lvl4pPr>
            <a:lvl5pPr marL="1485900" indent="0">
              <a:buNone/>
              <a:defRPr sz="1300" b="1"/>
            </a:lvl5pPr>
            <a:lvl6pPr marL="1857375" indent="0">
              <a:buNone/>
              <a:defRPr sz="1300" b="1"/>
            </a:lvl6pPr>
            <a:lvl7pPr marL="2228850" indent="0">
              <a:buNone/>
              <a:defRPr sz="1300" b="1"/>
            </a:lvl7pPr>
            <a:lvl8pPr marL="2600325" indent="0">
              <a:buNone/>
              <a:defRPr sz="1300" b="1"/>
            </a:lvl8pPr>
            <a:lvl9pPr marL="2971800" indent="0">
              <a:buNone/>
              <a:defRPr sz="1300" b="1"/>
            </a:lvl9pPr>
          </a:lstStyle>
          <a:p>
            <a:pPr lvl="0"/>
            <a:r>
              <a:rPr lang="en-GB"/>
              <a:t>Click to edit Master text styles</a:t>
            </a:r>
          </a:p>
        </p:txBody>
      </p:sp>
      <p:sp>
        <p:nvSpPr>
          <p:cNvPr id="6" name="Content Placeholder 5"/>
          <p:cNvSpPr>
            <a:spLocks noGrp="1"/>
          </p:cNvSpPr>
          <p:nvPr>
            <p:ph sz="quarter" idx="4"/>
          </p:nvPr>
        </p:nvSpPr>
        <p:spPr>
          <a:xfrm>
            <a:off x="5014913" y="2505075"/>
            <a:ext cx="4211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08/05/2025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08/05/2025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2600"/>
            </a:lvl1pPr>
          </a:lstStyle>
          <a:p>
            <a:r>
              <a:rPr lang="en-GB"/>
              <a:t>Click to edit Master title style</a:t>
            </a:r>
          </a:p>
        </p:txBody>
      </p:sp>
      <p:sp>
        <p:nvSpPr>
          <p:cNvPr id="3" name="Content Placeholder 2"/>
          <p:cNvSpPr>
            <a:spLocks noGrp="1"/>
          </p:cNvSpPr>
          <p:nvPr>
            <p:ph idx="1"/>
          </p:nvPr>
        </p:nvSpPr>
        <p:spPr>
          <a:xfrm>
            <a:off x="4211340" y="987426"/>
            <a:ext cx="5014913" cy="4873625"/>
          </a:xfrm>
        </p:spPr>
        <p:txBody>
          <a:bodyPr/>
          <a:lstStyle>
            <a:lvl1pPr>
              <a:defRPr sz="2600"/>
            </a:lvl1pPr>
            <a:lvl2pPr>
              <a:defRPr sz="2275"/>
            </a:lvl2pPr>
            <a:lvl3pPr>
              <a:defRPr sz="1950"/>
            </a:lvl3pPr>
            <a:lvl4pPr>
              <a:defRPr sz="1625"/>
            </a:lvl4pPr>
            <a:lvl5pPr>
              <a:defRPr sz="1625"/>
            </a:lvl5pPr>
            <a:lvl6pPr>
              <a:defRPr sz="1625"/>
            </a:lvl6pPr>
            <a:lvl7pPr>
              <a:defRPr sz="1625"/>
            </a:lvl7pPr>
            <a:lvl8pPr>
              <a:defRPr sz="1625"/>
            </a:lvl8pPr>
            <a:lvl9pPr>
              <a:defRPr sz="16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300"/>
            </a:lvl1pPr>
            <a:lvl2pPr marL="371475" indent="0">
              <a:buNone/>
              <a:defRPr sz="1138"/>
            </a:lvl2pPr>
            <a:lvl3pPr marL="742950" indent="0">
              <a:buNone/>
              <a:defRPr sz="975"/>
            </a:lvl3pPr>
            <a:lvl4pPr marL="1114425" indent="0">
              <a:buNone/>
              <a:defRPr sz="813"/>
            </a:lvl4pPr>
            <a:lvl5pPr marL="1485900" indent="0">
              <a:buNone/>
              <a:defRPr sz="813"/>
            </a:lvl5pPr>
            <a:lvl6pPr marL="1857375" indent="0">
              <a:buNone/>
              <a:defRPr sz="813"/>
            </a:lvl6pPr>
            <a:lvl7pPr marL="2228850" indent="0">
              <a:buNone/>
              <a:defRPr sz="813"/>
            </a:lvl7pPr>
            <a:lvl8pPr marL="2600325" indent="0">
              <a:buNone/>
              <a:defRPr sz="813"/>
            </a:lvl8pPr>
            <a:lvl9pPr marL="2971800" indent="0">
              <a:buNone/>
              <a:defRPr sz="813"/>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2600"/>
            </a:lvl1pPr>
          </a:lstStyle>
          <a:p>
            <a:r>
              <a:rPr lang="en-GB"/>
              <a:t>Click to edit Master title style</a:t>
            </a:r>
          </a:p>
        </p:txBody>
      </p:sp>
      <p:sp>
        <p:nvSpPr>
          <p:cNvPr id="3" name="Picture Placeholder 2"/>
          <p:cNvSpPr>
            <a:spLocks noGrp="1" noChangeAspect="1"/>
          </p:cNvSpPr>
          <p:nvPr>
            <p:ph type="pic" idx="1"/>
          </p:nvPr>
        </p:nvSpPr>
        <p:spPr>
          <a:xfrm>
            <a:off x="4211340" y="987426"/>
            <a:ext cx="5014913" cy="4873625"/>
          </a:xfrm>
        </p:spPr>
        <p:txBody>
          <a:bodyPr anchor="t"/>
          <a:lstStyle>
            <a:lvl1pPr marL="0" indent="0">
              <a:buNone/>
              <a:defRPr sz="2600"/>
            </a:lvl1pPr>
            <a:lvl2pPr marL="371475" indent="0">
              <a:buNone/>
              <a:defRPr sz="2275"/>
            </a:lvl2pPr>
            <a:lvl3pPr marL="742950" indent="0">
              <a:buNone/>
              <a:defRPr sz="1950"/>
            </a:lvl3pPr>
            <a:lvl4pPr marL="1114425" indent="0">
              <a:buNone/>
              <a:defRPr sz="1625"/>
            </a:lvl4pPr>
            <a:lvl5pPr marL="1485900" indent="0">
              <a:buNone/>
              <a:defRPr sz="1625"/>
            </a:lvl5pPr>
            <a:lvl6pPr marL="1857375" indent="0">
              <a:buNone/>
              <a:defRPr sz="1625"/>
            </a:lvl6pPr>
            <a:lvl7pPr marL="2228850" indent="0">
              <a:buNone/>
              <a:defRPr sz="1625"/>
            </a:lvl7pPr>
            <a:lvl8pPr marL="2600325" indent="0">
              <a:buNone/>
              <a:defRPr sz="1625"/>
            </a:lvl8pPr>
            <a:lvl9pPr marL="2971800" indent="0">
              <a:buNone/>
              <a:defRPr sz="1625"/>
            </a:lvl9pPr>
          </a:lstStyle>
          <a:p>
            <a:r>
              <a:rPr lang="en-GB"/>
              <a:t>Click icon to add picture</a:t>
            </a:r>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300"/>
            </a:lvl1pPr>
            <a:lvl2pPr marL="371475" indent="0">
              <a:buNone/>
              <a:defRPr sz="1138"/>
            </a:lvl2pPr>
            <a:lvl3pPr marL="742950" indent="0">
              <a:buNone/>
              <a:defRPr sz="975"/>
            </a:lvl3pPr>
            <a:lvl4pPr marL="1114425" indent="0">
              <a:buNone/>
              <a:defRPr sz="813"/>
            </a:lvl4pPr>
            <a:lvl5pPr marL="1485900" indent="0">
              <a:buNone/>
              <a:defRPr sz="813"/>
            </a:lvl5pPr>
            <a:lvl6pPr marL="1857375" indent="0">
              <a:buNone/>
              <a:defRPr sz="813"/>
            </a:lvl6pPr>
            <a:lvl7pPr marL="2228850" indent="0">
              <a:buNone/>
              <a:defRPr sz="813"/>
            </a:lvl7pPr>
            <a:lvl8pPr marL="2600325" indent="0">
              <a:buNone/>
              <a:defRPr sz="813"/>
            </a:lvl8pPr>
            <a:lvl9pPr marL="2971800" indent="0">
              <a:buNone/>
              <a:defRPr sz="813"/>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1" y="365125"/>
            <a:ext cx="2135981"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681037" y="365125"/>
            <a:ext cx="6284119"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365126"/>
            <a:ext cx="8543925"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681038" y="6356351"/>
            <a:ext cx="2228850" cy="365125"/>
          </a:xfrm>
          <a:prstGeom prst="rect">
            <a:avLst/>
          </a:prstGeom>
        </p:spPr>
        <p:txBody>
          <a:bodyPr vert="horz" lIns="91440" tIns="45720" rIns="91440" bIns="45720" rtlCol="0" anchor="ctr"/>
          <a:lstStyle>
            <a:lvl1pPr algn="l">
              <a:defRPr sz="975">
                <a:solidFill>
                  <a:schemeClr val="tx1">
                    <a:tint val="82000"/>
                  </a:schemeClr>
                </a:solidFill>
              </a:defRPr>
            </a:lvl1pPr>
          </a:lstStyle>
          <a:p>
            <a:fld id="{846CE7D5-CF57-46EF-B807-FDD0502418D4}" type="datetimeFigureOut">
              <a:rPr lang="en-GB" smtClean="0"/>
              <a:t>08/05/2025</a:t>
            </a:fld>
            <a:endParaRPr lang="en-GB"/>
          </a:p>
        </p:txBody>
      </p:sp>
      <p:sp>
        <p:nvSpPr>
          <p:cNvPr id="5" name="Footer Placeholder 4"/>
          <p:cNvSpPr>
            <a:spLocks noGrp="1"/>
          </p:cNvSpPr>
          <p:nvPr>
            <p:ph type="ftr" sz="quarter" idx="3"/>
          </p:nvPr>
        </p:nvSpPr>
        <p:spPr>
          <a:xfrm>
            <a:off x="3281363" y="6356351"/>
            <a:ext cx="3343275" cy="365125"/>
          </a:xfrm>
          <a:prstGeom prst="rect">
            <a:avLst/>
          </a:prstGeom>
        </p:spPr>
        <p:txBody>
          <a:bodyPr vert="horz" lIns="91440" tIns="45720" rIns="91440" bIns="45720" rtlCol="0" anchor="ctr"/>
          <a:lstStyle>
            <a:lvl1pPr algn="ctr">
              <a:defRPr sz="975">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6996113" y="6356351"/>
            <a:ext cx="2228850" cy="365125"/>
          </a:xfrm>
          <a:prstGeom prst="rect">
            <a:avLst/>
          </a:prstGeom>
        </p:spPr>
        <p:txBody>
          <a:bodyPr vert="horz" lIns="91440" tIns="45720" rIns="91440" bIns="45720" rtlCol="0" anchor="ctr"/>
          <a:lstStyle>
            <a:lvl1pPr algn="r">
              <a:defRPr sz="975">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ninacosford.com/" TargetMode="External"/><Relationship Id="rId1" Type="http://schemas.openxmlformats.org/officeDocument/2006/relationships/slideLayout" Target="../slideLayouts/slideLayout1.xml"/><Relationship Id="rId5" Type="http://schemas.openxmlformats.org/officeDocument/2006/relationships/hyperlink" Target="https://moeshakellaway.co.uk/" TargetMode="Externa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hyperlink" Target="https://hannahlock.com/" TargetMode="External"/><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hyperlink" Target="https://www.bethandeeillustration.co.uk/" TargetMode="Externa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hyperlink" Target="https://leahbeescreations.com/" TargetMode="External"/><Relationship Id="rId2" Type="http://schemas.openxmlformats.org/officeDocument/2006/relationships/image" Target="../media/image5.png"/><Relationship Id="rId1" Type="http://schemas.openxmlformats.org/officeDocument/2006/relationships/slideLayout" Target="../slideLayouts/slideLayout1.xml"/><Relationship Id="rId5" Type="http://schemas.openxmlformats.org/officeDocument/2006/relationships/hyperlink" Target="https://www.meganwang.art/" TargetMode="Externa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hyperlink" Target="https://www.emilyschofield.net/" TargetMode="External"/><Relationship Id="rId2" Type="http://schemas.openxmlformats.org/officeDocument/2006/relationships/image" Target="../media/image7.png"/><Relationship Id="rId1" Type="http://schemas.openxmlformats.org/officeDocument/2006/relationships/slideLayout" Target="../slideLayouts/slideLayout1.xml"/><Relationship Id="rId5" Type="http://schemas.openxmlformats.org/officeDocument/2006/relationships/hyperlink" Target="https://applecheeks.art/" TargetMode="Externa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hyperlink" Target="https://arngren.net/" TargetMode="External"/><Relationship Id="rId2" Type="http://schemas.openxmlformats.org/officeDocument/2006/relationships/image" Target="../media/image9.png"/><Relationship Id="rId1" Type="http://schemas.openxmlformats.org/officeDocument/2006/relationships/slideLayout" Target="../slideLayouts/slideLayout1.xml"/><Relationship Id="rId5" Type="http://schemas.openxmlformats.org/officeDocument/2006/relationships/hyperlink" Target="https://www.art.yale.edu/" TargetMode="Externa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xml"/><Relationship Id="rId5" Type="http://schemas.openxmlformats.org/officeDocument/2006/relationships/hyperlink" Target="https://www.a2zofmotoring.co.uk/" TargetMode="External"/><Relationship Id="rId4" Type="http://schemas.openxmlformats.org/officeDocument/2006/relationships/hyperlink" Target="https://www.pic-upspares.co.uk/"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www.swansea-driving-school.co.uk/" TargetMode="External"/><Relationship Id="rId2" Type="http://schemas.openxmlformats.org/officeDocument/2006/relationships/image" Target="../media/image13.png"/><Relationship Id="rId1" Type="http://schemas.openxmlformats.org/officeDocument/2006/relationships/slideLayout" Target="../slideLayouts/slideLayout1.xml"/><Relationship Id="rId5" Type="http://schemas.openxmlformats.org/officeDocument/2006/relationships/hyperlink" Target="https://autolearners.co.uk/" TargetMode="Externa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www.linkedin.com/in/daria-shmatko-a60090364" TargetMode="External"/><Relationship Id="rId2" Type="http://schemas.openxmlformats.org/officeDocument/2006/relationships/hyperlink" Target="https://dariashmatko4.wixsite.com/daria-shmatko-illust" TargetMode="External"/><Relationship Id="rId1" Type="http://schemas.openxmlformats.org/officeDocument/2006/relationships/slideLayout" Target="../slideLayouts/slideLayout1.xml"/><Relationship Id="rId4" Type="http://schemas.openxmlformats.org/officeDocument/2006/relationships/hyperlink" Target="https://www.instagram.com/spicy.dorita/profilecard/?igsh=aDdjZm82amtlbjV1"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a:extLst>
            <a:ext uri="{FF2B5EF4-FFF2-40B4-BE49-F238E27FC236}">
              <a16:creationId xmlns:a16="http://schemas.microsoft.com/office/drawing/2014/main" id="{B0F4821D-2635-6554-26EF-8C267CCEBF3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131D089-E1FC-B563-1836-68752A56FCDA}"/>
              </a:ext>
            </a:extLst>
          </p:cNvPr>
          <p:cNvSpPr txBox="1"/>
          <p:nvPr/>
        </p:nvSpPr>
        <p:spPr>
          <a:xfrm>
            <a:off x="1086866" y="1538782"/>
            <a:ext cx="7728718" cy="3779758"/>
          </a:xfrm>
          <a:prstGeom prst="roundRect">
            <a:avLst/>
          </a:prstGeom>
          <a:solidFill>
            <a:schemeClr val="accent5">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7200" b="1">
                <a:latin typeface="Dreaming Outloud Pro"/>
                <a:ea typeface="Cambria"/>
                <a:cs typeface="Aharoni"/>
              </a:rPr>
              <a:t>WEBSITE RESEARCH AND DEVELOPMENT</a:t>
            </a:r>
            <a:endParaRPr lang="en-GB" sz="3600" b="1">
              <a:latin typeface="Dreaming Outloud Pro"/>
              <a:ea typeface="Cambria"/>
              <a:cs typeface="Aharoni"/>
            </a:endParaRPr>
          </a:p>
        </p:txBody>
      </p:sp>
    </p:spTree>
    <p:extLst>
      <p:ext uri="{BB962C8B-B14F-4D97-AF65-F5344CB8AC3E}">
        <p14:creationId xmlns:p14="http://schemas.microsoft.com/office/powerpoint/2010/main" val="2145397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05C779-B2CF-00EE-C216-C86F5ABFA96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156F32F-E069-916C-089B-007AB8A365B6}"/>
              </a:ext>
            </a:extLst>
          </p:cNvPr>
          <p:cNvSpPr txBox="1"/>
          <p:nvPr/>
        </p:nvSpPr>
        <p:spPr>
          <a:xfrm>
            <a:off x="2401430" y="201848"/>
            <a:ext cx="5363156" cy="510778"/>
          </a:xfrm>
          <a:prstGeom prst="round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Dreaming Outloud Pro"/>
                <a:ea typeface="Cambria"/>
                <a:cs typeface="Aharoni"/>
              </a:rPr>
              <a:t>WEBSITE ANALYSIS: 10 GOOD WEBSITES</a:t>
            </a:r>
            <a:endParaRPr lang="en-GB" sz="2400" b="1"/>
          </a:p>
        </p:txBody>
      </p:sp>
      <p:sp>
        <p:nvSpPr>
          <p:cNvPr id="3" name="TextBox 2">
            <a:extLst>
              <a:ext uri="{FF2B5EF4-FFF2-40B4-BE49-F238E27FC236}">
                <a16:creationId xmlns:a16="http://schemas.microsoft.com/office/drawing/2014/main" id="{4CBD2518-609C-FCC5-57B7-F30D7C448557}"/>
              </a:ext>
            </a:extLst>
          </p:cNvPr>
          <p:cNvSpPr txBox="1"/>
          <p:nvPr/>
        </p:nvSpPr>
        <p:spPr>
          <a:xfrm>
            <a:off x="6216505" y="831371"/>
            <a:ext cx="328714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Dreaming Outloud Pro"/>
                <a:cs typeface="Dreaming Outloud Pro"/>
                <a:hlinkClick r:id="rId2"/>
              </a:rPr>
              <a:t>https://www.ninacosford.com/</a:t>
            </a:r>
            <a:endParaRPr lang="en-US">
              <a:latin typeface="Dreaming Outloud Pro"/>
              <a:cs typeface="Dreaming Outloud Pro"/>
            </a:endParaRPr>
          </a:p>
          <a:p>
            <a:endParaRPr lang="en-US">
              <a:latin typeface="Dreaming Outloud Pro"/>
              <a:cs typeface="Dreaming Outloud Pro"/>
            </a:endParaRPr>
          </a:p>
          <a:p>
            <a:r>
              <a:rPr lang="en-US">
                <a:latin typeface="Dreaming Outloud Pro"/>
                <a:cs typeface="Dreaming Outloud Pro"/>
              </a:rPr>
              <a:t>This is the website oof my </a:t>
            </a:r>
            <a:r>
              <a:rPr lang="en-US" err="1">
                <a:latin typeface="Dreaming Outloud Pro"/>
                <a:cs typeface="Dreaming Outloud Pro"/>
              </a:rPr>
              <a:t>favourite</a:t>
            </a:r>
            <a:r>
              <a:rPr lang="en-US">
                <a:latin typeface="Dreaming Outloud Pro"/>
                <a:cs typeface="Dreaming Outloud Pro"/>
              </a:rPr>
              <a:t> illustrator Nina Cosford. I love how simple it is just black and white website. It makes it focus on just Nina's work without distracting the viewer with </a:t>
            </a:r>
            <a:r>
              <a:rPr lang="en-US" err="1">
                <a:latin typeface="Dreaming Outloud Pro"/>
                <a:cs typeface="Dreaming Outloud Pro"/>
              </a:rPr>
              <a:t>colour</a:t>
            </a:r>
            <a:r>
              <a:rPr lang="en-US">
                <a:latin typeface="Dreaming Outloud Pro"/>
                <a:cs typeface="Dreaming Outloud Pro"/>
              </a:rPr>
              <a:t>.</a:t>
            </a:r>
          </a:p>
        </p:txBody>
      </p:sp>
      <p:pic>
        <p:nvPicPr>
          <p:cNvPr id="4" name="Picture 3" descr="A screenshot of a website&#10;&#10;AI-generated content may be incorrect.">
            <a:extLst>
              <a:ext uri="{FF2B5EF4-FFF2-40B4-BE49-F238E27FC236}">
                <a16:creationId xmlns:a16="http://schemas.microsoft.com/office/drawing/2014/main" id="{E1DFAE99-EE1F-09C7-D20E-F25C249CDFCF}"/>
              </a:ext>
            </a:extLst>
          </p:cNvPr>
          <p:cNvPicPr>
            <a:picLocks noChangeAspect="1"/>
          </p:cNvPicPr>
          <p:nvPr/>
        </p:nvPicPr>
        <p:blipFill>
          <a:blip r:embed="rId3"/>
          <a:srcRect r="1024" b="350"/>
          <a:stretch/>
        </p:blipFill>
        <p:spPr>
          <a:xfrm>
            <a:off x="0" y="829940"/>
            <a:ext cx="6060004" cy="2974752"/>
          </a:xfrm>
          <a:prstGeom prst="rect">
            <a:avLst/>
          </a:prstGeom>
        </p:spPr>
      </p:pic>
      <p:pic>
        <p:nvPicPr>
          <p:cNvPr id="5" name="Picture 4" descr="A collage of posters&#10;&#10;AI-generated content may be incorrect.">
            <a:extLst>
              <a:ext uri="{FF2B5EF4-FFF2-40B4-BE49-F238E27FC236}">
                <a16:creationId xmlns:a16="http://schemas.microsoft.com/office/drawing/2014/main" id="{6E8C5627-4BDC-DC53-E0D9-8AC4778DF831}"/>
              </a:ext>
            </a:extLst>
          </p:cNvPr>
          <p:cNvPicPr>
            <a:picLocks noChangeAspect="1"/>
          </p:cNvPicPr>
          <p:nvPr/>
        </p:nvPicPr>
        <p:blipFill>
          <a:blip r:embed="rId4"/>
          <a:srcRect t="-341" r="4283" b="174"/>
          <a:stretch/>
        </p:blipFill>
        <p:spPr>
          <a:xfrm>
            <a:off x="0" y="3794433"/>
            <a:ext cx="6064703" cy="3058546"/>
          </a:xfrm>
          <a:prstGeom prst="rect">
            <a:avLst/>
          </a:prstGeom>
        </p:spPr>
      </p:pic>
      <p:sp>
        <p:nvSpPr>
          <p:cNvPr id="6" name="TextBox 5">
            <a:extLst>
              <a:ext uri="{FF2B5EF4-FFF2-40B4-BE49-F238E27FC236}">
                <a16:creationId xmlns:a16="http://schemas.microsoft.com/office/drawing/2014/main" id="{857C2FD0-FEBD-076F-E139-DCADF42DD93D}"/>
              </a:ext>
            </a:extLst>
          </p:cNvPr>
          <p:cNvSpPr txBox="1"/>
          <p:nvPr/>
        </p:nvSpPr>
        <p:spPr>
          <a:xfrm>
            <a:off x="6128359" y="3878893"/>
            <a:ext cx="3275556"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Dreaming Outloud Pro"/>
                <a:cs typeface="Dreaming Outloud Pro"/>
                <a:hlinkClick r:id="rId5"/>
              </a:rPr>
              <a:t>https://moeshakellaway.co.uk/</a:t>
            </a:r>
          </a:p>
          <a:p>
            <a:pPr marL="285750" indent="-285750">
              <a:buFont typeface="Arial"/>
              <a:buChar char="•"/>
            </a:pPr>
            <a:r>
              <a:rPr lang="en-US">
                <a:latin typeface="Dreaming Outloud Pro"/>
                <a:cs typeface="Dreaming Outloud Pro"/>
              </a:rPr>
              <a:t>Nice and simple website </a:t>
            </a:r>
          </a:p>
          <a:p>
            <a:pPr marL="285750" indent="-285750">
              <a:buFont typeface="Arial"/>
              <a:buChar char="•"/>
            </a:pPr>
            <a:r>
              <a:rPr lang="en-US">
                <a:latin typeface="Dreaming Outloud Pro"/>
                <a:cs typeface="Dreaming Outloud Pro"/>
              </a:rPr>
              <a:t>Has handwritten title </a:t>
            </a:r>
          </a:p>
          <a:p>
            <a:pPr marL="285750" indent="-285750">
              <a:buFont typeface="Arial"/>
              <a:buChar char="•"/>
            </a:pPr>
            <a:r>
              <a:rPr lang="en-US">
                <a:latin typeface="Dreaming Outloud Pro"/>
                <a:cs typeface="Dreaming Outloud Pro"/>
              </a:rPr>
              <a:t>Uses a green </a:t>
            </a:r>
            <a:r>
              <a:rPr lang="en-US" err="1">
                <a:latin typeface="Dreaming Outloud Pro"/>
                <a:cs typeface="Dreaming Outloud Pro"/>
              </a:rPr>
              <a:t>colour</a:t>
            </a:r>
            <a:r>
              <a:rPr lang="en-US">
                <a:latin typeface="Dreaming Outloud Pro"/>
                <a:cs typeface="Dreaming Outloud Pro"/>
              </a:rPr>
              <a:t> as the means to tie all the work together </a:t>
            </a:r>
          </a:p>
          <a:p>
            <a:endParaRPr lang="en-US">
              <a:latin typeface="Dreaming Outloud Pro"/>
              <a:cs typeface="Dreaming Outloud Pro"/>
            </a:endParaRPr>
          </a:p>
        </p:txBody>
      </p:sp>
    </p:spTree>
    <p:extLst>
      <p:ext uri="{BB962C8B-B14F-4D97-AF65-F5344CB8AC3E}">
        <p14:creationId xmlns:p14="http://schemas.microsoft.com/office/powerpoint/2010/main" val="3130746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5BBA46-41D4-E15A-30EB-69D86823BB8C}"/>
            </a:ext>
          </a:extLst>
        </p:cNvPr>
        <p:cNvGrpSpPr/>
        <p:nvPr/>
      </p:nvGrpSpPr>
      <p:grpSpPr>
        <a:xfrm>
          <a:off x="0" y="0"/>
          <a:ext cx="0" cy="0"/>
          <a:chOff x="0" y="0"/>
          <a:chExt cx="0" cy="0"/>
        </a:xfrm>
      </p:grpSpPr>
      <p:pic>
        <p:nvPicPr>
          <p:cNvPr id="2" name="Picture 1" descr="A screenshot of a computer&#10;&#10;AI-generated content may be incorrect.">
            <a:extLst>
              <a:ext uri="{FF2B5EF4-FFF2-40B4-BE49-F238E27FC236}">
                <a16:creationId xmlns:a16="http://schemas.microsoft.com/office/drawing/2014/main" id="{802CBD1F-B201-A10D-5D43-60EB4996EA9C}"/>
              </a:ext>
            </a:extLst>
          </p:cNvPr>
          <p:cNvPicPr>
            <a:picLocks noChangeAspect="1"/>
          </p:cNvPicPr>
          <p:nvPr/>
        </p:nvPicPr>
        <p:blipFill>
          <a:blip r:embed="rId2"/>
          <a:stretch>
            <a:fillRect/>
          </a:stretch>
        </p:blipFill>
        <p:spPr>
          <a:xfrm>
            <a:off x="0" y="-3539"/>
            <a:ext cx="5229617" cy="3472613"/>
          </a:xfrm>
          <a:prstGeom prst="rect">
            <a:avLst/>
          </a:prstGeom>
        </p:spPr>
      </p:pic>
      <p:sp>
        <p:nvSpPr>
          <p:cNvPr id="5" name="TextBox 4">
            <a:extLst>
              <a:ext uri="{FF2B5EF4-FFF2-40B4-BE49-F238E27FC236}">
                <a16:creationId xmlns:a16="http://schemas.microsoft.com/office/drawing/2014/main" id="{F0FDA8C1-4C0B-C8F8-F435-B253FBF0EAA6}"/>
              </a:ext>
            </a:extLst>
          </p:cNvPr>
          <p:cNvSpPr txBox="1"/>
          <p:nvPr/>
        </p:nvSpPr>
        <p:spPr>
          <a:xfrm>
            <a:off x="5466273" y="603824"/>
            <a:ext cx="3992974"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Dreaming Outloud Pro"/>
                <a:cs typeface="Dreaming Outloud Pro"/>
                <a:hlinkClick r:id="rId3"/>
              </a:rPr>
              <a:t>https://hannahlock.com/</a:t>
            </a:r>
          </a:p>
          <a:p>
            <a:endParaRPr lang="en-US">
              <a:latin typeface="Dreaming Outloud Pro"/>
              <a:cs typeface="Dreaming Outloud Pro"/>
            </a:endParaRPr>
          </a:p>
          <a:p>
            <a:pPr marL="285750" indent="-285750">
              <a:buFont typeface="Arial"/>
              <a:buChar char="•"/>
            </a:pPr>
            <a:r>
              <a:rPr lang="en-US">
                <a:latin typeface="Dreaming Outloud Pro"/>
                <a:cs typeface="Dreaming Outloud Pro"/>
              </a:rPr>
              <a:t>Nice visual gallery </a:t>
            </a:r>
          </a:p>
          <a:p>
            <a:pPr marL="285750" indent="-285750">
              <a:buFont typeface="Arial"/>
              <a:buChar char="•"/>
            </a:pPr>
            <a:r>
              <a:rPr lang="en-US">
                <a:latin typeface="Dreaming Outloud Pro"/>
                <a:cs typeface="Dreaming Outloud Pro"/>
              </a:rPr>
              <a:t>Simplistic </a:t>
            </a:r>
          </a:p>
          <a:p>
            <a:pPr marL="285750" indent="-285750">
              <a:buFont typeface="Arial"/>
              <a:buChar char="•"/>
            </a:pPr>
            <a:r>
              <a:rPr lang="en-US">
                <a:latin typeface="Dreaming Outloud Pro"/>
                <a:cs typeface="Dreaming Outloud Pro"/>
              </a:rPr>
              <a:t>Handwritten website title </a:t>
            </a:r>
          </a:p>
          <a:p>
            <a:pPr marL="285750" indent="-285750">
              <a:buFont typeface="Arial"/>
              <a:buChar char="•"/>
            </a:pPr>
            <a:r>
              <a:rPr lang="en-US">
                <a:latin typeface="Dreaming Outloud Pro"/>
                <a:cs typeface="Dreaming Outloud Pro"/>
              </a:rPr>
              <a:t>Clean looking </a:t>
            </a:r>
          </a:p>
          <a:p>
            <a:endParaRPr lang="en-US">
              <a:latin typeface="Dreaming Outloud Pro"/>
              <a:cs typeface="Dreaming Outloud Pro"/>
            </a:endParaRPr>
          </a:p>
        </p:txBody>
      </p:sp>
      <p:pic>
        <p:nvPicPr>
          <p:cNvPr id="6" name="Picture 5" descr="A collage of images of a person and a computer&#10;&#10;AI-generated content may be incorrect.">
            <a:extLst>
              <a:ext uri="{FF2B5EF4-FFF2-40B4-BE49-F238E27FC236}">
                <a16:creationId xmlns:a16="http://schemas.microsoft.com/office/drawing/2014/main" id="{6D8B5BC8-B1DA-2E49-FA4A-C30B7308D0AF}"/>
              </a:ext>
            </a:extLst>
          </p:cNvPr>
          <p:cNvPicPr>
            <a:picLocks noChangeAspect="1"/>
          </p:cNvPicPr>
          <p:nvPr/>
        </p:nvPicPr>
        <p:blipFill>
          <a:blip r:embed="rId4"/>
          <a:stretch>
            <a:fillRect/>
          </a:stretch>
        </p:blipFill>
        <p:spPr>
          <a:xfrm>
            <a:off x="-93945" y="3430345"/>
            <a:ext cx="7192028" cy="3473284"/>
          </a:xfrm>
          <a:prstGeom prst="rect">
            <a:avLst/>
          </a:prstGeom>
        </p:spPr>
      </p:pic>
      <p:sp>
        <p:nvSpPr>
          <p:cNvPr id="7" name="TextBox 6">
            <a:extLst>
              <a:ext uri="{FF2B5EF4-FFF2-40B4-BE49-F238E27FC236}">
                <a16:creationId xmlns:a16="http://schemas.microsoft.com/office/drawing/2014/main" id="{46E35EA7-E729-CC6B-C5A6-0BD1690BAC71}"/>
              </a:ext>
            </a:extLst>
          </p:cNvPr>
          <p:cNvSpPr txBox="1"/>
          <p:nvPr/>
        </p:nvSpPr>
        <p:spPr>
          <a:xfrm>
            <a:off x="7099126" y="3941523"/>
            <a:ext cx="2356981"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Dreaming Outloud Pro"/>
                <a:cs typeface="Dreaming Outloud Pro"/>
                <a:hlinkClick r:id="rId5"/>
              </a:rPr>
              <a:t>https://www.bethandeeillustration.co.uk/</a:t>
            </a:r>
            <a:endParaRPr lang="en-US">
              <a:latin typeface="Dreaming Outloud Pro"/>
              <a:cs typeface="Dreaming Outloud Pro"/>
            </a:endParaRPr>
          </a:p>
          <a:p>
            <a:endParaRPr lang="en-US">
              <a:latin typeface="Dreaming Outloud Pro"/>
              <a:cs typeface="Dreaming Outloud Pro"/>
            </a:endParaRPr>
          </a:p>
          <a:p>
            <a:pPr marL="285750" indent="-285750">
              <a:buFont typeface="Arial"/>
              <a:buChar char="•"/>
            </a:pPr>
            <a:r>
              <a:rPr lang="en-US">
                <a:latin typeface="Dreaming Outloud Pro"/>
                <a:cs typeface="Dreaming Outloud Pro"/>
              </a:rPr>
              <a:t>Simple and clean website </a:t>
            </a:r>
          </a:p>
          <a:p>
            <a:pPr marL="285750" indent="-285750">
              <a:buFont typeface="Arial"/>
              <a:buChar char="•"/>
            </a:pPr>
            <a:r>
              <a:rPr lang="en-US">
                <a:latin typeface="Dreaming Outloud Pro"/>
                <a:cs typeface="Dreaming Outloud Pro"/>
              </a:rPr>
              <a:t>Showcases the work really well </a:t>
            </a:r>
          </a:p>
          <a:p>
            <a:pPr marL="285750" indent="-285750">
              <a:buFont typeface="Arial"/>
              <a:buChar char="•"/>
            </a:pPr>
            <a:r>
              <a:rPr lang="en-US">
                <a:latin typeface="Dreaming Outloud Pro"/>
                <a:cs typeface="Dreaming Outloud Pro"/>
              </a:rPr>
              <a:t>No unnecessary distractions </a:t>
            </a:r>
          </a:p>
        </p:txBody>
      </p:sp>
    </p:spTree>
    <p:extLst>
      <p:ext uri="{BB962C8B-B14F-4D97-AF65-F5344CB8AC3E}">
        <p14:creationId xmlns:p14="http://schemas.microsoft.com/office/powerpoint/2010/main" val="37119198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 screen&#10;&#10;AI-generated content may be incorrect.">
            <a:extLst>
              <a:ext uri="{FF2B5EF4-FFF2-40B4-BE49-F238E27FC236}">
                <a16:creationId xmlns:a16="http://schemas.microsoft.com/office/drawing/2014/main" id="{FFD5285A-4F6E-75D4-258C-67020300CC38}"/>
              </a:ext>
            </a:extLst>
          </p:cNvPr>
          <p:cNvPicPr>
            <a:picLocks noChangeAspect="1"/>
          </p:cNvPicPr>
          <p:nvPr/>
        </p:nvPicPr>
        <p:blipFill>
          <a:blip r:embed="rId2"/>
          <a:stretch>
            <a:fillRect/>
          </a:stretch>
        </p:blipFill>
        <p:spPr>
          <a:xfrm>
            <a:off x="0" y="3030"/>
            <a:ext cx="6419589" cy="3156764"/>
          </a:xfrm>
          <a:prstGeom prst="rect">
            <a:avLst/>
          </a:prstGeom>
        </p:spPr>
      </p:pic>
      <p:sp>
        <p:nvSpPr>
          <p:cNvPr id="4" name="TextBox 3">
            <a:extLst>
              <a:ext uri="{FF2B5EF4-FFF2-40B4-BE49-F238E27FC236}">
                <a16:creationId xmlns:a16="http://schemas.microsoft.com/office/drawing/2014/main" id="{85CE2096-0622-512D-A037-6949AE52CE5D}"/>
              </a:ext>
            </a:extLst>
          </p:cNvPr>
          <p:cNvSpPr txBox="1"/>
          <p:nvPr/>
        </p:nvSpPr>
        <p:spPr>
          <a:xfrm>
            <a:off x="6420633" y="225468"/>
            <a:ext cx="316073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Dreaming Outloud Pro"/>
                <a:cs typeface="Dreaming Outloud Pro"/>
                <a:hlinkClick r:id="rId3"/>
              </a:rPr>
              <a:t>https://leahbeescreations.com/</a:t>
            </a:r>
          </a:p>
          <a:p>
            <a:pPr marL="285750" indent="-285750">
              <a:buFont typeface="Arial"/>
              <a:buChar char="•"/>
            </a:pPr>
            <a:r>
              <a:rPr lang="en-US">
                <a:latin typeface="Dreaming Outloud Pro"/>
                <a:cs typeface="Dreaming Outloud Pro"/>
              </a:rPr>
              <a:t>Simple and tidy </a:t>
            </a:r>
          </a:p>
          <a:p>
            <a:pPr marL="285750" indent="-285750">
              <a:buFont typeface="Arial,Sans-Serif"/>
              <a:buChar char="•"/>
            </a:pPr>
            <a:r>
              <a:rPr lang="en-US">
                <a:latin typeface="Dreaming Outloud Pro"/>
                <a:cs typeface="Dreaming Outloud Pro"/>
              </a:rPr>
              <a:t>Handwritten title </a:t>
            </a:r>
          </a:p>
          <a:p>
            <a:pPr marL="285750" indent="-285750">
              <a:buFont typeface="Arial,Sans-Serif"/>
              <a:buChar char="•"/>
            </a:pPr>
            <a:r>
              <a:rPr lang="en-US">
                <a:latin typeface="Dreaming Outloud Pro"/>
                <a:cs typeface="Dreaming Outloud Pro"/>
              </a:rPr>
              <a:t>Includes the links to social medial </a:t>
            </a:r>
            <a:endParaRPr lang="en-US"/>
          </a:p>
          <a:p>
            <a:pPr marL="285750" indent="-285750">
              <a:buFont typeface="Arial,Sans-Serif"/>
              <a:buChar char="•"/>
            </a:pPr>
            <a:r>
              <a:rPr lang="en-US">
                <a:latin typeface="Dreaming Outloud Pro"/>
                <a:cs typeface="Dreaming Outloud Pro"/>
              </a:rPr>
              <a:t>Prioritizes artworks </a:t>
            </a:r>
            <a:endParaRPr lang="en-US"/>
          </a:p>
        </p:txBody>
      </p:sp>
      <p:pic>
        <p:nvPicPr>
          <p:cNvPr id="5" name="Picture 4" descr="A collage of images of animals and plants&#10;&#10;AI-generated content may be incorrect.">
            <a:extLst>
              <a:ext uri="{FF2B5EF4-FFF2-40B4-BE49-F238E27FC236}">
                <a16:creationId xmlns:a16="http://schemas.microsoft.com/office/drawing/2014/main" id="{9FF3E14C-EE19-8EB9-287D-F8C7D8BDC92A}"/>
              </a:ext>
            </a:extLst>
          </p:cNvPr>
          <p:cNvPicPr>
            <a:picLocks noChangeAspect="1"/>
          </p:cNvPicPr>
          <p:nvPr/>
        </p:nvPicPr>
        <p:blipFill>
          <a:blip r:embed="rId4"/>
          <a:stretch>
            <a:fillRect/>
          </a:stretch>
        </p:blipFill>
        <p:spPr>
          <a:xfrm>
            <a:off x="0" y="3170373"/>
            <a:ext cx="7505178" cy="3690513"/>
          </a:xfrm>
          <a:prstGeom prst="rect">
            <a:avLst/>
          </a:prstGeom>
        </p:spPr>
      </p:pic>
      <p:sp>
        <p:nvSpPr>
          <p:cNvPr id="6" name="TextBox 5">
            <a:extLst>
              <a:ext uri="{FF2B5EF4-FFF2-40B4-BE49-F238E27FC236}">
                <a16:creationId xmlns:a16="http://schemas.microsoft.com/office/drawing/2014/main" id="{560440BA-3501-ADB7-67D4-DBBD006D6835}"/>
              </a:ext>
            </a:extLst>
          </p:cNvPr>
          <p:cNvSpPr txBox="1"/>
          <p:nvPr/>
        </p:nvSpPr>
        <p:spPr>
          <a:xfrm>
            <a:off x="7506222" y="3169085"/>
            <a:ext cx="2075146"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Dreaming Outloud Pro"/>
                <a:cs typeface="Dreaming Outloud Pro"/>
                <a:hlinkClick r:id="rId5"/>
              </a:rPr>
              <a:t>https://www.meganwang.art/</a:t>
            </a:r>
          </a:p>
          <a:p>
            <a:pPr marL="285750" indent="-285750">
              <a:buFont typeface="Arial"/>
              <a:buChar char="•"/>
            </a:pPr>
            <a:r>
              <a:rPr lang="en-US">
                <a:latin typeface="Dreaming Outloud Pro"/>
                <a:cs typeface="Dreaming Outloud Pro"/>
              </a:rPr>
              <a:t>Simple and tidy </a:t>
            </a:r>
          </a:p>
          <a:p>
            <a:pPr marL="285750" indent="-285750">
              <a:buFont typeface="Arial"/>
              <a:buChar char="•"/>
            </a:pPr>
            <a:r>
              <a:rPr lang="en-US">
                <a:latin typeface="Dreaming Outloud Pro"/>
                <a:cs typeface="Dreaming Outloud Pro"/>
              </a:rPr>
              <a:t>Handwritten title </a:t>
            </a:r>
          </a:p>
          <a:p>
            <a:pPr marL="285750" indent="-285750">
              <a:buFont typeface="Arial"/>
              <a:buChar char="•"/>
            </a:pPr>
            <a:r>
              <a:rPr lang="en-US">
                <a:latin typeface="Dreaming Outloud Pro"/>
                <a:cs typeface="Dreaming Outloud Pro"/>
              </a:rPr>
              <a:t>Includes the links to social medial </a:t>
            </a:r>
          </a:p>
          <a:p>
            <a:pPr marL="285750" indent="-285750">
              <a:buFont typeface="Arial"/>
              <a:buChar char="•"/>
            </a:pPr>
            <a:r>
              <a:rPr lang="en-US">
                <a:latin typeface="Dreaming Outloud Pro"/>
                <a:cs typeface="Dreaming Outloud Pro"/>
              </a:rPr>
              <a:t>Prioritizes artworks </a:t>
            </a:r>
          </a:p>
        </p:txBody>
      </p:sp>
    </p:spTree>
    <p:extLst>
      <p:ext uri="{BB962C8B-B14F-4D97-AF65-F5344CB8AC3E}">
        <p14:creationId xmlns:p14="http://schemas.microsoft.com/office/powerpoint/2010/main" val="109857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71DA8A-DF85-6AD6-2E8B-50E3E0A7A027}"/>
            </a:ext>
          </a:extLst>
        </p:cNvPr>
        <p:cNvGrpSpPr/>
        <p:nvPr/>
      </p:nvGrpSpPr>
      <p:grpSpPr>
        <a:xfrm>
          <a:off x="0" y="0"/>
          <a:ext cx="0" cy="0"/>
          <a:chOff x="0" y="0"/>
          <a:chExt cx="0" cy="0"/>
        </a:xfrm>
      </p:grpSpPr>
      <p:pic>
        <p:nvPicPr>
          <p:cNvPr id="3" name="Picture 2" descr="A screenshot of a website&#10;&#10;AI-generated content may be incorrect.">
            <a:extLst>
              <a:ext uri="{FF2B5EF4-FFF2-40B4-BE49-F238E27FC236}">
                <a16:creationId xmlns:a16="http://schemas.microsoft.com/office/drawing/2014/main" id="{0BDCF43A-2332-6611-45A4-C41D1E3EA1ED}"/>
              </a:ext>
            </a:extLst>
          </p:cNvPr>
          <p:cNvPicPr>
            <a:picLocks noChangeAspect="1"/>
          </p:cNvPicPr>
          <p:nvPr/>
        </p:nvPicPr>
        <p:blipFill>
          <a:blip r:embed="rId2"/>
          <a:stretch>
            <a:fillRect/>
          </a:stretch>
        </p:blipFill>
        <p:spPr>
          <a:xfrm>
            <a:off x="4873" y="0"/>
            <a:ext cx="5272061" cy="3653424"/>
          </a:xfrm>
          <a:prstGeom prst="rect">
            <a:avLst/>
          </a:prstGeom>
        </p:spPr>
      </p:pic>
      <p:sp>
        <p:nvSpPr>
          <p:cNvPr id="4" name="TextBox 3">
            <a:extLst>
              <a:ext uri="{FF2B5EF4-FFF2-40B4-BE49-F238E27FC236}">
                <a16:creationId xmlns:a16="http://schemas.microsoft.com/office/drawing/2014/main" id="{DB95988C-B74F-70FF-57CB-A2C99F727764}"/>
              </a:ext>
            </a:extLst>
          </p:cNvPr>
          <p:cNvSpPr txBox="1"/>
          <p:nvPr/>
        </p:nvSpPr>
        <p:spPr>
          <a:xfrm>
            <a:off x="5512496" y="288099"/>
            <a:ext cx="2743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Dreaming Outloud Pro"/>
                <a:cs typeface="Dreaming Outloud Pro"/>
                <a:hlinkClick r:id="rId3"/>
              </a:rPr>
              <a:t>https://www.emilyschofield.net/</a:t>
            </a:r>
          </a:p>
          <a:p>
            <a:pPr marL="285750" indent="-285750">
              <a:buFont typeface="Arial"/>
              <a:buChar char="•"/>
            </a:pPr>
            <a:r>
              <a:rPr lang="en-US">
                <a:latin typeface="Dreaming Outloud Pro"/>
                <a:cs typeface="Dreaming Outloud Pro"/>
              </a:rPr>
              <a:t>Handwritten text </a:t>
            </a:r>
          </a:p>
          <a:p>
            <a:pPr marL="285750" indent="-285750">
              <a:buFont typeface="Arial"/>
              <a:buChar char="•"/>
            </a:pPr>
            <a:r>
              <a:rPr lang="en-US">
                <a:latin typeface="Dreaming Outloud Pro"/>
                <a:cs typeface="Dreaming Outloud Pro"/>
              </a:rPr>
              <a:t>Simple and clean design </a:t>
            </a:r>
          </a:p>
          <a:p>
            <a:pPr marL="285750" indent="-285750">
              <a:buFont typeface="Arial"/>
              <a:buChar char="•"/>
            </a:pPr>
            <a:r>
              <a:rPr lang="en-US">
                <a:latin typeface="Dreaming Outloud Pro"/>
                <a:cs typeface="Dreaming Outloud Pro"/>
              </a:rPr>
              <a:t>Nice use of </a:t>
            </a:r>
            <a:r>
              <a:rPr lang="en-US" err="1">
                <a:latin typeface="Dreaming Outloud Pro"/>
                <a:cs typeface="Dreaming Outloud Pro"/>
              </a:rPr>
              <a:t>colours</a:t>
            </a:r>
            <a:r>
              <a:rPr lang="en-US">
                <a:latin typeface="Dreaming Outloud Pro"/>
                <a:cs typeface="Dreaming Outloud Pro"/>
              </a:rPr>
              <a:t> </a:t>
            </a:r>
          </a:p>
        </p:txBody>
      </p:sp>
      <p:pic>
        <p:nvPicPr>
          <p:cNvPr id="5" name="Picture 4" descr="A website page of a website&#10;&#10;AI-generated content may be incorrect.">
            <a:extLst>
              <a:ext uri="{FF2B5EF4-FFF2-40B4-BE49-F238E27FC236}">
                <a16:creationId xmlns:a16="http://schemas.microsoft.com/office/drawing/2014/main" id="{A9A7B599-80AF-6115-6D75-FBF423BA4EC7}"/>
              </a:ext>
            </a:extLst>
          </p:cNvPr>
          <p:cNvPicPr>
            <a:picLocks noChangeAspect="1"/>
          </p:cNvPicPr>
          <p:nvPr/>
        </p:nvPicPr>
        <p:blipFill>
          <a:blip r:embed="rId4"/>
          <a:stretch>
            <a:fillRect/>
          </a:stretch>
        </p:blipFill>
        <p:spPr>
          <a:xfrm>
            <a:off x="0" y="3649578"/>
            <a:ext cx="6659672" cy="3212268"/>
          </a:xfrm>
          <a:prstGeom prst="rect">
            <a:avLst/>
          </a:prstGeom>
        </p:spPr>
      </p:pic>
      <p:sp>
        <p:nvSpPr>
          <p:cNvPr id="6" name="TextBox 5">
            <a:extLst>
              <a:ext uri="{FF2B5EF4-FFF2-40B4-BE49-F238E27FC236}">
                <a16:creationId xmlns:a16="http://schemas.microsoft.com/office/drawing/2014/main" id="{6F01FE79-5164-05EF-D4D3-CCC6030438C6}"/>
              </a:ext>
            </a:extLst>
          </p:cNvPr>
          <p:cNvSpPr txBox="1"/>
          <p:nvPr/>
        </p:nvSpPr>
        <p:spPr>
          <a:xfrm>
            <a:off x="6890359" y="3795386"/>
            <a:ext cx="2743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Dreaming Outloud Pro"/>
                <a:cs typeface="Dreaming Outloud Pro"/>
                <a:hlinkClick r:id="rId5"/>
              </a:rPr>
              <a:t>https://applecheeks.art/</a:t>
            </a:r>
          </a:p>
          <a:p>
            <a:pPr marL="285750" indent="-285750">
              <a:buFont typeface="Arial"/>
              <a:buChar char="•"/>
            </a:pPr>
            <a:r>
              <a:rPr lang="en-US">
                <a:latin typeface="Dreaming Outloud Pro"/>
                <a:cs typeface="Dreaming Outloud Pro"/>
              </a:rPr>
              <a:t>Clean and tidy website </a:t>
            </a:r>
          </a:p>
          <a:p>
            <a:pPr marL="285750" indent="-285750">
              <a:buFont typeface="Arial"/>
              <a:buChar char="•"/>
            </a:pPr>
            <a:r>
              <a:rPr lang="en-US">
                <a:latin typeface="Dreaming Outloud Pro"/>
                <a:cs typeface="Dreaming Outloud Pro"/>
              </a:rPr>
              <a:t>More orientated on selling stuff </a:t>
            </a:r>
          </a:p>
          <a:p>
            <a:pPr marL="285750" indent="-285750">
              <a:buFont typeface="Arial"/>
              <a:buChar char="•"/>
            </a:pPr>
            <a:r>
              <a:rPr lang="en-US">
                <a:latin typeface="Dreaming Outloud Pro"/>
                <a:cs typeface="Dreaming Outloud Pro"/>
              </a:rPr>
              <a:t>Easy to navigate around</a:t>
            </a:r>
          </a:p>
        </p:txBody>
      </p:sp>
    </p:spTree>
    <p:extLst>
      <p:ext uri="{BB962C8B-B14F-4D97-AF65-F5344CB8AC3E}">
        <p14:creationId xmlns:p14="http://schemas.microsoft.com/office/powerpoint/2010/main" val="895981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95720A34-DD5A-C0F9-1368-AFC3810A627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F28DD2D-7F9F-207B-8A37-A12233618C1E}"/>
              </a:ext>
            </a:extLst>
          </p:cNvPr>
          <p:cNvSpPr txBox="1"/>
          <p:nvPr/>
        </p:nvSpPr>
        <p:spPr>
          <a:xfrm>
            <a:off x="1617543" y="123421"/>
            <a:ext cx="6835664" cy="646986"/>
          </a:xfrm>
          <a:prstGeom prst="round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latin typeface="Dreaming Outloud Pro"/>
                <a:ea typeface="Cambria"/>
                <a:cs typeface="Aharoni"/>
              </a:rPr>
              <a:t>WEBSITE ANALYSIS: 10 BAD WEBSITES</a:t>
            </a:r>
            <a:endParaRPr lang="en-US" sz="2000" u="sng">
              <a:latin typeface="Aptos" panose="020B0004020202020204"/>
              <a:ea typeface="Cambria"/>
              <a:cs typeface="Aharoni"/>
            </a:endParaRPr>
          </a:p>
        </p:txBody>
      </p:sp>
      <p:pic>
        <p:nvPicPr>
          <p:cNvPr id="3" name="Picture 2" descr="A screenshot of a website&#10;&#10;AI-generated content may be incorrect.">
            <a:extLst>
              <a:ext uri="{FF2B5EF4-FFF2-40B4-BE49-F238E27FC236}">
                <a16:creationId xmlns:a16="http://schemas.microsoft.com/office/drawing/2014/main" id="{78EAEAB7-4DD0-F137-002D-33C1D6B2E30E}"/>
              </a:ext>
            </a:extLst>
          </p:cNvPr>
          <p:cNvPicPr>
            <a:picLocks noChangeAspect="1"/>
          </p:cNvPicPr>
          <p:nvPr/>
        </p:nvPicPr>
        <p:blipFill>
          <a:blip r:embed="rId2"/>
          <a:stretch>
            <a:fillRect/>
          </a:stretch>
        </p:blipFill>
        <p:spPr>
          <a:xfrm>
            <a:off x="0" y="768337"/>
            <a:ext cx="6461343" cy="3077081"/>
          </a:xfrm>
          <a:prstGeom prst="rect">
            <a:avLst/>
          </a:prstGeom>
        </p:spPr>
      </p:pic>
      <p:sp>
        <p:nvSpPr>
          <p:cNvPr id="4" name="TextBox 3">
            <a:extLst>
              <a:ext uri="{FF2B5EF4-FFF2-40B4-BE49-F238E27FC236}">
                <a16:creationId xmlns:a16="http://schemas.microsoft.com/office/drawing/2014/main" id="{D5A6A11F-6365-9D96-A7AD-88233342EEEA}"/>
              </a:ext>
            </a:extLst>
          </p:cNvPr>
          <p:cNvSpPr txBox="1"/>
          <p:nvPr/>
        </p:nvSpPr>
        <p:spPr>
          <a:xfrm>
            <a:off x="6650277" y="1111979"/>
            <a:ext cx="27432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Dreaming Outloud Pro"/>
                <a:cs typeface="Dreaming Outloud Pro"/>
                <a:hlinkClick r:id="rId3"/>
              </a:rPr>
              <a:t>https://arngren.net/</a:t>
            </a:r>
            <a:endParaRPr lang="en-US">
              <a:latin typeface="Dreaming Outloud Pro"/>
              <a:cs typeface="Dreaming Outloud Pro"/>
            </a:endParaRPr>
          </a:p>
          <a:p>
            <a:pPr marL="285750" indent="-285750">
              <a:buFont typeface="Arial"/>
              <a:buChar char="•"/>
            </a:pPr>
            <a:r>
              <a:rPr lang="en-US">
                <a:latin typeface="Dreaming Outloud Pro"/>
                <a:cs typeface="Dreaming Outloud Pro"/>
              </a:rPr>
              <a:t>Way too cluttered </a:t>
            </a:r>
          </a:p>
          <a:p>
            <a:pPr marL="285750" indent="-285750">
              <a:buFont typeface="Arial"/>
              <a:buChar char="•"/>
            </a:pPr>
            <a:r>
              <a:rPr lang="en-US">
                <a:latin typeface="Dreaming Outloud Pro"/>
                <a:cs typeface="Dreaming Outloud Pro"/>
              </a:rPr>
              <a:t>Hard to navigate around </a:t>
            </a:r>
          </a:p>
          <a:p>
            <a:pPr marL="285750" indent="-285750">
              <a:buFont typeface="Arial"/>
              <a:buChar char="•"/>
            </a:pPr>
            <a:r>
              <a:rPr lang="en-US">
                <a:latin typeface="Dreaming Outloud Pro"/>
                <a:cs typeface="Dreaming Outloud Pro"/>
              </a:rPr>
              <a:t>Looks super dodgy!</a:t>
            </a:r>
          </a:p>
          <a:p>
            <a:pPr marL="285750" indent="-285750">
              <a:buFont typeface="Arial"/>
              <a:buChar char="•"/>
            </a:pPr>
            <a:r>
              <a:rPr lang="en-US">
                <a:latin typeface="Dreaming Outloud Pro"/>
                <a:cs typeface="Dreaming Outloud Pro"/>
              </a:rPr>
              <a:t>Untrustworthy </a:t>
            </a:r>
          </a:p>
          <a:p>
            <a:pPr marL="285750" indent="-285750">
              <a:buFont typeface="Arial"/>
              <a:buChar char="•"/>
            </a:pPr>
            <a:r>
              <a:rPr lang="en-US">
                <a:latin typeface="Dreaming Outloud Pro"/>
                <a:cs typeface="Dreaming Outloud Pro"/>
              </a:rPr>
              <a:t>Lack of effort whatsoever</a:t>
            </a:r>
          </a:p>
        </p:txBody>
      </p:sp>
      <p:pic>
        <p:nvPicPr>
          <p:cNvPr id="5" name="Picture 4" descr="A collage of a chair&#10;&#10;AI-generated content may be incorrect.">
            <a:extLst>
              <a:ext uri="{FF2B5EF4-FFF2-40B4-BE49-F238E27FC236}">
                <a16:creationId xmlns:a16="http://schemas.microsoft.com/office/drawing/2014/main" id="{1815B7C4-D09C-4F7A-B3EA-667510F5E43C}"/>
              </a:ext>
            </a:extLst>
          </p:cNvPr>
          <p:cNvPicPr>
            <a:picLocks noChangeAspect="1"/>
          </p:cNvPicPr>
          <p:nvPr/>
        </p:nvPicPr>
        <p:blipFill>
          <a:blip r:embed="rId4"/>
          <a:stretch>
            <a:fillRect/>
          </a:stretch>
        </p:blipFill>
        <p:spPr>
          <a:xfrm>
            <a:off x="0" y="3841571"/>
            <a:ext cx="6158630" cy="3068364"/>
          </a:xfrm>
          <a:prstGeom prst="rect">
            <a:avLst/>
          </a:prstGeom>
        </p:spPr>
      </p:pic>
      <p:sp>
        <p:nvSpPr>
          <p:cNvPr id="6" name="TextBox 5">
            <a:extLst>
              <a:ext uri="{FF2B5EF4-FFF2-40B4-BE49-F238E27FC236}">
                <a16:creationId xmlns:a16="http://schemas.microsoft.com/office/drawing/2014/main" id="{F427AFDA-346B-8A6D-6D55-C63A7C33E463}"/>
              </a:ext>
            </a:extLst>
          </p:cNvPr>
          <p:cNvSpPr txBox="1"/>
          <p:nvPr/>
        </p:nvSpPr>
        <p:spPr>
          <a:xfrm>
            <a:off x="6152150" y="4024655"/>
            <a:ext cx="375736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Dreaming Outloud Pro"/>
                <a:cs typeface="Dreaming Outloud Pro"/>
                <a:hlinkClick r:id="rId5"/>
              </a:rPr>
              <a:t>https://www.art.yale.edu/</a:t>
            </a:r>
            <a:endParaRPr lang="en-US">
              <a:latin typeface="Dreaming Outloud Pro"/>
              <a:cs typeface="Dreaming Outloud Pro"/>
            </a:endParaRPr>
          </a:p>
          <a:p>
            <a:pPr marL="285750" indent="-285750">
              <a:buFont typeface="Arial"/>
              <a:buChar char="•"/>
            </a:pPr>
            <a:r>
              <a:rPr lang="en-US">
                <a:latin typeface="Dreaming Outloud Pro"/>
                <a:cs typeface="Dreaming Outloud Pro"/>
              </a:rPr>
              <a:t>Too many unnecessary pictures everywhere</a:t>
            </a:r>
          </a:p>
          <a:p>
            <a:pPr marL="285750" indent="-285750">
              <a:buFont typeface="Arial"/>
              <a:buChar char="•"/>
            </a:pPr>
            <a:r>
              <a:rPr lang="en-US">
                <a:latin typeface="Dreaming Outloud Pro"/>
                <a:cs typeface="Dreaming Outloud Pro"/>
              </a:rPr>
              <a:t>Looks hard to navigate around </a:t>
            </a:r>
          </a:p>
          <a:p>
            <a:pPr marL="285750" indent="-285750">
              <a:buFont typeface="Arial"/>
              <a:buChar char="•"/>
            </a:pPr>
            <a:r>
              <a:rPr lang="en-US">
                <a:latin typeface="Dreaming Outloud Pro"/>
                <a:cs typeface="Dreaming Outloud Pro"/>
              </a:rPr>
              <a:t>An art school website should be tidy as of meant to attract student to study there but it does not produce that effect.</a:t>
            </a:r>
          </a:p>
        </p:txBody>
      </p:sp>
    </p:spTree>
    <p:extLst>
      <p:ext uri="{BB962C8B-B14F-4D97-AF65-F5344CB8AC3E}">
        <p14:creationId xmlns:p14="http://schemas.microsoft.com/office/powerpoint/2010/main" val="8562164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46556D37-E1D0-F4DB-3B25-3EAA9C29A77B}"/>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15919A0E-D0F0-C25D-BAF2-742CCFB8322F}"/>
              </a:ext>
            </a:extLst>
          </p:cNvPr>
          <p:cNvPicPr>
            <a:picLocks noChangeAspect="1"/>
          </p:cNvPicPr>
          <p:nvPr/>
        </p:nvPicPr>
        <p:blipFill>
          <a:blip r:embed="rId2"/>
          <a:stretch>
            <a:fillRect/>
          </a:stretch>
        </p:blipFill>
        <p:spPr>
          <a:xfrm>
            <a:off x="4652" y="0"/>
            <a:ext cx="4844532" cy="4039644"/>
          </a:xfrm>
          <a:prstGeom prst="rect">
            <a:avLst/>
          </a:prstGeom>
        </p:spPr>
      </p:pic>
      <p:pic>
        <p:nvPicPr>
          <p:cNvPr id="3" name="Picture 2" descr="A screenshot of a website&#10;&#10;AI-generated content may be incorrect.">
            <a:extLst>
              <a:ext uri="{FF2B5EF4-FFF2-40B4-BE49-F238E27FC236}">
                <a16:creationId xmlns:a16="http://schemas.microsoft.com/office/drawing/2014/main" id="{83FC9CB0-CD10-E906-D3E6-45E64486F6FD}"/>
              </a:ext>
            </a:extLst>
          </p:cNvPr>
          <p:cNvPicPr>
            <a:picLocks noChangeAspect="1"/>
          </p:cNvPicPr>
          <p:nvPr/>
        </p:nvPicPr>
        <p:blipFill>
          <a:blip r:embed="rId3"/>
          <a:stretch>
            <a:fillRect/>
          </a:stretch>
        </p:blipFill>
        <p:spPr>
          <a:xfrm>
            <a:off x="0" y="4034461"/>
            <a:ext cx="5803726" cy="2828722"/>
          </a:xfrm>
          <a:prstGeom prst="rect">
            <a:avLst/>
          </a:prstGeom>
        </p:spPr>
      </p:pic>
      <p:sp>
        <p:nvSpPr>
          <p:cNvPr id="4" name="TextBox 3">
            <a:extLst>
              <a:ext uri="{FF2B5EF4-FFF2-40B4-BE49-F238E27FC236}">
                <a16:creationId xmlns:a16="http://schemas.microsoft.com/office/drawing/2014/main" id="{5479C766-6D92-6798-8C91-31FBBDC0EB9E}"/>
              </a:ext>
            </a:extLst>
          </p:cNvPr>
          <p:cNvSpPr txBox="1"/>
          <p:nvPr/>
        </p:nvSpPr>
        <p:spPr>
          <a:xfrm>
            <a:off x="5930030" y="4035468"/>
            <a:ext cx="351563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Dreaming Outloud Pro"/>
                <a:cs typeface="Dreaming Outloud Pro"/>
                <a:hlinkClick r:id="rId4"/>
              </a:rPr>
              <a:t>https://www.pic-upspares.co.uk/</a:t>
            </a:r>
          </a:p>
          <a:p>
            <a:pPr marL="285750" indent="-285750">
              <a:buFont typeface="Arial"/>
              <a:buChar char="•"/>
            </a:pPr>
            <a:r>
              <a:rPr lang="en-US">
                <a:latin typeface="Dreaming Outloud Pro"/>
                <a:cs typeface="Dreaming Outloud Pro"/>
              </a:rPr>
              <a:t>Sometimes it is hard to navigate around </a:t>
            </a:r>
          </a:p>
          <a:p>
            <a:pPr marL="285750" indent="-285750">
              <a:buFont typeface="Arial"/>
              <a:buChar char="•"/>
            </a:pPr>
            <a:r>
              <a:rPr lang="en-US">
                <a:latin typeface="Dreaming Outloud Pro"/>
                <a:cs typeface="Dreaming Outloud Pro"/>
              </a:rPr>
              <a:t>Could use a little update </a:t>
            </a:r>
          </a:p>
          <a:p>
            <a:pPr marL="285750" indent="-285750">
              <a:buFont typeface="Arial"/>
              <a:buChar char="•"/>
            </a:pPr>
            <a:r>
              <a:rPr lang="en-US">
                <a:latin typeface="Dreaming Outloud Pro"/>
                <a:cs typeface="Dreaming Outloud Pro"/>
              </a:rPr>
              <a:t>Probably the best out of the all options in the bad list.</a:t>
            </a:r>
          </a:p>
        </p:txBody>
      </p:sp>
      <p:sp>
        <p:nvSpPr>
          <p:cNvPr id="5" name="TextBox 4">
            <a:extLst>
              <a:ext uri="{FF2B5EF4-FFF2-40B4-BE49-F238E27FC236}">
                <a16:creationId xmlns:a16="http://schemas.microsoft.com/office/drawing/2014/main" id="{8401D4C4-DF26-3A60-3DFA-57D9EB27E6BA}"/>
              </a:ext>
            </a:extLst>
          </p:cNvPr>
          <p:cNvSpPr txBox="1"/>
          <p:nvPr/>
        </p:nvSpPr>
        <p:spPr>
          <a:xfrm>
            <a:off x="4948825" y="183715"/>
            <a:ext cx="371396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Dreaming Outloud Pro"/>
                <a:cs typeface="Dreaming Outloud Pro"/>
                <a:hlinkClick r:id="rId5"/>
              </a:rPr>
              <a:t>https://www.a2zofmotoring.co.uk/</a:t>
            </a:r>
          </a:p>
          <a:p>
            <a:pPr marL="285750" indent="-285750">
              <a:buFont typeface="Arial"/>
              <a:buChar char="•"/>
            </a:pPr>
            <a:r>
              <a:rPr lang="en-US">
                <a:latin typeface="Dreaming Outloud Pro"/>
                <a:cs typeface="Dreaming Outloud Pro"/>
              </a:rPr>
              <a:t>Needs an update </a:t>
            </a:r>
          </a:p>
          <a:p>
            <a:pPr marL="285750" indent="-285750">
              <a:buFont typeface="Arial"/>
              <a:buChar char="•"/>
            </a:pPr>
            <a:r>
              <a:rPr lang="en-US">
                <a:latin typeface="Dreaming Outloud Pro"/>
                <a:cs typeface="Dreaming Outloud Pro"/>
              </a:rPr>
              <a:t>Stuck in the early 2000s </a:t>
            </a:r>
          </a:p>
          <a:p>
            <a:pPr marL="285750" indent="-285750">
              <a:buFont typeface="Arial"/>
              <a:buChar char="•"/>
            </a:pPr>
            <a:r>
              <a:rPr lang="en-US">
                <a:latin typeface="Dreaming Outloud Pro"/>
                <a:cs typeface="Dreaming Outloud Pro"/>
              </a:rPr>
              <a:t>Too much information everywhere</a:t>
            </a:r>
          </a:p>
          <a:p>
            <a:pPr marL="285750" indent="-285750">
              <a:buFont typeface="Arial"/>
              <a:buChar char="•"/>
            </a:pPr>
            <a:r>
              <a:rPr lang="en-US">
                <a:latin typeface="Dreaming Outloud Pro"/>
                <a:cs typeface="Dreaming Outloud Pro"/>
              </a:rPr>
              <a:t>Looks like it has been made with lack of effort </a:t>
            </a:r>
          </a:p>
          <a:p>
            <a:pPr marL="285750" indent="-285750">
              <a:buFont typeface="Arial"/>
              <a:buChar char="•"/>
            </a:pPr>
            <a:r>
              <a:rPr lang="en-US">
                <a:latin typeface="Dreaming Outloud Pro"/>
                <a:cs typeface="Dreaming Outloud Pro"/>
              </a:rPr>
              <a:t> Too much </a:t>
            </a:r>
            <a:r>
              <a:rPr lang="en-US" err="1">
                <a:latin typeface="Dreaming Outloud Pro"/>
                <a:cs typeface="Dreaming Outloud Pro"/>
              </a:rPr>
              <a:t>colour</a:t>
            </a:r>
            <a:r>
              <a:rPr lang="en-US">
                <a:latin typeface="Dreaming Outloud Pro"/>
                <a:cs typeface="Dreaming Outloud Pro"/>
              </a:rPr>
              <a:t> going on</a:t>
            </a:r>
          </a:p>
        </p:txBody>
      </p:sp>
    </p:spTree>
    <p:extLst>
      <p:ext uri="{BB962C8B-B14F-4D97-AF65-F5344CB8AC3E}">
        <p14:creationId xmlns:p14="http://schemas.microsoft.com/office/powerpoint/2010/main" val="5814054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39D1B937-CFDC-CB10-7150-785511DFFC0D}"/>
            </a:ext>
          </a:extLst>
        </p:cNvPr>
        <p:cNvGrpSpPr/>
        <p:nvPr/>
      </p:nvGrpSpPr>
      <p:grpSpPr>
        <a:xfrm>
          <a:off x="0" y="0"/>
          <a:ext cx="0" cy="0"/>
          <a:chOff x="0" y="0"/>
          <a:chExt cx="0" cy="0"/>
        </a:xfrm>
      </p:grpSpPr>
      <p:pic>
        <p:nvPicPr>
          <p:cNvPr id="2" name="Picture 1" descr="A screenshot of a website&#10;&#10;AI-generated content may be incorrect.">
            <a:extLst>
              <a:ext uri="{FF2B5EF4-FFF2-40B4-BE49-F238E27FC236}">
                <a16:creationId xmlns:a16="http://schemas.microsoft.com/office/drawing/2014/main" id="{76ACB510-3EC6-9A99-223A-66700AF51A23}"/>
              </a:ext>
            </a:extLst>
          </p:cNvPr>
          <p:cNvPicPr>
            <a:picLocks noChangeAspect="1"/>
          </p:cNvPicPr>
          <p:nvPr/>
        </p:nvPicPr>
        <p:blipFill>
          <a:blip r:embed="rId2"/>
          <a:stretch>
            <a:fillRect/>
          </a:stretch>
        </p:blipFill>
        <p:spPr>
          <a:xfrm>
            <a:off x="-2901" y="0"/>
            <a:ext cx="4964022" cy="4885149"/>
          </a:xfrm>
          <a:prstGeom prst="rect">
            <a:avLst/>
          </a:prstGeom>
        </p:spPr>
      </p:pic>
      <p:sp>
        <p:nvSpPr>
          <p:cNvPr id="3" name="TextBox 2">
            <a:extLst>
              <a:ext uri="{FF2B5EF4-FFF2-40B4-BE49-F238E27FC236}">
                <a16:creationId xmlns:a16="http://schemas.microsoft.com/office/drawing/2014/main" id="{BA360579-AB1D-6B20-FA32-71D33910D507}"/>
              </a:ext>
            </a:extLst>
          </p:cNvPr>
          <p:cNvSpPr txBox="1"/>
          <p:nvPr/>
        </p:nvSpPr>
        <p:spPr>
          <a:xfrm>
            <a:off x="209811" y="5027112"/>
            <a:ext cx="461786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Dreaming Outloud Pro"/>
                <a:cs typeface="Dreaming Outloud Pro"/>
                <a:hlinkClick r:id="rId3"/>
              </a:rPr>
              <a:t>http://www.swansea-driving-school.co.uk/</a:t>
            </a:r>
          </a:p>
          <a:p>
            <a:pPr marL="285750" indent="-285750">
              <a:buFont typeface="Arial"/>
              <a:buChar char="•"/>
            </a:pPr>
            <a:r>
              <a:rPr lang="en-US">
                <a:latin typeface="Dreaming Outloud Pro"/>
                <a:cs typeface="Dreaming Outloud Pro"/>
              </a:rPr>
              <a:t>Stuck in the 2000s </a:t>
            </a:r>
          </a:p>
          <a:p>
            <a:pPr marL="285750" indent="-285750">
              <a:buFont typeface="Arial"/>
              <a:buChar char="•"/>
            </a:pPr>
            <a:r>
              <a:rPr lang="en-US">
                <a:latin typeface="Dreaming Outloud Pro"/>
                <a:cs typeface="Dreaming Outloud Pro"/>
              </a:rPr>
              <a:t>Needs an update </a:t>
            </a:r>
          </a:p>
          <a:p>
            <a:pPr marL="285750" indent="-285750">
              <a:buFont typeface="Arial"/>
              <a:buChar char="•"/>
            </a:pPr>
            <a:r>
              <a:rPr lang="en-US">
                <a:latin typeface="Dreaming Outloud Pro"/>
                <a:cs typeface="Dreaming Outloud Pro"/>
              </a:rPr>
              <a:t>Looks a little dodgy </a:t>
            </a:r>
          </a:p>
          <a:p>
            <a:pPr marL="285750" indent="-285750">
              <a:buFont typeface="Arial"/>
              <a:buChar char="•"/>
            </a:pPr>
            <a:r>
              <a:rPr lang="en-US">
                <a:latin typeface="Dreaming Outloud Pro"/>
                <a:cs typeface="Dreaming Outloud Pro"/>
              </a:rPr>
              <a:t>Does not make you feel safe as the website does not look serious</a:t>
            </a:r>
          </a:p>
        </p:txBody>
      </p:sp>
      <p:pic>
        <p:nvPicPr>
          <p:cNvPr id="4" name="Picture 3" descr="A screenshot of a web page&#10;&#10;AI-generated content may be incorrect.">
            <a:extLst>
              <a:ext uri="{FF2B5EF4-FFF2-40B4-BE49-F238E27FC236}">
                <a16:creationId xmlns:a16="http://schemas.microsoft.com/office/drawing/2014/main" id="{3FF9BD51-1EF2-4AFA-403A-B0B35B509DD9}"/>
              </a:ext>
            </a:extLst>
          </p:cNvPr>
          <p:cNvPicPr>
            <a:picLocks noChangeAspect="1"/>
          </p:cNvPicPr>
          <p:nvPr/>
        </p:nvPicPr>
        <p:blipFill>
          <a:blip r:embed="rId4"/>
          <a:stretch>
            <a:fillRect/>
          </a:stretch>
        </p:blipFill>
        <p:spPr>
          <a:xfrm>
            <a:off x="4951596" y="0"/>
            <a:ext cx="4950590" cy="4885151"/>
          </a:xfrm>
          <a:prstGeom prst="rect">
            <a:avLst/>
          </a:prstGeom>
        </p:spPr>
      </p:pic>
      <p:sp>
        <p:nvSpPr>
          <p:cNvPr id="5" name="TextBox 4">
            <a:extLst>
              <a:ext uri="{FF2B5EF4-FFF2-40B4-BE49-F238E27FC236}">
                <a16:creationId xmlns:a16="http://schemas.microsoft.com/office/drawing/2014/main" id="{FF37A62B-33F4-1B30-FBFE-370009B9BA59}"/>
              </a:ext>
            </a:extLst>
          </p:cNvPr>
          <p:cNvSpPr txBox="1"/>
          <p:nvPr/>
        </p:nvSpPr>
        <p:spPr>
          <a:xfrm>
            <a:off x="5076805" y="5027112"/>
            <a:ext cx="421625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Dreaming Outloud Pro"/>
                <a:cs typeface="Dreaming Outloud Pro"/>
                <a:hlinkClick r:id="rId5"/>
              </a:rPr>
              <a:t>https://autolearners.co.uk/</a:t>
            </a:r>
            <a:endParaRPr lang="en-US"/>
          </a:p>
          <a:p>
            <a:pPr marL="285750" indent="-285750">
              <a:buFont typeface="Arial"/>
              <a:buChar char="•"/>
            </a:pPr>
            <a:r>
              <a:rPr lang="en-US">
                <a:latin typeface="Dreaming Outloud Pro"/>
                <a:cs typeface="Dreaming Outloud Pro"/>
              </a:rPr>
              <a:t>Poor choice of </a:t>
            </a:r>
            <a:r>
              <a:rPr lang="en-US" err="1">
                <a:latin typeface="Dreaming Outloud Pro"/>
                <a:cs typeface="Dreaming Outloud Pro"/>
              </a:rPr>
              <a:t>colour</a:t>
            </a:r>
            <a:r>
              <a:rPr lang="en-US">
                <a:latin typeface="Dreaming Outloud Pro"/>
                <a:cs typeface="Dreaming Outloud Pro"/>
              </a:rPr>
              <a:t> really not pleasing to the eye.</a:t>
            </a:r>
          </a:p>
          <a:p>
            <a:pPr marL="285750" indent="-285750">
              <a:buFont typeface="Arial"/>
              <a:buChar char="•"/>
            </a:pPr>
            <a:r>
              <a:rPr lang="en-US">
                <a:latin typeface="Dreaming Outloud Pro"/>
                <a:cs typeface="Dreaming Outloud Pro"/>
              </a:rPr>
              <a:t>Stuck in the 2000s</a:t>
            </a:r>
          </a:p>
          <a:p>
            <a:pPr marL="285750" indent="-285750">
              <a:buFont typeface="Arial"/>
              <a:buChar char="•"/>
            </a:pPr>
            <a:r>
              <a:rPr lang="en-US">
                <a:latin typeface="Dreaming Outloud Pro"/>
                <a:cs typeface="Dreaming Outloud Pro"/>
              </a:rPr>
              <a:t>Looks like it needs an update</a:t>
            </a:r>
          </a:p>
          <a:p>
            <a:pPr marL="285750" indent="-285750">
              <a:buFont typeface="Arial"/>
              <a:buChar char="•"/>
            </a:pPr>
            <a:r>
              <a:rPr lang="en-US">
                <a:latin typeface="Dreaming Outloud Pro"/>
                <a:cs typeface="Dreaming Outloud Pro"/>
              </a:rPr>
              <a:t>Really bad title </a:t>
            </a:r>
          </a:p>
        </p:txBody>
      </p:sp>
    </p:spTree>
    <p:extLst>
      <p:ext uri="{BB962C8B-B14F-4D97-AF65-F5344CB8AC3E}">
        <p14:creationId xmlns:p14="http://schemas.microsoft.com/office/powerpoint/2010/main" val="24224469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F4821D-2635-6554-26EF-8C267CCEBF3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131D089-E1FC-B563-1836-68752A56FCDA}"/>
              </a:ext>
            </a:extLst>
          </p:cNvPr>
          <p:cNvSpPr txBox="1"/>
          <p:nvPr/>
        </p:nvSpPr>
        <p:spPr>
          <a:xfrm>
            <a:off x="1403248" y="3519"/>
            <a:ext cx="7090415" cy="715089"/>
          </a:xfrm>
          <a:prstGeom prst="round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latin typeface="Dreaming Outloud Pro"/>
                <a:ea typeface="Cambria"/>
                <a:cs typeface="Aharoni"/>
              </a:rPr>
              <a:t>ILLUSTRATION INSTAGRAM NAMES</a:t>
            </a:r>
          </a:p>
        </p:txBody>
      </p:sp>
      <p:sp>
        <p:nvSpPr>
          <p:cNvPr id="4" name="TextBox 3">
            <a:extLst>
              <a:ext uri="{FF2B5EF4-FFF2-40B4-BE49-F238E27FC236}">
                <a16:creationId xmlns:a16="http://schemas.microsoft.com/office/drawing/2014/main" id="{9C6FC37E-42F9-5503-59B2-A248FAD51DA6}"/>
              </a:ext>
            </a:extLst>
          </p:cNvPr>
          <p:cNvSpPr txBox="1"/>
          <p:nvPr/>
        </p:nvSpPr>
        <p:spPr>
          <a:xfrm>
            <a:off x="486361" y="723167"/>
            <a:ext cx="8938955" cy="5632311"/>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err="1">
                <a:latin typeface="Dreaming Outloud Pro"/>
                <a:ea typeface="Cambria"/>
                <a:cs typeface="Aharoni"/>
              </a:rPr>
              <a:t>dariashmatkoillustration</a:t>
            </a:r>
            <a:endParaRPr lang="en-GB" sz="2800" b="1">
              <a:latin typeface="Dreaming Outloud Pro"/>
              <a:ea typeface="Cambria"/>
              <a:cs typeface="Aharoni"/>
            </a:endParaRPr>
          </a:p>
          <a:p>
            <a:pPr algn="ctr"/>
            <a:r>
              <a:rPr lang="en-GB" sz="2800" b="1" err="1">
                <a:latin typeface="Dreaming Outloud Pro"/>
                <a:ea typeface="Cambria"/>
                <a:cs typeface="Aharoni"/>
              </a:rPr>
              <a:t>drawnbydaria</a:t>
            </a:r>
            <a:endParaRPr lang="en-GB" sz="2800" b="1">
              <a:latin typeface="Dreaming Outloud Pro"/>
              <a:ea typeface="Cambria"/>
              <a:cs typeface="Aharoni"/>
            </a:endParaRPr>
          </a:p>
          <a:p>
            <a:pPr algn="ctr"/>
            <a:r>
              <a:rPr lang="en-GB" sz="2800" b="1" err="1">
                <a:latin typeface="Dreaming Outloud Pro"/>
                <a:ea typeface="Cambria"/>
                <a:cs typeface="Aharoni"/>
              </a:rPr>
              <a:t>spicy.dorita</a:t>
            </a:r>
          </a:p>
          <a:p>
            <a:pPr algn="ctr"/>
            <a:r>
              <a:rPr lang="en-GB" sz="2800" b="1" err="1">
                <a:latin typeface="Dreaming Outloud Pro"/>
                <a:ea typeface="Cambria"/>
                <a:cs typeface="Aharoni"/>
              </a:rPr>
              <a:t>spicy.darita</a:t>
            </a:r>
            <a:endParaRPr lang="en-GB" sz="2800" b="1">
              <a:latin typeface="Dreaming Outloud Pro"/>
              <a:ea typeface="Cambria"/>
              <a:cs typeface="Aharoni"/>
            </a:endParaRPr>
          </a:p>
          <a:p>
            <a:pPr algn="ctr"/>
            <a:r>
              <a:rPr lang="en-GB" sz="2800" b="1" err="1">
                <a:latin typeface="Dreaming Outloud Pro"/>
                <a:ea typeface="Cambria"/>
                <a:cs typeface="Aharoni"/>
              </a:rPr>
              <a:t>darita.art</a:t>
            </a:r>
          </a:p>
          <a:p>
            <a:pPr algn="ctr"/>
            <a:r>
              <a:rPr lang="en-GB" sz="2800" b="1" err="1">
                <a:latin typeface="Dreaming Outloud Pro"/>
                <a:ea typeface="Cambria"/>
                <a:cs typeface="Aharoni"/>
              </a:rPr>
              <a:t>illustratedbydaria</a:t>
            </a:r>
            <a:r>
              <a:rPr lang="en-GB" sz="2800" b="1">
                <a:latin typeface="Dreaming Outloud Pro"/>
                <a:ea typeface="Cambria"/>
                <a:cs typeface="Aharoni"/>
              </a:rPr>
              <a:t> </a:t>
            </a:r>
          </a:p>
          <a:p>
            <a:pPr algn="ctr"/>
            <a:r>
              <a:rPr lang="en-GB" sz="2400" b="1" err="1">
                <a:latin typeface="Dreaming Outloud Pro"/>
                <a:ea typeface="Cambria"/>
                <a:cs typeface="Aharoni"/>
              </a:rPr>
              <a:t>daria.illustrates</a:t>
            </a:r>
          </a:p>
          <a:p>
            <a:pPr algn="ctr"/>
            <a:r>
              <a:rPr lang="en-GB" sz="2400" b="1" err="1">
                <a:latin typeface="Dreaming Outloud Pro"/>
                <a:ea typeface="Cambria"/>
                <a:cs typeface="Aharoni"/>
              </a:rPr>
              <a:t>dariascorner</a:t>
            </a:r>
          </a:p>
          <a:p>
            <a:pPr algn="ctr"/>
            <a:r>
              <a:rPr lang="en-GB" sz="2400" b="1" err="1">
                <a:latin typeface="Dreaming Outloud Pro"/>
                <a:ea typeface="Cambria"/>
                <a:cs typeface="Aharoni"/>
              </a:rPr>
              <a:t>Dariasart.studio</a:t>
            </a:r>
          </a:p>
          <a:p>
            <a:pPr algn="ctr"/>
            <a:r>
              <a:rPr lang="en-GB" sz="2400" b="1" err="1">
                <a:latin typeface="Dreaming Outloud Pro"/>
                <a:ea typeface="Cambria"/>
                <a:cs typeface="Aharoni"/>
              </a:rPr>
              <a:t>dariastudio</a:t>
            </a:r>
          </a:p>
          <a:p>
            <a:pPr algn="ctr"/>
            <a:r>
              <a:rPr lang="en-GB" sz="2400" b="1" err="1">
                <a:latin typeface="Dreaming Outloud Pro"/>
                <a:ea typeface="Cambria"/>
                <a:cs typeface="Aharoni"/>
              </a:rPr>
              <a:t>dariaart</a:t>
            </a:r>
          </a:p>
          <a:p>
            <a:pPr algn="ctr"/>
            <a:r>
              <a:rPr lang="en-GB" sz="2400" b="1" err="1">
                <a:latin typeface="Dreaming Outloud Pro"/>
                <a:ea typeface="Cambria"/>
                <a:cs typeface="Aharoni"/>
              </a:rPr>
              <a:t>daria.art</a:t>
            </a:r>
            <a:endParaRPr lang="en-GB" sz="2400" b="1">
              <a:latin typeface="Dreaming Outloud Pro"/>
              <a:ea typeface="Cambria"/>
              <a:cs typeface="Aharoni"/>
            </a:endParaRPr>
          </a:p>
          <a:p>
            <a:pPr algn="ctr"/>
            <a:r>
              <a:rPr lang="en-GB" sz="2400" b="1" err="1">
                <a:latin typeface="Dreaming Outloud Pro"/>
                <a:ea typeface="Cambria"/>
                <a:cs typeface="Aharoni"/>
              </a:rPr>
              <a:t>crispy.darita</a:t>
            </a:r>
          </a:p>
          <a:p>
            <a:pPr algn="ctr"/>
            <a:r>
              <a:rPr lang="en-GB" sz="2400" b="1" err="1">
                <a:latin typeface="Dreaming Outloud Pro"/>
                <a:ea typeface="Cambria"/>
                <a:cs typeface="Aharoni"/>
              </a:rPr>
              <a:t>daria.illustrates</a:t>
            </a:r>
          </a:p>
        </p:txBody>
      </p:sp>
    </p:spTree>
    <p:extLst>
      <p:ext uri="{BB962C8B-B14F-4D97-AF65-F5344CB8AC3E}">
        <p14:creationId xmlns:p14="http://schemas.microsoft.com/office/powerpoint/2010/main" val="39156842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F4821D-2635-6554-26EF-8C267CCEBF35}"/>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E7BB4205-E95D-C094-5E59-59FF5919C7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10947" y="295060"/>
            <a:ext cx="4458719" cy="6267880"/>
          </a:xfrm>
          <a:prstGeom prst="rect">
            <a:avLst/>
          </a:prstGeom>
        </p:spPr>
      </p:pic>
    </p:spTree>
    <p:extLst>
      <p:ext uri="{BB962C8B-B14F-4D97-AF65-F5344CB8AC3E}">
        <p14:creationId xmlns:p14="http://schemas.microsoft.com/office/powerpoint/2010/main" val="26586165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F4821D-2635-6554-26EF-8C267CCEBF35}"/>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57B99BBF-08A1-CE9A-89C8-FBD9FDB50A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1018" y="454346"/>
            <a:ext cx="9580807" cy="6177875"/>
          </a:xfrm>
          <a:prstGeom prst="rect">
            <a:avLst/>
          </a:prstGeom>
        </p:spPr>
      </p:pic>
    </p:spTree>
    <p:extLst>
      <p:ext uri="{BB962C8B-B14F-4D97-AF65-F5344CB8AC3E}">
        <p14:creationId xmlns:p14="http://schemas.microsoft.com/office/powerpoint/2010/main" val="30353054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F4821D-2635-6554-26EF-8C267CCEBF35}"/>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37FC6514-9526-EBF0-8B0E-AF59EB67E6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7321" y="144469"/>
            <a:ext cx="8928025" cy="6569062"/>
          </a:xfrm>
          <a:prstGeom prst="rect">
            <a:avLst/>
          </a:prstGeom>
        </p:spPr>
      </p:pic>
    </p:spTree>
    <p:extLst>
      <p:ext uri="{BB962C8B-B14F-4D97-AF65-F5344CB8AC3E}">
        <p14:creationId xmlns:p14="http://schemas.microsoft.com/office/powerpoint/2010/main" val="2235319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F4821D-2635-6554-26EF-8C267CCEBF35}"/>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65945770-0174-6D15-C3FC-0AF52B239E6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36390" y="-11188"/>
            <a:ext cx="4823344" cy="6863864"/>
          </a:xfrm>
          <a:prstGeom prst="rect">
            <a:avLst/>
          </a:prstGeom>
        </p:spPr>
      </p:pic>
    </p:spTree>
    <p:extLst>
      <p:ext uri="{BB962C8B-B14F-4D97-AF65-F5344CB8AC3E}">
        <p14:creationId xmlns:p14="http://schemas.microsoft.com/office/powerpoint/2010/main" val="4899701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F4821D-2635-6554-26EF-8C267CCEBF3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D52708C1-391A-DEE3-BE04-F1EE690207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1992129" y="-1123666"/>
            <a:ext cx="5921741" cy="9364265"/>
          </a:xfrm>
          <a:prstGeom prst="rect">
            <a:avLst/>
          </a:prstGeom>
        </p:spPr>
      </p:pic>
    </p:spTree>
    <p:extLst>
      <p:ext uri="{BB962C8B-B14F-4D97-AF65-F5344CB8AC3E}">
        <p14:creationId xmlns:p14="http://schemas.microsoft.com/office/powerpoint/2010/main" val="20008329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F4821D-2635-6554-26EF-8C267CCEBF35}"/>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E4130C05-BE38-6B50-8EA0-ED59515B0B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199" y="0"/>
            <a:ext cx="4812811" cy="6858000"/>
          </a:xfrm>
          <a:prstGeom prst="rect">
            <a:avLst/>
          </a:prstGeom>
        </p:spPr>
      </p:pic>
      <p:pic>
        <p:nvPicPr>
          <p:cNvPr id="4" name="Picture 3" descr="A close-up of a questionnaire&#10;&#10;AI-generated content may be incorrect.">
            <a:extLst>
              <a:ext uri="{FF2B5EF4-FFF2-40B4-BE49-F238E27FC236}">
                <a16:creationId xmlns:a16="http://schemas.microsoft.com/office/drawing/2014/main" id="{0BD498F5-7E7D-6529-49F1-002DDB8AB3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48572" y="0"/>
            <a:ext cx="4855427" cy="6858000"/>
          </a:xfrm>
          <a:prstGeom prst="rect">
            <a:avLst/>
          </a:prstGeom>
        </p:spPr>
      </p:pic>
    </p:spTree>
    <p:extLst>
      <p:ext uri="{BB962C8B-B14F-4D97-AF65-F5344CB8AC3E}">
        <p14:creationId xmlns:p14="http://schemas.microsoft.com/office/powerpoint/2010/main" val="1821510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F4821D-2635-6554-26EF-8C267CCEBF3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131D089-E1FC-B563-1836-68752A56FCDA}"/>
              </a:ext>
            </a:extLst>
          </p:cNvPr>
          <p:cNvSpPr txBox="1"/>
          <p:nvPr/>
        </p:nvSpPr>
        <p:spPr>
          <a:xfrm>
            <a:off x="3174" y="3519"/>
            <a:ext cx="9900152" cy="1328023"/>
          </a:xfrm>
          <a:prstGeom prst="round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latin typeface="Dreaming Outloud Pro"/>
                <a:ea typeface="Cambria"/>
                <a:cs typeface="Aharoni"/>
              </a:rPr>
              <a:t>SOCIAL MEDIA RESEARCH, WHAT CHANNELS DO YOUR TARGET MARKET USE?</a:t>
            </a:r>
          </a:p>
        </p:txBody>
      </p:sp>
      <p:pic>
        <p:nvPicPr>
          <p:cNvPr id="2" name="Picture 1">
            <a:extLst>
              <a:ext uri="{FF2B5EF4-FFF2-40B4-BE49-F238E27FC236}">
                <a16:creationId xmlns:a16="http://schemas.microsoft.com/office/drawing/2014/main" id="{AAA7B291-014B-4255-3759-6FBFC74CF1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55260" y="1316809"/>
            <a:ext cx="2814823" cy="5537672"/>
          </a:xfrm>
          <a:prstGeom prst="rect">
            <a:avLst/>
          </a:prstGeom>
        </p:spPr>
      </p:pic>
      <p:pic>
        <p:nvPicPr>
          <p:cNvPr id="4" name="Picture 3">
            <a:extLst>
              <a:ext uri="{FF2B5EF4-FFF2-40B4-BE49-F238E27FC236}">
                <a16:creationId xmlns:a16="http://schemas.microsoft.com/office/drawing/2014/main" id="{13D2303E-3CD2-6BD3-EC77-D39D44CE1E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988" y="1331542"/>
            <a:ext cx="2815906" cy="5456056"/>
          </a:xfrm>
          <a:prstGeom prst="rect">
            <a:avLst/>
          </a:prstGeom>
        </p:spPr>
      </p:pic>
      <p:sp>
        <p:nvSpPr>
          <p:cNvPr id="5" name="TextBox 4">
            <a:extLst>
              <a:ext uri="{FF2B5EF4-FFF2-40B4-BE49-F238E27FC236}">
                <a16:creationId xmlns:a16="http://schemas.microsoft.com/office/drawing/2014/main" id="{C68D8FE9-2A30-06FC-8AC4-344F573A0410}"/>
              </a:ext>
            </a:extLst>
          </p:cNvPr>
          <p:cNvSpPr txBox="1"/>
          <p:nvPr/>
        </p:nvSpPr>
        <p:spPr>
          <a:xfrm>
            <a:off x="6439491" y="1519216"/>
            <a:ext cx="3060765"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Dreaming Outloud Pro"/>
                <a:cs typeface="Segoe UI"/>
              </a:rPr>
              <a:t>I tend to use Instagram a lot for my artworks. I find this social media to be really useful as it is big platform. </a:t>
            </a:r>
          </a:p>
          <a:p>
            <a:endParaRPr lang="en-GB">
              <a:latin typeface="Dreaming Outloud Pro"/>
              <a:cs typeface="Segoe UI"/>
            </a:endParaRPr>
          </a:p>
          <a:p>
            <a:r>
              <a:rPr lang="en-GB">
                <a:latin typeface="Dreaming Outloud Pro"/>
                <a:cs typeface="Segoe UI"/>
              </a:rPr>
              <a:t>It has nice visual gallery meaning that when you post all of your stuff it has a nice space to showcase all of your work similar to a portfolio in a way. </a:t>
            </a:r>
          </a:p>
          <a:p>
            <a:endParaRPr lang="en-GB">
              <a:latin typeface="Dreaming Outloud Pro"/>
              <a:cs typeface="Segoe UI"/>
            </a:endParaRPr>
          </a:p>
          <a:p>
            <a:r>
              <a:rPr lang="en-GB">
                <a:latin typeface="Dreaming Outloud Pro"/>
                <a:cs typeface="Segoe UI"/>
              </a:rPr>
              <a:t> You can also share 'stories' which could be useful for more of a behind scenes and what you have been up to on that specific day.</a:t>
            </a:r>
          </a:p>
        </p:txBody>
      </p:sp>
    </p:spTree>
    <p:extLst>
      <p:ext uri="{BB962C8B-B14F-4D97-AF65-F5344CB8AC3E}">
        <p14:creationId xmlns:p14="http://schemas.microsoft.com/office/powerpoint/2010/main" val="40175742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F4821D-2635-6554-26EF-8C267CCEBF35}"/>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F615937A-E1A9-6F10-C306-D732AED891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56340" y="-1108"/>
            <a:ext cx="4885874" cy="6859108"/>
          </a:xfrm>
          <a:prstGeom prst="rect">
            <a:avLst/>
          </a:prstGeom>
        </p:spPr>
      </p:pic>
      <p:sp>
        <p:nvSpPr>
          <p:cNvPr id="4" name="TextBox 3">
            <a:extLst>
              <a:ext uri="{FF2B5EF4-FFF2-40B4-BE49-F238E27FC236}">
                <a16:creationId xmlns:a16="http://schemas.microsoft.com/office/drawing/2014/main" id="{B890F6AB-ADE4-C627-BCFE-3592350635DF}"/>
              </a:ext>
            </a:extLst>
          </p:cNvPr>
          <p:cNvSpPr txBox="1"/>
          <p:nvPr/>
        </p:nvSpPr>
        <p:spPr>
          <a:xfrm>
            <a:off x="3174" y="3519"/>
            <a:ext cx="3599822" cy="1940957"/>
          </a:xfrm>
          <a:prstGeom prst="round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latin typeface="Dreaming Outloud Pro"/>
                <a:ea typeface="Cambria"/>
                <a:cs typeface="Aharoni"/>
              </a:rPr>
              <a:t>CONCEPTUAL DEVELOPMENT PAGES</a:t>
            </a:r>
          </a:p>
        </p:txBody>
      </p:sp>
    </p:spTree>
    <p:extLst>
      <p:ext uri="{BB962C8B-B14F-4D97-AF65-F5344CB8AC3E}">
        <p14:creationId xmlns:p14="http://schemas.microsoft.com/office/powerpoint/2010/main" val="40999266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F4821D-2635-6554-26EF-8C267CCEBF35}"/>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E7F6A139-8E81-EF9D-4C89-B5BF112427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2105429" y="-1066762"/>
            <a:ext cx="5886933" cy="9002894"/>
          </a:xfrm>
          <a:prstGeom prst="rect">
            <a:avLst/>
          </a:prstGeom>
        </p:spPr>
      </p:pic>
    </p:spTree>
    <p:extLst>
      <p:ext uri="{BB962C8B-B14F-4D97-AF65-F5344CB8AC3E}">
        <p14:creationId xmlns:p14="http://schemas.microsoft.com/office/powerpoint/2010/main" val="42363287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F4821D-2635-6554-26EF-8C267CCEBF3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131D089-E1FC-B563-1836-68752A56FCDA}"/>
              </a:ext>
            </a:extLst>
          </p:cNvPr>
          <p:cNvSpPr txBox="1"/>
          <p:nvPr/>
        </p:nvSpPr>
        <p:spPr>
          <a:xfrm>
            <a:off x="3174" y="3519"/>
            <a:ext cx="9900151" cy="1328023"/>
          </a:xfrm>
          <a:prstGeom prst="round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latin typeface="Dreaming Outloud Pro"/>
                <a:ea typeface="Cambria"/>
                <a:cs typeface="Aharoni"/>
              </a:rPr>
              <a:t>LINK TO YOUR WEBSITE AND SOCIAL MEDIA PRESENCE</a:t>
            </a:r>
          </a:p>
        </p:txBody>
      </p:sp>
      <p:sp>
        <p:nvSpPr>
          <p:cNvPr id="2" name="TextBox 1">
            <a:extLst>
              <a:ext uri="{FF2B5EF4-FFF2-40B4-BE49-F238E27FC236}">
                <a16:creationId xmlns:a16="http://schemas.microsoft.com/office/drawing/2014/main" id="{39FEE1C7-B07E-51ED-4469-25267EBA8086}"/>
              </a:ext>
            </a:extLst>
          </p:cNvPr>
          <p:cNvSpPr txBox="1"/>
          <p:nvPr/>
        </p:nvSpPr>
        <p:spPr>
          <a:xfrm>
            <a:off x="170130" y="1437207"/>
            <a:ext cx="9483783" cy="1569660"/>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latin typeface="Dreaming Outloud Pro"/>
                <a:cs typeface="Dreaming Outloud Pro"/>
              </a:rPr>
              <a:t>Link to my website:</a:t>
            </a:r>
          </a:p>
          <a:p>
            <a:r>
              <a:rPr lang="en-US" sz="3200">
                <a:latin typeface="Dreaming Outloud Pro"/>
                <a:cs typeface="Dreaming Outloud Pro"/>
                <a:hlinkClick r:id="rId2"/>
              </a:rPr>
              <a:t>https://dariashmatko4.wixsite.com/daria-shmatko-illust</a:t>
            </a:r>
            <a:endParaRPr lang="en-US" sz="3200">
              <a:latin typeface="Dreaming Outloud Pro"/>
              <a:cs typeface="Dreaming Outloud Pro"/>
            </a:endParaRPr>
          </a:p>
        </p:txBody>
      </p:sp>
      <p:sp>
        <p:nvSpPr>
          <p:cNvPr id="4" name="TextBox 3">
            <a:extLst>
              <a:ext uri="{FF2B5EF4-FFF2-40B4-BE49-F238E27FC236}">
                <a16:creationId xmlns:a16="http://schemas.microsoft.com/office/drawing/2014/main" id="{AF7E56ED-45AB-1378-773A-4C018EE50801}"/>
              </a:ext>
            </a:extLst>
          </p:cNvPr>
          <p:cNvSpPr txBox="1"/>
          <p:nvPr/>
        </p:nvSpPr>
        <p:spPr>
          <a:xfrm>
            <a:off x="170346" y="3190148"/>
            <a:ext cx="9483783" cy="1246495"/>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latin typeface="Dreaming Outloud Pro"/>
                <a:cs typeface="Dreaming Outloud Pro"/>
              </a:rPr>
              <a:t>Link to my LinkedIn:</a:t>
            </a:r>
          </a:p>
          <a:p>
            <a:r>
              <a:rPr lang="en-US" sz="3200">
                <a:latin typeface="Dreaming Outloud Pro"/>
                <a:ea typeface="+mn-lt"/>
                <a:cs typeface="+mn-lt"/>
                <a:hlinkClick r:id="rId3"/>
              </a:rPr>
              <a:t>www.linkedin.com/in/daria-shmatko-a60090364</a:t>
            </a:r>
            <a:endParaRPr lang="en-US" sz="3200">
              <a:latin typeface="Dreaming Outloud Pro"/>
              <a:ea typeface="+mn-lt"/>
              <a:cs typeface="+mn-lt"/>
            </a:endParaRPr>
          </a:p>
          <a:p>
            <a:endParaRPr lang="en-US" sz="1100"/>
          </a:p>
        </p:txBody>
      </p:sp>
      <p:sp>
        <p:nvSpPr>
          <p:cNvPr id="5" name="TextBox 4">
            <a:extLst>
              <a:ext uri="{FF2B5EF4-FFF2-40B4-BE49-F238E27FC236}">
                <a16:creationId xmlns:a16="http://schemas.microsoft.com/office/drawing/2014/main" id="{81BBFB7B-5C2D-3BC3-7AA2-15198DBA6D3C}"/>
              </a:ext>
            </a:extLst>
          </p:cNvPr>
          <p:cNvSpPr txBox="1"/>
          <p:nvPr/>
        </p:nvSpPr>
        <p:spPr>
          <a:xfrm>
            <a:off x="170444" y="4666310"/>
            <a:ext cx="9483783" cy="1569660"/>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latin typeface="Dreaming Outloud Pro"/>
                <a:cs typeface="Dreaming Outloud Pro"/>
              </a:rPr>
              <a:t>Link to my Instagram:</a:t>
            </a:r>
          </a:p>
          <a:p>
            <a:r>
              <a:rPr lang="en-US" sz="3200">
                <a:latin typeface="Dreaming Outloud Pro"/>
                <a:cs typeface="Dreaming Outloud Pro"/>
                <a:hlinkClick r:id="rId4"/>
              </a:rPr>
              <a:t>https://www.instagram.com/spicy.dorita/profilecard/?igsh=aDdjZm82amtlbjV1</a:t>
            </a:r>
            <a:endParaRPr lang="en-US">
              <a:latin typeface="Aptos" panose="020B0004020202020204"/>
              <a:cs typeface="Dreaming Outloud Pro"/>
            </a:endParaRPr>
          </a:p>
        </p:txBody>
      </p:sp>
    </p:spTree>
    <p:extLst>
      <p:ext uri="{BB962C8B-B14F-4D97-AF65-F5344CB8AC3E}">
        <p14:creationId xmlns:p14="http://schemas.microsoft.com/office/powerpoint/2010/main" val="35321261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F4821D-2635-6554-26EF-8C267CCEBF3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EEF3B24-D124-5AC7-38D9-7973B768D029}"/>
              </a:ext>
            </a:extLst>
          </p:cNvPr>
          <p:cNvSpPr txBox="1"/>
          <p:nvPr/>
        </p:nvSpPr>
        <p:spPr>
          <a:xfrm>
            <a:off x="-2044" y="-2725"/>
            <a:ext cx="9903546" cy="6986528"/>
          </a:xfrm>
          <a:prstGeom prst="rect">
            <a:avLst/>
          </a:prstGeom>
          <a:solidFill>
            <a:schemeClr val="accent4">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400">
              <a:latin typeface="Dreaming Outloud Pro"/>
              <a:cs typeface="Dreaming Outloud Pro"/>
            </a:endParaRPr>
          </a:p>
          <a:p>
            <a:endParaRPr lang="en-GB" sz="1400">
              <a:latin typeface="Dreaming Outloud Pro"/>
              <a:cs typeface="Dreaming Outloud Pro"/>
            </a:endParaRPr>
          </a:p>
          <a:p>
            <a:endParaRPr lang="en-GB" sz="1400">
              <a:latin typeface="Dreaming Outloud Pro"/>
              <a:cs typeface="Dreaming Outloud Pro"/>
            </a:endParaRPr>
          </a:p>
          <a:p>
            <a:endParaRPr lang="en-GB" sz="1400">
              <a:latin typeface="Dreaming Outloud Pro"/>
              <a:cs typeface="Dreaming Outloud Pro"/>
            </a:endParaRPr>
          </a:p>
          <a:p>
            <a:r>
              <a:rPr lang="en-GB" sz="1400">
                <a:latin typeface="Dreaming Outloud Pro"/>
                <a:cs typeface="Dreaming Outloud Pro"/>
              </a:rPr>
              <a:t>Dear Daria in Year 2, </a:t>
            </a:r>
            <a:endParaRPr lang="en-US"/>
          </a:p>
          <a:p>
            <a:endParaRPr lang="en-GB" sz="1400">
              <a:latin typeface="Dreaming Outloud Pro"/>
              <a:cs typeface="Dreaming Outloud Pro"/>
            </a:endParaRPr>
          </a:p>
          <a:p>
            <a:r>
              <a:rPr lang="en-GB" sz="1400">
                <a:latin typeface="Dreaming Outloud Pro"/>
                <a:cs typeface="Dreaming Outloud Pro"/>
              </a:rPr>
              <a:t>I am writing to you to let you know that I have achieved a first-class degree in Illustration and as I know that you are currently studying illustration as well. Therefore, I would like to give you some advice on how to achieve it! As you mentioned before you currently find university quite challenging and I totally understand that feeling as I have been there myself! I will try to describe you my experience at the university and see it that would be helpful to you at all. To start off, I congratulate you on almost finishing the second year! It is a great achievement I am very happy that you made it through the year! </a:t>
            </a:r>
          </a:p>
          <a:p>
            <a:r>
              <a:rPr lang="en-GB" sz="1400">
                <a:latin typeface="Dreaming Outloud Pro"/>
                <a:cs typeface="Dreaming Outloud Pro"/>
              </a:rPr>
              <a:t>The first piece of advice that I can give to you regardless illustration is quite simple, and it is to draw! I know it sounds quite simple; however, I found the times in the university where I did not want to draw at all, although I did an illustration course just like you. Drawing and specially making into a daily habit is the best way to get better! Trust me! Do not be afraid to visit illustration fairs as they are a great way to look at new work and perhaps connect with people. And if you are nervous to go by yourself it would be best if you go with the group of friends as if you are a shy person like me if could help you overcome any of your fears. During the university times make sure you are prioritising university work especially if you have other commitments like a job as your degree is a lot more important! Find joy in the surrounding! Have a small sketchbook that you can carry, especially if you are out and about! Go to your local galleries! If they are free, it is even better!  </a:t>
            </a:r>
          </a:p>
          <a:p>
            <a:r>
              <a:rPr lang="en-GB" sz="1400">
                <a:latin typeface="Dreaming Outloud Pro"/>
                <a:cs typeface="Segoe UI"/>
              </a:rPr>
              <a:t>Create a social media! I know that Instagram is pretty good for artists. Make sure it is separate from your personal account though as you want to differentiate between art (your career) and your personal life. Try posting as soon as possible best at the beginning of your degree, however, the earlier the better. Post everything you do! People will start liking it! The biggest advice that I learnt during at the time of university is to keep up with the workload! It is super important because whenever I fell behind with my work, I found it extremely stressful when the deadline came about! Best way to avoid procrastination is having a habit and asking for help! I am still working on it myself so do not panic if you fail. The most important part is how you pick yourself up! Your worst demon is yourself! So, try to beat that demon inside you because it could limit you in so many ways, especially in your art! Just keep drawing and take breaks of you feel overwhelmed but do not stop drawing! Believe in yourself and have confidence and then the times get rough do does not give up the thing you love! </a:t>
            </a:r>
          </a:p>
          <a:p>
            <a:endParaRPr lang="en-GB" sz="1400">
              <a:latin typeface="Dreaming Outloud Pro"/>
              <a:cs typeface="Segoe UI"/>
            </a:endParaRPr>
          </a:p>
          <a:p>
            <a:r>
              <a:rPr lang="en-GB" sz="1400">
                <a:latin typeface="Dreaming Outloud Pro"/>
                <a:cs typeface="Segoe UI"/>
              </a:rPr>
              <a:t>Best of Luck, </a:t>
            </a:r>
          </a:p>
          <a:p>
            <a:r>
              <a:rPr lang="en-GB" sz="1400">
                <a:latin typeface="Dreaming Outloud Pro"/>
                <a:cs typeface="Segoe UI"/>
              </a:rPr>
              <a:t>Daria from the near future (with an 1st class degree) </a:t>
            </a:r>
          </a:p>
        </p:txBody>
      </p:sp>
      <p:sp>
        <p:nvSpPr>
          <p:cNvPr id="3" name="TextBox 2">
            <a:extLst>
              <a:ext uri="{FF2B5EF4-FFF2-40B4-BE49-F238E27FC236}">
                <a16:creationId xmlns:a16="http://schemas.microsoft.com/office/drawing/2014/main" id="{8131D089-E1FC-B563-1836-68752A56FCDA}"/>
              </a:ext>
            </a:extLst>
          </p:cNvPr>
          <p:cNvSpPr txBox="1"/>
          <p:nvPr/>
        </p:nvSpPr>
        <p:spPr>
          <a:xfrm>
            <a:off x="3234851" y="109027"/>
            <a:ext cx="3427209" cy="715089"/>
          </a:xfrm>
          <a:prstGeom prst="round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latin typeface="Dreaming Outloud Pro"/>
                <a:ea typeface="Cambria"/>
                <a:cs typeface="Aharoni"/>
              </a:rPr>
              <a:t>ZANDER LETTER</a:t>
            </a:r>
          </a:p>
        </p:txBody>
      </p:sp>
    </p:spTree>
    <p:extLst>
      <p:ext uri="{BB962C8B-B14F-4D97-AF65-F5344CB8AC3E}">
        <p14:creationId xmlns:p14="http://schemas.microsoft.com/office/powerpoint/2010/main" val="34014738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3CC1EBC-DC95-F2A2-4A0A-7BCD7C1B6B91}"/>
            </a:ext>
          </a:extLst>
        </p:cNvPr>
        <p:cNvGrpSpPr/>
        <p:nvPr/>
      </p:nvGrpSpPr>
      <p:grpSpPr>
        <a:xfrm>
          <a:off x="0" y="0"/>
          <a:ext cx="0" cy="0"/>
          <a:chOff x="0" y="0"/>
          <a:chExt cx="0" cy="0"/>
        </a:xfrm>
      </p:grpSpPr>
    </p:spTree>
    <p:extLst>
      <p:ext uri="{BB962C8B-B14F-4D97-AF65-F5344CB8AC3E}">
        <p14:creationId xmlns:p14="http://schemas.microsoft.com/office/powerpoint/2010/main" val="28530106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4e0f11f9-046e-4505-9cb8-db2152311e21}" enabled="0" method="" siteId="{4e0f11f9-046e-4505-9cb8-db2152311e21}" removed="1"/>
</clbl:labelList>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A4 Paper (210x297 mm)</PresentationFormat>
  <Slides>21</Slides>
  <Notes>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2025-02-12T19:01:41Z</dcterms:created>
  <dcterms:modified xsi:type="dcterms:W3CDTF">2025-05-08T10:46:55Z</dcterms:modified>
</cp:coreProperties>
</file>